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34.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35.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36.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32.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84" r:id="rId4"/>
    <p:sldMasterId id="2147483685"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Lst>
  <p:sldSz cy="5143500" cx="9144000"/>
  <p:notesSz cx="6858000" cy="9144000"/>
  <p:embeddedFontLst>
    <p:embeddedFont>
      <p:font typeface="Proxima Nova"/>
      <p:regular r:id="rId59"/>
      <p:bold r:id="rId60"/>
      <p:italic r:id="rId61"/>
      <p:boldItalic r:id="rId62"/>
    </p:embeddedFont>
    <p:embeddedFont>
      <p:font typeface="Roboto Medium"/>
      <p:regular r:id="rId63"/>
      <p:bold r:id="rId64"/>
      <p:italic r:id="rId65"/>
      <p:boldItalic r:id="rId66"/>
    </p:embeddedFont>
    <p:embeddedFont>
      <p:font typeface="Spartan"/>
      <p:regular r:id="rId67"/>
      <p:bold r:id="rId68"/>
    </p:embeddedFont>
    <p:embeddedFont>
      <p:font typeface="Amatic SC"/>
      <p:regular r:id="rId69"/>
      <p:bold r:id="rId70"/>
    </p:embeddedFont>
    <p:embeddedFont>
      <p:font typeface="Proxima Nova Semibold"/>
      <p:regular r:id="rId71"/>
      <p:bold r:id="rId72"/>
      <p:boldItalic r:id="rId73"/>
    </p:embeddedFont>
    <p:embeddedFont>
      <p:font typeface="Spartan Thin"/>
      <p:regular r:id="rId74"/>
      <p:bold r:id="rId75"/>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67DC0FAA-31A3-4501-A87A-83C77BCBE894}">
  <a:tblStyle styleId="{67DC0FAA-31A3-4501-A87A-83C77BCBE894}"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1" Type="http://schemas.openxmlformats.org/officeDocument/2006/relationships/theme" Target="theme/theme3.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font" Target="fonts/ProximaNovaSemibold-boldItalic.fntdata"/><Relationship Id="rId72" Type="http://schemas.openxmlformats.org/officeDocument/2006/relationships/font" Target="fonts/ProximaNovaSemibold-bold.fntdata"/><Relationship Id="rId31" Type="http://schemas.openxmlformats.org/officeDocument/2006/relationships/slide" Target="slides/slide25.xml"/><Relationship Id="rId75" Type="http://schemas.openxmlformats.org/officeDocument/2006/relationships/font" Target="fonts/SpartanThin-bold.fntdata"/><Relationship Id="rId30" Type="http://schemas.openxmlformats.org/officeDocument/2006/relationships/slide" Target="slides/slide24.xml"/><Relationship Id="rId74" Type="http://schemas.openxmlformats.org/officeDocument/2006/relationships/font" Target="fonts/SpartanThin-regular.fntdata"/><Relationship Id="rId33" Type="http://schemas.openxmlformats.org/officeDocument/2006/relationships/slide" Target="slides/slide27.xml"/><Relationship Id="rId32" Type="http://schemas.openxmlformats.org/officeDocument/2006/relationships/slide" Target="slides/slide26.xml"/><Relationship Id="rId35" Type="http://schemas.openxmlformats.org/officeDocument/2006/relationships/slide" Target="slides/slide29.xml"/><Relationship Id="rId34" Type="http://schemas.openxmlformats.org/officeDocument/2006/relationships/slide" Target="slides/slide28.xml"/><Relationship Id="rId71" Type="http://schemas.openxmlformats.org/officeDocument/2006/relationships/font" Target="fonts/ProximaNovaSemibold-regular.fntdata"/><Relationship Id="rId70" Type="http://schemas.openxmlformats.org/officeDocument/2006/relationships/font" Target="fonts/AmaticSC-bold.fntdata"/><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font" Target="fonts/ProximaNova-boldItalic.fntdata"/><Relationship Id="rId61" Type="http://schemas.openxmlformats.org/officeDocument/2006/relationships/font" Target="fonts/ProximaNova-italic.fntdata"/><Relationship Id="rId20" Type="http://schemas.openxmlformats.org/officeDocument/2006/relationships/slide" Target="slides/slide14.xml"/><Relationship Id="rId64" Type="http://schemas.openxmlformats.org/officeDocument/2006/relationships/font" Target="fonts/RobotoMedium-bold.fntdata"/><Relationship Id="rId63" Type="http://schemas.openxmlformats.org/officeDocument/2006/relationships/font" Target="fonts/RobotoMedium-regular.fntdata"/><Relationship Id="rId22" Type="http://schemas.openxmlformats.org/officeDocument/2006/relationships/slide" Target="slides/slide16.xml"/><Relationship Id="rId66" Type="http://schemas.openxmlformats.org/officeDocument/2006/relationships/font" Target="fonts/RobotoMedium-boldItalic.fntdata"/><Relationship Id="rId21" Type="http://schemas.openxmlformats.org/officeDocument/2006/relationships/slide" Target="slides/slide15.xml"/><Relationship Id="rId65" Type="http://schemas.openxmlformats.org/officeDocument/2006/relationships/font" Target="fonts/RobotoMedium-italic.fntdata"/><Relationship Id="rId24" Type="http://schemas.openxmlformats.org/officeDocument/2006/relationships/slide" Target="slides/slide18.xml"/><Relationship Id="rId68" Type="http://schemas.openxmlformats.org/officeDocument/2006/relationships/font" Target="fonts/Spartan-bold.fntdata"/><Relationship Id="rId23" Type="http://schemas.openxmlformats.org/officeDocument/2006/relationships/slide" Target="slides/slide17.xml"/><Relationship Id="rId67" Type="http://schemas.openxmlformats.org/officeDocument/2006/relationships/font" Target="fonts/Spartan-regular.fntdata"/><Relationship Id="rId60" Type="http://schemas.openxmlformats.org/officeDocument/2006/relationships/font" Target="fonts/ProximaNova-bold.fntdata"/><Relationship Id="rId26" Type="http://schemas.openxmlformats.org/officeDocument/2006/relationships/slide" Target="slides/slide20.xml"/><Relationship Id="rId25" Type="http://schemas.openxmlformats.org/officeDocument/2006/relationships/slide" Target="slides/slide19.xml"/><Relationship Id="rId69" Type="http://schemas.openxmlformats.org/officeDocument/2006/relationships/font" Target="fonts/AmaticSC-regular.fntdata"/><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slide" Target="slides/slide49.xml"/><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57" Type="http://schemas.openxmlformats.org/officeDocument/2006/relationships/slide" Target="slides/slide51.xml"/><Relationship Id="rId12" Type="http://schemas.openxmlformats.org/officeDocument/2006/relationships/slide" Target="slides/slide6.xml"/><Relationship Id="rId56" Type="http://schemas.openxmlformats.org/officeDocument/2006/relationships/slide" Target="slides/slide50.xml"/><Relationship Id="rId15" Type="http://schemas.openxmlformats.org/officeDocument/2006/relationships/slide" Target="slides/slide9.xml"/><Relationship Id="rId59" Type="http://schemas.openxmlformats.org/officeDocument/2006/relationships/font" Target="fonts/ProximaNova-regular.fntdata"/><Relationship Id="rId14" Type="http://schemas.openxmlformats.org/officeDocument/2006/relationships/slide" Target="slides/slide8.xml"/><Relationship Id="rId58" Type="http://schemas.openxmlformats.org/officeDocument/2006/relationships/slide" Target="slides/slide52.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4" name="Shape 714"/>
        <p:cNvGrpSpPr/>
        <p:nvPr/>
      </p:nvGrpSpPr>
      <p:grpSpPr>
        <a:xfrm>
          <a:off x="0" y="0"/>
          <a:ext cx="0" cy="0"/>
          <a:chOff x="0" y="0"/>
          <a:chExt cx="0" cy="0"/>
        </a:xfrm>
      </p:grpSpPr>
      <p:sp>
        <p:nvSpPr>
          <p:cNvPr id="715" name="Google Shape;715;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716" name="Google Shape;716;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90" name="Shape 1790"/>
        <p:cNvGrpSpPr/>
        <p:nvPr/>
      </p:nvGrpSpPr>
      <p:grpSpPr>
        <a:xfrm>
          <a:off x="0" y="0"/>
          <a:ext cx="0" cy="0"/>
          <a:chOff x="0" y="0"/>
          <a:chExt cx="0" cy="0"/>
        </a:xfrm>
      </p:grpSpPr>
      <p:sp>
        <p:nvSpPr>
          <p:cNvPr id="1791" name="Google Shape;1791;g9fdcf6f3db_1_256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92" name="Google Shape;1792;g9fdcf6f3db_1_256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99" name="Shape 1799"/>
        <p:cNvGrpSpPr/>
        <p:nvPr/>
      </p:nvGrpSpPr>
      <p:grpSpPr>
        <a:xfrm>
          <a:off x="0" y="0"/>
          <a:ext cx="0" cy="0"/>
          <a:chOff x="0" y="0"/>
          <a:chExt cx="0" cy="0"/>
        </a:xfrm>
      </p:grpSpPr>
      <p:sp>
        <p:nvSpPr>
          <p:cNvPr id="1800" name="Google Shape;1800;ga6e828fbea_0_62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01" name="Google Shape;1801;ga6e828fbea_0_62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40" name="Shape 1840"/>
        <p:cNvGrpSpPr/>
        <p:nvPr/>
      </p:nvGrpSpPr>
      <p:grpSpPr>
        <a:xfrm>
          <a:off x="0" y="0"/>
          <a:ext cx="0" cy="0"/>
          <a:chOff x="0" y="0"/>
          <a:chExt cx="0" cy="0"/>
        </a:xfrm>
      </p:grpSpPr>
      <p:sp>
        <p:nvSpPr>
          <p:cNvPr id="1841" name="Google Shape;1841;ga6e828fbea_0_55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42" name="Google Shape;1842;ga6e828fbea_0_55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10" name="Shape 2110"/>
        <p:cNvGrpSpPr/>
        <p:nvPr/>
      </p:nvGrpSpPr>
      <p:grpSpPr>
        <a:xfrm>
          <a:off x="0" y="0"/>
          <a:ext cx="0" cy="0"/>
          <a:chOff x="0" y="0"/>
          <a:chExt cx="0" cy="0"/>
        </a:xfrm>
      </p:grpSpPr>
      <p:sp>
        <p:nvSpPr>
          <p:cNvPr id="2111" name="Google Shape;2111;g9fdcf6f3db_1_1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12" name="Google Shape;2112;g9fdcf6f3db_1_1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89" name="Shape 2189"/>
        <p:cNvGrpSpPr/>
        <p:nvPr/>
      </p:nvGrpSpPr>
      <p:grpSpPr>
        <a:xfrm>
          <a:off x="0" y="0"/>
          <a:ext cx="0" cy="0"/>
          <a:chOff x="0" y="0"/>
          <a:chExt cx="0" cy="0"/>
        </a:xfrm>
      </p:grpSpPr>
      <p:sp>
        <p:nvSpPr>
          <p:cNvPr id="2190" name="Google Shape;2190;g9fdcf6f3db_1_257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91" name="Google Shape;2191;g9fdcf6f3db_1_257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94" name="Shape 2194"/>
        <p:cNvGrpSpPr/>
        <p:nvPr/>
      </p:nvGrpSpPr>
      <p:grpSpPr>
        <a:xfrm>
          <a:off x="0" y="0"/>
          <a:ext cx="0" cy="0"/>
          <a:chOff x="0" y="0"/>
          <a:chExt cx="0" cy="0"/>
        </a:xfrm>
      </p:grpSpPr>
      <p:sp>
        <p:nvSpPr>
          <p:cNvPr id="2195" name="Google Shape;2195;ga6e828fbea_0_61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96" name="Google Shape;2196;ga6e828fbea_0_61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00" name="Shape 2200"/>
        <p:cNvGrpSpPr/>
        <p:nvPr/>
      </p:nvGrpSpPr>
      <p:grpSpPr>
        <a:xfrm>
          <a:off x="0" y="0"/>
          <a:ext cx="0" cy="0"/>
          <a:chOff x="0" y="0"/>
          <a:chExt cx="0" cy="0"/>
        </a:xfrm>
      </p:grpSpPr>
      <p:sp>
        <p:nvSpPr>
          <p:cNvPr id="2201" name="Google Shape;2201;ga6e828fbea_0_64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02" name="Google Shape;2202;ga6e828fbea_0_64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80" name="Shape 2380"/>
        <p:cNvGrpSpPr/>
        <p:nvPr/>
      </p:nvGrpSpPr>
      <p:grpSpPr>
        <a:xfrm>
          <a:off x="0" y="0"/>
          <a:ext cx="0" cy="0"/>
          <a:chOff x="0" y="0"/>
          <a:chExt cx="0" cy="0"/>
        </a:xfrm>
      </p:grpSpPr>
      <p:sp>
        <p:nvSpPr>
          <p:cNvPr id="2381" name="Google Shape;2381;g9fdcf6f3db_1_5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82" name="Google Shape;2382;g9fdcf6f3db_1_5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34" name="Shape 2434"/>
        <p:cNvGrpSpPr/>
        <p:nvPr/>
      </p:nvGrpSpPr>
      <p:grpSpPr>
        <a:xfrm>
          <a:off x="0" y="0"/>
          <a:ext cx="0" cy="0"/>
          <a:chOff x="0" y="0"/>
          <a:chExt cx="0" cy="0"/>
        </a:xfrm>
      </p:grpSpPr>
      <p:sp>
        <p:nvSpPr>
          <p:cNvPr id="2435" name="Google Shape;2435;ga6e828fbea_0_61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36" name="Google Shape;2436;ga6e828fbea_0_61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44" name="Shape 2444"/>
        <p:cNvGrpSpPr/>
        <p:nvPr/>
      </p:nvGrpSpPr>
      <p:grpSpPr>
        <a:xfrm>
          <a:off x="0" y="0"/>
          <a:ext cx="0" cy="0"/>
          <a:chOff x="0" y="0"/>
          <a:chExt cx="0" cy="0"/>
        </a:xfrm>
      </p:grpSpPr>
      <p:sp>
        <p:nvSpPr>
          <p:cNvPr id="2445" name="Google Shape;2445;ga6e828fbea_0_63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46" name="Google Shape;2446;ga6e828fbea_0_63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8" name="Shape 958"/>
        <p:cNvGrpSpPr/>
        <p:nvPr/>
      </p:nvGrpSpPr>
      <p:grpSpPr>
        <a:xfrm>
          <a:off x="0" y="0"/>
          <a:ext cx="0" cy="0"/>
          <a:chOff x="0" y="0"/>
          <a:chExt cx="0" cy="0"/>
        </a:xfrm>
      </p:grpSpPr>
      <p:sp>
        <p:nvSpPr>
          <p:cNvPr id="959" name="Google Shape;959;ga6e828fbea_0_35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60" name="Google Shape;960;ga6e828fbea_0_35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84" name="Shape 2484"/>
        <p:cNvGrpSpPr/>
        <p:nvPr/>
      </p:nvGrpSpPr>
      <p:grpSpPr>
        <a:xfrm>
          <a:off x="0" y="0"/>
          <a:ext cx="0" cy="0"/>
          <a:chOff x="0" y="0"/>
          <a:chExt cx="0" cy="0"/>
        </a:xfrm>
      </p:grpSpPr>
      <p:sp>
        <p:nvSpPr>
          <p:cNvPr id="2485" name="Google Shape;2485;g9fdcf6f3db_1_10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86" name="Google Shape;2486;g9fdcf6f3db_1_10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13" name="Shape 2513"/>
        <p:cNvGrpSpPr/>
        <p:nvPr/>
      </p:nvGrpSpPr>
      <p:grpSpPr>
        <a:xfrm>
          <a:off x="0" y="0"/>
          <a:ext cx="0" cy="0"/>
          <a:chOff x="0" y="0"/>
          <a:chExt cx="0" cy="0"/>
        </a:xfrm>
      </p:grpSpPr>
      <p:sp>
        <p:nvSpPr>
          <p:cNvPr id="2514" name="Google Shape;2514;ga6e828fbea_0_55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15" name="Google Shape;2515;ga6e828fbea_0_55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19" name="Shape 2519"/>
        <p:cNvGrpSpPr/>
        <p:nvPr/>
      </p:nvGrpSpPr>
      <p:grpSpPr>
        <a:xfrm>
          <a:off x="0" y="0"/>
          <a:ext cx="0" cy="0"/>
          <a:chOff x="0" y="0"/>
          <a:chExt cx="0" cy="0"/>
        </a:xfrm>
      </p:grpSpPr>
      <p:sp>
        <p:nvSpPr>
          <p:cNvPr id="2520" name="Google Shape;2520;g9fdcf6f3db_1_254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21" name="Google Shape;2521;g9fdcf6f3db_1_254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58" name="Shape 2558"/>
        <p:cNvGrpSpPr/>
        <p:nvPr/>
      </p:nvGrpSpPr>
      <p:grpSpPr>
        <a:xfrm>
          <a:off x="0" y="0"/>
          <a:ext cx="0" cy="0"/>
          <a:chOff x="0" y="0"/>
          <a:chExt cx="0" cy="0"/>
        </a:xfrm>
      </p:grpSpPr>
      <p:sp>
        <p:nvSpPr>
          <p:cNvPr id="2559" name="Google Shape;2559;ga6e828fbea_0_68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60" name="Google Shape;2560;ga6e828fbea_0_68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21" name="Shape 2621"/>
        <p:cNvGrpSpPr/>
        <p:nvPr/>
      </p:nvGrpSpPr>
      <p:grpSpPr>
        <a:xfrm>
          <a:off x="0" y="0"/>
          <a:ext cx="0" cy="0"/>
          <a:chOff x="0" y="0"/>
          <a:chExt cx="0" cy="0"/>
        </a:xfrm>
      </p:grpSpPr>
      <p:sp>
        <p:nvSpPr>
          <p:cNvPr id="2622" name="Google Shape;2622;ga6e828fbea_0_51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23" name="Google Shape;2623;ga6e828fbea_0_51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76" name="Shape 2676"/>
        <p:cNvGrpSpPr/>
        <p:nvPr/>
      </p:nvGrpSpPr>
      <p:grpSpPr>
        <a:xfrm>
          <a:off x="0" y="0"/>
          <a:ext cx="0" cy="0"/>
          <a:chOff x="0" y="0"/>
          <a:chExt cx="0" cy="0"/>
        </a:xfrm>
      </p:grpSpPr>
      <p:sp>
        <p:nvSpPr>
          <p:cNvPr id="2677" name="Google Shape;2677;ga6e828fbea_0_358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78" name="Google Shape;2678;ga6e828fbea_0_358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01" name="Shape 2701"/>
        <p:cNvGrpSpPr/>
        <p:nvPr/>
      </p:nvGrpSpPr>
      <p:grpSpPr>
        <a:xfrm>
          <a:off x="0" y="0"/>
          <a:ext cx="0" cy="0"/>
          <a:chOff x="0" y="0"/>
          <a:chExt cx="0" cy="0"/>
        </a:xfrm>
      </p:grpSpPr>
      <p:sp>
        <p:nvSpPr>
          <p:cNvPr id="2702" name="Google Shape;2702;g9fdcf6f3db_1_7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03" name="Google Shape;2703;g9fdcf6f3db_1_7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08" name="Shape 2708"/>
        <p:cNvGrpSpPr/>
        <p:nvPr/>
      </p:nvGrpSpPr>
      <p:grpSpPr>
        <a:xfrm>
          <a:off x="0" y="0"/>
          <a:ext cx="0" cy="0"/>
          <a:chOff x="0" y="0"/>
          <a:chExt cx="0" cy="0"/>
        </a:xfrm>
      </p:grpSpPr>
      <p:sp>
        <p:nvSpPr>
          <p:cNvPr id="2709" name="Google Shape;2709;g9fdcf6f3db_1_7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10" name="Google Shape;2710;g9fdcf6f3db_1_7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22" name="Shape 2822"/>
        <p:cNvGrpSpPr/>
        <p:nvPr/>
      </p:nvGrpSpPr>
      <p:grpSpPr>
        <a:xfrm>
          <a:off x="0" y="0"/>
          <a:ext cx="0" cy="0"/>
          <a:chOff x="0" y="0"/>
          <a:chExt cx="0" cy="0"/>
        </a:xfrm>
      </p:grpSpPr>
      <p:sp>
        <p:nvSpPr>
          <p:cNvPr id="2823" name="Google Shape;2823;ga6e828fbea_0_39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24" name="Google Shape;2824;ga6e828fbea_0_39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28" name="Shape 2828"/>
        <p:cNvGrpSpPr/>
        <p:nvPr/>
      </p:nvGrpSpPr>
      <p:grpSpPr>
        <a:xfrm>
          <a:off x="0" y="0"/>
          <a:ext cx="0" cy="0"/>
          <a:chOff x="0" y="0"/>
          <a:chExt cx="0" cy="0"/>
        </a:xfrm>
      </p:grpSpPr>
      <p:sp>
        <p:nvSpPr>
          <p:cNvPr id="2829" name="Google Shape;2829;ga6e828fbea_0_61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30" name="Google Shape;2830;ga6e828fbea_0_61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4" name="Shape 964"/>
        <p:cNvGrpSpPr/>
        <p:nvPr/>
      </p:nvGrpSpPr>
      <p:grpSpPr>
        <a:xfrm>
          <a:off x="0" y="0"/>
          <a:ext cx="0" cy="0"/>
          <a:chOff x="0" y="0"/>
          <a:chExt cx="0" cy="0"/>
        </a:xfrm>
      </p:grpSpPr>
      <p:sp>
        <p:nvSpPr>
          <p:cNvPr id="965" name="Google Shape;965;ga6e828fbea_0_699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66" name="Google Shape;966;ga6e828fbea_0_69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41" name="Shape 2841"/>
        <p:cNvGrpSpPr/>
        <p:nvPr/>
      </p:nvGrpSpPr>
      <p:grpSpPr>
        <a:xfrm>
          <a:off x="0" y="0"/>
          <a:ext cx="0" cy="0"/>
          <a:chOff x="0" y="0"/>
          <a:chExt cx="0" cy="0"/>
        </a:xfrm>
      </p:grpSpPr>
      <p:sp>
        <p:nvSpPr>
          <p:cNvPr id="2842" name="Google Shape;2842;g9fdcf6f3db_1_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43" name="Google Shape;2843;g9fdcf6f3db_1_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56" name="Shape 2856"/>
        <p:cNvGrpSpPr/>
        <p:nvPr/>
      </p:nvGrpSpPr>
      <p:grpSpPr>
        <a:xfrm>
          <a:off x="0" y="0"/>
          <a:ext cx="0" cy="0"/>
          <a:chOff x="0" y="0"/>
          <a:chExt cx="0" cy="0"/>
        </a:xfrm>
      </p:grpSpPr>
      <p:sp>
        <p:nvSpPr>
          <p:cNvPr id="2857" name="Google Shape;2857;g9fdcf6f3db_1_1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58" name="Google Shape;2858;g9fdcf6f3db_1_1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69" name="Shape 2869"/>
        <p:cNvGrpSpPr/>
        <p:nvPr/>
      </p:nvGrpSpPr>
      <p:grpSpPr>
        <a:xfrm>
          <a:off x="0" y="0"/>
          <a:ext cx="0" cy="0"/>
          <a:chOff x="0" y="0"/>
          <a:chExt cx="0" cy="0"/>
        </a:xfrm>
      </p:grpSpPr>
      <p:sp>
        <p:nvSpPr>
          <p:cNvPr id="2870" name="Google Shape;2870;g9fdcf6f3db_1_1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71" name="Google Shape;2871;g9fdcf6f3db_1_1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81" name="Shape 2881"/>
        <p:cNvGrpSpPr/>
        <p:nvPr/>
      </p:nvGrpSpPr>
      <p:grpSpPr>
        <a:xfrm>
          <a:off x="0" y="0"/>
          <a:ext cx="0" cy="0"/>
          <a:chOff x="0" y="0"/>
          <a:chExt cx="0" cy="0"/>
        </a:xfrm>
      </p:grpSpPr>
      <p:sp>
        <p:nvSpPr>
          <p:cNvPr id="2882" name="Google Shape;2882;g9fdcf6f3db_1_1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83" name="Google Shape;2883;g9fdcf6f3db_1_1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88" name="Shape 2888"/>
        <p:cNvGrpSpPr/>
        <p:nvPr/>
      </p:nvGrpSpPr>
      <p:grpSpPr>
        <a:xfrm>
          <a:off x="0" y="0"/>
          <a:ext cx="0" cy="0"/>
          <a:chOff x="0" y="0"/>
          <a:chExt cx="0" cy="0"/>
        </a:xfrm>
      </p:grpSpPr>
      <p:sp>
        <p:nvSpPr>
          <p:cNvPr id="2889" name="Google Shape;2889;ga99aaa3d56_0_7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90" name="Google Shape;2890;ga99aaa3d56_0_7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05" name="Shape 3205"/>
        <p:cNvGrpSpPr/>
        <p:nvPr/>
      </p:nvGrpSpPr>
      <p:grpSpPr>
        <a:xfrm>
          <a:off x="0" y="0"/>
          <a:ext cx="0" cy="0"/>
          <a:chOff x="0" y="0"/>
          <a:chExt cx="0" cy="0"/>
        </a:xfrm>
      </p:grpSpPr>
      <p:sp>
        <p:nvSpPr>
          <p:cNvPr id="3206" name="Google Shape;3206;g9fdcf6f3db_1_255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07" name="Google Shape;3207;g9fdcf6f3db_1_255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12" name="Shape 3212"/>
        <p:cNvGrpSpPr/>
        <p:nvPr/>
      </p:nvGrpSpPr>
      <p:grpSpPr>
        <a:xfrm>
          <a:off x="0" y="0"/>
          <a:ext cx="0" cy="0"/>
          <a:chOff x="0" y="0"/>
          <a:chExt cx="0" cy="0"/>
        </a:xfrm>
      </p:grpSpPr>
      <p:sp>
        <p:nvSpPr>
          <p:cNvPr id="3213" name="Google Shape;3213;g9fdcf6f3db_1_132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14" name="Google Shape;3214;g9fdcf6f3db_1_132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19" name="Shape 3219"/>
        <p:cNvGrpSpPr/>
        <p:nvPr/>
      </p:nvGrpSpPr>
      <p:grpSpPr>
        <a:xfrm>
          <a:off x="0" y="0"/>
          <a:ext cx="0" cy="0"/>
          <a:chOff x="0" y="0"/>
          <a:chExt cx="0" cy="0"/>
        </a:xfrm>
      </p:grpSpPr>
      <p:sp>
        <p:nvSpPr>
          <p:cNvPr id="3220" name="Google Shape;3220;g9fdcf6f3db_1_132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21" name="Google Shape;3221;g9fdcf6f3db_1_132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35" name="Shape 3235"/>
        <p:cNvGrpSpPr/>
        <p:nvPr/>
      </p:nvGrpSpPr>
      <p:grpSpPr>
        <a:xfrm>
          <a:off x="0" y="0"/>
          <a:ext cx="0" cy="0"/>
          <a:chOff x="0" y="0"/>
          <a:chExt cx="0" cy="0"/>
        </a:xfrm>
      </p:grpSpPr>
      <p:sp>
        <p:nvSpPr>
          <p:cNvPr id="3236" name="Google Shape;3236;g9fdcf6f3db_1_132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37" name="Google Shape;3237;g9fdcf6f3db_1_132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51" name="Shape 3251"/>
        <p:cNvGrpSpPr/>
        <p:nvPr/>
      </p:nvGrpSpPr>
      <p:grpSpPr>
        <a:xfrm>
          <a:off x="0" y="0"/>
          <a:ext cx="0" cy="0"/>
          <a:chOff x="0" y="0"/>
          <a:chExt cx="0" cy="0"/>
        </a:xfrm>
      </p:grpSpPr>
      <p:sp>
        <p:nvSpPr>
          <p:cNvPr id="3252" name="Google Shape;3252;g9fdcf6f3db_1_132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53" name="Google Shape;3253;g9fdcf6f3db_1_132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1" name="Shape 981"/>
        <p:cNvGrpSpPr/>
        <p:nvPr/>
      </p:nvGrpSpPr>
      <p:grpSpPr>
        <a:xfrm>
          <a:off x="0" y="0"/>
          <a:ext cx="0" cy="0"/>
          <a:chOff x="0" y="0"/>
          <a:chExt cx="0" cy="0"/>
        </a:xfrm>
      </p:grpSpPr>
      <p:sp>
        <p:nvSpPr>
          <p:cNvPr id="982" name="Google Shape;982;ga6e828fbea_0_51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83" name="Google Shape;983;ga6e828fbea_0_51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88" name="Shape 3588"/>
        <p:cNvGrpSpPr/>
        <p:nvPr/>
      </p:nvGrpSpPr>
      <p:grpSpPr>
        <a:xfrm>
          <a:off x="0" y="0"/>
          <a:ext cx="0" cy="0"/>
          <a:chOff x="0" y="0"/>
          <a:chExt cx="0" cy="0"/>
        </a:xfrm>
      </p:grpSpPr>
      <p:sp>
        <p:nvSpPr>
          <p:cNvPr id="3589" name="Google Shape;3589;g9fdcf6f3db_1_136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90" name="Google Shape;3590;g9fdcf6f3db_1_136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088" name="Shape 10088"/>
        <p:cNvGrpSpPr/>
        <p:nvPr/>
      </p:nvGrpSpPr>
      <p:grpSpPr>
        <a:xfrm>
          <a:off x="0" y="0"/>
          <a:ext cx="0" cy="0"/>
          <a:chOff x="0" y="0"/>
          <a:chExt cx="0" cy="0"/>
        </a:xfrm>
      </p:grpSpPr>
      <p:sp>
        <p:nvSpPr>
          <p:cNvPr id="10089" name="Google Shape;10089;g9fdcf6f3db_1_201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090" name="Google Shape;10090;g9fdcf6f3db_1_201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515" name="Shape 10515"/>
        <p:cNvGrpSpPr/>
        <p:nvPr/>
      </p:nvGrpSpPr>
      <p:grpSpPr>
        <a:xfrm>
          <a:off x="0" y="0"/>
          <a:ext cx="0" cy="0"/>
          <a:chOff x="0" y="0"/>
          <a:chExt cx="0" cy="0"/>
        </a:xfrm>
      </p:grpSpPr>
      <p:sp>
        <p:nvSpPr>
          <p:cNvPr id="10516" name="Google Shape;10516;g9fdcf6f3db_1_205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517" name="Google Shape;10517;g9fdcf6f3db_1_205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78" name="Shape 10678"/>
        <p:cNvGrpSpPr/>
        <p:nvPr/>
      </p:nvGrpSpPr>
      <p:grpSpPr>
        <a:xfrm>
          <a:off x="0" y="0"/>
          <a:ext cx="0" cy="0"/>
          <a:chOff x="0" y="0"/>
          <a:chExt cx="0" cy="0"/>
        </a:xfrm>
      </p:grpSpPr>
      <p:sp>
        <p:nvSpPr>
          <p:cNvPr id="10679" name="Google Shape;10679;g9fdcf6f3db_1_207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680" name="Google Shape;10680;g9fdcf6f3db_1_207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080" name="Shape 11080"/>
        <p:cNvGrpSpPr/>
        <p:nvPr/>
      </p:nvGrpSpPr>
      <p:grpSpPr>
        <a:xfrm>
          <a:off x="0" y="0"/>
          <a:ext cx="0" cy="0"/>
          <a:chOff x="0" y="0"/>
          <a:chExt cx="0" cy="0"/>
        </a:xfrm>
      </p:grpSpPr>
      <p:sp>
        <p:nvSpPr>
          <p:cNvPr id="11081" name="Google Shape;11081;g9fdcf6f3db_1_211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082" name="Google Shape;11082;g9fdcf6f3db_1_211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451" name="Shape 11451"/>
        <p:cNvGrpSpPr/>
        <p:nvPr/>
      </p:nvGrpSpPr>
      <p:grpSpPr>
        <a:xfrm>
          <a:off x="0" y="0"/>
          <a:ext cx="0" cy="0"/>
          <a:chOff x="0" y="0"/>
          <a:chExt cx="0" cy="0"/>
        </a:xfrm>
      </p:grpSpPr>
      <p:sp>
        <p:nvSpPr>
          <p:cNvPr id="11452" name="Google Shape;11452;g9fdcf6f3db_1_214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453" name="Google Shape;11453;g9fdcf6f3db_1_214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28" name="Shape 11828"/>
        <p:cNvGrpSpPr/>
        <p:nvPr/>
      </p:nvGrpSpPr>
      <p:grpSpPr>
        <a:xfrm>
          <a:off x="0" y="0"/>
          <a:ext cx="0" cy="0"/>
          <a:chOff x="0" y="0"/>
          <a:chExt cx="0" cy="0"/>
        </a:xfrm>
      </p:grpSpPr>
      <p:sp>
        <p:nvSpPr>
          <p:cNvPr id="11829" name="Google Shape;11829;g9fdcf6f3db_1_218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830" name="Google Shape;11830;g9fdcf6f3db_1_218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259" name="Shape 12259"/>
        <p:cNvGrpSpPr/>
        <p:nvPr/>
      </p:nvGrpSpPr>
      <p:grpSpPr>
        <a:xfrm>
          <a:off x="0" y="0"/>
          <a:ext cx="0" cy="0"/>
          <a:chOff x="0" y="0"/>
          <a:chExt cx="0" cy="0"/>
        </a:xfrm>
      </p:grpSpPr>
      <p:sp>
        <p:nvSpPr>
          <p:cNvPr id="12260" name="Google Shape;12260;g9fdcf6f3db_1_222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261" name="Google Shape;12261;g9fdcf6f3db_1_222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052" name="Shape 13052"/>
        <p:cNvGrpSpPr/>
        <p:nvPr/>
      </p:nvGrpSpPr>
      <p:grpSpPr>
        <a:xfrm>
          <a:off x="0" y="0"/>
          <a:ext cx="0" cy="0"/>
          <a:chOff x="0" y="0"/>
          <a:chExt cx="0" cy="0"/>
        </a:xfrm>
      </p:grpSpPr>
      <p:sp>
        <p:nvSpPr>
          <p:cNvPr id="13053" name="Google Shape;13053;g9fdcf6f3db_1_230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054" name="Google Shape;13054;g9fdcf6f3db_1_230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793" name="Shape 13793"/>
        <p:cNvGrpSpPr/>
        <p:nvPr/>
      </p:nvGrpSpPr>
      <p:grpSpPr>
        <a:xfrm>
          <a:off x="0" y="0"/>
          <a:ext cx="0" cy="0"/>
          <a:chOff x="0" y="0"/>
          <a:chExt cx="0" cy="0"/>
        </a:xfrm>
      </p:grpSpPr>
      <p:sp>
        <p:nvSpPr>
          <p:cNvPr id="13794" name="Google Shape;13794;g9fdcf6f3db_1_238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795" name="Google Shape;13795;g9fdcf6f3db_1_238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7" name="Shape 1087"/>
        <p:cNvGrpSpPr/>
        <p:nvPr/>
      </p:nvGrpSpPr>
      <p:grpSpPr>
        <a:xfrm>
          <a:off x="0" y="0"/>
          <a:ext cx="0" cy="0"/>
          <a:chOff x="0" y="0"/>
          <a:chExt cx="0" cy="0"/>
        </a:xfrm>
      </p:grpSpPr>
      <p:sp>
        <p:nvSpPr>
          <p:cNvPr id="1088" name="Google Shape;1088;ga6e828fbea_0_70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9" name="Google Shape;1089;ga6e828fbea_0_70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486" name="Shape 14486"/>
        <p:cNvGrpSpPr/>
        <p:nvPr/>
      </p:nvGrpSpPr>
      <p:grpSpPr>
        <a:xfrm>
          <a:off x="0" y="0"/>
          <a:ext cx="0" cy="0"/>
          <a:chOff x="0" y="0"/>
          <a:chExt cx="0" cy="0"/>
        </a:xfrm>
      </p:grpSpPr>
      <p:sp>
        <p:nvSpPr>
          <p:cNvPr id="14487" name="Google Shape;14487;g9fdcf6f3db_1_245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488" name="Google Shape;14488;g9fdcf6f3db_1_245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788" name="Shape 14788"/>
        <p:cNvGrpSpPr/>
        <p:nvPr/>
      </p:nvGrpSpPr>
      <p:grpSpPr>
        <a:xfrm>
          <a:off x="0" y="0"/>
          <a:ext cx="0" cy="0"/>
          <a:chOff x="0" y="0"/>
          <a:chExt cx="0" cy="0"/>
        </a:xfrm>
      </p:grpSpPr>
      <p:sp>
        <p:nvSpPr>
          <p:cNvPr id="14789" name="Google Shape;14789;g9fdcf6f3db_1_248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790" name="Google Shape;14790;g9fdcf6f3db_1_248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422" name="Shape 15422"/>
        <p:cNvGrpSpPr/>
        <p:nvPr/>
      </p:nvGrpSpPr>
      <p:grpSpPr>
        <a:xfrm>
          <a:off x="0" y="0"/>
          <a:ext cx="0" cy="0"/>
          <a:chOff x="0" y="0"/>
          <a:chExt cx="0" cy="0"/>
        </a:xfrm>
      </p:grpSpPr>
      <p:sp>
        <p:nvSpPr>
          <p:cNvPr id="15423" name="Google Shape;15423;g9fdcf6f3db_1_254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424" name="Google Shape;15424;g9fdcf6f3db_1_254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41" name="Shape 1141"/>
        <p:cNvGrpSpPr/>
        <p:nvPr/>
      </p:nvGrpSpPr>
      <p:grpSpPr>
        <a:xfrm>
          <a:off x="0" y="0"/>
          <a:ext cx="0" cy="0"/>
          <a:chOff x="0" y="0"/>
          <a:chExt cx="0" cy="0"/>
        </a:xfrm>
      </p:grpSpPr>
      <p:sp>
        <p:nvSpPr>
          <p:cNvPr id="1142" name="Google Shape;1142;g9fdcf6f3db_1_6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43" name="Google Shape;1143;g9fdcf6f3db_1_6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48" name="Shape 1148"/>
        <p:cNvGrpSpPr/>
        <p:nvPr/>
      </p:nvGrpSpPr>
      <p:grpSpPr>
        <a:xfrm>
          <a:off x="0" y="0"/>
          <a:ext cx="0" cy="0"/>
          <a:chOff x="0" y="0"/>
          <a:chExt cx="0" cy="0"/>
        </a:xfrm>
      </p:grpSpPr>
      <p:sp>
        <p:nvSpPr>
          <p:cNvPr id="1149" name="Google Shape;1149;ga6e828fbea_0_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50" name="Google Shape;1150;ga6e828fbea_0_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98" name="Shape 1598"/>
        <p:cNvGrpSpPr/>
        <p:nvPr/>
      </p:nvGrpSpPr>
      <p:grpSpPr>
        <a:xfrm>
          <a:off x="0" y="0"/>
          <a:ext cx="0" cy="0"/>
          <a:chOff x="0" y="0"/>
          <a:chExt cx="0" cy="0"/>
        </a:xfrm>
      </p:grpSpPr>
      <p:sp>
        <p:nvSpPr>
          <p:cNvPr id="1599" name="Google Shape;1599;ga6e828fbea_0_40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00" name="Google Shape;1600;ga6e828fbea_0_40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85" name="Shape 1785"/>
        <p:cNvGrpSpPr/>
        <p:nvPr/>
      </p:nvGrpSpPr>
      <p:grpSpPr>
        <a:xfrm>
          <a:off x="0" y="0"/>
          <a:ext cx="0" cy="0"/>
          <a:chOff x="0" y="0"/>
          <a:chExt cx="0" cy="0"/>
        </a:xfrm>
      </p:grpSpPr>
      <p:sp>
        <p:nvSpPr>
          <p:cNvPr id="1786" name="Google Shape;1786;ga6e828fbea_0_48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87" name="Google Shape;1787;ga6e828fbea_0_48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9" name="Shape 9"/>
        <p:cNvGrpSpPr/>
        <p:nvPr/>
      </p:nvGrpSpPr>
      <p:grpSpPr>
        <a:xfrm>
          <a:off x="0" y="0"/>
          <a:ext cx="0" cy="0"/>
          <a:chOff x="0" y="0"/>
          <a:chExt cx="0" cy="0"/>
        </a:xfrm>
      </p:grpSpPr>
      <p:sp>
        <p:nvSpPr>
          <p:cNvPr id="10" name="Google Shape;10;p2"/>
          <p:cNvSpPr/>
          <p:nvPr/>
        </p:nvSpPr>
        <p:spPr>
          <a:xfrm flipH="1">
            <a:off x="2037300" y="2879925"/>
            <a:ext cx="3685975" cy="2263575"/>
          </a:xfrm>
          <a:custGeom>
            <a:rect b="b" l="l" r="r" t="t"/>
            <a:pathLst>
              <a:path extrusionOk="0" h="90543" w="147439">
                <a:moveTo>
                  <a:pt x="41563" y="1"/>
                </a:moveTo>
                <a:cubicBezTo>
                  <a:pt x="41515" y="1"/>
                  <a:pt x="41471" y="4"/>
                  <a:pt x="41430" y="11"/>
                </a:cubicBezTo>
                <a:cubicBezTo>
                  <a:pt x="34758" y="1179"/>
                  <a:pt x="0" y="35637"/>
                  <a:pt x="0" y="35637"/>
                </a:cubicBezTo>
                <a:lnTo>
                  <a:pt x="0" y="90543"/>
                </a:lnTo>
                <a:lnTo>
                  <a:pt x="147439" y="90543"/>
                </a:lnTo>
                <a:cubicBezTo>
                  <a:pt x="147439" y="90543"/>
                  <a:pt x="49319" y="1"/>
                  <a:pt x="41563" y="1"/>
                </a:cubicBezTo>
                <a:close/>
              </a:path>
            </a:pathLst>
          </a:custGeom>
          <a:solidFill>
            <a:srgbClr val="DF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 name="Google Shape;11;p2"/>
          <p:cNvSpPr/>
          <p:nvPr/>
        </p:nvSpPr>
        <p:spPr>
          <a:xfrm flipH="1">
            <a:off x="4138750" y="2809550"/>
            <a:ext cx="1057250" cy="540075"/>
          </a:xfrm>
          <a:custGeom>
            <a:rect b="b" l="l" r="r" t="t"/>
            <a:pathLst>
              <a:path extrusionOk="0" h="21603" w="42290">
                <a:moveTo>
                  <a:pt x="21327" y="1"/>
                </a:moveTo>
                <a:cubicBezTo>
                  <a:pt x="17326" y="1"/>
                  <a:pt x="636" y="16778"/>
                  <a:pt x="59" y="17227"/>
                </a:cubicBezTo>
                <a:cubicBezTo>
                  <a:pt x="0" y="17273"/>
                  <a:pt x="17" y="17294"/>
                  <a:pt x="95" y="17294"/>
                </a:cubicBezTo>
                <a:cubicBezTo>
                  <a:pt x="824" y="17294"/>
                  <a:pt x="6922" y="15479"/>
                  <a:pt x="8698" y="14425"/>
                </a:cubicBezTo>
                <a:cubicBezTo>
                  <a:pt x="8862" y="14330"/>
                  <a:pt x="8977" y="14286"/>
                  <a:pt x="9054" y="14286"/>
                </a:cubicBezTo>
                <a:cubicBezTo>
                  <a:pt x="9916" y="14286"/>
                  <a:pt x="5845" y="19880"/>
                  <a:pt x="9399" y="21197"/>
                </a:cubicBezTo>
                <a:cubicBezTo>
                  <a:pt x="9743" y="21324"/>
                  <a:pt x="10055" y="21383"/>
                  <a:pt x="10341" y="21383"/>
                </a:cubicBezTo>
                <a:cubicBezTo>
                  <a:pt x="13270" y="21383"/>
                  <a:pt x="13414" y="15246"/>
                  <a:pt x="16270" y="14425"/>
                </a:cubicBezTo>
                <a:cubicBezTo>
                  <a:pt x="16439" y="14376"/>
                  <a:pt x="16597" y="14352"/>
                  <a:pt x="16748" y="14352"/>
                </a:cubicBezTo>
                <a:cubicBezTo>
                  <a:pt x="19398" y="14352"/>
                  <a:pt x="19527" y="21602"/>
                  <a:pt x="23369" y="21602"/>
                </a:cubicBezTo>
                <a:cubicBezTo>
                  <a:pt x="23426" y="21602"/>
                  <a:pt x="23484" y="21600"/>
                  <a:pt x="23542" y="21597"/>
                </a:cubicBezTo>
                <a:cubicBezTo>
                  <a:pt x="27812" y="21364"/>
                  <a:pt x="24710" y="12524"/>
                  <a:pt x="27345" y="12157"/>
                </a:cubicBezTo>
                <a:cubicBezTo>
                  <a:pt x="27503" y="12135"/>
                  <a:pt x="27662" y="12125"/>
                  <a:pt x="27820" y="12125"/>
                </a:cubicBezTo>
                <a:cubicBezTo>
                  <a:pt x="30333" y="12125"/>
                  <a:pt x="32852" y="14766"/>
                  <a:pt x="35017" y="16994"/>
                </a:cubicBezTo>
                <a:cubicBezTo>
                  <a:pt x="37165" y="19142"/>
                  <a:pt x="40356" y="19382"/>
                  <a:pt x="41680" y="19382"/>
                </a:cubicBezTo>
                <a:cubicBezTo>
                  <a:pt x="42062" y="19382"/>
                  <a:pt x="42289" y="19362"/>
                  <a:pt x="42289" y="19362"/>
                </a:cubicBezTo>
                <a:cubicBezTo>
                  <a:pt x="42289" y="19362"/>
                  <a:pt x="24810" y="1516"/>
                  <a:pt x="21741" y="82"/>
                </a:cubicBezTo>
                <a:cubicBezTo>
                  <a:pt x="21624" y="27"/>
                  <a:pt x="21486" y="1"/>
                  <a:pt x="2132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 name="Google Shape;12;p2"/>
          <p:cNvSpPr/>
          <p:nvPr/>
        </p:nvSpPr>
        <p:spPr>
          <a:xfrm flipH="1">
            <a:off x="5467000" y="2879925"/>
            <a:ext cx="3685975" cy="2263575"/>
          </a:xfrm>
          <a:custGeom>
            <a:rect b="b" l="l" r="r" t="t"/>
            <a:pathLst>
              <a:path extrusionOk="0" h="90543" w="147439">
                <a:moveTo>
                  <a:pt x="41563" y="1"/>
                </a:moveTo>
                <a:cubicBezTo>
                  <a:pt x="41515" y="1"/>
                  <a:pt x="41471" y="4"/>
                  <a:pt x="41430" y="11"/>
                </a:cubicBezTo>
                <a:cubicBezTo>
                  <a:pt x="34758" y="1179"/>
                  <a:pt x="0" y="35637"/>
                  <a:pt x="0" y="35637"/>
                </a:cubicBezTo>
                <a:lnTo>
                  <a:pt x="0" y="90543"/>
                </a:lnTo>
                <a:lnTo>
                  <a:pt x="147439" y="90543"/>
                </a:lnTo>
                <a:cubicBezTo>
                  <a:pt x="147439" y="90543"/>
                  <a:pt x="49319" y="1"/>
                  <a:pt x="41563" y="1"/>
                </a:cubicBezTo>
                <a:close/>
              </a:path>
            </a:pathLst>
          </a:custGeom>
          <a:solidFill>
            <a:srgbClr val="DF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2"/>
          <p:cNvSpPr/>
          <p:nvPr/>
        </p:nvSpPr>
        <p:spPr>
          <a:xfrm flipH="1">
            <a:off x="7565150" y="2833125"/>
            <a:ext cx="1057250" cy="540075"/>
          </a:xfrm>
          <a:custGeom>
            <a:rect b="b" l="l" r="r" t="t"/>
            <a:pathLst>
              <a:path extrusionOk="0" h="21603" w="42290">
                <a:moveTo>
                  <a:pt x="21327" y="1"/>
                </a:moveTo>
                <a:cubicBezTo>
                  <a:pt x="17326" y="1"/>
                  <a:pt x="636" y="16778"/>
                  <a:pt x="59" y="17227"/>
                </a:cubicBezTo>
                <a:cubicBezTo>
                  <a:pt x="0" y="17273"/>
                  <a:pt x="17" y="17294"/>
                  <a:pt x="95" y="17294"/>
                </a:cubicBezTo>
                <a:cubicBezTo>
                  <a:pt x="824" y="17294"/>
                  <a:pt x="6922" y="15479"/>
                  <a:pt x="8698" y="14425"/>
                </a:cubicBezTo>
                <a:cubicBezTo>
                  <a:pt x="8862" y="14330"/>
                  <a:pt x="8977" y="14286"/>
                  <a:pt x="9054" y="14286"/>
                </a:cubicBezTo>
                <a:cubicBezTo>
                  <a:pt x="9916" y="14286"/>
                  <a:pt x="5845" y="19880"/>
                  <a:pt x="9399" y="21197"/>
                </a:cubicBezTo>
                <a:cubicBezTo>
                  <a:pt x="9743" y="21324"/>
                  <a:pt x="10055" y="21383"/>
                  <a:pt x="10341" y="21383"/>
                </a:cubicBezTo>
                <a:cubicBezTo>
                  <a:pt x="13270" y="21383"/>
                  <a:pt x="13414" y="15246"/>
                  <a:pt x="16270" y="14425"/>
                </a:cubicBezTo>
                <a:cubicBezTo>
                  <a:pt x="16439" y="14376"/>
                  <a:pt x="16597" y="14352"/>
                  <a:pt x="16748" y="14352"/>
                </a:cubicBezTo>
                <a:cubicBezTo>
                  <a:pt x="19398" y="14352"/>
                  <a:pt x="19527" y="21602"/>
                  <a:pt x="23369" y="21602"/>
                </a:cubicBezTo>
                <a:cubicBezTo>
                  <a:pt x="23426" y="21602"/>
                  <a:pt x="23484" y="21600"/>
                  <a:pt x="23542" y="21597"/>
                </a:cubicBezTo>
                <a:cubicBezTo>
                  <a:pt x="27812" y="21364"/>
                  <a:pt x="24710" y="12524"/>
                  <a:pt x="27345" y="12157"/>
                </a:cubicBezTo>
                <a:cubicBezTo>
                  <a:pt x="27503" y="12135"/>
                  <a:pt x="27662" y="12125"/>
                  <a:pt x="27820" y="12125"/>
                </a:cubicBezTo>
                <a:cubicBezTo>
                  <a:pt x="30333" y="12125"/>
                  <a:pt x="32852" y="14766"/>
                  <a:pt x="35017" y="16994"/>
                </a:cubicBezTo>
                <a:cubicBezTo>
                  <a:pt x="37165" y="19142"/>
                  <a:pt x="40356" y="19382"/>
                  <a:pt x="41680" y="19382"/>
                </a:cubicBezTo>
                <a:cubicBezTo>
                  <a:pt x="42062" y="19382"/>
                  <a:pt x="42289" y="19362"/>
                  <a:pt x="42289" y="19362"/>
                </a:cubicBezTo>
                <a:cubicBezTo>
                  <a:pt x="42289" y="19362"/>
                  <a:pt x="24810" y="1516"/>
                  <a:pt x="21741" y="82"/>
                </a:cubicBezTo>
                <a:cubicBezTo>
                  <a:pt x="21624" y="27"/>
                  <a:pt x="21486" y="1"/>
                  <a:pt x="2132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2"/>
          <p:cNvSpPr/>
          <p:nvPr/>
        </p:nvSpPr>
        <p:spPr>
          <a:xfrm flipH="1">
            <a:off x="2755450" y="3405488"/>
            <a:ext cx="257950" cy="89975"/>
          </a:xfrm>
          <a:custGeom>
            <a:rect b="b" l="l" r="r" t="t"/>
            <a:pathLst>
              <a:path extrusionOk="0" h="3599" w="10318">
                <a:moveTo>
                  <a:pt x="7035" y="1"/>
                </a:moveTo>
                <a:cubicBezTo>
                  <a:pt x="5502" y="1"/>
                  <a:pt x="5394" y="1821"/>
                  <a:pt x="5047" y="2388"/>
                </a:cubicBezTo>
                <a:cubicBezTo>
                  <a:pt x="5012" y="2442"/>
                  <a:pt x="4979" y="2467"/>
                  <a:pt x="4946" y="2467"/>
                </a:cubicBezTo>
                <a:cubicBezTo>
                  <a:pt x="4636" y="2467"/>
                  <a:pt x="4370" y="264"/>
                  <a:pt x="3012" y="53"/>
                </a:cubicBezTo>
                <a:cubicBezTo>
                  <a:pt x="2947" y="43"/>
                  <a:pt x="2882" y="38"/>
                  <a:pt x="2817" y="38"/>
                </a:cubicBezTo>
                <a:cubicBezTo>
                  <a:pt x="1389" y="38"/>
                  <a:pt x="77" y="2388"/>
                  <a:pt x="77" y="2388"/>
                </a:cubicBezTo>
                <a:cubicBezTo>
                  <a:pt x="0" y="2813"/>
                  <a:pt x="90" y="2972"/>
                  <a:pt x="277" y="2972"/>
                </a:cubicBezTo>
                <a:cubicBezTo>
                  <a:pt x="822" y="2972"/>
                  <a:pt x="2189" y="1612"/>
                  <a:pt x="2612" y="1588"/>
                </a:cubicBezTo>
                <a:cubicBezTo>
                  <a:pt x="2616" y="1587"/>
                  <a:pt x="2621" y="1587"/>
                  <a:pt x="2626" y="1587"/>
                </a:cubicBezTo>
                <a:cubicBezTo>
                  <a:pt x="3157" y="1587"/>
                  <a:pt x="3790" y="3490"/>
                  <a:pt x="5014" y="3589"/>
                </a:cubicBezTo>
                <a:cubicBezTo>
                  <a:pt x="5072" y="3595"/>
                  <a:pt x="5127" y="3598"/>
                  <a:pt x="5178" y="3598"/>
                </a:cubicBezTo>
                <a:cubicBezTo>
                  <a:pt x="6236" y="3598"/>
                  <a:pt x="5806" y="2333"/>
                  <a:pt x="7015" y="1888"/>
                </a:cubicBezTo>
                <a:cubicBezTo>
                  <a:pt x="7138" y="1838"/>
                  <a:pt x="7261" y="1816"/>
                  <a:pt x="7384" y="1816"/>
                </a:cubicBezTo>
                <a:cubicBezTo>
                  <a:pt x="8347" y="1816"/>
                  <a:pt x="9290" y="3167"/>
                  <a:pt x="9742" y="3167"/>
                </a:cubicBezTo>
                <a:cubicBezTo>
                  <a:pt x="9813" y="3167"/>
                  <a:pt x="9872" y="3133"/>
                  <a:pt x="9917" y="3055"/>
                </a:cubicBezTo>
                <a:cubicBezTo>
                  <a:pt x="10317" y="2421"/>
                  <a:pt x="9150" y="287"/>
                  <a:pt x="7315" y="20"/>
                </a:cubicBezTo>
                <a:cubicBezTo>
                  <a:pt x="7217" y="7"/>
                  <a:pt x="7123" y="1"/>
                  <a:pt x="70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flipH="1">
            <a:off x="8420775" y="2492650"/>
            <a:ext cx="258175" cy="89975"/>
          </a:xfrm>
          <a:custGeom>
            <a:rect b="b" l="l" r="r" t="t"/>
            <a:pathLst>
              <a:path extrusionOk="0" h="3599" w="10327">
                <a:moveTo>
                  <a:pt x="7009" y="0"/>
                </a:moveTo>
                <a:cubicBezTo>
                  <a:pt x="5510" y="0"/>
                  <a:pt x="5400" y="1796"/>
                  <a:pt x="5056" y="2359"/>
                </a:cubicBezTo>
                <a:cubicBezTo>
                  <a:pt x="5016" y="2420"/>
                  <a:pt x="4978" y="2447"/>
                  <a:pt x="4942" y="2447"/>
                </a:cubicBezTo>
                <a:cubicBezTo>
                  <a:pt x="4615" y="2447"/>
                  <a:pt x="4368" y="264"/>
                  <a:pt x="2988" y="24"/>
                </a:cubicBezTo>
                <a:cubicBezTo>
                  <a:pt x="2923" y="14"/>
                  <a:pt x="2858" y="9"/>
                  <a:pt x="2793" y="9"/>
                </a:cubicBezTo>
                <a:cubicBezTo>
                  <a:pt x="1368" y="9"/>
                  <a:pt x="86" y="2359"/>
                  <a:pt x="86" y="2359"/>
                </a:cubicBezTo>
                <a:cubicBezTo>
                  <a:pt x="0" y="2788"/>
                  <a:pt x="89" y="2948"/>
                  <a:pt x="277" y="2948"/>
                </a:cubicBezTo>
                <a:cubicBezTo>
                  <a:pt x="820" y="2948"/>
                  <a:pt x="2191" y="1617"/>
                  <a:pt x="2588" y="1592"/>
                </a:cubicBezTo>
                <a:cubicBezTo>
                  <a:pt x="2597" y="1591"/>
                  <a:pt x="2607" y="1590"/>
                  <a:pt x="2616" y="1590"/>
                </a:cubicBezTo>
                <a:cubicBezTo>
                  <a:pt x="3175" y="1590"/>
                  <a:pt x="3776" y="3495"/>
                  <a:pt x="5023" y="3594"/>
                </a:cubicBezTo>
                <a:cubicBezTo>
                  <a:pt x="5067" y="3597"/>
                  <a:pt x="5110" y="3599"/>
                  <a:pt x="5150" y="3599"/>
                </a:cubicBezTo>
                <a:cubicBezTo>
                  <a:pt x="6255" y="3599"/>
                  <a:pt x="5800" y="2310"/>
                  <a:pt x="6991" y="1859"/>
                </a:cubicBezTo>
                <a:cubicBezTo>
                  <a:pt x="7117" y="1809"/>
                  <a:pt x="7243" y="1787"/>
                  <a:pt x="7368" y="1787"/>
                </a:cubicBezTo>
                <a:cubicBezTo>
                  <a:pt x="8347" y="1787"/>
                  <a:pt x="9275" y="3138"/>
                  <a:pt x="9741" y="3138"/>
                </a:cubicBezTo>
                <a:cubicBezTo>
                  <a:pt x="9815" y="3138"/>
                  <a:pt x="9877" y="3104"/>
                  <a:pt x="9926" y="3027"/>
                </a:cubicBezTo>
                <a:cubicBezTo>
                  <a:pt x="10327" y="2393"/>
                  <a:pt x="9126" y="291"/>
                  <a:pt x="7324" y="24"/>
                </a:cubicBezTo>
                <a:cubicBezTo>
                  <a:pt x="7213" y="8"/>
                  <a:pt x="7108" y="0"/>
                  <a:pt x="700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flipH="1">
            <a:off x="2551150" y="3202863"/>
            <a:ext cx="257950" cy="89950"/>
          </a:xfrm>
          <a:custGeom>
            <a:rect b="b" l="l" r="r" t="t"/>
            <a:pathLst>
              <a:path extrusionOk="0" h="3598" w="10318">
                <a:moveTo>
                  <a:pt x="7035" y="0"/>
                </a:moveTo>
                <a:cubicBezTo>
                  <a:pt x="5503" y="0"/>
                  <a:pt x="5394" y="1820"/>
                  <a:pt x="5047" y="2387"/>
                </a:cubicBezTo>
                <a:cubicBezTo>
                  <a:pt x="5012" y="2442"/>
                  <a:pt x="4979" y="2466"/>
                  <a:pt x="4946" y="2466"/>
                </a:cubicBezTo>
                <a:cubicBezTo>
                  <a:pt x="4636" y="2466"/>
                  <a:pt x="4370" y="263"/>
                  <a:pt x="3013" y="52"/>
                </a:cubicBezTo>
                <a:cubicBezTo>
                  <a:pt x="2947" y="42"/>
                  <a:pt x="2882" y="37"/>
                  <a:pt x="2817" y="37"/>
                </a:cubicBezTo>
                <a:cubicBezTo>
                  <a:pt x="1390" y="37"/>
                  <a:pt x="77" y="2387"/>
                  <a:pt x="77" y="2387"/>
                </a:cubicBezTo>
                <a:cubicBezTo>
                  <a:pt x="1" y="2812"/>
                  <a:pt x="91" y="2971"/>
                  <a:pt x="277" y="2971"/>
                </a:cubicBezTo>
                <a:cubicBezTo>
                  <a:pt x="822" y="2971"/>
                  <a:pt x="2190" y="1612"/>
                  <a:pt x="2612" y="1587"/>
                </a:cubicBezTo>
                <a:cubicBezTo>
                  <a:pt x="2617" y="1586"/>
                  <a:pt x="2622" y="1586"/>
                  <a:pt x="2626" y="1586"/>
                </a:cubicBezTo>
                <a:cubicBezTo>
                  <a:pt x="3156" y="1586"/>
                  <a:pt x="3757" y="3489"/>
                  <a:pt x="5014" y="3588"/>
                </a:cubicBezTo>
                <a:cubicBezTo>
                  <a:pt x="5073" y="3594"/>
                  <a:pt x="5127" y="3597"/>
                  <a:pt x="5178" y="3597"/>
                </a:cubicBezTo>
                <a:cubicBezTo>
                  <a:pt x="6236" y="3597"/>
                  <a:pt x="5806" y="2331"/>
                  <a:pt x="7016" y="1854"/>
                </a:cubicBezTo>
                <a:cubicBezTo>
                  <a:pt x="7131" y="1810"/>
                  <a:pt x="7246" y="1791"/>
                  <a:pt x="7361" y="1791"/>
                </a:cubicBezTo>
                <a:cubicBezTo>
                  <a:pt x="8328" y="1791"/>
                  <a:pt x="9263" y="3166"/>
                  <a:pt x="9733" y="3166"/>
                </a:cubicBezTo>
                <a:cubicBezTo>
                  <a:pt x="9807" y="3166"/>
                  <a:pt x="9869" y="3132"/>
                  <a:pt x="9918" y="3054"/>
                </a:cubicBezTo>
                <a:cubicBezTo>
                  <a:pt x="10318" y="2421"/>
                  <a:pt x="9150" y="286"/>
                  <a:pt x="7316" y="19"/>
                </a:cubicBezTo>
                <a:cubicBezTo>
                  <a:pt x="7217" y="6"/>
                  <a:pt x="7124" y="0"/>
                  <a:pt x="70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 name="Google Shape;17;p2"/>
          <p:cNvGrpSpPr/>
          <p:nvPr/>
        </p:nvGrpSpPr>
        <p:grpSpPr>
          <a:xfrm flipH="1">
            <a:off x="933825" y="3435850"/>
            <a:ext cx="490650" cy="270950"/>
            <a:chOff x="6264800" y="1993100"/>
            <a:chExt cx="490650" cy="270950"/>
          </a:xfrm>
        </p:grpSpPr>
        <p:sp>
          <p:nvSpPr>
            <p:cNvPr id="18" name="Google Shape;18;p2"/>
            <p:cNvSpPr/>
            <p:nvPr/>
          </p:nvSpPr>
          <p:spPr>
            <a:xfrm>
              <a:off x="6264800" y="2174075"/>
              <a:ext cx="257975" cy="89975"/>
            </a:xfrm>
            <a:custGeom>
              <a:rect b="b" l="l" r="r" t="t"/>
              <a:pathLst>
                <a:path extrusionOk="0" h="3599" w="10319">
                  <a:moveTo>
                    <a:pt x="7005" y="0"/>
                  </a:moveTo>
                  <a:cubicBezTo>
                    <a:pt x="5502" y="0"/>
                    <a:pt x="5393" y="1827"/>
                    <a:pt x="5048" y="2359"/>
                  </a:cubicBezTo>
                  <a:cubicBezTo>
                    <a:pt x="5013" y="2414"/>
                    <a:pt x="4979" y="2439"/>
                    <a:pt x="4946" y="2439"/>
                  </a:cubicBezTo>
                  <a:cubicBezTo>
                    <a:pt x="4637" y="2439"/>
                    <a:pt x="4369" y="265"/>
                    <a:pt x="3013" y="24"/>
                  </a:cubicBezTo>
                  <a:cubicBezTo>
                    <a:pt x="2948" y="14"/>
                    <a:pt x="2883" y="9"/>
                    <a:pt x="2818" y="9"/>
                  </a:cubicBezTo>
                  <a:cubicBezTo>
                    <a:pt x="1390" y="9"/>
                    <a:pt x="78" y="2359"/>
                    <a:pt x="78" y="2359"/>
                  </a:cubicBezTo>
                  <a:cubicBezTo>
                    <a:pt x="1" y="2788"/>
                    <a:pt x="94" y="2948"/>
                    <a:pt x="284" y="2948"/>
                  </a:cubicBezTo>
                  <a:cubicBezTo>
                    <a:pt x="832" y="2948"/>
                    <a:pt x="2192" y="1617"/>
                    <a:pt x="2613" y="1592"/>
                  </a:cubicBezTo>
                  <a:cubicBezTo>
                    <a:pt x="2622" y="1591"/>
                    <a:pt x="2631" y="1590"/>
                    <a:pt x="2640" y="1590"/>
                  </a:cubicBezTo>
                  <a:cubicBezTo>
                    <a:pt x="3168" y="1590"/>
                    <a:pt x="3801" y="3495"/>
                    <a:pt x="5015" y="3594"/>
                  </a:cubicBezTo>
                  <a:cubicBezTo>
                    <a:pt x="5060" y="3597"/>
                    <a:pt x="5104" y="3599"/>
                    <a:pt x="5145" y="3599"/>
                  </a:cubicBezTo>
                  <a:cubicBezTo>
                    <a:pt x="6246" y="3599"/>
                    <a:pt x="5794" y="2341"/>
                    <a:pt x="7016" y="1859"/>
                  </a:cubicBezTo>
                  <a:cubicBezTo>
                    <a:pt x="7139" y="1809"/>
                    <a:pt x="7262" y="1787"/>
                    <a:pt x="7384" y="1787"/>
                  </a:cubicBezTo>
                  <a:cubicBezTo>
                    <a:pt x="8343" y="1787"/>
                    <a:pt x="9267" y="3138"/>
                    <a:pt x="9734" y="3138"/>
                  </a:cubicBezTo>
                  <a:cubicBezTo>
                    <a:pt x="9807" y="3138"/>
                    <a:pt x="9869" y="3104"/>
                    <a:pt x="9918" y="3026"/>
                  </a:cubicBezTo>
                  <a:cubicBezTo>
                    <a:pt x="10319" y="2426"/>
                    <a:pt x="9151" y="291"/>
                    <a:pt x="7316" y="24"/>
                  </a:cubicBezTo>
                  <a:cubicBezTo>
                    <a:pt x="7207" y="8"/>
                    <a:pt x="7103" y="0"/>
                    <a:pt x="700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6497475" y="1993100"/>
              <a:ext cx="257975" cy="90000"/>
            </a:xfrm>
            <a:custGeom>
              <a:rect b="b" l="l" r="r" t="t"/>
              <a:pathLst>
                <a:path extrusionOk="0" h="3600" w="10319">
                  <a:moveTo>
                    <a:pt x="7001" y="0"/>
                  </a:moveTo>
                  <a:cubicBezTo>
                    <a:pt x="5501" y="0"/>
                    <a:pt x="5392" y="1797"/>
                    <a:pt x="5048" y="2360"/>
                  </a:cubicBezTo>
                  <a:cubicBezTo>
                    <a:pt x="5011" y="2420"/>
                    <a:pt x="4976" y="2448"/>
                    <a:pt x="4942" y="2448"/>
                  </a:cubicBezTo>
                  <a:cubicBezTo>
                    <a:pt x="4634" y="2448"/>
                    <a:pt x="4363" y="265"/>
                    <a:pt x="3013" y="25"/>
                  </a:cubicBezTo>
                  <a:cubicBezTo>
                    <a:pt x="2946" y="15"/>
                    <a:pt x="2880" y="10"/>
                    <a:pt x="2814" y="10"/>
                  </a:cubicBezTo>
                  <a:cubicBezTo>
                    <a:pt x="1359" y="10"/>
                    <a:pt x="78" y="2360"/>
                    <a:pt x="78" y="2360"/>
                  </a:cubicBezTo>
                  <a:cubicBezTo>
                    <a:pt x="1" y="2788"/>
                    <a:pt x="93" y="2948"/>
                    <a:pt x="282" y="2948"/>
                  </a:cubicBezTo>
                  <a:cubicBezTo>
                    <a:pt x="830" y="2948"/>
                    <a:pt x="2191" y="1609"/>
                    <a:pt x="2613" y="1559"/>
                  </a:cubicBezTo>
                  <a:cubicBezTo>
                    <a:pt x="2617" y="1559"/>
                    <a:pt x="2622" y="1559"/>
                    <a:pt x="2626" y="1559"/>
                  </a:cubicBezTo>
                  <a:cubicBezTo>
                    <a:pt x="3157" y="1559"/>
                    <a:pt x="3791" y="3495"/>
                    <a:pt x="5014" y="3594"/>
                  </a:cubicBezTo>
                  <a:cubicBezTo>
                    <a:pt x="5060" y="3598"/>
                    <a:pt x="5103" y="3599"/>
                    <a:pt x="5144" y="3599"/>
                  </a:cubicBezTo>
                  <a:cubicBezTo>
                    <a:pt x="6246" y="3599"/>
                    <a:pt x="5794" y="2342"/>
                    <a:pt x="7016" y="1859"/>
                  </a:cubicBezTo>
                  <a:cubicBezTo>
                    <a:pt x="7139" y="1810"/>
                    <a:pt x="7262" y="1788"/>
                    <a:pt x="7384" y="1788"/>
                  </a:cubicBezTo>
                  <a:cubicBezTo>
                    <a:pt x="8342" y="1788"/>
                    <a:pt x="9267" y="3138"/>
                    <a:pt x="9733" y="3138"/>
                  </a:cubicBezTo>
                  <a:cubicBezTo>
                    <a:pt x="9807" y="3138"/>
                    <a:pt x="9869" y="3105"/>
                    <a:pt x="9918" y="3027"/>
                  </a:cubicBezTo>
                  <a:cubicBezTo>
                    <a:pt x="10318" y="2393"/>
                    <a:pt x="9151" y="292"/>
                    <a:pt x="7316" y="25"/>
                  </a:cubicBezTo>
                  <a:cubicBezTo>
                    <a:pt x="7205" y="8"/>
                    <a:pt x="7100" y="0"/>
                    <a:pt x="700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 name="Google Shape;20;p2"/>
          <p:cNvSpPr/>
          <p:nvPr/>
        </p:nvSpPr>
        <p:spPr>
          <a:xfrm flipH="1">
            <a:off x="8046350" y="2373375"/>
            <a:ext cx="257325" cy="90000"/>
          </a:xfrm>
          <a:custGeom>
            <a:rect b="b" l="l" r="r" t="t"/>
            <a:pathLst>
              <a:path extrusionOk="0" h="3600" w="10293">
                <a:moveTo>
                  <a:pt x="7009" y="1"/>
                </a:moveTo>
                <a:cubicBezTo>
                  <a:pt x="5509" y="1"/>
                  <a:pt x="5398" y="1797"/>
                  <a:pt x="5023" y="2360"/>
                </a:cubicBezTo>
                <a:cubicBezTo>
                  <a:pt x="4986" y="2421"/>
                  <a:pt x="4951" y="2448"/>
                  <a:pt x="4916" y="2448"/>
                </a:cubicBezTo>
                <a:cubicBezTo>
                  <a:pt x="4609" y="2448"/>
                  <a:pt x="4338" y="265"/>
                  <a:pt x="2988" y="25"/>
                </a:cubicBezTo>
                <a:cubicBezTo>
                  <a:pt x="2922" y="15"/>
                  <a:pt x="2857" y="10"/>
                  <a:pt x="2793" y="10"/>
                </a:cubicBezTo>
                <a:cubicBezTo>
                  <a:pt x="1367" y="10"/>
                  <a:pt x="86" y="2360"/>
                  <a:pt x="86" y="2360"/>
                </a:cubicBezTo>
                <a:cubicBezTo>
                  <a:pt x="1" y="2785"/>
                  <a:pt x="87" y="2944"/>
                  <a:pt x="271" y="2944"/>
                </a:cubicBezTo>
                <a:cubicBezTo>
                  <a:pt x="810" y="2944"/>
                  <a:pt x="2190" y="1585"/>
                  <a:pt x="2587" y="1560"/>
                </a:cubicBezTo>
                <a:cubicBezTo>
                  <a:pt x="2592" y="1559"/>
                  <a:pt x="2597" y="1559"/>
                  <a:pt x="2602" y="1559"/>
                </a:cubicBezTo>
                <a:cubicBezTo>
                  <a:pt x="3165" y="1559"/>
                  <a:pt x="3766" y="3495"/>
                  <a:pt x="5023" y="3594"/>
                </a:cubicBezTo>
                <a:cubicBezTo>
                  <a:pt x="5066" y="3598"/>
                  <a:pt x="5107" y="3600"/>
                  <a:pt x="5146" y="3600"/>
                </a:cubicBezTo>
                <a:cubicBezTo>
                  <a:pt x="6224" y="3600"/>
                  <a:pt x="5800" y="2311"/>
                  <a:pt x="6991" y="1860"/>
                </a:cubicBezTo>
                <a:cubicBezTo>
                  <a:pt x="7117" y="1810"/>
                  <a:pt x="7243" y="1788"/>
                  <a:pt x="7368" y="1788"/>
                </a:cubicBezTo>
                <a:cubicBezTo>
                  <a:pt x="8347" y="1788"/>
                  <a:pt x="9274" y="3139"/>
                  <a:pt x="9741" y="3139"/>
                </a:cubicBezTo>
                <a:cubicBezTo>
                  <a:pt x="9815" y="3139"/>
                  <a:pt x="9877" y="3105"/>
                  <a:pt x="9926" y="3027"/>
                </a:cubicBezTo>
                <a:cubicBezTo>
                  <a:pt x="10293" y="2394"/>
                  <a:pt x="9125" y="292"/>
                  <a:pt x="7324" y="25"/>
                </a:cubicBezTo>
                <a:cubicBezTo>
                  <a:pt x="7213" y="9"/>
                  <a:pt x="7108" y="1"/>
                  <a:pt x="70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flipH="1">
            <a:off x="8330700" y="2154075"/>
            <a:ext cx="257375" cy="89975"/>
          </a:xfrm>
          <a:custGeom>
            <a:rect b="b" l="l" r="r" t="t"/>
            <a:pathLst>
              <a:path extrusionOk="0" h="3599" w="10295">
                <a:moveTo>
                  <a:pt x="7014" y="0"/>
                </a:moveTo>
                <a:cubicBezTo>
                  <a:pt x="5511" y="0"/>
                  <a:pt x="5402" y="1827"/>
                  <a:pt x="5057" y="2359"/>
                </a:cubicBezTo>
                <a:cubicBezTo>
                  <a:pt x="5017" y="2420"/>
                  <a:pt x="4979" y="2447"/>
                  <a:pt x="4943" y="2447"/>
                </a:cubicBezTo>
                <a:cubicBezTo>
                  <a:pt x="4616" y="2447"/>
                  <a:pt x="4369" y="268"/>
                  <a:pt x="2989" y="58"/>
                </a:cubicBezTo>
                <a:cubicBezTo>
                  <a:pt x="2915" y="45"/>
                  <a:pt x="2841" y="38"/>
                  <a:pt x="2767" y="38"/>
                </a:cubicBezTo>
                <a:cubicBezTo>
                  <a:pt x="1353" y="38"/>
                  <a:pt x="87" y="2359"/>
                  <a:pt x="87" y="2359"/>
                </a:cubicBezTo>
                <a:cubicBezTo>
                  <a:pt x="1" y="2799"/>
                  <a:pt x="90" y="2962"/>
                  <a:pt x="281" y="2962"/>
                </a:cubicBezTo>
                <a:cubicBezTo>
                  <a:pt x="827" y="2962"/>
                  <a:pt x="2201" y="1617"/>
                  <a:pt x="2622" y="1592"/>
                </a:cubicBezTo>
                <a:cubicBezTo>
                  <a:pt x="2627" y="1592"/>
                  <a:pt x="2631" y="1592"/>
                  <a:pt x="2636" y="1592"/>
                </a:cubicBezTo>
                <a:cubicBezTo>
                  <a:pt x="3166" y="1592"/>
                  <a:pt x="3767" y="3494"/>
                  <a:pt x="5024" y="3594"/>
                </a:cubicBezTo>
                <a:cubicBezTo>
                  <a:pt x="5069" y="3597"/>
                  <a:pt x="5112" y="3599"/>
                  <a:pt x="5153" y="3599"/>
                </a:cubicBezTo>
                <a:cubicBezTo>
                  <a:pt x="6255" y="3599"/>
                  <a:pt x="5803" y="2341"/>
                  <a:pt x="7025" y="1859"/>
                </a:cubicBezTo>
                <a:cubicBezTo>
                  <a:pt x="7140" y="1815"/>
                  <a:pt x="7256" y="1796"/>
                  <a:pt x="7372" y="1796"/>
                </a:cubicBezTo>
                <a:cubicBezTo>
                  <a:pt x="8342" y="1796"/>
                  <a:pt x="9297" y="3171"/>
                  <a:pt x="9752" y="3171"/>
                </a:cubicBezTo>
                <a:cubicBezTo>
                  <a:pt x="9823" y="3171"/>
                  <a:pt x="9882" y="3138"/>
                  <a:pt x="9927" y="3060"/>
                </a:cubicBezTo>
                <a:cubicBezTo>
                  <a:pt x="10294" y="2426"/>
                  <a:pt x="9127" y="291"/>
                  <a:pt x="7325" y="24"/>
                </a:cubicBezTo>
                <a:cubicBezTo>
                  <a:pt x="7215" y="8"/>
                  <a:pt x="7112" y="0"/>
                  <a:pt x="70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flipH="1">
            <a:off x="2479425" y="3624688"/>
            <a:ext cx="257350" cy="90000"/>
          </a:xfrm>
          <a:custGeom>
            <a:rect b="b" l="l" r="r" t="t"/>
            <a:pathLst>
              <a:path extrusionOk="0" h="3600" w="10294">
                <a:moveTo>
                  <a:pt x="7013" y="1"/>
                </a:moveTo>
                <a:cubicBezTo>
                  <a:pt x="5506" y="1"/>
                  <a:pt x="5368" y="1827"/>
                  <a:pt x="5023" y="2360"/>
                </a:cubicBezTo>
                <a:cubicBezTo>
                  <a:pt x="4988" y="2415"/>
                  <a:pt x="4954" y="2439"/>
                  <a:pt x="4921" y="2439"/>
                </a:cubicBezTo>
                <a:cubicBezTo>
                  <a:pt x="4612" y="2439"/>
                  <a:pt x="4344" y="269"/>
                  <a:pt x="2988" y="58"/>
                </a:cubicBezTo>
                <a:cubicBezTo>
                  <a:pt x="2914" y="45"/>
                  <a:pt x="2840" y="39"/>
                  <a:pt x="2767" y="39"/>
                </a:cubicBezTo>
                <a:cubicBezTo>
                  <a:pt x="1352" y="39"/>
                  <a:pt x="86" y="2360"/>
                  <a:pt x="86" y="2360"/>
                </a:cubicBezTo>
                <a:cubicBezTo>
                  <a:pt x="0" y="2799"/>
                  <a:pt x="90" y="2963"/>
                  <a:pt x="280" y="2963"/>
                </a:cubicBezTo>
                <a:cubicBezTo>
                  <a:pt x="827" y="2963"/>
                  <a:pt x="2201" y="1617"/>
                  <a:pt x="2621" y="1592"/>
                </a:cubicBezTo>
                <a:cubicBezTo>
                  <a:pt x="2631" y="1591"/>
                  <a:pt x="2640" y="1591"/>
                  <a:pt x="2649" y="1591"/>
                </a:cubicBezTo>
                <a:cubicBezTo>
                  <a:pt x="3177" y="1591"/>
                  <a:pt x="3810" y="3463"/>
                  <a:pt x="5023" y="3594"/>
                </a:cubicBezTo>
                <a:cubicBezTo>
                  <a:pt x="5069" y="3598"/>
                  <a:pt x="5112" y="3599"/>
                  <a:pt x="5153" y="3599"/>
                </a:cubicBezTo>
                <a:cubicBezTo>
                  <a:pt x="6255" y="3599"/>
                  <a:pt x="5801" y="2342"/>
                  <a:pt x="6991" y="1859"/>
                </a:cubicBezTo>
                <a:cubicBezTo>
                  <a:pt x="7117" y="1810"/>
                  <a:pt x="7243" y="1788"/>
                  <a:pt x="7368" y="1788"/>
                </a:cubicBezTo>
                <a:cubicBezTo>
                  <a:pt x="8348" y="1788"/>
                  <a:pt x="9275" y="3138"/>
                  <a:pt x="9742" y="3138"/>
                </a:cubicBezTo>
                <a:cubicBezTo>
                  <a:pt x="9815" y="3138"/>
                  <a:pt x="9878" y="3105"/>
                  <a:pt x="9927" y="3027"/>
                </a:cubicBezTo>
                <a:cubicBezTo>
                  <a:pt x="10294" y="2426"/>
                  <a:pt x="9126" y="292"/>
                  <a:pt x="7325" y="25"/>
                </a:cubicBezTo>
                <a:cubicBezTo>
                  <a:pt x="7215" y="8"/>
                  <a:pt x="7111" y="1"/>
                  <a:pt x="701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2"/>
          <p:cNvSpPr/>
          <p:nvPr/>
        </p:nvSpPr>
        <p:spPr>
          <a:xfrm flipH="1">
            <a:off x="2303475" y="3340313"/>
            <a:ext cx="257125" cy="90000"/>
          </a:xfrm>
          <a:custGeom>
            <a:rect b="b" l="l" r="r" t="t"/>
            <a:pathLst>
              <a:path extrusionOk="0" h="3600" w="10285">
                <a:moveTo>
                  <a:pt x="7000" y="1"/>
                </a:moveTo>
                <a:cubicBezTo>
                  <a:pt x="5498" y="1"/>
                  <a:pt x="5359" y="1797"/>
                  <a:pt x="5015" y="2360"/>
                </a:cubicBezTo>
                <a:cubicBezTo>
                  <a:pt x="4978" y="2420"/>
                  <a:pt x="4943" y="2448"/>
                  <a:pt x="4908" y="2448"/>
                </a:cubicBezTo>
                <a:cubicBezTo>
                  <a:pt x="4601" y="2448"/>
                  <a:pt x="4330" y="265"/>
                  <a:pt x="2980" y="25"/>
                </a:cubicBezTo>
                <a:cubicBezTo>
                  <a:pt x="2915" y="15"/>
                  <a:pt x="2849" y="10"/>
                  <a:pt x="2785" y="10"/>
                </a:cubicBezTo>
                <a:cubicBezTo>
                  <a:pt x="1360" y="10"/>
                  <a:pt x="78" y="2360"/>
                  <a:pt x="78" y="2360"/>
                </a:cubicBezTo>
                <a:cubicBezTo>
                  <a:pt x="1" y="2788"/>
                  <a:pt x="93" y="2948"/>
                  <a:pt x="282" y="2948"/>
                </a:cubicBezTo>
                <a:cubicBezTo>
                  <a:pt x="828" y="2948"/>
                  <a:pt x="2183" y="1609"/>
                  <a:pt x="2580" y="1559"/>
                </a:cubicBezTo>
                <a:cubicBezTo>
                  <a:pt x="2584" y="1559"/>
                  <a:pt x="2589" y="1559"/>
                  <a:pt x="2594" y="1559"/>
                </a:cubicBezTo>
                <a:cubicBezTo>
                  <a:pt x="3157" y="1559"/>
                  <a:pt x="3758" y="3495"/>
                  <a:pt x="5015" y="3594"/>
                </a:cubicBezTo>
                <a:cubicBezTo>
                  <a:pt x="5058" y="3598"/>
                  <a:pt x="5099" y="3599"/>
                  <a:pt x="5138" y="3599"/>
                </a:cubicBezTo>
                <a:cubicBezTo>
                  <a:pt x="6216" y="3599"/>
                  <a:pt x="5792" y="2310"/>
                  <a:pt x="6983" y="1860"/>
                </a:cubicBezTo>
                <a:cubicBezTo>
                  <a:pt x="7109" y="1810"/>
                  <a:pt x="7235" y="1788"/>
                  <a:pt x="7360" y="1788"/>
                </a:cubicBezTo>
                <a:cubicBezTo>
                  <a:pt x="8339" y="1788"/>
                  <a:pt x="9266" y="3138"/>
                  <a:pt x="9733" y="3138"/>
                </a:cubicBezTo>
                <a:cubicBezTo>
                  <a:pt x="9807" y="3138"/>
                  <a:pt x="9869" y="3105"/>
                  <a:pt x="9918" y="3027"/>
                </a:cubicBezTo>
                <a:cubicBezTo>
                  <a:pt x="10285" y="2393"/>
                  <a:pt x="9118" y="292"/>
                  <a:pt x="7316" y="25"/>
                </a:cubicBezTo>
                <a:cubicBezTo>
                  <a:pt x="7205" y="8"/>
                  <a:pt x="7100" y="1"/>
                  <a:pt x="700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 name="Google Shape;24;p2"/>
          <p:cNvGrpSpPr/>
          <p:nvPr/>
        </p:nvGrpSpPr>
        <p:grpSpPr>
          <a:xfrm flipH="1">
            <a:off x="-23425" y="4269350"/>
            <a:ext cx="1740725" cy="874150"/>
            <a:chOff x="5234600" y="4269350"/>
            <a:chExt cx="1740725" cy="874150"/>
          </a:xfrm>
        </p:grpSpPr>
        <p:sp>
          <p:nvSpPr>
            <p:cNvPr id="25" name="Google Shape;25;p2"/>
            <p:cNvSpPr/>
            <p:nvPr/>
          </p:nvSpPr>
          <p:spPr>
            <a:xfrm>
              <a:off x="5234600" y="4269350"/>
              <a:ext cx="1740725" cy="874150"/>
            </a:xfrm>
            <a:custGeom>
              <a:rect b="b" l="l" r="r" t="t"/>
              <a:pathLst>
                <a:path extrusionOk="0" h="34966" w="69629">
                  <a:moveTo>
                    <a:pt x="56940" y="0"/>
                  </a:moveTo>
                  <a:cubicBezTo>
                    <a:pt x="56242" y="0"/>
                    <a:pt x="55383" y="111"/>
                    <a:pt x="54318" y="374"/>
                  </a:cubicBezTo>
                  <a:cubicBezTo>
                    <a:pt x="47579" y="2042"/>
                    <a:pt x="50648" y="6779"/>
                    <a:pt x="48814" y="7613"/>
                  </a:cubicBezTo>
                  <a:cubicBezTo>
                    <a:pt x="48371" y="7814"/>
                    <a:pt x="48052" y="7885"/>
                    <a:pt x="47777" y="7885"/>
                  </a:cubicBezTo>
                  <a:cubicBezTo>
                    <a:pt x="47113" y="7885"/>
                    <a:pt x="46697" y="7473"/>
                    <a:pt x="45392" y="7473"/>
                  </a:cubicBezTo>
                  <a:cubicBezTo>
                    <a:pt x="44992" y="7473"/>
                    <a:pt x="44509" y="7512"/>
                    <a:pt x="43910" y="7613"/>
                  </a:cubicBezTo>
                  <a:cubicBezTo>
                    <a:pt x="40541" y="8180"/>
                    <a:pt x="39307" y="12049"/>
                    <a:pt x="39007" y="13450"/>
                  </a:cubicBezTo>
                  <a:cubicBezTo>
                    <a:pt x="38965" y="13625"/>
                    <a:pt x="38948" y="13700"/>
                    <a:pt x="38941" y="13700"/>
                  </a:cubicBezTo>
                  <a:cubicBezTo>
                    <a:pt x="38896" y="13700"/>
                    <a:pt x="39242" y="10789"/>
                    <a:pt x="36547" y="10789"/>
                  </a:cubicBezTo>
                  <a:cubicBezTo>
                    <a:pt x="36197" y="10789"/>
                    <a:pt x="35797" y="10838"/>
                    <a:pt x="35337" y="10948"/>
                  </a:cubicBezTo>
                  <a:cubicBezTo>
                    <a:pt x="30734" y="12049"/>
                    <a:pt x="29800" y="15652"/>
                    <a:pt x="29800" y="16786"/>
                  </a:cubicBezTo>
                  <a:cubicBezTo>
                    <a:pt x="29800" y="17034"/>
                    <a:pt x="29653" y="17106"/>
                    <a:pt x="29382" y="17106"/>
                  </a:cubicBezTo>
                  <a:cubicBezTo>
                    <a:pt x="29001" y="17106"/>
                    <a:pt x="28372" y="16962"/>
                    <a:pt x="27560" y="16962"/>
                  </a:cubicBezTo>
                  <a:cubicBezTo>
                    <a:pt x="26315" y="16962"/>
                    <a:pt x="24639" y="17301"/>
                    <a:pt x="22762" y="19021"/>
                  </a:cubicBezTo>
                  <a:cubicBezTo>
                    <a:pt x="18759" y="22623"/>
                    <a:pt x="23162" y="25425"/>
                    <a:pt x="20427" y="26093"/>
                  </a:cubicBezTo>
                  <a:cubicBezTo>
                    <a:pt x="20223" y="26143"/>
                    <a:pt x="20022" y="26165"/>
                    <a:pt x="19821" y="26165"/>
                  </a:cubicBezTo>
                  <a:cubicBezTo>
                    <a:pt x="17995" y="26165"/>
                    <a:pt x="16265" y="24285"/>
                    <a:pt x="14069" y="24285"/>
                  </a:cubicBezTo>
                  <a:cubicBezTo>
                    <a:pt x="13306" y="24285"/>
                    <a:pt x="12486" y="24512"/>
                    <a:pt x="11587" y="25125"/>
                  </a:cubicBezTo>
                  <a:cubicBezTo>
                    <a:pt x="7818" y="27694"/>
                    <a:pt x="8051" y="29562"/>
                    <a:pt x="8051" y="29562"/>
                  </a:cubicBezTo>
                  <a:cubicBezTo>
                    <a:pt x="8051" y="29562"/>
                    <a:pt x="7504" y="29486"/>
                    <a:pt x="6705" y="29486"/>
                  </a:cubicBezTo>
                  <a:cubicBezTo>
                    <a:pt x="4402" y="29486"/>
                    <a:pt x="1" y="30112"/>
                    <a:pt x="546" y="34966"/>
                  </a:cubicBezTo>
                  <a:lnTo>
                    <a:pt x="69328" y="34966"/>
                  </a:lnTo>
                  <a:lnTo>
                    <a:pt x="69328" y="1675"/>
                  </a:lnTo>
                  <a:cubicBezTo>
                    <a:pt x="69328" y="1675"/>
                    <a:pt x="69628" y="374"/>
                    <a:pt x="65659" y="374"/>
                  </a:cubicBezTo>
                  <a:cubicBezTo>
                    <a:pt x="61656" y="374"/>
                    <a:pt x="62590" y="2609"/>
                    <a:pt x="61056" y="2876"/>
                  </a:cubicBezTo>
                  <a:cubicBezTo>
                    <a:pt x="61007" y="2886"/>
                    <a:pt x="60961" y="2890"/>
                    <a:pt x="60918" y="2890"/>
                  </a:cubicBezTo>
                  <a:cubicBezTo>
                    <a:pt x="59852" y="2890"/>
                    <a:pt x="60512" y="0"/>
                    <a:pt x="569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2"/>
            <p:cNvSpPr/>
            <p:nvPr/>
          </p:nvSpPr>
          <p:spPr>
            <a:xfrm>
              <a:off x="6444200" y="4553700"/>
              <a:ext cx="104150" cy="63400"/>
            </a:xfrm>
            <a:custGeom>
              <a:rect b="b" l="l" r="r" t="t"/>
              <a:pathLst>
                <a:path extrusionOk="0" h="2536" w="4166">
                  <a:moveTo>
                    <a:pt x="2551" y="1"/>
                  </a:moveTo>
                  <a:cubicBezTo>
                    <a:pt x="1293" y="1"/>
                    <a:pt x="396" y="1609"/>
                    <a:pt x="396" y="1609"/>
                  </a:cubicBezTo>
                  <a:cubicBezTo>
                    <a:pt x="1" y="2121"/>
                    <a:pt x="319" y="2536"/>
                    <a:pt x="662" y="2536"/>
                  </a:cubicBezTo>
                  <a:cubicBezTo>
                    <a:pt x="810" y="2536"/>
                    <a:pt x="963" y="2458"/>
                    <a:pt x="1063" y="2276"/>
                  </a:cubicBezTo>
                  <a:cubicBezTo>
                    <a:pt x="1441" y="1458"/>
                    <a:pt x="2265" y="936"/>
                    <a:pt x="3169" y="936"/>
                  </a:cubicBezTo>
                  <a:cubicBezTo>
                    <a:pt x="3223" y="936"/>
                    <a:pt x="3277" y="938"/>
                    <a:pt x="3332" y="942"/>
                  </a:cubicBezTo>
                  <a:cubicBezTo>
                    <a:pt x="4166" y="942"/>
                    <a:pt x="4032" y="108"/>
                    <a:pt x="2698" y="8"/>
                  </a:cubicBezTo>
                  <a:cubicBezTo>
                    <a:pt x="2648" y="3"/>
                    <a:pt x="2600" y="1"/>
                    <a:pt x="25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2"/>
            <p:cNvSpPr/>
            <p:nvPr/>
          </p:nvSpPr>
          <p:spPr>
            <a:xfrm>
              <a:off x="6333050" y="4522025"/>
              <a:ext cx="103550" cy="63400"/>
            </a:xfrm>
            <a:custGeom>
              <a:rect b="b" l="l" r="r" t="t"/>
              <a:pathLst>
                <a:path extrusionOk="0" h="2536" w="4142">
                  <a:moveTo>
                    <a:pt x="2557" y="0"/>
                  </a:moveTo>
                  <a:cubicBezTo>
                    <a:pt x="1269" y="0"/>
                    <a:pt x="372" y="1609"/>
                    <a:pt x="372" y="1609"/>
                  </a:cubicBezTo>
                  <a:cubicBezTo>
                    <a:pt x="0" y="2121"/>
                    <a:pt x="326" y="2535"/>
                    <a:pt x="659" y="2535"/>
                  </a:cubicBezTo>
                  <a:cubicBezTo>
                    <a:pt x="803" y="2535"/>
                    <a:pt x="949" y="2457"/>
                    <a:pt x="1039" y="2276"/>
                  </a:cubicBezTo>
                  <a:cubicBezTo>
                    <a:pt x="1417" y="1457"/>
                    <a:pt x="2241" y="936"/>
                    <a:pt x="3145" y="936"/>
                  </a:cubicBezTo>
                  <a:cubicBezTo>
                    <a:pt x="3199" y="936"/>
                    <a:pt x="3253" y="938"/>
                    <a:pt x="3308" y="941"/>
                  </a:cubicBezTo>
                  <a:cubicBezTo>
                    <a:pt x="4142" y="941"/>
                    <a:pt x="4042" y="108"/>
                    <a:pt x="2707" y="7"/>
                  </a:cubicBezTo>
                  <a:cubicBezTo>
                    <a:pt x="2657" y="3"/>
                    <a:pt x="2607" y="0"/>
                    <a:pt x="25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2"/>
            <p:cNvSpPr/>
            <p:nvPr/>
          </p:nvSpPr>
          <p:spPr>
            <a:xfrm>
              <a:off x="6063700" y="4599650"/>
              <a:ext cx="103550" cy="63700"/>
            </a:xfrm>
            <a:custGeom>
              <a:rect b="b" l="l" r="r" t="t"/>
              <a:pathLst>
                <a:path extrusionOk="0" h="2548" w="4142">
                  <a:moveTo>
                    <a:pt x="2593" y="0"/>
                  </a:moveTo>
                  <a:cubicBezTo>
                    <a:pt x="1316" y="0"/>
                    <a:pt x="372" y="1606"/>
                    <a:pt x="372" y="1606"/>
                  </a:cubicBezTo>
                  <a:cubicBezTo>
                    <a:pt x="0" y="2117"/>
                    <a:pt x="324" y="2547"/>
                    <a:pt x="668" y="2547"/>
                  </a:cubicBezTo>
                  <a:cubicBezTo>
                    <a:pt x="818" y="2547"/>
                    <a:pt x="971" y="2465"/>
                    <a:pt x="1072" y="2273"/>
                  </a:cubicBezTo>
                  <a:cubicBezTo>
                    <a:pt x="1450" y="1454"/>
                    <a:pt x="2274" y="933"/>
                    <a:pt x="3150" y="933"/>
                  </a:cubicBezTo>
                  <a:cubicBezTo>
                    <a:pt x="3202" y="933"/>
                    <a:pt x="3255" y="935"/>
                    <a:pt x="3307" y="939"/>
                  </a:cubicBezTo>
                  <a:cubicBezTo>
                    <a:pt x="4141" y="939"/>
                    <a:pt x="4041" y="138"/>
                    <a:pt x="2707" y="5"/>
                  </a:cubicBezTo>
                  <a:cubicBezTo>
                    <a:pt x="2669" y="2"/>
                    <a:pt x="2631" y="0"/>
                    <a:pt x="25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2"/>
            <p:cNvSpPr/>
            <p:nvPr/>
          </p:nvSpPr>
          <p:spPr>
            <a:xfrm>
              <a:off x="6018075" y="4702225"/>
              <a:ext cx="104150" cy="63325"/>
            </a:xfrm>
            <a:custGeom>
              <a:rect b="b" l="l" r="r" t="t"/>
              <a:pathLst>
                <a:path extrusionOk="0" h="2533" w="4166">
                  <a:moveTo>
                    <a:pt x="2584" y="0"/>
                  </a:moveTo>
                  <a:cubicBezTo>
                    <a:pt x="1309" y="0"/>
                    <a:pt x="396" y="1606"/>
                    <a:pt x="396" y="1606"/>
                  </a:cubicBezTo>
                  <a:cubicBezTo>
                    <a:pt x="0" y="2118"/>
                    <a:pt x="335" y="2532"/>
                    <a:pt x="676" y="2532"/>
                  </a:cubicBezTo>
                  <a:cubicBezTo>
                    <a:pt x="823" y="2532"/>
                    <a:pt x="972" y="2454"/>
                    <a:pt x="1063" y="2273"/>
                  </a:cubicBezTo>
                  <a:cubicBezTo>
                    <a:pt x="1441" y="1454"/>
                    <a:pt x="2264" y="933"/>
                    <a:pt x="3169" y="933"/>
                  </a:cubicBezTo>
                  <a:cubicBezTo>
                    <a:pt x="3223" y="933"/>
                    <a:pt x="3277" y="935"/>
                    <a:pt x="3331" y="939"/>
                  </a:cubicBezTo>
                  <a:cubicBezTo>
                    <a:pt x="4165" y="939"/>
                    <a:pt x="4065" y="105"/>
                    <a:pt x="2697" y="5"/>
                  </a:cubicBezTo>
                  <a:cubicBezTo>
                    <a:pt x="2659" y="2"/>
                    <a:pt x="2621" y="0"/>
                    <a:pt x="25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2"/>
            <p:cNvSpPr/>
            <p:nvPr/>
          </p:nvSpPr>
          <p:spPr>
            <a:xfrm>
              <a:off x="5863800" y="4743925"/>
              <a:ext cx="103300" cy="63325"/>
            </a:xfrm>
            <a:custGeom>
              <a:rect b="b" l="l" r="r" t="t"/>
              <a:pathLst>
                <a:path extrusionOk="0" h="2533" w="4132">
                  <a:moveTo>
                    <a:pt x="2584" y="0"/>
                  </a:moveTo>
                  <a:cubicBezTo>
                    <a:pt x="1309" y="0"/>
                    <a:pt x="396" y="1606"/>
                    <a:pt x="396" y="1606"/>
                  </a:cubicBezTo>
                  <a:cubicBezTo>
                    <a:pt x="0" y="2118"/>
                    <a:pt x="335" y="2532"/>
                    <a:pt x="676" y="2532"/>
                  </a:cubicBezTo>
                  <a:cubicBezTo>
                    <a:pt x="823" y="2532"/>
                    <a:pt x="972" y="2454"/>
                    <a:pt x="1063" y="2273"/>
                  </a:cubicBezTo>
                  <a:cubicBezTo>
                    <a:pt x="1441" y="1454"/>
                    <a:pt x="2264" y="933"/>
                    <a:pt x="3169" y="933"/>
                  </a:cubicBezTo>
                  <a:cubicBezTo>
                    <a:pt x="3222" y="933"/>
                    <a:pt x="3277" y="935"/>
                    <a:pt x="3331" y="938"/>
                  </a:cubicBezTo>
                  <a:cubicBezTo>
                    <a:pt x="4132" y="938"/>
                    <a:pt x="4032" y="105"/>
                    <a:pt x="2697" y="4"/>
                  </a:cubicBezTo>
                  <a:cubicBezTo>
                    <a:pt x="2659" y="2"/>
                    <a:pt x="2621" y="0"/>
                    <a:pt x="25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2"/>
            <p:cNvSpPr/>
            <p:nvPr/>
          </p:nvSpPr>
          <p:spPr>
            <a:xfrm>
              <a:off x="5846300" y="4838975"/>
              <a:ext cx="104125" cy="63700"/>
            </a:xfrm>
            <a:custGeom>
              <a:rect b="b" l="l" r="r" t="t"/>
              <a:pathLst>
                <a:path extrusionOk="0" h="2548" w="4165">
                  <a:moveTo>
                    <a:pt x="2583" y="1"/>
                  </a:moveTo>
                  <a:cubicBezTo>
                    <a:pt x="1308" y="1"/>
                    <a:pt x="395" y="1606"/>
                    <a:pt x="395" y="1606"/>
                  </a:cubicBezTo>
                  <a:cubicBezTo>
                    <a:pt x="0" y="2117"/>
                    <a:pt x="317" y="2548"/>
                    <a:pt x="659" y="2548"/>
                  </a:cubicBezTo>
                  <a:cubicBezTo>
                    <a:pt x="807" y="2548"/>
                    <a:pt x="961" y="2466"/>
                    <a:pt x="1062" y="2273"/>
                  </a:cubicBezTo>
                  <a:cubicBezTo>
                    <a:pt x="1440" y="1455"/>
                    <a:pt x="2263" y="934"/>
                    <a:pt x="3168" y="934"/>
                  </a:cubicBezTo>
                  <a:cubicBezTo>
                    <a:pt x="3222" y="934"/>
                    <a:pt x="3276" y="935"/>
                    <a:pt x="3331" y="939"/>
                  </a:cubicBezTo>
                  <a:cubicBezTo>
                    <a:pt x="4164" y="939"/>
                    <a:pt x="4031" y="139"/>
                    <a:pt x="2697" y="5"/>
                  </a:cubicBezTo>
                  <a:cubicBezTo>
                    <a:pt x="2659" y="2"/>
                    <a:pt x="2621" y="1"/>
                    <a:pt x="25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2"/>
            <p:cNvSpPr/>
            <p:nvPr/>
          </p:nvSpPr>
          <p:spPr>
            <a:xfrm>
              <a:off x="6108975" y="4775600"/>
              <a:ext cx="104125" cy="63700"/>
            </a:xfrm>
            <a:custGeom>
              <a:rect b="b" l="l" r="r" t="t"/>
              <a:pathLst>
                <a:path extrusionOk="0" h="2548" w="4165">
                  <a:moveTo>
                    <a:pt x="2584" y="1"/>
                  </a:moveTo>
                  <a:cubicBezTo>
                    <a:pt x="1309" y="1"/>
                    <a:pt x="396" y="1606"/>
                    <a:pt x="396" y="1606"/>
                  </a:cubicBezTo>
                  <a:cubicBezTo>
                    <a:pt x="1" y="2117"/>
                    <a:pt x="334" y="2547"/>
                    <a:pt x="674" y="2547"/>
                  </a:cubicBezTo>
                  <a:cubicBezTo>
                    <a:pt x="822" y="2547"/>
                    <a:pt x="972" y="2466"/>
                    <a:pt x="1063" y="2273"/>
                  </a:cubicBezTo>
                  <a:cubicBezTo>
                    <a:pt x="1441" y="1455"/>
                    <a:pt x="2264" y="933"/>
                    <a:pt x="3169" y="933"/>
                  </a:cubicBezTo>
                  <a:cubicBezTo>
                    <a:pt x="3222" y="933"/>
                    <a:pt x="3277" y="935"/>
                    <a:pt x="3331" y="939"/>
                  </a:cubicBezTo>
                  <a:cubicBezTo>
                    <a:pt x="4165" y="939"/>
                    <a:pt x="4065" y="105"/>
                    <a:pt x="2697" y="5"/>
                  </a:cubicBezTo>
                  <a:cubicBezTo>
                    <a:pt x="2659" y="2"/>
                    <a:pt x="2621" y="1"/>
                    <a:pt x="25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2"/>
            <p:cNvSpPr/>
            <p:nvPr/>
          </p:nvSpPr>
          <p:spPr>
            <a:xfrm>
              <a:off x="6577625" y="4527025"/>
              <a:ext cx="104150" cy="63400"/>
            </a:xfrm>
            <a:custGeom>
              <a:rect b="b" l="l" r="r" t="t"/>
              <a:pathLst>
                <a:path extrusionOk="0" h="2536" w="4166">
                  <a:moveTo>
                    <a:pt x="2551" y="0"/>
                  </a:moveTo>
                  <a:cubicBezTo>
                    <a:pt x="1293" y="0"/>
                    <a:pt x="396" y="1609"/>
                    <a:pt x="396" y="1609"/>
                  </a:cubicBezTo>
                  <a:cubicBezTo>
                    <a:pt x="1" y="2121"/>
                    <a:pt x="336" y="2535"/>
                    <a:pt x="676" y="2535"/>
                  </a:cubicBezTo>
                  <a:cubicBezTo>
                    <a:pt x="824" y="2535"/>
                    <a:pt x="973" y="2457"/>
                    <a:pt x="1064" y="2276"/>
                  </a:cubicBezTo>
                  <a:cubicBezTo>
                    <a:pt x="1441" y="1457"/>
                    <a:pt x="2265" y="936"/>
                    <a:pt x="3169" y="936"/>
                  </a:cubicBezTo>
                  <a:cubicBezTo>
                    <a:pt x="3223" y="936"/>
                    <a:pt x="3277" y="938"/>
                    <a:pt x="3332" y="942"/>
                  </a:cubicBezTo>
                  <a:cubicBezTo>
                    <a:pt x="4166" y="942"/>
                    <a:pt x="4066" y="108"/>
                    <a:pt x="2698" y="8"/>
                  </a:cubicBezTo>
                  <a:cubicBezTo>
                    <a:pt x="2649" y="3"/>
                    <a:pt x="2600" y="0"/>
                    <a:pt x="25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2"/>
            <p:cNvSpPr/>
            <p:nvPr/>
          </p:nvSpPr>
          <p:spPr>
            <a:xfrm>
              <a:off x="6510100" y="4421175"/>
              <a:ext cx="103200" cy="63700"/>
            </a:xfrm>
            <a:custGeom>
              <a:rect b="b" l="l" r="r" t="t"/>
              <a:pathLst>
                <a:path extrusionOk="0" h="2548" w="4128">
                  <a:moveTo>
                    <a:pt x="2584" y="1"/>
                  </a:moveTo>
                  <a:cubicBezTo>
                    <a:pt x="1308" y="1"/>
                    <a:pt x="395" y="1606"/>
                    <a:pt x="395" y="1606"/>
                  </a:cubicBezTo>
                  <a:cubicBezTo>
                    <a:pt x="1" y="2117"/>
                    <a:pt x="334" y="2548"/>
                    <a:pt x="674" y="2548"/>
                  </a:cubicBezTo>
                  <a:cubicBezTo>
                    <a:pt x="822" y="2548"/>
                    <a:pt x="971" y="2466"/>
                    <a:pt x="1063" y="2274"/>
                  </a:cubicBezTo>
                  <a:cubicBezTo>
                    <a:pt x="1450" y="1433"/>
                    <a:pt x="2307" y="938"/>
                    <a:pt x="3240" y="938"/>
                  </a:cubicBezTo>
                  <a:cubicBezTo>
                    <a:pt x="3270" y="938"/>
                    <a:pt x="3300" y="938"/>
                    <a:pt x="3331" y="939"/>
                  </a:cubicBezTo>
                  <a:cubicBezTo>
                    <a:pt x="3347" y="940"/>
                    <a:pt x="3362" y="940"/>
                    <a:pt x="3377" y="940"/>
                  </a:cubicBezTo>
                  <a:cubicBezTo>
                    <a:pt x="4127" y="940"/>
                    <a:pt x="4005" y="136"/>
                    <a:pt x="2697" y="5"/>
                  </a:cubicBezTo>
                  <a:cubicBezTo>
                    <a:pt x="2659" y="2"/>
                    <a:pt x="2621" y="1"/>
                    <a:pt x="25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2"/>
            <p:cNvSpPr/>
            <p:nvPr/>
          </p:nvSpPr>
          <p:spPr>
            <a:xfrm>
              <a:off x="6555725" y="4307775"/>
              <a:ext cx="103550" cy="63700"/>
            </a:xfrm>
            <a:custGeom>
              <a:rect b="b" l="l" r="r" t="t"/>
              <a:pathLst>
                <a:path extrusionOk="0" h="2548" w="4142">
                  <a:moveTo>
                    <a:pt x="2593" y="0"/>
                  </a:moveTo>
                  <a:cubicBezTo>
                    <a:pt x="1316" y="0"/>
                    <a:pt x="372" y="1606"/>
                    <a:pt x="372" y="1606"/>
                  </a:cubicBezTo>
                  <a:cubicBezTo>
                    <a:pt x="0" y="2117"/>
                    <a:pt x="324" y="2547"/>
                    <a:pt x="668" y="2547"/>
                  </a:cubicBezTo>
                  <a:cubicBezTo>
                    <a:pt x="817" y="2547"/>
                    <a:pt x="971" y="2465"/>
                    <a:pt x="1072" y="2273"/>
                  </a:cubicBezTo>
                  <a:cubicBezTo>
                    <a:pt x="1450" y="1454"/>
                    <a:pt x="2273" y="933"/>
                    <a:pt x="3150" y="933"/>
                  </a:cubicBezTo>
                  <a:cubicBezTo>
                    <a:pt x="3202" y="933"/>
                    <a:pt x="3255" y="935"/>
                    <a:pt x="3307" y="939"/>
                  </a:cubicBezTo>
                  <a:cubicBezTo>
                    <a:pt x="4141" y="939"/>
                    <a:pt x="4041" y="105"/>
                    <a:pt x="2707" y="5"/>
                  </a:cubicBezTo>
                  <a:cubicBezTo>
                    <a:pt x="2669" y="2"/>
                    <a:pt x="2631" y="0"/>
                    <a:pt x="25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2"/>
            <p:cNvSpPr/>
            <p:nvPr/>
          </p:nvSpPr>
          <p:spPr>
            <a:xfrm>
              <a:off x="6784475" y="4371150"/>
              <a:ext cx="104125" cy="63700"/>
            </a:xfrm>
            <a:custGeom>
              <a:rect b="b" l="l" r="r" t="t"/>
              <a:pathLst>
                <a:path extrusionOk="0" h="2548" w="4165">
                  <a:moveTo>
                    <a:pt x="2583" y="1"/>
                  </a:moveTo>
                  <a:cubicBezTo>
                    <a:pt x="1308" y="1"/>
                    <a:pt x="395" y="1606"/>
                    <a:pt x="395" y="1606"/>
                  </a:cubicBezTo>
                  <a:cubicBezTo>
                    <a:pt x="0" y="2117"/>
                    <a:pt x="333" y="2547"/>
                    <a:pt x="673" y="2547"/>
                  </a:cubicBezTo>
                  <a:cubicBezTo>
                    <a:pt x="821" y="2547"/>
                    <a:pt x="971" y="2465"/>
                    <a:pt x="1062" y="2273"/>
                  </a:cubicBezTo>
                  <a:cubicBezTo>
                    <a:pt x="1450" y="1433"/>
                    <a:pt x="2307" y="937"/>
                    <a:pt x="3239" y="937"/>
                  </a:cubicBezTo>
                  <a:cubicBezTo>
                    <a:pt x="3270" y="937"/>
                    <a:pt x="3300" y="938"/>
                    <a:pt x="3330" y="939"/>
                  </a:cubicBezTo>
                  <a:cubicBezTo>
                    <a:pt x="4164" y="939"/>
                    <a:pt x="4031" y="138"/>
                    <a:pt x="2697" y="5"/>
                  </a:cubicBezTo>
                  <a:cubicBezTo>
                    <a:pt x="2658" y="2"/>
                    <a:pt x="2621" y="1"/>
                    <a:pt x="25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2"/>
            <p:cNvSpPr/>
            <p:nvPr/>
          </p:nvSpPr>
          <p:spPr>
            <a:xfrm>
              <a:off x="6814375" y="4485325"/>
              <a:ext cx="104125" cy="63250"/>
            </a:xfrm>
            <a:custGeom>
              <a:rect b="b" l="l" r="r" t="t"/>
              <a:pathLst>
                <a:path extrusionOk="0" h="2530" w="4165">
                  <a:moveTo>
                    <a:pt x="2585" y="0"/>
                  </a:moveTo>
                  <a:cubicBezTo>
                    <a:pt x="1297" y="0"/>
                    <a:pt x="400" y="1609"/>
                    <a:pt x="400" y="1609"/>
                  </a:cubicBezTo>
                  <a:cubicBezTo>
                    <a:pt x="1" y="2102"/>
                    <a:pt x="345" y="2529"/>
                    <a:pt x="689" y="2529"/>
                  </a:cubicBezTo>
                  <a:cubicBezTo>
                    <a:pt x="834" y="2529"/>
                    <a:pt x="978" y="2454"/>
                    <a:pt x="1067" y="2276"/>
                  </a:cubicBezTo>
                  <a:cubicBezTo>
                    <a:pt x="1455" y="1434"/>
                    <a:pt x="2315" y="907"/>
                    <a:pt x="3250" y="907"/>
                  </a:cubicBezTo>
                  <a:cubicBezTo>
                    <a:pt x="3278" y="907"/>
                    <a:pt x="3307" y="907"/>
                    <a:pt x="3335" y="908"/>
                  </a:cubicBezTo>
                  <a:cubicBezTo>
                    <a:pt x="3352" y="909"/>
                    <a:pt x="3368" y="909"/>
                    <a:pt x="3383" y="909"/>
                  </a:cubicBezTo>
                  <a:cubicBezTo>
                    <a:pt x="4165" y="909"/>
                    <a:pt x="4043" y="106"/>
                    <a:pt x="2735" y="8"/>
                  </a:cubicBezTo>
                  <a:cubicBezTo>
                    <a:pt x="2684" y="3"/>
                    <a:pt x="2634" y="0"/>
                    <a:pt x="25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2"/>
            <p:cNvSpPr/>
            <p:nvPr/>
          </p:nvSpPr>
          <p:spPr>
            <a:xfrm>
              <a:off x="6723475" y="4634600"/>
              <a:ext cx="104125" cy="63250"/>
            </a:xfrm>
            <a:custGeom>
              <a:rect b="b" l="l" r="r" t="t"/>
              <a:pathLst>
                <a:path extrusionOk="0" h="2530" w="4165">
                  <a:moveTo>
                    <a:pt x="2555" y="0"/>
                  </a:moveTo>
                  <a:cubicBezTo>
                    <a:pt x="1297" y="0"/>
                    <a:pt x="400" y="1609"/>
                    <a:pt x="400" y="1609"/>
                  </a:cubicBezTo>
                  <a:cubicBezTo>
                    <a:pt x="1" y="2102"/>
                    <a:pt x="345" y="2529"/>
                    <a:pt x="689" y="2529"/>
                  </a:cubicBezTo>
                  <a:cubicBezTo>
                    <a:pt x="834" y="2529"/>
                    <a:pt x="978" y="2454"/>
                    <a:pt x="1067" y="2276"/>
                  </a:cubicBezTo>
                  <a:cubicBezTo>
                    <a:pt x="1455" y="1434"/>
                    <a:pt x="2315" y="907"/>
                    <a:pt x="3250" y="907"/>
                  </a:cubicBezTo>
                  <a:cubicBezTo>
                    <a:pt x="3278" y="907"/>
                    <a:pt x="3307" y="907"/>
                    <a:pt x="3335" y="908"/>
                  </a:cubicBezTo>
                  <a:cubicBezTo>
                    <a:pt x="3352" y="909"/>
                    <a:pt x="3368" y="909"/>
                    <a:pt x="3383" y="909"/>
                  </a:cubicBezTo>
                  <a:cubicBezTo>
                    <a:pt x="4165" y="909"/>
                    <a:pt x="4042" y="106"/>
                    <a:pt x="2702" y="8"/>
                  </a:cubicBezTo>
                  <a:cubicBezTo>
                    <a:pt x="2652" y="3"/>
                    <a:pt x="2603" y="0"/>
                    <a:pt x="25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2"/>
            <p:cNvSpPr/>
            <p:nvPr/>
          </p:nvSpPr>
          <p:spPr>
            <a:xfrm>
              <a:off x="6486625" y="4939900"/>
              <a:ext cx="104150" cy="63975"/>
            </a:xfrm>
            <a:custGeom>
              <a:rect b="b" l="l" r="r" t="t"/>
              <a:pathLst>
                <a:path extrusionOk="0" h="2559" w="4166">
                  <a:moveTo>
                    <a:pt x="2589" y="0"/>
                  </a:moveTo>
                  <a:cubicBezTo>
                    <a:pt x="1313" y="0"/>
                    <a:pt x="400" y="1606"/>
                    <a:pt x="400" y="1606"/>
                  </a:cubicBezTo>
                  <a:cubicBezTo>
                    <a:pt x="0" y="2123"/>
                    <a:pt x="348" y="2558"/>
                    <a:pt x="692" y="2558"/>
                  </a:cubicBezTo>
                  <a:cubicBezTo>
                    <a:pt x="836" y="2558"/>
                    <a:pt x="979" y="2483"/>
                    <a:pt x="1068" y="2306"/>
                  </a:cubicBezTo>
                  <a:cubicBezTo>
                    <a:pt x="1456" y="1464"/>
                    <a:pt x="2316" y="937"/>
                    <a:pt x="3250" y="937"/>
                  </a:cubicBezTo>
                  <a:cubicBezTo>
                    <a:pt x="3279" y="937"/>
                    <a:pt x="3307" y="937"/>
                    <a:pt x="3336" y="938"/>
                  </a:cubicBezTo>
                  <a:cubicBezTo>
                    <a:pt x="3352" y="939"/>
                    <a:pt x="3368" y="939"/>
                    <a:pt x="3384" y="939"/>
                  </a:cubicBezTo>
                  <a:cubicBezTo>
                    <a:pt x="4165" y="939"/>
                    <a:pt x="4043" y="135"/>
                    <a:pt x="2702" y="4"/>
                  </a:cubicBezTo>
                  <a:cubicBezTo>
                    <a:pt x="2664" y="2"/>
                    <a:pt x="2626" y="0"/>
                    <a:pt x="25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2"/>
            <p:cNvSpPr/>
            <p:nvPr/>
          </p:nvSpPr>
          <p:spPr>
            <a:xfrm>
              <a:off x="6294825" y="4939900"/>
              <a:ext cx="104100" cy="63975"/>
            </a:xfrm>
            <a:custGeom>
              <a:rect b="b" l="l" r="r" t="t"/>
              <a:pathLst>
                <a:path extrusionOk="0" h="2559" w="4164">
                  <a:moveTo>
                    <a:pt x="2588" y="0"/>
                  </a:moveTo>
                  <a:cubicBezTo>
                    <a:pt x="1313" y="0"/>
                    <a:pt x="400" y="1606"/>
                    <a:pt x="400" y="1606"/>
                  </a:cubicBezTo>
                  <a:cubicBezTo>
                    <a:pt x="0" y="2123"/>
                    <a:pt x="348" y="2558"/>
                    <a:pt x="692" y="2558"/>
                  </a:cubicBezTo>
                  <a:cubicBezTo>
                    <a:pt x="836" y="2558"/>
                    <a:pt x="979" y="2483"/>
                    <a:pt x="1067" y="2306"/>
                  </a:cubicBezTo>
                  <a:cubicBezTo>
                    <a:pt x="1456" y="1464"/>
                    <a:pt x="2315" y="937"/>
                    <a:pt x="3250" y="937"/>
                  </a:cubicBezTo>
                  <a:cubicBezTo>
                    <a:pt x="3279" y="937"/>
                    <a:pt x="3307" y="937"/>
                    <a:pt x="3336" y="938"/>
                  </a:cubicBezTo>
                  <a:cubicBezTo>
                    <a:pt x="3352" y="939"/>
                    <a:pt x="3368" y="939"/>
                    <a:pt x="3384" y="939"/>
                  </a:cubicBezTo>
                  <a:cubicBezTo>
                    <a:pt x="4164" y="939"/>
                    <a:pt x="4010" y="135"/>
                    <a:pt x="2702" y="4"/>
                  </a:cubicBezTo>
                  <a:cubicBezTo>
                    <a:pt x="2664" y="2"/>
                    <a:pt x="2626" y="0"/>
                    <a:pt x="25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2"/>
            <p:cNvSpPr/>
            <p:nvPr/>
          </p:nvSpPr>
          <p:spPr>
            <a:xfrm>
              <a:off x="6272150" y="5035725"/>
              <a:ext cx="103575" cy="63400"/>
            </a:xfrm>
            <a:custGeom>
              <a:rect b="b" l="l" r="r" t="t"/>
              <a:pathLst>
                <a:path extrusionOk="0" h="2536" w="4143">
                  <a:moveTo>
                    <a:pt x="2561" y="0"/>
                  </a:moveTo>
                  <a:cubicBezTo>
                    <a:pt x="1301" y="0"/>
                    <a:pt x="373" y="1609"/>
                    <a:pt x="373" y="1609"/>
                  </a:cubicBezTo>
                  <a:cubicBezTo>
                    <a:pt x="1" y="2121"/>
                    <a:pt x="327" y="2535"/>
                    <a:pt x="660" y="2535"/>
                  </a:cubicBezTo>
                  <a:cubicBezTo>
                    <a:pt x="804" y="2535"/>
                    <a:pt x="950" y="2457"/>
                    <a:pt x="1040" y="2276"/>
                  </a:cubicBezTo>
                  <a:cubicBezTo>
                    <a:pt x="1450" y="1457"/>
                    <a:pt x="2275" y="936"/>
                    <a:pt x="3151" y="936"/>
                  </a:cubicBezTo>
                  <a:cubicBezTo>
                    <a:pt x="3204" y="936"/>
                    <a:pt x="3256" y="938"/>
                    <a:pt x="3309" y="941"/>
                  </a:cubicBezTo>
                  <a:cubicBezTo>
                    <a:pt x="4143" y="941"/>
                    <a:pt x="4043" y="108"/>
                    <a:pt x="2708" y="7"/>
                  </a:cubicBezTo>
                  <a:cubicBezTo>
                    <a:pt x="2659" y="3"/>
                    <a:pt x="2610" y="0"/>
                    <a:pt x="25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2"/>
            <p:cNvSpPr/>
            <p:nvPr/>
          </p:nvSpPr>
          <p:spPr>
            <a:xfrm>
              <a:off x="5596125" y="4951575"/>
              <a:ext cx="103975" cy="63675"/>
            </a:xfrm>
            <a:custGeom>
              <a:rect b="b" l="l" r="r" t="t"/>
              <a:pathLst>
                <a:path extrusionOk="0" h="2547" w="4159">
                  <a:moveTo>
                    <a:pt x="2583" y="0"/>
                  </a:moveTo>
                  <a:cubicBezTo>
                    <a:pt x="1308" y="0"/>
                    <a:pt x="395" y="1606"/>
                    <a:pt x="395" y="1606"/>
                  </a:cubicBezTo>
                  <a:cubicBezTo>
                    <a:pt x="0" y="2117"/>
                    <a:pt x="317" y="2547"/>
                    <a:pt x="659" y="2547"/>
                  </a:cubicBezTo>
                  <a:cubicBezTo>
                    <a:pt x="807" y="2547"/>
                    <a:pt x="961" y="2465"/>
                    <a:pt x="1062" y="2273"/>
                  </a:cubicBezTo>
                  <a:cubicBezTo>
                    <a:pt x="1450" y="1433"/>
                    <a:pt x="2307" y="937"/>
                    <a:pt x="3239" y="937"/>
                  </a:cubicBezTo>
                  <a:cubicBezTo>
                    <a:pt x="3270" y="937"/>
                    <a:pt x="3300" y="937"/>
                    <a:pt x="3330" y="938"/>
                  </a:cubicBezTo>
                  <a:cubicBezTo>
                    <a:pt x="3347" y="939"/>
                    <a:pt x="3363" y="939"/>
                    <a:pt x="3378" y="939"/>
                  </a:cubicBezTo>
                  <a:cubicBezTo>
                    <a:pt x="4159" y="939"/>
                    <a:pt x="4005" y="135"/>
                    <a:pt x="2697" y="4"/>
                  </a:cubicBezTo>
                  <a:cubicBezTo>
                    <a:pt x="2659" y="2"/>
                    <a:pt x="2621" y="0"/>
                    <a:pt x="25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2"/>
            <p:cNvSpPr/>
            <p:nvPr/>
          </p:nvSpPr>
          <p:spPr>
            <a:xfrm>
              <a:off x="5338425" y="5051550"/>
              <a:ext cx="104000" cy="63400"/>
            </a:xfrm>
            <a:custGeom>
              <a:rect b="b" l="l" r="r" t="t"/>
              <a:pathLst>
                <a:path extrusionOk="0" h="2536" w="4160">
                  <a:moveTo>
                    <a:pt x="2551" y="1"/>
                  </a:moveTo>
                  <a:cubicBezTo>
                    <a:pt x="1293" y="1"/>
                    <a:pt x="396" y="1609"/>
                    <a:pt x="396" y="1609"/>
                  </a:cubicBezTo>
                  <a:cubicBezTo>
                    <a:pt x="0" y="2121"/>
                    <a:pt x="335" y="2536"/>
                    <a:pt x="676" y="2536"/>
                  </a:cubicBezTo>
                  <a:cubicBezTo>
                    <a:pt x="823" y="2536"/>
                    <a:pt x="972" y="2458"/>
                    <a:pt x="1063" y="2277"/>
                  </a:cubicBezTo>
                  <a:cubicBezTo>
                    <a:pt x="1451" y="1435"/>
                    <a:pt x="2311" y="907"/>
                    <a:pt x="3245" y="907"/>
                  </a:cubicBezTo>
                  <a:cubicBezTo>
                    <a:pt x="3274" y="907"/>
                    <a:pt x="3302" y="908"/>
                    <a:pt x="3331" y="909"/>
                  </a:cubicBezTo>
                  <a:cubicBezTo>
                    <a:pt x="3347" y="910"/>
                    <a:pt x="3363" y="910"/>
                    <a:pt x="3379" y="910"/>
                  </a:cubicBezTo>
                  <a:cubicBezTo>
                    <a:pt x="4159" y="910"/>
                    <a:pt x="4005" y="106"/>
                    <a:pt x="2697" y="8"/>
                  </a:cubicBezTo>
                  <a:cubicBezTo>
                    <a:pt x="2648" y="3"/>
                    <a:pt x="2599" y="1"/>
                    <a:pt x="25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2"/>
            <p:cNvSpPr/>
            <p:nvPr/>
          </p:nvSpPr>
          <p:spPr>
            <a:xfrm>
              <a:off x="5618625" y="5043225"/>
              <a:ext cx="104125" cy="63400"/>
            </a:xfrm>
            <a:custGeom>
              <a:rect b="b" l="l" r="r" t="t"/>
              <a:pathLst>
                <a:path extrusionOk="0" h="2536" w="4165">
                  <a:moveTo>
                    <a:pt x="2551" y="0"/>
                  </a:moveTo>
                  <a:cubicBezTo>
                    <a:pt x="1293" y="0"/>
                    <a:pt x="396" y="1609"/>
                    <a:pt x="396" y="1609"/>
                  </a:cubicBezTo>
                  <a:cubicBezTo>
                    <a:pt x="0" y="2121"/>
                    <a:pt x="335" y="2535"/>
                    <a:pt x="676" y="2535"/>
                  </a:cubicBezTo>
                  <a:cubicBezTo>
                    <a:pt x="823" y="2535"/>
                    <a:pt x="972" y="2458"/>
                    <a:pt x="1063" y="2276"/>
                  </a:cubicBezTo>
                  <a:cubicBezTo>
                    <a:pt x="1441" y="1458"/>
                    <a:pt x="2264" y="936"/>
                    <a:pt x="3169" y="936"/>
                  </a:cubicBezTo>
                  <a:cubicBezTo>
                    <a:pt x="3222" y="936"/>
                    <a:pt x="3277" y="938"/>
                    <a:pt x="3331" y="942"/>
                  </a:cubicBezTo>
                  <a:cubicBezTo>
                    <a:pt x="4165" y="942"/>
                    <a:pt x="4032" y="108"/>
                    <a:pt x="2697" y="8"/>
                  </a:cubicBezTo>
                  <a:cubicBezTo>
                    <a:pt x="2648" y="3"/>
                    <a:pt x="2599" y="0"/>
                    <a:pt x="25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 name="Google Shape;45;p2"/>
          <p:cNvGrpSpPr/>
          <p:nvPr/>
        </p:nvGrpSpPr>
        <p:grpSpPr>
          <a:xfrm>
            <a:off x="1413119" y="4439119"/>
            <a:ext cx="2391758" cy="701331"/>
            <a:chOff x="3702950" y="4601725"/>
            <a:chExt cx="2099875" cy="538450"/>
          </a:xfrm>
        </p:grpSpPr>
        <p:sp>
          <p:nvSpPr>
            <p:cNvPr id="46" name="Google Shape;46;p2"/>
            <p:cNvSpPr/>
            <p:nvPr/>
          </p:nvSpPr>
          <p:spPr>
            <a:xfrm>
              <a:off x="3702950" y="4601725"/>
              <a:ext cx="2099875" cy="538450"/>
            </a:xfrm>
            <a:custGeom>
              <a:rect b="b" l="l" r="r" t="t"/>
              <a:pathLst>
                <a:path extrusionOk="0" h="21538" w="83995">
                  <a:moveTo>
                    <a:pt x="41163" y="1"/>
                  </a:moveTo>
                  <a:cubicBezTo>
                    <a:pt x="35250" y="1"/>
                    <a:pt x="30799" y="2312"/>
                    <a:pt x="31490" y="4325"/>
                  </a:cubicBezTo>
                  <a:cubicBezTo>
                    <a:pt x="31625" y="4734"/>
                    <a:pt x="31648" y="4898"/>
                    <a:pt x="31582" y="4898"/>
                  </a:cubicBezTo>
                  <a:cubicBezTo>
                    <a:pt x="31311" y="4898"/>
                    <a:pt x="29549" y="2177"/>
                    <a:pt x="27690" y="2177"/>
                  </a:cubicBezTo>
                  <a:cubicBezTo>
                    <a:pt x="27512" y="2177"/>
                    <a:pt x="27332" y="2202"/>
                    <a:pt x="27154" y="2257"/>
                  </a:cubicBezTo>
                  <a:cubicBezTo>
                    <a:pt x="24652" y="3024"/>
                    <a:pt x="18881" y="8061"/>
                    <a:pt x="19748" y="10829"/>
                  </a:cubicBezTo>
                  <a:cubicBezTo>
                    <a:pt x="19947" y="11440"/>
                    <a:pt x="19818" y="11661"/>
                    <a:pt x="19466" y="11661"/>
                  </a:cubicBezTo>
                  <a:cubicBezTo>
                    <a:pt x="18534" y="11661"/>
                    <a:pt x="16038" y="10113"/>
                    <a:pt x="13891" y="10113"/>
                  </a:cubicBezTo>
                  <a:cubicBezTo>
                    <a:pt x="13166" y="10113"/>
                    <a:pt x="12481" y="10290"/>
                    <a:pt x="11909" y="10763"/>
                  </a:cubicBezTo>
                  <a:cubicBezTo>
                    <a:pt x="9007" y="13131"/>
                    <a:pt x="8707" y="17668"/>
                    <a:pt x="8707" y="17668"/>
                  </a:cubicBezTo>
                  <a:cubicBezTo>
                    <a:pt x="8707" y="17668"/>
                    <a:pt x="6437" y="15979"/>
                    <a:pt x="4612" y="15979"/>
                  </a:cubicBezTo>
                  <a:cubicBezTo>
                    <a:pt x="4004" y="15979"/>
                    <a:pt x="3445" y="16167"/>
                    <a:pt x="3036" y="16667"/>
                  </a:cubicBezTo>
                  <a:cubicBezTo>
                    <a:pt x="1902" y="18201"/>
                    <a:pt x="868" y="19803"/>
                    <a:pt x="1" y="21537"/>
                  </a:cubicBezTo>
                  <a:lnTo>
                    <a:pt x="83994" y="21537"/>
                  </a:lnTo>
                  <a:cubicBezTo>
                    <a:pt x="83994" y="21537"/>
                    <a:pt x="78125" y="11989"/>
                    <a:pt x="74446" y="11989"/>
                  </a:cubicBezTo>
                  <a:cubicBezTo>
                    <a:pt x="74193" y="11989"/>
                    <a:pt x="73950" y="12034"/>
                    <a:pt x="73720" y="12130"/>
                  </a:cubicBezTo>
                  <a:lnTo>
                    <a:pt x="70151" y="13631"/>
                  </a:lnTo>
                  <a:cubicBezTo>
                    <a:pt x="70151" y="13631"/>
                    <a:pt x="72052" y="12097"/>
                    <a:pt x="67583" y="10863"/>
                  </a:cubicBezTo>
                  <a:cubicBezTo>
                    <a:pt x="65611" y="10308"/>
                    <a:pt x="64791" y="10060"/>
                    <a:pt x="64208" y="10060"/>
                  </a:cubicBezTo>
                  <a:cubicBezTo>
                    <a:pt x="63460" y="10060"/>
                    <a:pt x="63106" y="10469"/>
                    <a:pt x="61211" y="11163"/>
                  </a:cubicBezTo>
                  <a:cubicBezTo>
                    <a:pt x="60952" y="11259"/>
                    <a:pt x="60713" y="11303"/>
                    <a:pt x="60490" y="11303"/>
                  </a:cubicBezTo>
                  <a:cubicBezTo>
                    <a:pt x="58078" y="11303"/>
                    <a:pt x="57618" y="6146"/>
                    <a:pt x="54601" y="6146"/>
                  </a:cubicBezTo>
                  <a:cubicBezTo>
                    <a:pt x="54316" y="6146"/>
                    <a:pt x="54008" y="6192"/>
                    <a:pt x="53673" y="6293"/>
                  </a:cubicBezTo>
                  <a:lnTo>
                    <a:pt x="49436" y="7594"/>
                  </a:lnTo>
                  <a:cubicBezTo>
                    <a:pt x="49436" y="7594"/>
                    <a:pt x="50003" y="656"/>
                    <a:pt x="43165" y="88"/>
                  </a:cubicBezTo>
                  <a:cubicBezTo>
                    <a:pt x="42483" y="29"/>
                    <a:pt x="41814" y="1"/>
                    <a:pt x="411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2"/>
            <p:cNvSpPr/>
            <p:nvPr/>
          </p:nvSpPr>
          <p:spPr>
            <a:xfrm>
              <a:off x="4567300" y="4722525"/>
              <a:ext cx="110325" cy="42750"/>
            </a:xfrm>
            <a:custGeom>
              <a:rect b="b" l="l" r="r" t="t"/>
              <a:pathLst>
                <a:path extrusionOk="0" h="1710" w="4413">
                  <a:moveTo>
                    <a:pt x="2615" y="1"/>
                  </a:moveTo>
                  <a:cubicBezTo>
                    <a:pt x="1630" y="1"/>
                    <a:pt x="652" y="694"/>
                    <a:pt x="652" y="694"/>
                  </a:cubicBezTo>
                  <a:cubicBezTo>
                    <a:pt x="0" y="1047"/>
                    <a:pt x="277" y="1709"/>
                    <a:pt x="691" y="1709"/>
                  </a:cubicBezTo>
                  <a:cubicBezTo>
                    <a:pt x="785" y="1709"/>
                    <a:pt x="887" y="1675"/>
                    <a:pt x="986" y="1594"/>
                  </a:cubicBezTo>
                  <a:cubicBezTo>
                    <a:pt x="1421" y="1218"/>
                    <a:pt x="1963" y="1030"/>
                    <a:pt x="2513" y="1030"/>
                  </a:cubicBezTo>
                  <a:cubicBezTo>
                    <a:pt x="2889" y="1030"/>
                    <a:pt x="3269" y="1118"/>
                    <a:pt x="3621" y="1294"/>
                  </a:cubicBezTo>
                  <a:cubicBezTo>
                    <a:pt x="3749" y="1358"/>
                    <a:pt x="3862" y="1386"/>
                    <a:pt x="3956" y="1386"/>
                  </a:cubicBezTo>
                  <a:cubicBezTo>
                    <a:pt x="4403" y="1386"/>
                    <a:pt x="4413" y="744"/>
                    <a:pt x="3421" y="193"/>
                  </a:cubicBezTo>
                  <a:cubicBezTo>
                    <a:pt x="3166" y="55"/>
                    <a:pt x="2890" y="1"/>
                    <a:pt x="26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2"/>
            <p:cNvSpPr/>
            <p:nvPr/>
          </p:nvSpPr>
          <p:spPr>
            <a:xfrm>
              <a:off x="4710950" y="4644650"/>
              <a:ext cx="109775" cy="42625"/>
            </a:xfrm>
            <a:custGeom>
              <a:rect b="b" l="l" r="r" t="t"/>
              <a:pathLst>
                <a:path extrusionOk="0" h="1705" w="4391">
                  <a:moveTo>
                    <a:pt x="2578" y="0"/>
                  </a:moveTo>
                  <a:cubicBezTo>
                    <a:pt x="1592" y="0"/>
                    <a:pt x="644" y="706"/>
                    <a:pt x="644" y="706"/>
                  </a:cubicBezTo>
                  <a:cubicBezTo>
                    <a:pt x="0" y="1055"/>
                    <a:pt x="261" y="1705"/>
                    <a:pt x="666" y="1705"/>
                  </a:cubicBezTo>
                  <a:cubicBezTo>
                    <a:pt x="765" y="1705"/>
                    <a:pt x="872" y="1666"/>
                    <a:pt x="977" y="1574"/>
                  </a:cubicBezTo>
                  <a:cubicBezTo>
                    <a:pt x="1412" y="1218"/>
                    <a:pt x="1941" y="1026"/>
                    <a:pt x="2480" y="1026"/>
                  </a:cubicBezTo>
                  <a:cubicBezTo>
                    <a:pt x="2850" y="1026"/>
                    <a:pt x="3226" y="1117"/>
                    <a:pt x="3579" y="1307"/>
                  </a:cubicBezTo>
                  <a:cubicBezTo>
                    <a:pt x="3703" y="1361"/>
                    <a:pt x="3814" y="1385"/>
                    <a:pt x="3906" y="1385"/>
                  </a:cubicBezTo>
                  <a:cubicBezTo>
                    <a:pt x="4385" y="1385"/>
                    <a:pt x="4390" y="737"/>
                    <a:pt x="3412" y="206"/>
                  </a:cubicBezTo>
                  <a:cubicBezTo>
                    <a:pt x="3145" y="58"/>
                    <a:pt x="2860" y="0"/>
                    <a:pt x="257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2"/>
            <p:cNvSpPr/>
            <p:nvPr/>
          </p:nvSpPr>
          <p:spPr>
            <a:xfrm>
              <a:off x="4790800" y="4722525"/>
              <a:ext cx="110325" cy="42750"/>
            </a:xfrm>
            <a:custGeom>
              <a:rect b="b" l="l" r="r" t="t"/>
              <a:pathLst>
                <a:path extrusionOk="0" h="1710" w="4413">
                  <a:moveTo>
                    <a:pt x="2615" y="1"/>
                  </a:moveTo>
                  <a:cubicBezTo>
                    <a:pt x="1630" y="1"/>
                    <a:pt x="652" y="694"/>
                    <a:pt x="652" y="694"/>
                  </a:cubicBezTo>
                  <a:cubicBezTo>
                    <a:pt x="0" y="1047"/>
                    <a:pt x="277" y="1709"/>
                    <a:pt x="690" y="1709"/>
                  </a:cubicBezTo>
                  <a:cubicBezTo>
                    <a:pt x="785" y="1709"/>
                    <a:pt x="886" y="1675"/>
                    <a:pt x="985" y="1594"/>
                  </a:cubicBezTo>
                  <a:cubicBezTo>
                    <a:pt x="1421" y="1218"/>
                    <a:pt x="1963" y="1030"/>
                    <a:pt x="2512" y="1030"/>
                  </a:cubicBezTo>
                  <a:cubicBezTo>
                    <a:pt x="2888" y="1030"/>
                    <a:pt x="3268" y="1118"/>
                    <a:pt x="3621" y="1294"/>
                  </a:cubicBezTo>
                  <a:cubicBezTo>
                    <a:pt x="3748" y="1358"/>
                    <a:pt x="3862" y="1386"/>
                    <a:pt x="3956" y="1386"/>
                  </a:cubicBezTo>
                  <a:cubicBezTo>
                    <a:pt x="4403" y="1386"/>
                    <a:pt x="4412" y="744"/>
                    <a:pt x="3420" y="193"/>
                  </a:cubicBezTo>
                  <a:cubicBezTo>
                    <a:pt x="3166" y="55"/>
                    <a:pt x="2890" y="1"/>
                    <a:pt x="26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2"/>
            <p:cNvSpPr/>
            <p:nvPr/>
          </p:nvSpPr>
          <p:spPr>
            <a:xfrm>
              <a:off x="4741025" y="4950700"/>
              <a:ext cx="110550" cy="42325"/>
            </a:xfrm>
            <a:custGeom>
              <a:rect b="b" l="l" r="r" t="t"/>
              <a:pathLst>
                <a:path extrusionOk="0" h="1693" w="4422">
                  <a:moveTo>
                    <a:pt x="2623" y="0"/>
                  </a:moveTo>
                  <a:cubicBezTo>
                    <a:pt x="1643" y="0"/>
                    <a:pt x="675" y="707"/>
                    <a:pt x="675" y="707"/>
                  </a:cubicBezTo>
                  <a:cubicBezTo>
                    <a:pt x="0" y="1057"/>
                    <a:pt x="286" y="1692"/>
                    <a:pt x="703" y="1692"/>
                  </a:cubicBezTo>
                  <a:cubicBezTo>
                    <a:pt x="801" y="1692"/>
                    <a:pt x="906" y="1657"/>
                    <a:pt x="1008" y="1574"/>
                  </a:cubicBezTo>
                  <a:cubicBezTo>
                    <a:pt x="1443" y="1218"/>
                    <a:pt x="1984" y="1026"/>
                    <a:pt x="2532" y="1026"/>
                  </a:cubicBezTo>
                  <a:cubicBezTo>
                    <a:pt x="2909" y="1026"/>
                    <a:pt x="3290" y="1117"/>
                    <a:pt x="3644" y="1307"/>
                  </a:cubicBezTo>
                  <a:cubicBezTo>
                    <a:pt x="3763" y="1361"/>
                    <a:pt x="3868" y="1385"/>
                    <a:pt x="3957" y="1385"/>
                  </a:cubicBezTo>
                  <a:cubicBezTo>
                    <a:pt x="4416" y="1385"/>
                    <a:pt x="4422" y="737"/>
                    <a:pt x="3443" y="206"/>
                  </a:cubicBezTo>
                  <a:cubicBezTo>
                    <a:pt x="3184" y="58"/>
                    <a:pt x="2903" y="0"/>
                    <a:pt x="262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2"/>
            <p:cNvSpPr/>
            <p:nvPr/>
          </p:nvSpPr>
          <p:spPr>
            <a:xfrm>
              <a:off x="4859975" y="4881175"/>
              <a:ext cx="109250" cy="42550"/>
            </a:xfrm>
            <a:custGeom>
              <a:rect b="b" l="l" r="r" t="t"/>
              <a:pathLst>
                <a:path extrusionOk="0" h="1702" w="4370">
                  <a:moveTo>
                    <a:pt x="2329" y="0"/>
                  </a:moveTo>
                  <a:cubicBezTo>
                    <a:pt x="1513" y="0"/>
                    <a:pt x="754" y="352"/>
                    <a:pt x="754" y="352"/>
                  </a:cubicBezTo>
                  <a:cubicBezTo>
                    <a:pt x="0" y="613"/>
                    <a:pt x="228" y="1376"/>
                    <a:pt x="694" y="1376"/>
                  </a:cubicBezTo>
                  <a:cubicBezTo>
                    <a:pt x="765" y="1376"/>
                    <a:pt x="841" y="1359"/>
                    <a:pt x="920" y="1319"/>
                  </a:cubicBezTo>
                  <a:cubicBezTo>
                    <a:pt x="1272" y="1122"/>
                    <a:pt x="1660" y="1026"/>
                    <a:pt x="2046" y="1026"/>
                  </a:cubicBezTo>
                  <a:cubicBezTo>
                    <a:pt x="2574" y="1026"/>
                    <a:pt x="3098" y="1206"/>
                    <a:pt x="3522" y="1553"/>
                  </a:cubicBezTo>
                  <a:cubicBezTo>
                    <a:pt x="3676" y="1656"/>
                    <a:pt x="3814" y="1702"/>
                    <a:pt x="3925" y="1702"/>
                  </a:cubicBezTo>
                  <a:cubicBezTo>
                    <a:pt x="4318" y="1702"/>
                    <a:pt x="4369" y="1121"/>
                    <a:pt x="3589" y="419"/>
                  </a:cubicBezTo>
                  <a:cubicBezTo>
                    <a:pt x="3226" y="103"/>
                    <a:pt x="2769" y="0"/>
                    <a:pt x="23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2"/>
            <p:cNvSpPr/>
            <p:nvPr/>
          </p:nvSpPr>
          <p:spPr>
            <a:xfrm>
              <a:off x="5007625" y="4828900"/>
              <a:ext cx="108725" cy="44025"/>
            </a:xfrm>
            <a:custGeom>
              <a:rect b="b" l="l" r="r" t="t"/>
              <a:pathLst>
                <a:path extrusionOk="0" h="1761" w="4349">
                  <a:moveTo>
                    <a:pt x="2224" y="1"/>
                  </a:moveTo>
                  <a:cubicBezTo>
                    <a:pt x="1470" y="1"/>
                    <a:pt x="785" y="275"/>
                    <a:pt x="785" y="275"/>
                  </a:cubicBezTo>
                  <a:cubicBezTo>
                    <a:pt x="0" y="478"/>
                    <a:pt x="178" y="1264"/>
                    <a:pt x="656" y="1264"/>
                  </a:cubicBezTo>
                  <a:cubicBezTo>
                    <a:pt x="727" y="1264"/>
                    <a:pt x="804" y="1247"/>
                    <a:pt x="885" y="1209"/>
                  </a:cubicBezTo>
                  <a:cubicBezTo>
                    <a:pt x="1212" y="1045"/>
                    <a:pt x="1563" y="967"/>
                    <a:pt x="1910" y="967"/>
                  </a:cubicBezTo>
                  <a:cubicBezTo>
                    <a:pt x="2485" y="967"/>
                    <a:pt x="3051" y="1181"/>
                    <a:pt x="3487" y="1576"/>
                  </a:cubicBezTo>
                  <a:cubicBezTo>
                    <a:pt x="3647" y="1704"/>
                    <a:pt x="3793" y="1761"/>
                    <a:pt x="3910" y="1761"/>
                  </a:cubicBezTo>
                  <a:cubicBezTo>
                    <a:pt x="4280" y="1761"/>
                    <a:pt x="4348" y="1185"/>
                    <a:pt x="3587" y="475"/>
                  </a:cubicBezTo>
                  <a:cubicBezTo>
                    <a:pt x="3211" y="112"/>
                    <a:pt x="2704" y="1"/>
                    <a:pt x="22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2"/>
            <p:cNvSpPr/>
            <p:nvPr/>
          </p:nvSpPr>
          <p:spPr>
            <a:xfrm>
              <a:off x="4959325" y="4969075"/>
              <a:ext cx="108200" cy="43400"/>
            </a:xfrm>
            <a:custGeom>
              <a:rect b="b" l="l" r="r" t="t"/>
              <a:pathLst>
                <a:path extrusionOk="0" h="1736" w="4328">
                  <a:moveTo>
                    <a:pt x="2244" y="0"/>
                  </a:moveTo>
                  <a:cubicBezTo>
                    <a:pt x="1464" y="0"/>
                    <a:pt x="749" y="305"/>
                    <a:pt x="749" y="305"/>
                  </a:cubicBezTo>
                  <a:cubicBezTo>
                    <a:pt x="0" y="507"/>
                    <a:pt x="171" y="1305"/>
                    <a:pt x="640" y="1305"/>
                  </a:cubicBezTo>
                  <a:cubicBezTo>
                    <a:pt x="714" y="1305"/>
                    <a:pt x="796" y="1285"/>
                    <a:pt x="882" y="1239"/>
                  </a:cubicBezTo>
                  <a:cubicBezTo>
                    <a:pt x="1209" y="1069"/>
                    <a:pt x="1566" y="987"/>
                    <a:pt x="1924" y="987"/>
                  </a:cubicBezTo>
                  <a:cubicBezTo>
                    <a:pt x="2480" y="987"/>
                    <a:pt x="3038" y="1187"/>
                    <a:pt x="3484" y="1573"/>
                  </a:cubicBezTo>
                  <a:cubicBezTo>
                    <a:pt x="3634" y="1685"/>
                    <a:pt x="3770" y="1735"/>
                    <a:pt x="3880" y="1735"/>
                  </a:cubicBezTo>
                  <a:cubicBezTo>
                    <a:pt x="4261" y="1735"/>
                    <a:pt x="4327" y="1137"/>
                    <a:pt x="3551" y="439"/>
                  </a:cubicBezTo>
                  <a:cubicBezTo>
                    <a:pt x="3181" y="105"/>
                    <a:pt x="2701" y="0"/>
                    <a:pt x="224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2"/>
            <p:cNvSpPr/>
            <p:nvPr/>
          </p:nvSpPr>
          <p:spPr>
            <a:xfrm>
              <a:off x="4810175" y="5041600"/>
              <a:ext cx="110350" cy="42375"/>
            </a:xfrm>
            <a:custGeom>
              <a:rect b="b" l="l" r="r" t="t"/>
              <a:pathLst>
                <a:path extrusionOk="0" h="1695" w="4414">
                  <a:moveTo>
                    <a:pt x="2592" y="0"/>
                  </a:moveTo>
                  <a:cubicBezTo>
                    <a:pt x="1613" y="0"/>
                    <a:pt x="644" y="706"/>
                    <a:pt x="644" y="706"/>
                  </a:cubicBezTo>
                  <a:cubicBezTo>
                    <a:pt x="0" y="1082"/>
                    <a:pt x="263" y="1695"/>
                    <a:pt x="668" y="1695"/>
                  </a:cubicBezTo>
                  <a:cubicBezTo>
                    <a:pt x="766" y="1695"/>
                    <a:pt x="873" y="1659"/>
                    <a:pt x="978" y="1574"/>
                  </a:cubicBezTo>
                  <a:cubicBezTo>
                    <a:pt x="1409" y="1220"/>
                    <a:pt x="1945" y="1040"/>
                    <a:pt x="2490" y="1040"/>
                  </a:cubicBezTo>
                  <a:cubicBezTo>
                    <a:pt x="2871" y="1040"/>
                    <a:pt x="3256" y="1128"/>
                    <a:pt x="3613" y="1307"/>
                  </a:cubicBezTo>
                  <a:cubicBezTo>
                    <a:pt x="3735" y="1363"/>
                    <a:pt x="3844" y="1388"/>
                    <a:pt x="3936" y="1388"/>
                  </a:cubicBezTo>
                  <a:cubicBezTo>
                    <a:pt x="4395" y="1388"/>
                    <a:pt x="4413" y="762"/>
                    <a:pt x="3413" y="206"/>
                  </a:cubicBezTo>
                  <a:cubicBezTo>
                    <a:pt x="3153" y="58"/>
                    <a:pt x="2872" y="0"/>
                    <a:pt x="259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2"/>
            <p:cNvSpPr/>
            <p:nvPr/>
          </p:nvSpPr>
          <p:spPr>
            <a:xfrm>
              <a:off x="5028550" y="5051600"/>
              <a:ext cx="109900" cy="42325"/>
            </a:xfrm>
            <a:custGeom>
              <a:rect b="b" l="l" r="r" t="t"/>
              <a:pathLst>
                <a:path extrusionOk="0" h="1693" w="4396">
                  <a:moveTo>
                    <a:pt x="2597" y="1"/>
                  </a:moveTo>
                  <a:cubicBezTo>
                    <a:pt x="1617" y="1"/>
                    <a:pt x="649" y="707"/>
                    <a:pt x="649" y="707"/>
                  </a:cubicBezTo>
                  <a:cubicBezTo>
                    <a:pt x="1" y="1058"/>
                    <a:pt x="270" y="1692"/>
                    <a:pt x="679" y="1692"/>
                  </a:cubicBezTo>
                  <a:cubicBezTo>
                    <a:pt x="776" y="1692"/>
                    <a:pt x="880" y="1657"/>
                    <a:pt x="982" y="1574"/>
                  </a:cubicBezTo>
                  <a:cubicBezTo>
                    <a:pt x="1417" y="1218"/>
                    <a:pt x="1958" y="1026"/>
                    <a:pt x="2499" y="1026"/>
                  </a:cubicBezTo>
                  <a:cubicBezTo>
                    <a:pt x="2871" y="1026"/>
                    <a:pt x="3244" y="1117"/>
                    <a:pt x="3584" y="1307"/>
                  </a:cubicBezTo>
                  <a:cubicBezTo>
                    <a:pt x="3708" y="1361"/>
                    <a:pt x="3819" y="1386"/>
                    <a:pt x="3911" y="1386"/>
                  </a:cubicBezTo>
                  <a:cubicBezTo>
                    <a:pt x="4390" y="1386"/>
                    <a:pt x="4395" y="737"/>
                    <a:pt x="3417" y="206"/>
                  </a:cubicBezTo>
                  <a:cubicBezTo>
                    <a:pt x="3158" y="58"/>
                    <a:pt x="2877" y="1"/>
                    <a:pt x="259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2"/>
            <p:cNvSpPr/>
            <p:nvPr/>
          </p:nvSpPr>
          <p:spPr>
            <a:xfrm>
              <a:off x="5247875" y="4919000"/>
              <a:ext cx="109900" cy="42325"/>
            </a:xfrm>
            <a:custGeom>
              <a:rect b="b" l="l" r="r" t="t"/>
              <a:pathLst>
                <a:path extrusionOk="0" h="1693" w="4396">
                  <a:moveTo>
                    <a:pt x="2597" y="1"/>
                  </a:moveTo>
                  <a:cubicBezTo>
                    <a:pt x="1617" y="1"/>
                    <a:pt x="649" y="707"/>
                    <a:pt x="649" y="707"/>
                  </a:cubicBezTo>
                  <a:cubicBezTo>
                    <a:pt x="1" y="1058"/>
                    <a:pt x="270" y="1692"/>
                    <a:pt x="679" y="1692"/>
                  </a:cubicBezTo>
                  <a:cubicBezTo>
                    <a:pt x="776" y="1692"/>
                    <a:pt x="880" y="1657"/>
                    <a:pt x="982" y="1574"/>
                  </a:cubicBezTo>
                  <a:cubicBezTo>
                    <a:pt x="1417" y="1218"/>
                    <a:pt x="1957" y="1027"/>
                    <a:pt x="2499" y="1027"/>
                  </a:cubicBezTo>
                  <a:cubicBezTo>
                    <a:pt x="2871" y="1027"/>
                    <a:pt x="3244" y="1117"/>
                    <a:pt x="3584" y="1307"/>
                  </a:cubicBezTo>
                  <a:cubicBezTo>
                    <a:pt x="3708" y="1362"/>
                    <a:pt x="3819" y="1386"/>
                    <a:pt x="3911" y="1386"/>
                  </a:cubicBezTo>
                  <a:cubicBezTo>
                    <a:pt x="4390" y="1386"/>
                    <a:pt x="4395" y="738"/>
                    <a:pt x="3417" y="207"/>
                  </a:cubicBezTo>
                  <a:cubicBezTo>
                    <a:pt x="3158" y="58"/>
                    <a:pt x="2877" y="1"/>
                    <a:pt x="259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2"/>
            <p:cNvSpPr/>
            <p:nvPr/>
          </p:nvSpPr>
          <p:spPr>
            <a:xfrm>
              <a:off x="5359175" y="4981900"/>
              <a:ext cx="103625" cy="52975"/>
            </a:xfrm>
            <a:custGeom>
              <a:rect b="b" l="l" r="r" t="t"/>
              <a:pathLst>
                <a:path extrusionOk="0" h="2119" w="4145">
                  <a:moveTo>
                    <a:pt x="1597" y="0"/>
                  </a:moveTo>
                  <a:cubicBezTo>
                    <a:pt x="1176" y="0"/>
                    <a:pt x="867" y="59"/>
                    <a:pt x="867" y="59"/>
                  </a:cubicBezTo>
                  <a:cubicBezTo>
                    <a:pt x="0" y="90"/>
                    <a:pt x="110" y="1011"/>
                    <a:pt x="636" y="1011"/>
                  </a:cubicBezTo>
                  <a:cubicBezTo>
                    <a:pt x="677" y="1011"/>
                    <a:pt x="721" y="1005"/>
                    <a:pt x="766" y="993"/>
                  </a:cubicBezTo>
                  <a:cubicBezTo>
                    <a:pt x="964" y="944"/>
                    <a:pt x="1164" y="920"/>
                    <a:pt x="1362" y="920"/>
                  </a:cubicBezTo>
                  <a:cubicBezTo>
                    <a:pt x="2104" y="920"/>
                    <a:pt x="2821" y="1255"/>
                    <a:pt x="3268" y="1860"/>
                  </a:cubicBezTo>
                  <a:cubicBezTo>
                    <a:pt x="3418" y="2038"/>
                    <a:pt x="3570" y="2118"/>
                    <a:pt x="3694" y="2118"/>
                  </a:cubicBezTo>
                  <a:cubicBezTo>
                    <a:pt x="4012" y="2118"/>
                    <a:pt x="4145" y="1585"/>
                    <a:pt x="3568" y="793"/>
                  </a:cubicBezTo>
                  <a:cubicBezTo>
                    <a:pt x="3108" y="132"/>
                    <a:pt x="2228" y="0"/>
                    <a:pt x="15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 name="Google Shape;58;p2"/>
            <p:cNvGrpSpPr/>
            <p:nvPr/>
          </p:nvGrpSpPr>
          <p:grpSpPr>
            <a:xfrm>
              <a:off x="5462325" y="4965225"/>
              <a:ext cx="262150" cy="135650"/>
              <a:chOff x="5462325" y="4965225"/>
              <a:chExt cx="262150" cy="135650"/>
            </a:xfrm>
          </p:grpSpPr>
          <p:sp>
            <p:nvSpPr>
              <p:cNvPr id="59" name="Google Shape;59;p2"/>
              <p:cNvSpPr/>
              <p:nvPr/>
            </p:nvSpPr>
            <p:spPr>
              <a:xfrm>
                <a:off x="5537350" y="4965225"/>
                <a:ext cx="104025" cy="52825"/>
              </a:xfrm>
              <a:custGeom>
                <a:rect b="b" l="l" r="r" t="t"/>
                <a:pathLst>
                  <a:path extrusionOk="0" h="2113" w="4161">
                    <a:moveTo>
                      <a:pt x="1608" y="0"/>
                    </a:moveTo>
                    <a:cubicBezTo>
                      <a:pt x="1188" y="0"/>
                      <a:pt x="878" y="59"/>
                      <a:pt x="878" y="59"/>
                    </a:cubicBezTo>
                    <a:cubicBezTo>
                      <a:pt x="1" y="90"/>
                      <a:pt x="95" y="1005"/>
                      <a:pt x="662" y="1005"/>
                    </a:cubicBezTo>
                    <a:cubicBezTo>
                      <a:pt x="699" y="1005"/>
                      <a:pt x="738" y="1001"/>
                      <a:pt x="778" y="993"/>
                    </a:cubicBezTo>
                    <a:cubicBezTo>
                      <a:pt x="983" y="934"/>
                      <a:pt x="1191" y="906"/>
                      <a:pt x="1397" y="906"/>
                    </a:cubicBezTo>
                    <a:cubicBezTo>
                      <a:pt x="2130" y="906"/>
                      <a:pt x="2837" y="1261"/>
                      <a:pt x="3280" y="1860"/>
                    </a:cubicBezTo>
                    <a:cubicBezTo>
                      <a:pt x="3426" y="2034"/>
                      <a:pt x="3576" y="2113"/>
                      <a:pt x="3698" y="2113"/>
                    </a:cubicBezTo>
                    <a:cubicBezTo>
                      <a:pt x="4022" y="2113"/>
                      <a:pt x="4160" y="1567"/>
                      <a:pt x="3580" y="793"/>
                    </a:cubicBezTo>
                    <a:cubicBezTo>
                      <a:pt x="3120" y="132"/>
                      <a:pt x="2239" y="0"/>
                      <a:pt x="16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2"/>
              <p:cNvSpPr/>
              <p:nvPr/>
            </p:nvSpPr>
            <p:spPr>
              <a:xfrm>
                <a:off x="5462325" y="5058575"/>
                <a:ext cx="109125" cy="41850"/>
              </a:xfrm>
              <a:custGeom>
                <a:rect b="b" l="l" r="r" t="t"/>
                <a:pathLst>
                  <a:path extrusionOk="0" h="1674" w="4365">
                    <a:moveTo>
                      <a:pt x="2351" y="0"/>
                    </a:moveTo>
                    <a:cubicBezTo>
                      <a:pt x="1523" y="0"/>
                      <a:pt x="743" y="361"/>
                      <a:pt x="743" y="361"/>
                    </a:cubicBezTo>
                    <a:cubicBezTo>
                      <a:pt x="1" y="618"/>
                      <a:pt x="212" y="1364"/>
                      <a:pt x="665" y="1364"/>
                    </a:cubicBezTo>
                    <a:cubicBezTo>
                      <a:pt x="741" y="1364"/>
                      <a:pt x="824" y="1343"/>
                      <a:pt x="910" y="1295"/>
                    </a:cubicBezTo>
                    <a:cubicBezTo>
                      <a:pt x="1262" y="1098"/>
                      <a:pt x="1650" y="1002"/>
                      <a:pt x="2038" y="1002"/>
                    </a:cubicBezTo>
                    <a:cubicBezTo>
                      <a:pt x="2570" y="1002"/>
                      <a:pt x="3102" y="1182"/>
                      <a:pt x="3545" y="1529"/>
                    </a:cubicBezTo>
                    <a:cubicBezTo>
                      <a:pt x="3689" y="1629"/>
                      <a:pt x="3818" y="1674"/>
                      <a:pt x="3923" y="1674"/>
                    </a:cubicBezTo>
                    <a:cubicBezTo>
                      <a:pt x="4307" y="1674"/>
                      <a:pt x="4364" y="1075"/>
                      <a:pt x="3579" y="394"/>
                    </a:cubicBezTo>
                    <a:cubicBezTo>
                      <a:pt x="3225" y="98"/>
                      <a:pt x="2781" y="0"/>
                      <a:pt x="23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2"/>
              <p:cNvSpPr/>
              <p:nvPr/>
            </p:nvSpPr>
            <p:spPr>
              <a:xfrm>
                <a:off x="5615450" y="5058325"/>
                <a:ext cx="109025" cy="42550"/>
              </a:xfrm>
              <a:custGeom>
                <a:rect b="b" l="l" r="r" t="t"/>
                <a:pathLst>
                  <a:path extrusionOk="0" h="1702" w="4361">
                    <a:moveTo>
                      <a:pt x="2320" y="1"/>
                    </a:moveTo>
                    <a:cubicBezTo>
                      <a:pt x="1514" y="1"/>
                      <a:pt x="756" y="338"/>
                      <a:pt x="756" y="338"/>
                    </a:cubicBezTo>
                    <a:cubicBezTo>
                      <a:pt x="0" y="541"/>
                      <a:pt x="207" y="1327"/>
                      <a:pt x="670" y="1327"/>
                    </a:cubicBezTo>
                    <a:cubicBezTo>
                      <a:pt x="739" y="1327"/>
                      <a:pt x="812" y="1310"/>
                      <a:pt x="890" y="1272"/>
                    </a:cubicBezTo>
                    <a:cubicBezTo>
                      <a:pt x="1237" y="1077"/>
                      <a:pt x="1625" y="981"/>
                      <a:pt x="2013" y="981"/>
                    </a:cubicBezTo>
                    <a:cubicBezTo>
                      <a:pt x="2555" y="981"/>
                      <a:pt x="3097" y="1169"/>
                      <a:pt x="3525" y="1539"/>
                    </a:cubicBezTo>
                    <a:cubicBezTo>
                      <a:pt x="3675" y="1651"/>
                      <a:pt x="3811" y="1701"/>
                      <a:pt x="3921" y="1701"/>
                    </a:cubicBezTo>
                    <a:cubicBezTo>
                      <a:pt x="4299" y="1701"/>
                      <a:pt x="4360" y="1103"/>
                      <a:pt x="3558" y="404"/>
                    </a:cubicBezTo>
                    <a:cubicBezTo>
                      <a:pt x="3207" y="100"/>
                      <a:pt x="2756" y="1"/>
                      <a:pt x="23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 name="Google Shape;62;p2"/>
            <p:cNvSpPr/>
            <p:nvPr/>
          </p:nvSpPr>
          <p:spPr>
            <a:xfrm>
              <a:off x="4337600" y="4757175"/>
              <a:ext cx="104250" cy="63250"/>
            </a:xfrm>
            <a:custGeom>
              <a:rect b="b" l="l" r="r" t="t"/>
              <a:pathLst>
                <a:path extrusionOk="0" h="2530" w="4170">
                  <a:moveTo>
                    <a:pt x="2555" y="1"/>
                  </a:moveTo>
                  <a:cubicBezTo>
                    <a:pt x="1297" y="1"/>
                    <a:pt x="400" y="1609"/>
                    <a:pt x="400" y="1609"/>
                  </a:cubicBezTo>
                  <a:cubicBezTo>
                    <a:pt x="1" y="2103"/>
                    <a:pt x="346" y="2530"/>
                    <a:pt x="689" y="2530"/>
                  </a:cubicBezTo>
                  <a:cubicBezTo>
                    <a:pt x="834" y="2530"/>
                    <a:pt x="978" y="2454"/>
                    <a:pt x="1067" y="2276"/>
                  </a:cubicBezTo>
                  <a:cubicBezTo>
                    <a:pt x="1445" y="1458"/>
                    <a:pt x="2268" y="937"/>
                    <a:pt x="3173" y="937"/>
                  </a:cubicBezTo>
                  <a:cubicBezTo>
                    <a:pt x="3227" y="937"/>
                    <a:pt x="3281" y="938"/>
                    <a:pt x="3335" y="942"/>
                  </a:cubicBezTo>
                  <a:cubicBezTo>
                    <a:pt x="4169" y="942"/>
                    <a:pt x="4036" y="108"/>
                    <a:pt x="2702" y="8"/>
                  </a:cubicBezTo>
                  <a:cubicBezTo>
                    <a:pt x="2652" y="3"/>
                    <a:pt x="2603" y="1"/>
                    <a:pt x="255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2"/>
            <p:cNvSpPr/>
            <p:nvPr/>
          </p:nvSpPr>
          <p:spPr>
            <a:xfrm>
              <a:off x="4241700" y="4866650"/>
              <a:ext cx="91200" cy="74750"/>
            </a:xfrm>
            <a:custGeom>
              <a:rect b="b" l="l" r="r" t="t"/>
              <a:pathLst>
                <a:path extrusionOk="0" h="2990" w="3648">
                  <a:moveTo>
                    <a:pt x="2536" y="0"/>
                  </a:moveTo>
                  <a:cubicBezTo>
                    <a:pt x="2415" y="0"/>
                    <a:pt x="2281" y="10"/>
                    <a:pt x="2135" y="32"/>
                  </a:cubicBezTo>
                  <a:cubicBezTo>
                    <a:pt x="800" y="232"/>
                    <a:pt x="233" y="2134"/>
                    <a:pt x="233" y="2134"/>
                  </a:cubicBezTo>
                  <a:cubicBezTo>
                    <a:pt x="1" y="2662"/>
                    <a:pt x="317" y="2989"/>
                    <a:pt x="622" y="2989"/>
                  </a:cubicBezTo>
                  <a:cubicBezTo>
                    <a:pt x="799" y="2989"/>
                    <a:pt x="973" y="2879"/>
                    <a:pt x="1034" y="2634"/>
                  </a:cubicBezTo>
                  <a:cubicBezTo>
                    <a:pt x="1234" y="1667"/>
                    <a:pt x="2001" y="966"/>
                    <a:pt x="2935" y="800"/>
                  </a:cubicBezTo>
                  <a:cubicBezTo>
                    <a:pt x="3648" y="651"/>
                    <a:pt x="3515" y="0"/>
                    <a:pt x="25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2"/>
            <p:cNvSpPr/>
            <p:nvPr/>
          </p:nvSpPr>
          <p:spPr>
            <a:xfrm>
              <a:off x="4004025" y="4912550"/>
              <a:ext cx="107475" cy="57825"/>
            </a:xfrm>
            <a:custGeom>
              <a:rect b="b" l="l" r="r" t="t"/>
              <a:pathLst>
                <a:path extrusionOk="0" h="2313" w="4299">
                  <a:moveTo>
                    <a:pt x="2665" y="0"/>
                  </a:moveTo>
                  <a:cubicBezTo>
                    <a:pt x="1487" y="0"/>
                    <a:pt x="467" y="1332"/>
                    <a:pt x="467" y="1332"/>
                  </a:cubicBezTo>
                  <a:cubicBezTo>
                    <a:pt x="1" y="1822"/>
                    <a:pt x="346" y="2313"/>
                    <a:pt x="708" y="2313"/>
                  </a:cubicBezTo>
                  <a:cubicBezTo>
                    <a:pt x="838" y="2313"/>
                    <a:pt x="970" y="2249"/>
                    <a:pt x="1067" y="2099"/>
                  </a:cubicBezTo>
                  <a:cubicBezTo>
                    <a:pt x="1521" y="1390"/>
                    <a:pt x="2264" y="994"/>
                    <a:pt x="3071" y="994"/>
                  </a:cubicBezTo>
                  <a:cubicBezTo>
                    <a:pt x="3214" y="994"/>
                    <a:pt x="3358" y="1007"/>
                    <a:pt x="3502" y="1032"/>
                  </a:cubicBezTo>
                  <a:cubicBezTo>
                    <a:pt x="3547" y="1037"/>
                    <a:pt x="3590" y="1040"/>
                    <a:pt x="3629" y="1040"/>
                  </a:cubicBezTo>
                  <a:cubicBezTo>
                    <a:pt x="4299" y="1040"/>
                    <a:pt x="4228" y="283"/>
                    <a:pt x="2969" y="31"/>
                  </a:cubicBezTo>
                  <a:cubicBezTo>
                    <a:pt x="2867" y="10"/>
                    <a:pt x="2765" y="0"/>
                    <a:pt x="26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2"/>
            <p:cNvSpPr/>
            <p:nvPr/>
          </p:nvSpPr>
          <p:spPr>
            <a:xfrm>
              <a:off x="4215625" y="5048850"/>
              <a:ext cx="109325" cy="45550"/>
            </a:xfrm>
            <a:custGeom>
              <a:rect b="b" l="l" r="r" t="t"/>
              <a:pathLst>
                <a:path extrusionOk="0" h="1822" w="4373">
                  <a:moveTo>
                    <a:pt x="2618" y="1"/>
                  </a:moveTo>
                  <a:cubicBezTo>
                    <a:pt x="1602" y="1"/>
                    <a:pt x="609" y="817"/>
                    <a:pt x="609" y="817"/>
                  </a:cubicBezTo>
                  <a:cubicBezTo>
                    <a:pt x="0" y="1214"/>
                    <a:pt x="295" y="1821"/>
                    <a:pt x="693" y="1821"/>
                  </a:cubicBezTo>
                  <a:cubicBezTo>
                    <a:pt x="796" y="1821"/>
                    <a:pt x="906" y="1780"/>
                    <a:pt x="1009" y="1684"/>
                  </a:cubicBezTo>
                  <a:cubicBezTo>
                    <a:pt x="1445" y="1249"/>
                    <a:pt x="2036" y="1026"/>
                    <a:pt x="2636" y="1026"/>
                  </a:cubicBezTo>
                  <a:cubicBezTo>
                    <a:pt x="2955" y="1026"/>
                    <a:pt x="3276" y="1090"/>
                    <a:pt x="3578" y="1217"/>
                  </a:cubicBezTo>
                  <a:cubicBezTo>
                    <a:pt x="3690" y="1261"/>
                    <a:pt x="3789" y="1281"/>
                    <a:pt x="3875" y="1281"/>
                  </a:cubicBezTo>
                  <a:cubicBezTo>
                    <a:pt x="4373" y="1281"/>
                    <a:pt x="4365" y="606"/>
                    <a:pt x="3311" y="150"/>
                  </a:cubicBezTo>
                  <a:cubicBezTo>
                    <a:pt x="3087" y="44"/>
                    <a:pt x="2852" y="1"/>
                    <a:pt x="261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2"/>
            <p:cNvSpPr/>
            <p:nvPr/>
          </p:nvSpPr>
          <p:spPr>
            <a:xfrm>
              <a:off x="3814025" y="5075000"/>
              <a:ext cx="106450" cy="57325"/>
            </a:xfrm>
            <a:custGeom>
              <a:rect b="b" l="l" r="r" t="t"/>
              <a:pathLst>
                <a:path extrusionOk="0" h="2293" w="4258">
                  <a:moveTo>
                    <a:pt x="2624" y="0"/>
                  </a:moveTo>
                  <a:cubicBezTo>
                    <a:pt x="1437" y="0"/>
                    <a:pt x="461" y="1339"/>
                    <a:pt x="461" y="1339"/>
                  </a:cubicBezTo>
                  <a:cubicBezTo>
                    <a:pt x="0" y="1824"/>
                    <a:pt x="316" y="2292"/>
                    <a:pt x="664" y="2292"/>
                  </a:cubicBezTo>
                  <a:cubicBezTo>
                    <a:pt x="794" y="2292"/>
                    <a:pt x="929" y="2227"/>
                    <a:pt x="1029" y="2072"/>
                  </a:cubicBezTo>
                  <a:cubicBezTo>
                    <a:pt x="1486" y="1386"/>
                    <a:pt x="2238" y="970"/>
                    <a:pt x="3052" y="970"/>
                  </a:cubicBezTo>
                  <a:cubicBezTo>
                    <a:pt x="3188" y="970"/>
                    <a:pt x="3325" y="981"/>
                    <a:pt x="3464" y="1005"/>
                  </a:cubicBezTo>
                  <a:cubicBezTo>
                    <a:pt x="3522" y="1015"/>
                    <a:pt x="3577" y="1019"/>
                    <a:pt x="3626" y="1019"/>
                  </a:cubicBezTo>
                  <a:cubicBezTo>
                    <a:pt x="4257" y="1019"/>
                    <a:pt x="4169" y="285"/>
                    <a:pt x="2963" y="38"/>
                  </a:cubicBezTo>
                  <a:cubicBezTo>
                    <a:pt x="2849" y="12"/>
                    <a:pt x="2736" y="0"/>
                    <a:pt x="262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2"/>
            <p:cNvSpPr/>
            <p:nvPr/>
          </p:nvSpPr>
          <p:spPr>
            <a:xfrm>
              <a:off x="4391300" y="5023475"/>
              <a:ext cx="110225" cy="39900"/>
            </a:xfrm>
            <a:custGeom>
              <a:rect b="b" l="l" r="r" t="t"/>
              <a:pathLst>
                <a:path extrusionOk="0" h="1596" w="4409">
                  <a:moveTo>
                    <a:pt x="2548" y="1"/>
                  </a:moveTo>
                  <a:cubicBezTo>
                    <a:pt x="1629" y="1"/>
                    <a:pt x="720" y="564"/>
                    <a:pt x="720" y="564"/>
                  </a:cubicBezTo>
                  <a:cubicBezTo>
                    <a:pt x="1" y="896"/>
                    <a:pt x="269" y="1596"/>
                    <a:pt x="705" y="1596"/>
                  </a:cubicBezTo>
                  <a:cubicBezTo>
                    <a:pt x="794" y="1596"/>
                    <a:pt x="891" y="1566"/>
                    <a:pt x="987" y="1498"/>
                  </a:cubicBezTo>
                  <a:cubicBezTo>
                    <a:pt x="1395" y="1197"/>
                    <a:pt x="1878" y="1046"/>
                    <a:pt x="2361" y="1046"/>
                  </a:cubicBezTo>
                  <a:cubicBezTo>
                    <a:pt x="2787" y="1046"/>
                    <a:pt x="3214" y="1164"/>
                    <a:pt x="3589" y="1398"/>
                  </a:cubicBezTo>
                  <a:cubicBezTo>
                    <a:pt x="3728" y="1474"/>
                    <a:pt x="3852" y="1508"/>
                    <a:pt x="3953" y="1508"/>
                  </a:cubicBezTo>
                  <a:cubicBezTo>
                    <a:pt x="4385" y="1508"/>
                    <a:pt x="4409" y="886"/>
                    <a:pt x="3489" y="264"/>
                  </a:cubicBezTo>
                  <a:cubicBezTo>
                    <a:pt x="3201" y="72"/>
                    <a:pt x="2874" y="1"/>
                    <a:pt x="2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 name="Google Shape;68;p2"/>
          <p:cNvSpPr txBox="1"/>
          <p:nvPr>
            <p:ph type="ctrTitle"/>
          </p:nvPr>
        </p:nvSpPr>
        <p:spPr>
          <a:xfrm>
            <a:off x="714775" y="953750"/>
            <a:ext cx="5326500" cy="1228800"/>
          </a:xfrm>
          <a:prstGeom prst="rect">
            <a:avLst/>
          </a:prstGeom>
        </p:spPr>
        <p:txBody>
          <a:bodyPr anchorCtr="0" anchor="b" bIns="91425" lIns="91425" spcFirstLastPara="1" rIns="91425" wrap="square" tIns="91425">
            <a:noAutofit/>
          </a:bodyPr>
          <a:lstStyle>
            <a:lvl1pPr lvl="0">
              <a:spcBef>
                <a:spcPts val="0"/>
              </a:spcBef>
              <a:spcAft>
                <a:spcPts val="0"/>
              </a:spcAft>
              <a:buSzPts val="5400"/>
              <a:buFont typeface="Impact"/>
              <a:buNone/>
              <a:defRPr sz="5400">
                <a:latin typeface="Impact"/>
                <a:ea typeface="Impact"/>
                <a:cs typeface="Impact"/>
                <a:sym typeface="Impact"/>
              </a:defRPr>
            </a:lvl1pPr>
            <a:lvl2pPr lvl="1" algn="ctr">
              <a:spcBef>
                <a:spcPts val="0"/>
              </a:spcBef>
              <a:spcAft>
                <a:spcPts val="0"/>
              </a:spcAft>
              <a:buSzPts val="5400"/>
              <a:buNone/>
              <a:defRPr sz="5400"/>
            </a:lvl2pPr>
            <a:lvl3pPr lvl="2" algn="ctr">
              <a:spcBef>
                <a:spcPts val="0"/>
              </a:spcBef>
              <a:spcAft>
                <a:spcPts val="0"/>
              </a:spcAft>
              <a:buSzPts val="5400"/>
              <a:buNone/>
              <a:defRPr sz="5400"/>
            </a:lvl3pPr>
            <a:lvl4pPr lvl="3" algn="ctr">
              <a:spcBef>
                <a:spcPts val="0"/>
              </a:spcBef>
              <a:spcAft>
                <a:spcPts val="0"/>
              </a:spcAft>
              <a:buSzPts val="5400"/>
              <a:buNone/>
              <a:defRPr sz="5400"/>
            </a:lvl4pPr>
            <a:lvl5pPr lvl="4" algn="ctr">
              <a:spcBef>
                <a:spcPts val="0"/>
              </a:spcBef>
              <a:spcAft>
                <a:spcPts val="0"/>
              </a:spcAft>
              <a:buSzPts val="5400"/>
              <a:buNone/>
              <a:defRPr sz="5400"/>
            </a:lvl5pPr>
            <a:lvl6pPr lvl="5" algn="ctr">
              <a:spcBef>
                <a:spcPts val="0"/>
              </a:spcBef>
              <a:spcAft>
                <a:spcPts val="0"/>
              </a:spcAft>
              <a:buSzPts val="5400"/>
              <a:buNone/>
              <a:defRPr sz="5400"/>
            </a:lvl6pPr>
            <a:lvl7pPr lvl="6" algn="ctr">
              <a:spcBef>
                <a:spcPts val="0"/>
              </a:spcBef>
              <a:spcAft>
                <a:spcPts val="0"/>
              </a:spcAft>
              <a:buSzPts val="5400"/>
              <a:buNone/>
              <a:defRPr sz="5400"/>
            </a:lvl7pPr>
            <a:lvl8pPr lvl="7" algn="ctr">
              <a:spcBef>
                <a:spcPts val="0"/>
              </a:spcBef>
              <a:spcAft>
                <a:spcPts val="0"/>
              </a:spcAft>
              <a:buSzPts val="5400"/>
              <a:buNone/>
              <a:defRPr sz="5400"/>
            </a:lvl8pPr>
            <a:lvl9pPr lvl="8" algn="ctr">
              <a:spcBef>
                <a:spcPts val="0"/>
              </a:spcBef>
              <a:spcAft>
                <a:spcPts val="0"/>
              </a:spcAft>
              <a:buSzPts val="5400"/>
              <a:buNone/>
              <a:defRPr sz="5400"/>
            </a:lvl9pPr>
          </a:lstStyle>
          <a:p/>
        </p:txBody>
      </p:sp>
      <p:sp>
        <p:nvSpPr>
          <p:cNvPr id="69" name="Google Shape;69;p2"/>
          <p:cNvSpPr txBox="1"/>
          <p:nvPr>
            <p:ph idx="1" type="subTitle"/>
          </p:nvPr>
        </p:nvSpPr>
        <p:spPr>
          <a:xfrm>
            <a:off x="714775" y="2083125"/>
            <a:ext cx="2831100" cy="6204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SzPts val="1600"/>
              <a:buFont typeface="Spartan"/>
              <a:buNone/>
              <a:defRPr sz="1500">
                <a:solidFill>
                  <a:schemeClr val="lt2"/>
                </a:solidFill>
                <a:latin typeface="Spartan Thin"/>
                <a:ea typeface="Spartan Thin"/>
                <a:cs typeface="Spartan Thin"/>
                <a:sym typeface="Spartan Thin"/>
              </a:defRPr>
            </a:lvl1pPr>
            <a:lvl2pPr lvl="1">
              <a:lnSpc>
                <a:spcPct val="100000"/>
              </a:lnSpc>
              <a:spcBef>
                <a:spcPts val="0"/>
              </a:spcBef>
              <a:spcAft>
                <a:spcPts val="0"/>
              </a:spcAft>
              <a:buSzPts val="2800"/>
              <a:buNone/>
              <a:defRPr sz="2800"/>
            </a:lvl2pPr>
            <a:lvl3pPr lvl="2">
              <a:lnSpc>
                <a:spcPct val="100000"/>
              </a:lnSpc>
              <a:spcBef>
                <a:spcPts val="0"/>
              </a:spcBef>
              <a:spcAft>
                <a:spcPts val="0"/>
              </a:spcAft>
              <a:buSzPts val="2800"/>
              <a:buNone/>
              <a:defRPr sz="2800"/>
            </a:lvl3pPr>
            <a:lvl4pPr lvl="3">
              <a:lnSpc>
                <a:spcPct val="100000"/>
              </a:lnSpc>
              <a:spcBef>
                <a:spcPts val="0"/>
              </a:spcBef>
              <a:spcAft>
                <a:spcPts val="0"/>
              </a:spcAft>
              <a:buSzPts val="2800"/>
              <a:buNone/>
              <a:defRPr sz="2800"/>
            </a:lvl4pPr>
            <a:lvl5pPr lvl="4">
              <a:lnSpc>
                <a:spcPct val="100000"/>
              </a:lnSpc>
              <a:spcBef>
                <a:spcPts val="0"/>
              </a:spcBef>
              <a:spcAft>
                <a:spcPts val="0"/>
              </a:spcAft>
              <a:buSzPts val="2800"/>
              <a:buNone/>
              <a:defRPr sz="2800"/>
            </a:lvl5pPr>
            <a:lvl6pPr lvl="5">
              <a:lnSpc>
                <a:spcPct val="100000"/>
              </a:lnSpc>
              <a:spcBef>
                <a:spcPts val="0"/>
              </a:spcBef>
              <a:spcAft>
                <a:spcPts val="0"/>
              </a:spcAft>
              <a:buSzPts val="2800"/>
              <a:buNone/>
              <a:defRPr sz="2800"/>
            </a:lvl6pPr>
            <a:lvl7pPr lvl="6">
              <a:lnSpc>
                <a:spcPct val="100000"/>
              </a:lnSpc>
              <a:spcBef>
                <a:spcPts val="0"/>
              </a:spcBef>
              <a:spcAft>
                <a:spcPts val="0"/>
              </a:spcAft>
              <a:buSzPts val="2800"/>
              <a:buNone/>
              <a:defRPr sz="2800"/>
            </a:lvl7pPr>
            <a:lvl8pPr lvl="7">
              <a:lnSpc>
                <a:spcPct val="100000"/>
              </a:lnSpc>
              <a:spcBef>
                <a:spcPts val="0"/>
              </a:spcBef>
              <a:spcAft>
                <a:spcPts val="0"/>
              </a:spcAft>
              <a:buSzPts val="2800"/>
              <a:buNone/>
              <a:defRPr sz="2800"/>
            </a:lvl8pPr>
            <a:lvl9pPr lvl="8">
              <a:lnSpc>
                <a:spcPct val="100000"/>
              </a:lnSpc>
              <a:spcBef>
                <a:spcPts val="0"/>
              </a:spcBef>
              <a:spcAft>
                <a:spcPts val="0"/>
              </a:spcAft>
              <a:buSzPts val="2800"/>
              <a:buNone/>
              <a:defRPr sz="2800"/>
            </a:lvl9pPr>
          </a:lstStyle>
          <a:p/>
        </p:txBody>
      </p:sp>
      <p:grpSp>
        <p:nvGrpSpPr>
          <p:cNvPr id="70" name="Google Shape;70;p2"/>
          <p:cNvGrpSpPr/>
          <p:nvPr/>
        </p:nvGrpSpPr>
        <p:grpSpPr>
          <a:xfrm flipH="1">
            <a:off x="7468613" y="190500"/>
            <a:ext cx="1476300" cy="1757425"/>
            <a:chOff x="919550" y="238125"/>
            <a:chExt cx="1476300" cy="1757425"/>
          </a:xfrm>
        </p:grpSpPr>
        <p:sp>
          <p:nvSpPr>
            <p:cNvPr id="71" name="Google Shape;71;p2"/>
            <p:cNvSpPr/>
            <p:nvPr/>
          </p:nvSpPr>
          <p:spPr>
            <a:xfrm>
              <a:off x="925275" y="244800"/>
              <a:ext cx="253400" cy="253400"/>
            </a:xfrm>
            <a:custGeom>
              <a:rect b="b" l="l" r="r" t="t"/>
              <a:pathLst>
                <a:path extrusionOk="0" h="10136" w="10136">
                  <a:moveTo>
                    <a:pt x="9180" y="957"/>
                  </a:moveTo>
                  <a:lnTo>
                    <a:pt x="9180" y="9180"/>
                  </a:lnTo>
                  <a:lnTo>
                    <a:pt x="957" y="9180"/>
                  </a:lnTo>
                  <a:lnTo>
                    <a:pt x="957" y="957"/>
                  </a:lnTo>
                  <a:close/>
                  <a:moveTo>
                    <a:pt x="0" y="1"/>
                  </a:moveTo>
                  <a:lnTo>
                    <a:pt x="0"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2"/>
            <p:cNvSpPr/>
            <p:nvPr/>
          </p:nvSpPr>
          <p:spPr>
            <a:xfrm>
              <a:off x="1034275" y="353800"/>
              <a:ext cx="252450" cy="253400"/>
            </a:xfrm>
            <a:custGeom>
              <a:rect b="b" l="l" r="r" t="t"/>
              <a:pathLst>
                <a:path extrusionOk="0" h="10136" w="10098">
                  <a:moveTo>
                    <a:pt x="9141" y="957"/>
                  </a:moveTo>
                  <a:lnTo>
                    <a:pt x="9141" y="9180"/>
                  </a:lnTo>
                  <a:lnTo>
                    <a:pt x="957" y="9180"/>
                  </a:lnTo>
                  <a:lnTo>
                    <a:pt x="957" y="957"/>
                  </a:lnTo>
                  <a:close/>
                  <a:moveTo>
                    <a:pt x="1" y="1"/>
                  </a:moveTo>
                  <a:lnTo>
                    <a:pt x="1" y="10136"/>
                  </a:lnTo>
                  <a:lnTo>
                    <a:pt x="10097" y="10136"/>
                  </a:lnTo>
                  <a:lnTo>
                    <a:pt x="100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2"/>
            <p:cNvSpPr/>
            <p:nvPr/>
          </p:nvSpPr>
          <p:spPr>
            <a:xfrm>
              <a:off x="919550" y="238125"/>
              <a:ext cx="508675" cy="501025"/>
            </a:xfrm>
            <a:custGeom>
              <a:rect b="b" l="l" r="r" t="t"/>
              <a:pathLst>
                <a:path extrusionOk="0" h="20041" w="20347">
                  <a:moveTo>
                    <a:pt x="13730" y="0"/>
                  </a:moveTo>
                  <a:lnTo>
                    <a:pt x="13730" y="13807"/>
                  </a:lnTo>
                  <a:lnTo>
                    <a:pt x="0" y="13807"/>
                  </a:lnTo>
                  <a:lnTo>
                    <a:pt x="0" y="20041"/>
                  </a:lnTo>
                  <a:lnTo>
                    <a:pt x="956" y="20041"/>
                  </a:lnTo>
                  <a:lnTo>
                    <a:pt x="956" y="14763"/>
                  </a:lnTo>
                  <a:lnTo>
                    <a:pt x="14686" y="14763"/>
                  </a:lnTo>
                  <a:lnTo>
                    <a:pt x="14686" y="956"/>
                  </a:lnTo>
                  <a:lnTo>
                    <a:pt x="20347" y="956"/>
                  </a:lnTo>
                  <a:lnTo>
                    <a:pt x="203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2"/>
            <p:cNvSpPr/>
            <p:nvPr/>
          </p:nvSpPr>
          <p:spPr>
            <a:xfrm>
              <a:off x="1034275" y="353800"/>
              <a:ext cx="1361575" cy="1641750"/>
            </a:xfrm>
            <a:custGeom>
              <a:rect b="b" l="l" r="r" t="t"/>
              <a:pathLst>
                <a:path extrusionOk="0" h="65670" w="54463">
                  <a:moveTo>
                    <a:pt x="1" y="1"/>
                  </a:moveTo>
                  <a:lnTo>
                    <a:pt x="1" y="65669"/>
                  </a:lnTo>
                  <a:lnTo>
                    <a:pt x="957" y="65669"/>
                  </a:lnTo>
                  <a:lnTo>
                    <a:pt x="957" y="957"/>
                  </a:lnTo>
                  <a:lnTo>
                    <a:pt x="54463" y="957"/>
                  </a:lnTo>
                  <a:lnTo>
                    <a:pt x="544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 name="Google Shape;75;p2"/>
          <p:cNvGrpSpPr/>
          <p:nvPr/>
        </p:nvGrpSpPr>
        <p:grpSpPr>
          <a:xfrm>
            <a:off x="273800" y="0"/>
            <a:ext cx="175200" cy="3752700"/>
            <a:chOff x="8389650" y="-9525"/>
            <a:chExt cx="175200" cy="3752700"/>
          </a:xfrm>
        </p:grpSpPr>
        <p:cxnSp>
          <p:nvCxnSpPr>
            <p:cNvPr id="76" name="Google Shape;76;p2"/>
            <p:cNvCxnSpPr/>
            <p:nvPr/>
          </p:nvCxnSpPr>
          <p:spPr>
            <a:xfrm>
              <a:off x="8477250" y="-9525"/>
              <a:ext cx="0" cy="1628700"/>
            </a:xfrm>
            <a:prstGeom prst="straightConnector1">
              <a:avLst/>
            </a:prstGeom>
            <a:noFill/>
            <a:ln cap="flat" cmpd="sng" w="28575">
              <a:solidFill>
                <a:schemeClr val="lt2"/>
              </a:solidFill>
              <a:prstDash val="solid"/>
              <a:round/>
              <a:headEnd len="med" w="med" type="none"/>
              <a:tailEnd len="med" w="med" type="none"/>
            </a:ln>
          </p:spPr>
        </p:cxnSp>
        <p:sp>
          <p:nvSpPr>
            <p:cNvPr id="77" name="Google Shape;77;p2"/>
            <p:cNvSpPr/>
            <p:nvPr/>
          </p:nvSpPr>
          <p:spPr>
            <a:xfrm rot="2700000">
              <a:off x="8415307" y="1644822"/>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2"/>
            <p:cNvSpPr/>
            <p:nvPr/>
          </p:nvSpPr>
          <p:spPr>
            <a:xfrm rot="2700000">
              <a:off x="8415307" y="1752534"/>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2"/>
            <p:cNvSpPr/>
            <p:nvPr/>
          </p:nvSpPr>
          <p:spPr>
            <a:xfrm rot="2700000">
              <a:off x="8415307" y="1859684"/>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0" name="Google Shape;80;p2"/>
            <p:cNvCxnSpPr/>
            <p:nvPr/>
          </p:nvCxnSpPr>
          <p:spPr>
            <a:xfrm>
              <a:off x="8477250" y="2009775"/>
              <a:ext cx="4800" cy="1733400"/>
            </a:xfrm>
            <a:prstGeom prst="straightConnector1">
              <a:avLst/>
            </a:prstGeom>
            <a:noFill/>
            <a:ln cap="flat" cmpd="sng" w="28575">
              <a:solidFill>
                <a:schemeClr val="lt2"/>
              </a:solidFill>
              <a:prstDash val="solid"/>
              <a:round/>
              <a:headEnd len="med" w="med" type="none"/>
              <a:tailEnd len="med" w="med" type="none"/>
            </a:ln>
          </p:spPr>
        </p:cxnSp>
      </p:grpSp>
      <p:sp>
        <p:nvSpPr>
          <p:cNvPr id="81" name="Google Shape;81;p2"/>
          <p:cNvSpPr/>
          <p:nvPr/>
        </p:nvSpPr>
        <p:spPr>
          <a:xfrm>
            <a:off x="5490075" y="3619700"/>
            <a:ext cx="1006700" cy="1446775"/>
          </a:xfrm>
          <a:custGeom>
            <a:rect b="b" l="l" r="r" t="t"/>
            <a:pathLst>
              <a:path extrusionOk="0" h="57871" w="40268">
                <a:moveTo>
                  <a:pt x="2860" y="0"/>
                </a:moveTo>
                <a:lnTo>
                  <a:pt x="40268" y="37407"/>
                </a:lnTo>
                <a:lnTo>
                  <a:pt x="0" y="57871"/>
                </a:lnTo>
                <a:lnTo>
                  <a:pt x="2640" y="2421"/>
                </a:lnTo>
                <a:close/>
              </a:path>
            </a:pathLst>
          </a:custGeom>
          <a:solidFill>
            <a:srgbClr val="DFC2CF"/>
          </a:solidFill>
          <a:ln>
            <a:noFill/>
          </a:ln>
        </p:spPr>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219" name="Shape 219"/>
        <p:cNvGrpSpPr/>
        <p:nvPr/>
      </p:nvGrpSpPr>
      <p:grpSpPr>
        <a:xfrm>
          <a:off x="0" y="0"/>
          <a:ext cx="0" cy="0"/>
          <a:chOff x="0" y="0"/>
          <a:chExt cx="0" cy="0"/>
        </a:xfrm>
      </p:grpSpPr>
      <p:sp>
        <p:nvSpPr>
          <p:cNvPr id="220" name="Google Shape;220;p11"/>
          <p:cNvSpPr/>
          <p:nvPr/>
        </p:nvSpPr>
        <p:spPr>
          <a:xfrm>
            <a:off x="0" y="0"/>
            <a:ext cx="9144000" cy="5143500"/>
          </a:xfrm>
          <a:prstGeom prst="rect">
            <a:avLst/>
          </a:pr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1" name="Google Shape;221;p11"/>
          <p:cNvGrpSpPr/>
          <p:nvPr/>
        </p:nvGrpSpPr>
        <p:grpSpPr>
          <a:xfrm>
            <a:off x="170650" y="190500"/>
            <a:ext cx="1476300" cy="1757425"/>
            <a:chOff x="919550" y="238125"/>
            <a:chExt cx="1476300" cy="1757425"/>
          </a:xfrm>
        </p:grpSpPr>
        <p:sp>
          <p:nvSpPr>
            <p:cNvPr id="222" name="Google Shape;222;p11"/>
            <p:cNvSpPr/>
            <p:nvPr/>
          </p:nvSpPr>
          <p:spPr>
            <a:xfrm>
              <a:off x="925275" y="244800"/>
              <a:ext cx="253400" cy="253400"/>
            </a:xfrm>
            <a:custGeom>
              <a:rect b="b" l="l" r="r" t="t"/>
              <a:pathLst>
                <a:path extrusionOk="0" h="10136" w="10136">
                  <a:moveTo>
                    <a:pt x="9180" y="957"/>
                  </a:moveTo>
                  <a:lnTo>
                    <a:pt x="9180" y="9180"/>
                  </a:lnTo>
                  <a:lnTo>
                    <a:pt x="957" y="9180"/>
                  </a:lnTo>
                  <a:lnTo>
                    <a:pt x="957" y="957"/>
                  </a:lnTo>
                  <a:close/>
                  <a:moveTo>
                    <a:pt x="0" y="1"/>
                  </a:moveTo>
                  <a:lnTo>
                    <a:pt x="0"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11"/>
            <p:cNvSpPr/>
            <p:nvPr/>
          </p:nvSpPr>
          <p:spPr>
            <a:xfrm>
              <a:off x="1034275" y="353800"/>
              <a:ext cx="252450" cy="253400"/>
            </a:xfrm>
            <a:custGeom>
              <a:rect b="b" l="l" r="r" t="t"/>
              <a:pathLst>
                <a:path extrusionOk="0" h="10136" w="10098">
                  <a:moveTo>
                    <a:pt x="9141" y="957"/>
                  </a:moveTo>
                  <a:lnTo>
                    <a:pt x="9141" y="9180"/>
                  </a:lnTo>
                  <a:lnTo>
                    <a:pt x="957" y="9180"/>
                  </a:lnTo>
                  <a:lnTo>
                    <a:pt x="957" y="957"/>
                  </a:lnTo>
                  <a:close/>
                  <a:moveTo>
                    <a:pt x="1" y="1"/>
                  </a:moveTo>
                  <a:lnTo>
                    <a:pt x="1" y="10136"/>
                  </a:lnTo>
                  <a:lnTo>
                    <a:pt x="10097" y="10136"/>
                  </a:lnTo>
                  <a:lnTo>
                    <a:pt x="100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11"/>
            <p:cNvSpPr/>
            <p:nvPr/>
          </p:nvSpPr>
          <p:spPr>
            <a:xfrm>
              <a:off x="919550" y="238125"/>
              <a:ext cx="508675" cy="501025"/>
            </a:xfrm>
            <a:custGeom>
              <a:rect b="b" l="l" r="r" t="t"/>
              <a:pathLst>
                <a:path extrusionOk="0" h="20041" w="20347">
                  <a:moveTo>
                    <a:pt x="13730" y="0"/>
                  </a:moveTo>
                  <a:lnTo>
                    <a:pt x="13730" y="13807"/>
                  </a:lnTo>
                  <a:lnTo>
                    <a:pt x="0" y="13807"/>
                  </a:lnTo>
                  <a:lnTo>
                    <a:pt x="0" y="20041"/>
                  </a:lnTo>
                  <a:lnTo>
                    <a:pt x="956" y="20041"/>
                  </a:lnTo>
                  <a:lnTo>
                    <a:pt x="956" y="14763"/>
                  </a:lnTo>
                  <a:lnTo>
                    <a:pt x="14686" y="14763"/>
                  </a:lnTo>
                  <a:lnTo>
                    <a:pt x="14686" y="956"/>
                  </a:lnTo>
                  <a:lnTo>
                    <a:pt x="20347" y="956"/>
                  </a:lnTo>
                  <a:lnTo>
                    <a:pt x="203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11"/>
            <p:cNvSpPr/>
            <p:nvPr/>
          </p:nvSpPr>
          <p:spPr>
            <a:xfrm>
              <a:off x="1034275" y="353800"/>
              <a:ext cx="1361575" cy="1641750"/>
            </a:xfrm>
            <a:custGeom>
              <a:rect b="b" l="l" r="r" t="t"/>
              <a:pathLst>
                <a:path extrusionOk="0" h="65670" w="54463">
                  <a:moveTo>
                    <a:pt x="1" y="1"/>
                  </a:moveTo>
                  <a:lnTo>
                    <a:pt x="1" y="65669"/>
                  </a:lnTo>
                  <a:lnTo>
                    <a:pt x="957" y="65669"/>
                  </a:lnTo>
                  <a:lnTo>
                    <a:pt x="957" y="957"/>
                  </a:lnTo>
                  <a:lnTo>
                    <a:pt x="54463" y="957"/>
                  </a:lnTo>
                  <a:lnTo>
                    <a:pt x="544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6" name="Google Shape;226;p11"/>
          <p:cNvSpPr txBox="1"/>
          <p:nvPr>
            <p:ph hasCustomPrompt="1" type="title"/>
          </p:nvPr>
        </p:nvSpPr>
        <p:spPr>
          <a:xfrm>
            <a:off x="714775" y="1363300"/>
            <a:ext cx="7757700" cy="1963500"/>
          </a:xfrm>
          <a:prstGeom prst="rect">
            <a:avLst/>
          </a:prstGeom>
        </p:spPr>
        <p:txBody>
          <a:bodyPr anchorCtr="0" anchor="b" bIns="91425" lIns="91425" spcFirstLastPara="1" rIns="91425" wrap="square" tIns="91425">
            <a:noAutofit/>
          </a:bodyPr>
          <a:lstStyle>
            <a:lvl1pPr lvl="0" algn="ctr">
              <a:spcBef>
                <a:spcPts val="0"/>
              </a:spcBef>
              <a:spcAft>
                <a:spcPts val="0"/>
              </a:spcAft>
              <a:buSzPts val="12000"/>
              <a:buNone/>
              <a:defRPr sz="12000">
                <a:solidFill>
                  <a:schemeClr val="accent2"/>
                </a:solidFill>
              </a:defRPr>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227" name="Google Shape;227;p11"/>
          <p:cNvSpPr txBox="1"/>
          <p:nvPr>
            <p:ph idx="1" type="body"/>
          </p:nvPr>
        </p:nvSpPr>
        <p:spPr>
          <a:xfrm>
            <a:off x="311700" y="3152225"/>
            <a:ext cx="8520600" cy="1300800"/>
          </a:xfrm>
          <a:prstGeom prst="rect">
            <a:avLst/>
          </a:prstGeom>
        </p:spPr>
        <p:txBody>
          <a:bodyPr anchorCtr="0" anchor="t" bIns="91425" lIns="91425" spcFirstLastPara="1" rIns="91425" wrap="square" tIns="91425">
            <a:noAutofit/>
          </a:bodyPr>
          <a:lstStyle>
            <a:lvl1pPr indent="-342900" lvl="0" marL="457200" algn="ctr">
              <a:spcBef>
                <a:spcPts val="0"/>
              </a:spcBef>
              <a:spcAft>
                <a:spcPts val="0"/>
              </a:spcAft>
              <a:buSzPts val="1800"/>
              <a:buChar char="●"/>
              <a:defRPr>
                <a:solidFill>
                  <a:schemeClr val="accent1"/>
                </a:solidFill>
              </a:defRPr>
            </a:lvl1pPr>
            <a:lvl2pPr indent="-317500" lvl="1" marL="914400" algn="ctr">
              <a:spcBef>
                <a:spcPts val="1600"/>
              </a:spcBef>
              <a:spcAft>
                <a:spcPts val="0"/>
              </a:spcAft>
              <a:buSzPts val="1400"/>
              <a:buChar char="○"/>
              <a:defRPr/>
            </a:lvl2pPr>
            <a:lvl3pPr indent="-317500" lvl="2" marL="1371600" algn="ctr">
              <a:spcBef>
                <a:spcPts val="1600"/>
              </a:spcBef>
              <a:spcAft>
                <a:spcPts val="0"/>
              </a:spcAft>
              <a:buSzPts val="1400"/>
              <a:buChar char="■"/>
              <a:defRPr/>
            </a:lvl3pPr>
            <a:lvl4pPr indent="-317500" lvl="3" marL="1828800" algn="ctr">
              <a:spcBef>
                <a:spcPts val="1600"/>
              </a:spcBef>
              <a:spcAft>
                <a:spcPts val="0"/>
              </a:spcAft>
              <a:buSzPts val="1400"/>
              <a:buChar char="●"/>
              <a:defRPr/>
            </a:lvl4pPr>
            <a:lvl5pPr indent="-317500" lvl="4" marL="2286000" algn="ctr">
              <a:spcBef>
                <a:spcPts val="1600"/>
              </a:spcBef>
              <a:spcAft>
                <a:spcPts val="0"/>
              </a:spcAft>
              <a:buSzPts val="1400"/>
              <a:buChar char="○"/>
              <a:defRPr/>
            </a:lvl5pPr>
            <a:lvl6pPr indent="-317500" lvl="5" marL="2743200" algn="ctr">
              <a:spcBef>
                <a:spcPts val="1600"/>
              </a:spcBef>
              <a:spcAft>
                <a:spcPts val="0"/>
              </a:spcAft>
              <a:buSzPts val="1400"/>
              <a:buChar char="■"/>
              <a:defRPr/>
            </a:lvl6pPr>
            <a:lvl7pPr indent="-317500" lvl="6" marL="3200400" algn="ctr">
              <a:spcBef>
                <a:spcPts val="1600"/>
              </a:spcBef>
              <a:spcAft>
                <a:spcPts val="0"/>
              </a:spcAft>
              <a:buSzPts val="1400"/>
              <a:buChar char="●"/>
              <a:defRPr/>
            </a:lvl7pPr>
            <a:lvl8pPr indent="-317500" lvl="7" marL="3657600" algn="ctr">
              <a:spcBef>
                <a:spcPts val="1600"/>
              </a:spcBef>
              <a:spcAft>
                <a:spcPts val="0"/>
              </a:spcAft>
              <a:buSzPts val="1400"/>
              <a:buChar char="○"/>
              <a:defRPr/>
            </a:lvl8pPr>
            <a:lvl9pPr indent="-317500" lvl="8" marL="4114800" algn="ctr">
              <a:spcBef>
                <a:spcPts val="1600"/>
              </a:spcBef>
              <a:spcAft>
                <a:spcPts val="1600"/>
              </a:spcAft>
              <a:buSzPts val="1400"/>
              <a:buChar char="■"/>
              <a:defRPr/>
            </a:lvl9pPr>
          </a:lstStyle>
          <a:p/>
        </p:txBody>
      </p:sp>
      <p:sp>
        <p:nvSpPr>
          <p:cNvPr id="228" name="Google Shape;228;p11"/>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grpSp>
        <p:nvGrpSpPr>
          <p:cNvPr id="229" name="Google Shape;229;p11"/>
          <p:cNvGrpSpPr/>
          <p:nvPr/>
        </p:nvGrpSpPr>
        <p:grpSpPr>
          <a:xfrm flipH="1" rot="5400000">
            <a:off x="2321800" y="2093537"/>
            <a:ext cx="250200" cy="4950700"/>
            <a:chOff x="6592750" y="3054500"/>
            <a:chExt cx="250200" cy="4950700"/>
          </a:xfrm>
        </p:grpSpPr>
        <p:cxnSp>
          <p:nvCxnSpPr>
            <p:cNvPr id="230" name="Google Shape;230;p11"/>
            <p:cNvCxnSpPr/>
            <p:nvPr/>
          </p:nvCxnSpPr>
          <p:spPr>
            <a:xfrm rot="5400000">
              <a:off x="4496050" y="5783400"/>
              <a:ext cx="4443600" cy="0"/>
            </a:xfrm>
            <a:prstGeom prst="straightConnector1">
              <a:avLst/>
            </a:prstGeom>
            <a:noFill/>
            <a:ln cap="flat" cmpd="sng" w="28575">
              <a:solidFill>
                <a:schemeClr val="lt2"/>
              </a:solidFill>
              <a:prstDash val="solid"/>
              <a:round/>
              <a:headEnd len="med" w="med" type="none"/>
              <a:tailEnd len="med" w="med" type="none"/>
            </a:ln>
          </p:spPr>
        </p:cxnSp>
        <p:sp>
          <p:nvSpPr>
            <p:cNvPr id="231" name="Google Shape;231;p11"/>
            <p:cNvSpPr/>
            <p:nvPr/>
          </p:nvSpPr>
          <p:spPr>
            <a:xfrm rot="2700000">
              <a:off x="6629391" y="3367833"/>
              <a:ext cx="176918" cy="176918"/>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11"/>
            <p:cNvSpPr/>
            <p:nvPr/>
          </p:nvSpPr>
          <p:spPr>
            <a:xfrm rot="2700000">
              <a:off x="6629391" y="3258883"/>
              <a:ext cx="176918" cy="176918"/>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11"/>
            <p:cNvSpPr/>
            <p:nvPr/>
          </p:nvSpPr>
          <p:spPr>
            <a:xfrm rot="2700000">
              <a:off x="6658453" y="3079103"/>
              <a:ext cx="118794" cy="118794"/>
            </a:xfrm>
            <a:prstGeom prst="rect">
              <a:avLst/>
            </a:prstGeom>
            <a:solidFill>
              <a:schemeClr val="lt2"/>
            </a:solid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 name="Google Shape;234;p11"/>
          <p:cNvGrpSpPr/>
          <p:nvPr/>
        </p:nvGrpSpPr>
        <p:grpSpPr>
          <a:xfrm flipH="1">
            <a:off x="7488100" y="190500"/>
            <a:ext cx="1476300" cy="1757425"/>
            <a:chOff x="919550" y="238125"/>
            <a:chExt cx="1476300" cy="1757425"/>
          </a:xfrm>
        </p:grpSpPr>
        <p:sp>
          <p:nvSpPr>
            <p:cNvPr id="235" name="Google Shape;235;p11"/>
            <p:cNvSpPr/>
            <p:nvPr/>
          </p:nvSpPr>
          <p:spPr>
            <a:xfrm>
              <a:off x="925275" y="244800"/>
              <a:ext cx="253400" cy="253400"/>
            </a:xfrm>
            <a:custGeom>
              <a:rect b="b" l="l" r="r" t="t"/>
              <a:pathLst>
                <a:path extrusionOk="0" h="10136" w="10136">
                  <a:moveTo>
                    <a:pt x="9180" y="957"/>
                  </a:moveTo>
                  <a:lnTo>
                    <a:pt x="9180" y="9180"/>
                  </a:lnTo>
                  <a:lnTo>
                    <a:pt x="957" y="9180"/>
                  </a:lnTo>
                  <a:lnTo>
                    <a:pt x="957" y="957"/>
                  </a:lnTo>
                  <a:close/>
                  <a:moveTo>
                    <a:pt x="0" y="1"/>
                  </a:moveTo>
                  <a:lnTo>
                    <a:pt x="0"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11"/>
            <p:cNvSpPr/>
            <p:nvPr/>
          </p:nvSpPr>
          <p:spPr>
            <a:xfrm>
              <a:off x="1034275" y="353800"/>
              <a:ext cx="252450" cy="253400"/>
            </a:xfrm>
            <a:custGeom>
              <a:rect b="b" l="l" r="r" t="t"/>
              <a:pathLst>
                <a:path extrusionOk="0" h="10136" w="10098">
                  <a:moveTo>
                    <a:pt x="9141" y="957"/>
                  </a:moveTo>
                  <a:lnTo>
                    <a:pt x="9141" y="9180"/>
                  </a:lnTo>
                  <a:lnTo>
                    <a:pt x="957" y="9180"/>
                  </a:lnTo>
                  <a:lnTo>
                    <a:pt x="957" y="957"/>
                  </a:lnTo>
                  <a:close/>
                  <a:moveTo>
                    <a:pt x="1" y="1"/>
                  </a:moveTo>
                  <a:lnTo>
                    <a:pt x="1" y="10136"/>
                  </a:lnTo>
                  <a:lnTo>
                    <a:pt x="10097" y="10136"/>
                  </a:lnTo>
                  <a:lnTo>
                    <a:pt x="100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11"/>
            <p:cNvSpPr/>
            <p:nvPr/>
          </p:nvSpPr>
          <p:spPr>
            <a:xfrm>
              <a:off x="919550" y="238125"/>
              <a:ext cx="508675" cy="501025"/>
            </a:xfrm>
            <a:custGeom>
              <a:rect b="b" l="l" r="r" t="t"/>
              <a:pathLst>
                <a:path extrusionOk="0" h="20041" w="20347">
                  <a:moveTo>
                    <a:pt x="13730" y="0"/>
                  </a:moveTo>
                  <a:lnTo>
                    <a:pt x="13730" y="13807"/>
                  </a:lnTo>
                  <a:lnTo>
                    <a:pt x="0" y="13807"/>
                  </a:lnTo>
                  <a:lnTo>
                    <a:pt x="0" y="20041"/>
                  </a:lnTo>
                  <a:lnTo>
                    <a:pt x="956" y="20041"/>
                  </a:lnTo>
                  <a:lnTo>
                    <a:pt x="956" y="14763"/>
                  </a:lnTo>
                  <a:lnTo>
                    <a:pt x="14686" y="14763"/>
                  </a:lnTo>
                  <a:lnTo>
                    <a:pt x="14686" y="956"/>
                  </a:lnTo>
                  <a:lnTo>
                    <a:pt x="20347" y="956"/>
                  </a:lnTo>
                  <a:lnTo>
                    <a:pt x="203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11"/>
            <p:cNvSpPr/>
            <p:nvPr/>
          </p:nvSpPr>
          <p:spPr>
            <a:xfrm>
              <a:off x="1034275" y="353800"/>
              <a:ext cx="1361575" cy="1641750"/>
            </a:xfrm>
            <a:custGeom>
              <a:rect b="b" l="l" r="r" t="t"/>
              <a:pathLst>
                <a:path extrusionOk="0" h="65670" w="54463">
                  <a:moveTo>
                    <a:pt x="1" y="1"/>
                  </a:moveTo>
                  <a:lnTo>
                    <a:pt x="1" y="65669"/>
                  </a:lnTo>
                  <a:lnTo>
                    <a:pt x="957" y="65669"/>
                  </a:lnTo>
                  <a:lnTo>
                    <a:pt x="957" y="957"/>
                  </a:lnTo>
                  <a:lnTo>
                    <a:pt x="54463" y="957"/>
                  </a:lnTo>
                  <a:lnTo>
                    <a:pt x="544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239" name="Shape 239"/>
        <p:cNvGrpSpPr/>
        <p:nvPr/>
      </p:nvGrpSpPr>
      <p:grpSpPr>
        <a:xfrm>
          <a:off x="0" y="0"/>
          <a:ext cx="0" cy="0"/>
          <a:chOff x="0" y="0"/>
          <a:chExt cx="0" cy="0"/>
        </a:xfrm>
      </p:grpSpPr>
      <p:sp>
        <p:nvSpPr>
          <p:cNvPr id="240" name="Google Shape;240;p12"/>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
    <p:spTree>
      <p:nvGrpSpPr>
        <p:cNvPr id="241" name="Shape 241"/>
        <p:cNvGrpSpPr/>
        <p:nvPr/>
      </p:nvGrpSpPr>
      <p:grpSpPr>
        <a:xfrm>
          <a:off x="0" y="0"/>
          <a:ext cx="0" cy="0"/>
          <a:chOff x="0" y="0"/>
          <a:chExt cx="0" cy="0"/>
        </a:xfrm>
      </p:grpSpPr>
      <p:sp>
        <p:nvSpPr>
          <p:cNvPr id="242" name="Google Shape;242;p13"/>
          <p:cNvSpPr/>
          <p:nvPr/>
        </p:nvSpPr>
        <p:spPr>
          <a:xfrm>
            <a:off x="9250" y="0"/>
            <a:ext cx="9144000" cy="5143500"/>
          </a:xfrm>
          <a:prstGeom prst="rect">
            <a:avLst/>
          </a:prstGeom>
          <a:solidFill>
            <a:srgbClr val="CD4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13"/>
          <p:cNvSpPr txBox="1"/>
          <p:nvPr>
            <p:ph type="title"/>
          </p:nvPr>
        </p:nvSpPr>
        <p:spPr>
          <a:xfrm>
            <a:off x="2102850" y="1941750"/>
            <a:ext cx="3982500" cy="1087200"/>
          </a:xfrm>
          <a:prstGeom prst="rect">
            <a:avLst/>
          </a:prstGeom>
        </p:spPr>
        <p:txBody>
          <a:bodyPr anchorCtr="0" anchor="t" bIns="91425" lIns="91425" spcFirstLastPara="1" rIns="91425" wrap="square" tIns="91425">
            <a:noAutofit/>
          </a:bodyPr>
          <a:lstStyle>
            <a:lvl1pPr lvl="0" algn="r">
              <a:spcBef>
                <a:spcPts val="0"/>
              </a:spcBef>
              <a:spcAft>
                <a:spcPts val="0"/>
              </a:spcAft>
              <a:buClr>
                <a:srgbClr val="FFF2CC"/>
              </a:buClr>
              <a:buSzPts val="2800"/>
              <a:buNone/>
              <a:defRPr sz="1800">
                <a:solidFill>
                  <a:srgbClr val="FFF2CC"/>
                </a:solidFill>
                <a:latin typeface="Spartan"/>
                <a:ea typeface="Spartan"/>
                <a:cs typeface="Spartan"/>
                <a:sym typeface="Spartan"/>
              </a:defRPr>
            </a:lvl1pPr>
            <a:lvl2pPr lvl="1">
              <a:spcBef>
                <a:spcPts val="0"/>
              </a:spcBef>
              <a:spcAft>
                <a:spcPts val="0"/>
              </a:spcAft>
              <a:buSzPts val="2800"/>
              <a:buNone/>
              <a:defRPr>
                <a:latin typeface="Spartan"/>
                <a:ea typeface="Spartan"/>
                <a:cs typeface="Spartan"/>
                <a:sym typeface="Spartan"/>
              </a:defRPr>
            </a:lvl2pPr>
            <a:lvl3pPr lvl="2">
              <a:spcBef>
                <a:spcPts val="0"/>
              </a:spcBef>
              <a:spcAft>
                <a:spcPts val="0"/>
              </a:spcAft>
              <a:buSzPts val="2800"/>
              <a:buNone/>
              <a:defRPr>
                <a:latin typeface="Spartan"/>
                <a:ea typeface="Spartan"/>
                <a:cs typeface="Spartan"/>
                <a:sym typeface="Spartan"/>
              </a:defRPr>
            </a:lvl3pPr>
            <a:lvl4pPr lvl="3">
              <a:spcBef>
                <a:spcPts val="0"/>
              </a:spcBef>
              <a:spcAft>
                <a:spcPts val="0"/>
              </a:spcAft>
              <a:buSzPts val="2800"/>
              <a:buNone/>
              <a:defRPr>
                <a:latin typeface="Spartan"/>
                <a:ea typeface="Spartan"/>
                <a:cs typeface="Spartan"/>
                <a:sym typeface="Spartan"/>
              </a:defRPr>
            </a:lvl4pPr>
            <a:lvl5pPr lvl="4">
              <a:spcBef>
                <a:spcPts val="0"/>
              </a:spcBef>
              <a:spcAft>
                <a:spcPts val="0"/>
              </a:spcAft>
              <a:buSzPts val="2800"/>
              <a:buNone/>
              <a:defRPr>
                <a:latin typeface="Spartan"/>
                <a:ea typeface="Spartan"/>
                <a:cs typeface="Spartan"/>
                <a:sym typeface="Spartan"/>
              </a:defRPr>
            </a:lvl5pPr>
            <a:lvl6pPr lvl="5">
              <a:spcBef>
                <a:spcPts val="0"/>
              </a:spcBef>
              <a:spcAft>
                <a:spcPts val="0"/>
              </a:spcAft>
              <a:buSzPts val="2800"/>
              <a:buNone/>
              <a:defRPr>
                <a:latin typeface="Spartan"/>
                <a:ea typeface="Spartan"/>
                <a:cs typeface="Spartan"/>
                <a:sym typeface="Spartan"/>
              </a:defRPr>
            </a:lvl6pPr>
            <a:lvl7pPr lvl="6">
              <a:spcBef>
                <a:spcPts val="0"/>
              </a:spcBef>
              <a:spcAft>
                <a:spcPts val="0"/>
              </a:spcAft>
              <a:buSzPts val="2800"/>
              <a:buNone/>
              <a:defRPr>
                <a:latin typeface="Spartan"/>
                <a:ea typeface="Spartan"/>
                <a:cs typeface="Spartan"/>
                <a:sym typeface="Spartan"/>
              </a:defRPr>
            </a:lvl7pPr>
            <a:lvl8pPr lvl="7">
              <a:spcBef>
                <a:spcPts val="0"/>
              </a:spcBef>
              <a:spcAft>
                <a:spcPts val="0"/>
              </a:spcAft>
              <a:buSzPts val="2800"/>
              <a:buNone/>
              <a:defRPr>
                <a:latin typeface="Spartan"/>
                <a:ea typeface="Spartan"/>
                <a:cs typeface="Spartan"/>
                <a:sym typeface="Spartan"/>
              </a:defRPr>
            </a:lvl8pPr>
            <a:lvl9pPr lvl="8">
              <a:spcBef>
                <a:spcPts val="0"/>
              </a:spcBef>
              <a:spcAft>
                <a:spcPts val="0"/>
              </a:spcAft>
              <a:buSzPts val="2800"/>
              <a:buNone/>
              <a:defRPr>
                <a:latin typeface="Spartan"/>
                <a:ea typeface="Spartan"/>
                <a:cs typeface="Spartan"/>
                <a:sym typeface="Spartan"/>
              </a:defRPr>
            </a:lvl9pPr>
          </a:lstStyle>
          <a:p/>
        </p:txBody>
      </p:sp>
      <p:sp>
        <p:nvSpPr>
          <p:cNvPr id="244" name="Google Shape;244;p13"/>
          <p:cNvSpPr txBox="1"/>
          <p:nvPr>
            <p:ph idx="2" type="title"/>
          </p:nvPr>
        </p:nvSpPr>
        <p:spPr>
          <a:xfrm>
            <a:off x="2087400" y="3534550"/>
            <a:ext cx="4013400" cy="6177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accent6"/>
              </a:buClr>
              <a:buSzPts val="3600"/>
              <a:buNone/>
              <a:defRPr sz="2900">
                <a:solidFill>
                  <a:srgbClr val="FFF3E2"/>
                </a:solidFill>
              </a:defRPr>
            </a:lvl1pPr>
            <a:lvl2pPr lvl="1" rtl="0" algn="r">
              <a:spcBef>
                <a:spcPts val="0"/>
              </a:spcBef>
              <a:spcAft>
                <a:spcPts val="0"/>
              </a:spcAft>
              <a:buSzPts val="3600"/>
              <a:buNone/>
              <a:defRPr sz="3600"/>
            </a:lvl2pPr>
            <a:lvl3pPr lvl="2" rtl="0" algn="r">
              <a:spcBef>
                <a:spcPts val="0"/>
              </a:spcBef>
              <a:spcAft>
                <a:spcPts val="0"/>
              </a:spcAft>
              <a:buSzPts val="3600"/>
              <a:buNone/>
              <a:defRPr sz="3600"/>
            </a:lvl3pPr>
            <a:lvl4pPr lvl="3" rtl="0" algn="r">
              <a:spcBef>
                <a:spcPts val="0"/>
              </a:spcBef>
              <a:spcAft>
                <a:spcPts val="0"/>
              </a:spcAft>
              <a:buSzPts val="3600"/>
              <a:buNone/>
              <a:defRPr sz="3600"/>
            </a:lvl4pPr>
            <a:lvl5pPr lvl="4" rtl="0" algn="r">
              <a:spcBef>
                <a:spcPts val="0"/>
              </a:spcBef>
              <a:spcAft>
                <a:spcPts val="0"/>
              </a:spcAft>
              <a:buSzPts val="3600"/>
              <a:buNone/>
              <a:defRPr sz="3600"/>
            </a:lvl5pPr>
            <a:lvl6pPr lvl="5" rtl="0" algn="r">
              <a:spcBef>
                <a:spcPts val="0"/>
              </a:spcBef>
              <a:spcAft>
                <a:spcPts val="0"/>
              </a:spcAft>
              <a:buSzPts val="3600"/>
              <a:buNone/>
              <a:defRPr sz="3600"/>
            </a:lvl6pPr>
            <a:lvl7pPr lvl="6" rtl="0" algn="r">
              <a:spcBef>
                <a:spcPts val="0"/>
              </a:spcBef>
              <a:spcAft>
                <a:spcPts val="0"/>
              </a:spcAft>
              <a:buSzPts val="3600"/>
              <a:buNone/>
              <a:defRPr sz="3600"/>
            </a:lvl7pPr>
            <a:lvl8pPr lvl="7" rtl="0" algn="r">
              <a:spcBef>
                <a:spcPts val="0"/>
              </a:spcBef>
              <a:spcAft>
                <a:spcPts val="0"/>
              </a:spcAft>
              <a:buSzPts val="3600"/>
              <a:buNone/>
              <a:defRPr sz="3600"/>
            </a:lvl8pPr>
            <a:lvl9pPr lvl="8" rtl="0" algn="r">
              <a:spcBef>
                <a:spcPts val="0"/>
              </a:spcBef>
              <a:spcAft>
                <a:spcPts val="0"/>
              </a:spcAft>
              <a:buSzPts val="3600"/>
              <a:buNone/>
              <a:defRPr sz="3600"/>
            </a:lvl9pPr>
          </a:lstStyle>
          <a:p/>
        </p:txBody>
      </p:sp>
      <p:grpSp>
        <p:nvGrpSpPr>
          <p:cNvPr id="245" name="Google Shape;245;p13"/>
          <p:cNvGrpSpPr/>
          <p:nvPr/>
        </p:nvGrpSpPr>
        <p:grpSpPr>
          <a:xfrm flipH="1" rot="10800000">
            <a:off x="6937950" y="-63"/>
            <a:ext cx="250200" cy="2556700"/>
            <a:chOff x="6592750" y="3054500"/>
            <a:chExt cx="250200" cy="2556700"/>
          </a:xfrm>
        </p:grpSpPr>
        <p:cxnSp>
          <p:nvCxnSpPr>
            <p:cNvPr id="246" name="Google Shape;246;p13"/>
            <p:cNvCxnSpPr/>
            <p:nvPr/>
          </p:nvCxnSpPr>
          <p:spPr>
            <a:xfrm>
              <a:off x="6717850" y="3561600"/>
              <a:ext cx="0" cy="2049600"/>
            </a:xfrm>
            <a:prstGeom prst="straightConnector1">
              <a:avLst/>
            </a:prstGeom>
            <a:noFill/>
            <a:ln cap="flat" cmpd="sng" w="28575">
              <a:solidFill>
                <a:srgbClr val="FFE599"/>
              </a:solidFill>
              <a:prstDash val="solid"/>
              <a:round/>
              <a:headEnd len="med" w="med" type="none"/>
              <a:tailEnd len="med" w="med" type="none"/>
            </a:ln>
          </p:spPr>
        </p:cxnSp>
        <p:sp>
          <p:nvSpPr>
            <p:cNvPr id="247" name="Google Shape;247;p13"/>
            <p:cNvSpPr/>
            <p:nvPr/>
          </p:nvSpPr>
          <p:spPr>
            <a:xfrm rot="2700000">
              <a:off x="6629391" y="3367833"/>
              <a:ext cx="176918" cy="176918"/>
            </a:xfrm>
            <a:prstGeom prst="rect">
              <a:avLst/>
            </a:prstGeom>
            <a:no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13"/>
            <p:cNvSpPr/>
            <p:nvPr/>
          </p:nvSpPr>
          <p:spPr>
            <a:xfrm rot="2700000">
              <a:off x="6629391" y="3258883"/>
              <a:ext cx="176918" cy="176918"/>
            </a:xfrm>
            <a:prstGeom prst="rect">
              <a:avLst/>
            </a:prstGeom>
            <a:no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13"/>
            <p:cNvSpPr/>
            <p:nvPr/>
          </p:nvSpPr>
          <p:spPr>
            <a:xfrm rot="2700000">
              <a:off x="6658453" y="3079103"/>
              <a:ext cx="118794" cy="118794"/>
            </a:xfrm>
            <a:prstGeom prst="rect">
              <a:avLst/>
            </a:prstGeom>
            <a:solidFill>
              <a:srgbClr val="FFE599"/>
            </a:solid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 name="Google Shape;250;p13"/>
          <p:cNvGrpSpPr/>
          <p:nvPr/>
        </p:nvGrpSpPr>
        <p:grpSpPr>
          <a:xfrm>
            <a:off x="170650" y="190500"/>
            <a:ext cx="1476300" cy="1757425"/>
            <a:chOff x="919550" y="238125"/>
            <a:chExt cx="1476300" cy="1757425"/>
          </a:xfrm>
        </p:grpSpPr>
        <p:sp>
          <p:nvSpPr>
            <p:cNvPr id="251" name="Google Shape;251;p13"/>
            <p:cNvSpPr/>
            <p:nvPr/>
          </p:nvSpPr>
          <p:spPr>
            <a:xfrm>
              <a:off x="925275" y="244800"/>
              <a:ext cx="253400" cy="253400"/>
            </a:xfrm>
            <a:custGeom>
              <a:rect b="b" l="l" r="r" t="t"/>
              <a:pathLst>
                <a:path extrusionOk="0" h="10136" w="10136">
                  <a:moveTo>
                    <a:pt x="9180" y="957"/>
                  </a:moveTo>
                  <a:lnTo>
                    <a:pt x="9180" y="9180"/>
                  </a:lnTo>
                  <a:lnTo>
                    <a:pt x="957" y="9180"/>
                  </a:lnTo>
                  <a:lnTo>
                    <a:pt x="957" y="957"/>
                  </a:lnTo>
                  <a:close/>
                  <a:moveTo>
                    <a:pt x="0" y="1"/>
                  </a:moveTo>
                  <a:lnTo>
                    <a:pt x="0" y="10136"/>
                  </a:lnTo>
                  <a:lnTo>
                    <a:pt x="10136" y="10136"/>
                  </a:lnTo>
                  <a:lnTo>
                    <a:pt x="10136"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13"/>
            <p:cNvSpPr/>
            <p:nvPr/>
          </p:nvSpPr>
          <p:spPr>
            <a:xfrm>
              <a:off x="1034275" y="353800"/>
              <a:ext cx="252450" cy="253400"/>
            </a:xfrm>
            <a:custGeom>
              <a:rect b="b" l="l" r="r" t="t"/>
              <a:pathLst>
                <a:path extrusionOk="0" h="10136" w="10098">
                  <a:moveTo>
                    <a:pt x="9141" y="957"/>
                  </a:moveTo>
                  <a:lnTo>
                    <a:pt x="9141" y="9180"/>
                  </a:lnTo>
                  <a:lnTo>
                    <a:pt x="957" y="9180"/>
                  </a:lnTo>
                  <a:lnTo>
                    <a:pt x="957" y="957"/>
                  </a:lnTo>
                  <a:close/>
                  <a:moveTo>
                    <a:pt x="1" y="1"/>
                  </a:moveTo>
                  <a:lnTo>
                    <a:pt x="1" y="10136"/>
                  </a:lnTo>
                  <a:lnTo>
                    <a:pt x="10097" y="10136"/>
                  </a:lnTo>
                  <a:lnTo>
                    <a:pt x="10097"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13"/>
            <p:cNvSpPr/>
            <p:nvPr/>
          </p:nvSpPr>
          <p:spPr>
            <a:xfrm>
              <a:off x="919550" y="238125"/>
              <a:ext cx="508675" cy="501025"/>
            </a:xfrm>
            <a:custGeom>
              <a:rect b="b" l="l" r="r" t="t"/>
              <a:pathLst>
                <a:path extrusionOk="0" h="20041" w="20347">
                  <a:moveTo>
                    <a:pt x="13730" y="0"/>
                  </a:moveTo>
                  <a:lnTo>
                    <a:pt x="13730" y="13807"/>
                  </a:lnTo>
                  <a:lnTo>
                    <a:pt x="0" y="13807"/>
                  </a:lnTo>
                  <a:lnTo>
                    <a:pt x="0" y="20041"/>
                  </a:lnTo>
                  <a:lnTo>
                    <a:pt x="956" y="20041"/>
                  </a:lnTo>
                  <a:lnTo>
                    <a:pt x="956" y="14763"/>
                  </a:lnTo>
                  <a:lnTo>
                    <a:pt x="14686" y="14763"/>
                  </a:lnTo>
                  <a:lnTo>
                    <a:pt x="14686" y="956"/>
                  </a:lnTo>
                  <a:lnTo>
                    <a:pt x="20347" y="956"/>
                  </a:lnTo>
                  <a:lnTo>
                    <a:pt x="20347" y="0"/>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13"/>
            <p:cNvSpPr/>
            <p:nvPr/>
          </p:nvSpPr>
          <p:spPr>
            <a:xfrm>
              <a:off x="1034275" y="353800"/>
              <a:ext cx="1361575" cy="1641750"/>
            </a:xfrm>
            <a:custGeom>
              <a:rect b="b" l="l" r="r" t="t"/>
              <a:pathLst>
                <a:path extrusionOk="0" h="65670" w="54463">
                  <a:moveTo>
                    <a:pt x="1" y="1"/>
                  </a:moveTo>
                  <a:lnTo>
                    <a:pt x="1" y="65669"/>
                  </a:lnTo>
                  <a:lnTo>
                    <a:pt x="957" y="65669"/>
                  </a:lnTo>
                  <a:lnTo>
                    <a:pt x="957" y="957"/>
                  </a:lnTo>
                  <a:lnTo>
                    <a:pt x="54463" y="957"/>
                  </a:lnTo>
                  <a:lnTo>
                    <a:pt x="54463"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text">
  <p:cSld name="CUSTOM_2">
    <p:spTree>
      <p:nvGrpSpPr>
        <p:cNvPr id="255" name="Shape 255"/>
        <p:cNvGrpSpPr/>
        <p:nvPr/>
      </p:nvGrpSpPr>
      <p:grpSpPr>
        <a:xfrm>
          <a:off x="0" y="0"/>
          <a:ext cx="0" cy="0"/>
          <a:chOff x="0" y="0"/>
          <a:chExt cx="0" cy="0"/>
        </a:xfrm>
      </p:grpSpPr>
      <p:sp>
        <p:nvSpPr>
          <p:cNvPr id="256" name="Google Shape;256;p14"/>
          <p:cNvSpPr txBox="1"/>
          <p:nvPr>
            <p:ph type="title"/>
          </p:nvPr>
        </p:nvSpPr>
        <p:spPr>
          <a:xfrm>
            <a:off x="994338" y="1260125"/>
            <a:ext cx="4907400" cy="1208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sz="7300">
                <a:solidFill>
                  <a:schemeClr val="accent2"/>
                </a:solidFill>
              </a:defRPr>
            </a:lvl1pPr>
            <a:lvl2pPr lvl="1" rtl="0">
              <a:spcBef>
                <a:spcPts val="0"/>
              </a:spcBef>
              <a:spcAft>
                <a:spcPts val="0"/>
              </a:spcAft>
              <a:buSzPts val="2800"/>
              <a:buNone/>
              <a:defRPr>
                <a:latin typeface="Spartan"/>
                <a:ea typeface="Spartan"/>
                <a:cs typeface="Spartan"/>
                <a:sym typeface="Spartan"/>
              </a:defRPr>
            </a:lvl2pPr>
            <a:lvl3pPr lvl="2" rtl="0">
              <a:spcBef>
                <a:spcPts val="0"/>
              </a:spcBef>
              <a:spcAft>
                <a:spcPts val="0"/>
              </a:spcAft>
              <a:buSzPts val="2800"/>
              <a:buNone/>
              <a:defRPr>
                <a:latin typeface="Spartan"/>
                <a:ea typeface="Spartan"/>
                <a:cs typeface="Spartan"/>
                <a:sym typeface="Spartan"/>
              </a:defRPr>
            </a:lvl3pPr>
            <a:lvl4pPr lvl="3" rtl="0">
              <a:spcBef>
                <a:spcPts val="0"/>
              </a:spcBef>
              <a:spcAft>
                <a:spcPts val="0"/>
              </a:spcAft>
              <a:buSzPts val="2800"/>
              <a:buNone/>
              <a:defRPr>
                <a:latin typeface="Spartan"/>
                <a:ea typeface="Spartan"/>
                <a:cs typeface="Spartan"/>
                <a:sym typeface="Spartan"/>
              </a:defRPr>
            </a:lvl4pPr>
            <a:lvl5pPr lvl="4" rtl="0">
              <a:spcBef>
                <a:spcPts val="0"/>
              </a:spcBef>
              <a:spcAft>
                <a:spcPts val="0"/>
              </a:spcAft>
              <a:buSzPts val="2800"/>
              <a:buNone/>
              <a:defRPr>
                <a:latin typeface="Spartan"/>
                <a:ea typeface="Spartan"/>
                <a:cs typeface="Spartan"/>
                <a:sym typeface="Spartan"/>
              </a:defRPr>
            </a:lvl5pPr>
            <a:lvl6pPr lvl="5" rtl="0">
              <a:spcBef>
                <a:spcPts val="0"/>
              </a:spcBef>
              <a:spcAft>
                <a:spcPts val="0"/>
              </a:spcAft>
              <a:buSzPts val="2800"/>
              <a:buNone/>
              <a:defRPr>
                <a:latin typeface="Spartan"/>
                <a:ea typeface="Spartan"/>
                <a:cs typeface="Spartan"/>
                <a:sym typeface="Spartan"/>
              </a:defRPr>
            </a:lvl6pPr>
            <a:lvl7pPr lvl="6" rtl="0">
              <a:spcBef>
                <a:spcPts val="0"/>
              </a:spcBef>
              <a:spcAft>
                <a:spcPts val="0"/>
              </a:spcAft>
              <a:buSzPts val="2800"/>
              <a:buNone/>
              <a:defRPr>
                <a:latin typeface="Spartan"/>
                <a:ea typeface="Spartan"/>
                <a:cs typeface="Spartan"/>
                <a:sym typeface="Spartan"/>
              </a:defRPr>
            </a:lvl7pPr>
            <a:lvl8pPr lvl="7" rtl="0">
              <a:spcBef>
                <a:spcPts val="0"/>
              </a:spcBef>
              <a:spcAft>
                <a:spcPts val="0"/>
              </a:spcAft>
              <a:buSzPts val="2800"/>
              <a:buNone/>
              <a:defRPr>
                <a:latin typeface="Spartan"/>
                <a:ea typeface="Spartan"/>
                <a:cs typeface="Spartan"/>
                <a:sym typeface="Spartan"/>
              </a:defRPr>
            </a:lvl8pPr>
            <a:lvl9pPr lvl="8" rtl="0">
              <a:spcBef>
                <a:spcPts val="0"/>
              </a:spcBef>
              <a:spcAft>
                <a:spcPts val="0"/>
              </a:spcAft>
              <a:buSzPts val="2800"/>
              <a:buNone/>
              <a:defRPr>
                <a:latin typeface="Spartan"/>
                <a:ea typeface="Spartan"/>
                <a:cs typeface="Spartan"/>
                <a:sym typeface="Spartan"/>
              </a:defRPr>
            </a:lvl9pPr>
          </a:lstStyle>
          <a:p/>
        </p:txBody>
      </p:sp>
      <p:grpSp>
        <p:nvGrpSpPr>
          <p:cNvPr id="257" name="Google Shape;257;p14"/>
          <p:cNvGrpSpPr/>
          <p:nvPr/>
        </p:nvGrpSpPr>
        <p:grpSpPr>
          <a:xfrm rot="10800000">
            <a:off x="186125" y="190500"/>
            <a:ext cx="1407475" cy="1757425"/>
            <a:chOff x="5250900" y="3706075"/>
            <a:chExt cx="1407475" cy="1757425"/>
          </a:xfrm>
        </p:grpSpPr>
        <p:sp>
          <p:nvSpPr>
            <p:cNvPr id="258" name="Google Shape;258;p14"/>
            <p:cNvSpPr/>
            <p:nvPr/>
          </p:nvSpPr>
          <p:spPr>
            <a:xfrm>
              <a:off x="6399225" y="5203400"/>
              <a:ext cx="253400" cy="253400"/>
            </a:xfrm>
            <a:custGeom>
              <a:rect b="b" l="l" r="r" t="t"/>
              <a:pathLst>
                <a:path extrusionOk="0" h="10136" w="10136">
                  <a:moveTo>
                    <a:pt x="9180" y="957"/>
                  </a:moveTo>
                  <a:lnTo>
                    <a:pt x="9180" y="9180"/>
                  </a:lnTo>
                  <a:lnTo>
                    <a:pt x="957" y="9180"/>
                  </a:lnTo>
                  <a:lnTo>
                    <a:pt x="957" y="957"/>
                  </a:lnTo>
                  <a:close/>
                  <a:moveTo>
                    <a:pt x="1" y="1"/>
                  </a:moveTo>
                  <a:lnTo>
                    <a:pt x="1"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14"/>
            <p:cNvSpPr/>
            <p:nvPr/>
          </p:nvSpPr>
          <p:spPr>
            <a:xfrm>
              <a:off x="6291175" y="5094400"/>
              <a:ext cx="252450" cy="253400"/>
            </a:xfrm>
            <a:custGeom>
              <a:rect b="b" l="l" r="r" t="t"/>
              <a:pathLst>
                <a:path extrusionOk="0" h="10136" w="10098">
                  <a:moveTo>
                    <a:pt x="9142" y="957"/>
                  </a:moveTo>
                  <a:lnTo>
                    <a:pt x="9142" y="9180"/>
                  </a:lnTo>
                  <a:lnTo>
                    <a:pt x="957" y="9180"/>
                  </a:lnTo>
                  <a:lnTo>
                    <a:pt x="957" y="957"/>
                  </a:lnTo>
                  <a:close/>
                  <a:moveTo>
                    <a:pt x="1" y="1"/>
                  </a:moveTo>
                  <a:lnTo>
                    <a:pt x="1" y="10136"/>
                  </a:lnTo>
                  <a:lnTo>
                    <a:pt x="10098" y="10136"/>
                  </a:lnTo>
                  <a:lnTo>
                    <a:pt x="1009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14"/>
            <p:cNvSpPr/>
            <p:nvPr/>
          </p:nvSpPr>
          <p:spPr>
            <a:xfrm>
              <a:off x="6149675" y="4962450"/>
              <a:ext cx="508700" cy="501050"/>
            </a:xfrm>
            <a:custGeom>
              <a:rect b="b" l="l" r="r" t="t"/>
              <a:pathLst>
                <a:path extrusionOk="0" h="20042" w="20348">
                  <a:moveTo>
                    <a:pt x="19391" y="1"/>
                  </a:moveTo>
                  <a:lnTo>
                    <a:pt x="19391" y="5317"/>
                  </a:lnTo>
                  <a:lnTo>
                    <a:pt x="5661" y="5317"/>
                  </a:lnTo>
                  <a:lnTo>
                    <a:pt x="5661" y="19085"/>
                  </a:lnTo>
                  <a:lnTo>
                    <a:pt x="0" y="19085"/>
                  </a:lnTo>
                  <a:lnTo>
                    <a:pt x="0" y="20042"/>
                  </a:lnTo>
                  <a:lnTo>
                    <a:pt x="6617" y="20042"/>
                  </a:lnTo>
                  <a:lnTo>
                    <a:pt x="6617" y="6273"/>
                  </a:lnTo>
                  <a:lnTo>
                    <a:pt x="20347" y="6273"/>
                  </a:lnTo>
                  <a:lnTo>
                    <a:pt x="2034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14"/>
            <p:cNvSpPr/>
            <p:nvPr/>
          </p:nvSpPr>
          <p:spPr>
            <a:xfrm>
              <a:off x="5250900" y="3706075"/>
              <a:ext cx="1292725" cy="1641725"/>
            </a:xfrm>
            <a:custGeom>
              <a:rect b="b" l="l" r="r" t="t"/>
              <a:pathLst>
                <a:path extrusionOk="0" h="65669" w="51709">
                  <a:moveTo>
                    <a:pt x="50753" y="0"/>
                  </a:moveTo>
                  <a:lnTo>
                    <a:pt x="50753" y="64713"/>
                  </a:lnTo>
                  <a:lnTo>
                    <a:pt x="0" y="64713"/>
                  </a:lnTo>
                  <a:lnTo>
                    <a:pt x="0" y="65669"/>
                  </a:lnTo>
                  <a:lnTo>
                    <a:pt x="51709" y="65669"/>
                  </a:lnTo>
                  <a:lnTo>
                    <a:pt x="517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2" name="Google Shape;262;p14"/>
          <p:cNvSpPr txBox="1"/>
          <p:nvPr>
            <p:ph idx="2" type="title"/>
          </p:nvPr>
        </p:nvSpPr>
        <p:spPr>
          <a:xfrm>
            <a:off x="994350" y="2380700"/>
            <a:ext cx="3482400" cy="1334100"/>
          </a:xfrm>
          <a:prstGeom prst="rect">
            <a:avLst/>
          </a:prstGeom>
        </p:spPr>
        <p:txBody>
          <a:bodyPr anchorCtr="0" anchor="t" bIns="91425" lIns="91425" spcFirstLastPara="1" rIns="91425" wrap="square" tIns="91425">
            <a:noAutofit/>
          </a:bodyPr>
          <a:lstStyle>
            <a:lvl1pPr lvl="0" rtl="0" algn="r">
              <a:spcBef>
                <a:spcPts val="0"/>
              </a:spcBef>
              <a:spcAft>
                <a:spcPts val="0"/>
              </a:spcAft>
              <a:buClr>
                <a:srgbClr val="FFF2CC"/>
              </a:buClr>
              <a:buSzPts val="2800"/>
              <a:buNone/>
              <a:defRPr sz="1800">
                <a:solidFill>
                  <a:srgbClr val="30394B"/>
                </a:solidFill>
                <a:latin typeface="Spartan"/>
                <a:ea typeface="Spartan"/>
                <a:cs typeface="Spartan"/>
                <a:sym typeface="Spartan"/>
              </a:defRPr>
            </a:lvl1pPr>
            <a:lvl2pPr lvl="1" rtl="0">
              <a:spcBef>
                <a:spcPts val="0"/>
              </a:spcBef>
              <a:spcAft>
                <a:spcPts val="0"/>
              </a:spcAft>
              <a:buSzPts val="2800"/>
              <a:buNone/>
              <a:defRPr>
                <a:latin typeface="Spartan"/>
                <a:ea typeface="Spartan"/>
                <a:cs typeface="Spartan"/>
                <a:sym typeface="Spartan"/>
              </a:defRPr>
            </a:lvl2pPr>
            <a:lvl3pPr lvl="2" rtl="0">
              <a:spcBef>
                <a:spcPts val="0"/>
              </a:spcBef>
              <a:spcAft>
                <a:spcPts val="0"/>
              </a:spcAft>
              <a:buSzPts val="2800"/>
              <a:buNone/>
              <a:defRPr>
                <a:latin typeface="Spartan"/>
                <a:ea typeface="Spartan"/>
                <a:cs typeface="Spartan"/>
                <a:sym typeface="Spartan"/>
              </a:defRPr>
            </a:lvl3pPr>
            <a:lvl4pPr lvl="3" rtl="0">
              <a:spcBef>
                <a:spcPts val="0"/>
              </a:spcBef>
              <a:spcAft>
                <a:spcPts val="0"/>
              </a:spcAft>
              <a:buSzPts val="2800"/>
              <a:buNone/>
              <a:defRPr>
                <a:latin typeface="Spartan"/>
                <a:ea typeface="Spartan"/>
                <a:cs typeface="Spartan"/>
                <a:sym typeface="Spartan"/>
              </a:defRPr>
            </a:lvl4pPr>
            <a:lvl5pPr lvl="4" rtl="0">
              <a:spcBef>
                <a:spcPts val="0"/>
              </a:spcBef>
              <a:spcAft>
                <a:spcPts val="0"/>
              </a:spcAft>
              <a:buSzPts val="2800"/>
              <a:buNone/>
              <a:defRPr>
                <a:latin typeface="Spartan"/>
                <a:ea typeface="Spartan"/>
                <a:cs typeface="Spartan"/>
                <a:sym typeface="Spartan"/>
              </a:defRPr>
            </a:lvl5pPr>
            <a:lvl6pPr lvl="5" rtl="0">
              <a:spcBef>
                <a:spcPts val="0"/>
              </a:spcBef>
              <a:spcAft>
                <a:spcPts val="0"/>
              </a:spcAft>
              <a:buSzPts val="2800"/>
              <a:buNone/>
              <a:defRPr>
                <a:latin typeface="Spartan"/>
                <a:ea typeface="Spartan"/>
                <a:cs typeface="Spartan"/>
                <a:sym typeface="Spartan"/>
              </a:defRPr>
            </a:lvl6pPr>
            <a:lvl7pPr lvl="6" rtl="0">
              <a:spcBef>
                <a:spcPts val="0"/>
              </a:spcBef>
              <a:spcAft>
                <a:spcPts val="0"/>
              </a:spcAft>
              <a:buSzPts val="2800"/>
              <a:buNone/>
              <a:defRPr>
                <a:latin typeface="Spartan"/>
                <a:ea typeface="Spartan"/>
                <a:cs typeface="Spartan"/>
                <a:sym typeface="Spartan"/>
              </a:defRPr>
            </a:lvl7pPr>
            <a:lvl8pPr lvl="7" rtl="0">
              <a:spcBef>
                <a:spcPts val="0"/>
              </a:spcBef>
              <a:spcAft>
                <a:spcPts val="0"/>
              </a:spcAft>
              <a:buSzPts val="2800"/>
              <a:buNone/>
              <a:defRPr>
                <a:latin typeface="Spartan"/>
                <a:ea typeface="Spartan"/>
                <a:cs typeface="Spartan"/>
                <a:sym typeface="Spartan"/>
              </a:defRPr>
            </a:lvl8pPr>
            <a:lvl9pPr lvl="8" rtl="0">
              <a:spcBef>
                <a:spcPts val="0"/>
              </a:spcBef>
              <a:spcAft>
                <a:spcPts val="0"/>
              </a:spcAft>
              <a:buSzPts val="2800"/>
              <a:buNone/>
              <a:defRPr>
                <a:latin typeface="Spartan"/>
                <a:ea typeface="Spartan"/>
                <a:cs typeface="Spartan"/>
                <a:sym typeface="Spartan"/>
              </a:defRPr>
            </a:lvl9pPr>
          </a:lstStyle>
          <a:p/>
        </p:txBody>
      </p:sp>
      <p:grpSp>
        <p:nvGrpSpPr>
          <p:cNvPr id="263" name="Google Shape;263;p14"/>
          <p:cNvGrpSpPr/>
          <p:nvPr/>
        </p:nvGrpSpPr>
        <p:grpSpPr>
          <a:xfrm flipH="1" rot="5400000">
            <a:off x="1153250" y="3290537"/>
            <a:ext cx="250200" cy="2556700"/>
            <a:chOff x="6592750" y="3054500"/>
            <a:chExt cx="250200" cy="2556700"/>
          </a:xfrm>
        </p:grpSpPr>
        <p:cxnSp>
          <p:nvCxnSpPr>
            <p:cNvPr id="264" name="Google Shape;264;p14"/>
            <p:cNvCxnSpPr/>
            <p:nvPr/>
          </p:nvCxnSpPr>
          <p:spPr>
            <a:xfrm>
              <a:off x="6717850" y="3561600"/>
              <a:ext cx="0" cy="2049600"/>
            </a:xfrm>
            <a:prstGeom prst="straightConnector1">
              <a:avLst/>
            </a:prstGeom>
            <a:noFill/>
            <a:ln cap="flat" cmpd="sng" w="28575">
              <a:solidFill>
                <a:schemeClr val="lt2"/>
              </a:solidFill>
              <a:prstDash val="solid"/>
              <a:round/>
              <a:headEnd len="med" w="med" type="none"/>
              <a:tailEnd len="med" w="med" type="none"/>
            </a:ln>
          </p:spPr>
        </p:cxnSp>
        <p:sp>
          <p:nvSpPr>
            <p:cNvPr id="265" name="Google Shape;265;p14"/>
            <p:cNvSpPr/>
            <p:nvPr/>
          </p:nvSpPr>
          <p:spPr>
            <a:xfrm rot="2700000">
              <a:off x="6629391" y="3367833"/>
              <a:ext cx="176918" cy="176918"/>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14"/>
            <p:cNvSpPr/>
            <p:nvPr/>
          </p:nvSpPr>
          <p:spPr>
            <a:xfrm rot="2700000">
              <a:off x="6629391" y="3258883"/>
              <a:ext cx="176918" cy="176918"/>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14"/>
            <p:cNvSpPr/>
            <p:nvPr/>
          </p:nvSpPr>
          <p:spPr>
            <a:xfrm rot="2700000">
              <a:off x="6658453" y="3079103"/>
              <a:ext cx="118794" cy="118794"/>
            </a:xfrm>
            <a:prstGeom prst="rect">
              <a:avLst/>
            </a:prstGeom>
            <a:solidFill>
              <a:srgbClr val="CD4759"/>
            </a:solid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ly Title 1">
  <p:cSld name="CUSTOM_3">
    <p:spTree>
      <p:nvGrpSpPr>
        <p:cNvPr id="268" name="Shape 268"/>
        <p:cNvGrpSpPr/>
        <p:nvPr/>
      </p:nvGrpSpPr>
      <p:grpSpPr>
        <a:xfrm>
          <a:off x="0" y="0"/>
          <a:ext cx="0" cy="0"/>
          <a:chOff x="0" y="0"/>
          <a:chExt cx="0" cy="0"/>
        </a:xfrm>
      </p:grpSpPr>
      <p:grpSp>
        <p:nvGrpSpPr>
          <p:cNvPr id="269" name="Google Shape;269;p15"/>
          <p:cNvGrpSpPr/>
          <p:nvPr/>
        </p:nvGrpSpPr>
        <p:grpSpPr>
          <a:xfrm rot="10800000">
            <a:off x="186125" y="190500"/>
            <a:ext cx="1407475" cy="1757425"/>
            <a:chOff x="5250900" y="3706075"/>
            <a:chExt cx="1407475" cy="1757425"/>
          </a:xfrm>
        </p:grpSpPr>
        <p:sp>
          <p:nvSpPr>
            <p:cNvPr id="270" name="Google Shape;270;p15"/>
            <p:cNvSpPr/>
            <p:nvPr/>
          </p:nvSpPr>
          <p:spPr>
            <a:xfrm>
              <a:off x="6399225" y="5203400"/>
              <a:ext cx="253400" cy="253400"/>
            </a:xfrm>
            <a:custGeom>
              <a:rect b="b" l="l" r="r" t="t"/>
              <a:pathLst>
                <a:path extrusionOk="0" h="10136" w="10136">
                  <a:moveTo>
                    <a:pt x="9180" y="957"/>
                  </a:moveTo>
                  <a:lnTo>
                    <a:pt x="9180" y="9180"/>
                  </a:lnTo>
                  <a:lnTo>
                    <a:pt x="957" y="9180"/>
                  </a:lnTo>
                  <a:lnTo>
                    <a:pt x="957" y="957"/>
                  </a:lnTo>
                  <a:close/>
                  <a:moveTo>
                    <a:pt x="1" y="1"/>
                  </a:moveTo>
                  <a:lnTo>
                    <a:pt x="1"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15"/>
            <p:cNvSpPr/>
            <p:nvPr/>
          </p:nvSpPr>
          <p:spPr>
            <a:xfrm>
              <a:off x="6291175" y="5094400"/>
              <a:ext cx="252450" cy="253400"/>
            </a:xfrm>
            <a:custGeom>
              <a:rect b="b" l="l" r="r" t="t"/>
              <a:pathLst>
                <a:path extrusionOk="0" h="10136" w="10098">
                  <a:moveTo>
                    <a:pt x="9142" y="957"/>
                  </a:moveTo>
                  <a:lnTo>
                    <a:pt x="9142" y="9180"/>
                  </a:lnTo>
                  <a:lnTo>
                    <a:pt x="957" y="9180"/>
                  </a:lnTo>
                  <a:lnTo>
                    <a:pt x="957" y="957"/>
                  </a:lnTo>
                  <a:close/>
                  <a:moveTo>
                    <a:pt x="1" y="1"/>
                  </a:moveTo>
                  <a:lnTo>
                    <a:pt x="1" y="10136"/>
                  </a:lnTo>
                  <a:lnTo>
                    <a:pt x="10098" y="10136"/>
                  </a:lnTo>
                  <a:lnTo>
                    <a:pt x="1009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15"/>
            <p:cNvSpPr/>
            <p:nvPr/>
          </p:nvSpPr>
          <p:spPr>
            <a:xfrm>
              <a:off x="6149675" y="4962450"/>
              <a:ext cx="508700" cy="501050"/>
            </a:xfrm>
            <a:custGeom>
              <a:rect b="b" l="l" r="r" t="t"/>
              <a:pathLst>
                <a:path extrusionOk="0" h="20042" w="20348">
                  <a:moveTo>
                    <a:pt x="19391" y="1"/>
                  </a:moveTo>
                  <a:lnTo>
                    <a:pt x="19391" y="5317"/>
                  </a:lnTo>
                  <a:lnTo>
                    <a:pt x="5661" y="5317"/>
                  </a:lnTo>
                  <a:lnTo>
                    <a:pt x="5661" y="19085"/>
                  </a:lnTo>
                  <a:lnTo>
                    <a:pt x="0" y="19085"/>
                  </a:lnTo>
                  <a:lnTo>
                    <a:pt x="0" y="20042"/>
                  </a:lnTo>
                  <a:lnTo>
                    <a:pt x="6617" y="20042"/>
                  </a:lnTo>
                  <a:lnTo>
                    <a:pt x="6617" y="6273"/>
                  </a:lnTo>
                  <a:lnTo>
                    <a:pt x="20347" y="6273"/>
                  </a:lnTo>
                  <a:lnTo>
                    <a:pt x="2034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15"/>
            <p:cNvSpPr/>
            <p:nvPr/>
          </p:nvSpPr>
          <p:spPr>
            <a:xfrm>
              <a:off x="5250900" y="3706075"/>
              <a:ext cx="1292725" cy="1641725"/>
            </a:xfrm>
            <a:custGeom>
              <a:rect b="b" l="l" r="r" t="t"/>
              <a:pathLst>
                <a:path extrusionOk="0" h="65669" w="51709">
                  <a:moveTo>
                    <a:pt x="50753" y="0"/>
                  </a:moveTo>
                  <a:lnTo>
                    <a:pt x="50753" y="64713"/>
                  </a:lnTo>
                  <a:lnTo>
                    <a:pt x="0" y="64713"/>
                  </a:lnTo>
                  <a:lnTo>
                    <a:pt x="0" y="65669"/>
                  </a:lnTo>
                  <a:lnTo>
                    <a:pt x="51709" y="65669"/>
                  </a:lnTo>
                  <a:lnTo>
                    <a:pt x="517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 name="Google Shape;274;p15"/>
          <p:cNvGrpSpPr/>
          <p:nvPr/>
        </p:nvGrpSpPr>
        <p:grpSpPr>
          <a:xfrm rot="-5400000">
            <a:off x="7561675" y="3230912"/>
            <a:ext cx="250200" cy="3009700"/>
            <a:chOff x="6592750" y="3054500"/>
            <a:chExt cx="250200" cy="3009700"/>
          </a:xfrm>
        </p:grpSpPr>
        <p:cxnSp>
          <p:nvCxnSpPr>
            <p:cNvPr id="275" name="Google Shape;275;p15"/>
            <p:cNvCxnSpPr/>
            <p:nvPr/>
          </p:nvCxnSpPr>
          <p:spPr>
            <a:xfrm rot="5400000">
              <a:off x="5466550" y="4812900"/>
              <a:ext cx="2502600" cy="0"/>
            </a:xfrm>
            <a:prstGeom prst="straightConnector1">
              <a:avLst/>
            </a:prstGeom>
            <a:noFill/>
            <a:ln cap="flat" cmpd="sng" w="28575">
              <a:solidFill>
                <a:schemeClr val="lt2"/>
              </a:solidFill>
              <a:prstDash val="solid"/>
              <a:round/>
              <a:headEnd len="med" w="med" type="none"/>
              <a:tailEnd len="med" w="med" type="none"/>
            </a:ln>
          </p:spPr>
        </p:cxnSp>
        <p:sp>
          <p:nvSpPr>
            <p:cNvPr id="276" name="Google Shape;276;p15"/>
            <p:cNvSpPr/>
            <p:nvPr/>
          </p:nvSpPr>
          <p:spPr>
            <a:xfrm rot="2700000">
              <a:off x="6629391" y="3367833"/>
              <a:ext cx="176918" cy="176918"/>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15"/>
            <p:cNvSpPr/>
            <p:nvPr/>
          </p:nvSpPr>
          <p:spPr>
            <a:xfrm rot="2700000">
              <a:off x="6629391" y="3258883"/>
              <a:ext cx="176918" cy="176918"/>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15"/>
            <p:cNvSpPr/>
            <p:nvPr/>
          </p:nvSpPr>
          <p:spPr>
            <a:xfrm rot="2700000">
              <a:off x="6658453" y="3079103"/>
              <a:ext cx="118794" cy="118794"/>
            </a:xfrm>
            <a:prstGeom prst="rect">
              <a:avLst/>
            </a:prstGeom>
            <a:solidFill>
              <a:schemeClr val="lt2"/>
            </a:solid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9" name="Google Shape;279;p15"/>
          <p:cNvSpPr txBox="1"/>
          <p:nvPr>
            <p:ph type="title"/>
          </p:nvPr>
        </p:nvSpPr>
        <p:spPr>
          <a:xfrm>
            <a:off x="714775" y="549000"/>
            <a:ext cx="7757700" cy="5844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ly Title 2">
  <p:cSld name="CUSTOM_4">
    <p:spTree>
      <p:nvGrpSpPr>
        <p:cNvPr id="280" name="Shape 280"/>
        <p:cNvGrpSpPr/>
        <p:nvPr/>
      </p:nvGrpSpPr>
      <p:grpSpPr>
        <a:xfrm>
          <a:off x="0" y="0"/>
          <a:ext cx="0" cy="0"/>
          <a:chOff x="0" y="0"/>
          <a:chExt cx="0" cy="0"/>
        </a:xfrm>
      </p:grpSpPr>
      <p:sp>
        <p:nvSpPr>
          <p:cNvPr id="281" name="Google Shape;281;p16"/>
          <p:cNvSpPr/>
          <p:nvPr/>
        </p:nvSpPr>
        <p:spPr>
          <a:xfrm>
            <a:off x="0" y="0"/>
            <a:ext cx="9144000" cy="51435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2" name="Google Shape;282;p16"/>
          <p:cNvGrpSpPr/>
          <p:nvPr/>
        </p:nvGrpSpPr>
        <p:grpSpPr>
          <a:xfrm rot="10800000">
            <a:off x="186125" y="190500"/>
            <a:ext cx="1407475" cy="1757425"/>
            <a:chOff x="5250900" y="3706075"/>
            <a:chExt cx="1407475" cy="1757425"/>
          </a:xfrm>
        </p:grpSpPr>
        <p:sp>
          <p:nvSpPr>
            <p:cNvPr id="283" name="Google Shape;283;p16"/>
            <p:cNvSpPr/>
            <p:nvPr/>
          </p:nvSpPr>
          <p:spPr>
            <a:xfrm>
              <a:off x="6399225" y="5203400"/>
              <a:ext cx="253400" cy="253400"/>
            </a:xfrm>
            <a:custGeom>
              <a:rect b="b" l="l" r="r" t="t"/>
              <a:pathLst>
                <a:path extrusionOk="0" h="10136" w="10136">
                  <a:moveTo>
                    <a:pt x="9180" y="957"/>
                  </a:moveTo>
                  <a:lnTo>
                    <a:pt x="9180" y="9180"/>
                  </a:lnTo>
                  <a:lnTo>
                    <a:pt x="957" y="9180"/>
                  </a:lnTo>
                  <a:lnTo>
                    <a:pt x="957" y="957"/>
                  </a:lnTo>
                  <a:close/>
                  <a:moveTo>
                    <a:pt x="1" y="1"/>
                  </a:moveTo>
                  <a:lnTo>
                    <a:pt x="1" y="10136"/>
                  </a:lnTo>
                  <a:lnTo>
                    <a:pt x="10136" y="10136"/>
                  </a:lnTo>
                  <a:lnTo>
                    <a:pt x="10136"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16"/>
            <p:cNvSpPr/>
            <p:nvPr/>
          </p:nvSpPr>
          <p:spPr>
            <a:xfrm>
              <a:off x="6291175" y="5094400"/>
              <a:ext cx="252450" cy="253400"/>
            </a:xfrm>
            <a:custGeom>
              <a:rect b="b" l="l" r="r" t="t"/>
              <a:pathLst>
                <a:path extrusionOk="0" h="10136" w="10098">
                  <a:moveTo>
                    <a:pt x="9142" y="957"/>
                  </a:moveTo>
                  <a:lnTo>
                    <a:pt x="9142" y="9180"/>
                  </a:lnTo>
                  <a:lnTo>
                    <a:pt x="957" y="9180"/>
                  </a:lnTo>
                  <a:lnTo>
                    <a:pt x="957" y="957"/>
                  </a:lnTo>
                  <a:close/>
                  <a:moveTo>
                    <a:pt x="1" y="1"/>
                  </a:moveTo>
                  <a:lnTo>
                    <a:pt x="1" y="10136"/>
                  </a:lnTo>
                  <a:lnTo>
                    <a:pt x="10098" y="10136"/>
                  </a:lnTo>
                  <a:lnTo>
                    <a:pt x="10098"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16"/>
            <p:cNvSpPr/>
            <p:nvPr/>
          </p:nvSpPr>
          <p:spPr>
            <a:xfrm>
              <a:off x="6149675" y="4962450"/>
              <a:ext cx="508700" cy="501050"/>
            </a:xfrm>
            <a:custGeom>
              <a:rect b="b" l="l" r="r" t="t"/>
              <a:pathLst>
                <a:path extrusionOk="0" h="20042" w="20348">
                  <a:moveTo>
                    <a:pt x="19391" y="1"/>
                  </a:moveTo>
                  <a:lnTo>
                    <a:pt x="19391" y="5317"/>
                  </a:lnTo>
                  <a:lnTo>
                    <a:pt x="5661" y="5317"/>
                  </a:lnTo>
                  <a:lnTo>
                    <a:pt x="5661" y="19085"/>
                  </a:lnTo>
                  <a:lnTo>
                    <a:pt x="0" y="19085"/>
                  </a:lnTo>
                  <a:lnTo>
                    <a:pt x="0" y="20042"/>
                  </a:lnTo>
                  <a:lnTo>
                    <a:pt x="6617" y="20042"/>
                  </a:lnTo>
                  <a:lnTo>
                    <a:pt x="6617" y="6273"/>
                  </a:lnTo>
                  <a:lnTo>
                    <a:pt x="20347" y="6273"/>
                  </a:lnTo>
                  <a:lnTo>
                    <a:pt x="20347"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16"/>
            <p:cNvSpPr/>
            <p:nvPr/>
          </p:nvSpPr>
          <p:spPr>
            <a:xfrm>
              <a:off x="5250900" y="3706075"/>
              <a:ext cx="1292725" cy="1641725"/>
            </a:xfrm>
            <a:custGeom>
              <a:rect b="b" l="l" r="r" t="t"/>
              <a:pathLst>
                <a:path extrusionOk="0" h="65669" w="51709">
                  <a:moveTo>
                    <a:pt x="50753" y="0"/>
                  </a:moveTo>
                  <a:lnTo>
                    <a:pt x="50753" y="64713"/>
                  </a:lnTo>
                  <a:lnTo>
                    <a:pt x="0" y="64713"/>
                  </a:lnTo>
                  <a:lnTo>
                    <a:pt x="0" y="65669"/>
                  </a:lnTo>
                  <a:lnTo>
                    <a:pt x="51709" y="65669"/>
                  </a:lnTo>
                  <a:lnTo>
                    <a:pt x="51709" y="0"/>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7" name="Google Shape;287;p16"/>
          <p:cNvGrpSpPr/>
          <p:nvPr/>
        </p:nvGrpSpPr>
        <p:grpSpPr>
          <a:xfrm rot="10800000">
            <a:off x="7468613" y="3204825"/>
            <a:ext cx="1476300" cy="1757425"/>
            <a:chOff x="919550" y="238125"/>
            <a:chExt cx="1476300" cy="1757425"/>
          </a:xfrm>
        </p:grpSpPr>
        <p:sp>
          <p:nvSpPr>
            <p:cNvPr id="288" name="Google Shape;288;p16"/>
            <p:cNvSpPr/>
            <p:nvPr/>
          </p:nvSpPr>
          <p:spPr>
            <a:xfrm>
              <a:off x="925275" y="244800"/>
              <a:ext cx="253400" cy="253400"/>
            </a:xfrm>
            <a:custGeom>
              <a:rect b="b" l="l" r="r" t="t"/>
              <a:pathLst>
                <a:path extrusionOk="0" h="10136" w="10136">
                  <a:moveTo>
                    <a:pt x="9180" y="957"/>
                  </a:moveTo>
                  <a:lnTo>
                    <a:pt x="9180" y="9180"/>
                  </a:lnTo>
                  <a:lnTo>
                    <a:pt x="957" y="9180"/>
                  </a:lnTo>
                  <a:lnTo>
                    <a:pt x="957" y="957"/>
                  </a:lnTo>
                  <a:close/>
                  <a:moveTo>
                    <a:pt x="0" y="1"/>
                  </a:moveTo>
                  <a:lnTo>
                    <a:pt x="0" y="10136"/>
                  </a:lnTo>
                  <a:lnTo>
                    <a:pt x="10136" y="10136"/>
                  </a:lnTo>
                  <a:lnTo>
                    <a:pt x="10136"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16"/>
            <p:cNvSpPr/>
            <p:nvPr/>
          </p:nvSpPr>
          <p:spPr>
            <a:xfrm>
              <a:off x="1034275" y="353800"/>
              <a:ext cx="252450" cy="253400"/>
            </a:xfrm>
            <a:custGeom>
              <a:rect b="b" l="l" r="r" t="t"/>
              <a:pathLst>
                <a:path extrusionOk="0" h="10136" w="10098">
                  <a:moveTo>
                    <a:pt x="9141" y="957"/>
                  </a:moveTo>
                  <a:lnTo>
                    <a:pt x="9141" y="9180"/>
                  </a:lnTo>
                  <a:lnTo>
                    <a:pt x="957" y="9180"/>
                  </a:lnTo>
                  <a:lnTo>
                    <a:pt x="957" y="957"/>
                  </a:lnTo>
                  <a:close/>
                  <a:moveTo>
                    <a:pt x="1" y="1"/>
                  </a:moveTo>
                  <a:lnTo>
                    <a:pt x="1" y="10136"/>
                  </a:lnTo>
                  <a:lnTo>
                    <a:pt x="10097" y="10136"/>
                  </a:lnTo>
                  <a:lnTo>
                    <a:pt x="10097"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16"/>
            <p:cNvSpPr/>
            <p:nvPr/>
          </p:nvSpPr>
          <p:spPr>
            <a:xfrm>
              <a:off x="919550" y="238125"/>
              <a:ext cx="508675" cy="501025"/>
            </a:xfrm>
            <a:custGeom>
              <a:rect b="b" l="l" r="r" t="t"/>
              <a:pathLst>
                <a:path extrusionOk="0" h="20041" w="20347">
                  <a:moveTo>
                    <a:pt x="13730" y="0"/>
                  </a:moveTo>
                  <a:lnTo>
                    <a:pt x="13730" y="13807"/>
                  </a:lnTo>
                  <a:lnTo>
                    <a:pt x="0" y="13807"/>
                  </a:lnTo>
                  <a:lnTo>
                    <a:pt x="0" y="20041"/>
                  </a:lnTo>
                  <a:lnTo>
                    <a:pt x="956" y="20041"/>
                  </a:lnTo>
                  <a:lnTo>
                    <a:pt x="956" y="14763"/>
                  </a:lnTo>
                  <a:lnTo>
                    <a:pt x="14686" y="14763"/>
                  </a:lnTo>
                  <a:lnTo>
                    <a:pt x="14686" y="956"/>
                  </a:lnTo>
                  <a:lnTo>
                    <a:pt x="20347" y="956"/>
                  </a:lnTo>
                  <a:lnTo>
                    <a:pt x="20347" y="0"/>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16"/>
            <p:cNvSpPr/>
            <p:nvPr/>
          </p:nvSpPr>
          <p:spPr>
            <a:xfrm>
              <a:off x="1034275" y="353800"/>
              <a:ext cx="1361575" cy="1641750"/>
            </a:xfrm>
            <a:custGeom>
              <a:rect b="b" l="l" r="r" t="t"/>
              <a:pathLst>
                <a:path extrusionOk="0" h="65670" w="54463">
                  <a:moveTo>
                    <a:pt x="1" y="1"/>
                  </a:moveTo>
                  <a:lnTo>
                    <a:pt x="1" y="65669"/>
                  </a:lnTo>
                  <a:lnTo>
                    <a:pt x="957" y="65669"/>
                  </a:lnTo>
                  <a:lnTo>
                    <a:pt x="957" y="957"/>
                  </a:lnTo>
                  <a:lnTo>
                    <a:pt x="54463" y="957"/>
                  </a:lnTo>
                  <a:lnTo>
                    <a:pt x="54463"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2" name="Google Shape;292;p16"/>
          <p:cNvSpPr txBox="1"/>
          <p:nvPr>
            <p:ph type="title"/>
          </p:nvPr>
        </p:nvSpPr>
        <p:spPr>
          <a:xfrm>
            <a:off x="714775" y="549000"/>
            <a:ext cx="7757700" cy="5844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FFFFFF"/>
              </a:buClr>
              <a:buSzPts val="2800"/>
              <a:buNone/>
              <a:defRPr>
                <a:solidFill>
                  <a:srgbClr val="FFFFFF"/>
                </a:solidFill>
              </a:defRPr>
            </a:lvl1pPr>
            <a:lvl2pPr lvl="1" rtl="0">
              <a:spcBef>
                <a:spcPts val="0"/>
              </a:spcBef>
              <a:spcAft>
                <a:spcPts val="0"/>
              </a:spcAft>
              <a:buClr>
                <a:srgbClr val="FFFFFF"/>
              </a:buClr>
              <a:buSzPts val="2800"/>
              <a:buNone/>
              <a:defRPr>
                <a:solidFill>
                  <a:srgbClr val="FFFFFF"/>
                </a:solidFill>
              </a:defRPr>
            </a:lvl2pPr>
            <a:lvl3pPr lvl="2" rtl="0">
              <a:spcBef>
                <a:spcPts val="0"/>
              </a:spcBef>
              <a:spcAft>
                <a:spcPts val="0"/>
              </a:spcAft>
              <a:buClr>
                <a:srgbClr val="FFFFFF"/>
              </a:buClr>
              <a:buSzPts val="2800"/>
              <a:buNone/>
              <a:defRPr>
                <a:solidFill>
                  <a:srgbClr val="FFFFFF"/>
                </a:solidFill>
              </a:defRPr>
            </a:lvl3pPr>
            <a:lvl4pPr lvl="3" rtl="0">
              <a:spcBef>
                <a:spcPts val="0"/>
              </a:spcBef>
              <a:spcAft>
                <a:spcPts val="0"/>
              </a:spcAft>
              <a:buClr>
                <a:srgbClr val="FFFFFF"/>
              </a:buClr>
              <a:buSzPts val="2800"/>
              <a:buNone/>
              <a:defRPr>
                <a:solidFill>
                  <a:srgbClr val="FFFFFF"/>
                </a:solidFill>
              </a:defRPr>
            </a:lvl4pPr>
            <a:lvl5pPr lvl="4" rtl="0">
              <a:spcBef>
                <a:spcPts val="0"/>
              </a:spcBef>
              <a:spcAft>
                <a:spcPts val="0"/>
              </a:spcAft>
              <a:buClr>
                <a:srgbClr val="FFFFFF"/>
              </a:buClr>
              <a:buSzPts val="2800"/>
              <a:buNone/>
              <a:defRPr>
                <a:solidFill>
                  <a:srgbClr val="FFFFFF"/>
                </a:solidFill>
              </a:defRPr>
            </a:lvl5pPr>
            <a:lvl6pPr lvl="5" rtl="0">
              <a:spcBef>
                <a:spcPts val="0"/>
              </a:spcBef>
              <a:spcAft>
                <a:spcPts val="0"/>
              </a:spcAft>
              <a:buClr>
                <a:srgbClr val="FFFFFF"/>
              </a:buClr>
              <a:buSzPts val="2800"/>
              <a:buNone/>
              <a:defRPr>
                <a:solidFill>
                  <a:srgbClr val="FFFFFF"/>
                </a:solidFill>
              </a:defRPr>
            </a:lvl6pPr>
            <a:lvl7pPr lvl="6" rtl="0">
              <a:spcBef>
                <a:spcPts val="0"/>
              </a:spcBef>
              <a:spcAft>
                <a:spcPts val="0"/>
              </a:spcAft>
              <a:buClr>
                <a:srgbClr val="FFFFFF"/>
              </a:buClr>
              <a:buSzPts val="2800"/>
              <a:buNone/>
              <a:defRPr>
                <a:solidFill>
                  <a:srgbClr val="FFFFFF"/>
                </a:solidFill>
              </a:defRPr>
            </a:lvl7pPr>
            <a:lvl8pPr lvl="7" rtl="0">
              <a:spcBef>
                <a:spcPts val="0"/>
              </a:spcBef>
              <a:spcAft>
                <a:spcPts val="0"/>
              </a:spcAft>
              <a:buClr>
                <a:srgbClr val="FFFFFF"/>
              </a:buClr>
              <a:buSzPts val="2800"/>
              <a:buNone/>
              <a:defRPr>
                <a:solidFill>
                  <a:srgbClr val="FFFFFF"/>
                </a:solidFill>
              </a:defRPr>
            </a:lvl8pPr>
            <a:lvl9pPr lvl="8" rtl="0">
              <a:spcBef>
                <a:spcPts val="0"/>
              </a:spcBef>
              <a:spcAft>
                <a:spcPts val="0"/>
              </a:spcAft>
              <a:buClr>
                <a:srgbClr val="FFFFFF"/>
              </a:buClr>
              <a:buSzPts val="2800"/>
              <a:buNone/>
              <a:defRPr>
                <a:solidFill>
                  <a:srgbClr val="FFFFFF"/>
                </a:solidFill>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5">
    <p:spTree>
      <p:nvGrpSpPr>
        <p:cNvPr id="293" name="Shape 293"/>
        <p:cNvGrpSpPr/>
        <p:nvPr/>
      </p:nvGrpSpPr>
      <p:grpSpPr>
        <a:xfrm>
          <a:off x="0" y="0"/>
          <a:ext cx="0" cy="0"/>
          <a:chOff x="0" y="0"/>
          <a:chExt cx="0" cy="0"/>
        </a:xfrm>
      </p:grpSpPr>
      <p:sp>
        <p:nvSpPr>
          <p:cNvPr id="294" name="Google Shape;294;p17"/>
          <p:cNvSpPr/>
          <p:nvPr/>
        </p:nvSpPr>
        <p:spPr>
          <a:xfrm>
            <a:off x="0" y="0"/>
            <a:ext cx="9144000" cy="51435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17"/>
          <p:cNvSpPr txBox="1"/>
          <p:nvPr>
            <p:ph hasCustomPrompt="1" type="title"/>
          </p:nvPr>
        </p:nvSpPr>
        <p:spPr>
          <a:xfrm>
            <a:off x="193750" y="549000"/>
            <a:ext cx="3729000" cy="10491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FFFFFF"/>
              </a:buClr>
              <a:buSzPts val="9400"/>
              <a:buNone/>
              <a:defRPr sz="5300">
                <a:solidFill>
                  <a:srgbClr val="FFFFFF"/>
                </a:solidFill>
              </a:defRPr>
            </a:lvl1pPr>
            <a:lvl2pPr lvl="1" rtl="0" algn="ctr">
              <a:spcBef>
                <a:spcPts val="0"/>
              </a:spcBef>
              <a:spcAft>
                <a:spcPts val="0"/>
              </a:spcAft>
              <a:buClr>
                <a:srgbClr val="FFFFFF"/>
              </a:buClr>
              <a:buSzPts val="11500"/>
              <a:buNone/>
              <a:defRPr sz="11500">
                <a:solidFill>
                  <a:srgbClr val="FFFFFF"/>
                </a:solidFill>
              </a:defRPr>
            </a:lvl2pPr>
            <a:lvl3pPr lvl="2" rtl="0" algn="ctr">
              <a:spcBef>
                <a:spcPts val="0"/>
              </a:spcBef>
              <a:spcAft>
                <a:spcPts val="0"/>
              </a:spcAft>
              <a:buClr>
                <a:srgbClr val="FFFFFF"/>
              </a:buClr>
              <a:buSzPts val="11500"/>
              <a:buNone/>
              <a:defRPr sz="11500">
                <a:solidFill>
                  <a:srgbClr val="FFFFFF"/>
                </a:solidFill>
              </a:defRPr>
            </a:lvl3pPr>
            <a:lvl4pPr lvl="3" rtl="0" algn="ctr">
              <a:spcBef>
                <a:spcPts val="0"/>
              </a:spcBef>
              <a:spcAft>
                <a:spcPts val="0"/>
              </a:spcAft>
              <a:buClr>
                <a:srgbClr val="FFFFFF"/>
              </a:buClr>
              <a:buSzPts val="11500"/>
              <a:buNone/>
              <a:defRPr sz="11500">
                <a:solidFill>
                  <a:srgbClr val="FFFFFF"/>
                </a:solidFill>
              </a:defRPr>
            </a:lvl4pPr>
            <a:lvl5pPr lvl="4" rtl="0" algn="ctr">
              <a:spcBef>
                <a:spcPts val="0"/>
              </a:spcBef>
              <a:spcAft>
                <a:spcPts val="0"/>
              </a:spcAft>
              <a:buClr>
                <a:srgbClr val="FFFFFF"/>
              </a:buClr>
              <a:buSzPts val="11500"/>
              <a:buNone/>
              <a:defRPr sz="11500">
                <a:solidFill>
                  <a:srgbClr val="FFFFFF"/>
                </a:solidFill>
              </a:defRPr>
            </a:lvl5pPr>
            <a:lvl6pPr lvl="5" rtl="0" algn="ctr">
              <a:spcBef>
                <a:spcPts val="0"/>
              </a:spcBef>
              <a:spcAft>
                <a:spcPts val="0"/>
              </a:spcAft>
              <a:buClr>
                <a:srgbClr val="FFFFFF"/>
              </a:buClr>
              <a:buSzPts val="11500"/>
              <a:buNone/>
              <a:defRPr sz="11500">
                <a:solidFill>
                  <a:srgbClr val="FFFFFF"/>
                </a:solidFill>
              </a:defRPr>
            </a:lvl6pPr>
            <a:lvl7pPr lvl="6" rtl="0" algn="ctr">
              <a:spcBef>
                <a:spcPts val="0"/>
              </a:spcBef>
              <a:spcAft>
                <a:spcPts val="0"/>
              </a:spcAft>
              <a:buClr>
                <a:srgbClr val="FFFFFF"/>
              </a:buClr>
              <a:buSzPts val="11500"/>
              <a:buNone/>
              <a:defRPr sz="11500">
                <a:solidFill>
                  <a:srgbClr val="FFFFFF"/>
                </a:solidFill>
              </a:defRPr>
            </a:lvl7pPr>
            <a:lvl8pPr lvl="7" rtl="0" algn="ctr">
              <a:spcBef>
                <a:spcPts val="0"/>
              </a:spcBef>
              <a:spcAft>
                <a:spcPts val="0"/>
              </a:spcAft>
              <a:buClr>
                <a:srgbClr val="FFFFFF"/>
              </a:buClr>
              <a:buSzPts val="11500"/>
              <a:buNone/>
              <a:defRPr sz="11500">
                <a:solidFill>
                  <a:srgbClr val="FFFFFF"/>
                </a:solidFill>
              </a:defRPr>
            </a:lvl8pPr>
            <a:lvl9pPr lvl="8" rtl="0" algn="ctr">
              <a:spcBef>
                <a:spcPts val="0"/>
              </a:spcBef>
              <a:spcAft>
                <a:spcPts val="0"/>
              </a:spcAft>
              <a:buClr>
                <a:srgbClr val="FFFFFF"/>
              </a:buClr>
              <a:buSzPts val="11500"/>
              <a:buNone/>
              <a:defRPr sz="11500">
                <a:solidFill>
                  <a:srgbClr val="FFFFFF"/>
                </a:solidFill>
              </a:defRPr>
            </a:lvl9pPr>
          </a:lstStyle>
          <a:p>
            <a:r>
              <a:t>xx%</a:t>
            </a:r>
          </a:p>
        </p:txBody>
      </p:sp>
      <p:sp>
        <p:nvSpPr>
          <p:cNvPr id="296" name="Google Shape;296;p17"/>
          <p:cNvSpPr txBox="1"/>
          <p:nvPr>
            <p:ph hasCustomPrompt="1" idx="2" type="title"/>
          </p:nvPr>
        </p:nvSpPr>
        <p:spPr>
          <a:xfrm>
            <a:off x="2717950" y="1984263"/>
            <a:ext cx="3729000" cy="10014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FFFFFF"/>
              </a:buClr>
              <a:buSzPts val="9400"/>
              <a:buNone/>
              <a:defRPr sz="5300">
                <a:solidFill>
                  <a:srgbClr val="FFFFFF"/>
                </a:solidFill>
              </a:defRPr>
            </a:lvl1pPr>
            <a:lvl2pPr lvl="1" rtl="0" algn="ctr">
              <a:spcBef>
                <a:spcPts val="0"/>
              </a:spcBef>
              <a:spcAft>
                <a:spcPts val="0"/>
              </a:spcAft>
              <a:buClr>
                <a:srgbClr val="FFFFFF"/>
              </a:buClr>
              <a:buSzPts val="11500"/>
              <a:buNone/>
              <a:defRPr sz="11500">
                <a:solidFill>
                  <a:srgbClr val="FFFFFF"/>
                </a:solidFill>
              </a:defRPr>
            </a:lvl2pPr>
            <a:lvl3pPr lvl="2" rtl="0" algn="ctr">
              <a:spcBef>
                <a:spcPts val="0"/>
              </a:spcBef>
              <a:spcAft>
                <a:spcPts val="0"/>
              </a:spcAft>
              <a:buClr>
                <a:srgbClr val="FFFFFF"/>
              </a:buClr>
              <a:buSzPts val="11500"/>
              <a:buNone/>
              <a:defRPr sz="11500">
                <a:solidFill>
                  <a:srgbClr val="FFFFFF"/>
                </a:solidFill>
              </a:defRPr>
            </a:lvl3pPr>
            <a:lvl4pPr lvl="3" rtl="0" algn="ctr">
              <a:spcBef>
                <a:spcPts val="0"/>
              </a:spcBef>
              <a:spcAft>
                <a:spcPts val="0"/>
              </a:spcAft>
              <a:buClr>
                <a:srgbClr val="FFFFFF"/>
              </a:buClr>
              <a:buSzPts val="11500"/>
              <a:buNone/>
              <a:defRPr sz="11500">
                <a:solidFill>
                  <a:srgbClr val="FFFFFF"/>
                </a:solidFill>
              </a:defRPr>
            </a:lvl4pPr>
            <a:lvl5pPr lvl="4" rtl="0" algn="ctr">
              <a:spcBef>
                <a:spcPts val="0"/>
              </a:spcBef>
              <a:spcAft>
                <a:spcPts val="0"/>
              </a:spcAft>
              <a:buClr>
                <a:srgbClr val="FFFFFF"/>
              </a:buClr>
              <a:buSzPts val="11500"/>
              <a:buNone/>
              <a:defRPr sz="11500">
                <a:solidFill>
                  <a:srgbClr val="FFFFFF"/>
                </a:solidFill>
              </a:defRPr>
            </a:lvl5pPr>
            <a:lvl6pPr lvl="5" rtl="0" algn="ctr">
              <a:spcBef>
                <a:spcPts val="0"/>
              </a:spcBef>
              <a:spcAft>
                <a:spcPts val="0"/>
              </a:spcAft>
              <a:buClr>
                <a:srgbClr val="FFFFFF"/>
              </a:buClr>
              <a:buSzPts val="11500"/>
              <a:buNone/>
              <a:defRPr sz="11500">
                <a:solidFill>
                  <a:srgbClr val="FFFFFF"/>
                </a:solidFill>
              </a:defRPr>
            </a:lvl6pPr>
            <a:lvl7pPr lvl="6" rtl="0" algn="ctr">
              <a:spcBef>
                <a:spcPts val="0"/>
              </a:spcBef>
              <a:spcAft>
                <a:spcPts val="0"/>
              </a:spcAft>
              <a:buClr>
                <a:srgbClr val="FFFFFF"/>
              </a:buClr>
              <a:buSzPts val="11500"/>
              <a:buNone/>
              <a:defRPr sz="11500">
                <a:solidFill>
                  <a:srgbClr val="FFFFFF"/>
                </a:solidFill>
              </a:defRPr>
            </a:lvl7pPr>
            <a:lvl8pPr lvl="7" rtl="0" algn="ctr">
              <a:spcBef>
                <a:spcPts val="0"/>
              </a:spcBef>
              <a:spcAft>
                <a:spcPts val="0"/>
              </a:spcAft>
              <a:buClr>
                <a:srgbClr val="FFFFFF"/>
              </a:buClr>
              <a:buSzPts val="11500"/>
              <a:buNone/>
              <a:defRPr sz="11500">
                <a:solidFill>
                  <a:srgbClr val="FFFFFF"/>
                </a:solidFill>
              </a:defRPr>
            </a:lvl8pPr>
            <a:lvl9pPr lvl="8" rtl="0" algn="ctr">
              <a:spcBef>
                <a:spcPts val="0"/>
              </a:spcBef>
              <a:spcAft>
                <a:spcPts val="0"/>
              </a:spcAft>
              <a:buClr>
                <a:srgbClr val="FFFFFF"/>
              </a:buClr>
              <a:buSzPts val="11500"/>
              <a:buNone/>
              <a:defRPr sz="11500">
                <a:solidFill>
                  <a:srgbClr val="FFFFFF"/>
                </a:solidFill>
              </a:defRPr>
            </a:lvl9pPr>
          </a:lstStyle>
          <a:p>
            <a:r>
              <a:t>xx%</a:t>
            </a:r>
          </a:p>
        </p:txBody>
      </p:sp>
      <p:sp>
        <p:nvSpPr>
          <p:cNvPr id="297" name="Google Shape;297;p17"/>
          <p:cNvSpPr txBox="1"/>
          <p:nvPr>
            <p:ph hasCustomPrompt="1" idx="3" type="title"/>
          </p:nvPr>
        </p:nvSpPr>
        <p:spPr>
          <a:xfrm>
            <a:off x="5189725" y="3373825"/>
            <a:ext cx="3729000" cy="9276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FFFFFF"/>
              </a:buClr>
              <a:buSzPts val="9400"/>
              <a:buNone/>
              <a:defRPr sz="5300">
                <a:solidFill>
                  <a:srgbClr val="FFFFFF"/>
                </a:solidFill>
              </a:defRPr>
            </a:lvl1pPr>
            <a:lvl2pPr lvl="1" rtl="0" algn="ctr">
              <a:spcBef>
                <a:spcPts val="0"/>
              </a:spcBef>
              <a:spcAft>
                <a:spcPts val="0"/>
              </a:spcAft>
              <a:buClr>
                <a:srgbClr val="FFFFFF"/>
              </a:buClr>
              <a:buSzPts val="11500"/>
              <a:buNone/>
              <a:defRPr sz="11500">
                <a:solidFill>
                  <a:srgbClr val="FFFFFF"/>
                </a:solidFill>
              </a:defRPr>
            </a:lvl2pPr>
            <a:lvl3pPr lvl="2" rtl="0" algn="ctr">
              <a:spcBef>
                <a:spcPts val="0"/>
              </a:spcBef>
              <a:spcAft>
                <a:spcPts val="0"/>
              </a:spcAft>
              <a:buClr>
                <a:srgbClr val="FFFFFF"/>
              </a:buClr>
              <a:buSzPts val="11500"/>
              <a:buNone/>
              <a:defRPr sz="11500">
                <a:solidFill>
                  <a:srgbClr val="FFFFFF"/>
                </a:solidFill>
              </a:defRPr>
            </a:lvl3pPr>
            <a:lvl4pPr lvl="3" rtl="0" algn="ctr">
              <a:spcBef>
                <a:spcPts val="0"/>
              </a:spcBef>
              <a:spcAft>
                <a:spcPts val="0"/>
              </a:spcAft>
              <a:buClr>
                <a:srgbClr val="FFFFFF"/>
              </a:buClr>
              <a:buSzPts val="11500"/>
              <a:buNone/>
              <a:defRPr sz="11500">
                <a:solidFill>
                  <a:srgbClr val="FFFFFF"/>
                </a:solidFill>
              </a:defRPr>
            </a:lvl4pPr>
            <a:lvl5pPr lvl="4" rtl="0" algn="ctr">
              <a:spcBef>
                <a:spcPts val="0"/>
              </a:spcBef>
              <a:spcAft>
                <a:spcPts val="0"/>
              </a:spcAft>
              <a:buClr>
                <a:srgbClr val="FFFFFF"/>
              </a:buClr>
              <a:buSzPts val="11500"/>
              <a:buNone/>
              <a:defRPr sz="11500">
                <a:solidFill>
                  <a:srgbClr val="FFFFFF"/>
                </a:solidFill>
              </a:defRPr>
            </a:lvl5pPr>
            <a:lvl6pPr lvl="5" rtl="0" algn="ctr">
              <a:spcBef>
                <a:spcPts val="0"/>
              </a:spcBef>
              <a:spcAft>
                <a:spcPts val="0"/>
              </a:spcAft>
              <a:buClr>
                <a:srgbClr val="FFFFFF"/>
              </a:buClr>
              <a:buSzPts val="11500"/>
              <a:buNone/>
              <a:defRPr sz="11500">
                <a:solidFill>
                  <a:srgbClr val="FFFFFF"/>
                </a:solidFill>
              </a:defRPr>
            </a:lvl6pPr>
            <a:lvl7pPr lvl="6" rtl="0" algn="ctr">
              <a:spcBef>
                <a:spcPts val="0"/>
              </a:spcBef>
              <a:spcAft>
                <a:spcPts val="0"/>
              </a:spcAft>
              <a:buClr>
                <a:srgbClr val="FFFFFF"/>
              </a:buClr>
              <a:buSzPts val="11500"/>
              <a:buNone/>
              <a:defRPr sz="11500">
                <a:solidFill>
                  <a:srgbClr val="FFFFFF"/>
                </a:solidFill>
              </a:defRPr>
            </a:lvl7pPr>
            <a:lvl8pPr lvl="7" rtl="0" algn="ctr">
              <a:spcBef>
                <a:spcPts val="0"/>
              </a:spcBef>
              <a:spcAft>
                <a:spcPts val="0"/>
              </a:spcAft>
              <a:buClr>
                <a:srgbClr val="FFFFFF"/>
              </a:buClr>
              <a:buSzPts val="11500"/>
              <a:buNone/>
              <a:defRPr sz="11500">
                <a:solidFill>
                  <a:srgbClr val="FFFFFF"/>
                </a:solidFill>
              </a:defRPr>
            </a:lvl8pPr>
            <a:lvl9pPr lvl="8" rtl="0" algn="ctr">
              <a:spcBef>
                <a:spcPts val="0"/>
              </a:spcBef>
              <a:spcAft>
                <a:spcPts val="0"/>
              </a:spcAft>
              <a:buClr>
                <a:srgbClr val="FFFFFF"/>
              </a:buClr>
              <a:buSzPts val="11500"/>
              <a:buNone/>
              <a:defRPr sz="11500">
                <a:solidFill>
                  <a:srgbClr val="FFFFFF"/>
                </a:solidFill>
              </a:defRPr>
            </a:lvl9pPr>
          </a:lstStyle>
          <a:p>
            <a:r>
              <a:t>xx%</a:t>
            </a:r>
          </a:p>
        </p:txBody>
      </p:sp>
      <p:grpSp>
        <p:nvGrpSpPr>
          <p:cNvPr id="298" name="Google Shape;298;p17"/>
          <p:cNvGrpSpPr/>
          <p:nvPr/>
        </p:nvGrpSpPr>
        <p:grpSpPr>
          <a:xfrm rot="-5400000">
            <a:off x="1788750" y="2692525"/>
            <a:ext cx="175200" cy="3752700"/>
            <a:chOff x="8389650" y="-9525"/>
            <a:chExt cx="175200" cy="3752700"/>
          </a:xfrm>
        </p:grpSpPr>
        <p:cxnSp>
          <p:nvCxnSpPr>
            <p:cNvPr id="299" name="Google Shape;299;p17"/>
            <p:cNvCxnSpPr/>
            <p:nvPr/>
          </p:nvCxnSpPr>
          <p:spPr>
            <a:xfrm>
              <a:off x="8477250" y="-9525"/>
              <a:ext cx="0" cy="1628700"/>
            </a:xfrm>
            <a:prstGeom prst="straightConnector1">
              <a:avLst/>
            </a:prstGeom>
            <a:noFill/>
            <a:ln cap="flat" cmpd="sng" w="28575">
              <a:solidFill>
                <a:srgbClr val="FFE599"/>
              </a:solidFill>
              <a:prstDash val="solid"/>
              <a:round/>
              <a:headEnd len="med" w="med" type="none"/>
              <a:tailEnd len="med" w="med" type="none"/>
            </a:ln>
          </p:spPr>
        </p:cxnSp>
        <p:sp>
          <p:nvSpPr>
            <p:cNvPr id="300" name="Google Shape;300;p17"/>
            <p:cNvSpPr/>
            <p:nvPr/>
          </p:nvSpPr>
          <p:spPr>
            <a:xfrm rot="2700000">
              <a:off x="8415307" y="1644822"/>
              <a:ext cx="123885" cy="123885"/>
            </a:xfrm>
            <a:prstGeom prst="rect">
              <a:avLst/>
            </a:prstGeom>
            <a:no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17"/>
            <p:cNvSpPr/>
            <p:nvPr/>
          </p:nvSpPr>
          <p:spPr>
            <a:xfrm rot="2700000">
              <a:off x="8415307" y="1752534"/>
              <a:ext cx="123885" cy="123885"/>
            </a:xfrm>
            <a:prstGeom prst="rect">
              <a:avLst/>
            </a:prstGeom>
            <a:no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17"/>
            <p:cNvSpPr/>
            <p:nvPr/>
          </p:nvSpPr>
          <p:spPr>
            <a:xfrm rot="2700000">
              <a:off x="8415307" y="1859684"/>
              <a:ext cx="123885" cy="123885"/>
            </a:xfrm>
            <a:prstGeom prst="rect">
              <a:avLst/>
            </a:prstGeom>
            <a:no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03" name="Google Shape;303;p17"/>
            <p:cNvCxnSpPr/>
            <p:nvPr/>
          </p:nvCxnSpPr>
          <p:spPr>
            <a:xfrm>
              <a:off x="8477250" y="2009775"/>
              <a:ext cx="4800" cy="1733400"/>
            </a:xfrm>
            <a:prstGeom prst="straightConnector1">
              <a:avLst/>
            </a:prstGeom>
            <a:noFill/>
            <a:ln cap="flat" cmpd="sng" w="28575">
              <a:solidFill>
                <a:srgbClr val="FFE599"/>
              </a:solidFill>
              <a:prstDash val="solid"/>
              <a:round/>
              <a:headEnd len="med" w="med" type="none"/>
              <a:tailEnd len="med" w="med" type="none"/>
            </a:ln>
          </p:spPr>
        </p:cxnSp>
      </p:grpSp>
      <p:grpSp>
        <p:nvGrpSpPr>
          <p:cNvPr id="304" name="Google Shape;304;p17"/>
          <p:cNvGrpSpPr/>
          <p:nvPr/>
        </p:nvGrpSpPr>
        <p:grpSpPr>
          <a:xfrm flipH="1">
            <a:off x="7468613" y="190500"/>
            <a:ext cx="1476300" cy="1757425"/>
            <a:chOff x="919550" y="238125"/>
            <a:chExt cx="1476300" cy="1757425"/>
          </a:xfrm>
        </p:grpSpPr>
        <p:sp>
          <p:nvSpPr>
            <p:cNvPr id="305" name="Google Shape;305;p17"/>
            <p:cNvSpPr/>
            <p:nvPr/>
          </p:nvSpPr>
          <p:spPr>
            <a:xfrm>
              <a:off x="925275" y="244800"/>
              <a:ext cx="253400" cy="253400"/>
            </a:xfrm>
            <a:custGeom>
              <a:rect b="b" l="l" r="r" t="t"/>
              <a:pathLst>
                <a:path extrusionOk="0" h="10136" w="10136">
                  <a:moveTo>
                    <a:pt x="9180" y="957"/>
                  </a:moveTo>
                  <a:lnTo>
                    <a:pt x="9180" y="9180"/>
                  </a:lnTo>
                  <a:lnTo>
                    <a:pt x="957" y="9180"/>
                  </a:lnTo>
                  <a:lnTo>
                    <a:pt x="957" y="957"/>
                  </a:lnTo>
                  <a:close/>
                  <a:moveTo>
                    <a:pt x="0" y="1"/>
                  </a:moveTo>
                  <a:lnTo>
                    <a:pt x="0" y="10136"/>
                  </a:lnTo>
                  <a:lnTo>
                    <a:pt x="10136" y="10136"/>
                  </a:lnTo>
                  <a:lnTo>
                    <a:pt x="10136"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17"/>
            <p:cNvSpPr/>
            <p:nvPr/>
          </p:nvSpPr>
          <p:spPr>
            <a:xfrm>
              <a:off x="1034275" y="353800"/>
              <a:ext cx="252450" cy="253400"/>
            </a:xfrm>
            <a:custGeom>
              <a:rect b="b" l="l" r="r" t="t"/>
              <a:pathLst>
                <a:path extrusionOk="0" h="10136" w="10098">
                  <a:moveTo>
                    <a:pt x="9141" y="957"/>
                  </a:moveTo>
                  <a:lnTo>
                    <a:pt x="9141" y="9180"/>
                  </a:lnTo>
                  <a:lnTo>
                    <a:pt x="957" y="9180"/>
                  </a:lnTo>
                  <a:lnTo>
                    <a:pt x="957" y="957"/>
                  </a:lnTo>
                  <a:close/>
                  <a:moveTo>
                    <a:pt x="1" y="1"/>
                  </a:moveTo>
                  <a:lnTo>
                    <a:pt x="1" y="10136"/>
                  </a:lnTo>
                  <a:lnTo>
                    <a:pt x="10097" y="10136"/>
                  </a:lnTo>
                  <a:lnTo>
                    <a:pt x="10097"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17"/>
            <p:cNvSpPr/>
            <p:nvPr/>
          </p:nvSpPr>
          <p:spPr>
            <a:xfrm>
              <a:off x="919550" y="238125"/>
              <a:ext cx="508675" cy="501025"/>
            </a:xfrm>
            <a:custGeom>
              <a:rect b="b" l="l" r="r" t="t"/>
              <a:pathLst>
                <a:path extrusionOk="0" h="20041" w="20347">
                  <a:moveTo>
                    <a:pt x="13730" y="0"/>
                  </a:moveTo>
                  <a:lnTo>
                    <a:pt x="13730" y="13807"/>
                  </a:lnTo>
                  <a:lnTo>
                    <a:pt x="0" y="13807"/>
                  </a:lnTo>
                  <a:lnTo>
                    <a:pt x="0" y="20041"/>
                  </a:lnTo>
                  <a:lnTo>
                    <a:pt x="956" y="20041"/>
                  </a:lnTo>
                  <a:lnTo>
                    <a:pt x="956" y="14763"/>
                  </a:lnTo>
                  <a:lnTo>
                    <a:pt x="14686" y="14763"/>
                  </a:lnTo>
                  <a:lnTo>
                    <a:pt x="14686" y="956"/>
                  </a:lnTo>
                  <a:lnTo>
                    <a:pt x="20347" y="956"/>
                  </a:lnTo>
                  <a:lnTo>
                    <a:pt x="20347" y="0"/>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17"/>
            <p:cNvSpPr/>
            <p:nvPr/>
          </p:nvSpPr>
          <p:spPr>
            <a:xfrm>
              <a:off x="1034275" y="353800"/>
              <a:ext cx="1361575" cy="1641750"/>
            </a:xfrm>
            <a:custGeom>
              <a:rect b="b" l="l" r="r" t="t"/>
              <a:pathLst>
                <a:path extrusionOk="0" h="65670" w="54463">
                  <a:moveTo>
                    <a:pt x="1" y="1"/>
                  </a:moveTo>
                  <a:lnTo>
                    <a:pt x="1" y="65669"/>
                  </a:lnTo>
                  <a:lnTo>
                    <a:pt x="957" y="65669"/>
                  </a:lnTo>
                  <a:lnTo>
                    <a:pt x="957" y="957"/>
                  </a:lnTo>
                  <a:lnTo>
                    <a:pt x="54463" y="957"/>
                  </a:lnTo>
                  <a:lnTo>
                    <a:pt x="54463"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9" name="Google Shape;309;p17"/>
          <p:cNvSpPr txBox="1"/>
          <p:nvPr>
            <p:ph idx="1" type="subTitle"/>
          </p:nvPr>
        </p:nvSpPr>
        <p:spPr>
          <a:xfrm>
            <a:off x="477550" y="1378925"/>
            <a:ext cx="3161400" cy="370800"/>
          </a:xfrm>
          <a:prstGeom prst="rect">
            <a:avLst/>
          </a:prstGeom>
        </p:spPr>
        <p:txBody>
          <a:bodyPr anchorCtr="0" anchor="t" bIns="91425" lIns="91425" spcFirstLastPara="1" rIns="91425" wrap="square" tIns="91425">
            <a:noAutofit/>
          </a:bodyPr>
          <a:lstStyle>
            <a:lvl1pPr lvl="0" algn="ctr">
              <a:spcBef>
                <a:spcPts val="0"/>
              </a:spcBef>
              <a:spcAft>
                <a:spcPts val="0"/>
              </a:spcAft>
              <a:buClr>
                <a:srgbClr val="FFE599"/>
              </a:buClr>
              <a:buSzPts val="1400"/>
              <a:buNone/>
              <a:defRPr sz="1400">
                <a:solidFill>
                  <a:srgbClr val="FFE599"/>
                </a:solidFill>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p:txBody>
      </p:sp>
      <p:sp>
        <p:nvSpPr>
          <p:cNvPr id="310" name="Google Shape;310;p17"/>
          <p:cNvSpPr txBox="1"/>
          <p:nvPr>
            <p:ph idx="4" type="subTitle"/>
          </p:nvPr>
        </p:nvSpPr>
        <p:spPr>
          <a:xfrm>
            <a:off x="3022494" y="2768475"/>
            <a:ext cx="3161400" cy="3708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FFE599"/>
              </a:buClr>
              <a:buSzPts val="1400"/>
              <a:buNone/>
              <a:defRPr sz="1400">
                <a:solidFill>
                  <a:srgbClr val="FFE599"/>
                </a:solidFill>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311" name="Google Shape;311;p17"/>
          <p:cNvSpPr txBox="1"/>
          <p:nvPr>
            <p:ph idx="5" type="subTitle"/>
          </p:nvPr>
        </p:nvSpPr>
        <p:spPr>
          <a:xfrm>
            <a:off x="5473536" y="4094500"/>
            <a:ext cx="3161400" cy="3708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FFE599"/>
              </a:buClr>
              <a:buSzPts val="1400"/>
              <a:buNone/>
              <a:defRPr sz="1400">
                <a:solidFill>
                  <a:srgbClr val="FFE599"/>
                </a:solidFill>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ly Title 3">
  <p:cSld name="CUSTOM_6">
    <p:spTree>
      <p:nvGrpSpPr>
        <p:cNvPr id="312" name="Shape 312"/>
        <p:cNvGrpSpPr/>
        <p:nvPr/>
      </p:nvGrpSpPr>
      <p:grpSpPr>
        <a:xfrm>
          <a:off x="0" y="0"/>
          <a:ext cx="0" cy="0"/>
          <a:chOff x="0" y="0"/>
          <a:chExt cx="0" cy="0"/>
        </a:xfrm>
      </p:grpSpPr>
      <p:grpSp>
        <p:nvGrpSpPr>
          <p:cNvPr id="313" name="Google Shape;313;p18"/>
          <p:cNvGrpSpPr/>
          <p:nvPr/>
        </p:nvGrpSpPr>
        <p:grpSpPr>
          <a:xfrm flipH="1">
            <a:off x="186125" y="3204825"/>
            <a:ext cx="1407475" cy="1757425"/>
            <a:chOff x="5250900" y="3706075"/>
            <a:chExt cx="1407475" cy="1757425"/>
          </a:xfrm>
        </p:grpSpPr>
        <p:sp>
          <p:nvSpPr>
            <p:cNvPr id="314" name="Google Shape;314;p18"/>
            <p:cNvSpPr/>
            <p:nvPr/>
          </p:nvSpPr>
          <p:spPr>
            <a:xfrm>
              <a:off x="6399225" y="5203400"/>
              <a:ext cx="253400" cy="253400"/>
            </a:xfrm>
            <a:custGeom>
              <a:rect b="b" l="l" r="r" t="t"/>
              <a:pathLst>
                <a:path extrusionOk="0" h="10136" w="10136">
                  <a:moveTo>
                    <a:pt x="9180" y="957"/>
                  </a:moveTo>
                  <a:lnTo>
                    <a:pt x="9180" y="9180"/>
                  </a:lnTo>
                  <a:lnTo>
                    <a:pt x="957" y="9180"/>
                  </a:lnTo>
                  <a:lnTo>
                    <a:pt x="957" y="957"/>
                  </a:lnTo>
                  <a:close/>
                  <a:moveTo>
                    <a:pt x="1" y="1"/>
                  </a:moveTo>
                  <a:lnTo>
                    <a:pt x="1"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18"/>
            <p:cNvSpPr/>
            <p:nvPr/>
          </p:nvSpPr>
          <p:spPr>
            <a:xfrm>
              <a:off x="6291175" y="5094400"/>
              <a:ext cx="252450" cy="253400"/>
            </a:xfrm>
            <a:custGeom>
              <a:rect b="b" l="l" r="r" t="t"/>
              <a:pathLst>
                <a:path extrusionOk="0" h="10136" w="10098">
                  <a:moveTo>
                    <a:pt x="9142" y="957"/>
                  </a:moveTo>
                  <a:lnTo>
                    <a:pt x="9142" y="9180"/>
                  </a:lnTo>
                  <a:lnTo>
                    <a:pt x="957" y="9180"/>
                  </a:lnTo>
                  <a:lnTo>
                    <a:pt x="957" y="957"/>
                  </a:lnTo>
                  <a:close/>
                  <a:moveTo>
                    <a:pt x="1" y="1"/>
                  </a:moveTo>
                  <a:lnTo>
                    <a:pt x="1" y="10136"/>
                  </a:lnTo>
                  <a:lnTo>
                    <a:pt x="10098" y="10136"/>
                  </a:lnTo>
                  <a:lnTo>
                    <a:pt x="1009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18"/>
            <p:cNvSpPr/>
            <p:nvPr/>
          </p:nvSpPr>
          <p:spPr>
            <a:xfrm>
              <a:off x="6149675" y="4962450"/>
              <a:ext cx="508700" cy="501050"/>
            </a:xfrm>
            <a:custGeom>
              <a:rect b="b" l="l" r="r" t="t"/>
              <a:pathLst>
                <a:path extrusionOk="0" h="20042" w="20348">
                  <a:moveTo>
                    <a:pt x="19391" y="1"/>
                  </a:moveTo>
                  <a:lnTo>
                    <a:pt x="19391" y="5317"/>
                  </a:lnTo>
                  <a:lnTo>
                    <a:pt x="5661" y="5317"/>
                  </a:lnTo>
                  <a:lnTo>
                    <a:pt x="5661" y="19085"/>
                  </a:lnTo>
                  <a:lnTo>
                    <a:pt x="0" y="19085"/>
                  </a:lnTo>
                  <a:lnTo>
                    <a:pt x="0" y="20042"/>
                  </a:lnTo>
                  <a:lnTo>
                    <a:pt x="6617" y="20042"/>
                  </a:lnTo>
                  <a:lnTo>
                    <a:pt x="6617" y="6273"/>
                  </a:lnTo>
                  <a:lnTo>
                    <a:pt x="20347" y="6273"/>
                  </a:lnTo>
                  <a:lnTo>
                    <a:pt x="2034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18"/>
            <p:cNvSpPr/>
            <p:nvPr/>
          </p:nvSpPr>
          <p:spPr>
            <a:xfrm>
              <a:off x="5250900" y="3706075"/>
              <a:ext cx="1292725" cy="1641725"/>
            </a:xfrm>
            <a:custGeom>
              <a:rect b="b" l="l" r="r" t="t"/>
              <a:pathLst>
                <a:path extrusionOk="0" h="65669" w="51709">
                  <a:moveTo>
                    <a:pt x="50753" y="0"/>
                  </a:moveTo>
                  <a:lnTo>
                    <a:pt x="50753" y="64713"/>
                  </a:lnTo>
                  <a:lnTo>
                    <a:pt x="0" y="64713"/>
                  </a:lnTo>
                  <a:lnTo>
                    <a:pt x="0" y="65669"/>
                  </a:lnTo>
                  <a:lnTo>
                    <a:pt x="51709" y="65669"/>
                  </a:lnTo>
                  <a:lnTo>
                    <a:pt x="517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8" name="Google Shape;318;p18"/>
          <p:cNvGrpSpPr/>
          <p:nvPr/>
        </p:nvGrpSpPr>
        <p:grpSpPr>
          <a:xfrm flipH="1">
            <a:off x="7468613" y="190500"/>
            <a:ext cx="1476300" cy="1757425"/>
            <a:chOff x="919550" y="238125"/>
            <a:chExt cx="1476300" cy="1757425"/>
          </a:xfrm>
        </p:grpSpPr>
        <p:sp>
          <p:nvSpPr>
            <p:cNvPr id="319" name="Google Shape;319;p18"/>
            <p:cNvSpPr/>
            <p:nvPr/>
          </p:nvSpPr>
          <p:spPr>
            <a:xfrm>
              <a:off x="925275" y="244800"/>
              <a:ext cx="253400" cy="253400"/>
            </a:xfrm>
            <a:custGeom>
              <a:rect b="b" l="l" r="r" t="t"/>
              <a:pathLst>
                <a:path extrusionOk="0" h="10136" w="10136">
                  <a:moveTo>
                    <a:pt x="9180" y="957"/>
                  </a:moveTo>
                  <a:lnTo>
                    <a:pt x="9180" y="9180"/>
                  </a:lnTo>
                  <a:lnTo>
                    <a:pt x="957" y="9180"/>
                  </a:lnTo>
                  <a:lnTo>
                    <a:pt x="957" y="957"/>
                  </a:lnTo>
                  <a:close/>
                  <a:moveTo>
                    <a:pt x="0" y="1"/>
                  </a:moveTo>
                  <a:lnTo>
                    <a:pt x="0"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18"/>
            <p:cNvSpPr/>
            <p:nvPr/>
          </p:nvSpPr>
          <p:spPr>
            <a:xfrm>
              <a:off x="1034275" y="353800"/>
              <a:ext cx="252450" cy="253400"/>
            </a:xfrm>
            <a:custGeom>
              <a:rect b="b" l="l" r="r" t="t"/>
              <a:pathLst>
                <a:path extrusionOk="0" h="10136" w="10098">
                  <a:moveTo>
                    <a:pt x="9141" y="957"/>
                  </a:moveTo>
                  <a:lnTo>
                    <a:pt x="9141" y="9180"/>
                  </a:lnTo>
                  <a:lnTo>
                    <a:pt x="957" y="9180"/>
                  </a:lnTo>
                  <a:lnTo>
                    <a:pt x="957" y="957"/>
                  </a:lnTo>
                  <a:close/>
                  <a:moveTo>
                    <a:pt x="1" y="1"/>
                  </a:moveTo>
                  <a:lnTo>
                    <a:pt x="1" y="10136"/>
                  </a:lnTo>
                  <a:lnTo>
                    <a:pt x="10097" y="10136"/>
                  </a:lnTo>
                  <a:lnTo>
                    <a:pt x="100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18"/>
            <p:cNvSpPr/>
            <p:nvPr/>
          </p:nvSpPr>
          <p:spPr>
            <a:xfrm>
              <a:off x="919550" y="238125"/>
              <a:ext cx="508675" cy="501025"/>
            </a:xfrm>
            <a:custGeom>
              <a:rect b="b" l="l" r="r" t="t"/>
              <a:pathLst>
                <a:path extrusionOk="0" h="20041" w="20347">
                  <a:moveTo>
                    <a:pt x="13730" y="0"/>
                  </a:moveTo>
                  <a:lnTo>
                    <a:pt x="13730" y="13807"/>
                  </a:lnTo>
                  <a:lnTo>
                    <a:pt x="0" y="13807"/>
                  </a:lnTo>
                  <a:lnTo>
                    <a:pt x="0" y="20041"/>
                  </a:lnTo>
                  <a:lnTo>
                    <a:pt x="956" y="20041"/>
                  </a:lnTo>
                  <a:lnTo>
                    <a:pt x="956" y="14763"/>
                  </a:lnTo>
                  <a:lnTo>
                    <a:pt x="14686" y="14763"/>
                  </a:lnTo>
                  <a:lnTo>
                    <a:pt x="14686" y="956"/>
                  </a:lnTo>
                  <a:lnTo>
                    <a:pt x="20347" y="956"/>
                  </a:lnTo>
                  <a:lnTo>
                    <a:pt x="203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18"/>
            <p:cNvSpPr/>
            <p:nvPr/>
          </p:nvSpPr>
          <p:spPr>
            <a:xfrm>
              <a:off x="1034275" y="353800"/>
              <a:ext cx="1361575" cy="1641750"/>
            </a:xfrm>
            <a:custGeom>
              <a:rect b="b" l="l" r="r" t="t"/>
              <a:pathLst>
                <a:path extrusionOk="0" h="65670" w="54463">
                  <a:moveTo>
                    <a:pt x="1" y="1"/>
                  </a:moveTo>
                  <a:lnTo>
                    <a:pt x="1" y="65669"/>
                  </a:lnTo>
                  <a:lnTo>
                    <a:pt x="957" y="65669"/>
                  </a:lnTo>
                  <a:lnTo>
                    <a:pt x="957" y="957"/>
                  </a:lnTo>
                  <a:lnTo>
                    <a:pt x="54463" y="957"/>
                  </a:lnTo>
                  <a:lnTo>
                    <a:pt x="544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3" name="Google Shape;323;p18"/>
          <p:cNvGrpSpPr/>
          <p:nvPr/>
        </p:nvGrpSpPr>
        <p:grpSpPr>
          <a:xfrm rot="10800000">
            <a:off x="186125" y="190500"/>
            <a:ext cx="1407475" cy="1757425"/>
            <a:chOff x="5250900" y="3706075"/>
            <a:chExt cx="1407475" cy="1757425"/>
          </a:xfrm>
        </p:grpSpPr>
        <p:sp>
          <p:nvSpPr>
            <p:cNvPr id="324" name="Google Shape;324;p18"/>
            <p:cNvSpPr/>
            <p:nvPr/>
          </p:nvSpPr>
          <p:spPr>
            <a:xfrm>
              <a:off x="6399225" y="5203400"/>
              <a:ext cx="253400" cy="253400"/>
            </a:xfrm>
            <a:custGeom>
              <a:rect b="b" l="l" r="r" t="t"/>
              <a:pathLst>
                <a:path extrusionOk="0" h="10136" w="10136">
                  <a:moveTo>
                    <a:pt x="9180" y="957"/>
                  </a:moveTo>
                  <a:lnTo>
                    <a:pt x="9180" y="9180"/>
                  </a:lnTo>
                  <a:lnTo>
                    <a:pt x="957" y="9180"/>
                  </a:lnTo>
                  <a:lnTo>
                    <a:pt x="957" y="957"/>
                  </a:lnTo>
                  <a:close/>
                  <a:moveTo>
                    <a:pt x="1" y="1"/>
                  </a:moveTo>
                  <a:lnTo>
                    <a:pt x="1"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18"/>
            <p:cNvSpPr/>
            <p:nvPr/>
          </p:nvSpPr>
          <p:spPr>
            <a:xfrm>
              <a:off x="6291175" y="5094400"/>
              <a:ext cx="252450" cy="253400"/>
            </a:xfrm>
            <a:custGeom>
              <a:rect b="b" l="l" r="r" t="t"/>
              <a:pathLst>
                <a:path extrusionOk="0" h="10136" w="10098">
                  <a:moveTo>
                    <a:pt x="9142" y="957"/>
                  </a:moveTo>
                  <a:lnTo>
                    <a:pt x="9142" y="9180"/>
                  </a:lnTo>
                  <a:lnTo>
                    <a:pt x="957" y="9180"/>
                  </a:lnTo>
                  <a:lnTo>
                    <a:pt x="957" y="957"/>
                  </a:lnTo>
                  <a:close/>
                  <a:moveTo>
                    <a:pt x="1" y="1"/>
                  </a:moveTo>
                  <a:lnTo>
                    <a:pt x="1" y="10136"/>
                  </a:lnTo>
                  <a:lnTo>
                    <a:pt x="10098" y="10136"/>
                  </a:lnTo>
                  <a:lnTo>
                    <a:pt x="1009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18"/>
            <p:cNvSpPr/>
            <p:nvPr/>
          </p:nvSpPr>
          <p:spPr>
            <a:xfrm>
              <a:off x="6149675" y="4962450"/>
              <a:ext cx="508700" cy="501050"/>
            </a:xfrm>
            <a:custGeom>
              <a:rect b="b" l="l" r="r" t="t"/>
              <a:pathLst>
                <a:path extrusionOk="0" h="20042" w="20348">
                  <a:moveTo>
                    <a:pt x="19391" y="1"/>
                  </a:moveTo>
                  <a:lnTo>
                    <a:pt x="19391" y="5317"/>
                  </a:lnTo>
                  <a:lnTo>
                    <a:pt x="5661" y="5317"/>
                  </a:lnTo>
                  <a:lnTo>
                    <a:pt x="5661" y="19085"/>
                  </a:lnTo>
                  <a:lnTo>
                    <a:pt x="0" y="19085"/>
                  </a:lnTo>
                  <a:lnTo>
                    <a:pt x="0" y="20042"/>
                  </a:lnTo>
                  <a:lnTo>
                    <a:pt x="6617" y="20042"/>
                  </a:lnTo>
                  <a:lnTo>
                    <a:pt x="6617" y="6273"/>
                  </a:lnTo>
                  <a:lnTo>
                    <a:pt x="20347" y="6273"/>
                  </a:lnTo>
                  <a:lnTo>
                    <a:pt x="2034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18"/>
            <p:cNvSpPr/>
            <p:nvPr/>
          </p:nvSpPr>
          <p:spPr>
            <a:xfrm>
              <a:off x="5250900" y="3706075"/>
              <a:ext cx="1292725" cy="1641725"/>
            </a:xfrm>
            <a:custGeom>
              <a:rect b="b" l="l" r="r" t="t"/>
              <a:pathLst>
                <a:path extrusionOk="0" h="65669" w="51709">
                  <a:moveTo>
                    <a:pt x="50753" y="0"/>
                  </a:moveTo>
                  <a:lnTo>
                    <a:pt x="50753" y="64713"/>
                  </a:lnTo>
                  <a:lnTo>
                    <a:pt x="0" y="64713"/>
                  </a:lnTo>
                  <a:lnTo>
                    <a:pt x="0" y="65669"/>
                  </a:lnTo>
                  <a:lnTo>
                    <a:pt x="51709" y="65669"/>
                  </a:lnTo>
                  <a:lnTo>
                    <a:pt x="517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8" name="Google Shape;328;p18"/>
          <p:cNvGrpSpPr/>
          <p:nvPr/>
        </p:nvGrpSpPr>
        <p:grpSpPr>
          <a:xfrm rot="10800000">
            <a:off x="7468613" y="3204825"/>
            <a:ext cx="1476300" cy="1757425"/>
            <a:chOff x="919550" y="238125"/>
            <a:chExt cx="1476300" cy="1757425"/>
          </a:xfrm>
        </p:grpSpPr>
        <p:sp>
          <p:nvSpPr>
            <p:cNvPr id="329" name="Google Shape;329;p18"/>
            <p:cNvSpPr/>
            <p:nvPr/>
          </p:nvSpPr>
          <p:spPr>
            <a:xfrm>
              <a:off x="925275" y="244800"/>
              <a:ext cx="253400" cy="253400"/>
            </a:xfrm>
            <a:custGeom>
              <a:rect b="b" l="l" r="r" t="t"/>
              <a:pathLst>
                <a:path extrusionOk="0" h="10136" w="10136">
                  <a:moveTo>
                    <a:pt x="9180" y="957"/>
                  </a:moveTo>
                  <a:lnTo>
                    <a:pt x="9180" y="9180"/>
                  </a:lnTo>
                  <a:lnTo>
                    <a:pt x="957" y="9180"/>
                  </a:lnTo>
                  <a:lnTo>
                    <a:pt x="957" y="957"/>
                  </a:lnTo>
                  <a:close/>
                  <a:moveTo>
                    <a:pt x="0" y="1"/>
                  </a:moveTo>
                  <a:lnTo>
                    <a:pt x="0"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18"/>
            <p:cNvSpPr/>
            <p:nvPr/>
          </p:nvSpPr>
          <p:spPr>
            <a:xfrm>
              <a:off x="1034275" y="353800"/>
              <a:ext cx="252450" cy="253400"/>
            </a:xfrm>
            <a:custGeom>
              <a:rect b="b" l="l" r="r" t="t"/>
              <a:pathLst>
                <a:path extrusionOk="0" h="10136" w="10098">
                  <a:moveTo>
                    <a:pt x="9141" y="957"/>
                  </a:moveTo>
                  <a:lnTo>
                    <a:pt x="9141" y="9180"/>
                  </a:lnTo>
                  <a:lnTo>
                    <a:pt x="957" y="9180"/>
                  </a:lnTo>
                  <a:lnTo>
                    <a:pt x="957" y="957"/>
                  </a:lnTo>
                  <a:close/>
                  <a:moveTo>
                    <a:pt x="1" y="1"/>
                  </a:moveTo>
                  <a:lnTo>
                    <a:pt x="1" y="10136"/>
                  </a:lnTo>
                  <a:lnTo>
                    <a:pt x="10097" y="10136"/>
                  </a:lnTo>
                  <a:lnTo>
                    <a:pt x="100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18"/>
            <p:cNvSpPr/>
            <p:nvPr/>
          </p:nvSpPr>
          <p:spPr>
            <a:xfrm>
              <a:off x="919550" y="238125"/>
              <a:ext cx="508675" cy="501025"/>
            </a:xfrm>
            <a:custGeom>
              <a:rect b="b" l="l" r="r" t="t"/>
              <a:pathLst>
                <a:path extrusionOk="0" h="20041" w="20347">
                  <a:moveTo>
                    <a:pt x="13730" y="0"/>
                  </a:moveTo>
                  <a:lnTo>
                    <a:pt x="13730" y="13807"/>
                  </a:lnTo>
                  <a:lnTo>
                    <a:pt x="0" y="13807"/>
                  </a:lnTo>
                  <a:lnTo>
                    <a:pt x="0" y="20041"/>
                  </a:lnTo>
                  <a:lnTo>
                    <a:pt x="956" y="20041"/>
                  </a:lnTo>
                  <a:lnTo>
                    <a:pt x="956" y="14763"/>
                  </a:lnTo>
                  <a:lnTo>
                    <a:pt x="14686" y="14763"/>
                  </a:lnTo>
                  <a:lnTo>
                    <a:pt x="14686" y="956"/>
                  </a:lnTo>
                  <a:lnTo>
                    <a:pt x="20347" y="956"/>
                  </a:lnTo>
                  <a:lnTo>
                    <a:pt x="203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18"/>
            <p:cNvSpPr/>
            <p:nvPr/>
          </p:nvSpPr>
          <p:spPr>
            <a:xfrm>
              <a:off x="1034275" y="353800"/>
              <a:ext cx="1361575" cy="1641750"/>
            </a:xfrm>
            <a:custGeom>
              <a:rect b="b" l="l" r="r" t="t"/>
              <a:pathLst>
                <a:path extrusionOk="0" h="65670" w="54463">
                  <a:moveTo>
                    <a:pt x="1" y="1"/>
                  </a:moveTo>
                  <a:lnTo>
                    <a:pt x="1" y="65669"/>
                  </a:lnTo>
                  <a:lnTo>
                    <a:pt x="957" y="65669"/>
                  </a:lnTo>
                  <a:lnTo>
                    <a:pt x="957" y="957"/>
                  </a:lnTo>
                  <a:lnTo>
                    <a:pt x="54463" y="957"/>
                  </a:lnTo>
                  <a:lnTo>
                    <a:pt x="544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3" name="Google Shape;333;p18"/>
          <p:cNvSpPr txBox="1"/>
          <p:nvPr>
            <p:ph type="title"/>
          </p:nvPr>
        </p:nvSpPr>
        <p:spPr>
          <a:xfrm>
            <a:off x="714775" y="549000"/>
            <a:ext cx="7757700" cy="8412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ly Title 4">
  <p:cSld name="CUSTOM_7">
    <p:spTree>
      <p:nvGrpSpPr>
        <p:cNvPr id="334" name="Shape 334"/>
        <p:cNvGrpSpPr/>
        <p:nvPr/>
      </p:nvGrpSpPr>
      <p:grpSpPr>
        <a:xfrm>
          <a:off x="0" y="0"/>
          <a:ext cx="0" cy="0"/>
          <a:chOff x="0" y="0"/>
          <a:chExt cx="0" cy="0"/>
        </a:xfrm>
      </p:grpSpPr>
      <p:grpSp>
        <p:nvGrpSpPr>
          <p:cNvPr id="335" name="Google Shape;335;p19"/>
          <p:cNvGrpSpPr/>
          <p:nvPr/>
        </p:nvGrpSpPr>
        <p:grpSpPr>
          <a:xfrm flipH="1">
            <a:off x="186125" y="3204825"/>
            <a:ext cx="1407475" cy="1757425"/>
            <a:chOff x="5250900" y="3706075"/>
            <a:chExt cx="1407475" cy="1757425"/>
          </a:xfrm>
        </p:grpSpPr>
        <p:sp>
          <p:nvSpPr>
            <p:cNvPr id="336" name="Google Shape;336;p19"/>
            <p:cNvSpPr/>
            <p:nvPr/>
          </p:nvSpPr>
          <p:spPr>
            <a:xfrm>
              <a:off x="6399225" y="5203400"/>
              <a:ext cx="253400" cy="253400"/>
            </a:xfrm>
            <a:custGeom>
              <a:rect b="b" l="l" r="r" t="t"/>
              <a:pathLst>
                <a:path extrusionOk="0" h="10136" w="10136">
                  <a:moveTo>
                    <a:pt x="9180" y="957"/>
                  </a:moveTo>
                  <a:lnTo>
                    <a:pt x="9180" y="9180"/>
                  </a:lnTo>
                  <a:lnTo>
                    <a:pt x="957" y="9180"/>
                  </a:lnTo>
                  <a:lnTo>
                    <a:pt x="957" y="957"/>
                  </a:lnTo>
                  <a:close/>
                  <a:moveTo>
                    <a:pt x="1" y="1"/>
                  </a:moveTo>
                  <a:lnTo>
                    <a:pt x="1"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19"/>
            <p:cNvSpPr/>
            <p:nvPr/>
          </p:nvSpPr>
          <p:spPr>
            <a:xfrm>
              <a:off x="6291175" y="5094400"/>
              <a:ext cx="252450" cy="253400"/>
            </a:xfrm>
            <a:custGeom>
              <a:rect b="b" l="l" r="r" t="t"/>
              <a:pathLst>
                <a:path extrusionOk="0" h="10136" w="10098">
                  <a:moveTo>
                    <a:pt x="9142" y="957"/>
                  </a:moveTo>
                  <a:lnTo>
                    <a:pt x="9142" y="9180"/>
                  </a:lnTo>
                  <a:lnTo>
                    <a:pt x="957" y="9180"/>
                  </a:lnTo>
                  <a:lnTo>
                    <a:pt x="957" y="957"/>
                  </a:lnTo>
                  <a:close/>
                  <a:moveTo>
                    <a:pt x="1" y="1"/>
                  </a:moveTo>
                  <a:lnTo>
                    <a:pt x="1" y="10136"/>
                  </a:lnTo>
                  <a:lnTo>
                    <a:pt x="10098" y="10136"/>
                  </a:lnTo>
                  <a:lnTo>
                    <a:pt x="1009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19"/>
            <p:cNvSpPr/>
            <p:nvPr/>
          </p:nvSpPr>
          <p:spPr>
            <a:xfrm>
              <a:off x="6149675" y="4962450"/>
              <a:ext cx="508700" cy="501050"/>
            </a:xfrm>
            <a:custGeom>
              <a:rect b="b" l="l" r="r" t="t"/>
              <a:pathLst>
                <a:path extrusionOk="0" h="20042" w="20348">
                  <a:moveTo>
                    <a:pt x="19391" y="1"/>
                  </a:moveTo>
                  <a:lnTo>
                    <a:pt x="19391" y="5317"/>
                  </a:lnTo>
                  <a:lnTo>
                    <a:pt x="5661" y="5317"/>
                  </a:lnTo>
                  <a:lnTo>
                    <a:pt x="5661" y="19085"/>
                  </a:lnTo>
                  <a:lnTo>
                    <a:pt x="0" y="19085"/>
                  </a:lnTo>
                  <a:lnTo>
                    <a:pt x="0" y="20042"/>
                  </a:lnTo>
                  <a:lnTo>
                    <a:pt x="6617" y="20042"/>
                  </a:lnTo>
                  <a:lnTo>
                    <a:pt x="6617" y="6273"/>
                  </a:lnTo>
                  <a:lnTo>
                    <a:pt x="20347" y="6273"/>
                  </a:lnTo>
                  <a:lnTo>
                    <a:pt x="2034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19"/>
            <p:cNvSpPr/>
            <p:nvPr/>
          </p:nvSpPr>
          <p:spPr>
            <a:xfrm>
              <a:off x="5250900" y="3706075"/>
              <a:ext cx="1292725" cy="1641725"/>
            </a:xfrm>
            <a:custGeom>
              <a:rect b="b" l="l" r="r" t="t"/>
              <a:pathLst>
                <a:path extrusionOk="0" h="65669" w="51709">
                  <a:moveTo>
                    <a:pt x="50753" y="0"/>
                  </a:moveTo>
                  <a:lnTo>
                    <a:pt x="50753" y="64713"/>
                  </a:lnTo>
                  <a:lnTo>
                    <a:pt x="0" y="64713"/>
                  </a:lnTo>
                  <a:lnTo>
                    <a:pt x="0" y="65669"/>
                  </a:lnTo>
                  <a:lnTo>
                    <a:pt x="51709" y="65669"/>
                  </a:lnTo>
                  <a:lnTo>
                    <a:pt x="517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0" name="Google Shape;340;p19"/>
          <p:cNvGrpSpPr/>
          <p:nvPr/>
        </p:nvGrpSpPr>
        <p:grpSpPr>
          <a:xfrm flipH="1">
            <a:off x="7468613" y="190500"/>
            <a:ext cx="1476300" cy="1757425"/>
            <a:chOff x="919550" y="238125"/>
            <a:chExt cx="1476300" cy="1757425"/>
          </a:xfrm>
        </p:grpSpPr>
        <p:sp>
          <p:nvSpPr>
            <p:cNvPr id="341" name="Google Shape;341;p19"/>
            <p:cNvSpPr/>
            <p:nvPr/>
          </p:nvSpPr>
          <p:spPr>
            <a:xfrm>
              <a:off x="925275" y="244800"/>
              <a:ext cx="253400" cy="253400"/>
            </a:xfrm>
            <a:custGeom>
              <a:rect b="b" l="l" r="r" t="t"/>
              <a:pathLst>
                <a:path extrusionOk="0" h="10136" w="10136">
                  <a:moveTo>
                    <a:pt x="9180" y="957"/>
                  </a:moveTo>
                  <a:lnTo>
                    <a:pt x="9180" y="9180"/>
                  </a:lnTo>
                  <a:lnTo>
                    <a:pt x="957" y="9180"/>
                  </a:lnTo>
                  <a:lnTo>
                    <a:pt x="957" y="957"/>
                  </a:lnTo>
                  <a:close/>
                  <a:moveTo>
                    <a:pt x="0" y="1"/>
                  </a:moveTo>
                  <a:lnTo>
                    <a:pt x="0"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19"/>
            <p:cNvSpPr/>
            <p:nvPr/>
          </p:nvSpPr>
          <p:spPr>
            <a:xfrm>
              <a:off x="1034275" y="353800"/>
              <a:ext cx="252450" cy="253400"/>
            </a:xfrm>
            <a:custGeom>
              <a:rect b="b" l="l" r="r" t="t"/>
              <a:pathLst>
                <a:path extrusionOk="0" h="10136" w="10098">
                  <a:moveTo>
                    <a:pt x="9141" y="957"/>
                  </a:moveTo>
                  <a:lnTo>
                    <a:pt x="9141" y="9180"/>
                  </a:lnTo>
                  <a:lnTo>
                    <a:pt x="957" y="9180"/>
                  </a:lnTo>
                  <a:lnTo>
                    <a:pt x="957" y="957"/>
                  </a:lnTo>
                  <a:close/>
                  <a:moveTo>
                    <a:pt x="1" y="1"/>
                  </a:moveTo>
                  <a:lnTo>
                    <a:pt x="1" y="10136"/>
                  </a:lnTo>
                  <a:lnTo>
                    <a:pt x="10097" y="10136"/>
                  </a:lnTo>
                  <a:lnTo>
                    <a:pt x="100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19"/>
            <p:cNvSpPr/>
            <p:nvPr/>
          </p:nvSpPr>
          <p:spPr>
            <a:xfrm>
              <a:off x="919550" y="238125"/>
              <a:ext cx="508675" cy="501025"/>
            </a:xfrm>
            <a:custGeom>
              <a:rect b="b" l="l" r="r" t="t"/>
              <a:pathLst>
                <a:path extrusionOk="0" h="20041" w="20347">
                  <a:moveTo>
                    <a:pt x="13730" y="0"/>
                  </a:moveTo>
                  <a:lnTo>
                    <a:pt x="13730" y="13807"/>
                  </a:lnTo>
                  <a:lnTo>
                    <a:pt x="0" y="13807"/>
                  </a:lnTo>
                  <a:lnTo>
                    <a:pt x="0" y="20041"/>
                  </a:lnTo>
                  <a:lnTo>
                    <a:pt x="956" y="20041"/>
                  </a:lnTo>
                  <a:lnTo>
                    <a:pt x="956" y="14763"/>
                  </a:lnTo>
                  <a:lnTo>
                    <a:pt x="14686" y="14763"/>
                  </a:lnTo>
                  <a:lnTo>
                    <a:pt x="14686" y="956"/>
                  </a:lnTo>
                  <a:lnTo>
                    <a:pt x="20347" y="956"/>
                  </a:lnTo>
                  <a:lnTo>
                    <a:pt x="203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19"/>
            <p:cNvSpPr/>
            <p:nvPr/>
          </p:nvSpPr>
          <p:spPr>
            <a:xfrm>
              <a:off x="1034275" y="353800"/>
              <a:ext cx="1361575" cy="1641750"/>
            </a:xfrm>
            <a:custGeom>
              <a:rect b="b" l="l" r="r" t="t"/>
              <a:pathLst>
                <a:path extrusionOk="0" h="65670" w="54463">
                  <a:moveTo>
                    <a:pt x="1" y="1"/>
                  </a:moveTo>
                  <a:lnTo>
                    <a:pt x="1" y="65669"/>
                  </a:lnTo>
                  <a:lnTo>
                    <a:pt x="957" y="65669"/>
                  </a:lnTo>
                  <a:lnTo>
                    <a:pt x="957" y="957"/>
                  </a:lnTo>
                  <a:lnTo>
                    <a:pt x="54463" y="957"/>
                  </a:lnTo>
                  <a:lnTo>
                    <a:pt x="544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5" name="Google Shape;345;p19"/>
          <p:cNvGrpSpPr/>
          <p:nvPr/>
        </p:nvGrpSpPr>
        <p:grpSpPr>
          <a:xfrm flipH="1" rot="5400000">
            <a:off x="1153250" y="-962738"/>
            <a:ext cx="250200" cy="2556700"/>
            <a:chOff x="6592750" y="3054500"/>
            <a:chExt cx="250200" cy="2556700"/>
          </a:xfrm>
        </p:grpSpPr>
        <p:cxnSp>
          <p:nvCxnSpPr>
            <p:cNvPr id="346" name="Google Shape;346;p19"/>
            <p:cNvCxnSpPr/>
            <p:nvPr/>
          </p:nvCxnSpPr>
          <p:spPr>
            <a:xfrm>
              <a:off x="6717850" y="3561600"/>
              <a:ext cx="0" cy="2049600"/>
            </a:xfrm>
            <a:prstGeom prst="straightConnector1">
              <a:avLst/>
            </a:prstGeom>
            <a:noFill/>
            <a:ln cap="flat" cmpd="sng" w="28575">
              <a:solidFill>
                <a:schemeClr val="lt2"/>
              </a:solidFill>
              <a:prstDash val="solid"/>
              <a:round/>
              <a:headEnd len="med" w="med" type="none"/>
              <a:tailEnd len="med" w="med" type="none"/>
            </a:ln>
          </p:spPr>
        </p:cxnSp>
        <p:sp>
          <p:nvSpPr>
            <p:cNvPr id="347" name="Google Shape;347;p19"/>
            <p:cNvSpPr/>
            <p:nvPr/>
          </p:nvSpPr>
          <p:spPr>
            <a:xfrm rot="2700000">
              <a:off x="6629391" y="3367833"/>
              <a:ext cx="176918" cy="176918"/>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19"/>
            <p:cNvSpPr/>
            <p:nvPr/>
          </p:nvSpPr>
          <p:spPr>
            <a:xfrm rot="2700000">
              <a:off x="6629391" y="3258883"/>
              <a:ext cx="176918" cy="176918"/>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19"/>
            <p:cNvSpPr/>
            <p:nvPr/>
          </p:nvSpPr>
          <p:spPr>
            <a:xfrm rot="2700000">
              <a:off x="6658453" y="3079103"/>
              <a:ext cx="118794" cy="118794"/>
            </a:xfrm>
            <a:prstGeom prst="rect">
              <a:avLst/>
            </a:prstGeom>
            <a:solidFill>
              <a:schemeClr val="lt2"/>
            </a:solid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0" name="Google Shape;350;p19"/>
          <p:cNvSpPr txBox="1"/>
          <p:nvPr>
            <p:ph type="title"/>
          </p:nvPr>
        </p:nvSpPr>
        <p:spPr>
          <a:xfrm>
            <a:off x="714775" y="549000"/>
            <a:ext cx="7757700" cy="8412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8">
    <p:spTree>
      <p:nvGrpSpPr>
        <p:cNvPr id="351" name="Shape 351"/>
        <p:cNvGrpSpPr/>
        <p:nvPr/>
      </p:nvGrpSpPr>
      <p:grpSpPr>
        <a:xfrm>
          <a:off x="0" y="0"/>
          <a:ext cx="0" cy="0"/>
          <a:chOff x="0" y="0"/>
          <a:chExt cx="0" cy="0"/>
        </a:xfrm>
      </p:grpSpPr>
      <p:grpSp>
        <p:nvGrpSpPr>
          <p:cNvPr id="352" name="Google Shape;352;p20"/>
          <p:cNvGrpSpPr/>
          <p:nvPr/>
        </p:nvGrpSpPr>
        <p:grpSpPr>
          <a:xfrm rot="10800000">
            <a:off x="186125" y="190500"/>
            <a:ext cx="1407475" cy="1757425"/>
            <a:chOff x="5250900" y="3706075"/>
            <a:chExt cx="1407475" cy="1757425"/>
          </a:xfrm>
        </p:grpSpPr>
        <p:sp>
          <p:nvSpPr>
            <p:cNvPr id="353" name="Google Shape;353;p20"/>
            <p:cNvSpPr/>
            <p:nvPr/>
          </p:nvSpPr>
          <p:spPr>
            <a:xfrm>
              <a:off x="6399225" y="5203400"/>
              <a:ext cx="253400" cy="253400"/>
            </a:xfrm>
            <a:custGeom>
              <a:rect b="b" l="l" r="r" t="t"/>
              <a:pathLst>
                <a:path extrusionOk="0" h="10136" w="10136">
                  <a:moveTo>
                    <a:pt x="9180" y="957"/>
                  </a:moveTo>
                  <a:lnTo>
                    <a:pt x="9180" y="9180"/>
                  </a:lnTo>
                  <a:lnTo>
                    <a:pt x="957" y="9180"/>
                  </a:lnTo>
                  <a:lnTo>
                    <a:pt x="957" y="957"/>
                  </a:lnTo>
                  <a:close/>
                  <a:moveTo>
                    <a:pt x="1" y="1"/>
                  </a:moveTo>
                  <a:lnTo>
                    <a:pt x="1"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20"/>
            <p:cNvSpPr/>
            <p:nvPr/>
          </p:nvSpPr>
          <p:spPr>
            <a:xfrm>
              <a:off x="6291175" y="5094400"/>
              <a:ext cx="252450" cy="253400"/>
            </a:xfrm>
            <a:custGeom>
              <a:rect b="b" l="l" r="r" t="t"/>
              <a:pathLst>
                <a:path extrusionOk="0" h="10136" w="10098">
                  <a:moveTo>
                    <a:pt x="9142" y="957"/>
                  </a:moveTo>
                  <a:lnTo>
                    <a:pt x="9142" y="9180"/>
                  </a:lnTo>
                  <a:lnTo>
                    <a:pt x="957" y="9180"/>
                  </a:lnTo>
                  <a:lnTo>
                    <a:pt x="957" y="957"/>
                  </a:lnTo>
                  <a:close/>
                  <a:moveTo>
                    <a:pt x="1" y="1"/>
                  </a:moveTo>
                  <a:lnTo>
                    <a:pt x="1" y="10136"/>
                  </a:lnTo>
                  <a:lnTo>
                    <a:pt x="10098" y="10136"/>
                  </a:lnTo>
                  <a:lnTo>
                    <a:pt x="1009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20"/>
            <p:cNvSpPr/>
            <p:nvPr/>
          </p:nvSpPr>
          <p:spPr>
            <a:xfrm>
              <a:off x="6149675" y="4962450"/>
              <a:ext cx="508700" cy="501050"/>
            </a:xfrm>
            <a:custGeom>
              <a:rect b="b" l="l" r="r" t="t"/>
              <a:pathLst>
                <a:path extrusionOk="0" h="20042" w="20348">
                  <a:moveTo>
                    <a:pt x="19391" y="1"/>
                  </a:moveTo>
                  <a:lnTo>
                    <a:pt x="19391" y="5317"/>
                  </a:lnTo>
                  <a:lnTo>
                    <a:pt x="5661" y="5317"/>
                  </a:lnTo>
                  <a:lnTo>
                    <a:pt x="5661" y="19085"/>
                  </a:lnTo>
                  <a:lnTo>
                    <a:pt x="0" y="19085"/>
                  </a:lnTo>
                  <a:lnTo>
                    <a:pt x="0" y="20042"/>
                  </a:lnTo>
                  <a:lnTo>
                    <a:pt x="6617" y="20042"/>
                  </a:lnTo>
                  <a:lnTo>
                    <a:pt x="6617" y="6273"/>
                  </a:lnTo>
                  <a:lnTo>
                    <a:pt x="20347" y="6273"/>
                  </a:lnTo>
                  <a:lnTo>
                    <a:pt x="2034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20"/>
            <p:cNvSpPr/>
            <p:nvPr/>
          </p:nvSpPr>
          <p:spPr>
            <a:xfrm>
              <a:off x="5250900" y="3706075"/>
              <a:ext cx="1292725" cy="1641725"/>
            </a:xfrm>
            <a:custGeom>
              <a:rect b="b" l="l" r="r" t="t"/>
              <a:pathLst>
                <a:path extrusionOk="0" h="65669" w="51709">
                  <a:moveTo>
                    <a:pt x="50753" y="0"/>
                  </a:moveTo>
                  <a:lnTo>
                    <a:pt x="50753" y="64713"/>
                  </a:lnTo>
                  <a:lnTo>
                    <a:pt x="0" y="64713"/>
                  </a:lnTo>
                  <a:lnTo>
                    <a:pt x="0" y="65669"/>
                  </a:lnTo>
                  <a:lnTo>
                    <a:pt x="51709" y="65669"/>
                  </a:lnTo>
                  <a:lnTo>
                    <a:pt x="517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7" name="Google Shape;357;p20"/>
          <p:cNvGrpSpPr/>
          <p:nvPr/>
        </p:nvGrpSpPr>
        <p:grpSpPr>
          <a:xfrm rot="10800000">
            <a:off x="7468613" y="3204825"/>
            <a:ext cx="1476300" cy="1757425"/>
            <a:chOff x="919550" y="238125"/>
            <a:chExt cx="1476300" cy="1757425"/>
          </a:xfrm>
        </p:grpSpPr>
        <p:sp>
          <p:nvSpPr>
            <p:cNvPr id="358" name="Google Shape;358;p20"/>
            <p:cNvSpPr/>
            <p:nvPr/>
          </p:nvSpPr>
          <p:spPr>
            <a:xfrm>
              <a:off x="925275" y="244800"/>
              <a:ext cx="253400" cy="253400"/>
            </a:xfrm>
            <a:custGeom>
              <a:rect b="b" l="l" r="r" t="t"/>
              <a:pathLst>
                <a:path extrusionOk="0" h="10136" w="10136">
                  <a:moveTo>
                    <a:pt x="9180" y="957"/>
                  </a:moveTo>
                  <a:lnTo>
                    <a:pt x="9180" y="9180"/>
                  </a:lnTo>
                  <a:lnTo>
                    <a:pt x="957" y="9180"/>
                  </a:lnTo>
                  <a:lnTo>
                    <a:pt x="957" y="957"/>
                  </a:lnTo>
                  <a:close/>
                  <a:moveTo>
                    <a:pt x="0" y="1"/>
                  </a:moveTo>
                  <a:lnTo>
                    <a:pt x="0"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20"/>
            <p:cNvSpPr/>
            <p:nvPr/>
          </p:nvSpPr>
          <p:spPr>
            <a:xfrm>
              <a:off x="1034275" y="353800"/>
              <a:ext cx="252450" cy="253400"/>
            </a:xfrm>
            <a:custGeom>
              <a:rect b="b" l="l" r="r" t="t"/>
              <a:pathLst>
                <a:path extrusionOk="0" h="10136" w="10098">
                  <a:moveTo>
                    <a:pt x="9141" y="957"/>
                  </a:moveTo>
                  <a:lnTo>
                    <a:pt x="9141" y="9180"/>
                  </a:lnTo>
                  <a:lnTo>
                    <a:pt x="957" y="9180"/>
                  </a:lnTo>
                  <a:lnTo>
                    <a:pt x="957" y="957"/>
                  </a:lnTo>
                  <a:close/>
                  <a:moveTo>
                    <a:pt x="1" y="1"/>
                  </a:moveTo>
                  <a:lnTo>
                    <a:pt x="1" y="10136"/>
                  </a:lnTo>
                  <a:lnTo>
                    <a:pt x="10097" y="10136"/>
                  </a:lnTo>
                  <a:lnTo>
                    <a:pt x="100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20"/>
            <p:cNvSpPr/>
            <p:nvPr/>
          </p:nvSpPr>
          <p:spPr>
            <a:xfrm>
              <a:off x="919550" y="238125"/>
              <a:ext cx="508675" cy="501025"/>
            </a:xfrm>
            <a:custGeom>
              <a:rect b="b" l="l" r="r" t="t"/>
              <a:pathLst>
                <a:path extrusionOk="0" h="20041" w="20347">
                  <a:moveTo>
                    <a:pt x="13730" y="0"/>
                  </a:moveTo>
                  <a:lnTo>
                    <a:pt x="13730" y="13807"/>
                  </a:lnTo>
                  <a:lnTo>
                    <a:pt x="0" y="13807"/>
                  </a:lnTo>
                  <a:lnTo>
                    <a:pt x="0" y="20041"/>
                  </a:lnTo>
                  <a:lnTo>
                    <a:pt x="956" y="20041"/>
                  </a:lnTo>
                  <a:lnTo>
                    <a:pt x="956" y="14763"/>
                  </a:lnTo>
                  <a:lnTo>
                    <a:pt x="14686" y="14763"/>
                  </a:lnTo>
                  <a:lnTo>
                    <a:pt x="14686" y="956"/>
                  </a:lnTo>
                  <a:lnTo>
                    <a:pt x="20347" y="956"/>
                  </a:lnTo>
                  <a:lnTo>
                    <a:pt x="203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20"/>
            <p:cNvSpPr/>
            <p:nvPr/>
          </p:nvSpPr>
          <p:spPr>
            <a:xfrm>
              <a:off x="1034275" y="353800"/>
              <a:ext cx="1361575" cy="1641750"/>
            </a:xfrm>
            <a:custGeom>
              <a:rect b="b" l="l" r="r" t="t"/>
              <a:pathLst>
                <a:path extrusionOk="0" h="65670" w="54463">
                  <a:moveTo>
                    <a:pt x="1" y="1"/>
                  </a:moveTo>
                  <a:lnTo>
                    <a:pt x="1" y="65669"/>
                  </a:lnTo>
                  <a:lnTo>
                    <a:pt x="957" y="65669"/>
                  </a:lnTo>
                  <a:lnTo>
                    <a:pt x="957" y="957"/>
                  </a:lnTo>
                  <a:lnTo>
                    <a:pt x="54463" y="957"/>
                  </a:lnTo>
                  <a:lnTo>
                    <a:pt x="544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2" name="Google Shape;362;p20"/>
          <p:cNvSpPr txBox="1"/>
          <p:nvPr>
            <p:ph type="title"/>
          </p:nvPr>
        </p:nvSpPr>
        <p:spPr>
          <a:xfrm>
            <a:off x="693150" y="549000"/>
            <a:ext cx="7757700" cy="8412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63" name="Google Shape;363;p20"/>
          <p:cNvSpPr txBox="1"/>
          <p:nvPr>
            <p:ph idx="2" type="title"/>
          </p:nvPr>
        </p:nvSpPr>
        <p:spPr>
          <a:xfrm>
            <a:off x="915075" y="1328600"/>
            <a:ext cx="2085000" cy="4326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800"/>
              <a:buNone/>
              <a:defRPr sz="1800"/>
            </a:lvl1pPr>
            <a:lvl2pPr lvl="1" rtl="0" algn="r">
              <a:spcBef>
                <a:spcPts val="0"/>
              </a:spcBef>
              <a:spcAft>
                <a:spcPts val="0"/>
              </a:spcAft>
              <a:buSzPts val="1800"/>
              <a:buNone/>
              <a:defRPr sz="1800"/>
            </a:lvl2pPr>
            <a:lvl3pPr lvl="2" rtl="0" algn="r">
              <a:spcBef>
                <a:spcPts val="0"/>
              </a:spcBef>
              <a:spcAft>
                <a:spcPts val="0"/>
              </a:spcAft>
              <a:buSzPts val="1800"/>
              <a:buNone/>
              <a:defRPr sz="1800"/>
            </a:lvl3pPr>
            <a:lvl4pPr lvl="3" rtl="0" algn="r">
              <a:spcBef>
                <a:spcPts val="0"/>
              </a:spcBef>
              <a:spcAft>
                <a:spcPts val="0"/>
              </a:spcAft>
              <a:buSzPts val="1800"/>
              <a:buNone/>
              <a:defRPr sz="1800"/>
            </a:lvl4pPr>
            <a:lvl5pPr lvl="4" rtl="0" algn="r">
              <a:spcBef>
                <a:spcPts val="0"/>
              </a:spcBef>
              <a:spcAft>
                <a:spcPts val="0"/>
              </a:spcAft>
              <a:buSzPts val="1800"/>
              <a:buNone/>
              <a:defRPr sz="1800"/>
            </a:lvl5pPr>
            <a:lvl6pPr lvl="5" rtl="0" algn="r">
              <a:spcBef>
                <a:spcPts val="0"/>
              </a:spcBef>
              <a:spcAft>
                <a:spcPts val="0"/>
              </a:spcAft>
              <a:buSzPts val="1800"/>
              <a:buNone/>
              <a:defRPr sz="1800"/>
            </a:lvl6pPr>
            <a:lvl7pPr lvl="6" rtl="0" algn="r">
              <a:spcBef>
                <a:spcPts val="0"/>
              </a:spcBef>
              <a:spcAft>
                <a:spcPts val="0"/>
              </a:spcAft>
              <a:buSzPts val="1800"/>
              <a:buNone/>
              <a:defRPr sz="1800"/>
            </a:lvl7pPr>
            <a:lvl8pPr lvl="7" rtl="0" algn="r">
              <a:spcBef>
                <a:spcPts val="0"/>
              </a:spcBef>
              <a:spcAft>
                <a:spcPts val="0"/>
              </a:spcAft>
              <a:buSzPts val="1800"/>
              <a:buNone/>
              <a:defRPr sz="1800"/>
            </a:lvl8pPr>
            <a:lvl9pPr lvl="8" rtl="0" algn="r">
              <a:spcBef>
                <a:spcPts val="0"/>
              </a:spcBef>
              <a:spcAft>
                <a:spcPts val="0"/>
              </a:spcAft>
              <a:buSzPts val="1800"/>
              <a:buNone/>
              <a:defRPr sz="1800"/>
            </a:lvl9pPr>
          </a:lstStyle>
          <a:p/>
        </p:txBody>
      </p:sp>
      <p:sp>
        <p:nvSpPr>
          <p:cNvPr id="364" name="Google Shape;364;p20"/>
          <p:cNvSpPr txBox="1"/>
          <p:nvPr>
            <p:ph idx="1" type="subTitle"/>
          </p:nvPr>
        </p:nvSpPr>
        <p:spPr>
          <a:xfrm>
            <a:off x="944557" y="1653575"/>
            <a:ext cx="2064000" cy="540000"/>
          </a:xfrm>
          <a:prstGeom prst="rect">
            <a:avLst/>
          </a:prstGeom>
        </p:spPr>
        <p:txBody>
          <a:bodyPr anchorCtr="0" anchor="t" bIns="91425" lIns="91425" spcFirstLastPara="1" rIns="91425" wrap="square" tIns="91425">
            <a:noAutofit/>
          </a:bodyPr>
          <a:lstStyle>
            <a:lvl1pPr lvl="0" algn="r">
              <a:spcBef>
                <a:spcPts val="0"/>
              </a:spcBef>
              <a:spcAft>
                <a:spcPts val="0"/>
              </a:spcAft>
              <a:buClr>
                <a:srgbClr val="30394B"/>
              </a:buClr>
              <a:buSzPts val="1400"/>
              <a:buNone/>
              <a:defRPr sz="1400">
                <a:solidFill>
                  <a:srgbClr val="30394B"/>
                </a:solidFill>
              </a:defRPr>
            </a:lvl1pPr>
            <a:lvl2pPr lvl="1" algn="r">
              <a:spcBef>
                <a:spcPts val="1600"/>
              </a:spcBef>
              <a:spcAft>
                <a:spcPts val="0"/>
              </a:spcAft>
              <a:buSzPts val="1400"/>
              <a:buNone/>
              <a:defRPr/>
            </a:lvl2pPr>
            <a:lvl3pPr lvl="2" algn="r">
              <a:spcBef>
                <a:spcPts val="1600"/>
              </a:spcBef>
              <a:spcAft>
                <a:spcPts val="0"/>
              </a:spcAft>
              <a:buSzPts val="1400"/>
              <a:buNone/>
              <a:defRPr/>
            </a:lvl3pPr>
            <a:lvl4pPr lvl="3" algn="r">
              <a:spcBef>
                <a:spcPts val="1600"/>
              </a:spcBef>
              <a:spcAft>
                <a:spcPts val="0"/>
              </a:spcAft>
              <a:buSzPts val="1400"/>
              <a:buNone/>
              <a:defRPr/>
            </a:lvl4pPr>
            <a:lvl5pPr lvl="4" algn="r">
              <a:spcBef>
                <a:spcPts val="1600"/>
              </a:spcBef>
              <a:spcAft>
                <a:spcPts val="0"/>
              </a:spcAft>
              <a:buSzPts val="1400"/>
              <a:buNone/>
              <a:defRPr/>
            </a:lvl5pPr>
            <a:lvl6pPr lvl="5" algn="r">
              <a:spcBef>
                <a:spcPts val="1600"/>
              </a:spcBef>
              <a:spcAft>
                <a:spcPts val="0"/>
              </a:spcAft>
              <a:buSzPts val="1400"/>
              <a:buNone/>
              <a:defRPr/>
            </a:lvl6pPr>
            <a:lvl7pPr lvl="6" algn="r">
              <a:spcBef>
                <a:spcPts val="1600"/>
              </a:spcBef>
              <a:spcAft>
                <a:spcPts val="0"/>
              </a:spcAft>
              <a:buSzPts val="1400"/>
              <a:buNone/>
              <a:defRPr/>
            </a:lvl7pPr>
            <a:lvl8pPr lvl="7" algn="r">
              <a:spcBef>
                <a:spcPts val="1600"/>
              </a:spcBef>
              <a:spcAft>
                <a:spcPts val="0"/>
              </a:spcAft>
              <a:buSzPts val="1400"/>
              <a:buNone/>
              <a:defRPr/>
            </a:lvl8pPr>
            <a:lvl9pPr lvl="8" algn="r">
              <a:spcBef>
                <a:spcPts val="1600"/>
              </a:spcBef>
              <a:spcAft>
                <a:spcPts val="1600"/>
              </a:spcAft>
              <a:buSzPts val="1400"/>
              <a:buNone/>
              <a:defRPr/>
            </a:lvl9pPr>
          </a:lstStyle>
          <a:p/>
        </p:txBody>
      </p:sp>
      <p:sp>
        <p:nvSpPr>
          <p:cNvPr id="365" name="Google Shape;365;p20"/>
          <p:cNvSpPr txBox="1"/>
          <p:nvPr>
            <p:ph idx="3" type="title"/>
          </p:nvPr>
        </p:nvSpPr>
        <p:spPr>
          <a:xfrm>
            <a:off x="915075" y="2516250"/>
            <a:ext cx="2085000" cy="4326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800"/>
              <a:buNone/>
              <a:defRPr sz="1800"/>
            </a:lvl1pPr>
            <a:lvl2pPr lvl="1" rtl="0" algn="r">
              <a:spcBef>
                <a:spcPts val="0"/>
              </a:spcBef>
              <a:spcAft>
                <a:spcPts val="0"/>
              </a:spcAft>
              <a:buSzPts val="1800"/>
              <a:buNone/>
              <a:defRPr sz="1800"/>
            </a:lvl2pPr>
            <a:lvl3pPr lvl="2" rtl="0" algn="r">
              <a:spcBef>
                <a:spcPts val="0"/>
              </a:spcBef>
              <a:spcAft>
                <a:spcPts val="0"/>
              </a:spcAft>
              <a:buSzPts val="1800"/>
              <a:buNone/>
              <a:defRPr sz="1800"/>
            </a:lvl3pPr>
            <a:lvl4pPr lvl="3" rtl="0" algn="r">
              <a:spcBef>
                <a:spcPts val="0"/>
              </a:spcBef>
              <a:spcAft>
                <a:spcPts val="0"/>
              </a:spcAft>
              <a:buSzPts val="1800"/>
              <a:buNone/>
              <a:defRPr sz="1800"/>
            </a:lvl4pPr>
            <a:lvl5pPr lvl="4" rtl="0" algn="r">
              <a:spcBef>
                <a:spcPts val="0"/>
              </a:spcBef>
              <a:spcAft>
                <a:spcPts val="0"/>
              </a:spcAft>
              <a:buSzPts val="1800"/>
              <a:buNone/>
              <a:defRPr sz="1800"/>
            </a:lvl5pPr>
            <a:lvl6pPr lvl="5" rtl="0" algn="r">
              <a:spcBef>
                <a:spcPts val="0"/>
              </a:spcBef>
              <a:spcAft>
                <a:spcPts val="0"/>
              </a:spcAft>
              <a:buSzPts val="1800"/>
              <a:buNone/>
              <a:defRPr sz="1800"/>
            </a:lvl6pPr>
            <a:lvl7pPr lvl="6" rtl="0" algn="r">
              <a:spcBef>
                <a:spcPts val="0"/>
              </a:spcBef>
              <a:spcAft>
                <a:spcPts val="0"/>
              </a:spcAft>
              <a:buSzPts val="1800"/>
              <a:buNone/>
              <a:defRPr sz="1800"/>
            </a:lvl7pPr>
            <a:lvl8pPr lvl="7" rtl="0" algn="r">
              <a:spcBef>
                <a:spcPts val="0"/>
              </a:spcBef>
              <a:spcAft>
                <a:spcPts val="0"/>
              </a:spcAft>
              <a:buSzPts val="1800"/>
              <a:buNone/>
              <a:defRPr sz="1800"/>
            </a:lvl8pPr>
            <a:lvl9pPr lvl="8" rtl="0" algn="r">
              <a:spcBef>
                <a:spcPts val="0"/>
              </a:spcBef>
              <a:spcAft>
                <a:spcPts val="0"/>
              </a:spcAft>
              <a:buSzPts val="1800"/>
              <a:buNone/>
              <a:defRPr sz="1800"/>
            </a:lvl9pPr>
          </a:lstStyle>
          <a:p/>
        </p:txBody>
      </p:sp>
      <p:sp>
        <p:nvSpPr>
          <p:cNvPr id="366" name="Google Shape;366;p20"/>
          <p:cNvSpPr txBox="1"/>
          <p:nvPr>
            <p:ph idx="4" type="subTitle"/>
          </p:nvPr>
        </p:nvSpPr>
        <p:spPr>
          <a:xfrm>
            <a:off x="944557" y="2841225"/>
            <a:ext cx="2064000" cy="540000"/>
          </a:xfrm>
          <a:prstGeom prst="rect">
            <a:avLst/>
          </a:prstGeom>
        </p:spPr>
        <p:txBody>
          <a:bodyPr anchorCtr="0" anchor="t" bIns="91425" lIns="91425" spcFirstLastPara="1" rIns="91425" wrap="square" tIns="91425">
            <a:noAutofit/>
          </a:bodyPr>
          <a:lstStyle>
            <a:lvl1pPr lvl="0" rtl="0" algn="r">
              <a:spcBef>
                <a:spcPts val="0"/>
              </a:spcBef>
              <a:spcAft>
                <a:spcPts val="0"/>
              </a:spcAft>
              <a:buClr>
                <a:srgbClr val="30394B"/>
              </a:buClr>
              <a:buSzPts val="1400"/>
              <a:buNone/>
              <a:defRPr sz="1400">
                <a:solidFill>
                  <a:srgbClr val="30394B"/>
                </a:solidFill>
              </a:defRPr>
            </a:lvl1pPr>
            <a:lvl2pPr lvl="1" rtl="0" algn="r">
              <a:spcBef>
                <a:spcPts val="1600"/>
              </a:spcBef>
              <a:spcAft>
                <a:spcPts val="0"/>
              </a:spcAft>
              <a:buSzPts val="1400"/>
              <a:buNone/>
              <a:defRPr/>
            </a:lvl2pPr>
            <a:lvl3pPr lvl="2" rtl="0" algn="r">
              <a:spcBef>
                <a:spcPts val="1600"/>
              </a:spcBef>
              <a:spcAft>
                <a:spcPts val="0"/>
              </a:spcAft>
              <a:buSzPts val="1400"/>
              <a:buNone/>
              <a:defRPr/>
            </a:lvl3pPr>
            <a:lvl4pPr lvl="3" rtl="0" algn="r">
              <a:spcBef>
                <a:spcPts val="1600"/>
              </a:spcBef>
              <a:spcAft>
                <a:spcPts val="0"/>
              </a:spcAft>
              <a:buSzPts val="1400"/>
              <a:buNone/>
              <a:defRPr/>
            </a:lvl4pPr>
            <a:lvl5pPr lvl="4" rtl="0" algn="r">
              <a:spcBef>
                <a:spcPts val="1600"/>
              </a:spcBef>
              <a:spcAft>
                <a:spcPts val="0"/>
              </a:spcAft>
              <a:buSzPts val="1400"/>
              <a:buNone/>
              <a:defRPr/>
            </a:lvl5pPr>
            <a:lvl6pPr lvl="5" rtl="0" algn="r">
              <a:spcBef>
                <a:spcPts val="1600"/>
              </a:spcBef>
              <a:spcAft>
                <a:spcPts val="0"/>
              </a:spcAft>
              <a:buSzPts val="1400"/>
              <a:buNone/>
              <a:defRPr/>
            </a:lvl6pPr>
            <a:lvl7pPr lvl="6" rtl="0" algn="r">
              <a:spcBef>
                <a:spcPts val="1600"/>
              </a:spcBef>
              <a:spcAft>
                <a:spcPts val="0"/>
              </a:spcAft>
              <a:buSzPts val="1400"/>
              <a:buNone/>
              <a:defRPr/>
            </a:lvl7pPr>
            <a:lvl8pPr lvl="7" rtl="0" algn="r">
              <a:spcBef>
                <a:spcPts val="1600"/>
              </a:spcBef>
              <a:spcAft>
                <a:spcPts val="0"/>
              </a:spcAft>
              <a:buSzPts val="1400"/>
              <a:buNone/>
              <a:defRPr/>
            </a:lvl8pPr>
            <a:lvl9pPr lvl="8" rtl="0" algn="r">
              <a:spcBef>
                <a:spcPts val="1600"/>
              </a:spcBef>
              <a:spcAft>
                <a:spcPts val="1600"/>
              </a:spcAft>
              <a:buSzPts val="1400"/>
              <a:buNone/>
              <a:defRPr/>
            </a:lvl9pPr>
          </a:lstStyle>
          <a:p/>
        </p:txBody>
      </p:sp>
      <p:sp>
        <p:nvSpPr>
          <p:cNvPr id="367" name="Google Shape;367;p20"/>
          <p:cNvSpPr txBox="1"/>
          <p:nvPr>
            <p:ph idx="5" type="title"/>
          </p:nvPr>
        </p:nvSpPr>
        <p:spPr>
          <a:xfrm>
            <a:off x="915075" y="3703900"/>
            <a:ext cx="2085000" cy="4326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800"/>
              <a:buNone/>
              <a:defRPr sz="1800"/>
            </a:lvl1pPr>
            <a:lvl2pPr lvl="1" rtl="0" algn="r">
              <a:spcBef>
                <a:spcPts val="0"/>
              </a:spcBef>
              <a:spcAft>
                <a:spcPts val="0"/>
              </a:spcAft>
              <a:buSzPts val="1800"/>
              <a:buNone/>
              <a:defRPr sz="1800"/>
            </a:lvl2pPr>
            <a:lvl3pPr lvl="2" rtl="0" algn="r">
              <a:spcBef>
                <a:spcPts val="0"/>
              </a:spcBef>
              <a:spcAft>
                <a:spcPts val="0"/>
              </a:spcAft>
              <a:buSzPts val="1800"/>
              <a:buNone/>
              <a:defRPr sz="1800"/>
            </a:lvl3pPr>
            <a:lvl4pPr lvl="3" rtl="0" algn="r">
              <a:spcBef>
                <a:spcPts val="0"/>
              </a:spcBef>
              <a:spcAft>
                <a:spcPts val="0"/>
              </a:spcAft>
              <a:buSzPts val="1800"/>
              <a:buNone/>
              <a:defRPr sz="1800"/>
            </a:lvl4pPr>
            <a:lvl5pPr lvl="4" rtl="0" algn="r">
              <a:spcBef>
                <a:spcPts val="0"/>
              </a:spcBef>
              <a:spcAft>
                <a:spcPts val="0"/>
              </a:spcAft>
              <a:buSzPts val="1800"/>
              <a:buNone/>
              <a:defRPr sz="1800"/>
            </a:lvl5pPr>
            <a:lvl6pPr lvl="5" rtl="0" algn="r">
              <a:spcBef>
                <a:spcPts val="0"/>
              </a:spcBef>
              <a:spcAft>
                <a:spcPts val="0"/>
              </a:spcAft>
              <a:buSzPts val="1800"/>
              <a:buNone/>
              <a:defRPr sz="1800"/>
            </a:lvl6pPr>
            <a:lvl7pPr lvl="6" rtl="0" algn="r">
              <a:spcBef>
                <a:spcPts val="0"/>
              </a:spcBef>
              <a:spcAft>
                <a:spcPts val="0"/>
              </a:spcAft>
              <a:buSzPts val="1800"/>
              <a:buNone/>
              <a:defRPr sz="1800"/>
            </a:lvl7pPr>
            <a:lvl8pPr lvl="7" rtl="0" algn="r">
              <a:spcBef>
                <a:spcPts val="0"/>
              </a:spcBef>
              <a:spcAft>
                <a:spcPts val="0"/>
              </a:spcAft>
              <a:buSzPts val="1800"/>
              <a:buNone/>
              <a:defRPr sz="1800"/>
            </a:lvl8pPr>
            <a:lvl9pPr lvl="8" rtl="0" algn="r">
              <a:spcBef>
                <a:spcPts val="0"/>
              </a:spcBef>
              <a:spcAft>
                <a:spcPts val="0"/>
              </a:spcAft>
              <a:buSzPts val="1800"/>
              <a:buNone/>
              <a:defRPr sz="1800"/>
            </a:lvl9pPr>
          </a:lstStyle>
          <a:p/>
        </p:txBody>
      </p:sp>
      <p:sp>
        <p:nvSpPr>
          <p:cNvPr id="368" name="Google Shape;368;p20"/>
          <p:cNvSpPr txBox="1"/>
          <p:nvPr>
            <p:ph idx="6" type="subTitle"/>
          </p:nvPr>
        </p:nvSpPr>
        <p:spPr>
          <a:xfrm>
            <a:off x="944557" y="4028875"/>
            <a:ext cx="2064000" cy="540000"/>
          </a:xfrm>
          <a:prstGeom prst="rect">
            <a:avLst/>
          </a:prstGeom>
        </p:spPr>
        <p:txBody>
          <a:bodyPr anchorCtr="0" anchor="t" bIns="91425" lIns="91425" spcFirstLastPara="1" rIns="91425" wrap="square" tIns="91425">
            <a:noAutofit/>
          </a:bodyPr>
          <a:lstStyle>
            <a:lvl1pPr lvl="0" rtl="0" algn="r">
              <a:spcBef>
                <a:spcPts val="0"/>
              </a:spcBef>
              <a:spcAft>
                <a:spcPts val="0"/>
              </a:spcAft>
              <a:buClr>
                <a:srgbClr val="30394B"/>
              </a:buClr>
              <a:buSzPts val="1400"/>
              <a:buNone/>
              <a:defRPr sz="1400">
                <a:solidFill>
                  <a:srgbClr val="30394B"/>
                </a:solidFill>
              </a:defRPr>
            </a:lvl1pPr>
            <a:lvl2pPr lvl="1" rtl="0" algn="r">
              <a:spcBef>
                <a:spcPts val="1600"/>
              </a:spcBef>
              <a:spcAft>
                <a:spcPts val="0"/>
              </a:spcAft>
              <a:buSzPts val="1400"/>
              <a:buNone/>
              <a:defRPr/>
            </a:lvl2pPr>
            <a:lvl3pPr lvl="2" rtl="0" algn="r">
              <a:spcBef>
                <a:spcPts val="1600"/>
              </a:spcBef>
              <a:spcAft>
                <a:spcPts val="0"/>
              </a:spcAft>
              <a:buSzPts val="1400"/>
              <a:buNone/>
              <a:defRPr/>
            </a:lvl3pPr>
            <a:lvl4pPr lvl="3" rtl="0" algn="r">
              <a:spcBef>
                <a:spcPts val="1600"/>
              </a:spcBef>
              <a:spcAft>
                <a:spcPts val="0"/>
              </a:spcAft>
              <a:buSzPts val="1400"/>
              <a:buNone/>
              <a:defRPr/>
            </a:lvl4pPr>
            <a:lvl5pPr lvl="4" rtl="0" algn="r">
              <a:spcBef>
                <a:spcPts val="1600"/>
              </a:spcBef>
              <a:spcAft>
                <a:spcPts val="0"/>
              </a:spcAft>
              <a:buSzPts val="1400"/>
              <a:buNone/>
              <a:defRPr/>
            </a:lvl5pPr>
            <a:lvl6pPr lvl="5" rtl="0" algn="r">
              <a:spcBef>
                <a:spcPts val="1600"/>
              </a:spcBef>
              <a:spcAft>
                <a:spcPts val="0"/>
              </a:spcAft>
              <a:buSzPts val="1400"/>
              <a:buNone/>
              <a:defRPr/>
            </a:lvl6pPr>
            <a:lvl7pPr lvl="6" rtl="0" algn="r">
              <a:spcBef>
                <a:spcPts val="1600"/>
              </a:spcBef>
              <a:spcAft>
                <a:spcPts val="0"/>
              </a:spcAft>
              <a:buSzPts val="1400"/>
              <a:buNone/>
              <a:defRPr/>
            </a:lvl7pPr>
            <a:lvl8pPr lvl="7" rtl="0" algn="r">
              <a:spcBef>
                <a:spcPts val="1600"/>
              </a:spcBef>
              <a:spcAft>
                <a:spcPts val="0"/>
              </a:spcAft>
              <a:buSzPts val="1400"/>
              <a:buNone/>
              <a:defRPr/>
            </a:lvl8pPr>
            <a:lvl9pPr lvl="8" rtl="0" algn="r">
              <a:spcBef>
                <a:spcPts val="1600"/>
              </a:spcBef>
              <a:spcAft>
                <a:spcPts val="1600"/>
              </a:spcAft>
              <a:buSzPts val="1400"/>
              <a:buNone/>
              <a:defRPr/>
            </a:lvl9pPr>
          </a:lstStyle>
          <a:p/>
        </p:txBody>
      </p:sp>
      <p:sp>
        <p:nvSpPr>
          <p:cNvPr id="369" name="Google Shape;369;p20"/>
          <p:cNvSpPr txBox="1"/>
          <p:nvPr>
            <p:ph idx="7" type="title"/>
          </p:nvPr>
        </p:nvSpPr>
        <p:spPr>
          <a:xfrm>
            <a:off x="6126854" y="1328600"/>
            <a:ext cx="2085000" cy="4326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18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370" name="Google Shape;370;p20"/>
          <p:cNvSpPr txBox="1"/>
          <p:nvPr>
            <p:ph idx="8" type="subTitle"/>
          </p:nvPr>
        </p:nvSpPr>
        <p:spPr>
          <a:xfrm>
            <a:off x="6126854" y="1653575"/>
            <a:ext cx="2064000" cy="5400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30394B"/>
              </a:buClr>
              <a:buSzPts val="1400"/>
              <a:buNone/>
              <a:defRPr sz="1400">
                <a:solidFill>
                  <a:srgbClr val="30394B"/>
                </a:solidFill>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371" name="Google Shape;371;p20"/>
          <p:cNvSpPr txBox="1"/>
          <p:nvPr>
            <p:ph idx="9" type="title"/>
          </p:nvPr>
        </p:nvSpPr>
        <p:spPr>
          <a:xfrm>
            <a:off x="6126854" y="2516250"/>
            <a:ext cx="2085000" cy="4326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18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372" name="Google Shape;372;p20"/>
          <p:cNvSpPr txBox="1"/>
          <p:nvPr>
            <p:ph idx="13" type="subTitle"/>
          </p:nvPr>
        </p:nvSpPr>
        <p:spPr>
          <a:xfrm>
            <a:off x="6126854" y="2841225"/>
            <a:ext cx="2064000" cy="5400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30394B"/>
              </a:buClr>
              <a:buSzPts val="1400"/>
              <a:buNone/>
              <a:defRPr sz="1400">
                <a:solidFill>
                  <a:srgbClr val="30394B"/>
                </a:solidFill>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373" name="Google Shape;373;p20"/>
          <p:cNvSpPr txBox="1"/>
          <p:nvPr>
            <p:ph idx="14" type="title"/>
          </p:nvPr>
        </p:nvSpPr>
        <p:spPr>
          <a:xfrm>
            <a:off x="6126854" y="3703900"/>
            <a:ext cx="2085000" cy="4326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18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374" name="Google Shape;374;p20"/>
          <p:cNvSpPr txBox="1"/>
          <p:nvPr>
            <p:ph idx="15" type="subTitle"/>
          </p:nvPr>
        </p:nvSpPr>
        <p:spPr>
          <a:xfrm>
            <a:off x="6126854" y="4028875"/>
            <a:ext cx="2064000" cy="5400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30394B"/>
              </a:buClr>
              <a:buSzPts val="1400"/>
              <a:buNone/>
              <a:defRPr sz="1400">
                <a:solidFill>
                  <a:srgbClr val="30394B"/>
                </a:solidFill>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82" name="Shape 82"/>
        <p:cNvGrpSpPr/>
        <p:nvPr/>
      </p:nvGrpSpPr>
      <p:grpSpPr>
        <a:xfrm>
          <a:off x="0" y="0"/>
          <a:ext cx="0" cy="0"/>
          <a:chOff x="0" y="0"/>
          <a:chExt cx="0" cy="0"/>
        </a:xfrm>
      </p:grpSpPr>
      <p:sp>
        <p:nvSpPr>
          <p:cNvPr id="83" name="Google Shape;83;p3"/>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
        <p:nvSpPr>
          <p:cNvPr id="84" name="Google Shape;84;p3"/>
          <p:cNvSpPr txBox="1"/>
          <p:nvPr>
            <p:ph idx="1" type="subTitle"/>
          </p:nvPr>
        </p:nvSpPr>
        <p:spPr>
          <a:xfrm>
            <a:off x="5281938" y="1017825"/>
            <a:ext cx="3190500" cy="7926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rgbClr val="000000"/>
              </a:buClr>
              <a:buSzPts val="1800"/>
              <a:buFont typeface="Spartan"/>
              <a:buNone/>
              <a:defRPr sz="1700">
                <a:solidFill>
                  <a:schemeClr val="lt2"/>
                </a:solidFill>
                <a:latin typeface="Spartan Thin"/>
                <a:ea typeface="Spartan Thin"/>
                <a:cs typeface="Spartan Thin"/>
                <a:sym typeface="Spartan Thin"/>
              </a:defRPr>
            </a:lvl1pPr>
            <a:lvl2pPr lvl="1" rtl="0" algn="r">
              <a:lnSpc>
                <a:spcPct val="100000"/>
              </a:lnSpc>
              <a:spcBef>
                <a:spcPts val="0"/>
              </a:spcBef>
              <a:spcAft>
                <a:spcPts val="0"/>
              </a:spcAft>
              <a:buClr>
                <a:srgbClr val="000000"/>
              </a:buClr>
              <a:buSzPts val="2800"/>
              <a:buNone/>
              <a:defRPr sz="2800">
                <a:solidFill>
                  <a:srgbClr val="000000"/>
                </a:solidFill>
              </a:defRPr>
            </a:lvl2pPr>
            <a:lvl3pPr lvl="2" rtl="0" algn="r">
              <a:lnSpc>
                <a:spcPct val="100000"/>
              </a:lnSpc>
              <a:spcBef>
                <a:spcPts val="0"/>
              </a:spcBef>
              <a:spcAft>
                <a:spcPts val="0"/>
              </a:spcAft>
              <a:buClr>
                <a:srgbClr val="000000"/>
              </a:buClr>
              <a:buSzPts val="2800"/>
              <a:buNone/>
              <a:defRPr sz="2800">
                <a:solidFill>
                  <a:srgbClr val="000000"/>
                </a:solidFill>
              </a:defRPr>
            </a:lvl3pPr>
            <a:lvl4pPr lvl="3" rtl="0" algn="r">
              <a:lnSpc>
                <a:spcPct val="100000"/>
              </a:lnSpc>
              <a:spcBef>
                <a:spcPts val="0"/>
              </a:spcBef>
              <a:spcAft>
                <a:spcPts val="0"/>
              </a:spcAft>
              <a:buClr>
                <a:srgbClr val="000000"/>
              </a:buClr>
              <a:buSzPts val="2800"/>
              <a:buNone/>
              <a:defRPr sz="2800">
                <a:solidFill>
                  <a:srgbClr val="000000"/>
                </a:solidFill>
              </a:defRPr>
            </a:lvl4pPr>
            <a:lvl5pPr lvl="4" rtl="0" algn="r">
              <a:lnSpc>
                <a:spcPct val="100000"/>
              </a:lnSpc>
              <a:spcBef>
                <a:spcPts val="0"/>
              </a:spcBef>
              <a:spcAft>
                <a:spcPts val="0"/>
              </a:spcAft>
              <a:buClr>
                <a:srgbClr val="000000"/>
              </a:buClr>
              <a:buSzPts val="2800"/>
              <a:buNone/>
              <a:defRPr sz="2800">
                <a:solidFill>
                  <a:srgbClr val="000000"/>
                </a:solidFill>
              </a:defRPr>
            </a:lvl5pPr>
            <a:lvl6pPr lvl="5" rtl="0" algn="r">
              <a:lnSpc>
                <a:spcPct val="100000"/>
              </a:lnSpc>
              <a:spcBef>
                <a:spcPts val="0"/>
              </a:spcBef>
              <a:spcAft>
                <a:spcPts val="0"/>
              </a:spcAft>
              <a:buClr>
                <a:srgbClr val="000000"/>
              </a:buClr>
              <a:buSzPts val="2800"/>
              <a:buNone/>
              <a:defRPr sz="2800">
                <a:solidFill>
                  <a:srgbClr val="000000"/>
                </a:solidFill>
              </a:defRPr>
            </a:lvl6pPr>
            <a:lvl7pPr lvl="6" rtl="0" algn="r">
              <a:lnSpc>
                <a:spcPct val="100000"/>
              </a:lnSpc>
              <a:spcBef>
                <a:spcPts val="0"/>
              </a:spcBef>
              <a:spcAft>
                <a:spcPts val="0"/>
              </a:spcAft>
              <a:buClr>
                <a:srgbClr val="000000"/>
              </a:buClr>
              <a:buSzPts val="2800"/>
              <a:buNone/>
              <a:defRPr sz="2800">
                <a:solidFill>
                  <a:srgbClr val="000000"/>
                </a:solidFill>
              </a:defRPr>
            </a:lvl7pPr>
            <a:lvl8pPr lvl="7" rtl="0" algn="r">
              <a:lnSpc>
                <a:spcPct val="100000"/>
              </a:lnSpc>
              <a:spcBef>
                <a:spcPts val="0"/>
              </a:spcBef>
              <a:spcAft>
                <a:spcPts val="0"/>
              </a:spcAft>
              <a:buClr>
                <a:srgbClr val="000000"/>
              </a:buClr>
              <a:buSzPts val="2800"/>
              <a:buNone/>
              <a:defRPr sz="2800">
                <a:solidFill>
                  <a:srgbClr val="000000"/>
                </a:solidFill>
              </a:defRPr>
            </a:lvl8pPr>
            <a:lvl9pPr lvl="8" rtl="0" algn="r">
              <a:lnSpc>
                <a:spcPct val="100000"/>
              </a:lnSpc>
              <a:spcBef>
                <a:spcPts val="0"/>
              </a:spcBef>
              <a:spcAft>
                <a:spcPts val="0"/>
              </a:spcAft>
              <a:buClr>
                <a:srgbClr val="000000"/>
              </a:buClr>
              <a:buSzPts val="2800"/>
              <a:buNone/>
              <a:defRPr sz="2800">
                <a:solidFill>
                  <a:srgbClr val="000000"/>
                </a:solidFill>
              </a:defRPr>
            </a:lvl9pPr>
          </a:lstStyle>
          <a:p/>
        </p:txBody>
      </p:sp>
      <p:grpSp>
        <p:nvGrpSpPr>
          <p:cNvPr id="85" name="Google Shape;85;p3"/>
          <p:cNvGrpSpPr/>
          <p:nvPr/>
        </p:nvGrpSpPr>
        <p:grpSpPr>
          <a:xfrm>
            <a:off x="170650" y="190500"/>
            <a:ext cx="1476300" cy="1757425"/>
            <a:chOff x="919550" y="238125"/>
            <a:chExt cx="1476300" cy="1757425"/>
          </a:xfrm>
        </p:grpSpPr>
        <p:sp>
          <p:nvSpPr>
            <p:cNvPr id="86" name="Google Shape;86;p3"/>
            <p:cNvSpPr/>
            <p:nvPr/>
          </p:nvSpPr>
          <p:spPr>
            <a:xfrm>
              <a:off x="925275" y="244800"/>
              <a:ext cx="253400" cy="253400"/>
            </a:xfrm>
            <a:custGeom>
              <a:rect b="b" l="l" r="r" t="t"/>
              <a:pathLst>
                <a:path extrusionOk="0" h="10136" w="10136">
                  <a:moveTo>
                    <a:pt x="9180" y="957"/>
                  </a:moveTo>
                  <a:lnTo>
                    <a:pt x="9180" y="9180"/>
                  </a:lnTo>
                  <a:lnTo>
                    <a:pt x="957" y="9180"/>
                  </a:lnTo>
                  <a:lnTo>
                    <a:pt x="957" y="957"/>
                  </a:lnTo>
                  <a:close/>
                  <a:moveTo>
                    <a:pt x="0" y="1"/>
                  </a:moveTo>
                  <a:lnTo>
                    <a:pt x="0"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3"/>
            <p:cNvSpPr/>
            <p:nvPr/>
          </p:nvSpPr>
          <p:spPr>
            <a:xfrm>
              <a:off x="1034275" y="353800"/>
              <a:ext cx="252450" cy="253400"/>
            </a:xfrm>
            <a:custGeom>
              <a:rect b="b" l="l" r="r" t="t"/>
              <a:pathLst>
                <a:path extrusionOk="0" h="10136" w="10098">
                  <a:moveTo>
                    <a:pt x="9141" y="957"/>
                  </a:moveTo>
                  <a:lnTo>
                    <a:pt x="9141" y="9180"/>
                  </a:lnTo>
                  <a:lnTo>
                    <a:pt x="957" y="9180"/>
                  </a:lnTo>
                  <a:lnTo>
                    <a:pt x="957" y="957"/>
                  </a:lnTo>
                  <a:close/>
                  <a:moveTo>
                    <a:pt x="1" y="1"/>
                  </a:moveTo>
                  <a:lnTo>
                    <a:pt x="1" y="10136"/>
                  </a:lnTo>
                  <a:lnTo>
                    <a:pt x="10097" y="10136"/>
                  </a:lnTo>
                  <a:lnTo>
                    <a:pt x="100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3"/>
            <p:cNvSpPr/>
            <p:nvPr/>
          </p:nvSpPr>
          <p:spPr>
            <a:xfrm>
              <a:off x="919550" y="238125"/>
              <a:ext cx="508675" cy="501025"/>
            </a:xfrm>
            <a:custGeom>
              <a:rect b="b" l="l" r="r" t="t"/>
              <a:pathLst>
                <a:path extrusionOk="0" h="20041" w="20347">
                  <a:moveTo>
                    <a:pt x="13730" y="0"/>
                  </a:moveTo>
                  <a:lnTo>
                    <a:pt x="13730" y="13807"/>
                  </a:lnTo>
                  <a:lnTo>
                    <a:pt x="0" y="13807"/>
                  </a:lnTo>
                  <a:lnTo>
                    <a:pt x="0" y="20041"/>
                  </a:lnTo>
                  <a:lnTo>
                    <a:pt x="956" y="20041"/>
                  </a:lnTo>
                  <a:lnTo>
                    <a:pt x="956" y="14763"/>
                  </a:lnTo>
                  <a:lnTo>
                    <a:pt x="14686" y="14763"/>
                  </a:lnTo>
                  <a:lnTo>
                    <a:pt x="14686" y="956"/>
                  </a:lnTo>
                  <a:lnTo>
                    <a:pt x="20347" y="956"/>
                  </a:lnTo>
                  <a:lnTo>
                    <a:pt x="203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3"/>
            <p:cNvSpPr/>
            <p:nvPr/>
          </p:nvSpPr>
          <p:spPr>
            <a:xfrm>
              <a:off x="1034275" y="353800"/>
              <a:ext cx="1361575" cy="1641750"/>
            </a:xfrm>
            <a:custGeom>
              <a:rect b="b" l="l" r="r" t="t"/>
              <a:pathLst>
                <a:path extrusionOk="0" h="65670" w="54463">
                  <a:moveTo>
                    <a:pt x="1" y="1"/>
                  </a:moveTo>
                  <a:lnTo>
                    <a:pt x="1" y="65669"/>
                  </a:lnTo>
                  <a:lnTo>
                    <a:pt x="957" y="65669"/>
                  </a:lnTo>
                  <a:lnTo>
                    <a:pt x="957" y="957"/>
                  </a:lnTo>
                  <a:lnTo>
                    <a:pt x="54463" y="957"/>
                  </a:lnTo>
                  <a:lnTo>
                    <a:pt x="544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 name="Google Shape;90;p3"/>
          <p:cNvGrpSpPr/>
          <p:nvPr/>
        </p:nvGrpSpPr>
        <p:grpSpPr>
          <a:xfrm>
            <a:off x="8716350" y="0"/>
            <a:ext cx="175200" cy="3752700"/>
            <a:chOff x="8389650" y="-9525"/>
            <a:chExt cx="175200" cy="3752700"/>
          </a:xfrm>
        </p:grpSpPr>
        <p:cxnSp>
          <p:nvCxnSpPr>
            <p:cNvPr id="91" name="Google Shape;91;p3"/>
            <p:cNvCxnSpPr/>
            <p:nvPr/>
          </p:nvCxnSpPr>
          <p:spPr>
            <a:xfrm>
              <a:off x="8477250" y="-9525"/>
              <a:ext cx="0" cy="1628700"/>
            </a:xfrm>
            <a:prstGeom prst="straightConnector1">
              <a:avLst/>
            </a:prstGeom>
            <a:noFill/>
            <a:ln cap="flat" cmpd="sng" w="28575">
              <a:solidFill>
                <a:schemeClr val="lt2"/>
              </a:solidFill>
              <a:prstDash val="solid"/>
              <a:round/>
              <a:headEnd len="med" w="med" type="none"/>
              <a:tailEnd len="med" w="med" type="none"/>
            </a:ln>
          </p:spPr>
        </p:cxnSp>
        <p:sp>
          <p:nvSpPr>
            <p:cNvPr id="92" name="Google Shape;92;p3"/>
            <p:cNvSpPr/>
            <p:nvPr/>
          </p:nvSpPr>
          <p:spPr>
            <a:xfrm rot="2700000">
              <a:off x="8415307" y="1644822"/>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3"/>
            <p:cNvSpPr/>
            <p:nvPr/>
          </p:nvSpPr>
          <p:spPr>
            <a:xfrm rot="2700000">
              <a:off x="8415307" y="1752534"/>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3"/>
            <p:cNvSpPr/>
            <p:nvPr/>
          </p:nvSpPr>
          <p:spPr>
            <a:xfrm rot="2700000">
              <a:off x="8415307" y="1859684"/>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5" name="Google Shape;95;p3"/>
            <p:cNvCxnSpPr/>
            <p:nvPr/>
          </p:nvCxnSpPr>
          <p:spPr>
            <a:xfrm>
              <a:off x="8477250" y="2009775"/>
              <a:ext cx="4800" cy="1733400"/>
            </a:xfrm>
            <a:prstGeom prst="straightConnector1">
              <a:avLst/>
            </a:prstGeom>
            <a:noFill/>
            <a:ln cap="flat" cmpd="sng" w="28575">
              <a:solidFill>
                <a:schemeClr val="lt2"/>
              </a:solidFill>
              <a:prstDash val="solid"/>
              <a:round/>
              <a:headEnd len="med" w="med" type="none"/>
              <a:tailEnd len="med" w="med" type="none"/>
            </a:ln>
          </p:spPr>
        </p:cxnSp>
      </p:grpSp>
      <p:sp>
        <p:nvSpPr>
          <p:cNvPr id="96" name="Google Shape;96;p3"/>
          <p:cNvSpPr txBox="1"/>
          <p:nvPr>
            <p:ph type="title"/>
          </p:nvPr>
        </p:nvSpPr>
        <p:spPr>
          <a:xfrm>
            <a:off x="714775" y="549000"/>
            <a:ext cx="7757700" cy="841200"/>
          </a:xfrm>
          <a:prstGeom prst="rect">
            <a:avLst/>
          </a:prstGeom>
        </p:spPr>
        <p:txBody>
          <a:bodyPr anchorCtr="0" anchor="t" bIns="91425" lIns="91425" spcFirstLastPara="1" rIns="91425" wrap="square" tIns="91425">
            <a:noAutofit/>
          </a:bodyPr>
          <a:lstStyle>
            <a:lvl1pPr lvl="0" rtl="0" algn="r">
              <a:spcBef>
                <a:spcPts val="0"/>
              </a:spcBef>
              <a:spcAft>
                <a:spcPts val="0"/>
              </a:spcAft>
              <a:buSzPts val="2800"/>
              <a:buNone/>
              <a:defRPr/>
            </a:lvl1pPr>
            <a:lvl2pPr lvl="1" rtl="0" algn="r">
              <a:spcBef>
                <a:spcPts val="0"/>
              </a:spcBef>
              <a:spcAft>
                <a:spcPts val="0"/>
              </a:spcAft>
              <a:buSzPts val="2800"/>
              <a:buNone/>
              <a:defRPr/>
            </a:lvl2pPr>
            <a:lvl3pPr lvl="2" rtl="0" algn="r">
              <a:spcBef>
                <a:spcPts val="0"/>
              </a:spcBef>
              <a:spcAft>
                <a:spcPts val="0"/>
              </a:spcAft>
              <a:buSzPts val="2800"/>
              <a:buNone/>
              <a:defRPr/>
            </a:lvl3pPr>
            <a:lvl4pPr lvl="3" rtl="0" algn="r">
              <a:spcBef>
                <a:spcPts val="0"/>
              </a:spcBef>
              <a:spcAft>
                <a:spcPts val="0"/>
              </a:spcAft>
              <a:buSzPts val="2800"/>
              <a:buNone/>
              <a:defRPr/>
            </a:lvl4pPr>
            <a:lvl5pPr lvl="4" rtl="0" algn="r">
              <a:spcBef>
                <a:spcPts val="0"/>
              </a:spcBef>
              <a:spcAft>
                <a:spcPts val="0"/>
              </a:spcAft>
              <a:buSzPts val="2800"/>
              <a:buNone/>
              <a:defRPr/>
            </a:lvl5pPr>
            <a:lvl6pPr lvl="5" rtl="0" algn="r">
              <a:spcBef>
                <a:spcPts val="0"/>
              </a:spcBef>
              <a:spcAft>
                <a:spcPts val="0"/>
              </a:spcAft>
              <a:buSzPts val="2800"/>
              <a:buNone/>
              <a:defRPr/>
            </a:lvl6pPr>
            <a:lvl7pPr lvl="6" rtl="0" algn="r">
              <a:spcBef>
                <a:spcPts val="0"/>
              </a:spcBef>
              <a:spcAft>
                <a:spcPts val="0"/>
              </a:spcAft>
              <a:buSzPts val="2800"/>
              <a:buNone/>
              <a:defRPr/>
            </a:lvl7pPr>
            <a:lvl8pPr lvl="7" rtl="0" algn="r">
              <a:spcBef>
                <a:spcPts val="0"/>
              </a:spcBef>
              <a:spcAft>
                <a:spcPts val="0"/>
              </a:spcAft>
              <a:buSzPts val="2800"/>
              <a:buNone/>
              <a:defRPr/>
            </a:lvl8pPr>
            <a:lvl9pPr lvl="8" rtl="0" algn="r">
              <a:spcBef>
                <a:spcPts val="0"/>
              </a:spcBef>
              <a:spcAft>
                <a:spcPts val="0"/>
              </a:spcAft>
              <a:buSzPts val="2800"/>
              <a:buNone/>
              <a:defRPr/>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2">
  <p:cSld name="CUSTOM_9">
    <p:spTree>
      <p:nvGrpSpPr>
        <p:cNvPr id="375" name="Shape 375"/>
        <p:cNvGrpSpPr/>
        <p:nvPr/>
      </p:nvGrpSpPr>
      <p:grpSpPr>
        <a:xfrm>
          <a:off x="0" y="0"/>
          <a:ext cx="0" cy="0"/>
          <a:chOff x="0" y="0"/>
          <a:chExt cx="0" cy="0"/>
        </a:xfrm>
      </p:grpSpPr>
      <p:sp>
        <p:nvSpPr>
          <p:cNvPr id="376" name="Google Shape;376;p21"/>
          <p:cNvSpPr/>
          <p:nvPr/>
        </p:nvSpPr>
        <p:spPr>
          <a:xfrm>
            <a:off x="-100" y="4333559"/>
            <a:ext cx="9144064" cy="841264"/>
          </a:xfrm>
          <a:custGeom>
            <a:rect b="b" l="l" r="r" t="t"/>
            <a:pathLst>
              <a:path extrusionOk="0" h="25019" w="208483">
                <a:moveTo>
                  <a:pt x="0" y="1"/>
                </a:moveTo>
                <a:lnTo>
                  <a:pt x="0" y="25019"/>
                </a:lnTo>
                <a:lnTo>
                  <a:pt x="208482" y="25019"/>
                </a:lnTo>
                <a:lnTo>
                  <a:pt x="208482" y="1"/>
                </a:lnTo>
                <a:close/>
              </a:path>
            </a:pathLst>
          </a:custGeom>
          <a:solidFill>
            <a:srgbClr val="DF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21"/>
          <p:cNvSpPr txBox="1"/>
          <p:nvPr>
            <p:ph hasCustomPrompt="1" type="title"/>
          </p:nvPr>
        </p:nvSpPr>
        <p:spPr>
          <a:xfrm>
            <a:off x="1147570" y="1173975"/>
            <a:ext cx="2259300" cy="10491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2"/>
              </a:buClr>
              <a:buSzPts val="9400"/>
              <a:buNone/>
              <a:defRPr sz="5300">
                <a:solidFill>
                  <a:schemeClr val="accent2"/>
                </a:solidFill>
              </a:defRPr>
            </a:lvl1pPr>
            <a:lvl2pPr lvl="1" rtl="0" algn="ctr">
              <a:spcBef>
                <a:spcPts val="0"/>
              </a:spcBef>
              <a:spcAft>
                <a:spcPts val="0"/>
              </a:spcAft>
              <a:buClr>
                <a:schemeClr val="accent2"/>
              </a:buClr>
              <a:buSzPts val="11500"/>
              <a:buNone/>
              <a:defRPr sz="11500">
                <a:solidFill>
                  <a:schemeClr val="accent2"/>
                </a:solidFill>
              </a:defRPr>
            </a:lvl2pPr>
            <a:lvl3pPr lvl="2" rtl="0" algn="ctr">
              <a:spcBef>
                <a:spcPts val="0"/>
              </a:spcBef>
              <a:spcAft>
                <a:spcPts val="0"/>
              </a:spcAft>
              <a:buClr>
                <a:schemeClr val="accent2"/>
              </a:buClr>
              <a:buSzPts val="11500"/>
              <a:buNone/>
              <a:defRPr sz="11500">
                <a:solidFill>
                  <a:schemeClr val="accent2"/>
                </a:solidFill>
              </a:defRPr>
            </a:lvl3pPr>
            <a:lvl4pPr lvl="3" rtl="0" algn="ctr">
              <a:spcBef>
                <a:spcPts val="0"/>
              </a:spcBef>
              <a:spcAft>
                <a:spcPts val="0"/>
              </a:spcAft>
              <a:buClr>
                <a:schemeClr val="accent2"/>
              </a:buClr>
              <a:buSzPts val="11500"/>
              <a:buNone/>
              <a:defRPr sz="11500">
                <a:solidFill>
                  <a:schemeClr val="accent2"/>
                </a:solidFill>
              </a:defRPr>
            </a:lvl4pPr>
            <a:lvl5pPr lvl="4" rtl="0" algn="ctr">
              <a:spcBef>
                <a:spcPts val="0"/>
              </a:spcBef>
              <a:spcAft>
                <a:spcPts val="0"/>
              </a:spcAft>
              <a:buClr>
                <a:schemeClr val="accent2"/>
              </a:buClr>
              <a:buSzPts val="11500"/>
              <a:buNone/>
              <a:defRPr sz="11500">
                <a:solidFill>
                  <a:schemeClr val="accent2"/>
                </a:solidFill>
              </a:defRPr>
            </a:lvl5pPr>
            <a:lvl6pPr lvl="5" rtl="0" algn="ctr">
              <a:spcBef>
                <a:spcPts val="0"/>
              </a:spcBef>
              <a:spcAft>
                <a:spcPts val="0"/>
              </a:spcAft>
              <a:buClr>
                <a:schemeClr val="accent2"/>
              </a:buClr>
              <a:buSzPts val="11500"/>
              <a:buNone/>
              <a:defRPr sz="11500">
                <a:solidFill>
                  <a:schemeClr val="accent2"/>
                </a:solidFill>
              </a:defRPr>
            </a:lvl6pPr>
            <a:lvl7pPr lvl="6" rtl="0" algn="ctr">
              <a:spcBef>
                <a:spcPts val="0"/>
              </a:spcBef>
              <a:spcAft>
                <a:spcPts val="0"/>
              </a:spcAft>
              <a:buClr>
                <a:schemeClr val="accent2"/>
              </a:buClr>
              <a:buSzPts val="11500"/>
              <a:buNone/>
              <a:defRPr sz="11500">
                <a:solidFill>
                  <a:schemeClr val="accent2"/>
                </a:solidFill>
              </a:defRPr>
            </a:lvl7pPr>
            <a:lvl8pPr lvl="7" rtl="0" algn="ctr">
              <a:spcBef>
                <a:spcPts val="0"/>
              </a:spcBef>
              <a:spcAft>
                <a:spcPts val="0"/>
              </a:spcAft>
              <a:buClr>
                <a:schemeClr val="accent2"/>
              </a:buClr>
              <a:buSzPts val="11500"/>
              <a:buNone/>
              <a:defRPr sz="11500">
                <a:solidFill>
                  <a:schemeClr val="accent2"/>
                </a:solidFill>
              </a:defRPr>
            </a:lvl8pPr>
            <a:lvl9pPr lvl="8" rtl="0" algn="ctr">
              <a:spcBef>
                <a:spcPts val="0"/>
              </a:spcBef>
              <a:spcAft>
                <a:spcPts val="0"/>
              </a:spcAft>
              <a:buClr>
                <a:schemeClr val="accent2"/>
              </a:buClr>
              <a:buSzPts val="11500"/>
              <a:buNone/>
              <a:defRPr sz="11500">
                <a:solidFill>
                  <a:schemeClr val="accent2"/>
                </a:solidFill>
              </a:defRPr>
            </a:lvl9pPr>
          </a:lstStyle>
          <a:p>
            <a:r>
              <a:t>xx%</a:t>
            </a:r>
          </a:p>
        </p:txBody>
      </p:sp>
      <p:sp>
        <p:nvSpPr>
          <p:cNvPr id="378" name="Google Shape;378;p21"/>
          <p:cNvSpPr txBox="1"/>
          <p:nvPr>
            <p:ph hasCustomPrompt="1" idx="2" type="title"/>
          </p:nvPr>
        </p:nvSpPr>
        <p:spPr>
          <a:xfrm>
            <a:off x="3459292" y="1173975"/>
            <a:ext cx="2259300" cy="10491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2"/>
              </a:buClr>
              <a:buSzPts val="9400"/>
              <a:buNone/>
              <a:defRPr sz="5300">
                <a:solidFill>
                  <a:schemeClr val="accent2"/>
                </a:solidFill>
              </a:defRPr>
            </a:lvl1pPr>
            <a:lvl2pPr lvl="1" rtl="0" algn="ctr">
              <a:spcBef>
                <a:spcPts val="0"/>
              </a:spcBef>
              <a:spcAft>
                <a:spcPts val="0"/>
              </a:spcAft>
              <a:buClr>
                <a:schemeClr val="accent2"/>
              </a:buClr>
              <a:buSzPts val="11500"/>
              <a:buNone/>
              <a:defRPr sz="11500">
                <a:solidFill>
                  <a:schemeClr val="accent2"/>
                </a:solidFill>
              </a:defRPr>
            </a:lvl2pPr>
            <a:lvl3pPr lvl="2" rtl="0" algn="ctr">
              <a:spcBef>
                <a:spcPts val="0"/>
              </a:spcBef>
              <a:spcAft>
                <a:spcPts val="0"/>
              </a:spcAft>
              <a:buClr>
                <a:schemeClr val="accent2"/>
              </a:buClr>
              <a:buSzPts val="11500"/>
              <a:buNone/>
              <a:defRPr sz="11500">
                <a:solidFill>
                  <a:schemeClr val="accent2"/>
                </a:solidFill>
              </a:defRPr>
            </a:lvl3pPr>
            <a:lvl4pPr lvl="3" rtl="0" algn="ctr">
              <a:spcBef>
                <a:spcPts val="0"/>
              </a:spcBef>
              <a:spcAft>
                <a:spcPts val="0"/>
              </a:spcAft>
              <a:buClr>
                <a:schemeClr val="accent2"/>
              </a:buClr>
              <a:buSzPts val="11500"/>
              <a:buNone/>
              <a:defRPr sz="11500">
                <a:solidFill>
                  <a:schemeClr val="accent2"/>
                </a:solidFill>
              </a:defRPr>
            </a:lvl4pPr>
            <a:lvl5pPr lvl="4" rtl="0" algn="ctr">
              <a:spcBef>
                <a:spcPts val="0"/>
              </a:spcBef>
              <a:spcAft>
                <a:spcPts val="0"/>
              </a:spcAft>
              <a:buClr>
                <a:schemeClr val="accent2"/>
              </a:buClr>
              <a:buSzPts val="11500"/>
              <a:buNone/>
              <a:defRPr sz="11500">
                <a:solidFill>
                  <a:schemeClr val="accent2"/>
                </a:solidFill>
              </a:defRPr>
            </a:lvl5pPr>
            <a:lvl6pPr lvl="5" rtl="0" algn="ctr">
              <a:spcBef>
                <a:spcPts val="0"/>
              </a:spcBef>
              <a:spcAft>
                <a:spcPts val="0"/>
              </a:spcAft>
              <a:buClr>
                <a:schemeClr val="accent2"/>
              </a:buClr>
              <a:buSzPts val="11500"/>
              <a:buNone/>
              <a:defRPr sz="11500">
                <a:solidFill>
                  <a:schemeClr val="accent2"/>
                </a:solidFill>
              </a:defRPr>
            </a:lvl6pPr>
            <a:lvl7pPr lvl="6" rtl="0" algn="ctr">
              <a:spcBef>
                <a:spcPts val="0"/>
              </a:spcBef>
              <a:spcAft>
                <a:spcPts val="0"/>
              </a:spcAft>
              <a:buClr>
                <a:schemeClr val="accent2"/>
              </a:buClr>
              <a:buSzPts val="11500"/>
              <a:buNone/>
              <a:defRPr sz="11500">
                <a:solidFill>
                  <a:schemeClr val="accent2"/>
                </a:solidFill>
              </a:defRPr>
            </a:lvl7pPr>
            <a:lvl8pPr lvl="7" rtl="0" algn="ctr">
              <a:spcBef>
                <a:spcPts val="0"/>
              </a:spcBef>
              <a:spcAft>
                <a:spcPts val="0"/>
              </a:spcAft>
              <a:buClr>
                <a:schemeClr val="accent2"/>
              </a:buClr>
              <a:buSzPts val="11500"/>
              <a:buNone/>
              <a:defRPr sz="11500">
                <a:solidFill>
                  <a:schemeClr val="accent2"/>
                </a:solidFill>
              </a:defRPr>
            </a:lvl8pPr>
            <a:lvl9pPr lvl="8" rtl="0" algn="ctr">
              <a:spcBef>
                <a:spcPts val="0"/>
              </a:spcBef>
              <a:spcAft>
                <a:spcPts val="0"/>
              </a:spcAft>
              <a:buClr>
                <a:schemeClr val="accent2"/>
              </a:buClr>
              <a:buSzPts val="11500"/>
              <a:buNone/>
              <a:defRPr sz="11500">
                <a:solidFill>
                  <a:schemeClr val="accent2"/>
                </a:solidFill>
              </a:defRPr>
            </a:lvl9pPr>
          </a:lstStyle>
          <a:p>
            <a:r>
              <a:t>xx%</a:t>
            </a:r>
          </a:p>
        </p:txBody>
      </p:sp>
      <p:sp>
        <p:nvSpPr>
          <p:cNvPr id="379" name="Google Shape;379;p21"/>
          <p:cNvSpPr txBox="1"/>
          <p:nvPr>
            <p:ph hasCustomPrompt="1" idx="3" type="title"/>
          </p:nvPr>
        </p:nvSpPr>
        <p:spPr>
          <a:xfrm>
            <a:off x="5770988" y="1173975"/>
            <a:ext cx="2259300" cy="10491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2"/>
              </a:buClr>
              <a:buSzPts val="9400"/>
              <a:buNone/>
              <a:defRPr sz="5300">
                <a:solidFill>
                  <a:schemeClr val="accent2"/>
                </a:solidFill>
              </a:defRPr>
            </a:lvl1pPr>
            <a:lvl2pPr lvl="1" rtl="0" algn="ctr">
              <a:spcBef>
                <a:spcPts val="0"/>
              </a:spcBef>
              <a:spcAft>
                <a:spcPts val="0"/>
              </a:spcAft>
              <a:buClr>
                <a:schemeClr val="accent2"/>
              </a:buClr>
              <a:buSzPts val="11500"/>
              <a:buNone/>
              <a:defRPr sz="11500">
                <a:solidFill>
                  <a:schemeClr val="accent2"/>
                </a:solidFill>
              </a:defRPr>
            </a:lvl2pPr>
            <a:lvl3pPr lvl="2" rtl="0" algn="ctr">
              <a:spcBef>
                <a:spcPts val="0"/>
              </a:spcBef>
              <a:spcAft>
                <a:spcPts val="0"/>
              </a:spcAft>
              <a:buClr>
                <a:schemeClr val="accent2"/>
              </a:buClr>
              <a:buSzPts val="11500"/>
              <a:buNone/>
              <a:defRPr sz="11500">
                <a:solidFill>
                  <a:schemeClr val="accent2"/>
                </a:solidFill>
              </a:defRPr>
            </a:lvl3pPr>
            <a:lvl4pPr lvl="3" rtl="0" algn="ctr">
              <a:spcBef>
                <a:spcPts val="0"/>
              </a:spcBef>
              <a:spcAft>
                <a:spcPts val="0"/>
              </a:spcAft>
              <a:buClr>
                <a:schemeClr val="accent2"/>
              </a:buClr>
              <a:buSzPts val="11500"/>
              <a:buNone/>
              <a:defRPr sz="11500">
                <a:solidFill>
                  <a:schemeClr val="accent2"/>
                </a:solidFill>
              </a:defRPr>
            </a:lvl4pPr>
            <a:lvl5pPr lvl="4" rtl="0" algn="ctr">
              <a:spcBef>
                <a:spcPts val="0"/>
              </a:spcBef>
              <a:spcAft>
                <a:spcPts val="0"/>
              </a:spcAft>
              <a:buClr>
                <a:schemeClr val="accent2"/>
              </a:buClr>
              <a:buSzPts val="11500"/>
              <a:buNone/>
              <a:defRPr sz="11500">
                <a:solidFill>
                  <a:schemeClr val="accent2"/>
                </a:solidFill>
              </a:defRPr>
            </a:lvl5pPr>
            <a:lvl6pPr lvl="5" rtl="0" algn="ctr">
              <a:spcBef>
                <a:spcPts val="0"/>
              </a:spcBef>
              <a:spcAft>
                <a:spcPts val="0"/>
              </a:spcAft>
              <a:buClr>
                <a:schemeClr val="accent2"/>
              </a:buClr>
              <a:buSzPts val="11500"/>
              <a:buNone/>
              <a:defRPr sz="11500">
                <a:solidFill>
                  <a:schemeClr val="accent2"/>
                </a:solidFill>
              </a:defRPr>
            </a:lvl6pPr>
            <a:lvl7pPr lvl="6" rtl="0" algn="ctr">
              <a:spcBef>
                <a:spcPts val="0"/>
              </a:spcBef>
              <a:spcAft>
                <a:spcPts val="0"/>
              </a:spcAft>
              <a:buClr>
                <a:schemeClr val="accent2"/>
              </a:buClr>
              <a:buSzPts val="11500"/>
              <a:buNone/>
              <a:defRPr sz="11500">
                <a:solidFill>
                  <a:schemeClr val="accent2"/>
                </a:solidFill>
              </a:defRPr>
            </a:lvl7pPr>
            <a:lvl8pPr lvl="7" rtl="0" algn="ctr">
              <a:spcBef>
                <a:spcPts val="0"/>
              </a:spcBef>
              <a:spcAft>
                <a:spcPts val="0"/>
              </a:spcAft>
              <a:buClr>
                <a:schemeClr val="accent2"/>
              </a:buClr>
              <a:buSzPts val="11500"/>
              <a:buNone/>
              <a:defRPr sz="11500">
                <a:solidFill>
                  <a:schemeClr val="accent2"/>
                </a:solidFill>
              </a:defRPr>
            </a:lvl8pPr>
            <a:lvl9pPr lvl="8" rtl="0" algn="ctr">
              <a:spcBef>
                <a:spcPts val="0"/>
              </a:spcBef>
              <a:spcAft>
                <a:spcPts val="0"/>
              </a:spcAft>
              <a:buClr>
                <a:schemeClr val="accent2"/>
              </a:buClr>
              <a:buSzPts val="11500"/>
              <a:buNone/>
              <a:defRPr sz="11500">
                <a:solidFill>
                  <a:schemeClr val="accent2"/>
                </a:solidFill>
              </a:defRPr>
            </a:lvl9pPr>
          </a:lstStyle>
          <a:p>
            <a:r>
              <a:t>xx%</a:t>
            </a:r>
          </a:p>
        </p:txBody>
      </p:sp>
      <p:sp>
        <p:nvSpPr>
          <p:cNvPr id="380" name="Google Shape;380;p21"/>
          <p:cNvSpPr txBox="1"/>
          <p:nvPr>
            <p:ph idx="4" type="title"/>
          </p:nvPr>
        </p:nvSpPr>
        <p:spPr>
          <a:xfrm>
            <a:off x="5847038" y="2285325"/>
            <a:ext cx="2107200" cy="533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700"/>
              <a:buNone/>
              <a:defRPr sz="19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381" name="Google Shape;381;p21"/>
          <p:cNvSpPr txBox="1"/>
          <p:nvPr>
            <p:ph idx="5" type="title"/>
          </p:nvPr>
        </p:nvSpPr>
        <p:spPr>
          <a:xfrm>
            <a:off x="3535342" y="2285325"/>
            <a:ext cx="2107200" cy="533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700"/>
              <a:buNone/>
              <a:defRPr sz="19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382" name="Google Shape;382;p21"/>
          <p:cNvSpPr txBox="1"/>
          <p:nvPr>
            <p:ph idx="6" type="title"/>
          </p:nvPr>
        </p:nvSpPr>
        <p:spPr>
          <a:xfrm>
            <a:off x="1223620" y="2285325"/>
            <a:ext cx="2107200" cy="533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700"/>
              <a:buNone/>
              <a:defRPr sz="19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grpSp>
        <p:nvGrpSpPr>
          <p:cNvPr id="383" name="Google Shape;383;p21"/>
          <p:cNvGrpSpPr/>
          <p:nvPr/>
        </p:nvGrpSpPr>
        <p:grpSpPr>
          <a:xfrm flipH="1">
            <a:off x="7468613" y="190500"/>
            <a:ext cx="1476300" cy="1757425"/>
            <a:chOff x="919550" y="238125"/>
            <a:chExt cx="1476300" cy="1757425"/>
          </a:xfrm>
        </p:grpSpPr>
        <p:sp>
          <p:nvSpPr>
            <p:cNvPr id="384" name="Google Shape;384;p21"/>
            <p:cNvSpPr/>
            <p:nvPr/>
          </p:nvSpPr>
          <p:spPr>
            <a:xfrm>
              <a:off x="925275" y="244800"/>
              <a:ext cx="253400" cy="253400"/>
            </a:xfrm>
            <a:custGeom>
              <a:rect b="b" l="l" r="r" t="t"/>
              <a:pathLst>
                <a:path extrusionOk="0" h="10136" w="10136">
                  <a:moveTo>
                    <a:pt x="9180" y="957"/>
                  </a:moveTo>
                  <a:lnTo>
                    <a:pt x="9180" y="9180"/>
                  </a:lnTo>
                  <a:lnTo>
                    <a:pt x="957" y="9180"/>
                  </a:lnTo>
                  <a:lnTo>
                    <a:pt x="957" y="957"/>
                  </a:lnTo>
                  <a:close/>
                  <a:moveTo>
                    <a:pt x="0" y="1"/>
                  </a:moveTo>
                  <a:lnTo>
                    <a:pt x="0"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21"/>
            <p:cNvSpPr/>
            <p:nvPr/>
          </p:nvSpPr>
          <p:spPr>
            <a:xfrm>
              <a:off x="1034275" y="353800"/>
              <a:ext cx="252450" cy="253400"/>
            </a:xfrm>
            <a:custGeom>
              <a:rect b="b" l="l" r="r" t="t"/>
              <a:pathLst>
                <a:path extrusionOk="0" h="10136" w="10098">
                  <a:moveTo>
                    <a:pt x="9141" y="957"/>
                  </a:moveTo>
                  <a:lnTo>
                    <a:pt x="9141" y="9180"/>
                  </a:lnTo>
                  <a:lnTo>
                    <a:pt x="957" y="9180"/>
                  </a:lnTo>
                  <a:lnTo>
                    <a:pt x="957" y="957"/>
                  </a:lnTo>
                  <a:close/>
                  <a:moveTo>
                    <a:pt x="1" y="1"/>
                  </a:moveTo>
                  <a:lnTo>
                    <a:pt x="1" y="10136"/>
                  </a:lnTo>
                  <a:lnTo>
                    <a:pt x="10097" y="10136"/>
                  </a:lnTo>
                  <a:lnTo>
                    <a:pt x="100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21"/>
            <p:cNvSpPr/>
            <p:nvPr/>
          </p:nvSpPr>
          <p:spPr>
            <a:xfrm>
              <a:off x="919550" y="238125"/>
              <a:ext cx="508675" cy="501025"/>
            </a:xfrm>
            <a:custGeom>
              <a:rect b="b" l="l" r="r" t="t"/>
              <a:pathLst>
                <a:path extrusionOk="0" h="20041" w="20347">
                  <a:moveTo>
                    <a:pt x="13730" y="0"/>
                  </a:moveTo>
                  <a:lnTo>
                    <a:pt x="13730" y="13807"/>
                  </a:lnTo>
                  <a:lnTo>
                    <a:pt x="0" y="13807"/>
                  </a:lnTo>
                  <a:lnTo>
                    <a:pt x="0" y="20041"/>
                  </a:lnTo>
                  <a:lnTo>
                    <a:pt x="956" y="20041"/>
                  </a:lnTo>
                  <a:lnTo>
                    <a:pt x="956" y="14763"/>
                  </a:lnTo>
                  <a:lnTo>
                    <a:pt x="14686" y="14763"/>
                  </a:lnTo>
                  <a:lnTo>
                    <a:pt x="14686" y="956"/>
                  </a:lnTo>
                  <a:lnTo>
                    <a:pt x="20347" y="956"/>
                  </a:lnTo>
                  <a:lnTo>
                    <a:pt x="203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21"/>
            <p:cNvSpPr/>
            <p:nvPr/>
          </p:nvSpPr>
          <p:spPr>
            <a:xfrm>
              <a:off x="1034275" y="353800"/>
              <a:ext cx="1361575" cy="1641750"/>
            </a:xfrm>
            <a:custGeom>
              <a:rect b="b" l="l" r="r" t="t"/>
              <a:pathLst>
                <a:path extrusionOk="0" h="65670" w="54463">
                  <a:moveTo>
                    <a:pt x="1" y="1"/>
                  </a:moveTo>
                  <a:lnTo>
                    <a:pt x="1" y="65669"/>
                  </a:lnTo>
                  <a:lnTo>
                    <a:pt x="957" y="65669"/>
                  </a:lnTo>
                  <a:lnTo>
                    <a:pt x="957" y="957"/>
                  </a:lnTo>
                  <a:lnTo>
                    <a:pt x="54463" y="957"/>
                  </a:lnTo>
                  <a:lnTo>
                    <a:pt x="544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8" name="Google Shape;388;p21"/>
          <p:cNvGrpSpPr/>
          <p:nvPr/>
        </p:nvGrpSpPr>
        <p:grpSpPr>
          <a:xfrm rot="10800000">
            <a:off x="186125" y="190500"/>
            <a:ext cx="1407475" cy="1757425"/>
            <a:chOff x="5250900" y="3706075"/>
            <a:chExt cx="1407475" cy="1757425"/>
          </a:xfrm>
        </p:grpSpPr>
        <p:sp>
          <p:nvSpPr>
            <p:cNvPr id="389" name="Google Shape;389;p21"/>
            <p:cNvSpPr/>
            <p:nvPr/>
          </p:nvSpPr>
          <p:spPr>
            <a:xfrm>
              <a:off x="6399225" y="5203400"/>
              <a:ext cx="253400" cy="253400"/>
            </a:xfrm>
            <a:custGeom>
              <a:rect b="b" l="l" r="r" t="t"/>
              <a:pathLst>
                <a:path extrusionOk="0" h="10136" w="10136">
                  <a:moveTo>
                    <a:pt x="9180" y="957"/>
                  </a:moveTo>
                  <a:lnTo>
                    <a:pt x="9180" y="9180"/>
                  </a:lnTo>
                  <a:lnTo>
                    <a:pt x="957" y="9180"/>
                  </a:lnTo>
                  <a:lnTo>
                    <a:pt x="957" y="957"/>
                  </a:lnTo>
                  <a:close/>
                  <a:moveTo>
                    <a:pt x="1" y="1"/>
                  </a:moveTo>
                  <a:lnTo>
                    <a:pt x="1"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21"/>
            <p:cNvSpPr/>
            <p:nvPr/>
          </p:nvSpPr>
          <p:spPr>
            <a:xfrm>
              <a:off x="6291175" y="5094400"/>
              <a:ext cx="252450" cy="253400"/>
            </a:xfrm>
            <a:custGeom>
              <a:rect b="b" l="l" r="r" t="t"/>
              <a:pathLst>
                <a:path extrusionOk="0" h="10136" w="10098">
                  <a:moveTo>
                    <a:pt x="9142" y="957"/>
                  </a:moveTo>
                  <a:lnTo>
                    <a:pt x="9142" y="9180"/>
                  </a:lnTo>
                  <a:lnTo>
                    <a:pt x="957" y="9180"/>
                  </a:lnTo>
                  <a:lnTo>
                    <a:pt x="957" y="957"/>
                  </a:lnTo>
                  <a:close/>
                  <a:moveTo>
                    <a:pt x="1" y="1"/>
                  </a:moveTo>
                  <a:lnTo>
                    <a:pt x="1" y="10136"/>
                  </a:lnTo>
                  <a:lnTo>
                    <a:pt x="10098" y="10136"/>
                  </a:lnTo>
                  <a:lnTo>
                    <a:pt x="1009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21"/>
            <p:cNvSpPr/>
            <p:nvPr/>
          </p:nvSpPr>
          <p:spPr>
            <a:xfrm>
              <a:off x="6149675" y="4962450"/>
              <a:ext cx="508700" cy="501050"/>
            </a:xfrm>
            <a:custGeom>
              <a:rect b="b" l="l" r="r" t="t"/>
              <a:pathLst>
                <a:path extrusionOk="0" h="20042" w="20348">
                  <a:moveTo>
                    <a:pt x="19391" y="1"/>
                  </a:moveTo>
                  <a:lnTo>
                    <a:pt x="19391" y="5317"/>
                  </a:lnTo>
                  <a:lnTo>
                    <a:pt x="5661" y="5317"/>
                  </a:lnTo>
                  <a:lnTo>
                    <a:pt x="5661" y="19085"/>
                  </a:lnTo>
                  <a:lnTo>
                    <a:pt x="0" y="19085"/>
                  </a:lnTo>
                  <a:lnTo>
                    <a:pt x="0" y="20042"/>
                  </a:lnTo>
                  <a:lnTo>
                    <a:pt x="6617" y="20042"/>
                  </a:lnTo>
                  <a:lnTo>
                    <a:pt x="6617" y="6273"/>
                  </a:lnTo>
                  <a:lnTo>
                    <a:pt x="20347" y="6273"/>
                  </a:lnTo>
                  <a:lnTo>
                    <a:pt x="2034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21"/>
            <p:cNvSpPr/>
            <p:nvPr/>
          </p:nvSpPr>
          <p:spPr>
            <a:xfrm>
              <a:off x="5250900" y="3706075"/>
              <a:ext cx="1292725" cy="1641725"/>
            </a:xfrm>
            <a:custGeom>
              <a:rect b="b" l="l" r="r" t="t"/>
              <a:pathLst>
                <a:path extrusionOk="0" h="65669" w="51709">
                  <a:moveTo>
                    <a:pt x="50753" y="0"/>
                  </a:moveTo>
                  <a:lnTo>
                    <a:pt x="50753" y="64713"/>
                  </a:lnTo>
                  <a:lnTo>
                    <a:pt x="0" y="64713"/>
                  </a:lnTo>
                  <a:lnTo>
                    <a:pt x="0" y="65669"/>
                  </a:lnTo>
                  <a:lnTo>
                    <a:pt x="51709" y="65669"/>
                  </a:lnTo>
                  <a:lnTo>
                    <a:pt x="517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3" name="Google Shape;393;p21"/>
          <p:cNvSpPr txBox="1"/>
          <p:nvPr>
            <p:ph idx="7" type="title"/>
          </p:nvPr>
        </p:nvSpPr>
        <p:spPr>
          <a:xfrm>
            <a:off x="714775" y="549000"/>
            <a:ext cx="7757700" cy="8412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94" name="Google Shape;394;p21"/>
          <p:cNvSpPr txBox="1"/>
          <p:nvPr>
            <p:ph idx="1" type="subTitle"/>
          </p:nvPr>
        </p:nvSpPr>
        <p:spPr>
          <a:xfrm>
            <a:off x="1175470" y="2690375"/>
            <a:ext cx="2203500" cy="559500"/>
          </a:xfrm>
          <a:prstGeom prst="rect">
            <a:avLst/>
          </a:prstGeom>
        </p:spPr>
        <p:txBody>
          <a:bodyPr anchorCtr="0" anchor="t" bIns="91425" lIns="91425" spcFirstLastPara="1" rIns="91425" wrap="square" tIns="91425">
            <a:noAutofit/>
          </a:bodyPr>
          <a:lstStyle>
            <a:lvl1pPr lvl="0" algn="ctr">
              <a:spcBef>
                <a:spcPts val="0"/>
              </a:spcBef>
              <a:spcAft>
                <a:spcPts val="0"/>
              </a:spcAft>
              <a:buClr>
                <a:srgbClr val="30394B"/>
              </a:buClr>
              <a:buSzPts val="1400"/>
              <a:buNone/>
              <a:defRPr sz="1400">
                <a:solidFill>
                  <a:srgbClr val="30394B"/>
                </a:solidFill>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p:txBody>
      </p:sp>
      <p:sp>
        <p:nvSpPr>
          <p:cNvPr id="395" name="Google Shape;395;p21"/>
          <p:cNvSpPr txBox="1"/>
          <p:nvPr>
            <p:ph idx="8" type="subTitle"/>
          </p:nvPr>
        </p:nvSpPr>
        <p:spPr>
          <a:xfrm>
            <a:off x="3487191" y="2690375"/>
            <a:ext cx="2203500" cy="5595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30394B"/>
              </a:buClr>
              <a:buSzPts val="1400"/>
              <a:buNone/>
              <a:defRPr sz="1400">
                <a:solidFill>
                  <a:srgbClr val="30394B"/>
                </a:solidFill>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396" name="Google Shape;396;p21"/>
          <p:cNvSpPr txBox="1"/>
          <p:nvPr>
            <p:ph idx="9" type="subTitle"/>
          </p:nvPr>
        </p:nvSpPr>
        <p:spPr>
          <a:xfrm>
            <a:off x="5798898" y="2690375"/>
            <a:ext cx="2203500" cy="5595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30394B"/>
              </a:buClr>
              <a:buSzPts val="1400"/>
              <a:buNone/>
              <a:defRPr sz="1400">
                <a:solidFill>
                  <a:srgbClr val="30394B"/>
                </a:solidFill>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_10">
    <p:spTree>
      <p:nvGrpSpPr>
        <p:cNvPr id="397" name="Shape 397"/>
        <p:cNvGrpSpPr/>
        <p:nvPr/>
      </p:nvGrpSpPr>
      <p:grpSpPr>
        <a:xfrm>
          <a:off x="0" y="0"/>
          <a:ext cx="0" cy="0"/>
          <a:chOff x="0" y="0"/>
          <a:chExt cx="0" cy="0"/>
        </a:xfrm>
      </p:grpSpPr>
      <p:sp>
        <p:nvSpPr>
          <p:cNvPr id="398" name="Google Shape;398;p22"/>
          <p:cNvSpPr/>
          <p:nvPr/>
        </p:nvSpPr>
        <p:spPr>
          <a:xfrm>
            <a:off x="0" y="0"/>
            <a:ext cx="9144000" cy="5143500"/>
          </a:xfrm>
          <a:prstGeom prst="rect">
            <a:avLst/>
          </a:pr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9" name="Google Shape;399;p22"/>
          <p:cNvGrpSpPr/>
          <p:nvPr/>
        </p:nvGrpSpPr>
        <p:grpSpPr>
          <a:xfrm rot="10800000">
            <a:off x="621100" y="1390200"/>
            <a:ext cx="175200" cy="3752700"/>
            <a:chOff x="8389650" y="-9525"/>
            <a:chExt cx="175200" cy="3752700"/>
          </a:xfrm>
        </p:grpSpPr>
        <p:cxnSp>
          <p:nvCxnSpPr>
            <p:cNvPr id="400" name="Google Shape;400;p22"/>
            <p:cNvCxnSpPr/>
            <p:nvPr/>
          </p:nvCxnSpPr>
          <p:spPr>
            <a:xfrm>
              <a:off x="8477250" y="-9525"/>
              <a:ext cx="0" cy="1628700"/>
            </a:xfrm>
            <a:prstGeom prst="straightConnector1">
              <a:avLst/>
            </a:prstGeom>
            <a:noFill/>
            <a:ln cap="flat" cmpd="sng" w="28575">
              <a:solidFill>
                <a:schemeClr val="lt2"/>
              </a:solidFill>
              <a:prstDash val="solid"/>
              <a:round/>
              <a:headEnd len="med" w="med" type="none"/>
              <a:tailEnd len="med" w="med" type="none"/>
            </a:ln>
          </p:spPr>
        </p:cxnSp>
        <p:sp>
          <p:nvSpPr>
            <p:cNvPr id="401" name="Google Shape;401;p22"/>
            <p:cNvSpPr/>
            <p:nvPr/>
          </p:nvSpPr>
          <p:spPr>
            <a:xfrm rot="2700000">
              <a:off x="8415307" y="1644822"/>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22"/>
            <p:cNvSpPr/>
            <p:nvPr/>
          </p:nvSpPr>
          <p:spPr>
            <a:xfrm rot="2700000">
              <a:off x="8415307" y="1752534"/>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22"/>
            <p:cNvSpPr/>
            <p:nvPr/>
          </p:nvSpPr>
          <p:spPr>
            <a:xfrm rot="2700000">
              <a:off x="8415307" y="1859684"/>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04" name="Google Shape;404;p22"/>
            <p:cNvCxnSpPr/>
            <p:nvPr/>
          </p:nvCxnSpPr>
          <p:spPr>
            <a:xfrm>
              <a:off x="8477250" y="2009775"/>
              <a:ext cx="4800" cy="1733400"/>
            </a:xfrm>
            <a:prstGeom prst="straightConnector1">
              <a:avLst/>
            </a:prstGeom>
            <a:noFill/>
            <a:ln cap="flat" cmpd="sng" w="28575">
              <a:solidFill>
                <a:schemeClr val="lt2"/>
              </a:solidFill>
              <a:prstDash val="solid"/>
              <a:round/>
              <a:headEnd len="med" w="med" type="none"/>
              <a:tailEnd len="med" w="med" type="none"/>
            </a:ln>
          </p:spPr>
        </p:cxnSp>
      </p:grpSp>
      <p:grpSp>
        <p:nvGrpSpPr>
          <p:cNvPr id="405" name="Google Shape;405;p22"/>
          <p:cNvGrpSpPr/>
          <p:nvPr/>
        </p:nvGrpSpPr>
        <p:grpSpPr>
          <a:xfrm flipH="1">
            <a:off x="7468613" y="190500"/>
            <a:ext cx="1476300" cy="1757425"/>
            <a:chOff x="919550" y="238125"/>
            <a:chExt cx="1476300" cy="1757425"/>
          </a:xfrm>
        </p:grpSpPr>
        <p:sp>
          <p:nvSpPr>
            <p:cNvPr id="406" name="Google Shape;406;p22"/>
            <p:cNvSpPr/>
            <p:nvPr/>
          </p:nvSpPr>
          <p:spPr>
            <a:xfrm>
              <a:off x="925275" y="244800"/>
              <a:ext cx="253400" cy="253400"/>
            </a:xfrm>
            <a:custGeom>
              <a:rect b="b" l="l" r="r" t="t"/>
              <a:pathLst>
                <a:path extrusionOk="0" h="10136" w="10136">
                  <a:moveTo>
                    <a:pt x="9180" y="957"/>
                  </a:moveTo>
                  <a:lnTo>
                    <a:pt x="9180" y="9180"/>
                  </a:lnTo>
                  <a:lnTo>
                    <a:pt x="957" y="9180"/>
                  </a:lnTo>
                  <a:lnTo>
                    <a:pt x="957" y="957"/>
                  </a:lnTo>
                  <a:close/>
                  <a:moveTo>
                    <a:pt x="0" y="1"/>
                  </a:moveTo>
                  <a:lnTo>
                    <a:pt x="0" y="10136"/>
                  </a:lnTo>
                  <a:lnTo>
                    <a:pt x="10136" y="10136"/>
                  </a:lnTo>
                  <a:lnTo>
                    <a:pt x="10136" y="1"/>
                  </a:lnTo>
                  <a:close/>
                </a:path>
              </a:pathLst>
            </a:custGeom>
            <a:solidFill>
              <a:srgbClr val="CD4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22"/>
            <p:cNvSpPr/>
            <p:nvPr/>
          </p:nvSpPr>
          <p:spPr>
            <a:xfrm>
              <a:off x="1034275" y="353800"/>
              <a:ext cx="252450" cy="253400"/>
            </a:xfrm>
            <a:custGeom>
              <a:rect b="b" l="l" r="r" t="t"/>
              <a:pathLst>
                <a:path extrusionOk="0" h="10136" w="10098">
                  <a:moveTo>
                    <a:pt x="9141" y="957"/>
                  </a:moveTo>
                  <a:lnTo>
                    <a:pt x="9141" y="9180"/>
                  </a:lnTo>
                  <a:lnTo>
                    <a:pt x="957" y="9180"/>
                  </a:lnTo>
                  <a:lnTo>
                    <a:pt x="957" y="957"/>
                  </a:lnTo>
                  <a:close/>
                  <a:moveTo>
                    <a:pt x="1" y="1"/>
                  </a:moveTo>
                  <a:lnTo>
                    <a:pt x="1" y="10136"/>
                  </a:lnTo>
                  <a:lnTo>
                    <a:pt x="10097" y="10136"/>
                  </a:lnTo>
                  <a:lnTo>
                    <a:pt x="10097" y="1"/>
                  </a:lnTo>
                  <a:close/>
                </a:path>
              </a:pathLst>
            </a:custGeom>
            <a:solidFill>
              <a:srgbClr val="CD4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22"/>
            <p:cNvSpPr/>
            <p:nvPr/>
          </p:nvSpPr>
          <p:spPr>
            <a:xfrm>
              <a:off x="919550" y="238125"/>
              <a:ext cx="508675" cy="501025"/>
            </a:xfrm>
            <a:custGeom>
              <a:rect b="b" l="l" r="r" t="t"/>
              <a:pathLst>
                <a:path extrusionOk="0" h="20041" w="20347">
                  <a:moveTo>
                    <a:pt x="13730" y="0"/>
                  </a:moveTo>
                  <a:lnTo>
                    <a:pt x="13730" y="13807"/>
                  </a:lnTo>
                  <a:lnTo>
                    <a:pt x="0" y="13807"/>
                  </a:lnTo>
                  <a:lnTo>
                    <a:pt x="0" y="20041"/>
                  </a:lnTo>
                  <a:lnTo>
                    <a:pt x="956" y="20041"/>
                  </a:lnTo>
                  <a:lnTo>
                    <a:pt x="956" y="14763"/>
                  </a:lnTo>
                  <a:lnTo>
                    <a:pt x="14686" y="14763"/>
                  </a:lnTo>
                  <a:lnTo>
                    <a:pt x="14686" y="956"/>
                  </a:lnTo>
                  <a:lnTo>
                    <a:pt x="20347" y="956"/>
                  </a:lnTo>
                  <a:lnTo>
                    <a:pt x="20347" y="0"/>
                  </a:lnTo>
                  <a:close/>
                </a:path>
              </a:pathLst>
            </a:custGeom>
            <a:solidFill>
              <a:srgbClr val="CD4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22"/>
            <p:cNvSpPr/>
            <p:nvPr/>
          </p:nvSpPr>
          <p:spPr>
            <a:xfrm>
              <a:off x="1034275" y="353800"/>
              <a:ext cx="1361575" cy="1641750"/>
            </a:xfrm>
            <a:custGeom>
              <a:rect b="b" l="l" r="r" t="t"/>
              <a:pathLst>
                <a:path extrusionOk="0" h="65670" w="54463">
                  <a:moveTo>
                    <a:pt x="1" y="1"/>
                  </a:moveTo>
                  <a:lnTo>
                    <a:pt x="1" y="65669"/>
                  </a:lnTo>
                  <a:lnTo>
                    <a:pt x="957" y="65669"/>
                  </a:lnTo>
                  <a:lnTo>
                    <a:pt x="957" y="957"/>
                  </a:lnTo>
                  <a:lnTo>
                    <a:pt x="54463" y="957"/>
                  </a:lnTo>
                  <a:lnTo>
                    <a:pt x="54463" y="1"/>
                  </a:lnTo>
                  <a:close/>
                </a:path>
              </a:pathLst>
            </a:custGeom>
            <a:solidFill>
              <a:srgbClr val="CD4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0" name="Google Shape;410;p22"/>
          <p:cNvSpPr txBox="1"/>
          <p:nvPr>
            <p:ph hasCustomPrompt="1" type="title"/>
          </p:nvPr>
        </p:nvSpPr>
        <p:spPr>
          <a:xfrm>
            <a:off x="1563863" y="969975"/>
            <a:ext cx="2621100" cy="10491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2"/>
              </a:buClr>
              <a:buSzPts val="9400"/>
              <a:buNone/>
              <a:defRPr sz="5000">
                <a:solidFill>
                  <a:schemeClr val="accent2"/>
                </a:solidFill>
              </a:defRPr>
            </a:lvl1pPr>
            <a:lvl2pPr lvl="1" rtl="0" algn="ctr">
              <a:spcBef>
                <a:spcPts val="0"/>
              </a:spcBef>
              <a:spcAft>
                <a:spcPts val="0"/>
              </a:spcAft>
              <a:buClr>
                <a:schemeClr val="accent2"/>
              </a:buClr>
              <a:buSzPts val="11500"/>
              <a:buNone/>
              <a:defRPr sz="11500">
                <a:solidFill>
                  <a:schemeClr val="accent2"/>
                </a:solidFill>
              </a:defRPr>
            </a:lvl2pPr>
            <a:lvl3pPr lvl="2" rtl="0" algn="ctr">
              <a:spcBef>
                <a:spcPts val="0"/>
              </a:spcBef>
              <a:spcAft>
                <a:spcPts val="0"/>
              </a:spcAft>
              <a:buClr>
                <a:schemeClr val="accent2"/>
              </a:buClr>
              <a:buSzPts val="11500"/>
              <a:buNone/>
              <a:defRPr sz="11500">
                <a:solidFill>
                  <a:schemeClr val="accent2"/>
                </a:solidFill>
              </a:defRPr>
            </a:lvl3pPr>
            <a:lvl4pPr lvl="3" rtl="0" algn="ctr">
              <a:spcBef>
                <a:spcPts val="0"/>
              </a:spcBef>
              <a:spcAft>
                <a:spcPts val="0"/>
              </a:spcAft>
              <a:buClr>
                <a:schemeClr val="accent2"/>
              </a:buClr>
              <a:buSzPts val="11500"/>
              <a:buNone/>
              <a:defRPr sz="11500">
                <a:solidFill>
                  <a:schemeClr val="accent2"/>
                </a:solidFill>
              </a:defRPr>
            </a:lvl4pPr>
            <a:lvl5pPr lvl="4" rtl="0" algn="ctr">
              <a:spcBef>
                <a:spcPts val="0"/>
              </a:spcBef>
              <a:spcAft>
                <a:spcPts val="0"/>
              </a:spcAft>
              <a:buClr>
                <a:schemeClr val="accent2"/>
              </a:buClr>
              <a:buSzPts val="11500"/>
              <a:buNone/>
              <a:defRPr sz="11500">
                <a:solidFill>
                  <a:schemeClr val="accent2"/>
                </a:solidFill>
              </a:defRPr>
            </a:lvl5pPr>
            <a:lvl6pPr lvl="5" rtl="0" algn="ctr">
              <a:spcBef>
                <a:spcPts val="0"/>
              </a:spcBef>
              <a:spcAft>
                <a:spcPts val="0"/>
              </a:spcAft>
              <a:buClr>
                <a:schemeClr val="accent2"/>
              </a:buClr>
              <a:buSzPts val="11500"/>
              <a:buNone/>
              <a:defRPr sz="11500">
                <a:solidFill>
                  <a:schemeClr val="accent2"/>
                </a:solidFill>
              </a:defRPr>
            </a:lvl6pPr>
            <a:lvl7pPr lvl="6" rtl="0" algn="ctr">
              <a:spcBef>
                <a:spcPts val="0"/>
              </a:spcBef>
              <a:spcAft>
                <a:spcPts val="0"/>
              </a:spcAft>
              <a:buClr>
                <a:schemeClr val="accent2"/>
              </a:buClr>
              <a:buSzPts val="11500"/>
              <a:buNone/>
              <a:defRPr sz="11500">
                <a:solidFill>
                  <a:schemeClr val="accent2"/>
                </a:solidFill>
              </a:defRPr>
            </a:lvl7pPr>
            <a:lvl8pPr lvl="7" rtl="0" algn="ctr">
              <a:spcBef>
                <a:spcPts val="0"/>
              </a:spcBef>
              <a:spcAft>
                <a:spcPts val="0"/>
              </a:spcAft>
              <a:buClr>
                <a:schemeClr val="accent2"/>
              </a:buClr>
              <a:buSzPts val="11500"/>
              <a:buNone/>
              <a:defRPr sz="11500">
                <a:solidFill>
                  <a:schemeClr val="accent2"/>
                </a:solidFill>
              </a:defRPr>
            </a:lvl8pPr>
            <a:lvl9pPr lvl="8" rtl="0" algn="ctr">
              <a:spcBef>
                <a:spcPts val="0"/>
              </a:spcBef>
              <a:spcAft>
                <a:spcPts val="0"/>
              </a:spcAft>
              <a:buClr>
                <a:schemeClr val="accent2"/>
              </a:buClr>
              <a:buSzPts val="11500"/>
              <a:buNone/>
              <a:defRPr sz="11500">
                <a:solidFill>
                  <a:schemeClr val="accent2"/>
                </a:solidFill>
              </a:defRPr>
            </a:lvl9pPr>
          </a:lstStyle>
          <a:p>
            <a:r>
              <a:t>xx%</a:t>
            </a:r>
          </a:p>
        </p:txBody>
      </p:sp>
      <p:sp>
        <p:nvSpPr>
          <p:cNvPr id="411" name="Google Shape;411;p22"/>
          <p:cNvSpPr txBox="1"/>
          <p:nvPr>
            <p:ph idx="2" type="title"/>
          </p:nvPr>
        </p:nvSpPr>
        <p:spPr>
          <a:xfrm>
            <a:off x="1652063" y="1775629"/>
            <a:ext cx="2444700" cy="533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700"/>
              <a:buNone/>
              <a:defRPr sz="19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12" name="Google Shape;412;p22"/>
          <p:cNvSpPr txBox="1"/>
          <p:nvPr>
            <p:ph hasCustomPrompt="1" idx="3" type="title"/>
          </p:nvPr>
        </p:nvSpPr>
        <p:spPr>
          <a:xfrm>
            <a:off x="5052042" y="969975"/>
            <a:ext cx="2621100" cy="10491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2"/>
              </a:buClr>
              <a:buSzPts val="9400"/>
              <a:buNone/>
              <a:defRPr sz="5000">
                <a:solidFill>
                  <a:schemeClr val="accent2"/>
                </a:solidFill>
              </a:defRPr>
            </a:lvl1pPr>
            <a:lvl2pPr lvl="1" rtl="0" algn="ctr">
              <a:spcBef>
                <a:spcPts val="0"/>
              </a:spcBef>
              <a:spcAft>
                <a:spcPts val="0"/>
              </a:spcAft>
              <a:buClr>
                <a:schemeClr val="accent2"/>
              </a:buClr>
              <a:buSzPts val="11500"/>
              <a:buNone/>
              <a:defRPr sz="11500">
                <a:solidFill>
                  <a:schemeClr val="accent2"/>
                </a:solidFill>
              </a:defRPr>
            </a:lvl2pPr>
            <a:lvl3pPr lvl="2" rtl="0" algn="ctr">
              <a:spcBef>
                <a:spcPts val="0"/>
              </a:spcBef>
              <a:spcAft>
                <a:spcPts val="0"/>
              </a:spcAft>
              <a:buClr>
                <a:schemeClr val="accent2"/>
              </a:buClr>
              <a:buSzPts val="11500"/>
              <a:buNone/>
              <a:defRPr sz="11500">
                <a:solidFill>
                  <a:schemeClr val="accent2"/>
                </a:solidFill>
              </a:defRPr>
            </a:lvl3pPr>
            <a:lvl4pPr lvl="3" rtl="0" algn="ctr">
              <a:spcBef>
                <a:spcPts val="0"/>
              </a:spcBef>
              <a:spcAft>
                <a:spcPts val="0"/>
              </a:spcAft>
              <a:buClr>
                <a:schemeClr val="accent2"/>
              </a:buClr>
              <a:buSzPts val="11500"/>
              <a:buNone/>
              <a:defRPr sz="11500">
                <a:solidFill>
                  <a:schemeClr val="accent2"/>
                </a:solidFill>
              </a:defRPr>
            </a:lvl4pPr>
            <a:lvl5pPr lvl="4" rtl="0" algn="ctr">
              <a:spcBef>
                <a:spcPts val="0"/>
              </a:spcBef>
              <a:spcAft>
                <a:spcPts val="0"/>
              </a:spcAft>
              <a:buClr>
                <a:schemeClr val="accent2"/>
              </a:buClr>
              <a:buSzPts val="11500"/>
              <a:buNone/>
              <a:defRPr sz="11500">
                <a:solidFill>
                  <a:schemeClr val="accent2"/>
                </a:solidFill>
              </a:defRPr>
            </a:lvl5pPr>
            <a:lvl6pPr lvl="5" rtl="0" algn="ctr">
              <a:spcBef>
                <a:spcPts val="0"/>
              </a:spcBef>
              <a:spcAft>
                <a:spcPts val="0"/>
              </a:spcAft>
              <a:buClr>
                <a:schemeClr val="accent2"/>
              </a:buClr>
              <a:buSzPts val="11500"/>
              <a:buNone/>
              <a:defRPr sz="11500">
                <a:solidFill>
                  <a:schemeClr val="accent2"/>
                </a:solidFill>
              </a:defRPr>
            </a:lvl6pPr>
            <a:lvl7pPr lvl="6" rtl="0" algn="ctr">
              <a:spcBef>
                <a:spcPts val="0"/>
              </a:spcBef>
              <a:spcAft>
                <a:spcPts val="0"/>
              </a:spcAft>
              <a:buClr>
                <a:schemeClr val="accent2"/>
              </a:buClr>
              <a:buSzPts val="11500"/>
              <a:buNone/>
              <a:defRPr sz="11500">
                <a:solidFill>
                  <a:schemeClr val="accent2"/>
                </a:solidFill>
              </a:defRPr>
            </a:lvl7pPr>
            <a:lvl8pPr lvl="7" rtl="0" algn="ctr">
              <a:spcBef>
                <a:spcPts val="0"/>
              </a:spcBef>
              <a:spcAft>
                <a:spcPts val="0"/>
              </a:spcAft>
              <a:buClr>
                <a:schemeClr val="accent2"/>
              </a:buClr>
              <a:buSzPts val="11500"/>
              <a:buNone/>
              <a:defRPr sz="11500">
                <a:solidFill>
                  <a:schemeClr val="accent2"/>
                </a:solidFill>
              </a:defRPr>
            </a:lvl8pPr>
            <a:lvl9pPr lvl="8" rtl="0" algn="ctr">
              <a:spcBef>
                <a:spcPts val="0"/>
              </a:spcBef>
              <a:spcAft>
                <a:spcPts val="0"/>
              </a:spcAft>
              <a:buClr>
                <a:schemeClr val="accent2"/>
              </a:buClr>
              <a:buSzPts val="11500"/>
              <a:buNone/>
              <a:defRPr sz="11500">
                <a:solidFill>
                  <a:schemeClr val="accent2"/>
                </a:solidFill>
              </a:defRPr>
            </a:lvl9pPr>
          </a:lstStyle>
          <a:p>
            <a:r>
              <a:t>xx%</a:t>
            </a:r>
          </a:p>
        </p:txBody>
      </p:sp>
      <p:sp>
        <p:nvSpPr>
          <p:cNvPr id="413" name="Google Shape;413;p22"/>
          <p:cNvSpPr txBox="1"/>
          <p:nvPr>
            <p:ph idx="4" type="title"/>
          </p:nvPr>
        </p:nvSpPr>
        <p:spPr>
          <a:xfrm>
            <a:off x="5140242" y="1775629"/>
            <a:ext cx="2444700" cy="533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700"/>
              <a:buNone/>
              <a:defRPr sz="19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14" name="Google Shape;414;p22"/>
          <p:cNvSpPr txBox="1"/>
          <p:nvPr>
            <p:ph hasCustomPrompt="1" idx="5" type="title"/>
          </p:nvPr>
        </p:nvSpPr>
        <p:spPr>
          <a:xfrm>
            <a:off x="5052042" y="2856107"/>
            <a:ext cx="2621100" cy="10491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2"/>
              </a:buClr>
              <a:buSzPts val="9400"/>
              <a:buNone/>
              <a:defRPr sz="5000">
                <a:solidFill>
                  <a:schemeClr val="accent2"/>
                </a:solidFill>
              </a:defRPr>
            </a:lvl1pPr>
            <a:lvl2pPr lvl="1" rtl="0" algn="ctr">
              <a:spcBef>
                <a:spcPts val="0"/>
              </a:spcBef>
              <a:spcAft>
                <a:spcPts val="0"/>
              </a:spcAft>
              <a:buClr>
                <a:schemeClr val="accent2"/>
              </a:buClr>
              <a:buSzPts val="11500"/>
              <a:buNone/>
              <a:defRPr sz="11500">
                <a:solidFill>
                  <a:schemeClr val="accent2"/>
                </a:solidFill>
              </a:defRPr>
            </a:lvl2pPr>
            <a:lvl3pPr lvl="2" rtl="0" algn="ctr">
              <a:spcBef>
                <a:spcPts val="0"/>
              </a:spcBef>
              <a:spcAft>
                <a:spcPts val="0"/>
              </a:spcAft>
              <a:buClr>
                <a:schemeClr val="accent2"/>
              </a:buClr>
              <a:buSzPts val="11500"/>
              <a:buNone/>
              <a:defRPr sz="11500">
                <a:solidFill>
                  <a:schemeClr val="accent2"/>
                </a:solidFill>
              </a:defRPr>
            </a:lvl3pPr>
            <a:lvl4pPr lvl="3" rtl="0" algn="ctr">
              <a:spcBef>
                <a:spcPts val="0"/>
              </a:spcBef>
              <a:spcAft>
                <a:spcPts val="0"/>
              </a:spcAft>
              <a:buClr>
                <a:schemeClr val="accent2"/>
              </a:buClr>
              <a:buSzPts val="11500"/>
              <a:buNone/>
              <a:defRPr sz="11500">
                <a:solidFill>
                  <a:schemeClr val="accent2"/>
                </a:solidFill>
              </a:defRPr>
            </a:lvl4pPr>
            <a:lvl5pPr lvl="4" rtl="0" algn="ctr">
              <a:spcBef>
                <a:spcPts val="0"/>
              </a:spcBef>
              <a:spcAft>
                <a:spcPts val="0"/>
              </a:spcAft>
              <a:buClr>
                <a:schemeClr val="accent2"/>
              </a:buClr>
              <a:buSzPts val="11500"/>
              <a:buNone/>
              <a:defRPr sz="11500">
                <a:solidFill>
                  <a:schemeClr val="accent2"/>
                </a:solidFill>
              </a:defRPr>
            </a:lvl5pPr>
            <a:lvl6pPr lvl="5" rtl="0" algn="ctr">
              <a:spcBef>
                <a:spcPts val="0"/>
              </a:spcBef>
              <a:spcAft>
                <a:spcPts val="0"/>
              </a:spcAft>
              <a:buClr>
                <a:schemeClr val="accent2"/>
              </a:buClr>
              <a:buSzPts val="11500"/>
              <a:buNone/>
              <a:defRPr sz="11500">
                <a:solidFill>
                  <a:schemeClr val="accent2"/>
                </a:solidFill>
              </a:defRPr>
            </a:lvl6pPr>
            <a:lvl7pPr lvl="6" rtl="0" algn="ctr">
              <a:spcBef>
                <a:spcPts val="0"/>
              </a:spcBef>
              <a:spcAft>
                <a:spcPts val="0"/>
              </a:spcAft>
              <a:buClr>
                <a:schemeClr val="accent2"/>
              </a:buClr>
              <a:buSzPts val="11500"/>
              <a:buNone/>
              <a:defRPr sz="11500">
                <a:solidFill>
                  <a:schemeClr val="accent2"/>
                </a:solidFill>
              </a:defRPr>
            </a:lvl7pPr>
            <a:lvl8pPr lvl="7" rtl="0" algn="ctr">
              <a:spcBef>
                <a:spcPts val="0"/>
              </a:spcBef>
              <a:spcAft>
                <a:spcPts val="0"/>
              </a:spcAft>
              <a:buClr>
                <a:schemeClr val="accent2"/>
              </a:buClr>
              <a:buSzPts val="11500"/>
              <a:buNone/>
              <a:defRPr sz="11500">
                <a:solidFill>
                  <a:schemeClr val="accent2"/>
                </a:solidFill>
              </a:defRPr>
            </a:lvl8pPr>
            <a:lvl9pPr lvl="8" rtl="0" algn="ctr">
              <a:spcBef>
                <a:spcPts val="0"/>
              </a:spcBef>
              <a:spcAft>
                <a:spcPts val="0"/>
              </a:spcAft>
              <a:buClr>
                <a:schemeClr val="accent2"/>
              </a:buClr>
              <a:buSzPts val="11500"/>
              <a:buNone/>
              <a:defRPr sz="11500">
                <a:solidFill>
                  <a:schemeClr val="accent2"/>
                </a:solidFill>
              </a:defRPr>
            </a:lvl9pPr>
          </a:lstStyle>
          <a:p>
            <a:r>
              <a:t>xx%</a:t>
            </a:r>
          </a:p>
        </p:txBody>
      </p:sp>
      <p:sp>
        <p:nvSpPr>
          <p:cNvPr id="415" name="Google Shape;415;p22"/>
          <p:cNvSpPr txBox="1"/>
          <p:nvPr>
            <p:ph idx="6" type="title"/>
          </p:nvPr>
        </p:nvSpPr>
        <p:spPr>
          <a:xfrm>
            <a:off x="5140242" y="3661761"/>
            <a:ext cx="2444700" cy="533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700"/>
              <a:buNone/>
              <a:defRPr sz="19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16" name="Google Shape;416;p22"/>
          <p:cNvSpPr txBox="1"/>
          <p:nvPr>
            <p:ph hasCustomPrompt="1" idx="7" type="title"/>
          </p:nvPr>
        </p:nvSpPr>
        <p:spPr>
          <a:xfrm>
            <a:off x="1563863" y="2856107"/>
            <a:ext cx="2621100" cy="10491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2"/>
              </a:buClr>
              <a:buSzPts val="9400"/>
              <a:buNone/>
              <a:defRPr sz="5000">
                <a:solidFill>
                  <a:schemeClr val="accent2"/>
                </a:solidFill>
              </a:defRPr>
            </a:lvl1pPr>
            <a:lvl2pPr lvl="1" rtl="0" algn="ctr">
              <a:spcBef>
                <a:spcPts val="0"/>
              </a:spcBef>
              <a:spcAft>
                <a:spcPts val="0"/>
              </a:spcAft>
              <a:buClr>
                <a:schemeClr val="accent2"/>
              </a:buClr>
              <a:buSzPts val="11500"/>
              <a:buNone/>
              <a:defRPr sz="11500">
                <a:solidFill>
                  <a:schemeClr val="accent2"/>
                </a:solidFill>
              </a:defRPr>
            </a:lvl2pPr>
            <a:lvl3pPr lvl="2" rtl="0" algn="ctr">
              <a:spcBef>
                <a:spcPts val="0"/>
              </a:spcBef>
              <a:spcAft>
                <a:spcPts val="0"/>
              </a:spcAft>
              <a:buClr>
                <a:schemeClr val="accent2"/>
              </a:buClr>
              <a:buSzPts val="11500"/>
              <a:buNone/>
              <a:defRPr sz="11500">
                <a:solidFill>
                  <a:schemeClr val="accent2"/>
                </a:solidFill>
              </a:defRPr>
            </a:lvl3pPr>
            <a:lvl4pPr lvl="3" rtl="0" algn="ctr">
              <a:spcBef>
                <a:spcPts val="0"/>
              </a:spcBef>
              <a:spcAft>
                <a:spcPts val="0"/>
              </a:spcAft>
              <a:buClr>
                <a:schemeClr val="accent2"/>
              </a:buClr>
              <a:buSzPts val="11500"/>
              <a:buNone/>
              <a:defRPr sz="11500">
                <a:solidFill>
                  <a:schemeClr val="accent2"/>
                </a:solidFill>
              </a:defRPr>
            </a:lvl4pPr>
            <a:lvl5pPr lvl="4" rtl="0" algn="ctr">
              <a:spcBef>
                <a:spcPts val="0"/>
              </a:spcBef>
              <a:spcAft>
                <a:spcPts val="0"/>
              </a:spcAft>
              <a:buClr>
                <a:schemeClr val="accent2"/>
              </a:buClr>
              <a:buSzPts val="11500"/>
              <a:buNone/>
              <a:defRPr sz="11500">
                <a:solidFill>
                  <a:schemeClr val="accent2"/>
                </a:solidFill>
              </a:defRPr>
            </a:lvl5pPr>
            <a:lvl6pPr lvl="5" rtl="0" algn="ctr">
              <a:spcBef>
                <a:spcPts val="0"/>
              </a:spcBef>
              <a:spcAft>
                <a:spcPts val="0"/>
              </a:spcAft>
              <a:buClr>
                <a:schemeClr val="accent2"/>
              </a:buClr>
              <a:buSzPts val="11500"/>
              <a:buNone/>
              <a:defRPr sz="11500">
                <a:solidFill>
                  <a:schemeClr val="accent2"/>
                </a:solidFill>
              </a:defRPr>
            </a:lvl6pPr>
            <a:lvl7pPr lvl="6" rtl="0" algn="ctr">
              <a:spcBef>
                <a:spcPts val="0"/>
              </a:spcBef>
              <a:spcAft>
                <a:spcPts val="0"/>
              </a:spcAft>
              <a:buClr>
                <a:schemeClr val="accent2"/>
              </a:buClr>
              <a:buSzPts val="11500"/>
              <a:buNone/>
              <a:defRPr sz="11500">
                <a:solidFill>
                  <a:schemeClr val="accent2"/>
                </a:solidFill>
              </a:defRPr>
            </a:lvl7pPr>
            <a:lvl8pPr lvl="7" rtl="0" algn="ctr">
              <a:spcBef>
                <a:spcPts val="0"/>
              </a:spcBef>
              <a:spcAft>
                <a:spcPts val="0"/>
              </a:spcAft>
              <a:buClr>
                <a:schemeClr val="accent2"/>
              </a:buClr>
              <a:buSzPts val="11500"/>
              <a:buNone/>
              <a:defRPr sz="11500">
                <a:solidFill>
                  <a:schemeClr val="accent2"/>
                </a:solidFill>
              </a:defRPr>
            </a:lvl8pPr>
            <a:lvl9pPr lvl="8" rtl="0" algn="ctr">
              <a:spcBef>
                <a:spcPts val="0"/>
              </a:spcBef>
              <a:spcAft>
                <a:spcPts val="0"/>
              </a:spcAft>
              <a:buClr>
                <a:schemeClr val="accent2"/>
              </a:buClr>
              <a:buSzPts val="11500"/>
              <a:buNone/>
              <a:defRPr sz="11500">
                <a:solidFill>
                  <a:schemeClr val="accent2"/>
                </a:solidFill>
              </a:defRPr>
            </a:lvl9pPr>
          </a:lstStyle>
          <a:p>
            <a:r>
              <a:t>xx%</a:t>
            </a:r>
          </a:p>
        </p:txBody>
      </p:sp>
      <p:sp>
        <p:nvSpPr>
          <p:cNvPr id="417" name="Google Shape;417;p22"/>
          <p:cNvSpPr txBox="1"/>
          <p:nvPr>
            <p:ph idx="8" type="title"/>
          </p:nvPr>
        </p:nvSpPr>
        <p:spPr>
          <a:xfrm>
            <a:off x="1652063" y="3661761"/>
            <a:ext cx="2444700" cy="533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700"/>
              <a:buNone/>
              <a:defRPr sz="19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18" name="Google Shape;418;p22"/>
          <p:cNvSpPr txBox="1"/>
          <p:nvPr>
            <p:ph idx="9" type="title"/>
          </p:nvPr>
        </p:nvSpPr>
        <p:spPr>
          <a:xfrm>
            <a:off x="714775" y="549000"/>
            <a:ext cx="7757700" cy="8412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19" name="Google Shape;419;p22"/>
          <p:cNvSpPr txBox="1"/>
          <p:nvPr>
            <p:ph idx="1" type="subTitle"/>
          </p:nvPr>
        </p:nvSpPr>
        <p:spPr>
          <a:xfrm>
            <a:off x="1628363" y="2090988"/>
            <a:ext cx="2492100" cy="841200"/>
          </a:xfrm>
          <a:prstGeom prst="rect">
            <a:avLst/>
          </a:prstGeom>
        </p:spPr>
        <p:txBody>
          <a:bodyPr anchorCtr="0" anchor="t" bIns="91425" lIns="91425" spcFirstLastPara="1" rIns="91425" wrap="square" tIns="91425">
            <a:noAutofit/>
          </a:bodyPr>
          <a:lstStyle>
            <a:lvl1pPr lvl="0" algn="ctr">
              <a:spcBef>
                <a:spcPts val="0"/>
              </a:spcBef>
              <a:spcAft>
                <a:spcPts val="0"/>
              </a:spcAft>
              <a:buClr>
                <a:srgbClr val="0E2A47"/>
              </a:buClr>
              <a:buSzPts val="1400"/>
              <a:buNone/>
              <a:defRPr sz="1400">
                <a:solidFill>
                  <a:srgbClr val="0E2A47"/>
                </a:solidFill>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p:txBody>
      </p:sp>
      <p:sp>
        <p:nvSpPr>
          <p:cNvPr id="420" name="Google Shape;420;p22"/>
          <p:cNvSpPr txBox="1"/>
          <p:nvPr>
            <p:ph idx="13" type="subTitle"/>
          </p:nvPr>
        </p:nvSpPr>
        <p:spPr>
          <a:xfrm>
            <a:off x="5116542" y="2091000"/>
            <a:ext cx="2492100" cy="8412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0E2A47"/>
              </a:buClr>
              <a:buSzPts val="1400"/>
              <a:buNone/>
              <a:defRPr sz="1400">
                <a:solidFill>
                  <a:srgbClr val="0E2A47"/>
                </a:solidFill>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421" name="Google Shape;421;p22"/>
          <p:cNvSpPr txBox="1"/>
          <p:nvPr>
            <p:ph idx="14" type="subTitle"/>
          </p:nvPr>
        </p:nvSpPr>
        <p:spPr>
          <a:xfrm>
            <a:off x="1628363" y="4005575"/>
            <a:ext cx="2492100" cy="8412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0E2A47"/>
              </a:buClr>
              <a:buSzPts val="1400"/>
              <a:buNone/>
              <a:defRPr sz="1400">
                <a:solidFill>
                  <a:srgbClr val="0E2A47"/>
                </a:solidFill>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422" name="Google Shape;422;p22"/>
          <p:cNvSpPr txBox="1"/>
          <p:nvPr>
            <p:ph idx="15" type="subTitle"/>
          </p:nvPr>
        </p:nvSpPr>
        <p:spPr>
          <a:xfrm>
            <a:off x="5116542" y="4005600"/>
            <a:ext cx="2492100" cy="8412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0E2A47"/>
              </a:buClr>
              <a:buSzPts val="1400"/>
              <a:buNone/>
              <a:defRPr sz="1400">
                <a:solidFill>
                  <a:srgbClr val="0E2A47"/>
                </a:solidFill>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10_1">
    <p:spTree>
      <p:nvGrpSpPr>
        <p:cNvPr id="423" name="Shape 423"/>
        <p:cNvGrpSpPr/>
        <p:nvPr/>
      </p:nvGrpSpPr>
      <p:grpSpPr>
        <a:xfrm>
          <a:off x="0" y="0"/>
          <a:ext cx="0" cy="0"/>
          <a:chOff x="0" y="0"/>
          <a:chExt cx="0" cy="0"/>
        </a:xfrm>
      </p:grpSpPr>
      <p:sp>
        <p:nvSpPr>
          <p:cNvPr id="424" name="Google Shape;424;p23"/>
          <p:cNvSpPr txBox="1"/>
          <p:nvPr>
            <p:ph type="title"/>
          </p:nvPr>
        </p:nvSpPr>
        <p:spPr>
          <a:xfrm>
            <a:off x="1619250" y="1603200"/>
            <a:ext cx="2747400" cy="533400"/>
          </a:xfrm>
          <a:prstGeom prst="rect">
            <a:avLst/>
          </a:prstGeom>
        </p:spPr>
        <p:txBody>
          <a:bodyPr anchorCtr="0" anchor="t" bIns="91425" lIns="91425" spcFirstLastPara="1" rIns="91425" wrap="square" tIns="91425">
            <a:noAutofit/>
          </a:bodyPr>
          <a:lstStyle>
            <a:lvl1pPr lvl="0" rtl="0">
              <a:spcBef>
                <a:spcPts val="0"/>
              </a:spcBef>
              <a:spcAft>
                <a:spcPts val="0"/>
              </a:spcAft>
              <a:buSzPts val="1700"/>
              <a:buNone/>
              <a:defRPr sz="19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25" name="Google Shape;425;p23"/>
          <p:cNvSpPr txBox="1"/>
          <p:nvPr>
            <p:ph idx="2" type="title"/>
          </p:nvPr>
        </p:nvSpPr>
        <p:spPr>
          <a:xfrm>
            <a:off x="5696097" y="1603188"/>
            <a:ext cx="2747400" cy="533400"/>
          </a:xfrm>
          <a:prstGeom prst="rect">
            <a:avLst/>
          </a:prstGeom>
        </p:spPr>
        <p:txBody>
          <a:bodyPr anchorCtr="0" anchor="t" bIns="91425" lIns="91425" spcFirstLastPara="1" rIns="91425" wrap="square" tIns="91425">
            <a:noAutofit/>
          </a:bodyPr>
          <a:lstStyle>
            <a:lvl1pPr lvl="0" rtl="0">
              <a:spcBef>
                <a:spcPts val="0"/>
              </a:spcBef>
              <a:spcAft>
                <a:spcPts val="0"/>
              </a:spcAft>
              <a:buSzPts val="1700"/>
              <a:buNone/>
              <a:defRPr sz="19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26" name="Google Shape;426;p23"/>
          <p:cNvSpPr txBox="1"/>
          <p:nvPr>
            <p:ph idx="3" type="title"/>
          </p:nvPr>
        </p:nvSpPr>
        <p:spPr>
          <a:xfrm>
            <a:off x="5696097" y="3252323"/>
            <a:ext cx="2747400" cy="533400"/>
          </a:xfrm>
          <a:prstGeom prst="rect">
            <a:avLst/>
          </a:prstGeom>
        </p:spPr>
        <p:txBody>
          <a:bodyPr anchorCtr="0" anchor="t" bIns="91425" lIns="91425" spcFirstLastPara="1" rIns="91425" wrap="square" tIns="91425">
            <a:noAutofit/>
          </a:bodyPr>
          <a:lstStyle>
            <a:lvl1pPr lvl="0" rtl="0">
              <a:spcBef>
                <a:spcPts val="0"/>
              </a:spcBef>
              <a:spcAft>
                <a:spcPts val="0"/>
              </a:spcAft>
              <a:buSzPts val="1700"/>
              <a:buNone/>
              <a:defRPr sz="19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27" name="Google Shape;427;p23"/>
          <p:cNvSpPr txBox="1"/>
          <p:nvPr>
            <p:ph idx="4" type="title"/>
          </p:nvPr>
        </p:nvSpPr>
        <p:spPr>
          <a:xfrm>
            <a:off x="1619250" y="3252323"/>
            <a:ext cx="2747400" cy="533400"/>
          </a:xfrm>
          <a:prstGeom prst="rect">
            <a:avLst/>
          </a:prstGeom>
        </p:spPr>
        <p:txBody>
          <a:bodyPr anchorCtr="0" anchor="t" bIns="91425" lIns="91425" spcFirstLastPara="1" rIns="91425" wrap="square" tIns="91425">
            <a:noAutofit/>
          </a:bodyPr>
          <a:lstStyle>
            <a:lvl1pPr lvl="0" rtl="0">
              <a:spcBef>
                <a:spcPts val="0"/>
              </a:spcBef>
              <a:spcAft>
                <a:spcPts val="0"/>
              </a:spcAft>
              <a:buSzPts val="1700"/>
              <a:buNone/>
              <a:defRPr sz="19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grpSp>
        <p:nvGrpSpPr>
          <p:cNvPr id="428" name="Google Shape;428;p23"/>
          <p:cNvGrpSpPr/>
          <p:nvPr/>
        </p:nvGrpSpPr>
        <p:grpSpPr>
          <a:xfrm rot="10800000">
            <a:off x="186125" y="190500"/>
            <a:ext cx="1407475" cy="1757425"/>
            <a:chOff x="5250900" y="3706075"/>
            <a:chExt cx="1407475" cy="1757425"/>
          </a:xfrm>
        </p:grpSpPr>
        <p:sp>
          <p:nvSpPr>
            <p:cNvPr id="429" name="Google Shape;429;p23"/>
            <p:cNvSpPr/>
            <p:nvPr/>
          </p:nvSpPr>
          <p:spPr>
            <a:xfrm>
              <a:off x="6399225" y="5203400"/>
              <a:ext cx="253400" cy="253400"/>
            </a:xfrm>
            <a:custGeom>
              <a:rect b="b" l="l" r="r" t="t"/>
              <a:pathLst>
                <a:path extrusionOk="0" h="10136" w="10136">
                  <a:moveTo>
                    <a:pt x="9180" y="957"/>
                  </a:moveTo>
                  <a:lnTo>
                    <a:pt x="9180" y="9180"/>
                  </a:lnTo>
                  <a:lnTo>
                    <a:pt x="957" y="9180"/>
                  </a:lnTo>
                  <a:lnTo>
                    <a:pt x="957" y="957"/>
                  </a:lnTo>
                  <a:close/>
                  <a:moveTo>
                    <a:pt x="1" y="1"/>
                  </a:moveTo>
                  <a:lnTo>
                    <a:pt x="1"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23"/>
            <p:cNvSpPr/>
            <p:nvPr/>
          </p:nvSpPr>
          <p:spPr>
            <a:xfrm>
              <a:off x="6291175" y="5094400"/>
              <a:ext cx="252450" cy="253400"/>
            </a:xfrm>
            <a:custGeom>
              <a:rect b="b" l="l" r="r" t="t"/>
              <a:pathLst>
                <a:path extrusionOk="0" h="10136" w="10098">
                  <a:moveTo>
                    <a:pt x="9142" y="957"/>
                  </a:moveTo>
                  <a:lnTo>
                    <a:pt x="9142" y="9180"/>
                  </a:lnTo>
                  <a:lnTo>
                    <a:pt x="957" y="9180"/>
                  </a:lnTo>
                  <a:lnTo>
                    <a:pt x="957" y="957"/>
                  </a:lnTo>
                  <a:close/>
                  <a:moveTo>
                    <a:pt x="1" y="1"/>
                  </a:moveTo>
                  <a:lnTo>
                    <a:pt x="1" y="10136"/>
                  </a:lnTo>
                  <a:lnTo>
                    <a:pt x="10098" y="10136"/>
                  </a:lnTo>
                  <a:lnTo>
                    <a:pt x="1009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23"/>
            <p:cNvSpPr/>
            <p:nvPr/>
          </p:nvSpPr>
          <p:spPr>
            <a:xfrm>
              <a:off x="6149675" y="4962450"/>
              <a:ext cx="508700" cy="501050"/>
            </a:xfrm>
            <a:custGeom>
              <a:rect b="b" l="l" r="r" t="t"/>
              <a:pathLst>
                <a:path extrusionOk="0" h="20042" w="20348">
                  <a:moveTo>
                    <a:pt x="19391" y="1"/>
                  </a:moveTo>
                  <a:lnTo>
                    <a:pt x="19391" y="5317"/>
                  </a:lnTo>
                  <a:lnTo>
                    <a:pt x="5661" y="5317"/>
                  </a:lnTo>
                  <a:lnTo>
                    <a:pt x="5661" y="19085"/>
                  </a:lnTo>
                  <a:lnTo>
                    <a:pt x="0" y="19085"/>
                  </a:lnTo>
                  <a:lnTo>
                    <a:pt x="0" y="20042"/>
                  </a:lnTo>
                  <a:lnTo>
                    <a:pt x="6617" y="20042"/>
                  </a:lnTo>
                  <a:lnTo>
                    <a:pt x="6617" y="6273"/>
                  </a:lnTo>
                  <a:lnTo>
                    <a:pt x="20347" y="6273"/>
                  </a:lnTo>
                  <a:lnTo>
                    <a:pt x="2034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23"/>
            <p:cNvSpPr/>
            <p:nvPr/>
          </p:nvSpPr>
          <p:spPr>
            <a:xfrm>
              <a:off x="5250900" y="3706075"/>
              <a:ext cx="1292725" cy="1641725"/>
            </a:xfrm>
            <a:custGeom>
              <a:rect b="b" l="l" r="r" t="t"/>
              <a:pathLst>
                <a:path extrusionOk="0" h="65669" w="51709">
                  <a:moveTo>
                    <a:pt x="50753" y="0"/>
                  </a:moveTo>
                  <a:lnTo>
                    <a:pt x="50753" y="64713"/>
                  </a:lnTo>
                  <a:lnTo>
                    <a:pt x="0" y="64713"/>
                  </a:lnTo>
                  <a:lnTo>
                    <a:pt x="0" y="65669"/>
                  </a:lnTo>
                  <a:lnTo>
                    <a:pt x="51709" y="65669"/>
                  </a:lnTo>
                  <a:lnTo>
                    <a:pt x="517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3" name="Google Shape;433;p23"/>
          <p:cNvGrpSpPr/>
          <p:nvPr/>
        </p:nvGrpSpPr>
        <p:grpSpPr>
          <a:xfrm flipH="1" rot="10800000">
            <a:off x="8611050" y="-35175"/>
            <a:ext cx="250200" cy="3009700"/>
            <a:chOff x="6592750" y="3054500"/>
            <a:chExt cx="250200" cy="3009700"/>
          </a:xfrm>
        </p:grpSpPr>
        <p:cxnSp>
          <p:nvCxnSpPr>
            <p:cNvPr id="434" name="Google Shape;434;p23"/>
            <p:cNvCxnSpPr/>
            <p:nvPr/>
          </p:nvCxnSpPr>
          <p:spPr>
            <a:xfrm rot="5400000">
              <a:off x="5466550" y="4812900"/>
              <a:ext cx="2502600" cy="0"/>
            </a:xfrm>
            <a:prstGeom prst="straightConnector1">
              <a:avLst/>
            </a:prstGeom>
            <a:noFill/>
            <a:ln cap="flat" cmpd="sng" w="28575">
              <a:solidFill>
                <a:schemeClr val="lt2"/>
              </a:solidFill>
              <a:prstDash val="solid"/>
              <a:round/>
              <a:headEnd len="med" w="med" type="none"/>
              <a:tailEnd len="med" w="med" type="none"/>
            </a:ln>
          </p:spPr>
        </p:cxnSp>
        <p:sp>
          <p:nvSpPr>
            <p:cNvPr id="435" name="Google Shape;435;p23"/>
            <p:cNvSpPr/>
            <p:nvPr/>
          </p:nvSpPr>
          <p:spPr>
            <a:xfrm rot="2700000">
              <a:off x="6629391" y="3367833"/>
              <a:ext cx="176918" cy="176918"/>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23"/>
            <p:cNvSpPr/>
            <p:nvPr/>
          </p:nvSpPr>
          <p:spPr>
            <a:xfrm rot="2700000">
              <a:off x="6629391" y="3258883"/>
              <a:ext cx="176918" cy="176918"/>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23"/>
            <p:cNvSpPr/>
            <p:nvPr/>
          </p:nvSpPr>
          <p:spPr>
            <a:xfrm rot="2700000">
              <a:off x="6658453" y="3079103"/>
              <a:ext cx="118794" cy="118794"/>
            </a:xfrm>
            <a:prstGeom prst="rect">
              <a:avLst/>
            </a:prstGeom>
            <a:solidFill>
              <a:schemeClr val="lt2"/>
            </a:solid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438" name="Google Shape;438;p23"/>
          <p:cNvCxnSpPr/>
          <p:nvPr/>
        </p:nvCxnSpPr>
        <p:spPr>
          <a:xfrm rot="10800000">
            <a:off x="814338" y="4000575"/>
            <a:ext cx="0" cy="1628700"/>
          </a:xfrm>
          <a:prstGeom prst="straightConnector1">
            <a:avLst/>
          </a:prstGeom>
          <a:noFill/>
          <a:ln cap="flat" cmpd="sng" w="28575">
            <a:solidFill>
              <a:schemeClr val="lt2"/>
            </a:solidFill>
            <a:prstDash val="solid"/>
            <a:round/>
            <a:headEnd len="med" w="med" type="none"/>
            <a:tailEnd len="med" w="med" type="none"/>
          </a:ln>
        </p:spPr>
      </p:cxnSp>
      <p:sp>
        <p:nvSpPr>
          <p:cNvPr id="439" name="Google Shape;439;p23"/>
          <p:cNvSpPr txBox="1"/>
          <p:nvPr>
            <p:ph idx="5" type="title"/>
          </p:nvPr>
        </p:nvSpPr>
        <p:spPr>
          <a:xfrm>
            <a:off x="714775" y="549000"/>
            <a:ext cx="7757700" cy="8412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40" name="Google Shape;440;p23"/>
          <p:cNvSpPr txBox="1"/>
          <p:nvPr>
            <p:ph idx="1" type="subTitle"/>
          </p:nvPr>
        </p:nvSpPr>
        <p:spPr>
          <a:xfrm>
            <a:off x="1619250" y="1947913"/>
            <a:ext cx="2793300" cy="647700"/>
          </a:xfrm>
          <a:prstGeom prst="rect">
            <a:avLst/>
          </a:prstGeom>
        </p:spPr>
        <p:txBody>
          <a:bodyPr anchorCtr="0" anchor="t" bIns="91425" lIns="91425" spcFirstLastPara="1" rIns="91425" wrap="square" tIns="91425">
            <a:noAutofit/>
          </a:bodyPr>
          <a:lstStyle>
            <a:lvl1pPr lvl="0">
              <a:spcBef>
                <a:spcPts val="0"/>
              </a:spcBef>
              <a:spcAft>
                <a:spcPts val="0"/>
              </a:spcAft>
              <a:buClr>
                <a:srgbClr val="30394B"/>
              </a:buClr>
              <a:buSzPts val="1400"/>
              <a:buNone/>
              <a:defRPr sz="1400">
                <a:solidFill>
                  <a:srgbClr val="30394B"/>
                </a:solidFill>
              </a:defRPr>
            </a:lvl1pPr>
            <a:lvl2pPr lvl="1">
              <a:spcBef>
                <a:spcPts val="1600"/>
              </a:spcBef>
              <a:spcAft>
                <a:spcPts val="0"/>
              </a:spcAft>
              <a:buClr>
                <a:srgbClr val="30394B"/>
              </a:buClr>
              <a:buSzPts val="1400"/>
              <a:buNone/>
              <a:defRPr>
                <a:solidFill>
                  <a:srgbClr val="30394B"/>
                </a:solidFill>
              </a:defRPr>
            </a:lvl2pPr>
            <a:lvl3pPr lvl="2">
              <a:spcBef>
                <a:spcPts val="1600"/>
              </a:spcBef>
              <a:spcAft>
                <a:spcPts val="0"/>
              </a:spcAft>
              <a:buClr>
                <a:srgbClr val="30394B"/>
              </a:buClr>
              <a:buSzPts val="1400"/>
              <a:buNone/>
              <a:defRPr>
                <a:solidFill>
                  <a:srgbClr val="30394B"/>
                </a:solidFill>
              </a:defRPr>
            </a:lvl3pPr>
            <a:lvl4pPr lvl="3">
              <a:spcBef>
                <a:spcPts val="1600"/>
              </a:spcBef>
              <a:spcAft>
                <a:spcPts val="0"/>
              </a:spcAft>
              <a:buClr>
                <a:srgbClr val="30394B"/>
              </a:buClr>
              <a:buSzPts val="1400"/>
              <a:buNone/>
              <a:defRPr>
                <a:solidFill>
                  <a:srgbClr val="30394B"/>
                </a:solidFill>
              </a:defRPr>
            </a:lvl4pPr>
            <a:lvl5pPr lvl="4">
              <a:spcBef>
                <a:spcPts val="1600"/>
              </a:spcBef>
              <a:spcAft>
                <a:spcPts val="0"/>
              </a:spcAft>
              <a:buClr>
                <a:srgbClr val="30394B"/>
              </a:buClr>
              <a:buSzPts val="1400"/>
              <a:buNone/>
              <a:defRPr>
                <a:solidFill>
                  <a:srgbClr val="30394B"/>
                </a:solidFill>
              </a:defRPr>
            </a:lvl5pPr>
            <a:lvl6pPr lvl="5">
              <a:spcBef>
                <a:spcPts val="1600"/>
              </a:spcBef>
              <a:spcAft>
                <a:spcPts val="0"/>
              </a:spcAft>
              <a:buClr>
                <a:srgbClr val="30394B"/>
              </a:buClr>
              <a:buSzPts val="1400"/>
              <a:buNone/>
              <a:defRPr>
                <a:solidFill>
                  <a:srgbClr val="30394B"/>
                </a:solidFill>
              </a:defRPr>
            </a:lvl6pPr>
            <a:lvl7pPr lvl="6">
              <a:spcBef>
                <a:spcPts val="1600"/>
              </a:spcBef>
              <a:spcAft>
                <a:spcPts val="0"/>
              </a:spcAft>
              <a:buClr>
                <a:srgbClr val="30394B"/>
              </a:buClr>
              <a:buSzPts val="1400"/>
              <a:buNone/>
              <a:defRPr>
                <a:solidFill>
                  <a:srgbClr val="30394B"/>
                </a:solidFill>
              </a:defRPr>
            </a:lvl7pPr>
            <a:lvl8pPr lvl="7">
              <a:spcBef>
                <a:spcPts val="1600"/>
              </a:spcBef>
              <a:spcAft>
                <a:spcPts val="0"/>
              </a:spcAft>
              <a:buClr>
                <a:srgbClr val="30394B"/>
              </a:buClr>
              <a:buSzPts val="1400"/>
              <a:buNone/>
              <a:defRPr>
                <a:solidFill>
                  <a:srgbClr val="30394B"/>
                </a:solidFill>
              </a:defRPr>
            </a:lvl8pPr>
            <a:lvl9pPr lvl="8">
              <a:spcBef>
                <a:spcPts val="1600"/>
              </a:spcBef>
              <a:spcAft>
                <a:spcPts val="1600"/>
              </a:spcAft>
              <a:buClr>
                <a:srgbClr val="30394B"/>
              </a:buClr>
              <a:buSzPts val="1400"/>
              <a:buNone/>
              <a:defRPr>
                <a:solidFill>
                  <a:srgbClr val="30394B"/>
                </a:solidFill>
              </a:defRPr>
            </a:lvl9pPr>
          </a:lstStyle>
          <a:p/>
        </p:txBody>
      </p:sp>
      <p:sp>
        <p:nvSpPr>
          <p:cNvPr id="441" name="Google Shape;441;p23"/>
          <p:cNvSpPr txBox="1"/>
          <p:nvPr>
            <p:ph idx="6" type="subTitle"/>
          </p:nvPr>
        </p:nvSpPr>
        <p:spPr>
          <a:xfrm>
            <a:off x="1619250" y="3571425"/>
            <a:ext cx="2793300" cy="6477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30394B"/>
              </a:buClr>
              <a:buSzPts val="1400"/>
              <a:buNone/>
              <a:defRPr sz="1400">
                <a:solidFill>
                  <a:srgbClr val="30394B"/>
                </a:solidFill>
              </a:defRPr>
            </a:lvl1pPr>
            <a:lvl2pPr lvl="1" rtl="0">
              <a:spcBef>
                <a:spcPts val="1600"/>
              </a:spcBef>
              <a:spcAft>
                <a:spcPts val="0"/>
              </a:spcAft>
              <a:buClr>
                <a:srgbClr val="30394B"/>
              </a:buClr>
              <a:buSzPts val="1400"/>
              <a:buNone/>
              <a:defRPr>
                <a:solidFill>
                  <a:srgbClr val="30394B"/>
                </a:solidFill>
              </a:defRPr>
            </a:lvl2pPr>
            <a:lvl3pPr lvl="2" rtl="0">
              <a:spcBef>
                <a:spcPts val="1600"/>
              </a:spcBef>
              <a:spcAft>
                <a:spcPts val="0"/>
              </a:spcAft>
              <a:buClr>
                <a:srgbClr val="30394B"/>
              </a:buClr>
              <a:buSzPts val="1400"/>
              <a:buNone/>
              <a:defRPr>
                <a:solidFill>
                  <a:srgbClr val="30394B"/>
                </a:solidFill>
              </a:defRPr>
            </a:lvl3pPr>
            <a:lvl4pPr lvl="3" rtl="0">
              <a:spcBef>
                <a:spcPts val="1600"/>
              </a:spcBef>
              <a:spcAft>
                <a:spcPts val="0"/>
              </a:spcAft>
              <a:buClr>
                <a:srgbClr val="30394B"/>
              </a:buClr>
              <a:buSzPts val="1400"/>
              <a:buNone/>
              <a:defRPr>
                <a:solidFill>
                  <a:srgbClr val="30394B"/>
                </a:solidFill>
              </a:defRPr>
            </a:lvl4pPr>
            <a:lvl5pPr lvl="4" rtl="0">
              <a:spcBef>
                <a:spcPts val="1600"/>
              </a:spcBef>
              <a:spcAft>
                <a:spcPts val="0"/>
              </a:spcAft>
              <a:buClr>
                <a:srgbClr val="30394B"/>
              </a:buClr>
              <a:buSzPts val="1400"/>
              <a:buNone/>
              <a:defRPr>
                <a:solidFill>
                  <a:srgbClr val="30394B"/>
                </a:solidFill>
              </a:defRPr>
            </a:lvl5pPr>
            <a:lvl6pPr lvl="5" rtl="0">
              <a:spcBef>
                <a:spcPts val="1600"/>
              </a:spcBef>
              <a:spcAft>
                <a:spcPts val="0"/>
              </a:spcAft>
              <a:buClr>
                <a:srgbClr val="30394B"/>
              </a:buClr>
              <a:buSzPts val="1400"/>
              <a:buNone/>
              <a:defRPr>
                <a:solidFill>
                  <a:srgbClr val="30394B"/>
                </a:solidFill>
              </a:defRPr>
            </a:lvl6pPr>
            <a:lvl7pPr lvl="6" rtl="0">
              <a:spcBef>
                <a:spcPts val="1600"/>
              </a:spcBef>
              <a:spcAft>
                <a:spcPts val="0"/>
              </a:spcAft>
              <a:buClr>
                <a:srgbClr val="30394B"/>
              </a:buClr>
              <a:buSzPts val="1400"/>
              <a:buNone/>
              <a:defRPr>
                <a:solidFill>
                  <a:srgbClr val="30394B"/>
                </a:solidFill>
              </a:defRPr>
            </a:lvl7pPr>
            <a:lvl8pPr lvl="7" rtl="0">
              <a:spcBef>
                <a:spcPts val="1600"/>
              </a:spcBef>
              <a:spcAft>
                <a:spcPts val="0"/>
              </a:spcAft>
              <a:buClr>
                <a:srgbClr val="30394B"/>
              </a:buClr>
              <a:buSzPts val="1400"/>
              <a:buNone/>
              <a:defRPr>
                <a:solidFill>
                  <a:srgbClr val="30394B"/>
                </a:solidFill>
              </a:defRPr>
            </a:lvl8pPr>
            <a:lvl9pPr lvl="8" rtl="0">
              <a:spcBef>
                <a:spcPts val="1600"/>
              </a:spcBef>
              <a:spcAft>
                <a:spcPts val="1600"/>
              </a:spcAft>
              <a:buClr>
                <a:srgbClr val="30394B"/>
              </a:buClr>
              <a:buSzPts val="1400"/>
              <a:buNone/>
              <a:defRPr>
                <a:solidFill>
                  <a:srgbClr val="30394B"/>
                </a:solidFill>
              </a:defRPr>
            </a:lvl9pPr>
          </a:lstStyle>
          <a:p/>
        </p:txBody>
      </p:sp>
      <p:sp>
        <p:nvSpPr>
          <p:cNvPr id="442" name="Google Shape;442;p23"/>
          <p:cNvSpPr txBox="1"/>
          <p:nvPr>
            <p:ph idx="7" type="subTitle"/>
          </p:nvPr>
        </p:nvSpPr>
        <p:spPr>
          <a:xfrm>
            <a:off x="5696100" y="3571425"/>
            <a:ext cx="2793300" cy="6477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30394B"/>
              </a:buClr>
              <a:buSzPts val="1400"/>
              <a:buNone/>
              <a:defRPr sz="1400">
                <a:solidFill>
                  <a:srgbClr val="30394B"/>
                </a:solidFill>
              </a:defRPr>
            </a:lvl1pPr>
            <a:lvl2pPr lvl="1" rtl="0">
              <a:spcBef>
                <a:spcPts val="1600"/>
              </a:spcBef>
              <a:spcAft>
                <a:spcPts val="0"/>
              </a:spcAft>
              <a:buClr>
                <a:srgbClr val="30394B"/>
              </a:buClr>
              <a:buSzPts val="1400"/>
              <a:buNone/>
              <a:defRPr>
                <a:solidFill>
                  <a:srgbClr val="30394B"/>
                </a:solidFill>
              </a:defRPr>
            </a:lvl2pPr>
            <a:lvl3pPr lvl="2" rtl="0">
              <a:spcBef>
                <a:spcPts val="1600"/>
              </a:spcBef>
              <a:spcAft>
                <a:spcPts val="0"/>
              </a:spcAft>
              <a:buClr>
                <a:srgbClr val="30394B"/>
              </a:buClr>
              <a:buSzPts val="1400"/>
              <a:buNone/>
              <a:defRPr>
                <a:solidFill>
                  <a:srgbClr val="30394B"/>
                </a:solidFill>
              </a:defRPr>
            </a:lvl3pPr>
            <a:lvl4pPr lvl="3" rtl="0">
              <a:spcBef>
                <a:spcPts val="1600"/>
              </a:spcBef>
              <a:spcAft>
                <a:spcPts val="0"/>
              </a:spcAft>
              <a:buClr>
                <a:srgbClr val="30394B"/>
              </a:buClr>
              <a:buSzPts val="1400"/>
              <a:buNone/>
              <a:defRPr>
                <a:solidFill>
                  <a:srgbClr val="30394B"/>
                </a:solidFill>
              </a:defRPr>
            </a:lvl4pPr>
            <a:lvl5pPr lvl="4" rtl="0">
              <a:spcBef>
                <a:spcPts val="1600"/>
              </a:spcBef>
              <a:spcAft>
                <a:spcPts val="0"/>
              </a:spcAft>
              <a:buClr>
                <a:srgbClr val="30394B"/>
              </a:buClr>
              <a:buSzPts val="1400"/>
              <a:buNone/>
              <a:defRPr>
                <a:solidFill>
                  <a:srgbClr val="30394B"/>
                </a:solidFill>
              </a:defRPr>
            </a:lvl5pPr>
            <a:lvl6pPr lvl="5" rtl="0">
              <a:spcBef>
                <a:spcPts val="1600"/>
              </a:spcBef>
              <a:spcAft>
                <a:spcPts val="0"/>
              </a:spcAft>
              <a:buClr>
                <a:srgbClr val="30394B"/>
              </a:buClr>
              <a:buSzPts val="1400"/>
              <a:buNone/>
              <a:defRPr>
                <a:solidFill>
                  <a:srgbClr val="30394B"/>
                </a:solidFill>
              </a:defRPr>
            </a:lvl6pPr>
            <a:lvl7pPr lvl="6" rtl="0">
              <a:spcBef>
                <a:spcPts val="1600"/>
              </a:spcBef>
              <a:spcAft>
                <a:spcPts val="0"/>
              </a:spcAft>
              <a:buClr>
                <a:srgbClr val="30394B"/>
              </a:buClr>
              <a:buSzPts val="1400"/>
              <a:buNone/>
              <a:defRPr>
                <a:solidFill>
                  <a:srgbClr val="30394B"/>
                </a:solidFill>
              </a:defRPr>
            </a:lvl7pPr>
            <a:lvl8pPr lvl="7" rtl="0">
              <a:spcBef>
                <a:spcPts val="1600"/>
              </a:spcBef>
              <a:spcAft>
                <a:spcPts val="0"/>
              </a:spcAft>
              <a:buClr>
                <a:srgbClr val="30394B"/>
              </a:buClr>
              <a:buSzPts val="1400"/>
              <a:buNone/>
              <a:defRPr>
                <a:solidFill>
                  <a:srgbClr val="30394B"/>
                </a:solidFill>
              </a:defRPr>
            </a:lvl8pPr>
            <a:lvl9pPr lvl="8" rtl="0">
              <a:spcBef>
                <a:spcPts val="1600"/>
              </a:spcBef>
              <a:spcAft>
                <a:spcPts val="1600"/>
              </a:spcAft>
              <a:buClr>
                <a:srgbClr val="30394B"/>
              </a:buClr>
              <a:buSzPts val="1400"/>
              <a:buNone/>
              <a:defRPr>
                <a:solidFill>
                  <a:srgbClr val="30394B"/>
                </a:solidFill>
              </a:defRPr>
            </a:lvl9pPr>
          </a:lstStyle>
          <a:p/>
        </p:txBody>
      </p:sp>
      <p:sp>
        <p:nvSpPr>
          <p:cNvPr id="443" name="Google Shape;443;p23"/>
          <p:cNvSpPr txBox="1"/>
          <p:nvPr>
            <p:ph idx="8" type="subTitle"/>
          </p:nvPr>
        </p:nvSpPr>
        <p:spPr>
          <a:xfrm>
            <a:off x="5673150" y="1947925"/>
            <a:ext cx="2793300" cy="6477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30394B"/>
              </a:buClr>
              <a:buSzPts val="1400"/>
              <a:buNone/>
              <a:defRPr sz="1400">
                <a:solidFill>
                  <a:srgbClr val="30394B"/>
                </a:solidFill>
              </a:defRPr>
            </a:lvl1pPr>
            <a:lvl2pPr lvl="1" rtl="0">
              <a:spcBef>
                <a:spcPts val="1600"/>
              </a:spcBef>
              <a:spcAft>
                <a:spcPts val="0"/>
              </a:spcAft>
              <a:buClr>
                <a:srgbClr val="30394B"/>
              </a:buClr>
              <a:buSzPts val="1400"/>
              <a:buNone/>
              <a:defRPr>
                <a:solidFill>
                  <a:srgbClr val="30394B"/>
                </a:solidFill>
              </a:defRPr>
            </a:lvl2pPr>
            <a:lvl3pPr lvl="2" rtl="0">
              <a:spcBef>
                <a:spcPts val="1600"/>
              </a:spcBef>
              <a:spcAft>
                <a:spcPts val="0"/>
              </a:spcAft>
              <a:buClr>
                <a:srgbClr val="30394B"/>
              </a:buClr>
              <a:buSzPts val="1400"/>
              <a:buNone/>
              <a:defRPr>
                <a:solidFill>
                  <a:srgbClr val="30394B"/>
                </a:solidFill>
              </a:defRPr>
            </a:lvl3pPr>
            <a:lvl4pPr lvl="3" rtl="0">
              <a:spcBef>
                <a:spcPts val="1600"/>
              </a:spcBef>
              <a:spcAft>
                <a:spcPts val="0"/>
              </a:spcAft>
              <a:buClr>
                <a:srgbClr val="30394B"/>
              </a:buClr>
              <a:buSzPts val="1400"/>
              <a:buNone/>
              <a:defRPr>
                <a:solidFill>
                  <a:srgbClr val="30394B"/>
                </a:solidFill>
              </a:defRPr>
            </a:lvl4pPr>
            <a:lvl5pPr lvl="4" rtl="0">
              <a:spcBef>
                <a:spcPts val="1600"/>
              </a:spcBef>
              <a:spcAft>
                <a:spcPts val="0"/>
              </a:spcAft>
              <a:buClr>
                <a:srgbClr val="30394B"/>
              </a:buClr>
              <a:buSzPts val="1400"/>
              <a:buNone/>
              <a:defRPr>
                <a:solidFill>
                  <a:srgbClr val="30394B"/>
                </a:solidFill>
              </a:defRPr>
            </a:lvl5pPr>
            <a:lvl6pPr lvl="5" rtl="0">
              <a:spcBef>
                <a:spcPts val="1600"/>
              </a:spcBef>
              <a:spcAft>
                <a:spcPts val="0"/>
              </a:spcAft>
              <a:buClr>
                <a:srgbClr val="30394B"/>
              </a:buClr>
              <a:buSzPts val="1400"/>
              <a:buNone/>
              <a:defRPr>
                <a:solidFill>
                  <a:srgbClr val="30394B"/>
                </a:solidFill>
              </a:defRPr>
            </a:lvl6pPr>
            <a:lvl7pPr lvl="6" rtl="0">
              <a:spcBef>
                <a:spcPts val="1600"/>
              </a:spcBef>
              <a:spcAft>
                <a:spcPts val="0"/>
              </a:spcAft>
              <a:buClr>
                <a:srgbClr val="30394B"/>
              </a:buClr>
              <a:buSzPts val="1400"/>
              <a:buNone/>
              <a:defRPr>
                <a:solidFill>
                  <a:srgbClr val="30394B"/>
                </a:solidFill>
              </a:defRPr>
            </a:lvl7pPr>
            <a:lvl8pPr lvl="7" rtl="0">
              <a:spcBef>
                <a:spcPts val="1600"/>
              </a:spcBef>
              <a:spcAft>
                <a:spcPts val="0"/>
              </a:spcAft>
              <a:buClr>
                <a:srgbClr val="30394B"/>
              </a:buClr>
              <a:buSzPts val="1400"/>
              <a:buNone/>
              <a:defRPr>
                <a:solidFill>
                  <a:srgbClr val="30394B"/>
                </a:solidFill>
              </a:defRPr>
            </a:lvl8pPr>
            <a:lvl9pPr lvl="8" rtl="0">
              <a:spcBef>
                <a:spcPts val="1600"/>
              </a:spcBef>
              <a:spcAft>
                <a:spcPts val="1600"/>
              </a:spcAft>
              <a:buClr>
                <a:srgbClr val="30394B"/>
              </a:buClr>
              <a:buSzPts val="1400"/>
              <a:buNone/>
              <a:defRPr>
                <a:solidFill>
                  <a:srgbClr val="30394B"/>
                </a:solidFill>
              </a:defRPr>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ly title 5">
  <p:cSld name="CUSTOM_10_1_1">
    <p:spTree>
      <p:nvGrpSpPr>
        <p:cNvPr id="444" name="Shape 444"/>
        <p:cNvGrpSpPr/>
        <p:nvPr/>
      </p:nvGrpSpPr>
      <p:grpSpPr>
        <a:xfrm>
          <a:off x="0" y="0"/>
          <a:ext cx="0" cy="0"/>
          <a:chOff x="0" y="0"/>
          <a:chExt cx="0" cy="0"/>
        </a:xfrm>
      </p:grpSpPr>
      <p:grpSp>
        <p:nvGrpSpPr>
          <p:cNvPr id="445" name="Google Shape;445;p24"/>
          <p:cNvGrpSpPr/>
          <p:nvPr/>
        </p:nvGrpSpPr>
        <p:grpSpPr>
          <a:xfrm flipH="1" rot="10800000">
            <a:off x="8658675" y="-35175"/>
            <a:ext cx="250200" cy="3009700"/>
            <a:chOff x="6592750" y="3054500"/>
            <a:chExt cx="250200" cy="3009700"/>
          </a:xfrm>
        </p:grpSpPr>
        <p:cxnSp>
          <p:nvCxnSpPr>
            <p:cNvPr id="446" name="Google Shape;446;p24"/>
            <p:cNvCxnSpPr/>
            <p:nvPr/>
          </p:nvCxnSpPr>
          <p:spPr>
            <a:xfrm rot="5400000">
              <a:off x="5466550" y="4812900"/>
              <a:ext cx="2502600" cy="0"/>
            </a:xfrm>
            <a:prstGeom prst="straightConnector1">
              <a:avLst/>
            </a:prstGeom>
            <a:noFill/>
            <a:ln cap="flat" cmpd="sng" w="28575">
              <a:solidFill>
                <a:schemeClr val="lt2"/>
              </a:solidFill>
              <a:prstDash val="solid"/>
              <a:round/>
              <a:headEnd len="med" w="med" type="none"/>
              <a:tailEnd len="med" w="med" type="none"/>
            </a:ln>
          </p:spPr>
        </p:cxnSp>
        <p:sp>
          <p:nvSpPr>
            <p:cNvPr id="447" name="Google Shape;447;p24"/>
            <p:cNvSpPr/>
            <p:nvPr/>
          </p:nvSpPr>
          <p:spPr>
            <a:xfrm rot="2700000">
              <a:off x="6629391" y="3367833"/>
              <a:ext cx="176918" cy="176918"/>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24"/>
            <p:cNvSpPr/>
            <p:nvPr/>
          </p:nvSpPr>
          <p:spPr>
            <a:xfrm rot="2700000">
              <a:off x="6629391" y="3258883"/>
              <a:ext cx="176918" cy="176918"/>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24"/>
            <p:cNvSpPr/>
            <p:nvPr/>
          </p:nvSpPr>
          <p:spPr>
            <a:xfrm rot="2700000">
              <a:off x="6658453" y="3079103"/>
              <a:ext cx="118794" cy="118794"/>
            </a:xfrm>
            <a:prstGeom prst="rect">
              <a:avLst/>
            </a:prstGeom>
            <a:solidFill>
              <a:schemeClr val="lt2"/>
            </a:solid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0" name="Google Shape;450;p24"/>
          <p:cNvSpPr txBox="1"/>
          <p:nvPr>
            <p:ph type="title"/>
          </p:nvPr>
        </p:nvSpPr>
        <p:spPr>
          <a:xfrm>
            <a:off x="714775" y="549000"/>
            <a:ext cx="7757700" cy="8412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451" name="Google Shape;451;p24"/>
          <p:cNvGrpSpPr/>
          <p:nvPr/>
        </p:nvGrpSpPr>
        <p:grpSpPr>
          <a:xfrm rot="10800000">
            <a:off x="303000" y="1390200"/>
            <a:ext cx="175200" cy="3752700"/>
            <a:chOff x="8389650" y="-9525"/>
            <a:chExt cx="175200" cy="3752700"/>
          </a:xfrm>
        </p:grpSpPr>
        <p:cxnSp>
          <p:nvCxnSpPr>
            <p:cNvPr id="452" name="Google Shape;452;p24"/>
            <p:cNvCxnSpPr/>
            <p:nvPr/>
          </p:nvCxnSpPr>
          <p:spPr>
            <a:xfrm>
              <a:off x="8477250" y="-9525"/>
              <a:ext cx="0" cy="1628700"/>
            </a:xfrm>
            <a:prstGeom prst="straightConnector1">
              <a:avLst/>
            </a:prstGeom>
            <a:noFill/>
            <a:ln cap="flat" cmpd="sng" w="28575">
              <a:solidFill>
                <a:schemeClr val="lt2"/>
              </a:solidFill>
              <a:prstDash val="solid"/>
              <a:round/>
              <a:headEnd len="med" w="med" type="none"/>
              <a:tailEnd len="med" w="med" type="none"/>
            </a:ln>
          </p:spPr>
        </p:cxnSp>
        <p:sp>
          <p:nvSpPr>
            <p:cNvPr id="453" name="Google Shape;453;p24"/>
            <p:cNvSpPr/>
            <p:nvPr/>
          </p:nvSpPr>
          <p:spPr>
            <a:xfrm rot="2700000">
              <a:off x="8415307" y="1644822"/>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24"/>
            <p:cNvSpPr/>
            <p:nvPr/>
          </p:nvSpPr>
          <p:spPr>
            <a:xfrm rot="2700000">
              <a:off x="8415307" y="1752534"/>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24"/>
            <p:cNvSpPr/>
            <p:nvPr/>
          </p:nvSpPr>
          <p:spPr>
            <a:xfrm rot="2700000">
              <a:off x="8415307" y="1859684"/>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56" name="Google Shape;456;p24"/>
            <p:cNvCxnSpPr/>
            <p:nvPr/>
          </p:nvCxnSpPr>
          <p:spPr>
            <a:xfrm>
              <a:off x="8477250" y="2009775"/>
              <a:ext cx="4800" cy="1733400"/>
            </a:xfrm>
            <a:prstGeom prst="straightConnector1">
              <a:avLst/>
            </a:prstGeom>
            <a:noFill/>
            <a:ln cap="flat" cmpd="sng" w="28575">
              <a:solidFill>
                <a:schemeClr val="lt2"/>
              </a:solidFill>
              <a:prstDash val="solid"/>
              <a:round/>
              <a:headEnd len="med" w="med" type="none"/>
              <a:tailEnd len="med" w="med" type="none"/>
            </a:ln>
          </p:spPr>
        </p:cxn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esign mockup">
  <p:cSld name="CUSTOM_11">
    <p:spTree>
      <p:nvGrpSpPr>
        <p:cNvPr id="457" name="Shape 457"/>
        <p:cNvGrpSpPr/>
        <p:nvPr/>
      </p:nvGrpSpPr>
      <p:grpSpPr>
        <a:xfrm>
          <a:off x="0" y="0"/>
          <a:ext cx="0" cy="0"/>
          <a:chOff x="0" y="0"/>
          <a:chExt cx="0" cy="0"/>
        </a:xfrm>
      </p:grpSpPr>
      <p:sp>
        <p:nvSpPr>
          <p:cNvPr id="458" name="Google Shape;458;p25"/>
          <p:cNvSpPr/>
          <p:nvPr/>
        </p:nvSpPr>
        <p:spPr>
          <a:xfrm>
            <a:off x="-100" y="-10000"/>
            <a:ext cx="9144000" cy="51534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25"/>
          <p:cNvSpPr txBox="1"/>
          <p:nvPr>
            <p:ph type="title"/>
          </p:nvPr>
        </p:nvSpPr>
        <p:spPr>
          <a:xfrm>
            <a:off x="1003300" y="1717375"/>
            <a:ext cx="2923800" cy="517800"/>
          </a:xfrm>
          <a:prstGeom prst="rect">
            <a:avLst/>
          </a:prstGeom>
        </p:spPr>
        <p:txBody>
          <a:bodyPr anchorCtr="0" anchor="t" bIns="91425" lIns="91425" spcFirstLastPara="1" rIns="91425" wrap="square" tIns="91425">
            <a:noAutofit/>
          </a:bodyPr>
          <a:lstStyle>
            <a:lvl1pPr lvl="0" rtl="0" algn="r">
              <a:spcBef>
                <a:spcPts val="0"/>
              </a:spcBef>
              <a:spcAft>
                <a:spcPts val="0"/>
              </a:spcAft>
              <a:buClr>
                <a:srgbClr val="FFFFFF"/>
              </a:buClr>
              <a:buSzPts val="2800"/>
              <a:buNone/>
              <a:defRPr>
                <a:solidFill>
                  <a:srgbClr val="FFE599"/>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460" name="Google Shape;460;p25"/>
          <p:cNvGrpSpPr/>
          <p:nvPr/>
        </p:nvGrpSpPr>
        <p:grpSpPr>
          <a:xfrm rot="10800000">
            <a:off x="627175" y="0"/>
            <a:ext cx="175200" cy="3752700"/>
            <a:chOff x="8389650" y="-9525"/>
            <a:chExt cx="175200" cy="3752700"/>
          </a:xfrm>
        </p:grpSpPr>
        <p:cxnSp>
          <p:nvCxnSpPr>
            <p:cNvPr id="461" name="Google Shape;461;p25"/>
            <p:cNvCxnSpPr/>
            <p:nvPr/>
          </p:nvCxnSpPr>
          <p:spPr>
            <a:xfrm>
              <a:off x="8477250" y="-9525"/>
              <a:ext cx="0" cy="1628700"/>
            </a:xfrm>
            <a:prstGeom prst="straightConnector1">
              <a:avLst/>
            </a:prstGeom>
            <a:noFill/>
            <a:ln cap="flat" cmpd="sng" w="28575">
              <a:solidFill>
                <a:srgbClr val="FFE599"/>
              </a:solidFill>
              <a:prstDash val="solid"/>
              <a:round/>
              <a:headEnd len="med" w="med" type="none"/>
              <a:tailEnd len="med" w="med" type="none"/>
            </a:ln>
          </p:spPr>
        </p:cxnSp>
        <p:sp>
          <p:nvSpPr>
            <p:cNvPr id="462" name="Google Shape;462;p25"/>
            <p:cNvSpPr/>
            <p:nvPr/>
          </p:nvSpPr>
          <p:spPr>
            <a:xfrm rot="2700000">
              <a:off x="8415307" y="1644822"/>
              <a:ext cx="123885" cy="123885"/>
            </a:xfrm>
            <a:prstGeom prst="rect">
              <a:avLst/>
            </a:prstGeom>
            <a:no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25"/>
            <p:cNvSpPr/>
            <p:nvPr/>
          </p:nvSpPr>
          <p:spPr>
            <a:xfrm rot="2700000">
              <a:off x="8415307" y="1752534"/>
              <a:ext cx="123885" cy="123885"/>
            </a:xfrm>
            <a:prstGeom prst="rect">
              <a:avLst/>
            </a:prstGeom>
            <a:no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25"/>
            <p:cNvSpPr/>
            <p:nvPr/>
          </p:nvSpPr>
          <p:spPr>
            <a:xfrm rot="2700000">
              <a:off x="8415307" y="1859684"/>
              <a:ext cx="123885" cy="123885"/>
            </a:xfrm>
            <a:prstGeom prst="rect">
              <a:avLst/>
            </a:prstGeom>
            <a:no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65" name="Google Shape;465;p25"/>
            <p:cNvCxnSpPr/>
            <p:nvPr/>
          </p:nvCxnSpPr>
          <p:spPr>
            <a:xfrm>
              <a:off x="8477250" y="2009775"/>
              <a:ext cx="4800" cy="1733400"/>
            </a:xfrm>
            <a:prstGeom prst="straightConnector1">
              <a:avLst/>
            </a:prstGeom>
            <a:noFill/>
            <a:ln cap="flat" cmpd="sng" w="28575">
              <a:solidFill>
                <a:srgbClr val="FFE599"/>
              </a:solidFill>
              <a:prstDash val="solid"/>
              <a:round/>
              <a:headEnd len="med" w="med" type="none"/>
              <a:tailEnd len="med" w="med" type="none"/>
            </a:ln>
          </p:spPr>
        </p:cxnSp>
      </p:grpSp>
      <p:sp>
        <p:nvSpPr>
          <p:cNvPr id="466" name="Google Shape;466;p25"/>
          <p:cNvSpPr txBox="1"/>
          <p:nvPr>
            <p:ph idx="1" type="body"/>
          </p:nvPr>
        </p:nvSpPr>
        <p:spPr>
          <a:xfrm>
            <a:off x="1003300" y="2282792"/>
            <a:ext cx="2923800" cy="1228800"/>
          </a:xfrm>
          <a:prstGeom prst="rect">
            <a:avLst/>
          </a:prstGeom>
        </p:spPr>
        <p:txBody>
          <a:bodyPr anchorCtr="0" anchor="t" bIns="91425" lIns="91425" spcFirstLastPara="1" rIns="91425" wrap="square" tIns="91425">
            <a:noAutofit/>
          </a:bodyPr>
          <a:lstStyle>
            <a:lvl1pPr indent="-304800" lvl="0" marL="457200" rtl="0" algn="r">
              <a:spcBef>
                <a:spcPts val="0"/>
              </a:spcBef>
              <a:spcAft>
                <a:spcPts val="0"/>
              </a:spcAft>
              <a:buClr>
                <a:srgbClr val="FFFFFF"/>
              </a:buClr>
              <a:buSzPts val="1200"/>
              <a:buFont typeface="Livvic"/>
              <a:buAutoNum type="arabicPeriod"/>
              <a:defRPr sz="1400">
                <a:solidFill>
                  <a:srgbClr val="FFFFFF"/>
                </a:solidFill>
              </a:defRPr>
            </a:lvl1pPr>
            <a:lvl2pPr indent="-304800" lvl="1" marL="914400" rtl="0">
              <a:spcBef>
                <a:spcPts val="1600"/>
              </a:spcBef>
              <a:spcAft>
                <a:spcPts val="0"/>
              </a:spcAft>
              <a:buClr>
                <a:srgbClr val="FFFFFF"/>
              </a:buClr>
              <a:buSzPts val="1200"/>
              <a:buFont typeface="Roboto Condensed Light"/>
              <a:buAutoNum type="alphaLcPeriod"/>
              <a:defRPr sz="1200">
                <a:solidFill>
                  <a:srgbClr val="FFFFFF"/>
                </a:solidFill>
              </a:defRPr>
            </a:lvl2pPr>
            <a:lvl3pPr indent="-304800" lvl="2" marL="1371600" rtl="0">
              <a:spcBef>
                <a:spcPts val="1600"/>
              </a:spcBef>
              <a:spcAft>
                <a:spcPts val="0"/>
              </a:spcAft>
              <a:buClr>
                <a:srgbClr val="FFFFFF"/>
              </a:buClr>
              <a:buSzPts val="1200"/>
              <a:buFont typeface="Roboto Condensed Light"/>
              <a:buAutoNum type="romanLcPeriod"/>
              <a:defRPr sz="1200">
                <a:solidFill>
                  <a:srgbClr val="FFFFFF"/>
                </a:solidFill>
              </a:defRPr>
            </a:lvl3pPr>
            <a:lvl4pPr indent="-304800" lvl="3" marL="1828800" rtl="0">
              <a:spcBef>
                <a:spcPts val="1600"/>
              </a:spcBef>
              <a:spcAft>
                <a:spcPts val="0"/>
              </a:spcAft>
              <a:buClr>
                <a:srgbClr val="FFFFFF"/>
              </a:buClr>
              <a:buSzPts val="1200"/>
              <a:buFont typeface="Roboto Condensed Light"/>
              <a:buAutoNum type="arabicPeriod"/>
              <a:defRPr sz="1200">
                <a:solidFill>
                  <a:srgbClr val="FFFFFF"/>
                </a:solidFill>
              </a:defRPr>
            </a:lvl4pPr>
            <a:lvl5pPr indent="-304800" lvl="4" marL="2286000" rtl="0">
              <a:spcBef>
                <a:spcPts val="1600"/>
              </a:spcBef>
              <a:spcAft>
                <a:spcPts val="0"/>
              </a:spcAft>
              <a:buClr>
                <a:srgbClr val="FFFFFF"/>
              </a:buClr>
              <a:buSzPts val="1200"/>
              <a:buFont typeface="Roboto Condensed Light"/>
              <a:buAutoNum type="alphaLcPeriod"/>
              <a:defRPr sz="1200">
                <a:solidFill>
                  <a:srgbClr val="FFFFFF"/>
                </a:solidFill>
              </a:defRPr>
            </a:lvl5pPr>
            <a:lvl6pPr indent="-304800" lvl="5" marL="2743200" rtl="0">
              <a:spcBef>
                <a:spcPts val="1600"/>
              </a:spcBef>
              <a:spcAft>
                <a:spcPts val="0"/>
              </a:spcAft>
              <a:buClr>
                <a:srgbClr val="FFFFFF"/>
              </a:buClr>
              <a:buSzPts val="1200"/>
              <a:buFont typeface="Roboto Condensed Light"/>
              <a:buAutoNum type="romanLcPeriod"/>
              <a:defRPr sz="1200">
                <a:solidFill>
                  <a:srgbClr val="FFFFFF"/>
                </a:solidFill>
              </a:defRPr>
            </a:lvl6pPr>
            <a:lvl7pPr indent="-304800" lvl="6" marL="3200400" rtl="0">
              <a:spcBef>
                <a:spcPts val="1600"/>
              </a:spcBef>
              <a:spcAft>
                <a:spcPts val="0"/>
              </a:spcAft>
              <a:buClr>
                <a:srgbClr val="FFFFFF"/>
              </a:buClr>
              <a:buSzPts val="1200"/>
              <a:buFont typeface="Roboto Condensed Light"/>
              <a:buAutoNum type="arabicPeriod"/>
              <a:defRPr sz="1200">
                <a:solidFill>
                  <a:srgbClr val="FFFFFF"/>
                </a:solidFill>
              </a:defRPr>
            </a:lvl7pPr>
            <a:lvl8pPr indent="-304800" lvl="7" marL="3657600" rtl="0">
              <a:spcBef>
                <a:spcPts val="1600"/>
              </a:spcBef>
              <a:spcAft>
                <a:spcPts val="0"/>
              </a:spcAft>
              <a:buClr>
                <a:srgbClr val="FFFFFF"/>
              </a:buClr>
              <a:buSzPts val="1200"/>
              <a:buFont typeface="Roboto Condensed Light"/>
              <a:buAutoNum type="alphaLcPeriod"/>
              <a:defRPr sz="1200">
                <a:solidFill>
                  <a:srgbClr val="FFFFFF"/>
                </a:solidFill>
              </a:defRPr>
            </a:lvl8pPr>
            <a:lvl9pPr indent="-304800" lvl="8" marL="4114800" rtl="0">
              <a:spcBef>
                <a:spcPts val="1600"/>
              </a:spcBef>
              <a:spcAft>
                <a:spcPts val="1600"/>
              </a:spcAft>
              <a:buClr>
                <a:srgbClr val="FFFFFF"/>
              </a:buClr>
              <a:buSzPts val="1200"/>
              <a:buFont typeface="Roboto Condensed Light"/>
              <a:buAutoNum type="romanLcPeriod"/>
              <a:defRPr sz="1200">
                <a:solidFill>
                  <a:srgbClr val="FFFFFF"/>
                </a:solidFill>
              </a:defRPr>
            </a:lvl9pPr>
          </a:lstStyle>
          <a:p/>
        </p:txBody>
      </p:sp>
      <p:grpSp>
        <p:nvGrpSpPr>
          <p:cNvPr id="467" name="Google Shape;467;p25"/>
          <p:cNvGrpSpPr/>
          <p:nvPr/>
        </p:nvGrpSpPr>
        <p:grpSpPr>
          <a:xfrm rot="10800000">
            <a:off x="7468613" y="3204825"/>
            <a:ext cx="1476300" cy="1757425"/>
            <a:chOff x="919550" y="238125"/>
            <a:chExt cx="1476300" cy="1757425"/>
          </a:xfrm>
        </p:grpSpPr>
        <p:sp>
          <p:nvSpPr>
            <p:cNvPr id="468" name="Google Shape;468;p25"/>
            <p:cNvSpPr/>
            <p:nvPr/>
          </p:nvSpPr>
          <p:spPr>
            <a:xfrm>
              <a:off x="925275" y="244800"/>
              <a:ext cx="253400" cy="253400"/>
            </a:xfrm>
            <a:custGeom>
              <a:rect b="b" l="l" r="r" t="t"/>
              <a:pathLst>
                <a:path extrusionOk="0" h="10136" w="10136">
                  <a:moveTo>
                    <a:pt x="9180" y="957"/>
                  </a:moveTo>
                  <a:lnTo>
                    <a:pt x="9180" y="9180"/>
                  </a:lnTo>
                  <a:lnTo>
                    <a:pt x="957" y="9180"/>
                  </a:lnTo>
                  <a:lnTo>
                    <a:pt x="957" y="957"/>
                  </a:lnTo>
                  <a:close/>
                  <a:moveTo>
                    <a:pt x="0" y="1"/>
                  </a:moveTo>
                  <a:lnTo>
                    <a:pt x="0" y="10136"/>
                  </a:lnTo>
                  <a:lnTo>
                    <a:pt x="10136" y="10136"/>
                  </a:lnTo>
                  <a:lnTo>
                    <a:pt x="10136"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25"/>
            <p:cNvSpPr/>
            <p:nvPr/>
          </p:nvSpPr>
          <p:spPr>
            <a:xfrm>
              <a:off x="1034275" y="353800"/>
              <a:ext cx="252450" cy="253400"/>
            </a:xfrm>
            <a:custGeom>
              <a:rect b="b" l="l" r="r" t="t"/>
              <a:pathLst>
                <a:path extrusionOk="0" h="10136" w="10098">
                  <a:moveTo>
                    <a:pt x="9141" y="957"/>
                  </a:moveTo>
                  <a:lnTo>
                    <a:pt x="9141" y="9180"/>
                  </a:lnTo>
                  <a:lnTo>
                    <a:pt x="957" y="9180"/>
                  </a:lnTo>
                  <a:lnTo>
                    <a:pt x="957" y="957"/>
                  </a:lnTo>
                  <a:close/>
                  <a:moveTo>
                    <a:pt x="1" y="1"/>
                  </a:moveTo>
                  <a:lnTo>
                    <a:pt x="1" y="10136"/>
                  </a:lnTo>
                  <a:lnTo>
                    <a:pt x="10097" y="10136"/>
                  </a:lnTo>
                  <a:lnTo>
                    <a:pt x="10097"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25"/>
            <p:cNvSpPr/>
            <p:nvPr/>
          </p:nvSpPr>
          <p:spPr>
            <a:xfrm>
              <a:off x="919550" y="238125"/>
              <a:ext cx="508675" cy="501025"/>
            </a:xfrm>
            <a:custGeom>
              <a:rect b="b" l="l" r="r" t="t"/>
              <a:pathLst>
                <a:path extrusionOk="0" h="20041" w="20347">
                  <a:moveTo>
                    <a:pt x="13730" y="0"/>
                  </a:moveTo>
                  <a:lnTo>
                    <a:pt x="13730" y="13807"/>
                  </a:lnTo>
                  <a:lnTo>
                    <a:pt x="0" y="13807"/>
                  </a:lnTo>
                  <a:lnTo>
                    <a:pt x="0" y="20041"/>
                  </a:lnTo>
                  <a:lnTo>
                    <a:pt x="956" y="20041"/>
                  </a:lnTo>
                  <a:lnTo>
                    <a:pt x="956" y="14763"/>
                  </a:lnTo>
                  <a:lnTo>
                    <a:pt x="14686" y="14763"/>
                  </a:lnTo>
                  <a:lnTo>
                    <a:pt x="14686" y="956"/>
                  </a:lnTo>
                  <a:lnTo>
                    <a:pt x="20347" y="956"/>
                  </a:lnTo>
                  <a:lnTo>
                    <a:pt x="20347" y="0"/>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25"/>
            <p:cNvSpPr/>
            <p:nvPr/>
          </p:nvSpPr>
          <p:spPr>
            <a:xfrm>
              <a:off x="1034275" y="353800"/>
              <a:ext cx="1361575" cy="1641750"/>
            </a:xfrm>
            <a:custGeom>
              <a:rect b="b" l="l" r="r" t="t"/>
              <a:pathLst>
                <a:path extrusionOk="0" h="65670" w="54463">
                  <a:moveTo>
                    <a:pt x="1" y="1"/>
                  </a:moveTo>
                  <a:lnTo>
                    <a:pt x="1" y="65669"/>
                  </a:lnTo>
                  <a:lnTo>
                    <a:pt x="957" y="65669"/>
                  </a:lnTo>
                  <a:lnTo>
                    <a:pt x="957" y="957"/>
                  </a:lnTo>
                  <a:lnTo>
                    <a:pt x="54463" y="957"/>
                  </a:lnTo>
                  <a:lnTo>
                    <a:pt x="54463"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esign mockup 2">
  <p:cSld name="CUSTOM_12">
    <p:spTree>
      <p:nvGrpSpPr>
        <p:cNvPr id="472" name="Shape 472"/>
        <p:cNvGrpSpPr/>
        <p:nvPr/>
      </p:nvGrpSpPr>
      <p:grpSpPr>
        <a:xfrm>
          <a:off x="0" y="0"/>
          <a:ext cx="0" cy="0"/>
          <a:chOff x="0" y="0"/>
          <a:chExt cx="0" cy="0"/>
        </a:xfrm>
      </p:grpSpPr>
      <p:sp>
        <p:nvSpPr>
          <p:cNvPr id="473" name="Google Shape;473;p26"/>
          <p:cNvSpPr/>
          <p:nvPr/>
        </p:nvSpPr>
        <p:spPr>
          <a:xfrm>
            <a:off x="-100" y="-10000"/>
            <a:ext cx="9144000" cy="51534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26"/>
          <p:cNvSpPr txBox="1"/>
          <p:nvPr>
            <p:ph type="title"/>
          </p:nvPr>
        </p:nvSpPr>
        <p:spPr>
          <a:xfrm>
            <a:off x="4629550" y="2774650"/>
            <a:ext cx="2923800" cy="5178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FFFFFF"/>
              </a:buClr>
              <a:buSzPts val="2800"/>
              <a:buNone/>
              <a:defRPr>
                <a:solidFill>
                  <a:srgbClr val="FFE599"/>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75" name="Google Shape;475;p26"/>
          <p:cNvSpPr txBox="1"/>
          <p:nvPr>
            <p:ph idx="1" type="body"/>
          </p:nvPr>
        </p:nvSpPr>
        <p:spPr>
          <a:xfrm>
            <a:off x="4629550" y="3340075"/>
            <a:ext cx="2923800" cy="1228800"/>
          </a:xfrm>
          <a:prstGeom prst="rect">
            <a:avLst/>
          </a:prstGeom>
        </p:spPr>
        <p:txBody>
          <a:bodyPr anchorCtr="0" anchor="t" bIns="91425" lIns="91425" spcFirstLastPara="1" rIns="91425" wrap="square" tIns="91425">
            <a:noAutofit/>
          </a:bodyPr>
          <a:lstStyle>
            <a:lvl1pPr indent="-304800" lvl="0" marL="457200" rtl="0">
              <a:spcBef>
                <a:spcPts val="0"/>
              </a:spcBef>
              <a:spcAft>
                <a:spcPts val="0"/>
              </a:spcAft>
              <a:buClr>
                <a:srgbClr val="FFFFFF"/>
              </a:buClr>
              <a:buSzPts val="1200"/>
              <a:buFont typeface="Livvic"/>
              <a:buAutoNum type="arabicPeriod"/>
              <a:defRPr sz="1400">
                <a:solidFill>
                  <a:srgbClr val="FFFFFF"/>
                </a:solidFill>
              </a:defRPr>
            </a:lvl1pPr>
            <a:lvl2pPr indent="-304800" lvl="1" marL="914400" rtl="0">
              <a:spcBef>
                <a:spcPts val="1600"/>
              </a:spcBef>
              <a:spcAft>
                <a:spcPts val="0"/>
              </a:spcAft>
              <a:buClr>
                <a:srgbClr val="FFFFFF"/>
              </a:buClr>
              <a:buSzPts val="1200"/>
              <a:buFont typeface="Roboto Condensed Light"/>
              <a:buAutoNum type="alphaLcPeriod"/>
              <a:defRPr sz="1200">
                <a:solidFill>
                  <a:srgbClr val="FFFFFF"/>
                </a:solidFill>
              </a:defRPr>
            </a:lvl2pPr>
            <a:lvl3pPr indent="-304800" lvl="2" marL="1371600" rtl="0">
              <a:spcBef>
                <a:spcPts val="1600"/>
              </a:spcBef>
              <a:spcAft>
                <a:spcPts val="0"/>
              </a:spcAft>
              <a:buClr>
                <a:srgbClr val="FFFFFF"/>
              </a:buClr>
              <a:buSzPts val="1200"/>
              <a:buFont typeface="Roboto Condensed Light"/>
              <a:buAutoNum type="romanLcPeriod"/>
              <a:defRPr sz="1200">
                <a:solidFill>
                  <a:srgbClr val="FFFFFF"/>
                </a:solidFill>
              </a:defRPr>
            </a:lvl3pPr>
            <a:lvl4pPr indent="-304800" lvl="3" marL="1828800" rtl="0">
              <a:spcBef>
                <a:spcPts val="1600"/>
              </a:spcBef>
              <a:spcAft>
                <a:spcPts val="0"/>
              </a:spcAft>
              <a:buClr>
                <a:srgbClr val="FFFFFF"/>
              </a:buClr>
              <a:buSzPts val="1200"/>
              <a:buFont typeface="Roboto Condensed Light"/>
              <a:buAutoNum type="arabicPeriod"/>
              <a:defRPr sz="1200">
                <a:solidFill>
                  <a:srgbClr val="FFFFFF"/>
                </a:solidFill>
              </a:defRPr>
            </a:lvl4pPr>
            <a:lvl5pPr indent="-304800" lvl="4" marL="2286000" rtl="0">
              <a:spcBef>
                <a:spcPts val="1600"/>
              </a:spcBef>
              <a:spcAft>
                <a:spcPts val="0"/>
              </a:spcAft>
              <a:buClr>
                <a:srgbClr val="FFFFFF"/>
              </a:buClr>
              <a:buSzPts val="1200"/>
              <a:buFont typeface="Roboto Condensed Light"/>
              <a:buAutoNum type="alphaLcPeriod"/>
              <a:defRPr sz="1200">
                <a:solidFill>
                  <a:srgbClr val="FFFFFF"/>
                </a:solidFill>
              </a:defRPr>
            </a:lvl5pPr>
            <a:lvl6pPr indent="-304800" lvl="5" marL="2743200" rtl="0">
              <a:spcBef>
                <a:spcPts val="1600"/>
              </a:spcBef>
              <a:spcAft>
                <a:spcPts val="0"/>
              </a:spcAft>
              <a:buClr>
                <a:srgbClr val="FFFFFF"/>
              </a:buClr>
              <a:buSzPts val="1200"/>
              <a:buFont typeface="Roboto Condensed Light"/>
              <a:buAutoNum type="romanLcPeriod"/>
              <a:defRPr sz="1200">
                <a:solidFill>
                  <a:srgbClr val="FFFFFF"/>
                </a:solidFill>
              </a:defRPr>
            </a:lvl6pPr>
            <a:lvl7pPr indent="-304800" lvl="6" marL="3200400" rtl="0">
              <a:spcBef>
                <a:spcPts val="1600"/>
              </a:spcBef>
              <a:spcAft>
                <a:spcPts val="0"/>
              </a:spcAft>
              <a:buClr>
                <a:srgbClr val="FFFFFF"/>
              </a:buClr>
              <a:buSzPts val="1200"/>
              <a:buFont typeface="Roboto Condensed Light"/>
              <a:buAutoNum type="arabicPeriod"/>
              <a:defRPr sz="1200">
                <a:solidFill>
                  <a:srgbClr val="FFFFFF"/>
                </a:solidFill>
              </a:defRPr>
            </a:lvl7pPr>
            <a:lvl8pPr indent="-304800" lvl="7" marL="3657600" rtl="0">
              <a:spcBef>
                <a:spcPts val="1600"/>
              </a:spcBef>
              <a:spcAft>
                <a:spcPts val="0"/>
              </a:spcAft>
              <a:buClr>
                <a:srgbClr val="FFFFFF"/>
              </a:buClr>
              <a:buSzPts val="1200"/>
              <a:buFont typeface="Roboto Condensed Light"/>
              <a:buAutoNum type="alphaLcPeriod"/>
              <a:defRPr sz="1200">
                <a:solidFill>
                  <a:srgbClr val="FFFFFF"/>
                </a:solidFill>
              </a:defRPr>
            </a:lvl8pPr>
            <a:lvl9pPr indent="-304800" lvl="8" marL="4114800" rtl="0">
              <a:spcBef>
                <a:spcPts val="1600"/>
              </a:spcBef>
              <a:spcAft>
                <a:spcPts val="1600"/>
              </a:spcAft>
              <a:buClr>
                <a:srgbClr val="FFFFFF"/>
              </a:buClr>
              <a:buSzPts val="1200"/>
              <a:buFont typeface="Roboto Condensed Light"/>
              <a:buAutoNum type="romanLcPeriod"/>
              <a:defRPr sz="1200">
                <a:solidFill>
                  <a:srgbClr val="FFFFFF"/>
                </a:solidFill>
              </a:defRPr>
            </a:lvl9pPr>
          </a:lstStyle>
          <a:p/>
        </p:txBody>
      </p:sp>
      <p:grpSp>
        <p:nvGrpSpPr>
          <p:cNvPr id="476" name="Google Shape;476;p26"/>
          <p:cNvGrpSpPr/>
          <p:nvPr/>
        </p:nvGrpSpPr>
        <p:grpSpPr>
          <a:xfrm rot="10800000">
            <a:off x="186125" y="190500"/>
            <a:ext cx="1407475" cy="1757425"/>
            <a:chOff x="5250900" y="3706075"/>
            <a:chExt cx="1407475" cy="1757425"/>
          </a:xfrm>
        </p:grpSpPr>
        <p:sp>
          <p:nvSpPr>
            <p:cNvPr id="477" name="Google Shape;477;p26"/>
            <p:cNvSpPr/>
            <p:nvPr/>
          </p:nvSpPr>
          <p:spPr>
            <a:xfrm>
              <a:off x="6399225" y="5203400"/>
              <a:ext cx="253400" cy="253400"/>
            </a:xfrm>
            <a:custGeom>
              <a:rect b="b" l="l" r="r" t="t"/>
              <a:pathLst>
                <a:path extrusionOk="0" h="10136" w="10136">
                  <a:moveTo>
                    <a:pt x="9180" y="957"/>
                  </a:moveTo>
                  <a:lnTo>
                    <a:pt x="9180" y="9180"/>
                  </a:lnTo>
                  <a:lnTo>
                    <a:pt x="957" y="9180"/>
                  </a:lnTo>
                  <a:lnTo>
                    <a:pt x="957" y="957"/>
                  </a:lnTo>
                  <a:close/>
                  <a:moveTo>
                    <a:pt x="1" y="1"/>
                  </a:moveTo>
                  <a:lnTo>
                    <a:pt x="1" y="10136"/>
                  </a:lnTo>
                  <a:lnTo>
                    <a:pt x="10136" y="10136"/>
                  </a:lnTo>
                  <a:lnTo>
                    <a:pt x="10136"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26"/>
            <p:cNvSpPr/>
            <p:nvPr/>
          </p:nvSpPr>
          <p:spPr>
            <a:xfrm>
              <a:off x="6291175" y="5094400"/>
              <a:ext cx="252450" cy="253400"/>
            </a:xfrm>
            <a:custGeom>
              <a:rect b="b" l="l" r="r" t="t"/>
              <a:pathLst>
                <a:path extrusionOk="0" h="10136" w="10098">
                  <a:moveTo>
                    <a:pt x="9142" y="957"/>
                  </a:moveTo>
                  <a:lnTo>
                    <a:pt x="9142" y="9180"/>
                  </a:lnTo>
                  <a:lnTo>
                    <a:pt x="957" y="9180"/>
                  </a:lnTo>
                  <a:lnTo>
                    <a:pt x="957" y="957"/>
                  </a:lnTo>
                  <a:close/>
                  <a:moveTo>
                    <a:pt x="1" y="1"/>
                  </a:moveTo>
                  <a:lnTo>
                    <a:pt x="1" y="10136"/>
                  </a:lnTo>
                  <a:lnTo>
                    <a:pt x="10098" y="10136"/>
                  </a:lnTo>
                  <a:lnTo>
                    <a:pt x="10098"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26"/>
            <p:cNvSpPr/>
            <p:nvPr/>
          </p:nvSpPr>
          <p:spPr>
            <a:xfrm>
              <a:off x="6149675" y="4962450"/>
              <a:ext cx="508700" cy="501050"/>
            </a:xfrm>
            <a:custGeom>
              <a:rect b="b" l="l" r="r" t="t"/>
              <a:pathLst>
                <a:path extrusionOk="0" h="20042" w="20348">
                  <a:moveTo>
                    <a:pt x="19391" y="1"/>
                  </a:moveTo>
                  <a:lnTo>
                    <a:pt x="19391" y="5317"/>
                  </a:lnTo>
                  <a:lnTo>
                    <a:pt x="5661" y="5317"/>
                  </a:lnTo>
                  <a:lnTo>
                    <a:pt x="5661" y="19085"/>
                  </a:lnTo>
                  <a:lnTo>
                    <a:pt x="0" y="19085"/>
                  </a:lnTo>
                  <a:lnTo>
                    <a:pt x="0" y="20042"/>
                  </a:lnTo>
                  <a:lnTo>
                    <a:pt x="6617" y="20042"/>
                  </a:lnTo>
                  <a:lnTo>
                    <a:pt x="6617" y="6273"/>
                  </a:lnTo>
                  <a:lnTo>
                    <a:pt x="20347" y="6273"/>
                  </a:lnTo>
                  <a:lnTo>
                    <a:pt x="20347"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26"/>
            <p:cNvSpPr/>
            <p:nvPr/>
          </p:nvSpPr>
          <p:spPr>
            <a:xfrm>
              <a:off x="5250900" y="3706075"/>
              <a:ext cx="1292725" cy="1641725"/>
            </a:xfrm>
            <a:custGeom>
              <a:rect b="b" l="l" r="r" t="t"/>
              <a:pathLst>
                <a:path extrusionOk="0" h="65669" w="51709">
                  <a:moveTo>
                    <a:pt x="50753" y="0"/>
                  </a:moveTo>
                  <a:lnTo>
                    <a:pt x="50753" y="64713"/>
                  </a:lnTo>
                  <a:lnTo>
                    <a:pt x="0" y="64713"/>
                  </a:lnTo>
                  <a:lnTo>
                    <a:pt x="0" y="65669"/>
                  </a:lnTo>
                  <a:lnTo>
                    <a:pt x="51709" y="65669"/>
                  </a:lnTo>
                  <a:lnTo>
                    <a:pt x="51709" y="0"/>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 name="Google Shape;481;p26"/>
          <p:cNvGrpSpPr/>
          <p:nvPr/>
        </p:nvGrpSpPr>
        <p:grpSpPr>
          <a:xfrm>
            <a:off x="8384850" y="990600"/>
            <a:ext cx="175200" cy="4190800"/>
            <a:chOff x="292400" y="1018175"/>
            <a:chExt cx="175200" cy="4190800"/>
          </a:xfrm>
        </p:grpSpPr>
        <p:grpSp>
          <p:nvGrpSpPr>
            <p:cNvPr id="482" name="Google Shape;482;p26"/>
            <p:cNvGrpSpPr/>
            <p:nvPr/>
          </p:nvGrpSpPr>
          <p:grpSpPr>
            <a:xfrm>
              <a:off x="292400" y="1456275"/>
              <a:ext cx="175200" cy="3752700"/>
              <a:chOff x="8389650" y="-9525"/>
              <a:chExt cx="175200" cy="3752700"/>
            </a:xfrm>
          </p:grpSpPr>
          <p:cxnSp>
            <p:nvCxnSpPr>
              <p:cNvPr id="483" name="Google Shape;483;p26"/>
              <p:cNvCxnSpPr/>
              <p:nvPr/>
            </p:nvCxnSpPr>
            <p:spPr>
              <a:xfrm>
                <a:off x="8477250" y="-9525"/>
                <a:ext cx="0" cy="1628700"/>
              </a:xfrm>
              <a:prstGeom prst="straightConnector1">
                <a:avLst/>
              </a:prstGeom>
              <a:noFill/>
              <a:ln cap="flat" cmpd="sng" w="28575">
                <a:solidFill>
                  <a:srgbClr val="FFE599"/>
                </a:solidFill>
                <a:prstDash val="solid"/>
                <a:round/>
                <a:headEnd len="med" w="med" type="none"/>
                <a:tailEnd len="med" w="med" type="none"/>
              </a:ln>
            </p:spPr>
          </p:cxnSp>
          <p:sp>
            <p:nvSpPr>
              <p:cNvPr id="484" name="Google Shape;484;p26"/>
              <p:cNvSpPr/>
              <p:nvPr/>
            </p:nvSpPr>
            <p:spPr>
              <a:xfrm rot="2700000">
                <a:off x="8415307" y="1644822"/>
                <a:ext cx="123885" cy="123885"/>
              </a:xfrm>
              <a:prstGeom prst="rect">
                <a:avLst/>
              </a:prstGeom>
              <a:no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26"/>
              <p:cNvSpPr/>
              <p:nvPr/>
            </p:nvSpPr>
            <p:spPr>
              <a:xfrm rot="2700000">
                <a:off x="8415307" y="1752534"/>
                <a:ext cx="123885" cy="123885"/>
              </a:xfrm>
              <a:prstGeom prst="rect">
                <a:avLst/>
              </a:prstGeom>
              <a:no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26"/>
              <p:cNvSpPr/>
              <p:nvPr/>
            </p:nvSpPr>
            <p:spPr>
              <a:xfrm rot="2700000">
                <a:off x="8415307" y="1859684"/>
                <a:ext cx="123885" cy="123885"/>
              </a:xfrm>
              <a:prstGeom prst="rect">
                <a:avLst/>
              </a:prstGeom>
              <a:no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87" name="Google Shape;487;p26"/>
              <p:cNvCxnSpPr/>
              <p:nvPr/>
            </p:nvCxnSpPr>
            <p:spPr>
              <a:xfrm>
                <a:off x="8477250" y="2009775"/>
                <a:ext cx="4800" cy="1733400"/>
              </a:xfrm>
              <a:prstGeom prst="straightConnector1">
                <a:avLst/>
              </a:prstGeom>
              <a:noFill/>
              <a:ln cap="flat" cmpd="sng" w="28575">
                <a:solidFill>
                  <a:srgbClr val="FFE599"/>
                </a:solidFill>
                <a:prstDash val="solid"/>
                <a:round/>
                <a:headEnd len="med" w="med" type="none"/>
                <a:tailEnd len="med" w="med" type="none"/>
              </a:ln>
            </p:spPr>
          </p:cxnSp>
        </p:grpSp>
        <p:sp>
          <p:nvSpPr>
            <p:cNvPr id="488" name="Google Shape;488;p26"/>
            <p:cNvSpPr/>
            <p:nvPr/>
          </p:nvSpPr>
          <p:spPr>
            <a:xfrm rot="2700000">
              <a:off x="318057" y="1324584"/>
              <a:ext cx="123885" cy="123885"/>
            </a:xfrm>
            <a:prstGeom prst="rect">
              <a:avLst/>
            </a:prstGeom>
            <a:no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26"/>
            <p:cNvSpPr/>
            <p:nvPr/>
          </p:nvSpPr>
          <p:spPr>
            <a:xfrm rot="2700000">
              <a:off x="318057" y="1221409"/>
              <a:ext cx="123885" cy="123885"/>
            </a:xfrm>
            <a:prstGeom prst="rect">
              <a:avLst/>
            </a:prstGeom>
            <a:no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26"/>
            <p:cNvSpPr/>
            <p:nvPr/>
          </p:nvSpPr>
          <p:spPr>
            <a:xfrm rot="2700000">
              <a:off x="318482" y="1043657"/>
              <a:ext cx="123037" cy="123037"/>
            </a:xfrm>
            <a:prstGeom prst="rect">
              <a:avLst/>
            </a:prstGeom>
            <a:solidFill>
              <a:srgbClr val="FFE599"/>
            </a:solid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13">
    <p:spTree>
      <p:nvGrpSpPr>
        <p:cNvPr id="491" name="Shape 491"/>
        <p:cNvGrpSpPr/>
        <p:nvPr/>
      </p:nvGrpSpPr>
      <p:grpSpPr>
        <a:xfrm>
          <a:off x="0" y="0"/>
          <a:ext cx="0" cy="0"/>
          <a:chOff x="0" y="0"/>
          <a:chExt cx="0" cy="0"/>
        </a:xfrm>
      </p:grpSpPr>
      <p:sp>
        <p:nvSpPr>
          <p:cNvPr id="492" name="Google Shape;492;p27"/>
          <p:cNvSpPr/>
          <p:nvPr/>
        </p:nvSpPr>
        <p:spPr>
          <a:xfrm>
            <a:off x="-9825" y="-19625"/>
            <a:ext cx="9153900" cy="5163000"/>
          </a:xfrm>
          <a:prstGeom prst="rect">
            <a:avLst/>
          </a:pr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27"/>
          <p:cNvSpPr txBox="1"/>
          <p:nvPr>
            <p:ph type="title"/>
          </p:nvPr>
        </p:nvSpPr>
        <p:spPr>
          <a:xfrm>
            <a:off x="2118288" y="860088"/>
            <a:ext cx="4907400" cy="1208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sz="7300">
                <a:solidFill>
                  <a:schemeClr val="accent2"/>
                </a:solidFill>
              </a:defRPr>
            </a:lvl1pPr>
            <a:lvl2pPr lvl="1" rtl="0">
              <a:spcBef>
                <a:spcPts val="0"/>
              </a:spcBef>
              <a:spcAft>
                <a:spcPts val="0"/>
              </a:spcAft>
              <a:buSzPts val="2800"/>
              <a:buNone/>
              <a:defRPr>
                <a:latin typeface="Spartan"/>
                <a:ea typeface="Spartan"/>
                <a:cs typeface="Spartan"/>
                <a:sym typeface="Spartan"/>
              </a:defRPr>
            </a:lvl2pPr>
            <a:lvl3pPr lvl="2" rtl="0">
              <a:spcBef>
                <a:spcPts val="0"/>
              </a:spcBef>
              <a:spcAft>
                <a:spcPts val="0"/>
              </a:spcAft>
              <a:buSzPts val="2800"/>
              <a:buNone/>
              <a:defRPr>
                <a:latin typeface="Spartan"/>
                <a:ea typeface="Spartan"/>
                <a:cs typeface="Spartan"/>
                <a:sym typeface="Spartan"/>
              </a:defRPr>
            </a:lvl3pPr>
            <a:lvl4pPr lvl="3" rtl="0">
              <a:spcBef>
                <a:spcPts val="0"/>
              </a:spcBef>
              <a:spcAft>
                <a:spcPts val="0"/>
              </a:spcAft>
              <a:buSzPts val="2800"/>
              <a:buNone/>
              <a:defRPr>
                <a:latin typeface="Spartan"/>
                <a:ea typeface="Spartan"/>
                <a:cs typeface="Spartan"/>
                <a:sym typeface="Spartan"/>
              </a:defRPr>
            </a:lvl4pPr>
            <a:lvl5pPr lvl="4" rtl="0">
              <a:spcBef>
                <a:spcPts val="0"/>
              </a:spcBef>
              <a:spcAft>
                <a:spcPts val="0"/>
              </a:spcAft>
              <a:buSzPts val="2800"/>
              <a:buNone/>
              <a:defRPr>
                <a:latin typeface="Spartan"/>
                <a:ea typeface="Spartan"/>
                <a:cs typeface="Spartan"/>
                <a:sym typeface="Spartan"/>
              </a:defRPr>
            </a:lvl5pPr>
            <a:lvl6pPr lvl="5" rtl="0">
              <a:spcBef>
                <a:spcPts val="0"/>
              </a:spcBef>
              <a:spcAft>
                <a:spcPts val="0"/>
              </a:spcAft>
              <a:buSzPts val="2800"/>
              <a:buNone/>
              <a:defRPr>
                <a:latin typeface="Spartan"/>
                <a:ea typeface="Spartan"/>
                <a:cs typeface="Spartan"/>
                <a:sym typeface="Spartan"/>
              </a:defRPr>
            </a:lvl6pPr>
            <a:lvl7pPr lvl="6" rtl="0">
              <a:spcBef>
                <a:spcPts val="0"/>
              </a:spcBef>
              <a:spcAft>
                <a:spcPts val="0"/>
              </a:spcAft>
              <a:buSzPts val="2800"/>
              <a:buNone/>
              <a:defRPr>
                <a:latin typeface="Spartan"/>
                <a:ea typeface="Spartan"/>
                <a:cs typeface="Spartan"/>
                <a:sym typeface="Spartan"/>
              </a:defRPr>
            </a:lvl7pPr>
            <a:lvl8pPr lvl="7" rtl="0">
              <a:spcBef>
                <a:spcPts val="0"/>
              </a:spcBef>
              <a:spcAft>
                <a:spcPts val="0"/>
              </a:spcAft>
              <a:buSzPts val="2800"/>
              <a:buNone/>
              <a:defRPr>
                <a:latin typeface="Spartan"/>
                <a:ea typeface="Spartan"/>
                <a:cs typeface="Spartan"/>
                <a:sym typeface="Spartan"/>
              </a:defRPr>
            </a:lvl8pPr>
            <a:lvl9pPr lvl="8" rtl="0">
              <a:spcBef>
                <a:spcPts val="0"/>
              </a:spcBef>
              <a:spcAft>
                <a:spcPts val="0"/>
              </a:spcAft>
              <a:buSzPts val="2800"/>
              <a:buNone/>
              <a:defRPr>
                <a:latin typeface="Spartan"/>
                <a:ea typeface="Spartan"/>
                <a:cs typeface="Spartan"/>
                <a:sym typeface="Spartan"/>
              </a:defRPr>
            </a:lvl9pPr>
          </a:lstStyle>
          <a:p/>
        </p:txBody>
      </p:sp>
      <p:grpSp>
        <p:nvGrpSpPr>
          <p:cNvPr id="494" name="Google Shape;494;p27"/>
          <p:cNvGrpSpPr/>
          <p:nvPr/>
        </p:nvGrpSpPr>
        <p:grpSpPr>
          <a:xfrm rot="10800000">
            <a:off x="186125" y="190500"/>
            <a:ext cx="1407475" cy="1757425"/>
            <a:chOff x="5250900" y="3706075"/>
            <a:chExt cx="1407475" cy="1757425"/>
          </a:xfrm>
        </p:grpSpPr>
        <p:sp>
          <p:nvSpPr>
            <p:cNvPr id="495" name="Google Shape;495;p27"/>
            <p:cNvSpPr/>
            <p:nvPr/>
          </p:nvSpPr>
          <p:spPr>
            <a:xfrm>
              <a:off x="6399225" y="5203400"/>
              <a:ext cx="253400" cy="253400"/>
            </a:xfrm>
            <a:custGeom>
              <a:rect b="b" l="l" r="r" t="t"/>
              <a:pathLst>
                <a:path extrusionOk="0" h="10136" w="10136">
                  <a:moveTo>
                    <a:pt x="9180" y="957"/>
                  </a:moveTo>
                  <a:lnTo>
                    <a:pt x="9180" y="9180"/>
                  </a:lnTo>
                  <a:lnTo>
                    <a:pt x="957" y="9180"/>
                  </a:lnTo>
                  <a:lnTo>
                    <a:pt x="957" y="957"/>
                  </a:lnTo>
                  <a:close/>
                  <a:moveTo>
                    <a:pt x="1" y="1"/>
                  </a:moveTo>
                  <a:lnTo>
                    <a:pt x="1"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27"/>
            <p:cNvSpPr/>
            <p:nvPr/>
          </p:nvSpPr>
          <p:spPr>
            <a:xfrm>
              <a:off x="6291175" y="5094400"/>
              <a:ext cx="252450" cy="253400"/>
            </a:xfrm>
            <a:custGeom>
              <a:rect b="b" l="l" r="r" t="t"/>
              <a:pathLst>
                <a:path extrusionOk="0" h="10136" w="10098">
                  <a:moveTo>
                    <a:pt x="9142" y="957"/>
                  </a:moveTo>
                  <a:lnTo>
                    <a:pt x="9142" y="9180"/>
                  </a:lnTo>
                  <a:lnTo>
                    <a:pt x="957" y="9180"/>
                  </a:lnTo>
                  <a:lnTo>
                    <a:pt x="957" y="957"/>
                  </a:lnTo>
                  <a:close/>
                  <a:moveTo>
                    <a:pt x="1" y="1"/>
                  </a:moveTo>
                  <a:lnTo>
                    <a:pt x="1" y="10136"/>
                  </a:lnTo>
                  <a:lnTo>
                    <a:pt x="10098" y="10136"/>
                  </a:lnTo>
                  <a:lnTo>
                    <a:pt x="1009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27"/>
            <p:cNvSpPr/>
            <p:nvPr/>
          </p:nvSpPr>
          <p:spPr>
            <a:xfrm>
              <a:off x="6149675" y="4962450"/>
              <a:ext cx="508700" cy="501050"/>
            </a:xfrm>
            <a:custGeom>
              <a:rect b="b" l="l" r="r" t="t"/>
              <a:pathLst>
                <a:path extrusionOk="0" h="20042" w="20348">
                  <a:moveTo>
                    <a:pt x="19391" y="1"/>
                  </a:moveTo>
                  <a:lnTo>
                    <a:pt x="19391" y="5317"/>
                  </a:lnTo>
                  <a:lnTo>
                    <a:pt x="5661" y="5317"/>
                  </a:lnTo>
                  <a:lnTo>
                    <a:pt x="5661" y="19085"/>
                  </a:lnTo>
                  <a:lnTo>
                    <a:pt x="0" y="19085"/>
                  </a:lnTo>
                  <a:lnTo>
                    <a:pt x="0" y="20042"/>
                  </a:lnTo>
                  <a:lnTo>
                    <a:pt x="6617" y="20042"/>
                  </a:lnTo>
                  <a:lnTo>
                    <a:pt x="6617" y="6273"/>
                  </a:lnTo>
                  <a:lnTo>
                    <a:pt x="20347" y="6273"/>
                  </a:lnTo>
                  <a:lnTo>
                    <a:pt x="2034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27"/>
            <p:cNvSpPr/>
            <p:nvPr/>
          </p:nvSpPr>
          <p:spPr>
            <a:xfrm>
              <a:off x="5250900" y="3706075"/>
              <a:ext cx="1292725" cy="1641725"/>
            </a:xfrm>
            <a:custGeom>
              <a:rect b="b" l="l" r="r" t="t"/>
              <a:pathLst>
                <a:path extrusionOk="0" h="65669" w="51709">
                  <a:moveTo>
                    <a:pt x="50753" y="0"/>
                  </a:moveTo>
                  <a:lnTo>
                    <a:pt x="50753" y="64713"/>
                  </a:lnTo>
                  <a:lnTo>
                    <a:pt x="0" y="64713"/>
                  </a:lnTo>
                  <a:lnTo>
                    <a:pt x="0" y="65669"/>
                  </a:lnTo>
                  <a:lnTo>
                    <a:pt x="51709" y="65669"/>
                  </a:lnTo>
                  <a:lnTo>
                    <a:pt x="517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 name="Google Shape;499;p27"/>
          <p:cNvGrpSpPr/>
          <p:nvPr/>
        </p:nvGrpSpPr>
        <p:grpSpPr>
          <a:xfrm flipH="1" rot="10800000">
            <a:off x="8611050" y="-35175"/>
            <a:ext cx="250200" cy="3009700"/>
            <a:chOff x="6592750" y="3054500"/>
            <a:chExt cx="250200" cy="3009700"/>
          </a:xfrm>
        </p:grpSpPr>
        <p:cxnSp>
          <p:nvCxnSpPr>
            <p:cNvPr id="500" name="Google Shape;500;p27"/>
            <p:cNvCxnSpPr/>
            <p:nvPr/>
          </p:nvCxnSpPr>
          <p:spPr>
            <a:xfrm rot="5400000">
              <a:off x="5466550" y="4812900"/>
              <a:ext cx="2502600" cy="0"/>
            </a:xfrm>
            <a:prstGeom prst="straightConnector1">
              <a:avLst/>
            </a:prstGeom>
            <a:noFill/>
            <a:ln cap="flat" cmpd="sng" w="28575">
              <a:solidFill>
                <a:schemeClr val="lt2"/>
              </a:solidFill>
              <a:prstDash val="solid"/>
              <a:round/>
              <a:headEnd len="med" w="med" type="none"/>
              <a:tailEnd len="med" w="med" type="none"/>
            </a:ln>
          </p:spPr>
        </p:cxnSp>
        <p:sp>
          <p:nvSpPr>
            <p:cNvPr id="501" name="Google Shape;501;p27"/>
            <p:cNvSpPr/>
            <p:nvPr/>
          </p:nvSpPr>
          <p:spPr>
            <a:xfrm rot="2700000">
              <a:off x="6629391" y="3367833"/>
              <a:ext cx="176918" cy="176918"/>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27"/>
            <p:cNvSpPr/>
            <p:nvPr/>
          </p:nvSpPr>
          <p:spPr>
            <a:xfrm rot="2700000">
              <a:off x="6629391" y="3258883"/>
              <a:ext cx="176918" cy="176918"/>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27"/>
            <p:cNvSpPr/>
            <p:nvPr/>
          </p:nvSpPr>
          <p:spPr>
            <a:xfrm rot="2700000">
              <a:off x="6658453" y="3079103"/>
              <a:ext cx="118794" cy="118794"/>
            </a:xfrm>
            <a:prstGeom prst="rect">
              <a:avLst/>
            </a:prstGeom>
            <a:solidFill>
              <a:schemeClr val="lt2"/>
            </a:solid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 name="Google Shape;504;p27"/>
          <p:cNvGrpSpPr/>
          <p:nvPr/>
        </p:nvGrpSpPr>
        <p:grpSpPr>
          <a:xfrm flipH="1">
            <a:off x="186125" y="3204825"/>
            <a:ext cx="1407475" cy="1757425"/>
            <a:chOff x="5250900" y="3706075"/>
            <a:chExt cx="1407475" cy="1757425"/>
          </a:xfrm>
        </p:grpSpPr>
        <p:sp>
          <p:nvSpPr>
            <p:cNvPr id="505" name="Google Shape;505;p27"/>
            <p:cNvSpPr/>
            <p:nvPr/>
          </p:nvSpPr>
          <p:spPr>
            <a:xfrm>
              <a:off x="6399225" y="5203400"/>
              <a:ext cx="253400" cy="253400"/>
            </a:xfrm>
            <a:custGeom>
              <a:rect b="b" l="l" r="r" t="t"/>
              <a:pathLst>
                <a:path extrusionOk="0" h="10136" w="10136">
                  <a:moveTo>
                    <a:pt x="9180" y="957"/>
                  </a:moveTo>
                  <a:lnTo>
                    <a:pt x="9180" y="9180"/>
                  </a:lnTo>
                  <a:lnTo>
                    <a:pt x="957" y="9180"/>
                  </a:lnTo>
                  <a:lnTo>
                    <a:pt x="957" y="957"/>
                  </a:lnTo>
                  <a:close/>
                  <a:moveTo>
                    <a:pt x="1" y="1"/>
                  </a:moveTo>
                  <a:lnTo>
                    <a:pt x="1"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27"/>
            <p:cNvSpPr/>
            <p:nvPr/>
          </p:nvSpPr>
          <p:spPr>
            <a:xfrm>
              <a:off x="6291175" y="5094400"/>
              <a:ext cx="252450" cy="253400"/>
            </a:xfrm>
            <a:custGeom>
              <a:rect b="b" l="l" r="r" t="t"/>
              <a:pathLst>
                <a:path extrusionOk="0" h="10136" w="10098">
                  <a:moveTo>
                    <a:pt x="9142" y="957"/>
                  </a:moveTo>
                  <a:lnTo>
                    <a:pt x="9142" y="9180"/>
                  </a:lnTo>
                  <a:lnTo>
                    <a:pt x="957" y="9180"/>
                  </a:lnTo>
                  <a:lnTo>
                    <a:pt x="957" y="957"/>
                  </a:lnTo>
                  <a:close/>
                  <a:moveTo>
                    <a:pt x="1" y="1"/>
                  </a:moveTo>
                  <a:lnTo>
                    <a:pt x="1" y="10136"/>
                  </a:lnTo>
                  <a:lnTo>
                    <a:pt x="10098" y="10136"/>
                  </a:lnTo>
                  <a:lnTo>
                    <a:pt x="1009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27"/>
            <p:cNvSpPr/>
            <p:nvPr/>
          </p:nvSpPr>
          <p:spPr>
            <a:xfrm>
              <a:off x="6149675" y="4962450"/>
              <a:ext cx="508700" cy="501050"/>
            </a:xfrm>
            <a:custGeom>
              <a:rect b="b" l="l" r="r" t="t"/>
              <a:pathLst>
                <a:path extrusionOk="0" h="20042" w="20348">
                  <a:moveTo>
                    <a:pt x="19391" y="1"/>
                  </a:moveTo>
                  <a:lnTo>
                    <a:pt x="19391" y="5317"/>
                  </a:lnTo>
                  <a:lnTo>
                    <a:pt x="5661" y="5317"/>
                  </a:lnTo>
                  <a:lnTo>
                    <a:pt x="5661" y="19085"/>
                  </a:lnTo>
                  <a:lnTo>
                    <a:pt x="0" y="19085"/>
                  </a:lnTo>
                  <a:lnTo>
                    <a:pt x="0" y="20042"/>
                  </a:lnTo>
                  <a:lnTo>
                    <a:pt x="6617" y="20042"/>
                  </a:lnTo>
                  <a:lnTo>
                    <a:pt x="6617" y="6273"/>
                  </a:lnTo>
                  <a:lnTo>
                    <a:pt x="20347" y="6273"/>
                  </a:lnTo>
                  <a:lnTo>
                    <a:pt x="2034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27"/>
            <p:cNvSpPr/>
            <p:nvPr/>
          </p:nvSpPr>
          <p:spPr>
            <a:xfrm>
              <a:off x="5250900" y="3706075"/>
              <a:ext cx="1292725" cy="1641725"/>
            </a:xfrm>
            <a:custGeom>
              <a:rect b="b" l="l" r="r" t="t"/>
              <a:pathLst>
                <a:path extrusionOk="0" h="65669" w="51709">
                  <a:moveTo>
                    <a:pt x="50753" y="0"/>
                  </a:moveTo>
                  <a:lnTo>
                    <a:pt x="50753" y="64713"/>
                  </a:lnTo>
                  <a:lnTo>
                    <a:pt x="0" y="64713"/>
                  </a:lnTo>
                  <a:lnTo>
                    <a:pt x="0" y="65669"/>
                  </a:lnTo>
                  <a:lnTo>
                    <a:pt x="51709" y="65669"/>
                  </a:lnTo>
                  <a:lnTo>
                    <a:pt x="517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9" name="Google Shape;509;p27"/>
          <p:cNvSpPr txBox="1"/>
          <p:nvPr>
            <p:ph idx="2" type="title"/>
          </p:nvPr>
        </p:nvSpPr>
        <p:spPr>
          <a:xfrm>
            <a:off x="2986350" y="2068800"/>
            <a:ext cx="3171300" cy="10872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30394B"/>
              </a:buClr>
              <a:buSzPts val="2800"/>
              <a:buNone/>
              <a:defRPr sz="1400">
                <a:solidFill>
                  <a:srgbClr val="30394B"/>
                </a:solidFill>
                <a:latin typeface="Spartan"/>
                <a:ea typeface="Spartan"/>
                <a:cs typeface="Spartan"/>
                <a:sym typeface="Spartan"/>
              </a:defRPr>
            </a:lvl1pPr>
            <a:lvl2pPr lvl="1" rtl="0">
              <a:spcBef>
                <a:spcPts val="0"/>
              </a:spcBef>
              <a:spcAft>
                <a:spcPts val="0"/>
              </a:spcAft>
              <a:buClr>
                <a:srgbClr val="30394B"/>
              </a:buClr>
              <a:buSzPts val="2800"/>
              <a:buNone/>
              <a:defRPr>
                <a:solidFill>
                  <a:srgbClr val="30394B"/>
                </a:solidFill>
                <a:latin typeface="Spartan"/>
                <a:ea typeface="Spartan"/>
                <a:cs typeface="Spartan"/>
                <a:sym typeface="Spartan"/>
              </a:defRPr>
            </a:lvl2pPr>
            <a:lvl3pPr lvl="2" rtl="0">
              <a:spcBef>
                <a:spcPts val="0"/>
              </a:spcBef>
              <a:spcAft>
                <a:spcPts val="0"/>
              </a:spcAft>
              <a:buClr>
                <a:srgbClr val="30394B"/>
              </a:buClr>
              <a:buSzPts val="2800"/>
              <a:buNone/>
              <a:defRPr>
                <a:solidFill>
                  <a:srgbClr val="30394B"/>
                </a:solidFill>
                <a:latin typeface="Spartan"/>
                <a:ea typeface="Spartan"/>
                <a:cs typeface="Spartan"/>
                <a:sym typeface="Spartan"/>
              </a:defRPr>
            </a:lvl3pPr>
            <a:lvl4pPr lvl="3" rtl="0">
              <a:spcBef>
                <a:spcPts val="0"/>
              </a:spcBef>
              <a:spcAft>
                <a:spcPts val="0"/>
              </a:spcAft>
              <a:buClr>
                <a:srgbClr val="30394B"/>
              </a:buClr>
              <a:buSzPts val="2800"/>
              <a:buNone/>
              <a:defRPr>
                <a:solidFill>
                  <a:srgbClr val="30394B"/>
                </a:solidFill>
                <a:latin typeface="Spartan"/>
                <a:ea typeface="Spartan"/>
                <a:cs typeface="Spartan"/>
                <a:sym typeface="Spartan"/>
              </a:defRPr>
            </a:lvl4pPr>
            <a:lvl5pPr lvl="4" rtl="0">
              <a:spcBef>
                <a:spcPts val="0"/>
              </a:spcBef>
              <a:spcAft>
                <a:spcPts val="0"/>
              </a:spcAft>
              <a:buClr>
                <a:srgbClr val="30394B"/>
              </a:buClr>
              <a:buSzPts val="2800"/>
              <a:buNone/>
              <a:defRPr>
                <a:solidFill>
                  <a:srgbClr val="30394B"/>
                </a:solidFill>
                <a:latin typeface="Spartan"/>
                <a:ea typeface="Spartan"/>
                <a:cs typeface="Spartan"/>
                <a:sym typeface="Spartan"/>
              </a:defRPr>
            </a:lvl5pPr>
            <a:lvl6pPr lvl="5" rtl="0">
              <a:spcBef>
                <a:spcPts val="0"/>
              </a:spcBef>
              <a:spcAft>
                <a:spcPts val="0"/>
              </a:spcAft>
              <a:buClr>
                <a:srgbClr val="30394B"/>
              </a:buClr>
              <a:buSzPts val="2800"/>
              <a:buNone/>
              <a:defRPr>
                <a:solidFill>
                  <a:srgbClr val="30394B"/>
                </a:solidFill>
                <a:latin typeface="Spartan"/>
                <a:ea typeface="Spartan"/>
                <a:cs typeface="Spartan"/>
                <a:sym typeface="Spartan"/>
              </a:defRPr>
            </a:lvl6pPr>
            <a:lvl7pPr lvl="6" rtl="0">
              <a:spcBef>
                <a:spcPts val="0"/>
              </a:spcBef>
              <a:spcAft>
                <a:spcPts val="0"/>
              </a:spcAft>
              <a:buClr>
                <a:srgbClr val="30394B"/>
              </a:buClr>
              <a:buSzPts val="2800"/>
              <a:buNone/>
              <a:defRPr>
                <a:solidFill>
                  <a:srgbClr val="30394B"/>
                </a:solidFill>
                <a:latin typeface="Spartan"/>
                <a:ea typeface="Spartan"/>
                <a:cs typeface="Spartan"/>
                <a:sym typeface="Spartan"/>
              </a:defRPr>
            </a:lvl7pPr>
            <a:lvl8pPr lvl="7" rtl="0">
              <a:spcBef>
                <a:spcPts val="0"/>
              </a:spcBef>
              <a:spcAft>
                <a:spcPts val="0"/>
              </a:spcAft>
              <a:buClr>
                <a:srgbClr val="30394B"/>
              </a:buClr>
              <a:buSzPts val="2800"/>
              <a:buNone/>
              <a:defRPr>
                <a:solidFill>
                  <a:srgbClr val="30394B"/>
                </a:solidFill>
                <a:latin typeface="Spartan"/>
                <a:ea typeface="Spartan"/>
                <a:cs typeface="Spartan"/>
                <a:sym typeface="Spartan"/>
              </a:defRPr>
            </a:lvl8pPr>
            <a:lvl9pPr lvl="8" rtl="0">
              <a:spcBef>
                <a:spcPts val="0"/>
              </a:spcBef>
              <a:spcAft>
                <a:spcPts val="0"/>
              </a:spcAft>
              <a:buClr>
                <a:srgbClr val="30394B"/>
              </a:buClr>
              <a:buSzPts val="2800"/>
              <a:buNone/>
              <a:defRPr>
                <a:solidFill>
                  <a:srgbClr val="30394B"/>
                </a:solidFill>
                <a:latin typeface="Spartan"/>
                <a:ea typeface="Spartan"/>
                <a:cs typeface="Spartan"/>
                <a:sym typeface="Spartan"/>
              </a:defRPr>
            </a:lvl9pPr>
          </a:lstStyle>
          <a:p/>
        </p:txBody>
      </p:sp>
      <p:sp>
        <p:nvSpPr>
          <p:cNvPr id="510" name="Google Shape;510;p27"/>
          <p:cNvSpPr txBox="1"/>
          <p:nvPr/>
        </p:nvSpPr>
        <p:spPr>
          <a:xfrm>
            <a:off x="2834925" y="3289350"/>
            <a:ext cx="3464400" cy="705900"/>
          </a:xfrm>
          <a:prstGeom prst="rect">
            <a:avLst/>
          </a:prstGeom>
          <a:noFill/>
          <a:ln>
            <a:noFill/>
          </a:ln>
        </p:spPr>
        <p:txBody>
          <a:bodyPr anchorCtr="0" anchor="b" bIns="91425" lIns="91425" spcFirstLastPara="1" rIns="91425" wrap="square" tIns="91425">
            <a:noAutofit/>
          </a:bodyPr>
          <a:lstStyle/>
          <a:p>
            <a:pPr indent="0" lvl="0" marL="0" rtl="0" algn="ctr">
              <a:lnSpc>
                <a:spcPct val="115000"/>
              </a:lnSpc>
              <a:spcBef>
                <a:spcPts val="300"/>
              </a:spcBef>
              <a:spcAft>
                <a:spcPts val="0"/>
              </a:spcAft>
              <a:buNone/>
            </a:pPr>
            <a:r>
              <a:rPr lang="en" sz="1000">
                <a:solidFill>
                  <a:srgbClr val="30394B"/>
                </a:solidFill>
                <a:latin typeface="Spartan Thin"/>
                <a:ea typeface="Spartan Thin"/>
                <a:cs typeface="Spartan Thin"/>
                <a:sym typeface="Spartan Thin"/>
              </a:rPr>
              <a:t>CREDITS: This presentation template was created by </a:t>
            </a:r>
            <a:r>
              <a:rPr lang="en" sz="1000">
                <a:solidFill>
                  <a:srgbClr val="30394B"/>
                </a:solidFill>
                <a:uFill>
                  <a:noFill/>
                </a:uFill>
                <a:latin typeface="Spartan Thin"/>
                <a:ea typeface="Spartan Thin"/>
                <a:cs typeface="Spartan Thin"/>
                <a:sym typeface="Spartan Thin"/>
                <a:hlinkClick r:id="rId2">
                  <a:extLst>
                    <a:ext uri="{A12FA001-AC4F-418D-AE19-62706E023703}">
                      <ahyp:hlinkClr val="tx"/>
                    </a:ext>
                  </a:extLst>
                </a:hlinkClick>
              </a:rPr>
              <a:t>Slidesgo</a:t>
            </a:r>
            <a:r>
              <a:rPr lang="en" sz="1000">
                <a:solidFill>
                  <a:srgbClr val="30394B"/>
                </a:solidFill>
                <a:latin typeface="Spartan Thin"/>
                <a:ea typeface="Spartan Thin"/>
                <a:cs typeface="Spartan Thin"/>
                <a:sym typeface="Spartan Thin"/>
              </a:rPr>
              <a:t>, including icons by </a:t>
            </a:r>
            <a:r>
              <a:rPr lang="en" sz="1000">
                <a:solidFill>
                  <a:srgbClr val="30394B"/>
                </a:solidFill>
                <a:uFill>
                  <a:noFill/>
                </a:uFill>
                <a:latin typeface="Spartan Thin"/>
                <a:ea typeface="Spartan Thin"/>
                <a:cs typeface="Spartan Thin"/>
                <a:sym typeface="Spartan Thin"/>
                <a:hlinkClick r:id="rId3">
                  <a:extLst>
                    <a:ext uri="{A12FA001-AC4F-418D-AE19-62706E023703}">
                      <ahyp:hlinkClr val="tx"/>
                    </a:ext>
                  </a:extLst>
                </a:hlinkClick>
              </a:rPr>
              <a:t>Flaticon</a:t>
            </a:r>
            <a:r>
              <a:rPr lang="en" sz="1000">
                <a:solidFill>
                  <a:srgbClr val="30394B"/>
                </a:solidFill>
                <a:latin typeface="Spartan Thin"/>
                <a:ea typeface="Spartan Thin"/>
                <a:cs typeface="Spartan Thin"/>
                <a:sym typeface="Spartan Thin"/>
              </a:rPr>
              <a:t>, and infographics &amp; images by </a:t>
            </a:r>
            <a:r>
              <a:rPr lang="en" sz="1000">
                <a:solidFill>
                  <a:srgbClr val="30394B"/>
                </a:solidFill>
                <a:uFill>
                  <a:noFill/>
                </a:uFill>
                <a:latin typeface="Spartan Thin"/>
                <a:ea typeface="Spartan Thin"/>
                <a:cs typeface="Spartan Thin"/>
                <a:sym typeface="Spartan Thin"/>
                <a:hlinkClick r:id="rId4">
                  <a:extLst>
                    <a:ext uri="{A12FA001-AC4F-418D-AE19-62706E023703}">
                      <ahyp:hlinkClr val="tx"/>
                    </a:ext>
                  </a:extLst>
                </a:hlinkClick>
              </a:rPr>
              <a:t>Freepik</a:t>
            </a:r>
            <a:endParaRPr sz="1000">
              <a:solidFill>
                <a:srgbClr val="30394B"/>
              </a:solidFill>
              <a:latin typeface="Spartan Thin"/>
              <a:ea typeface="Spartan Thin"/>
              <a:cs typeface="Spartan Thin"/>
              <a:sym typeface="Spartan Thin"/>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3">
  <p:cSld name="CUSTOM_14">
    <p:spTree>
      <p:nvGrpSpPr>
        <p:cNvPr id="511" name="Shape 511"/>
        <p:cNvGrpSpPr/>
        <p:nvPr/>
      </p:nvGrpSpPr>
      <p:grpSpPr>
        <a:xfrm>
          <a:off x="0" y="0"/>
          <a:ext cx="0" cy="0"/>
          <a:chOff x="0" y="0"/>
          <a:chExt cx="0" cy="0"/>
        </a:xfrm>
      </p:grpSpPr>
      <p:grpSp>
        <p:nvGrpSpPr>
          <p:cNvPr id="512" name="Google Shape;512;p28"/>
          <p:cNvGrpSpPr/>
          <p:nvPr/>
        </p:nvGrpSpPr>
        <p:grpSpPr>
          <a:xfrm flipH="1" rot="5400000">
            <a:off x="2007800" y="-1823375"/>
            <a:ext cx="175200" cy="4190800"/>
            <a:chOff x="292400" y="1018175"/>
            <a:chExt cx="175200" cy="4190800"/>
          </a:xfrm>
        </p:grpSpPr>
        <p:grpSp>
          <p:nvGrpSpPr>
            <p:cNvPr id="513" name="Google Shape;513;p28"/>
            <p:cNvGrpSpPr/>
            <p:nvPr/>
          </p:nvGrpSpPr>
          <p:grpSpPr>
            <a:xfrm>
              <a:off x="292400" y="1456275"/>
              <a:ext cx="175200" cy="3752700"/>
              <a:chOff x="8389650" y="-9525"/>
              <a:chExt cx="175200" cy="3752700"/>
            </a:xfrm>
          </p:grpSpPr>
          <p:cxnSp>
            <p:nvCxnSpPr>
              <p:cNvPr id="514" name="Google Shape;514;p28"/>
              <p:cNvCxnSpPr/>
              <p:nvPr/>
            </p:nvCxnSpPr>
            <p:spPr>
              <a:xfrm>
                <a:off x="8477250" y="-9525"/>
                <a:ext cx="0" cy="1628700"/>
              </a:xfrm>
              <a:prstGeom prst="straightConnector1">
                <a:avLst/>
              </a:prstGeom>
              <a:noFill/>
              <a:ln cap="flat" cmpd="sng" w="28575">
                <a:solidFill>
                  <a:schemeClr val="lt2"/>
                </a:solidFill>
                <a:prstDash val="solid"/>
                <a:round/>
                <a:headEnd len="med" w="med" type="none"/>
                <a:tailEnd len="med" w="med" type="none"/>
              </a:ln>
            </p:spPr>
          </p:cxnSp>
          <p:sp>
            <p:nvSpPr>
              <p:cNvPr id="515" name="Google Shape;515;p28"/>
              <p:cNvSpPr/>
              <p:nvPr/>
            </p:nvSpPr>
            <p:spPr>
              <a:xfrm rot="2700000">
                <a:off x="8415307" y="1644822"/>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28"/>
              <p:cNvSpPr/>
              <p:nvPr/>
            </p:nvSpPr>
            <p:spPr>
              <a:xfrm rot="2700000">
                <a:off x="8415307" y="1752534"/>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28"/>
              <p:cNvSpPr/>
              <p:nvPr/>
            </p:nvSpPr>
            <p:spPr>
              <a:xfrm rot="2700000">
                <a:off x="8415307" y="1859684"/>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18" name="Google Shape;518;p28"/>
              <p:cNvCxnSpPr/>
              <p:nvPr/>
            </p:nvCxnSpPr>
            <p:spPr>
              <a:xfrm>
                <a:off x="8477250" y="2009775"/>
                <a:ext cx="4800" cy="1733400"/>
              </a:xfrm>
              <a:prstGeom prst="straightConnector1">
                <a:avLst/>
              </a:prstGeom>
              <a:noFill/>
              <a:ln cap="flat" cmpd="sng" w="28575">
                <a:solidFill>
                  <a:schemeClr val="lt2"/>
                </a:solidFill>
                <a:prstDash val="solid"/>
                <a:round/>
                <a:headEnd len="med" w="med" type="none"/>
                <a:tailEnd len="med" w="med" type="none"/>
              </a:ln>
            </p:spPr>
          </p:cxnSp>
        </p:grpSp>
        <p:sp>
          <p:nvSpPr>
            <p:cNvPr id="519" name="Google Shape;519;p28"/>
            <p:cNvSpPr/>
            <p:nvPr/>
          </p:nvSpPr>
          <p:spPr>
            <a:xfrm rot="2700000">
              <a:off x="318057" y="1324584"/>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28"/>
            <p:cNvSpPr/>
            <p:nvPr/>
          </p:nvSpPr>
          <p:spPr>
            <a:xfrm rot="2700000">
              <a:off x="318057" y="1221409"/>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28"/>
            <p:cNvSpPr/>
            <p:nvPr/>
          </p:nvSpPr>
          <p:spPr>
            <a:xfrm rot="2700000">
              <a:off x="318482" y="1043657"/>
              <a:ext cx="123037" cy="123037"/>
            </a:xfrm>
            <a:prstGeom prst="rect">
              <a:avLst/>
            </a:prstGeom>
            <a:solidFill>
              <a:schemeClr val="lt2"/>
            </a:solid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 name="Google Shape;522;p28"/>
          <p:cNvGrpSpPr/>
          <p:nvPr/>
        </p:nvGrpSpPr>
        <p:grpSpPr>
          <a:xfrm rot="10800000">
            <a:off x="7468613" y="3204825"/>
            <a:ext cx="1476300" cy="1757425"/>
            <a:chOff x="919550" y="238125"/>
            <a:chExt cx="1476300" cy="1757425"/>
          </a:xfrm>
        </p:grpSpPr>
        <p:sp>
          <p:nvSpPr>
            <p:cNvPr id="523" name="Google Shape;523;p28"/>
            <p:cNvSpPr/>
            <p:nvPr/>
          </p:nvSpPr>
          <p:spPr>
            <a:xfrm>
              <a:off x="925275" y="244800"/>
              <a:ext cx="253400" cy="253400"/>
            </a:xfrm>
            <a:custGeom>
              <a:rect b="b" l="l" r="r" t="t"/>
              <a:pathLst>
                <a:path extrusionOk="0" h="10136" w="10136">
                  <a:moveTo>
                    <a:pt x="9180" y="957"/>
                  </a:moveTo>
                  <a:lnTo>
                    <a:pt x="9180" y="9180"/>
                  </a:lnTo>
                  <a:lnTo>
                    <a:pt x="957" y="9180"/>
                  </a:lnTo>
                  <a:lnTo>
                    <a:pt x="957" y="957"/>
                  </a:lnTo>
                  <a:close/>
                  <a:moveTo>
                    <a:pt x="0" y="1"/>
                  </a:moveTo>
                  <a:lnTo>
                    <a:pt x="0"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28"/>
            <p:cNvSpPr/>
            <p:nvPr/>
          </p:nvSpPr>
          <p:spPr>
            <a:xfrm>
              <a:off x="1034275" y="353800"/>
              <a:ext cx="252450" cy="253400"/>
            </a:xfrm>
            <a:custGeom>
              <a:rect b="b" l="l" r="r" t="t"/>
              <a:pathLst>
                <a:path extrusionOk="0" h="10136" w="10098">
                  <a:moveTo>
                    <a:pt x="9141" y="957"/>
                  </a:moveTo>
                  <a:lnTo>
                    <a:pt x="9141" y="9180"/>
                  </a:lnTo>
                  <a:lnTo>
                    <a:pt x="957" y="9180"/>
                  </a:lnTo>
                  <a:lnTo>
                    <a:pt x="957" y="957"/>
                  </a:lnTo>
                  <a:close/>
                  <a:moveTo>
                    <a:pt x="1" y="1"/>
                  </a:moveTo>
                  <a:lnTo>
                    <a:pt x="1" y="10136"/>
                  </a:lnTo>
                  <a:lnTo>
                    <a:pt x="10097" y="10136"/>
                  </a:lnTo>
                  <a:lnTo>
                    <a:pt x="100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28"/>
            <p:cNvSpPr/>
            <p:nvPr/>
          </p:nvSpPr>
          <p:spPr>
            <a:xfrm>
              <a:off x="919550" y="238125"/>
              <a:ext cx="508675" cy="501025"/>
            </a:xfrm>
            <a:custGeom>
              <a:rect b="b" l="l" r="r" t="t"/>
              <a:pathLst>
                <a:path extrusionOk="0" h="20041" w="20347">
                  <a:moveTo>
                    <a:pt x="13730" y="0"/>
                  </a:moveTo>
                  <a:lnTo>
                    <a:pt x="13730" y="13807"/>
                  </a:lnTo>
                  <a:lnTo>
                    <a:pt x="0" y="13807"/>
                  </a:lnTo>
                  <a:lnTo>
                    <a:pt x="0" y="20041"/>
                  </a:lnTo>
                  <a:lnTo>
                    <a:pt x="956" y="20041"/>
                  </a:lnTo>
                  <a:lnTo>
                    <a:pt x="956" y="14763"/>
                  </a:lnTo>
                  <a:lnTo>
                    <a:pt x="14686" y="14763"/>
                  </a:lnTo>
                  <a:lnTo>
                    <a:pt x="14686" y="956"/>
                  </a:lnTo>
                  <a:lnTo>
                    <a:pt x="20347" y="956"/>
                  </a:lnTo>
                  <a:lnTo>
                    <a:pt x="203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28"/>
            <p:cNvSpPr/>
            <p:nvPr/>
          </p:nvSpPr>
          <p:spPr>
            <a:xfrm>
              <a:off x="1034275" y="353800"/>
              <a:ext cx="1361575" cy="1641750"/>
            </a:xfrm>
            <a:custGeom>
              <a:rect b="b" l="l" r="r" t="t"/>
              <a:pathLst>
                <a:path extrusionOk="0" h="65670" w="54463">
                  <a:moveTo>
                    <a:pt x="1" y="1"/>
                  </a:moveTo>
                  <a:lnTo>
                    <a:pt x="1" y="65669"/>
                  </a:lnTo>
                  <a:lnTo>
                    <a:pt x="957" y="65669"/>
                  </a:lnTo>
                  <a:lnTo>
                    <a:pt x="957" y="957"/>
                  </a:lnTo>
                  <a:lnTo>
                    <a:pt x="54463" y="957"/>
                  </a:lnTo>
                  <a:lnTo>
                    <a:pt x="544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7" name="Google Shape;527;p28"/>
          <p:cNvSpPr txBox="1"/>
          <p:nvPr>
            <p:ph type="title"/>
          </p:nvPr>
        </p:nvSpPr>
        <p:spPr>
          <a:xfrm>
            <a:off x="714775" y="549000"/>
            <a:ext cx="7757700" cy="841200"/>
          </a:xfrm>
          <a:prstGeom prst="rect">
            <a:avLst/>
          </a:prstGeom>
        </p:spPr>
        <p:txBody>
          <a:bodyPr anchorCtr="0" anchor="t" bIns="91425" lIns="91425" spcFirstLastPara="1" rIns="91425" wrap="square" tIns="91425">
            <a:noAutofit/>
          </a:bodyPr>
          <a:lstStyle>
            <a:lvl1pPr lvl="0" rtl="0" algn="r">
              <a:spcBef>
                <a:spcPts val="0"/>
              </a:spcBef>
              <a:spcAft>
                <a:spcPts val="0"/>
              </a:spcAft>
              <a:buSzPts val="2800"/>
              <a:buNone/>
              <a:defRPr/>
            </a:lvl1pPr>
            <a:lvl2pPr lvl="1" rtl="0" algn="r">
              <a:spcBef>
                <a:spcPts val="0"/>
              </a:spcBef>
              <a:spcAft>
                <a:spcPts val="0"/>
              </a:spcAft>
              <a:buSzPts val="2800"/>
              <a:buNone/>
              <a:defRPr/>
            </a:lvl2pPr>
            <a:lvl3pPr lvl="2" rtl="0" algn="r">
              <a:spcBef>
                <a:spcPts val="0"/>
              </a:spcBef>
              <a:spcAft>
                <a:spcPts val="0"/>
              </a:spcAft>
              <a:buSzPts val="2800"/>
              <a:buNone/>
              <a:defRPr/>
            </a:lvl3pPr>
            <a:lvl4pPr lvl="3" rtl="0" algn="r">
              <a:spcBef>
                <a:spcPts val="0"/>
              </a:spcBef>
              <a:spcAft>
                <a:spcPts val="0"/>
              </a:spcAft>
              <a:buSzPts val="2800"/>
              <a:buNone/>
              <a:defRPr/>
            </a:lvl4pPr>
            <a:lvl5pPr lvl="4" rtl="0" algn="r">
              <a:spcBef>
                <a:spcPts val="0"/>
              </a:spcBef>
              <a:spcAft>
                <a:spcPts val="0"/>
              </a:spcAft>
              <a:buSzPts val="2800"/>
              <a:buNone/>
              <a:defRPr/>
            </a:lvl5pPr>
            <a:lvl6pPr lvl="5" rtl="0" algn="r">
              <a:spcBef>
                <a:spcPts val="0"/>
              </a:spcBef>
              <a:spcAft>
                <a:spcPts val="0"/>
              </a:spcAft>
              <a:buSzPts val="2800"/>
              <a:buNone/>
              <a:defRPr/>
            </a:lvl6pPr>
            <a:lvl7pPr lvl="6" rtl="0" algn="r">
              <a:spcBef>
                <a:spcPts val="0"/>
              </a:spcBef>
              <a:spcAft>
                <a:spcPts val="0"/>
              </a:spcAft>
              <a:buSzPts val="2800"/>
              <a:buNone/>
              <a:defRPr/>
            </a:lvl7pPr>
            <a:lvl8pPr lvl="7" rtl="0" algn="r">
              <a:spcBef>
                <a:spcPts val="0"/>
              </a:spcBef>
              <a:spcAft>
                <a:spcPts val="0"/>
              </a:spcAft>
              <a:buSzPts val="2800"/>
              <a:buNone/>
              <a:defRPr/>
            </a:lvl8pPr>
            <a:lvl9pPr lvl="8" rtl="0" algn="r">
              <a:spcBef>
                <a:spcPts val="0"/>
              </a:spcBef>
              <a:spcAft>
                <a:spcPts val="0"/>
              </a:spcAft>
              <a:buSzPts val="2800"/>
              <a:buNone/>
              <a:defRPr/>
            </a:lvl9pPr>
          </a:lstStyle>
          <a:p/>
        </p:txBody>
      </p:sp>
      <p:sp>
        <p:nvSpPr>
          <p:cNvPr id="528" name="Google Shape;528;p28"/>
          <p:cNvSpPr txBox="1"/>
          <p:nvPr>
            <p:ph hasCustomPrompt="1" idx="2" type="title"/>
          </p:nvPr>
        </p:nvSpPr>
        <p:spPr>
          <a:xfrm>
            <a:off x="1171200" y="1354763"/>
            <a:ext cx="2621100" cy="10491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2"/>
              </a:buClr>
              <a:buSzPts val="9400"/>
              <a:buNone/>
              <a:defRPr sz="5000">
                <a:solidFill>
                  <a:schemeClr val="lt2"/>
                </a:solidFill>
              </a:defRPr>
            </a:lvl1pPr>
            <a:lvl2pPr lvl="1" rtl="0" algn="ctr">
              <a:spcBef>
                <a:spcPts val="0"/>
              </a:spcBef>
              <a:spcAft>
                <a:spcPts val="0"/>
              </a:spcAft>
              <a:buClr>
                <a:schemeClr val="lt2"/>
              </a:buClr>
              <a:buSzPts val="11500"/>
              <a:buNone/>
              <a:defRPr sz="11500">
                <a:solidFill>
                  <a:schemeClr val="lt2"/>
                </a:solidFill>
              </a:defRPr>
            </a:lvl2pPr>
            <a:lvl3pPr lvl="2" rtl="0" algn="ctr">
              <a:spcBef>
                <a:spcPts val="0"/>
              </a:spcBef>
              <a:spcAft>
                <a:spcPts val="0"/>
              </a:spcAft>
              <a:buClr>
                <a:schemeClr val="lt2"/>
              </a:buClr>
              <a:buSzPts val="11500"/>
              <a:buNone/>
              <a:defRPr sz="11500">
                <a:solidFill>
                  <a:schemeClr val="lt2"/>
                </a:solidFill>
              </a:defRPr>
            </a:lvl3pPr>
            <a:lvl4pPr lvl="3" rtl="0" algn="ctr">
              <a:spcBef>
                <a:spcPts val="0"/>
              </a:spcBef>
              <a:spcAft>
                <a:spcPts val="0"/>
              </a:spcAft>
              <a:buClr>
                <a:schemeClr val="lt2"/>
              </a:buClr>
              <a:buSzPts val="11500"/>
              <a:buNone/>
              <a:defRPr sz="11500">
                <a:solidFill>
                  <a:schemeClr val="lt2"/>
                </a:solidFill>
              </a:defRPr>
            </a:lvl4pPr>
            <a:lvl5pPr lvl="4" rtl="0" algn="ctr">
              <a:spcBef>
                <a:spcPts val="0"/>
              </a:spcBef>
              <a:spcAft>
                <a:spcPts val="0"/>
              </a:spcAft>
              <a:buClr>
                <a:schemeClr val="lt2"/>
              </a:buClr>
              <a:buSzPts val="11500"/>
              <a:buNone/>
              <a:defRPr sz="11500">
                <a:solidFill>
                  <a:schemeClr val="lt2"/>
                </a:solidFill>
              </a:defRPr>
            </a:lvl5pPr>
            <a:lvl6pPr lvl="5" rtl="0" algn="ctr">
              <a:spcBef>
                <a:spcPts val="0"/>
              </a:spcBef>
              <a:spcAft>
                <a:spcPts val="0"/>
              </a:spcAft>
              <a:buClr>
                <a:schemeClr val="lt2"/>
              </a:buClr>
              <a:buSzPts val="11500"/>
              <a:buNone/>
              <a:defRPr sz="11500">
                <a:solidFill>
                  <a:schemeClr val="lt2"/>
                </a:solidFill>
              </a:defRPr>
            </a:lvl6pPr>
            <a:lvl7pPr lvl="6" rtl="0" algn="ctr">
              <a:spcBef>
                <a:spcPts val="0"/>
              </a:spcBef>
              <a:spcAft>
                <a:spcPts val="0"/>
              </a:spcAft>
              <a:buClr>
                <a:schemeClr val="lt2"/>
              </a:buClr>
              <a:buSzPts val="11500"/>
              <a:buNone/>
              <a:defRPr sz="11500">
                <a:solidFill>
                  <a:schemeClr val="lt2"/>
                </a:solidFill>
              </a:defRPr>
            </a:lvl7pPr>
            <a:lvl8pPr lvl="7" rtl="0" algn="ctr">
              <a:spcBef>
                <a:spcPts val="0"/>
              </a:spcBef>
              <a:spcAft>
                <a:spcPts val="0"/>
              </a:spcAft>
              <a:buClr>
                <a:schemeClr val="lt2"/>
              </a:buClr>
              <a:buSzPts val="11500"/>
              <a:buNone/>
              <a:defRPr sz="11500">
                <a:solidFill>
                  <a:schemeClr val="lt2"/>
                </a:solidFill>
              </a:defRPr>
            </a:lvl8pPr>
            <a:lvl9pPr lvl="8" rtl="0" algn="ctr">
              <a:spcBef>
                <a:spcPts val="0"/>
              </a:spcBef>
              <a:spcAft>
                <a:spcPts val="0"/>
              </a:spcAft>
              <a:buClr>
                <a:schemeClr val="lt2"/>
              </a:buClr>
              <a:buSzPts val="11500"/>
              <a:buNone/>
              <a:defRPr sz="11500">
                <a:solidFill>
                  <a:schemeClr val="lt2"/>
                </a:solidFill>
              </a:defRPr>
            </a:lvl9pPr>
          </a:lstStyle>
          <a:p>
            <a:r>
              <a:t>xx%</a:t>
            </a:r>
          </a:p>
        </p:txBody>
      </p:sp>
      <p:sp>
        <p:nvSpPr>
          <p:cNvPr id="529" name="Google Shape;529;p28"/>
          <p:cNvSpPr txBox="1"/>
          <p:nvPr>
            <p:ph idx="3" type="title"/>
          </p:nvPr>
        </p:nvSpPr>
        <p:spPr>
          <a:xfrm>
            <a:off x="1259429" y="1141241"/>
            <a:ext cx="2444700" cy="533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700"/>
              <a:buNone/>
              <a:defRPr sz="19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530" name="Google Shape;530;p28"/>
          <p:cNvSpPr txBox="1"/>
          <p:nvPr>
            <p:ph hasCustomPrompt="1" idx="4" type="title"/>
          </p:nvPr>
        </p:nvSpPr>
        <p:spPr>
          <a:xfrm>
            <a:off x="3627925" y="1888163"/>
            <a:ext cx="2621100" cy="10491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2"/>
              </a:buClr>
              <a:buSzPts val="9400"/>
              <a:buNone/>
              <a:defRPr sz="5000">
                <a:solidFill>
                  <a:schemeClr val="lt2"/>
                </a:solidFill>
              </a:defRPr>
            </a:lvl1pPr>
            <a:lvl2pPr lvl="1" rtl="0" algn="ctr">
              <a:spcBef>
                <a:spcPts val="0"/>
              </a:spcBef>
              <a:spcAft>
                <a:spcPts val="0"/>
              </a:spcAft>
              <a:buClr>
                <a:schemeClr val="lt2"/>
              </a:buClr>
              <a:buSzPts val="11500"/>
              <a:buNone/>
              <a:defRPr sz="11500">
                <a:solidFill>
                  <a:schemeClr val="lt2"/>
                </a:solidFill>
              </a:defRPr>
            </a:lvl2pPr>
            <a:lvl3pPr lvl="2" rtl="0" algn="ctr">
              <a:spcBef>
                <a:spcPts val="0"/>
              </a:spcBef>
              <a:spcAft>
                <a:spcPts val="0"/>
              </a:spcAft>
              <a:buClr>
                <a:schemeClr val="lt2"/>
              </a:buClr>
              <a:buSzPts val="11500"/>
              <a:buNone/>
              <a:defRPr sz="11500">
                <a:solidFill>
                  <a:schemeClr val="lt2"/>
                </a:solidFill>
              </a:defRPr>
            </a:lvl3pPr>
            <a:lvl4pPr lvl="3" rtl="0" algn="ctr">
              <a:spcBef>
                <a:spcPts val="0"/>
              </a:spcBef>
              <a:spcAft>
                <a:spcPts val="0"/>
              </a:spcAft>
              <a:buClr>
                <a:schemeClr val="lt2"/>
              </a:buClr>
              <a:buSzPts val="11500"/>
              <a:buNone/>
              <a:defRPr sz="11500">
                <a:solidFill>
                  <a:schemeClr val="lt2"/>
                </a:solidFill>
              </a:defRPr>
            </a:lvl4pPr>
            <a:lvl5pPr lvl="4" rtl="0" algn="ctr">
              <a:spcBef>
                <a:spcPts val="0"/>
              </a:spcBef>
              <a:spcAft>
                <a:spcPts val="0"/>
              </a:spcAft>
              <a:buClr>
                <a:schemeClr val="lt2"/>
              </a:buClr>
              <a:buSzPts val="11500"/>
              <a:buNone/>
              <a:defRPr sz="11500">
                <a:solidFill>
                  <a:schemeClr val="lt2"/>
                </a:solidFill>
              </a:defRPr>
            </a:lvl5pPr>
            <a:lvl6pPr lvl="5" rtl="0" algn="ctr">
              <a:spcBef>
                <a:spcPts val="0"/>
              </a:spcBef>
              <a:spcAft>
                <a:spcPts val="0"/>
              </a:spcAft>
              <a:buClr>
                <a:schemeClr val="lt2"/>
              </a:buClr>
              <a:buSzPts val="11500"/>
              <a:buNone/>
              <a:defRPr sz="11500">
                <a:solidFill>
                  <a:schemeClr val="lt2"/>
                </a:solidFill>
              </a:defRPr>
            </a:lvl6pPr>
            <a:lvl7pPr lvl="6" rtl="0" algn="ctr">
              <a:spcBef>
                <a:spcPts val="0"/>
              </a:spcBef>
              <a:spcAft>
                <a:spcPts val="0"/>
              </a:spcAft>
              <a:buClr>
                <a:schemeClr val="lt2"/>
              </a:buClr>
              <a:buSzPts val="11500"/>
              <a:buNone/>
              <a:defRPr sz="11500">
                <a:solidFill>
                  <a:schemeClr val="lt2"/>
                </a:solidFill>
              </a:defRPr>
            </a:lvl7pPr>
            <a:lvl8pPr lvl="7" rtl="0" algn="ctr">
              <a:spcBef>
                <a:spcPts val="0"/>
              </a:spcBef>
              <a:spcAft>
                <a:spcPts val="0"/>
              </a:spcAft>
              <a:buClr>
                <a:schemeClr val="lt2"/>
              </a:buClr>
              <a:buSzPts val="11500"/>
              <a:buNone/>
              <a:defRPr sz="11500">
                <a:solidFill>
                  <a:schemeClr val="lt2"/>
                </a:solidFill>
              </a:defRPr>
            </a:lvl8pPr>
            <a:lvl9pPr lvl="8" rtl="0" algn="ctr">
              <a:spcBef>
                <a:spcPts val="0"/>
              </a:spcBef>
              <a:spcAft>
                <a:spcPts val="0"/>
              </a:spcAft>
              <a:buClr>
                <a:schemeClr val="lt2"/>
              </a:buClr>
              <a:buSzPts val="11500"/>
              <a:buNone/>
              <a:defRPr sz="11500">
                <a:solidFill>
                  <a:schemeClr val="lt2"/>
                </a:solidFill>
              </a:defRPr>
            </a:lvl9pPr>
          </a:lstStyle>
          <a:p>
            <a:r>
              <a:t>xx%</a:t>
            </a:r>
          </a:p>
        </p:txBody>
      </p:sp>
      <p:sp>
        <p:nvSpPr>
          <p:cNvPr id="531" name="Google Shape;531;p28"/>
          <p:cNvSpPr txBox="1"/>
          <p:nvPr>
            <p:ph idx="5" type="title"/>
          </p:nvPr>
        </p:nvSpPr>
        <p:spPr>
          <a:xfrm>
            <a:off x="3716154" y="1674641"/>
            <a:ext cx="2444700" cy="533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700"/>
              <a:buNone/>
              <a:defRPr sz="19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532" name="Google Shape;532;p28"/>
          <p:cNvSpPr txBox="1"/>
          <p:nvPr>
            <p:ph hasCustomPrompt="1" idx="6" type="title"/>
          </p:nvPr>
        </p:nvSpPr>
        <p:spPr>
          <a:xfrm>
            <a:off x="6076575" y="2421575"/>
            <a:ext cx="2621100" cy="10491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2"/>
              </a:buClr>
              <a:buSzPts val="9400"/>
              <a:buNone/>
              <a:defRPr sz="5000">
                <a:solidFill>
                  <a:schemeClr val="lt2"/>
                </a:solidFill>
              </a:defRPr>
            </a:lvl1pPr>
            <a:lvl2pPr lvl="1" rtl="0" algn="ctr">
              <a:spcBef>
                <a:spcPts val="0"/>
              </a:spcBef>
              <a:spcAft>
                <a:spcPts val="0"/>
              </a:spcAft>
              <a:buClr>
                <a:schemeClr val="lt2"/>
              </a:buClr>
              <a:buSzPts val="11500"/>
              <a:buNone/>
              <a:defRPr sz="11500">
                <a:solidFill>
                  <a:schemeClr val="lt2"/>
                </a:solidFill>
              </a:defRPr>
            </a:lvl2pPr>
            <a:lvl3pPr lvl="2" rtl="0" algn="ctr">
              <a:spcBef>
                <a:spcPts val="0"/>
              </a:spcBef>
              <a:spcAft>
                <a:spcPts val="0"/>
              </a:spcAft>
              <a:buClr>
                <a:schemeClr val="lt2"/>
              </a:buClr>
              <a:buSzPts val="11500"/>
              <a:buNone/>
              <a:defRPr sz="11500">
                <a:solidFill>
                  <a:schemeClr val="lt2"/>
                </a:solidFill>
              </a:defRPr>
            </a:lvl3pPr>
            <a:lvl4pPr lvl="3" rtl="0" algn="ctr">
              <a:spcBef>
                <a:spcPts val="0"/>
              </a:spcBef>
              <a:spcAft>
                <a:spcPts val="0"/>
              </a:spcAft>
              <a:buClr>
                <a:schemeClr val="lt2"/>
              </a:buClr>
              <a:buSzPts val="11500"/>
              <a:buNone/>
              <a:defRPr sz="11500">
                <a:solidFill>
                  <a:schemeClr val="lt2"/>
                </a:solidFill>
              </a:defRPr>
            </a:lvl4pPr>
            <a:lvl5pPr lvl="4" rtl="0" algn="ctr">
              <a:spcBef>
                <a:spcPts val="0"/>
              </a:spcBef>
              <a:spcAft>
                <a:spcPts val="0"/>
              </a:spcAft>
              <a:buClr>
                <a:schemeClr val="lt2"/>
              </a:buClr>
              <a:buSzPts val="11500"/>
              <a:buNone/>
              <a:defRPr sz="11500">
                <a:solidFill>
                  <a:schemeClr val="lt2"/>
                </a:solidFill>
              </a:defRPr>
            </a:lvl5pPr>
            <a:lvl6pPr lvl="5" rtl="0" algn="ctr">
              <a:spcBef>
                <a:spcPts val="0"/>
              </a:spcBef>
              <a:spcAft>
                <a:spcPts val="0"/>
              </a:spcAft>
              <a:buClr>
                <a:schemeClr val="lt2"/>
              </a:buClr>
              <a:buSzPts val="11500"/>
              <a:buNone/>
              <a:defRPr sz="11500">
                <a:solidFill>
                  <a:schemeClr val="lt2"/>
                </a:solidFill>
              </a:defRPr>
            </a:lvl6pPr>
            <a:lvl7pPr lvl="6" rtl="0" algn="ctr">
              <a:spcBef>
                <a:spcPts val="0"/>
              </a:spcBef>
              <a:spcAft>
                <a:spcPts val="0"/>
              </a:spcAft>
              <a:buClr>
                <a:schemeClr val="lt2"/>
              </a:buClr>
              <a:buSzPts val="11500"/>
              <a:buNone/>
              <a:defRPr sz="11500">
                <a:solidFill>
                  <a:schemeClr val="lt2"/>
                </a:solidFill>
              </a:defRPr>
            </a:lvl7pPr>
            <a:lvl8pPr lvl="7" rtl="0" algn="ctr">
              <a:spcBef>
                <a:spcPts val="0"/>
              </a:spcBef>
              <a:spcAft>
                <a:spcPts val="0"/>
              </a:spcAft>
              <a:buClr>
                <a:schemeClr val="lt2"/>
              </a:buClr>
              <a:buSzPts val="11500"/>
              <a:buNone/>
              <a:defRPr sz="11500">
                <a:solidFill>
                  <a:schemeClr val="lt2"/>
                </a:solidFill>
              </a:defRPr>
            </a:lvl8pPr>
            <a:lvl9pPr lvl="8" rtl="0" algn="ctr">
              <a:spcBef>
                <a:spcPts val="0"/>
              </a:spcBef>
              <a:spcAft>
                <a:spcPts val="0"/>
              </a:spcAft>
              <a:buClr>
                <a:schemeClr val="lt2"/>
              </a:buClr>
              <a:buSzPts val="11500"/>
              <a:buNone/>
              <a:defRPr sz="11500">
                <a:solidFill>
                  <a:schemeClr val="lt2"/>
                </a:solidFill>
              </a:defRPr>
            </a:lvl9pPr>
          </a:lstStyle>
          <a:p>
            <a:r>
              <a:t>xx%</a:t>
            </a:r>
          </a:p>
        </p:txBody>
      </p:sp>
      <p:sp>
        <p:nvSpPr>
          <p:cNvPr id="533" name="Google Shape;533;p28"/>
          <p:cNvSpPr txBox="1"/>
          <p:nvPr>
            <p:ph idx="7" type="title"/>
          </p:nvPr>
        </p:nvSpPr>
        <p:spPr>
          <a:xfrm>
            <a:off x="6164804" y="2208054"/>
            <a:ext cx="2444700" cy="533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700"/>
              <a:buNone/>
              <a:defRPr sz="19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534" name="Google Shape;534;p28"/>
          <p:cNvSpPr txBox="1"/>
          <p:nvPr>
            <p:ph idx="1" type="subTitle"/>
          </p:nvPr>
        </p:nvSpPr>
        <p:spPr>
          <a:xfrm>
            <a:off x="1344450" y="2156500"/>
            <a:ext cx="2274600" cy="371400"/>
          </a:xfrm>
          <a:prstGeom prst="rect">
            <a:avLst/>
          </a:prstGeom>
        </p:spPr>
        <p:txBody>
          <a:bodyPr anchorCtr="0" anchor="t" bIns="91425" lIns="91425" spcFirstLastPara="1" rIns="91425" wrap="square" tIns="91425">
            <a:noAutofit/>
          </a:bodyPr>
          <a:lstStyle>
            <a:lvl1pPr lvl="0" algn="ctr">
              <a:spcBef>
                <a:spcPts val="0"/>
              </a:spcBef>
              <a:spcAft>
                <a:spcPts val="0"/>
              </a:spcAft>
              <a:buClr>
                <a:srgbClr val="30394B"/>
              </a:buClr>
              <a:buSzPts val="1400"/>
              <a:buNone/>
              <a:defRPr sz="1400">
                <a:solidFill>
                  <a:srgbClr val="30394B"/>
                </a:solidFill>
              </a:defRPr>
            </a:lvl1pPr>
            <a:lvl2pPr lvl="1" algn="ctr">
              <a:spcBef>
                <a:spcPts val="1600"/>
              </a:spcBef>
              <a:spcAft>
                <a:spcPts val="0"/>
              </a:spcAft>
              <a:buSzPts val="1400"/>
              <a:buNone/>
              <a:defRPr/>
            </a:lvl2pPr>
            <a:lvl3pPr lvl="2" algn="ctr">
              <a:spcBef>
                <a:spcPts val="1600"/>
              </a:spcBef>
              <a:spcAft>
                <a:spcPts val="0"/>
              </a:spcAft>
              <a:buSzPts val="1400"/>
              <a:buNone/>
              <a:defRPr/>
            </a:lvl3pPr>
            <a:lvl4pPr lvl="3" algn="ctr">
              <a:spcBef>
                <a:spcPts val="1600"/>
              </a:spcBef>
              <a:spcAft>
                <a:spcPts val="0"/>
              </a:spcAft>
              <a:buSzPts val="1400"/>
              <a:buNone/>
              <a:defRPr/>
            </a:lvl4pPr>
            <a:lvl5pPr lvl="4" algn="ctr">
              <a:spcBef>
                <a:spcPts val="1600"/>
              </a:spcBef>
              <a:spcAft>
                <a:spcPts val="0"/>
              </a:spcAft>
              <a:buSzPts val="1400"/>
              <a:buNone/>
              <a:defRPr/>
            </a:lvl5pPr>
            <a:lvl6pPr lvl="5" algn="ctr">
              <a:spcBef>
                <a:spcPts val="1600"/>
              </a:spcBef>
              <a:spcAft>
                <a:spcPts val="0"/>
              </a:spcAft>
              <a:buSzPts val="1400"/>
              <a:buNone/>
              <a:defRPr/>
            </a:lvl6pPr>
            <a:lvl7pPr lvl="6" algn="ctr">
              <a:spcBef>
                <a:spcPts val="1600"/>
              </a:spcBef>
              <a:spcAft>
                <a:spcPts val="0"/>
              </a:spcAft>
              <a:buSzPts val="1400"/>
              <a:buNone/>
              <a:defRPr/>
            </a:lvl7pPr>
            <a:lvl8pPr lvl="7" algn="ctr">
              <a:spcBef>
                <a:spcPts val="1600"/>
              </a:spcBef>
              <a:spcAft>
                <a:spcPts val="0"/>
              </a:spcAft>
              <a:buSzPts val="1400"/>
              <a:buNone/>
              <a:defRPr/>
            </a:lvl8pPr>
            <a:lvl9pPr lvl="8" algn="ctr">
              <a:spcBef>
                <a:spcPts val="1600"/>
              </a:spcBef>
              <a:spcAft>
                <a:spcPts val="1600"/>
              </a:spcAft>
              <a:buSzPts val="1400"/>
              <a:buNone/>
              <a:defRPr/>
            </a:lvl9pPr>
          </a:lstStyle>
          <a:p/>
        </p:txBody>
      </p:sp>
      <p:sp>
        <p:nvSpPr>
          <p:cNvPr id="535" name="Google Shape;535;p28"/>
          <p:cNvSpPr txBox="1"/>
          <p:nvPr>
            <p:ph idx="8" type="subTitle"/>
          </p:nvPr>
        </p:nvSpPr>
        <p:spPr>
          <a:xfrm>
            <a:off x="3807322" y="2695500"/>
            <a:ext cx="2262300" cy="3714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30394B"/>
              </a:buClr>
              <a:buSzPts val="1400"/>
              <a:buNone/>
              <a:defRPr sz="1400">
                <a:solidFill>
                  <a:srgbClr val="30394B"/>
                </a:solidFill>
              </a:defRPr>
            </a:lvl1pPr>
            <a:lvl2pPr lvl="1" rtl="0" algn="ctr">
              <a:spcBef>
                <a:spcPts val="1600"/>
              </a:spcBef>
              <a:spcAft>
                <a:spcPts val="0"/>
              </a:spcAft>
              <a:buSzPts val="1400"/>
              <a:buNone/>
              <a:defRPr/>
            </a:lvl2pPr>
            <a:lvl3pPr lvl="2" rtl="0" algn="ctr">
              <a:spcBef>
                <a:spcPts val="1600"/>
              </a:spcBef>
              <a:spcAft>
                <a:spcPts val="0"/>
              </a:spcAft>
              <a:buSzPts val="1400"/>
              <a:buNone/>
              <a:defRPr/>
            </a:lvl3pPr>
            <a:lvl4pPr lvl="3" rtl="0" algn="ctr">
              <a:spcBef>
                <a:spcPts val="1600"/>
              </a:spcBef>
              <a:spcAft>
                <a:spcPts val="0"/>
              </a:spcAft>
              <a:buSzPts val="1400"/>
              <a:buNone/>
              <a:defRPr/>
            </a:lvl4pPr>
            <a:lvl5pPr lvl="4" rtl="0" algn="ctr">
              <a:spcBef>
                <a:spcPts val="1600"/>
              </a:spcBef>
              <a:spcAft>
                <a:spcPts val="0"/>
              </a:spcAft>
              <a:buSzPts val="1400"/>
              <a:buNone/>
              <a:defRPr/>
            </a:lvl5pPr>
            <a:lvl6pPr lvl="5" rtl="0" algn="ctr">
              <a:spcBef>
                <a:spcPts val="1600"/>
              </a:spcBef>
              <a:spcAft>
                <a:spcPts val="0"/>
              </a:spcAft>
              <a:buSzPts val="1400"/>
              <a:buNone/>
              <a:defRPr/>
            </a:lvl6pPr>
            <a:lvl7pPr lvl="6" rtl="0" algn="ctr">
              <a:spcBef>
                <a:spcPts val="1600"/>
              </a:spcBef>
              <a:spcAft>
                <a:spcPts val="0"/>
              </a:spcAft>
              <a:buSzPts val="1400"/>
              <a:buNone/>
              <a:defRPr/>
            </a:lvl7pPr>
            <a:lvl8pPr lvl="7" rtl="0" algn="ctr">
              <a:spcBef>
                <a:spcPts val="1600"/>
              </a:spcBef>
              <a:spcAft>
                <a:spcPts val="0"/>
              </a:spcAft>
              <a:buSzPts val="1400"/>
              <a:buNone/>
              <a:defRPr/>
            </a:lvl8pPr>
            <a:lvl9pPr lvl="8" rtl="0" algn="ctr">
              <a:spcBef>
                <a:spcPts val="1600"/>
              </a:spcBef>
              <a:spcAft>
                <a:spcPts val="1600"/>
              </a:spcAft>
              <a:buSzPts val="1400"/>
              <a:buNone/>
              <a:defRPr/>
            </a:lvl9pPr>
          </a:lstStyle>
          <a:p/>
        </p:txBody>
      </p:sp>
      <p:sp>
        <p:nvSpPr>
          <p:cNvPr id="536" name="Google Shape;536;p28"/>
          <p:cNvSpPr txBox="1"/>
          <p:nvPr>
            <p:ph idx="9" type="subTitle"/>
          </p:nvPr>
        </p:nvSpPr>
        <p:spPr>
          <a:xfrm>
            <a:off x="6255982" y="3267075"/>
            <a:ext cx="2262300" cy="3714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30394B"/>
              </a:buClr>
              <a:buSzPts val="1400"/>
              <a:buNone/>
              <a:defRPr sz="1400">
                <a:solidFill>
                  <a:srgbClr val="30394B"/>
                </a:solidFill>
              </a:defRPr>
            </a:lvl1pPr>
            <a:lvl2pPr lvl="1" rtl="0" algn="ctr">
              <a:spcBef>
                <a:spcPts val="1600"/>
              </a:spcBef>
              <a:spcAft>
                <a:spcPts val="0"/>
              </a:spcAft>
              <a:buSzPts val="1400"/>
              <a:buNone/>
              <a:defRPr/>
            </a:lvl2pPr>
            <a:lvl3pPr lvl="2" rtl="0" algn="ctr">
              <a:spcBef>
                <a:spcPts val="1600"/>
              </a:spcBef>
              <a:spcAft>
                <a:spcPts val="0"/>
              </a:spcAft>
              <a:buSzPts val="1400"/>
              <a:buNone/>
              <a:defRPr/>
            </a:lvl3pPr>
            <a:lvl4pPr lvl="3" rtl="0" algn="ctr">
              <a:spcBef>
                <a:spcPts val="1600"/>
              </a:spcBef>
              <a:spcAft>
                <a:spcPts val="0"/>
              </a:spcAft>
              <a:buSzPts val="1400"/>
              <a:buNone/>
              <a:defRPr/>
            </a:lvl4pPr>
            <a:lvl5pPr lvl="4" rtl="0" algn="ctr">
              <a:spcBef>
                <a:spcPts val="1600"/>
              </a:spcBef>
              <a:spcAft>
                <a:spcPts val="0"/>
              </a:spcAft>
              <a:buSzPts val="1400"/>
              <a:buNone/>
              <a:defRPr/>
            </a:lvl5pPr>
            <a:lvl6pPr lvl="5" rtl="0" algn="ctr">
              <a:spcBef>
                <a:spcPts val="1600"/>
              </a:spcBef>
              <a:spcAft>
                <a:spcPts val="0"/>
              </a:spcAft>
              <a:buSzPts val="1400"/>
              <a:buNone/>
              <a:defRPr/>
            </a:lvl6pPr>
            <a:lvl7pPr lvl="6" rtl="0" algn="ctr">
              <a:spcBef>
                <a:spcPts val="1600"/>
              </a:spcBef>
              <a:spcAft>
                <a:spcPts val="0"/>
              </a:spcAft>
              <a:buSzPts val="1400"/>
              <a:buNone/>
              <a:defRPr/>
            </a:lvl7pPr>
            <a:lvl8pPr lvl="7" rtl="0" algn="ctr">
              <a:spcBef>
                <a:spcPts val="1600"/>
              </a:spcBef>
              <a:spcAft>
                <a:spcPts val="0"/>
              </a:spcAft>
              <a:buSzPts val="1400"/>
              <a:buNone/>
              <a:defRPr/>
            </a:lvl8pPr>
            <a:lvl9pPr lvl="8" rtl="0" algn="ctr">
              <a:spcBef>
                <a:spcPts val="1600"/>
              </a:spcBef>
              <a:spcAft>
                <a:spcPts val="1600"/>
              </a:spcAft>
              <a:buSzPts val="1400"/>
              <a:buNone/>
              <a:defRPr/>
            </a:lvl9pPr>
          </a:lstStyle>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15">
    <p:spTree>
      <p:nvGrpSpPr>
        <p:cNvPr id="537" name="Shape 537"/>
        <p:cNvGrpSpPr/>
        <p:nvPr/>
      </p:nvGrpSpPr>
      <p:grpSpPr>
        <a:xfrm>
          <a:off x="0" y="0"/>
          <a:ext cx="0" cy="0"/>
          <a:chOff x="0" y="0"/>
          <a:chExt cx="0" cy="0"/>
        </a:xfrm>
      </p:grpSpPr>
      <p:sp>
        <p:nvSpPr>
          <p:cNvPr id="538" name="Google Shape;538;p29"/>
          <p:cNvSpPr/>
          <p:nvPr/>
        </p:nvSpPr>
        <p:spPr>
          <a:xfrm>
            <a:off x="-9825" y="-19625"/>
            <a:ext cx="9153900" cy="5163000"/>
          </a:xfrm>
          <a:prstGeom prst="rect">
            <a:avLst/>
          </a:pr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9" name="Google Shape;539;p29"/>
          <p:cNvGrpSpPr/>
          <p:nvPr/>
        </p:nvGrpSpPr>
        <p:grpSpPr>
          <a:xfrm flipH="1">
            <a:off x="7468613" y="190500"/>
            <a:ext cx="1476300" cy="1757425"/>
            <a:chOff x="919550" y="238125"/>
            <a:chExt cx="1476300" cy="1757425"/>
          </a:xfrm>
        </p:grpSpPr>
        <p:sp>
          <p:nvSpPr>
            <p:cNvPr id="540" name="Google Shape;540;p29"/>
            <p:cNvSpPr/>
            <p:nvPr/>
          </p:nvSpPr>
          <p:spPr>
            <a:xfrm>
              <a:off x="925275" y="244800"/>
              <a:ext cx="253400" cy="253400"/>
            </a:xfrm>
            <a:custGeom>
              <a:rect b="b" l="l" r="r" t="t"/>
              <a:pathLst>
                <a:path extrusionOk="0" h="10136" w="10136">
                  <a:moveTo>
                    <a:pt x="9180" y="957"/>
                  </a:moveTo>
                  <a:lnTo>
                    <a:pt x="9180" y="9180"/>
                  </a:lnTo>
                  <a:lnTo>
                    <a:pt x="957" y="9180"/>
                  </a:lnTo>
                  <a:lnTo>
                    <a:pt x="957" y="957"/>
                  </a:lnTo>
                  <a:close/>
                  <a:moveTo>
                    <a:pt x="0" y="1"/>
                  </a:moveTo>
                  <a:lnTo>
                    <a:pt x="0"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29"/>
            <p:cNvSpPr/>
            <p:nvPr/>
          </p:nvSpPr>
          <p:spPr>
            <a:xfrm>
              <a:off x="1034275" y="353800"/>
              <a:ext cx="252450" cy="253400"/>
            </a:xfrm>
            <a:custGeom>
              <a:rect b="b" l="l" r="r" t="t"/>
              <a:pathLst>
                <a:path extrusionOk="0" h="10136" w="10098">
                  <a:moveTo>
                    <a:pt x="9141" y="957"/>
                  </a:moveTo>
                  <a:lnTo>
                    <a:pt x="9141" y="9180"/>
                  </a:lnTo>
                  <a:lnTo>
                    <a:pt x="957" y="9180"/>
                  </a:lnTo>
                  <a:lnTo>
                    <a:pt x="957" y="957"/>
                  </a:lnTo>
                  <a:close/>
                  <a:moveTo>
                    <a:pt x="1" y="1"/>
                  </a:moveTo>
                  <a:lnTo>
                    <a:pt x="1" y="10136"/>
                  </a:lnTo>
                  <a:lnTo>
                    <a:pt x="10097" y="10136"/>
                  </a:lnTo>
                  <a:lnTo>
                    <a:pt x="100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29"/>
            <p:cNvSpPr/>
            <p:nvPr/>
          </p:nvSpPr>
          <p:spPr>
            <a:xfrm>
              <a:off x="919550" y="238125"/>
              <a:ext cx="508675" cy="501025"/>
            </a:xfrm>
            <a:custGeom>
              <a:rect b="b" l="l" r="r" t="t"/>
              <a:pathLst>
                <a:path extrusionOk="0" h="20041" w="20347">
                  <a:moveTo>
                    <a:pt x="13730" y="0"/>
                  </a:moveTo>
                  <a:lnTo>
                    <a:pt x="13730" y="13807"/>
                  </a:lnTo>
                  <a:lnTo>
                    <a:pt x="0" y="13807"/>
                  </a:lnTo>
                  <a:lnTo>
                    <a:pt x="0" y="20041"/>
                  </a:lnTo>
                  <a:lnTo>
                    <a:pt x="956" y="20041"/>
                  </a:lnTo>
                  <a:lnTo>
                    <a:pt x="956" y="14763"/>
                  </a:lnTo>
                  <a:lnTo>
                    <a:pt x="14686" y="14763"/>
                  </a:lnTo>
                  <a:lnTo>
                    <a:pt x="14686" y="956"/>
                  </a:lnTo>
                  <a:lnTo>
                    <a:pt x="20347" y="956"/>
                  </a:lnTo>
                  <a:lnTo>
                    <a:pt x="203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29"/>
            <p:cNvSpPr/>
            <p:nvPr/>
          </p:nvSpPr>
          <p:spPr>
            <a:xfrm>
              <a:off x="1034275" y="353800"/>
              <a:ext cx="1361575" cy="1641750"/>
            </a:xfrm>
            <a:custGeom>
              <a:rect b="b" l="l" r="r" t="t"/>
              <a:pathLst>
                <a:path extrusionOk="0" h="65670" w="54463">
                  <a:moveTo>
                    <a:pt x="1" y="1"/>
                  </a:moveTo>
                  <a:lnTo>
                    <a:pt x="1" y="65669"/>
                  </a:lnTo>
                  <a:lnTo>
                    <a:pt x="957" y="65669"/>
                  </a:lnTo>
                  <a:lnTo>
                    <a:pt x="957" y="957"/>
                  </a:lnTo>
                  <a:lnTo>
                    <a:pt x="54463" y="957"/>
                  </a:lnTo>
                  <a:lnTo>
                    <a:pt x="544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 name="Google Shape;544;p29"/>
          <p:cNvGrpSpPr/>
          <p:nvPr/>
        </p:nvGrpSpPr>
        <p:grpSpPr>
          <a:xfrm rot="10800000">
            <a:off x="186125" y="190500"/>
            <a:ext cx="1407475" cy="1757425"/>
            <a:chOff x="5250900" y="3706075"/>
            <a:chExt cx="1407475" cy="1757425"/>
          </a:xfrm>
        </p:grpSpPr>
        <p:sp>
          <p:nvSpPr>
            <p:cNvPr id="545" name="Google Shape;545;p29"/>
            <p:cNvSpPr/>
            <p:nvPr/>
          </p:nvSpPr>
          <p:spPr>
            <a:xfrm>
              <a:off x="6399225" y="5203400"/>
              <a:ext cx="253400" cy="253400"/>
            </a:xfrm>
            <a:custGeom>
              <a:rect b="b" l="l" r="r" t="t"/>
              <a:pathLst>
                <a:path extrusionOk="0" h="10136" w="10136">
                  <a:moveTo>
                    <a:pt x="9180" y="957"/>
                  </a:moveTo>
                  <a:lnTo>
                    <a:pt x="9180" y="9180"/>
                  </a:lnTo>
                  <a:lnTo>
                    <a:pt x="957" y="9180"/>
                  </a:lnTo>
                  <a:lnTo>
                    <a:pt x="957" y="957"/>
                  </a:lnTo>
                  <a:close/>
                  <a:moveTo>
                    <a:pt x="1" y="1"/>
                  </a:moveTo>
                  <a:lnTo>
                    <a:pt x="1"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29"/>
            <p:cNvSpPr/>
            <p:nvPr/>
          </p:nvSpPr>
          <p:spPr>
            <a:xfrm>
              <a:off x="6291175" y="5094400"/>
              <a:ext cx="252450" cy="253400"/>
            </a:xfrm>
            <a:custGeom>
              <a:rect b="b" l="l" r="r" t="t"/>
              <a:pathLst>
                <a:path extrusionOk="0" h="10136" w="10098">
                  <a:moveTo>
                    <a:pt x="9142" y="957"/>
                  </a:moveTo>
                  <a:lnTo>
                    <a:pt x="9142" y="9180"/>
                  </a:lnTo>
                  <a:lnTo>
                    <a:pt x="957" y="9180"/>
                  </a:lnTo>
                  <a:lnTo>
                    <a:pt x="957" y="957"/>
                  </a:lnTo>
                  <a:close/>
                  <a:moveTo>
                    <a:pt x="1" y="1"/>
                  </a:moveTo>
                  <a:lnTo>
                    <a:pt x="1" y="10136"/>
                  </a:lnTo>
                  <a:lnTo>
                    <a:pt x="10098" y="10136"/>
                  </a:lnTo>
                  <a:lnTo>
                    <a:pt x="1009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29"/>
            <p:cNvSpPr/>
            <p:nvPr/>
          </p:nvSpPr>
          <p:spPr>
            <a:xfrm>
              <a:off x="6149675" y="4962450"/>
              <a:ext cx="508700" cy="501050"/>
            </a:xfrm>
            <a:custGeom>
              <a:rect b="b" l="l" r="r" t="t"/>
              <a:pathLst>
                <a:path extrusionOk="0" h="20042" w="20348">
                  <a:moveTo>
                    <a:pt x="19391" y="1"/>
                  </a:moveTo>
                  <a:lnTo>
                    <a:pt x="19391" y="5317"/>
                  </a:lnTo>
                  <a:lnTo>
                    <a:pt x="5661" y="5317"/>
                  </a:lnTo>
                  <a:lnTo>
                    <a:pt x="5661" y="19085"/>
                  </a:lnTo>
                  <a:lnTo>
                    <a:pt x="0" y="19085"/>
                  </a:lnTo>
                  <a:lnTo>
                    <a:pt x="0" y="20042"/>
                  </a:lnTo>
                  <a:lnTo>
                    <a:pt x="6617" y="20042"/>
                  </a:lnTo>
                  <a:lnTo>
                    <a:pt x="6617" y="6273"/>
                  </a:lnTo>
                  <a:lnTo>
                    <a:pt x="20347" y="6273"/>
                  </a:lnTo>
                  <a:lnTo>
                    <a:pt x="2034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29"/>
            <p:cNvSpPr/>
            <p:nvPr/>
          </p:nvSpPr>
          <p:spPr>
            <a:xfrm>
              <a:off x="5250900" y="3706075"/>
              <a:ext cx="1292725" cy="1641725"/>
            </a:xfrm>
            <a:custGeom>
              <a:rect b="b" l="l" r="r" t="t"/>
              <a:pathLst>
                <a:path extrusionOk="0" h="65669" w="51709">
                  <a:moveTo>
                    <a:pt x="50753" y="0"/>
                  </a:moveTo>
                  <a:lnTo>
                    <a:pt x="50753" y="64713"/>
                  </a:lnTo>
                  <a:lnTo>
                    <a:pt x="0" y="64713"/>
                  </a:lnTo>
                  <a:lnTo>
                    <a:pt x="0" y="65669"/>
                  </a:lnTo>
                  <a:lnTo>
                    <a:pt x="51709" y="65669"/>
                  </a:lnTo>
                  <a:lnTo>
                    <a:pt x="517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 name="Google Shape;549;p29"/>
          <p:cNvGrpSpPr/>
          <p:nvPr/>
        </p:nvGrpSpPr>
        <p:grpSpPr>
          <a:xfrm flipH="1" rot="5400000">
            <a:off x="2007800" y="2473475"/>
            <a:ext cx="175200" cy="4190800"/>
            <a:chOff x="292400" y="1018175"/>
            <a:chExt cx="175200" cy="4190800"/>
          </a:xfrm>
        </p:grpSpPr>
        <p:grpSp>
          <p:nvGrpSpPr>
            <p:cNvPr id="550" name="Google Shape;550;p29"/>
            <p:cNvGrpSpPr/>
            <p:nvPr/>
          </p:nvGrpSpPr>
          <p:grpSpPr>
            <a:xfrm>
              <a:off x="292400" y="1456275"/>
              <a:ext cx="175200" cy="3752700"/>
              <a:chOff x="8389650" y="-9525"/>
              <a:chExt cx="175200" cy="3752700"/>
            </a:xfrm>
          </p:grpSpPr>
          <p:cxnSp>
            <p:nvCxnSpPr>
              <p:cNvPr id="551" name="Google Shape;551;p29"/>
              <p:cNvCxnSpPr/>
              <p:nvPr/>
            </p:nvCxnSpPr>
            <p:spPr>
              <a:xfrm>
                <a:off x="8477250" y="-9525"/>
                <a:ext cx="0" cy="1628700"/>
              </a:xfrm>
              <a:prstGeom prst="straightConnector1">
                <a:avLst/>
              </a:prstGeom>
              <a:noFill/>
              <a:ln cap="flat" cmpd="sng" w="28575">
                <a:solidFill>
                  <a:schemeClr val="lt2"/>
                </a:solidFill>
                <a:prstDash val="solid"/>
                <a:round/>
                <a:headEnd len="med" w="med" type="none"/>
                <a:tailEnd len="med" w="med" type="none"/>
              </a:ln>
            </p:spPr>
          </p:cxnSp>
          <p:sp>
            <p:nvSpPr>
              <p:cNvPr id="552" name="Google Shape;552;p29"/>
              <p:cNvSpPr/>
              <p:nvPr/>
            </p:nvSpPr>
            <p:spPr>
              <a:xfrm rot="2700000">
                <a:off x="8415307" y="1644822"/>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29"/>
              <p:cNvSpPr/>
              <p:nvPr/>
            </p:nvSpPr>
            <p:spPr>
              <a:xfrm rot="2700000">
                <a:off x="8415307" y="1752534"/>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29"/>
              <p:cNvSpPr/>
              <p:nvPr/>
            </p:nvSpPr>
            <p:spPr>
              <a:xfrm rot="2700000">
                <a:off x="8415307" y="1859684"/>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55" name="Google Shape;555;p29"/>
              <p:cNvCxnSpPr/>
              <p:nvPr/>
            </p:nvCxnSpPr>
            <p:spPr>
              <a:xfrm>
                <a:off x="8477250" y="2009775"/>
                <a:ext cx="4800" cy="1733400"/>
              </a:xfrm>
              <a:prstGeom prst="straightConnector1">
                <a:avLst/>
              </a:prstGeom>
              <a:noFill/>
              <a:ln cap="flat" cmpd="sng" w="28575">
                <a:solidFill>
                  <a:schemeClr val="lt2"/>
                </a:solidFill>
                <a:prstDash val="solid"/>
                <a:round/>
                <a:headEnd len="med" w="med" type="none"/>
                <a:tailEnd len="med" w="med" type="none"/>
              </a:ln>
            </p:spPr>
          </p:cxnSp>
        </p:grpSp>
        <p:sp>
          <p:nvSpPr>
            <p:cNvPr id="556" name="Google Shape;556;p29"/>
            <p:cNvSpPr/>
            <p:nvPr/>
          </p:nvSpPr>
          <p:spPr>
            <a:xfrm rot="2700000">
              <a:off x="318057" y="1324584"/>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29"/>
            <p:cNvSpPr/>
            <p:nvPr/>
          </p:nvSpPr>
          <p:spPr>
            <a:xfrm rot="2700000">
              <a:off x="318057" y="1221409"/>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29"/>
            <p:cNvSpPr/>
            <p:nvPr/>
          </p:nvSpPr>
          <p:spPr>
            <a:xfrm rot="2700000">
              <a:off x="318482" y="1043657"/>
              <a:ext cx="123037" cy="123037"/>
            </a:xfrm>
            <a:prstGeom prst="rect">
              <a:avLst/>
            </a:prstGeom>
            <a:solidFill>
              <a:schemeClr val="lt2"/>
            </a:solid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559" name="Google Shape;559;p29"/>
          <p:cNvCxnSpPr/>
          <p:nvPr/>
        </p:nvCxnSpPr>
        <p:spPr>
          <a:xfrm>
            <a:off x="8820150" y="3762175"/>
            <a:ext cx="0" cy="1381200"/>
          </a:xfrm>
          <a:prstGeom prst="straightConnector1">
            <a:avLst/>
          </a:prstGeom>
          <a:noFill/>
          <a:ln cap="flat" cmpd="sng" w="28575">
            <a:solidFill>
              <a:schemeClr val="lt2"/>
            </a:solidFill>
            <a:prstDash val="solid"/>
            <a:round/>
            <a:headEnd len="med" w="med" type="none"/>
            <a:tailEnd len="med" w="med" type="none"/>
          </a:ln>
        </p:spPr>
      </p:cxnSp>
      <p:sp>
        <p:nvSpPr>
          <p:cNvPr id="560" name="Google Shape;560;p29"/>
          <p:cNvSpPr txBox="1"/>
          <p:nvPr>
            <p:ph type="title"/>
          </p:nvPr>
        </p:nvSpPr>
        <p:spPr>
          <a:xfrm>
            <a:off x="762025" y="1260175"/>
            <a:ext cx="2574600" cy="517800"/>
          </a:xfrm>
          <a:prstGeom prst="rect">
            <a:avLst/>
          </a:prstGeom>
        </p:spPr>
        <p:txBody>
          <a:bodyPr anchorCtr="0" anchor="t" bIns="91425" lIns="91425" spcFirstLastPara="1" rIns="91425" wrap="square" tIns="91425">
            <a:noAutofit/>
          </a:bodyPr>
          <a:lstStyle>
            <a:lvl1pPr lvl="0" rtl="0" algn="r">
              <a:spcBef>
                <a:spcPts val="0"/>
              </a:spcBef>
              <a:spcAft>
                <a:spcPts val="0"/>
              </a:spcAft>
              <a:buClr>
                <a:srgbClr val="000000"/>
              </a:buClr>
              <a:buSzPts val="2800"/>
              <a:buNone/>
              <a:defRPr>
                <a:solidFill>
                  <a:srgbClr val="000000"/>
                </a:solidFill>
              </a:defRPr>
            </a:lvl1pPr>
            <a:lvl2pPr lvl="1" rtl="0">
              <a:spcBef>
                <a:spcPts val="0"/>
              </a:spcBef>
              <a:spcAft>
                <a:spcPts val="0"/>
              </a:spcAft>
              <a:buClr>
                <a:srgbClr val="000000"/>
              </a:buClr>
              <a:buSzPts val="2800"/>
              <a:buNone/>
              <a:defRPr>
                <a:solidFill>
                  <a:srgbClr val="000000"/>
                </a:solidFill>
              </a:defRPr>
            </a:lvl2pPr>
            <a:lvl3pPr lvl="2" rtl="0">
              <a:spcBef>
                <a:spcPts val="0"/>
              </a:spcBef>
              <a:spcAft>
                <a:spcPts val="0"/>
              </a:spcAft>
              <a:buClr>
                <a:srgbClr val="000000"/>
              </a:buClr>
              <a:buSzPts val="2800"/>
              <a:buNone/>
              <a:defRPr>
                <a:solidFill>
                  <a:srgbClr val="000000"/>
                </a:solidFill>
              </a:defRPr>
            </a:lvl3pPr>
            <a:lvl4pPr lvl="3" rtl="0">
              <a:spcBef>
                <a:spcPts val="0"/>
              </a:spcBef>
              <a:spcAft>
                <a:spcPts val="0"/>
              </a:spcAft>
              <a:buClr>
                <a:srgbClr val="000000"/>
              </a:buClr>
              <a:buSzPts val="2800"/>
              <a:buNone/>
              <a:defRPr>
                <a:solidFill>
                  <a:srgbClr val="000000"/>
                </a:solidFill>
              </a:defRPr>
            </a:lvl4pPr>
            <a:lvl5pPr lvl="4" rtl="0">
              <a:spcBef>
                <a:spcPts val="0"/>
              </a:spcBef>
              <a:spcAft>
                <a:spcPts val="0"/>
              </a:spcAft>
              <a:buClr>
                <a:srgbClr val="000000"/>
              </a:buClr>
              <a:buSzPts val="2800"/>
              <a:buNone/>
              <a:defRPr>
                <a:solidFill>
                  <a:srgbClr val="000000"/>
                </a:solidFill>
              </a:defRPr>
            </a:lvl5pPr>
            <a:lvl6pPr lvl="5" rtl="0">
              <a:spcBef>
                <a:spcPts val="0"/>
              </a:spcBef>
              <a:spcAft>
                <a:spcPts val="0"/>
              </a:spcAft>
              <a:buClr>
                <a:srgbClr val="000000"/>
              </a:buClr>
              <a:buSzPts val="2800"/>
              <a:buNone/>
              <a:defRPr>
                <a:solidFill>
                  <a:srgbClr val="000000"/>
                </a:solidFill>
              </a:defRPr>
            </a:lvl6pPr>
            <a:lvl7pPr lvl="6" rtl="0">
              <a:spcBef>
                <a:spcPts val="0"/>
              </a:spcBef>
              <a:spcAft>
                <a:spcPts val="0"/>
              </a:spcAft>
              <a:buClr>
                <a:srgbClr val="000000"/>
              </a:buClr>
              <a:buSzPts val="2800"/>
              <a:buNone/>
              <a:defRPr>
                <a:solidFill>
                  <a:srgbClr val="000000"/>
                </a:solidFill>
              </a:defRPr>
            </a:lvl7pPr>
            <a:lvl8pPr lvl="7" rtl="0">
              <a:spcBef>
                <a:spcPts val="0"/>
              </a:spcBef>
              <a:spcAft>
                <a:spcPts val="0"/>
              </a:spcAft>
              <a:buClr>
                <a:srgbClr val="000000"/>
              </a:buClr>
              <a:buSzPts val="2800"/>
              <a:buNone/>
              <a:defRPr>
                <a:solidFill>
                  <a:srgbClr val="000000"/>
                </a:solidFill>
              </a:defRPr>
            </a:lvl8pPr>
            <a:lvl9pPr lvl="8" rtl="0">
              <a:spcBef>
                <a:spcPts val="0"/>
              </a:spcBef>
              <a:spcAft>
                <a:spcPts val="0"/>
              </a:spcAft>
              <a:buClr>
                <a:srgbClr val="000000"/>
              </a:buClr>
              <a:buSzPts val="2800"/>
              <a:buNone/>
              <a:defRPr>
                <a:solidFill>
                  <a:srgbClr val="000000"/>
                </a:solidFill>
              </a:defRPr>
            </a:lvl9pPr>
          </a:lstStyle>
          <a:p/>
        </p:txBody>
      </p:sp>
      <p:sp>
        <p:nvSpPr>
          <p:cNvPr id="561" name="Google Shape;561;p29"/>
          <p:cNvSpPr txBox="1"/>
          <p:nvPr>
            <p:ph idx="1" type="subTitle"/>
          </p:nvPr>
        </p:nvSpPr>
        <p:spPr>
          <a:xfrm>
            <a:off x="619525" y="1919350"/>
            <a:ext cx="2717400" cy="7926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2100"/>
              <a:buNone/>
              <a:defRPr sz="1500">
                <a:solidFill>
                  <a:srgbClr val="30394B"/>
                </a:solidFill>
              </a:defRPr>
            </a:lvl1pPr>
            <a:lvl2pPr lvl="1" rtl="0" algn="r">
              <a:lnSpc>
                <a:spcPct val="100000"/>
              </a:lnSpc>
              <a:spcBef>
                <a:spcPts val="0"/>
              </a:spcBef>
              <a:spcAft>
                <a:spcPts val="0"/>
              </a:spcAft>
              <a:buSzPts val="2100"/>
              <a:buNone/>
              <a:defRPr sz="2100"/>
            </a:lvl2pPr>
            <a:lvl3pPr lvl="2" rtl="0" algn="r">
              <a:lnSpc>
                <a:spcPct val="100000"/>
              </a:lnSpc>
              <a:spcBef>
                <a:spcPts val="0"/>
              </a:spcBef>
              <a:spcAft>
                <a:spcPts val="0"/>
              </a:spcAft>
              <a:buSzPts val="2100"/>
              <a:buNone/>
              <a:defRPr sz="2100"/>
            </a:lvl3pPr>
            <a:lvl4pPr lvl="3" rtl="0" algn="r">
              <a:lnSpc>
                <a:spcPct val="100000"/>
              </a:lnSpc>
              <a:spcBef>
                <a:spcPts val="0"/>
              </a:spcBef>
              <a:spcAft>
                <a:spcPts val="0"/>
              </a:spcAft>
              <a:buSzPts val="2100"/>
              <a:buNone/>
              <a:defRPr sz="2100"/>
            </a:lvl4pPr>
            <a:lvl5pPr lvl="4" rtl="0" algn="r">
              <a:lnSpc>
                <a:spcPct val="100000"/>
              </a:lnSpc>
              <a:spcBef>
                <a:spcPts val="0"/>
              </a:spcBef>
              <a:spcAft>
                <a:spcPts val="0"/>
              </a:spcAft>
              <a:buSzPts val="2100"/>
              <a:buNone/>
              <a:defRPr sz="2100"/>
            </a:lvl5pPr>
            <a:lvl6pPr lvl="5" rtl="0" algn="r">
              <a:lnSpc>
                <a:spcPct val="100000"/>
              </a:lnSpc>
              <a:spcBef>
                <a:spcPts val="0"/>
              </a:spcBef>
              <a:spcAft>
                <a:spcPts val="0"/>
              </a:spcAft>
              <a:buSzPts val="2100"/>
              <a:buNone/>
              <a:defRPr sz="2100"/>
            </a:lvl6pPr>
            <a:lvl7pPr lvl="6" rtl="0" algn="r">
              <a:lnSpc>
                <a:spcPct val="100000"/>
              </a:lnSpc>
              <a:spcBef>
                <a:spcPts val="0"/>
              </a:spcBef>
              <a:spcAft>
                <a:spcPts val="0"/>
              </a:spcAft>
              <a:buSzPts val="2100"/>
              <a:buNone/>
              <a:defRPr sz="2100"/>
            </a:lvl7pPr>
            <a:lvl8pPr lvl="7" rtl="0" algn="r">
              <a:lnSpc>
                <a:spcPct val="100000"/>
              </a:lnSpc>
              <a:spcBef>
                <a:spcPts val="0"/>
              </a:spcBef>
              <a:spcAft>
                <a:spcPts val="0"/>
              </a:spcAft>
              <a:buSzPts val="2100"/>
              <a:buNone/>
              <a:defRPr sz="2100"/>
            </a:lvl8pPr>
            <a:lvl9pPr lvl="8" rtl="0" algn="r">
              <a:lnSpc>
                <a:spcPct val="100000"/>
              </a:lnSpc>
              <a:spcBef>
                <a:spcPts val="0"/>
              </a:spcBef>
              <a:spcAft>
                <a:spcPts val="0"/>
              </a:spcAft>
              <a:buSzPts val="2100"/>
              <a:buNone/>
              <a:defRPr sz="2100"/>
            </a:lvl9pPr>
          </a:lstStyle>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one column">
  <p:cSld name="CUSTOM_16">
    <p:spTree>
      <p:nvGrpSpPr>
        <p:cNvPr id="562" name="Shape 562"/>
        <p:cNvGrpSpPr/>
        <p:nvPr/>
      </p:nvGrpSpPr>
      <p:grpSpPr>
        <a:xfrm>
          <a:off x="0" y="0"/>
          <a:ext cx="0" cy="0"/>
          <a:chOff x="0" y="0"/>
          <a:chExt cx="0" cy="0"/>
        </a:xfrm>
      </p:grpSpPr>
      <p:sp>
        <p:nvSpPr>
          <p:cNvPr id="563" name="Google Shape;563;p30"/>
          <p:cNvSpPr/>
          <p:nvPr/>
        </p:nvSpPr>
        <p:spPr>
          <a:xfrm>
            <a:off x="-100" y="-10000"/>
            <a:ext cx="9144000" cy="51534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30"/>
          <p:cNvSpPr txBox="1"/>
          <p:nvPr>
            <p:ph type="title"/>
          </p:nvPr>
        </p:nvSpPr>
        <p:spPr>
          <a:xfrm>
            <a:off x="5754750" y="1196950"/>
            <a:ext cx="2717400" cy="517800"/>
          </a:xfrm>
          <a:prstGeom prst="rect">
            <a:avLst/>
          </a:prstGeom>
        </p:spPr>
        <p:txBody>
          <a:bodyPr anchorCtr="0" anchor="t" bIns="91425" lIns="91425" spcFirstLastPara="1" rIns="91425" wrap="square" tIns="91425">
            <a:noAutofit/>
          </a:bodyPr>
          <a:lstStyle>
            <a:lvl1pPr lvl="0" rtl="0" algn="r">
              <a:spcBef>
                <a:spcPts val="0"/>
              </a:spcBef>
              <a:spcAft>
                <a:spcPts val="0"/>
              </a:spcAft>
              <a:buClr>
                <a:srgbClr val="000000"/>
              </a:buClr>
              <a:buSzPts val="2800"/>
              <a:buNone/>
              <a:defRPr>
                <a:solidFill>
                  <a:srgbClr val="FFE599"/>
                </a:solidFill>
              </a:defRPr>
            </a:lvl1pPr>
            <a:lvl2pPr lvl="1" rtl="0">
              <a:spcBef>
                <a:spcPts val="0"/>
              </a:spcBef>
              <a:spcAft>
                <a:spcPts val="0"/>
              </a:spcAft>
              <a:buClr>
                <a:srgbClr val="000000"/>
              </a:buClr>
              <a:buSzPts val="2800"/>
              <a:buNone/>
              <a:defRPr>
                <a:solidFill>
                  <a:srgbClr val="000000"/>
                </a:solidFill>
              </a:defRPr>
            </a:lvl2pPr>
            <a:lvl3pPr lvl="2" rtl="0">
              <a:spcBef>
                <a:spcPts val="0"/>
              </a:spcBef>
              <a:spcAft>
                <a:spcPts val="0"/>
              </a:spcAft>
              <a:buClr>
                <a:srgbClr val="000000"/>
              </a:buClr>
              <a:buSzPts val="2800"/>
              <a:buNone/>
              <a:defRPr>
                <a:solidFill>
                  <a:srgbClr val="000000"/>
                </a:solidFill>
              </a:defRPr>
            </a:lvl3pPr>
            <a:lvl4pPr lvl="3" rtl="0">
              <a:spcBef>
                <a:spcPts val="0"/>
              </a:spcBef>
              <a:spcAft>
                <a:spcPts val="0"/>
              </a:spcAft>
              <a:buClr>
                <a:srgbClr val="000000"/>
              </a:buClr>
              <a:buSzPts val="2800"/>
              <a:buNone/>
              <a:defRPr>
                <a:solidFill>
                  <a:srgbClr val="000000"/>
                </a:solidFill>
              </a:defRPr>
            </a:lvl4pPr>
            <a:lvl5pPr lvl="4" rtl="0">
              <a:spcBef>
                <a:spcPts val="0"/>
              </a:spcBef>
              <a:spcAft>
                <a:spcPts val="0"/>
              </a:spcAft>
              <a:buClr>
                <a:srgbClr val="000000"/>
              </a:buClr>
              <a:buSzPts val="2800"/>
              <a:buNone/>
              <a:defRPr>
                <a:solidFill>
                  <a:srgbClr val="000000"/>
                </a:solidFill>
              </a:defRPr>
            </a:lvl5pPr>
            <a:lvl6pPr lvl="5" rtl="0">
              <a:spcBef>
                <a:spcPts val="0"/>
              </a:spcBef>
              <a:spcAft>
                <a:spcPts val="0"/>
              </a:spcAft>
              <a:buClr>
                <a:srgbClr val="000000"/>
              </a:buClr>
              <a:buSzPts val="2800"/>
              <a:buNone/>
              <a:defRPr>
                <a:solidFill>
                  <a:srgbClr val="000000"/>
                </a:solidFill>
              </a:defRPr>
            </a:lvl6pPr>
            <a:lvl7pPr lvl="6" rtl="0">
              <a:spcBef>
                <a:spcPts val="0"/>
              </a:spcBef>
              <a:spcAft>
                <a:spcPts val="0"/>
              </a:spcAft>
              <a:buClr>
                <a:srgbClr val="000000"/>
              </a:buClr>
              <a:buSzPts val="2800"/>
              <a:buNone/>
              <a:defRPr>
                <a:solidFill>
                  <a:srgbClr val="000000"/>
                </a:solidFill>
              </a:defRPr>
            </a:lvl7pPr>
            <a:lvl8pPr lvl="7" rtl="0">
              <a:spcBef>
                <a:spcPts val="0"/>
              </a:spcBef>
              <a:spcAft>
                <a:spcPts val="0"/>
              </a:spcAft>
              <a:buClr>
                <a:srgbClr val="000000"/>
              </a:buClr>
              <a:buSzPts val="2800"/>
              <a:buNone/>
              <a:defRPr>
                <a:solidFill>
                  <a:srgbClr val="000000"/>
                </a:solidFill>
              </a:defRPr>
            </a:lvl8pPr>
            <a:lvl9pPr lvl="8" rtl="0">
              <a:spcBef>
                <a:spcPts val="0"/>
              </a:spcBef>
              <a:spcAft>
                <a:spcPts val="0"/>
              </a:spcAft>
              <a:buClr>
                <a:srgbClr val="000000"/>
              </a:buClr>
              <a:buSzPts val="2800"/>
              <a:buNone/>
              <a:defRPr>
                <a:solidFill>
                  <a:srgbClr val="000000"/>
                </a:solidFill>
              </a:defRPr>
            </a:lvl9pPr>
          </a:lstStyle>
          <a:p/>
        </p:txBody>
      </p:sp>
      <p:sp>
        <p:nvSpPr>
          <p:cNvPr id="565" name="Google Shape;565;p30"/>
          <p:cNvSpPr txBox="1"/>
          <p:nvPr>
            <p:ph idx="1" type="subTitle"/>
          </p:nvPr>
        </p:nvSpPr>
        <p:spPr>
          <a:xfrm>
            <a:off x="5543550" y="2133850"/>
            <a:ext cx="2928900" cy="792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100"/>
              <a:buNone/>
              <a:defRPr sz="1600">
                <a:solidFill>
                  <a:srgbClr val="FFFFFF"/>
                </a:solidFill>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p:txBody>
      </p:sp>
      <p:grpSp>
        <p:nvGrpSpPr>
          <p:cNvPr id="566" name="Google Shape;566;p30"/>
          <p:cNvGrpSpPr/>
          <p:nvPr/>
        </p:nvGrpSpPr>
        <p:grpSpPr>
          <a:xfrm rot="10800000">
            <a:off x="303000" y="0"/>
            <a:ext cx="175200" cy="3752700"/>
            <a:chOff x="8389650" y="-9525"/>
            <a:chExt cx="175200" cy="3752700"/>
          </a:xfrm>
        </p:grpSpPr>
        <p:cxnSp>
          <p:nvCxnSpPr>
            <p:cNvPr id="567" name="Google Shape;567;p30"/>
            <p:cNvCxnSpPr/>
            <p:nvPr/>
          </p:nvCxnSpPr>
          <p:spPr>
            <a:xfrm>
              <a:off x="8477250" y="-9525"/>
              <a:ext cx="0" cy="1628700"/>
            </a:xfrm>
            <a:prstGeom prst="straightConnector1">
              <a:avLst/>
            </a:prstGeom>
            <a:noFill/>
            <a:ln cap="flat" cmpd="sng" w="28575">
              <a:solidFill>
                <a:srgbClr val="FFE599"/>
              </a:solidFill>
              <a:prstDash val="solid"/>
              <a:round/>
              <a:headEnd len="med" w="med" type="none"/>
              <a:tailEnd len="med" w="med" type="none"/>
            </a:ln>
          </p:spPr>
        </p:cxnSp>
        <p:sp>
          <p:nvSpPr>
            <p:cNvPr id="568" name="Google Shape;568;p30"/>
            <p:cNvSpPr/>
            <p:nvPr/>
          </p:nvSpPr>
          <p:spPr>
            <a:xfrm rot="2700000">
              <a:off x="8415307" y="1644822"/>
              <a:ext cx="123885" cy="123885"/>
            </a:xfrm>
            <a:prstGeom prst="rect">
              <a:avLst/>
            </a:prstGeom>
            <a:no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30"/>
            <p:cNvSpPr/>
            <p:nvPr/>
          </p:nvSpPr>
          <p:spPr>
            <a:xfrm rot="2700000">
              <a:off x="8415307" y="1752534"/>
              <a:ext cx="123885" cy="123885"/>
            </a:xfrm>
            <a:prstGeom prst="rect">
              <a:avLst/>
            </a:prstGeom>
            <a:no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30"/>
            <p:cNvSpPr/>
            <p:nvPr/>
          </p:nvSpPr>
          <p:spPr>
            <a:xfrm rot="2700000">
              <a:off x="8415307" y="1859684"/>
              <a:ext cx="123885" cy="123885"/>
            </a:xfrm>
            <a:prstGeom prst="rect">
              <a:avLst/>
            </a:prstGeom>
            <a:no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71" name="Google Shape;571;p30"/>
            <p:cNvCxnSpPr/>
            <p:nvPr/>
          </p:nvCxnSpPr>
          <p:spPr>
            <a:xfrm>
              <a:off x="8477250" y="2009775"/>
              <a:ext cx="4800" cy="1733400"/>
            </a:xfrm>
            <a:prstGeom prst="straightConnector1">
              <a:avLst/>
            </a:prstGeom>
            <a:noFill/>
            <a:ln cap="flat" cmpd="sng" w="28575">
              <a:solidFill>
                <a:srgbClr val="FFE599"/>
              </a:solidFill>
              <a:prstDash val="solid"/>
              <a:round/>
              <a:headEnd len="med" w="med" type="none"/>
              <a:tailEnd len="med" w="med" type="none"/>
            </a:ln>
          </p:spPr>
        </p:cxnSp>
      </p:grpSp>
      <p:grpSp>
        <p:nvGrpSpPr>
          <p:cNvPr id="572" name="Google Shape;572;p30"/>
          <p:cNvGrpSpPr/>
          <p:nvPr/>
        </p:nvGrpSpPr>
        <p:grpSpPr>
          <a:xfrm flipH="1">
            <a:off x="7488100" y="190500"/>
            <a:ext cx="1476300" cy="1757425"/>
            <a:chOff x="919550" y="238125"/>
            <a:chExt cx="1476300" cy="1757425"/>
          </a:xfrm>
        </p:grpSpPr>
        <p:sp>
          <p:nvSpPr>
            <p:cNvPr id="573" name="Google Shape;573;p30"/>
            <p:cNvSpPr/>
            <p:nvPr/>
          </p:nvSpPr>
          <p:spPr>
            <a:xfrm>
              <a:off x="925275" y="244800"/>
              <a:ext cx="253400" cy="253400"/>
            </a:xfrm>
            <a:custGeom>
              <a:rect b="b" l="l" r="r" t="t"/>
              <a:pathLst>
                <a:path extrusionOk="0" h="10136" w="10136">
                  <a:moveTo>
                    <a:pt x="9180" y="957"/>
                  </a:moveTo>
                  <a:lnTo>
                    <a:pt x="9180" y="9180"/>
                  </a:lnTo>
                  <a:lnTo>
                    <a:pt x="957" y="9180"/>
                  </a:lnTo>
                  <a:lnTo>
                    <a:pt x="957" y="957"/>
                  </a:lnTo>
                  <a:close/>
                  <a:moveTo>
                    <a:pt x="0" y="1"/>
                  </a:moveTo>
                  <a:lnTo>
                    <a:pt x="0" y="10136"/>
                  </a:lnTo>
                  <a:lnTo>
                    <a:pt x="10136" y="10136"/>
                  </a:lnTo>
                  <a:lnTo>
                    <a:pt x="10136"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30"/>
            <p:cNvSpPr/>
            <p:nvPr/>
          </p:nvSpPr>
          <p:spPr>
            <a:xfrm>
              <a:off x="1034275" y="353800"/>
              <a:ext cx="252450" cy="253400"/>
            </a:xfrm>
            <a:custGeom>
              <a:rect b="b" l="l" r="r" t="t"/>
              <a:pathLst>
                <a:path extrusionOk="0" h="10136" w="10098">
                  <a:moveTo>
                    <a:pt x="9141" y="957"/>
                  </a:moveTo>
                  <a:lnTo>
                    <a:pt x="9141" y="9180"/>
                  </a:lnTo>
                  <a:lnTo>
                    <a:pt x="957" y="9180"/>
                  </a:lnTo>
                  <a:lnTo>
                    <a:pt x="957" y="957"/>
                  </a:lnTo>
                  <a:close/>
                  <a:moveTo>
                    <a:pt x="1" y="1"/>
                  </a:moveTo>
                  <a:lnTo>
                    <a:pt x="1" y="10136"/>
                  </a:lnTo>
                  <a:lnTo>
                    <a:pt x="10097" y="10136"/>
                  </a:lnTo>
                  <a:lnTo>
                    <a:pt x="10097"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30"/>
            <p:cNvSpPr/>
            <p:nvPr/>
          </p:nvSpPr>
          <p:spPr>
            <a:xfrm>
              <a:off x="919550" y="238125"/>
              <a:ext cx="508675" cy="501025"/>
            </a:xfrm>
            <a:custGeom>
              <a:rect b="b" l="l" r="r" t="t"/>
              <a:pathLst>
                <a:path extrusionOk="0" h="20041" w="20347">
                  <a:moveTo>
                    <a:pt x="13730" y="0"/>
                  </a:moveTo>
                  <a:lnTo>
                    <a:pt x="13730" y="13807"/>
                  </a:lnTo>
                  <a:lnTo>
                    <a:pt x="0" y="13807"/>
                  </a:lnTo>
                  <a:lnTo>
                    <a:pt x="0" y="20041"/>
                  </a:lnTo>
                  <a:lnTo>
                    <a:pt x="956" y="20041"/>
                  </a:lnTo>
                  <a:lnTo>
                    <a:pt x="956" y="14763"/>
                  </a:lnTo>
                  <a:lnTo>
                    <a:pt x="14686" y="14763"/>
                  </a:lnTo>
                  <a:lnTo>
                    <a:pt x="14686" y="956"/>
                  </a:lnTo>
                  <a:lnTo>
                    <a:pt x="20347" y="956"/>
                  </a:lnTo>
                  <a:lnTo>
                    <a:pt x="20347" y="0"/>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30"/>
            <p:cNvSpPr/>
            <p:nvPr/>
          </p:nvSpPr>
          <p:spPr>
            <a:xfrm>
              <a:off x="1034275" y="353800"/>
              <a:ext cx="1361575" cy="1641750"/>
            </a:xfrm>
            <a:custGeom>
              <a:rect b="b" l="l" r="r" t="t"/>
              <a:pathLst>
                <a:path extrusionOk="0" h="65670" w="54463">
                  <a:moveTo>
                    <a:pt x="1" y="1"/>
                  </a:moveTo>
                  <a:lnTo>
                    <a:pt x="1" y="65669"/>
                  </a:lnTo>
                  <a:lnTo>
                    <a:pt x="957" y="65669"/>
                  </a:lnTo>
                  <a:lnTo>
                    <a:pt x="957" y="957"/>
                  </a:lnTo>
                  <a:lnTo>
                    <a:pt x="54463" y="957"/>
                  </a:lnTo>
                  <a:lnTo>
                    <a:pt x="54463"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 name="Google Shape;577;p30"/>
          <p:cNvGrpSpPr/>
          <p:nvPr/>
        </p:nvGrpSpPr>
        <p:grpSpPr>
          <a:xfrm rot="-5400000">
            <a:off x="6960900" y="2473475"/>
            <a:ext cx="175200" cy="4190800"/>
            <a:chOff x="292400" y="1018175"/>
            <a:chExt cx="175200" cy="4190800"/>
          </a:xfrm>
        </p:grpSpPr>
        <p:grpSp>
          <p:nvGrpSpPr>
            <p:cNvPr id="578" name="Google Shape;578;p30"/>
            <p:cNvGrpSpPr/>
            <p:nvPr/>
          </p:nvGrpSpPr>
          <p:grpSpPr>
            <a:xfrm>
              <a:off x="292400" y="1456275"/>
              <a:ext cx="175200" cy="3752700"/>
              <a:chOff x="8389650" y="-9525"/>
              <a:chExt cx="175200" cy="3752700"/>
            </a:xfrm>
          </p:grpSpPr>
          <p:cxnSp>
            <p:nvCxnSpPr>
              <p:cNvPr id="579" name="Google Shape;579;p30"/>
              <p:cNvCxnSpPr/>
              <p:nvPr/>
            </p:nvCxnSpPr>
            <p:spPr>
              <a:xfrm>
                <a:off x="8477250" y="-9525"/>
                <a:ext cx="0" cy="1628700"/>
              </a:xfrm>
              <a:prstGeom prst="straightConnector1">
                <a:avLst/>
              </a:prstGeom>
              <a:noFill/>
              <a:ln cap="flat" cmpd="sng" w="28575">
                <a:solidFill>
                  <a:srgbClr val="FFE599"/>
                </a:solidFill>
                <a:prstDash val="solid"/>
                <a:round/>
                <a:headEnd len="med" w="med" type="none"/>
                <a:tailEnd len="med" w="med" type="none"/>
              </a:ln>
            </p:spPr>
          </p:cxnSp>
          <p:sp>
            <p:nvSpPr>
              <p:cNvPr id="580" name="Google Shape;580;p30"/>
              <p:cNvSpPr/>
              <p:nvPr/>
            </p:nvSpPr>
            <p:spPr>
              <a:xfrm rot="2700000">
                <a:off x="8415307" y="1644822"/>
                <a:ext cx="123885" cy="123885"/>
              </a:xfrm>
              <a:prstGeom prst="rect">
                <a:avLst/>
              </a:prstGeom>
              <a:no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30"/>
              <p:cNvSpPr/>
              <p:nvPr/>
            </p:nvSpPr>
            <p:spPr>
              <a:xfrm rot="2700000">
                <a:off x="8415307" y="1752534"/>
                <a:ext cx="123885" cy="123885"/>
              </a:xfrm>
              <a:prstGeom prst="rect">
                <a:avLst/>
              </a:prstGeom>
              <a:no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30"/>
              <p:cNvSpPr/>
              <p:nvPr/>
            </p:nvSpPr>
            <p:spPr>
              <a:xfrm rot="2700000">
                <a:off x="8415307" y="1859684"/>
                <a:ext cx="123885" cy="123885"/>
              </a:xfrm>
              <a:prstGeom prst="rect">
                <a:avLst/>
              </a:prstGeom>
              <a:no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83" name="Google Shape;583;p30"/>
              <p:cNvCxnSpPr/>
              <p:nvPr/>
            </p:nvCxnSpPr>
            <p:spPr>
              <a:xfrm>
                <a:off x="8477250" y="2009775"/>
                <a:ext cx="4800" cy="1733400"/>
              </a:xfrm>
              <a:prstGeom prst="straightConnector1">
                <a:avLst/>
              </a:prstGeom>
              <a:noFill/>
              <a:ln cap="flat" cmpd="sng" w="28575">
                <a:solidFill>
                  <a:srgbClr val="FFE599"/>
                </a:solidFill>
                <a:prstDash val="solid"/>
                <a:round/>
                <a:headEnd len="med" w="med" type="none"/>
                <a:tailEnd len="med" w="med" type="none"/>
              </a:ln>
            </p:spPr>
          </p:cxnSp>
        </p:grpSp>
        <p:sp>
          <p:nvSpPr>
            <p:cNvPr id="584" name="Google Shape;584;p30"/>
            <p:cNvSpPr/>
            <p:nvPr/>
          </p:nvSpPr>
          <p:spPr>
            <a:xfrm rot="2700000">
              <a:off x="318057" y="1324584"/>
              <a:ext cx="123885" cy="123885"/>
            </a:xfrm>
            <a:prstGeom prst="rect">
              <a:avLst/>
            </a:prstGeom>
            <a:no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30"/>
            <p:cNvSpPr/>
            <p:nvPr/>
          </p:nvSpPr>
          <p:spPr>
            <a:xfrm rot="2700000">
              <a:off x="318057" y="1221409"/>
              <a:ext cx="123885" cy="123885"/>
            </a:xfrm>
            <a:prstGeom prst="rect">
              <a:avLst/>
            </a:prstGeom>
            <a:no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30"/>
            <p:cNvSpPr/>
            <p:nvPr/>
          </p:nvSpPr>
          <p:spPr>
            <a:xfrm rot="2700000">
              <a:off x="318482" y="1043657"/>
              <a:ext cx="123037" cy="123037"/>
            </a:xfrm>
            <a:prstGeom prst="rect">
              <a:avLst/>
            </a:prstGeom>
            <a:solidFill>
              <a:srgbClr val="FFE599"/>
            </a:solid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7" name="Google Shape;587;p30"/>
          <p:cNvSpPr txBox="1"/>
          <p:nvPr>
            <p:ph idx="2" type="body"/>
          </p:nvPr>
        </p:nvSpPr>
        <p:spPr>
          <a:xfrm>
            <a:off x="714775" y="1196950"/>
            <a:ext cx="4143000" cy="2981400"/>
          </a:xfrm>
          <a:prstGeom prst="rect">
            <a:avLst/>
          </a:prstGeom>
        </p:spPr>
        <p:txBody>
          <a:bodyPr anchorCtr="0" anchor="t" bIns="91425" lIns="91425" spcFirstLastPara="1" rIns="91425" wrap="square" tIns="91425">
            <a:noAutofit/>
          </a:bodyPr>
          <a:lstStyle>
            <a:lvl1pPr indent="-342900" lvl="0" marL="457200">
              <a:spcBef>
                <a:spcPts val="0"/>
              </a:spcBef>
              <a:spcAft>
                <a:spcPts val="0"/>
              </a:spcAft>
              <a:buClr>
                <a:srgbClr val="FFE599"/>
              </a:buClr>
              <a:buSzPts val="1800"/>
              <a:buChar char="●"/>
              <a:defRPr sz="1600">
                <a:solidFill>
                  <a:schemeClr val="lt1"/>
                </a:solidFill>
              </a:defRPr>
            </a:lvl1pPr>
            <a:lvl2pPr indent="-317500" lvl="1" marL="914400">
              <a:spcBef>
                <a:spcPts val="1600"/>
              </a:spcBef>
              <a:spcAft>
                <a:spcPts val="0"/>
              </a:spcAft>
              <a:buClr>
                <a:schemeClr val="lt1"/>
              </a:buClr>
              <a:buSzPts val="1400"/>
              <a:buChar char="○"/>
              <a:defRPr>
                <a:solidFill>
                  <a:schemeClr val="lt1"/>
                </a:solidFill>
              </a:defRPr>
            </a:lvl2pPr>
            <a:lvl3pPr indent="-317500" lvl="2" marL="1371600">
              <a:spcBef>
                <a:spcPts val="1600"/>
              </a:spcBef>
              <a:spcAft>
                <a:spcPts val="0"/>
              </a:spcAft>
              <a:buClr>
                <a:schemeClr val="lt1"/>
              </a:buClr>
              <a:buSzPts val="1400"/>
              <a:buChar char="■"/>
              <a:defRPr>
                <a:solidFill>
                  <a:schemeClr val="lt1"/>
                </a:solidFill>
              </a:defRPr>
            </a:lvl3pPr>
            <a:lvl4pPr indent="-317500" lvl="3" marL="1828800">
              <a:spcBef>
                <a:spcPts val="1600"/>
              </a:spcBef>
              <a:spcAft>
                <a:spcPts val="0"/>
              </a:spcAft>
              <a:buClr>
                <a:schemeClr val="lt1"/>
              </a:buClr>
              <a:buSzPts val="1400"/>
              <a:buChar char="●"/>
              <a:defRPr>
                <a:solidFill>
                  <a:schemeClr val="lt1"/>
                </a:solidFill>
              </a:defRPr>
            </a:lvl4pPr>
            <a:lvl5pPr indent="-317500" lvl="4" marL="2286000">
              <a:spcBef>
                <a:spcPts val="1600"/>
              </a:spcBef>
              <a:spcAft>
                <a:spcPts val="0"/>
              </a:spcAft>
              <a:buClr>
                <a:schemeClr val="lt1"/>
              </a:buClr>
              <a:buSzPts val="1400"/>
              <a:buChar char="○"/>
              <a:defRPr>
                <a:solidFill>
                  <a:schemeClr val="lt1"/>
                </a:solidFill>
              </a:defRPr>
            </a:lvl5pPr>
            <a:lvl6pPr indent="-317500" lvl="5" marL="2743200">
              <a:spcBef>
                <a:spcPts val="1600"/>
              </a:spcBef>
              <a:spcAft>
                <a:spcPts val="0"/>
              </a:spcAft>
              <a:buClr>
                <a:schemeClr val="lt1"/>
              </a:buClr>
              <a:buSzPts val="1400"/>
              <a:buChar char="■"/>
              <a:defRPr>
                <a:solidFill>
                  <a:schemeClr val="lt1"/>
                </a:solidFill>
              </a:defRPr>
            </a:lvl6pPr>
            <a:lvl7pPr indent="-317500" lvl="6" marL="3200400">
              <a:spcBef>
                <a:spcPts val="1600"/>
              </a:spcBef>
              <a:spcAft>
                <a:spcPts val="0"/>
              </a:spcAft>
              <a:buClr>
                <a:schemeClr val="lt1"/>
              </a:buClr>
              <a:buSzPts val="1400"/>
              <a:buChar char="●"/>
              <a:defRPr>
                <a:solidFill>
                  <a:schemeClr val="lt1"/>
                </a:solidFill>
              </a:defRPr>
            </a:lvl7pPr>
            <a:lvl8pPr indent="-317500" lvl="7" marL="3657600">
              <a:spcBef>
                <a:spcPts val="1600"/>
              </a:spcBef>
              <a:spcAft>
                <a:spcPts val="0"/>
              </a:spcAft>
              <a:buClr>
                <a:schemeClr val="lt1"/>
              </a:buClr>
              <a:buSzPts val="1400"/>
              <a:buChar char="○"/>
              <a:defRPr>
                <a:solidFill>
                  <a:schemeClr val="lt1"/>
                </a:solidFill>
              </a:defRPr>
            </a:lvl8pPr>
            <a:lvl9pPr indent="-317500" lvl="8" marL="4114800">
              <a:spcBef>
                <a:spcPts val="1600"/>
              </a:spcBef>
              <a:spcAft>
                <a:spcPts val="1600"/>
              </a:spcAft>
              <a:buClr>
                <a:schemeClr val="lt1"/>
              </a:buClr>
              <a:buSzPts val="1400"/>
              <a:buChar char="■"/>
              <a:defRPr>
                <a:solidFill>
                  <a:schemeClr val="lt1"/>
                </a:solidFill>
              </a:defRPr>
            </a:lvl9pPr>
          </a:lstStyl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97" name="Shape 97"/>
        <p:cNvGrpSpPr/>
        <p:nvPr/>
      </p:nvGrpSpPr>
      <p:grpSpPr>
        <a:xfrm>
          <a:off x="0" y="0"/>
          <a:ext cx="0" cy="0"/>
          <a:chOff x="0" y="0"/>
          <a:chExt cx="0" cy="0"/>
        </a:xfrm>
      </p:grpSpPr>
      <p:sp>
        <p:nvSpPr>
          <p:cNvPr id="98" name="Google Shape;98;p4"/>
          <p:cNvSpPr/>
          <p:nvPr/>
        </p:nvSpPr>
        <p:spPr>
          <a:xfrm>
            <a:off x="-9825" y="-19625"/>
            <a:ext cx="9153900" cy="5163000"/>
          </a:xfrm>
          <a:prstGeom prst="rect">
            <a:avLst/>
          </a:pr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4"/>
          <p:cNvSpPr txBox="1"/>
          <p:nvPr>
            <p:ph type="title"/>
          </p:nvPr>
        </p:nvSpPr>
        <p:spPr>
          <a:xfrm>
            <a:off x="714775" y="549000"/>
            <a:ext cx="7757700" cy="841200"/>
          </a:xfrm>
          <a:prstGeom prst="rect">
            <a:avLst/>
          </a:prstGeom>
        </p:spPr>
        <p:txBody>
          <a:bodyPr anchorCtr="0" anchor="t" bIns="91425" lIns="91425" spcFirstLastPara="1" rIns="91425" wrap="square" tIns="91425">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00" name="Google Shape;100;p4"/>
          <p:cNvSpPr txBox="1"/>
          <p:nvPr>
            <p:ph idx="1" type="body"/>
          </p:nvPr>
        </p:nvSpPr>
        <p:spPr>
          <a:xfrm>
            <a:off x="714775" y="1152475"/>
            <a:ext cx="7757700" cy="3416400"/>
          </a:xfrm>
          <a:prstGeom prst="rect">
            <a:avLst/>
          </a:prstGeom>
        </p:spPr>
        <p:txBody>
          <a:bodyPr anchorCtr="0" anchor="t" bIns="91425" lIns="91425" spcFirstLastPara="1" rIns="91425" wrap="square" tIns="91425">
            <a:noAutofit/>
          </a:bodyPr>
          <a:lstStyle>
            <a:lvl1pPr indent="-304800" lvl="0" marL="457200">
              <a:spcBef>
                <a:spcPts val="0"/>
              </a:spcBef>
              <a:spcAft>
                <a:spcPts val="0"/>
              </a:spcAft>
              <a:buClr>
                <a:srgbClr val="30394B"/>
              </a:buClr>
              <a:buSzPts val="1200"/>
              <a:buFont typeface="Livvic"/>
              <a:buAutoNum type="arabicPeriod"/>
              <a:defRPr sz="1100">
                <a:solidFill>
                  <a:srgbClr val="30394B"/>
                </a:solidFill>
              </a:defRPr>
            </a:lvl1pPr>
            <a:lvl2pPr indent="-304800" lvl="1" marL="914400">
              <a:spcBef>
                <a:spcPts val="1600"/>
              </a:spcBef>
              <a:spcAft>
                <a:spcPts val="0"/>
              </a:spcAft>
              <a:buClr>
                <a:srgbClr val="30394B"/>
              </a:buClr>
              <a:buSzPts val="1200"/>
              <a:buFont typeface="Roboto Condensed Light"/>
              <a:buAutoNum type="alphaLcPeriod"/>
              <a:defRPr sz="1200">
                <a:solidFill>
                  <a:srgbClr val="30394B"/>
                </a:solidFill>
              </a:defRPr>
            </a:lvl2pPr>
            <a:lvl3pPr indent="-304800" lvl="2" marL="1371600">
              <a:spcBef>
                <a:spcPts val="1600"/>
              </a:spcBef>
              <a:spcAft>
                <a:spcPts val="0"/>
              </a:spcAft>
              <a:buClr>
                <a:srgbClr val="30394B"/>
              </a:buClr>
              <a:buSzPts val="1200"/>
              <a:buFont typeface="Roboto Condensed Light"/>
              <a:buAutoNum type="romanLcPeriod"/>
              <a:defRPr sz="1200">
                <a:solidFill>
                  <a:srgbClr val="30394B"/>
                </a:solidFill>
              </a:defRPr>
            </a:lvl3pPr>
            <a:lvl4pPr indent="-304800" lvl="3" marL="1828800">
              <a:spcBef>
                <a:spcPts val="1600"/>
              </a:spcBef>
              <a:spcAft>
                <a:spcPts val="0"/>
              </a:spcAft>
              <a:buClr>
                <a:srgbClr val="30394B"/>
              </a:buClr>
              <a:buSzPts val="1200"/>
              <a:buFont typeface="Roboto Condensed Light"/>
              <a:buAutoNum type="arabicPeriod"/>
              <a:defRPr sz="1200">
                <a:solidFill>
                  <a:srgbClr val="30394B"/>
                </a:solidFill>
              </a:defRPr>
            </a:lvl4pPr>
            <a:lvl5pPr indent="-304800" lvl="4" marL="2286000">
              <a:spcBef>
                <a:spcPts val="1600"/>
              </a:spcBef>
              <a:spcAft>
                <a:spcPts val="0"/>
              </a:spcAft>
              <a:buClr>
                <a:srgbClr val="30394B"/>
              </a:buClr>
              <a:buSzPts val="1200"/>
              <a:buFont typeface="Roboto Condensed Light"/>
              <a:buAutoNum type="alphaLcPeriod"/>
              <a:defRPr sz="1200">
                <a:solidFill>
                  <a:srgbClr val="30394B"/>
                </a:solidFill>
              </a:defRPr>
            </a:lvl5pPr>
            <a:lvl6pPr indent="-304800" lvl="5" marL="2743200">
              <a:spcBef>
                <a:spcPts val="1600"/>
              </a:spcBef>
              <a:spcAft>
                <a:spcPts val="0"/>
              </a:spcAft>
              <a:buClr>
                <a:srgbClr val="30394B"/>
              </a:buClr>
              <a:buSzPts val="1200"/>
              <a:buFont typeface="Roboto Condensed Light"/>
              <a:buAutoNum type="romanLcPeriod"/>
              <a:defRPr sz="1200">
                <a:solidFill>
                  <a:srgbClr val="30394B"/>
                </a:solidFill>
              </a:defRPr>
            </a:lvl6pPr>
            <a:lvl7pPr indent="-304800" lvl="6" marL="3200400">
              <a:spcBef>
                <a:spcPts val="1600"/>
              </a:spcBef>
              <a:spcAft>
                <a:spcPts val="0"/>
              </a:spcAft>
              <a:buClr>
                <a:srgbClr val="30394B"/>
              </a:buClr>
              <a:buSzPts val="1200"/>
              <a:buFont typeface="Roboto Condensed Light"/>
              <a:buAutoNum type="arabicPeriod"/>
              <a:defRPr sz="1200">
                <a:solidFill>
                  <a:srgbClr val="30394B"/>
                </a:solidFill>
              </a:defRPr>
            </a:lvl7pPr>
            <a:lvl8pPr indent="-304800" lvl="7" marL="3657600">
              <a:spcBef>
                <a:spcPts val="1600"/>
              </a:spcBef>
              <a:spcAft>
                <a:spcPts val="0"/>
              </a:spcAft>
              <a:buClr>
                <a:srgbClr val="30394B"/>
              </a:buClr>
              <a:buSzPts val="1200"/>
              <a:buFont typeface="Roboto Condensed Light"/>
              <a:buAutoNum type="alphaLcPeriod"/>
              <a:defRPr sz="1200">
                <a:solidFill>
                  <a:srgbClr val="30394B"/>
                </a:solidFill>
              </a:defRPr>
            </a:lvl8pPr>
            <a:lvl9pPr indent="-304800" lvl="8" marL="4114800">
              <a:spcBef>
                <a:spcPts val="1600"/>
              </a:spcBef>
              <a:spcAft>
                <a:spcPts val="1600"/>
              </a:spcAft>
              <a:buClr>
                <a:srgbClr val="30394B"/>
              </a:buClr>
              <a:buSzPts val="1200"/>
              <a:buFont typeface="Roboto Condensed Light"/>
              <a:buAutoNum type="romanLcPeriod"/>
              <a:defRPr sz="1200">
                <a:solidFill>
                  <a:srgbClr val="30394B"/>
                </a:solidFill>
              </a:defRPr>
            </a:lvl9pPr>
          </a:lstStyle>
          <a:p/>
        </p:txBody>
      </p:sp>
      <p:sp>
        <p:nvSpPr>
          <p:cNvPr id="101" name="Google Shape;101;p4"/>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grpSp>
        <p:nvGrpSpPr>
          <p:cNvPr id="102" name="Google Shape;102;p4"/>
          <p:cNvGrpSpPr/>
          <p:nvPr/>
        </p:nvGrpSpPr>
        <p:grpSpPr>
          <a:xfrm flipH="1">
            <a:off x="186125" y="3204825"/>
            <a:ext cx="1407475" cy="1757425"/>
            <a:chOff x="5250900" y="3706075"/>
            <a:chExt cx="1407475" cy="1757425"/>
          </a:xfrm>
        </p:grpSpPr>
        <p:sp>
          <p:nvSpPr>
            <p:cNvPr id="103" name="Google Shape;103;p4"/>
            <p:cNvSpPr/>
            <p:nvPr/>
          </p:nvSpPr>
          <p:spPr>
            <a:xfrm>
              <a:off x="6399225" y="5203400"/>
              <a:ext cx="253400" cy="253400"/>
            </a:xfrm>
            <a:custGeom>
              <a:rect b="b" l="l" r="r" t="t"/>
              <a:pathLst>
                <a:path extrusionOk="0" h="10136" w="10136">
                  <a:moveTo>
                    <a:pt x="9180" y="957"/>
                  </a:moveTo>
                  <a:lnTo>
                    <a:pt x="9180" y="9180"/>
                  </a:lnTo>
                  <a:lnTo>
                    <a:pt x="957" y="9180"/>
                  </a:lnTo>
                  <a:lnTo>
                    <a:pt x="957" y="957"/>
                  </a:lnTo>
                  <a:close/>
                  <a:moveTo>
                    <a:pt x="1" y="1"/>
                  </a:moveTo>
                  <a:lnTo>
                    <a:pt x="1"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4"/>
            <p:cNvSpPr/>
            <p:nvPr/>
          </p:nvSpPr>
          <p:spPr>
            <a:xfrm>
              <a:off x="6291175" y="5094400"/>
              <a:ext cx="252450" cy="253400"/>
            </a:xfrm>
            <a:custGeom>
              <a:rect b="b" l="l" r="r" t="t"/>
              <a:pathLst>
                <a:path extrusionOk="0" h="10136" w="10098">
                  <a:moveTo>
                    <a:pt x="9142" y="957"/>
                  </a:moveTo>
                  <a:lnTo>
                    <a:pt x="9142" y="9180"/>
                  </a:lnTo>
                  <a:lnTo>
                    <a:pt x="957" y="9180"/>
                  </a:lnTo>
                  <a:lnTo>
                    <a:pt x="957" y="957"/>
                  </a:lnTo>
                  <a:close/>
                  <a:moveTo>
                    <a:pt x="1" y="1"/>
                  </a:moveTo>
                  <a:lnTo>
                    <a:pt x="1" y="10136"/>
                  </a:lnTo>
                  <a:lnTo>
                    <a:pt x="10098" y="10136"/>
                  </a:lnTo>
                  <a:lnTo>
                    <a:pt x="1009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4"/>
            <p:cNvSpPr/>
            <p:nvPr/>
          </p:nvSpPr>
          <p:spPr>
            <a:xfrm>
              <a:off x="6149675" y="4962450"/>
              <a:ext cx="508700" cy="501050"/>
            </a:xfrm>
            <a:custGeom>
              <a:rect b="b" l="l" r="r" t="t"/>
              <a:pathLst>
                <a:path extrusionOk="0" h="20042" w="20348">
                  <a:moveTo>
                    <a:pt x="19391" y="1"/>
                  </a:moveTo>
                  <a:lnTo>
                    <a:pt x="19391" y="5317"/>
                  </a:lnTo>
                  <a:lnTo>
                    <a:pt x="5661" y="5317"/>
                  </a:lnTo>
                  <a:lnTo>
                    <a:pt x="5661" y="19085"/>
                  </a:lnTo>
                  <a:lnTo>
                    <a:pt x="0" y="19085"/>
                  </a:lnTo>
                  <a:lnTo>
                    <a:pt x="0" y="20042"/>
                  </a:lnTo>
                  <a:lnTo>
                    <a:pt x="6617" y="20042"/>
                  </a:lnTo>
                  <a:lnTo>
                    <a:pt x="6617" y="6273"/>
                  </a:lnTo>
                  <a:lnTo>
                    <a:pt x="20347" y="6273"/>
                  </a:lnTo>
                  <a:lnTo>
                    <a:pt x="2034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4"/>
            <p:cNvSpPr/>
            <p:nvPr/>
          </p:nvSpPr>
          <p:spPr>
            <a:xfrm>
              <a:off x="5250900" y="3706075"/>
              <a:ext cx="1292725" cy="1641725"/>
            </a:xfrm>
            <a:custGeom>
              <a:rect b="b" l="l" r="r" t="t"/>
              <a:pathLst>
                <a:path extrusionOk="0" h="65669" w="51709">
                  <a:moveTo>
                    <a:pt x="50753" y="0"/>
                  </a:moveTo>
                  <a:lnTo>
                    <a:pt x="50753" y="64713"/>
                  </a:lnTo>
                  <a:lnTo>
                    <a:pt x="0" y="64713"/>
                  </a:lnTo>
                  <a:lnTo>
                    <a:pt x="0" y="65669"/>
                  </a:lnTo>
                  <a:lnTo>
                    <a:pt x="51709" y="65669"/>
                  </a:lnTo>
                  <a:lnTo>
                    <a:pt x="517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 name="Google Shape;107;p4"/>
          <p:cNvGrpSpPr/>
          <p:nvPr/>
        </p:nvGrpSpPr>
        <p:grpSpPr>
          <a:xfrm flipH="1">
            <a:off x="7468613" y="190500"/>
            <a:ext cx="1476300" cy="1757425"/>
            <a:chOff x="919550" y="238125"/>
            <a:chExt cx="1476300" cy="1757425"/>
          </a:xfrm>
        </p:grpSpPr>
        <p:sp>
          <p:nvSpPr>
            <p:cNvPr id="108" name="Google Shape;108;p4"/>
            <p:cNvSpPr/>
            <p:nvPr/>
          </p:nvSpPr>
          <p:spPr>
            <a:xfrm>
              <a:off x="925275" y="244800"/>
              <a:ext cx="253400" cy="253400"/>
            </a:xfrm>
            <a:custGeom>
              <a:rect b="b" l="l" r="r" t="t"/>
              <a:pathLst>
                <a:path extrusionOk="0" h="10136" w="10136">
                  <a:moveTo>
                    <a:pt x="9180" y="957"/>
                  </a:moveTo>
                  <a:lnTo>
                    <a:pt x="9180" y="9180"/>
                  </a:lnTo>
                  <a:lnTo>
                    <a:pt x="957" y="9180"/>
                  </a:lnTo>
                  <a:lnTo>
                    <a:pt x="957" y="957"/>
                  </a:lnTo>
                  <a:close/>
                  <a:moveTo>
                    <a:pt x="0" y="1"/>
                  </a:moveTo>
                  <a:lnTo>
                    <a:pt x="0"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4"/>
            <p:cNvSpPr/>
            <p:nvPr/>
          </p:nvSpPr>
          <p:spPr>
            <a:xfrm>
              <a:off x="1034275" y="353800"/>
              <a:ext cx="252450" cy="253400"/>
            </a:xfrm>
            <a:custGeom>
              <a:rect b="b" l="l" r="r" t="t"/>
              <a:pathLst>
                <a:path extrusionOk="0" h="10136" w="10098">
                  <a:moveTo>
                    <a:pt x="9141" y="957"/>
                  </a:moveTo>
                  <a:lnTo>
                    <a:pt x="9141" y="9180"/>
                  </a:lnTo>
                  <a:lnTo>
                    <a:pt x="957" y="9180"/>
                  </a:lnTo>
                  <a:lnTo>
                    <a:pt x="957" y="957"/>
                  </a:lnTo>
                  <a:close/>
                  <a:moveTo>
                    <a:pt x="1" y="1"/>
                  </a:moveTo>
                  <a:lnTo>
                    <a:pt x="1" y="10136"/>
                  </a:lnTo>
                  <a:lnTo>
                    <a:pt x="10097" y="10136"/>
                  </a:lnTo>
                  <a:lnTo>
                    <a:pt x="100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4"/>
            <p:cNvSpPr/>
            <p:nvPr/>
          </p:nvSpPr>
          <p:spPr>
            <a:xfrm>
              <a:off x="919550" y="238125"/>
              <a:ext cx="508675" cy="501025"/>
            </a:xfrm>
            <a:custGeom>
              <a:rect b="b" l="l" r="r" t="t"/>
              <a:pathLst>
                <a:path extrusionOk="0" h="20041" w="20347">
                  <a:moveTo>
                    <a:pt x="13730" y="0"/>
                  </a:moveTo>
                  <a:lnTo>
                    <a:pt x="13730" y="13807"/>
                  </a:lnTo>
                  <a:lnTo>
                    <a:pt x="0" y="13807"/>
                  </a:lnTo>
                  <a:lnTo>
                    <a:pt x="0" y="20041"/>
                  </a:lnTo>
                  <a:lnTo>
                    <a:pt x="956" y="20041"/>
                  </a:lnTo>
                  <a:lnTo>
                    <a:pt x="956" y="14763"/>
                  </a:lnTo>
                  <a:lnTo>
                    <a:pt x="14686" y="14763"/>
                  </a:lnTo>
                  <a:lnTo>
                    <a:pt x="14686" y="956"/>
                  </a:lnTo>
                  <a:lnTo>
                    <a:pt x="20347" y="956"/>
                  </a:lnTo>
                  <a:lnTo>
                    <a:pt x="203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4"/>
            <p:cNvSpPr/>
            <p:nvPr/>
          </p:nvSpPr>
          <p:spPr>
            <a:xfrm>
              <a:off x="1034275" y="353800"/>
              <a:ext cx="1361575" cy="1641750"/>
            </a:xfrm>
            <a:custGeom>
              <a:rect b="b" l="l" r="r" t="t"/>
              <a:pathLst>
                <a:path extrusionOk="0" h="65670" w="54463">
                  <a:moveTo>
                    <a:pt x="1" y="1"/>
                  </a:moveTo>
                  <a:lnTo>
                    <a:pt x="1" y="65669"/>
                  </a:lnTo>
                  <a:lnTo>
                    <a:pt x="957" y="65669"/>
                  </a:lnTo>
                  <a:lnTo>
                    <a:pt x="957" y="957"/>
                  </a:lnTo>
                  <a:lnTo>
                    <a:pt x="54463" y="957"/>
                  </a:lnTo>
                  <a:lnTo>
                    <a:pt x="544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ly title 6">
  <p:cSld name="CUSTOM_17">
    <p:spTree>
      <p:nvGrpSpPr>
        <p:cNvPr id="588" name="Shape 588"/>
        <p:cNvGrpSpPr/>
        <p:nvPr/>
      </p:nvGrpSpPr>
      <p:grpSpPr>
        <a:xfrm>
          <a:off x="0" y="0"/>
          <a:ext cx="0" cy="0"/>
          <a:chOff x="0" y="0"/>
          <a:chExt cx="0" cy="0"/>
        </a:xfrm>
      </p:grpSpPr>
      <p:sp>
        <p:nvSpPr>
          <p:cNvPr id="589" name="Google Shape;589;p31"/>
          <p:cNvSpPr txBox="1"/>
          <p:nvPr>
            <p:ph type="title"/>
          </p:nvPr>
        </p:nvSpPr>
        <p:spPr>
          <a:xfrm>
            <a:off x="714775" y="549000"/>
            <a:ext cx="7757700" cy="8412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590" name="Google Shape;590;p31"/>
          <p:cNvGrpSpPr/>
          <p:nvPr/>
        </p:nvGrpSpPr>
        <p:grpSpPr>
          <a:xfrm rot="10800000">
            <a:off x="186125" y="190500"/>
            <a:ext cx="1407475" cy="1757425"/>
            <a:chOff x="5250900" y="3706075"/>
            <a:chExt cx="1407475" cy="1757425"/>
          </a:xfrm>
        </p:grpSpPr>
        <p:sp>
          <p:nvSpPr>
            <p:cNvPr id="591" name="Google Shape;591;p31"/>
            <p:cNvSpPr/>
            <p:nvPr/>
          </p:nvSpPr>
          <p:spPr>
            <a:xfrm>
              <a:off x="6399225" y="5203400"/>
              <a:ext cx="253400" cy="253400"/>
            </a:xfrm>
            <a:custGeom>
              <a:rect b="b" l="l" r="r" t="t"/>
              <a:pathLst>
                <a:path extrusionOk="0" h="10136" w="10136">
                  <a:moveTo>
                    <a:pt x="9180" y="957"/>
                  </a:moveTo>
                  <a:lnTo>
                    <a:pt x="9180" y="9180"/>
                  </a:lnTo>
                  <a:lnTo>
                    <a:pt x="957" y="9180"/>
                  </a:lnTo>
                  <a:lnTo>
                    <a:pt x="957" y="957"/>
                  </a:lnTo>
                  <a:close/>
                  <a:moveTo>
                    <a:pt x="1" y="1"/>
                  </a:moveTo>
                  <a:lnTo>
                    <a:pt x="1"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31"/>
            <p:cNvSpPr/>
            <p:nvPr/>
          </p:nvSpPr>
          <p:spPr>
            <a:xfrm>
              <a:off x="6291175" y="5094400"/>
              <a:ext cx="252450" cy="253400"/>
            </a:xfrm>
            <a:custGeom>
              <a:rect b="b" l="l" r="r" t="t"/>
              <a:pathLst>
                <a:path extrusionOk="0" h="10136" w="10098">
                  <a:moveTo>
                    <a:pt x="9142" y="957"/>
                  </a:moveTo>
                  <a:lnTo>
                    <a:pt x="9142" y="9180"/>
                  </a:lnTo>
                  <a:lnTo>
                    <a:pt x="957" y="9180"/>
                  </a:lnTo>
                  <a:lnTo>
                    <a:pt x="957" y="957"/>
                  </a:lnTo>
                  <a:close/>
                  <a:moveTo>
                    <a:pt x="1" y="1"/>
                  </a:moveTo>
                  <a:lnTo>
                    <a:pt x="1" y="10136"/>
                  </a:lnTo>
                  <a:lnTo>
                    <a:pt x="10098" y="10136"/>
                  </a:lnTo>
                  <a:lnTo>
                    <a:pt x="1009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31"/>
            <p:cNvSpPr/>
            <p:nvPr/>
          </p:nvSpPr>
          <p:spPr>
            <a:xfrm>
              <a:off x="6149675" y="4962450"/>
              <a:ext cx="508700" cy="501050"/>
            </a:xfrm>
            <a:custGeom>
              <a:rect b="b" l="l" r="r" t="t"/>
              <a:pathLst>
                <a:path extrusionOk="0" h="20042" w="20348">
                  <a:moveTo>
                    <a:pt x="19391" y="1"/>
                  </a:moveTo>
                  <a:lnTo>
                    <a:pt x="19391" y="5317"/>
                  </a:lnTo>
                  <a:lnTo>
                    <a:pt x="5661" y="5317"/>
                  </a:lnTo>
                  <a:lnTo>
                    <a:pt x="5661" y="19085"/>
                  </a:lnTo>
                  <a:lnTo>
                    <a:pt x="0" y="19085"/>
                  </a:lnTo>
                  <a:lnTo>
                    <a:pt x="0" y="20042"/>
                  </a:lnTo>
                  <a:lnTo>
                    <a:pt x="6617" y="20042"/>
                  </a:lnTo>
                  <a:lnTo>
                    <a:pt x="6617" y="6273"/>
                  </a:lnTo>
                  <a:lnTo>
                    <a:pt x="20347" y="6273"/>
                  </a:lnTo>
                  <a:lnTo>
                    <a:pt x="2034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31"/>
            <p:cNvSpPr/>
            <p:nvPr/>
          </p:nvSpPr>
          <p:spPr>
            <a:xfrm>
              <a:off x="5250900" y="3706075"/>
              <a:ext cx="1292725" cy="1641725"/>
            </a:xfrm>
            <a:custGeom>
              <a:rect b="b" l="l" r="r" t="t"/>
              <a:pathLst>
                <a:path extrusionOk="0" h="65669" w="51709">
                  <a:moveTo>
                    <a:pt x="50753" y="0"/>
                  </a:moveTo>
                  <a:lnTo>
                    <a:pt x="50753" y="64713"/>
                  </a:lnTo>
                  <a:lnTo>
                    <a:pt x="0" y="64713"/>
                  </a:lnTo>
                  <a:lnTo>
                    <a:pt x="0" y="65669"/>
                  </a:lnTo>
                  <a:lnTo>
                    <a:pt x="51709" y="65669"/>
                  </a:lnTo>
                  <a:lnTo>
                    <a:pt x="517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 name="Google Shape;595;p31"/>
          <p:cNvGrpSpPr/>
          <p:nvPr/>
        </p:nvGrpSpPr>
        <p:grpSpPr>
          <a:xfrm rot="-5400000">
            <a:off x="7561675" y="3230912"/>
            <a:ext cx="250200" cy="3009700"/>
            <a:chOff x="6592750" y="3054500"/>
            <a:chExt cx="250200" cy="3009700"/>
          </a:xfrm>
        </p:grpSpPr>
        <p:cxnSp>
          <p:nvCxnSpPr>
            <p:cNvPr id="596" name="Google Shape;596;p31"/>
            <p:cNvCxnSpPr/>
            <p:nvPr/>
          </p:nvCxnSpPr>
          <p:spPr>
            <a:xfrm rot="5400000">
              <a:off x="5466550" y="4812900"/>
              <a:ext cx="2502600" cy="0"/>
            </a:xfrm>
            <a:prstGeom prst="straightConnector1">
              <a:avLst/>
            </a:prstGeom>
            <a:noFill/>
            <a:ln cap="flat" cmpd="sng" w="28575">
              <a:solidFill>
                <a:schemeClr val="lt2"/>
              </a:solidFill>
              <a:prstDash val="solid"/>
              <a:round/>
              <a:headEnd len="med" w="med" type="none"/>
              <a:tailEnd len="med" w="med" type="none"/>
            </a:ln>
          </p:spPr>
        </p:cxnSp>
        <p:sp>
          <p:nvSpPr>
            <p:cNvPr id="597" name="Google Shape;597;p31"/>
            <p:cNvSpPr/>
            <p:nvPr/>
          </p:nvSpPr>
          <p:spPr>
            <a:xfrm rot="2700000">
              <a:off x="6629391" y="3367833"/>
              <a:ext cx="176918" cy="176918"/>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31"/>
            <p:cNvSpPr/>
            <p:nvPr/>
          </p:nvSpPr>
          <p:spPr>
            <a:xfrm rot="2700000">
              <a:off x="6629391" y="3258883"/>
              <a:ext cx="176918" cy="176918"/>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31"/>
            <p:cNvSpPr/>
            <p:nvPr/>
          </p:nvSpPr>
          <p:spPr>
            <a:xfrm rot="2700000">
              <a:off x="6658453" y="3079103"/>
              <a:ext cx="118794" cy="118794"/>
            </a:xfrm>
            <a:prstGeom prst="rect">
              <a:avLst/>
            </a:prstGeom>
            <a:solidFill>
              <a:schemeClr val="lt2"/>
            </a:solid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 name="Google Shape;600;p31"/>
          <p:cNvGrpSpPr/>
          <p:nvPr/>
        </p:nvGrpSpPr>
        <p:grpSpPr>
          <a:xfrm flipH="1">
            <a:off x="7468613" y="190500"/>
            <a:ext cx="1476300" cy="1757425"/>
            <a:chOff x="919550" y="238125"/>
            <a:chExt cx="1476300" cy="1757425"/>
          </a:xfrm>
        </p:grpSpPr>
        <p:sp>
          <p:nvSpPr>
            <p:cNvPr id="601" name="Google Shape;601;p31"/>
            <p:cNvSpPr/>
            <p:nvPr/>
          </p:nvSpPr>
          <p:spPr>
            <a:xfrm>
              <a:off x="925275" y="244800"/>
              <a:ext cx="253400" cy="253400"/>
            </a:xfrm>
            <a:custGeom>
              <a:rect b="b" l="l" r="r" t="t"/>
              <a:pathLst>
                <a:path extrusionOk="0" h="10136" w="10136">
                  <a:moveTo>
                    <a:pt x="9180" y="957"/>
                  </a:moveTo>
                  <a:lnTo>
                    <a:pt x="9180" y="9180"/>
                  </a:lnTo>
                  <a:lnTo>
                    <a:pt x="957" y="9180"/>
                  </a:lnTo>
                  <a:lnTo>
                    <a:pt x="957" y="957"/>
                  </a:lnTo>
                  <a:close/>
                  <a:moveTo>
                    <a:pt x="0" y="1"/>
                  </a:moveTo>
                  <a:lnTo>
                    <a:pt x="0" y="10136"/>
                  </a:lnTo>
                  <a:lnTo>
                    <a:pt x="10136" y="10136"/>
                  </a:lnTo>
                  <a:lnTo>
                    <a:pt x="10136" y="1"/>
                  </a:lnTo>
                  <a:close/>
                </a:path>
              </a:pathLst>
            </a:custGeom>
            <a:solidFill>
              <a:srgbClr val="CD4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31"/>
            <p:cNvSpPr/>
            <p:nvPr/>
          </p:nvSpPr>
          <p:spPr>
            <a:xfrm>
              <a:off x="1034275" y="353800"/>
              <a:ext cx="252450" cy="253400"/>
            </a:xfrm>
            <a:custGeom>
              <a:rect b="b" l="l" r="r" t="t"/>
              <a:pathLst>
                <a:path extrusionOk="0" h="10136" w="10098">
                  <a:moveTo>
                    <a:pt x="9141" y="957"/>
                  </a:moveTo>
                  <a:lnTo>
                    <a:pt x="9141" y="9180"/>
                  </a:lnTo>
                  <a:lnTo>
                    <a:pt x="957" y="9180"/>
                  </a:lnTo>
                  <a:lnTo>
                    <a:pt x="957" y="957"/>
                  </a:lnTo>
                  <a:close/>
                  <a:moveTo>
                    <a:pt x="1" y="1"/>
                  </a:moveTo>
                  <a:lnTo>
                    <a:pt x="1" y="10136"/>
                  </a:lnTo>
                  <a:lnTo>
                    <a:pt x="10097" y="10136"/>
                  </a:lnTo>
                  <a:lnTo>
                    <a:pt x="10097" y="1"/>
                  </a:lnTo>
                  <a:close/>
                </a:path>
              </a:pathLst>
            </a:custGeom>
            <a:solidFill>
              <a:srgbClr val="CD4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31"/>
            <p:cNvSpPr/>
            <p:nvPr/>
          </p:nvSpPr>
          <p:spPr>
            <a:xfrm>
              <a:off x="919550" y="238125"/>
              <a:ext cx="508675" cy="501025"/>
            </a:xfrm>
            <a:custGeom>
              <a:rect b="b" l="l" r="r" t="t"/>
              <a:pathLst>
                <a:path extrusionOk="0" h="20041" w="20347">
                  <a:moveTo>
                    <a:pt x="13730" y="0"/>
                  </a:moveTo>
                  <a:lnTo>
                    <a:pt x="13730" y="13807"/>
                  </a:lnTo>
                  <a:lnTo>
                    <a:pt x="0" y="13807"/>
                  </a:lnTo>
                  <a:lnTo>
                    <a:pt x="0" y="20041"/>
                  </a:lnTo>
                  <a:lnTo>
                    <a:pt x="956" y="20041"/>
                  </a:lnTo>
                  <a:lnTo>
                    <a:pt x="956" y="14763"/>
                  </a:lnTo>
                  <a:lnTo>
                    <a:pt x="14686" y="14763"/>
                  </a:lnTo>
                  <a:lnTo>
                    <a:pt x="14686" y="956"/>
                  </a:lnTo>
                  <a:lnTo>
                    <a:pt x="20347" y="956"/>
                  </a:lnTo>
                  <a:lnTo>
                    <a:pt x="20347" y="0"/>
                  </a:lnTo>
                  <a:close/>
                </a:path>
              </a:pathLst>
            </a:custGeom>
            <a:solidFill>
              <a:srgbClr val="CD4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31"/>
            <p:cNvSpPr/>
            <p:nvPr/>
          </p:nvSpPr>
          <p:spPr>
            <a:xfrm>
              <a:off x="1034275" y="353800"/>
              <a:ext cx="1361575" cy="1641750"/>
            </a:xfrm>
            <a:custGeom>
              <a:rect b="b" l="l" r="r" t="t"/>
              <a:pathLst>
                <a:path extrusionOk="0" h="65670" w="54463">
                  <a:moveTo>
                    <a:pt x="1" y="1"/>
                  </a:moveTo>
                  <a:lnTo>
                    <a:pt x="1" y="65669"/>
                  </a:lnTo>
                  <a:lnTo>
                    <a:pt x="957" y="65669"/>
                  </a:lnTo>
                  <a:lnTo>
                    <a:pt x="957" y="957"/>
                  </a:lnTo>
                  <a:lnTo>
                    <a:pt x="54463" y="957"/>
                  </a:lnTo>
                  <a:lnTo>
                    <a:pt x="54463" y="1"/>
                  </a:lnTo>
                  <a:close/>
                </a:path>
              </a:pathLst>
            </a:custGeom>
            <a:solidFill>
              <a:srgbClr val="CD4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ly title 7">
  <p:cSld name="CUSTOM_17_1">
    <p:spTree>
      <p:nvGrpSpPr>
        <p:cNvPr id="605" name="Shape 605"/>
        <p:cNvGrpSpPr/>
        <p:nvPr/>
      </p:nvGrpSpPr>
      <p:grpSpPr>
        <a:xfrm>
          <a:off x="0" y="0"/>
          <a:ext cx="0" cy="0"/>
          <a:chOff x="0" y="0"/>
          <a:chExt cx="0" cy="0"/>
        </a:xfrm>
      </p:grpSpPr>
      <p:sp>
        <p:nvSpPr>
          <p:cNvPr id="606" name="Google Shape;606;p32"/>
          <p:cNvSpPr txBox="1"/>
          <p:nvPr>
            <p:ph type="title"/>
          </p:nvPr>
        </p:nvSpPr>
        <p:spPr>
          <a:xfrm>
            <a:off x="714775" y="549000"/>
            <a:ext cx="7757700" cy="5367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FFFFFF"/>
              </a:buClr>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607" name="Google Shape;607;p32"/>
          <p:cNvGrpSpPr/>
          <p:nvPr/>
        </p:nvGrpSpPr>
        <p:grpSpPr>
          <a:xfrm rot="5400000">
            <a:off x="7665750" y="-1114500"/>
            <a:ext cx="175200" cy="2781300"/>
            <a:chOff x="8389650" y="561975"/>
            <a:chExt cx="175200" cy="2781300"/>
          </a:xfrm>
        </p:grpSpPr>
        <p:cxnSp>
          <p:nvCxnSpPr>
            <p:cNvPr id="608" name="Google Shape;608;p32"/>
            <p:cNvCxnSpPr/>
            <p:nvPr/>
          </p:nvCxnSpPr>
          <p:spPr>
            <a:xfrm rot="5400000">
              <a:off x="7948650" y="1090575"/>
              <a:ext cx="1057200" cy="0"/>
            </a:xfrm>
            <a:prstGeom prst="straightConnector1">
              <a:avLst/>
            </a:prstGeom>
            <a:noFill/>
            <a:ln cap="flat" cmpd="sng" w="28575">
              <a:solidFill>
                <a:schemeClr val="lt2"/>
              </a:solidFill>
              <a:prstDash val="solid"/>
              <a:round/>
              <a:headEnd len="med" w="med" type="none"/>
              <a:tailEnd len="med" w="med" type="none"/>
            </a:ln>
          </p:spPr>
        </p:cxnSp>
        <p:sp>
          <p:nvSpPr>
            <p:cNvPr id="609" name="Google Shape;609;p32"/>
            <p:cNvSpPr/>
            <p:nvPr/>
          </p:nvSpPr>
          <p:spPr>
            <a:xfrm rot="2700000">
              <a:off x="8415307" y="1644822"/>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32"/>
            <p:cNvSpPr/>
            <p:nvPr/>
          </p:nvSpPr>
          <p:spPr>
            <a:xfrm rot="2700000">
              <a:off x="8415307" y="1752534"/>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32"/>
            <p:cNvSpPr/>
            <p:nvPr/>
          </p:nvSpPr>
          <p:spPr>
            <a:xfrm rot="2700000">
              <a:off x="8415307" y="1859684"/>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12" name="Google Shape;612;p32"/>
            <p:cNvCxnSpPr/>
            <p:nvPr/>
          </p:nvCxnSpPr>
          <p:spPr>
            <a:xfrm rot="5400000">
              <a:off x="7810500" y="2676525"/>
              <a:ext cx="1333500" cy="0"/>
            </a:xfrm>
            <a:prstGeom prst="straightConnector1">
              <a:avLst/>
            </a:prstGeom>
            <a:noFill/>
            <a:ln cap="flat" cmpd="sng" w="28575">
              <a:solidFill>
                <a:schemeClr val="lt2"/>
              </a:solidFill>
              <a:prstDash val="solid"/>
              <a:round/>
              <a:headEnd len="med" w="med" type="none"/>
              <a:tailEnd len="med" w="med" type="none"/>
            </a:ln>
          </p:spPr>
        </p:cxnSp>
      </p:grpSp>
      <p:grpSp>
        <p:nvGrpSpPr>
          <p:cNvPr id="613" name="Google Shape;613;p32"/>
          <p:cNvGrpSpPr/>
          <p:nvPr/>
        </p:nvGrpSpPr>
        <p:grpSpPr>
          <a:xfrm flipH="1" rot="5400000">
            <a:off x="1641050" y="3183125"/>
            <a:ext cx="175200" cy="3457300"/>
            <a:chOff x="292400" y="1018175"/>
            <a:chExt cx="175200" cy="3457300"/>
          </a:xfrm>
        </p:grpSpPr>
        <p:grpSp>
          <p:nvGrpSpPr>
            <p:cNvPr id="614" name="Google Shape;614;p32"/>
            <p:cNvGrpSpPr/>
            <p:nvPr/>
          </p:nvGrpSpPr>
          <p:grpSpPr>
            <a:xfrm>
              <a:off x="292400" y="1456275"/>
              <a:ext cx="175200" cy="3019200"/>
              <a:chOff x="8389650" y="-9525"/>
              <a:chExt cx="175200" cy="3019200"/>
            </a:xfrm>
          </p:grpSpPr>
          <p:cxnSp>
            <p:nvCxnSpPr>
              <p:cNvPr id="615" name="Google Shape;615;p32"/>
              <p:cNvCxnSpPr/>
              <p:nvPr/>
            </p:nvCxnSpPr>
            <p:spPr>
              <a:xfrm>
                <a:off x="8477250" y="-9525"/>
                <a:ext cx="0" cy="1628700"/>
              </a:xfrm>
              <a:prstGeom prst="straightConnector1">
                <a:avLst/>
              </a:prstGeom>
              <a:noFill/>
              <a:ln cap="flat" cmpd="sng" w="28575">
                <a:solidFill>
                  <a:schemeClr val="lt2"/>
                </a:solidFill>
                <a:prstDash val="solid"/>
                <a:round/>
                <a:headEnd len="med" w="med" type="none"/>
                <a:tailEnd len="med" w="med" type="none"/>
              </a:ln>
            </p:spPr>
          </p:cxnSp>
          <p:sp>
            <p:nvSpPr>
              <p:cNvPr id="616" name="Google Shape;616;p32"/>
              <p:cNvSpPr/>
              <p:nvPr/>
            </p:nvSpPr>
            <p:spPr>
              <a:xfrm rot="2700000">
                <a:off x="8415307" y="1644822"/>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32"/>
              <p:cNvSpPr/>
              <p:nvPr/>
            </p:nvSpPr>
            <p:spPr>
              <a:xfrm rot="2700000">
                <a:off x="8415307" y="1752534"/>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32"/>
              <p:cNvSpPr/>
              <p:nvPr/>
            </p:nvSpPr>
            <p:spPr>
              <a:xfrm rot="2700000">
                <a:off x="8415307" y="1859684"/>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19" name="Google Shape;619;p32"/>
              <p:cNvCxnSpPr/>
              <p:nvPr/>
            </p:nvCxnSpPr>
            <p:spPr>
              <a:xfrm rot="5400000">
                <a:off x="7977300" y="2509725"/>
                <a:ext cx="999900" cy="0"/>
              </a:xfrm>
              <a:prstGeom prst="straightConnector1">
                <a:avLst/>
              </a:prstGeom>
              <a:noFill/>
              <a:ln cap="flat" cmpd="sng" w="28575">
                <a:solidFill>
                  <a:schemeClr val="lt2"/>
                </a:solidFill>
                <a:prstDash val="solid"/>
                <a:round/>
                <a:headEnd len="med" w="med" type="none"/>
                <a:tailEnd len="med" w="med" type="none"/>
              </a:ln>
            </p:spPr>
          </p:cxnSp>
        </p:grpSp>
        <p:sp>
          <p:nvSpPr>
            <p:cNvPr id="620" name="Google Shape;620;p32"/>
            <p:cNvSpPr/>
            <p:nvPr/>
          </p:nvSpPr>
          <p:spPr>
            <a:xfrm rot="2700000">
              <a:off x="318057" y="1324584"/>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32"/>
            <p:cNvSpPr/>
            <p:nvPr/>
          </p:nvSpPr>
          <p:spPr>
            <a:xfrm rot="2700000">
              <a:off x="318057" y="1221409"/>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32"/>
            <p:cNvSpPr/>
            <p:nvPr/>
          </p:nvSpPr>
          <p:spPr>
            <a:xfrm rot="2700000">
              <a:off x="318482" y="1043657"/>
              <a:ext cx="123037" cy="123037"/>
            </a:xfrm>
            <a:prstGeom prst="rect">
              <a:avLst/>
            </a:prstGeom>
            <a:solidFill>
              <a:schemeClr val="lt2"/>
            </a:solid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 name="Google Shape;623;p32"/>
          <p:cNvGrpSpPr/>
          <p:nvPr/>
        </p:nvGrpSpPr>
        <p:grpSpPr>
          <a:xfrm rot="10800000">
            <a:off x="186125" y="190500"/>
            <a:ext cx="1407475" cy="1757425"/>
            <a:chOff x="5250900" y="3706075"/>
            <a:chExt cx="1407475" cy="1757425"/>
          </a:xfrm>
        </p:grpSpPr>
        <p:sp>
          <p:nvSpPr>
            <p:cNvPr id="624" name="Google Shape;624;p32"/>
            <p:cNvSpPr/>
            <p:nvPr/>
          </p:nvSpPr>
          <p:spPr>
            <a:xfrm>
              <a:off x="6399225" y="5203400"/>
              <a:ext cx="253400" cy="253400"/>
            </a:xfrm>
            <a:custGeom>
              <a:rect b="b" l="l" r="r" t="t"/>
              <a:pathLst>
                <a:path extrusionOk="0" h="10136" w="10136">
                  <a:moveTo>
                    <a:pt x="9180" y="957"/>
                  </a:moveTo>
                  <a:lnTo>
                    <a:pt x="9180" y="9180"/>
                  </a:lnTo>
                  <a:lnTo>
                    <a:pt x="957" y="9180"/>
                  </a:lnTo>
                  <a:lnTo>
                    <a:pt x="957" y="957"/>
                  </a:lnTo>
                  <a:close/>
                  <a:moveTo>
                    <a:pt x="1" y="1"/>
                  </a:moveTo>
                  <a:lnTo>
                    <a:pt x="1"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32"/>
            <p:cNvSpPr/>
            <p:nvPr/>
          </p:nvSpPr>
          <p:spPr>
            <a:xfrm>
              <a:off x="6291175" y="5094400"/>
              <a:ext cx="252450" cy="253400"/>
            </a:xfrm>
            <a:custGeom>
              <a:rect b="b" l="l" r="r" t="t"/>
              <a:pathLst>
                <a:path extrusionOk="0" h="10136" w="10098">
                  <a:moveTo>
                    <a:pt x="9142" y="957"/>
                  </a:moveTo>
                  <a:lnTo>
                    <a:pt x="9142" y="9180"/>
                  </a:lnTo>
                  <a:lnTo>
                    <a:pt x="957" y="9180"/>
                  </a:lnTo>
                  <a:lnTo>
                    <a:pt x="957" y="957"/>
                  </a:lnTo>
                  <a:close/>
                  <a:moveTo>
                    <a:pt x="1" y="1"/>
                  </a:moveTo>
                  <a:lnTo>
                    <a:pt x="1" y="10136"/>
                  </a:lnTo>
                  <a:lnTo>
                    <a:pt x="10098" y="10136"/>
                  </a:lnTo>
                  <a:lnTo>
                    <a:pt x="1009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32"/>
            <p:cNvSpPr/>
            <p:nvPr/>
          </p:nvSpPr>
          <p:spPr>
            <a:xfrm>
              <a:off x="6149675" y="4962450"/>
              <a:ext cx="508700" cy="501050"/>
            </a:xfrm>
            <a:custGeom>
              <a:rect b="b" l="l" r="r" t="t"/>
              <a:pathLst>
                <a:path extrusionOk="0" h="20042" w="20348">
                  <a:moveTo>
                    <a:pt x="19391" y="1"/>
                  </a:moveTo>
                  <a:lnTo>
                    <a:pt x="19391" y="5317"/>
                  </a:lnTo>
                  <a:lnTo>
                    <a:pt x="5661" y="5317"/>
                  </a:lnTo>
                  <a:lnTo>
                    <a:pt x="5661" y="19085"/>
                  </a:lnTo>
                  <a:lnTo>
                    <a:pt x="0" y="19085"/>
                  </a:lnTo>
                  <a:lnTo>
                    <a:pt x="0" y="20042"/>
                  </a:lnTo>
                  <a:lnTo>
                    <a:pt x="6617" y="20042"/>
                  </a:lnTo>
                  <a:lnTo>
                    <a:pt x="6617" y="6273"/>
                  </a:lnTo>
                  <a:lnTo>
                    <a:pt x="20347" y="6273"/>
                  </a:lnTo>
                  <a:lnTo>
                    <a:pt x="2034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32"/>
            <p:cNvSpPr/>
            <p:nvPr/>
          </p:nvSpPr>
          <p:spPr>
            <a:xfrm>
              <a:off x="5250900" y="3706075"/>
              <a:ext cx="1292725" cy="1641725"/>
            </a:xfrm>
            <a:custGeom>
              <a:rect b="b" l="l" r="r" t="t"/>
              <a:pathLst>
                <a:path extrusionOk="0" h="65669" w="51709">
                  <a:moveTo>
                    <a:pt x="50753" y="0"/>
                  </a:moveTo>
                  <a:lnTo>
                    <a:pt x="50753" y="64713"/>
                  </a:lnTo>
                  <a:lnTo>
                    <a:pt x="0" y="64713"/>
                  </a:lnTo>
                  <a:lnTo>
                    <a:pt x="0" y="65669"/>
                  </a:lnTo>
                  <a:lnTo>
                    <a:pt x="51709" y="65669"/>
                  </a:lnTo>
                  <a:lnTo>
                    <a:pt x="517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 name="Google Shape;628;p32"/>
          <p:cNvGrpSpPr/>
          <p:nvPr/>
        </p:nvGrpSpPr>
        <p:grpSpPr>
          <a:xfrm rot="10800000">
            <a:off x="7468613" y="3204825"/>
            <a:ext cx="1476300" cy="1757425"/>
            <a:chOff x="919550" y="238125"/>
            <a:chExt cx="1476300" cy="1757425"/>
          </a:xfrm>
        </p:grpSpPr>
        <p:sp>
          <p:nvSpPr>
            <p:cNvPr id="629" name="Google Shape;629;p32"/>
            <p:cNvSpPr/>
            <p:nvPr/>
          </p:nvSpPr>
          <p:spPr>
            <a:xfrm>
              <a:off x="925275" y="244800"/>
              <a:ext cx="253400" cy="253400"/>
            </a:xfrm>
            <a:custGeom>
              <a:rect b="b" l="l" r="r" t="t"/>
              <a:pathLst>
                <a:path extrusionOk="0" h="10136" w="10136">
                  <a:moveTo>
                    <a:pt x="9180" y="957"/>
                  </a:moveTo>
                  <a:lnTo>
                    <a:pt x="9180" y="9180"/>
                  </a:lnTo>
                  <a:lnTo>
                    <a:pt x="957" y="9180"/>
                  </a:lnTo>
                  <a:lnTo>
                    <a:pt x="957" y="957"/>
                  </a:lnTo>
                  <a:close/>
                  <a:moveTo>
                    <a:pt x="0" y="1"/>
                  </a:moveTo>
                  <a:lnTo>
                    <a:pt x="0"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32"/>
            <p:cNvSpPr/>
            <p:nvPr/>
          </p:nvSpPr>
          <p:spPr>
            <a:xfrm>
              <a:off x="1034275" y="353800"/>
              <a:ext cx="252450" cy="253400"/>
            </a:xfrm>
            <a:custGeom>
              <a:rect b="b" l="l" r="r" t="t"/>
              <a:pathLst>
                <a:path extrusionOk="0" h="10136" w="10098">
                  <a:moveTo>
                    <a:pt x="9141" y="957"/>
                  </a:moveTo>
                  <a:lnTo>
                    <a:pt x="9141" y="9180"/>
                  </a:lnTo>
                  <a:lnTo>
                    <a:pt x="957" y="9180"/>
                  </a:lnTo>
                  <a:lnTo>
                    <a:pt x="957" y="957"/>
                  </a:lnTo>
                  <a:close/>
                  <a:moveTo>
                    <a:pt x="1" y="1"/>
                  </a:moveTo>
                  <a:lnTo>
                    <a:pt x="1" y="10136"/>
                  </a:lnTo>
                  <a:lnTo>
                    <a:pt x="10097" y="10136"/>
                  </a:lnTo>
                  <a:lnTo>
                    <a:pt x="100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32"/>
            <p:cNvSpPr/>
            <p:nvPr/>
          </p:nvSpPr>
          <p:spPr>
            <a:xfrm>
              <a:off x="919550" y="238125"/>
              <a:ext cx="508675" cy="501025"/>
            </a:xfrm>
            <a:custGeom>
              <a:rect b="b" l="l" r="r" t="t"/>
              <a:pathLst>
                <a:path extrusionOk="0" h="20041" w="20347">
                  <a:moveTo>
                    <a:pt x="13730" y="0"/>
                  </a:moveTo>
                  <a:lnTo>
                    <a:pt x="13730" y="13807"/>
                  </a:lnTo>
                  <a:lnTo>
                    <a:pt x="0" y="13807"/>
                  </a:lnTo>
                  <a:lnTo>
                    <a:pt x="0" y="20041"/>
                  </a:lnTo>
                  <a:lnTo>
                    <a:pt x="956" y="20041"/>
                  </a:lnTo>
                  <a:lnTo>
                    <a:pt x="956" y="14763"/>
                  </a:lnTo>
                  <a:lnTo>
                    <a:pt x="14686" y="14763"/>
                  </a:lnTo>
                  <a:lnTo>
                    <a:pt x="14686" y="956"/>
                  </a:lnTo>
                  <a:lnTo>
                    <a:pt x="20347" y="956"/>
                  </a:lnTo>
                  <a:lnTo>
                    <a:pt x="203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32"/>
            <p:cNvSpPr/>
            <p:nvPr/>
          </p:nvSpPr>
          <p:spPr>
            <a:xfrm>
              <a:off x="1034275" y="353800"/>
              <a:ext cx="1361575" cy="1641750"/>
            </a:xfrm>
            <a:custGeom>
              <a:rect b="b" l="l" r="r" t="t"/>
              <a:pathLst>
                <a:path extrusionOk="0" h="65670" w="54463">
                  <a:moveTo>
                    <a:pt x="1" y="1"/>
                  </a:moveTo>
                  <a:lnTo>
                    <a:pt x="1" y="65669"/>
                  </a:lnTo>
                  <a:lnTo>
                    <a:pt x="957" y="65669"/>
                  </a:lnTo>
                  <a:lnTo>
                    <a:pt x="957" y="957"/>
                  </a:lnTo>
                  <a:lnTo>
                    <a:pt x="54463" y="957"/>
                  </a:lnTo>
                  <a:lnTo>
                    <a:pt x="544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ly title 8">
  <p:cSld name="CUSTOM_18">
    <p:spTree>
      <p:nvGrpSpPr>
        <p:cNvPr id="633" name="Shape 633"/>
        <p:cNvGrpSpPr/>
        <p:nvPr/>
      </p:nvGrpSpPr>
      <p:grpSpPr>
        <a:xfrm>
          <a:off x="0" y="0"/>
          <a:ext cx="0" cy="0"/>
          <a:chOff x="0" y="0"/>
          <a:chExt cx="0" cy="0"/>
        </a:xfrm>
      </p:grpSpPr>
      <p:sp>
        <p:nvSpPr>
          <p:cNvPr id="634" name="Google Shape;634;p33"/>
          <p:cNvSpPr/>
          <p:nvPr/>
        </p:nvSpPr>
        <p:spPr>
          <a:xfrm>
            <a:off x="-100" y="-10000"/>
            <a:ext cx="9144000" cy="51534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5" name="Google Shape;635;p33"/>
          <p:cNvGrpSpPr/>
          <p:nvPr/>
        </p:nvGrpSpPr>
        <p:grpSpPr>
          <a:xfrm rot="10800000">
            <a:off x="186125" y="190500"/>
            <a:ext cx="1407475" cy="1757425"/>
            <a:chOff x="5250900" y="3706075"/>
            <a:chExt cx="1407475" cy="1757425"/>
          </a:xfrm>
        </p:grpSpPr>
        <p:sp>
          <p:nvSpPr>
            <p:cNvPr id="636" name="Google Shape;636;p33"/>
            <p:cNvSpPr/>
            <p:nvPr/>
          </p:nvSpPr>
          <p:spPr>
            <a:xfrm>
              <a:off x="6399225" y="5203400"/>
              <a:ext cx="253400" cy="253400"/>
            </a:xfrm>
            <a:custGeom>
              <a:rect b="b" l="l" r="r" t="t"/>
              <a:pathLst>
                <a:path extrusionOk="0" h="10136" w="10136">
                  <a:moveTo>
                    <a:pt x="9180" y="957"/>
                  </a:moveTo>
                  <a:lnTo>
                    <a:pt x="9180" y="9180"/>
                  </a:lnTo>
                  <a:lnTo>
                    <a:pt x="957" y="9180"/>
                  </a:lnTo>
                  <a:lnTo>
                    <a:pt x="957" y="957"/>
                  </a:lnTo>
                  <a:close/>
                  <a:moveTo>
                    <a:pt x="1" y="1"/>
                  </a:moveTo>
                  <a:lnTo>
                    <a:pt x="1" y="10136"/>
                  </a:lnTo>
                  <a:lnTo>
                    <a:pt x="10136" y="10136"/>
                  </a:lnTo>
                  <a:lnTo>
                    <a:pt x="10136"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33"/>
            <p:cNvSpPr/>
            <p:nvPr/>
          </p:nvSpPr>
          <p:spPr>
            <a:xfrm>
              <a:off x="6291175" y="5094400"/>
              <a:ext cx="252450" cy="253400"/>
            </a:xfrm>
            <a:custGeom>
              <a:rect b="b" l="l" r="r" t="t"/>
              <a:pathLst>
                <a:path extrusionOk="0" h="10136" w="10098">
                  <a:moveTo>
                    <a:pt x="9142" y="957"/>
                  </a:moveTo>
                  <a:lnTo>
                    <a:pt x="9142" y="9180"/>
                  </a:lnTo>
                  <a:lnTo>
                    <a:pt x="957" y="9180"/>
                  </a:lnTo>
                  <a:lnTo>
                    <a:pt x="957" y="957"/>
                  </a:lnTo>
                  <a:close/>
                  <a:moveTo>
                    <a:pt x="1" y="1"/>
                  </a:moveTo>
                  <a:lnTo>
                    <a:pt x="1" y="10136"/>
                  </a:lnTo>
                  <a:lnTo>
                    <a:pt x="10098" y="10136"/>
                  </a:lnTo>
                  <a:lnTo>
                    <a:pt x="10098"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33"/>
            <p:cNvSpPr/>
            <p:nvPr/>
          </p:nvSpPr>
          <p:spPr>
            <a:xfrm>
              <a:off x="6149675" y="4962450"/>
              <a:ext cx="508700" cy="501050"/>
            </a:xfrm>
            <a:custGeom>
              <a:rect b="b" l="l" r="r" t="t"/>
              <a:pathLst>
                <a:path extrusionOk="0" h="20042" w="20348">
                  <a:moveTo>
                    <a:pt x="19391" y="1"/>
                  </a:moveTo>
                  <a:lnTo>
                    <a:pt x="19391" y="5317"/>
                  </a:lnTo>
                  <a:lnTo>
                    <a:pt x="5661" y="5317"/>
                  </a:lnTo>
                  <a:lnTo>
                    <a:pt x="5661" y="19085"/>
                  </a:lnTo>
                  <a:lnTo>
                    <a:pt x="0" y="19085"/>
                  </a:lnTo>
                  <a:lnTo>
                    <a:pt x="0" y="20042"/>
                  </a:lnTo>
                  <a:lnTo>
                    <a:pt x="6617" y="20042"/>
                  </a:lnTo>
                  <a:lnTo>
                    <a:pt x="6617" y="6273"/>
                  </a:lnTo>
                  <a:lnTo>
                    <a:pt x="20347" y="6273"/>
                  </a:lnTo>
                  <a:lnTo>
                    <a:pt x="20347"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33"/>
            <p:cNvSpPr/>
            <p:nvPr/>
          </p:nvSpPr>
          <p:spPr>
            <a:xfrm>
              <a:off x="5250900" y="3706075"/>
              <a:ext cx="1292725" cy="1641725"/>
            </a:xfrm>
            <a:custGeom>
              <a:rect b="b" l="l" r="r" t="t"/>
              <a:pathLst>
                <a:path extrusionOk="0" h="65669" w="51709">
                  <a:moveTo>
                    <a:pt x="50753" y="0"/>
                  </a:moveTo>
                  <a:lnTo>
                    <a:pt x="50753" y="64713"/>
                  </a:lnTo>
                  <a:lnTo>
                    <a:pt x="0" y="64713"/>
                  </a:lnTo>
                  <a:lnTo>
                    <a:pt x="0" y="65669"/>
                  </a:lnTo>
                  <a:lnTo>
                    <a:pt x="51709" y="65669"/>
                  </a:lnTo>
                  <a:lnTo>
                    <a:pt x="51709" y="0"/>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 name="Google Shape;640;p33"/>
          <p:cNvGrpSpPr/>
          <p:nvPr/>
        </p:nvGrpSpPr>
        <p:grpSpPr>
          <a:xfrm rot="10800000">
            <a:off x="7468613" y="3204825"/>
            <a:ext cx="1476300" cy="1757425"/>
            <a:chOff x="919550" y="238125"/>
            <a:chExt cx="1476300" cy="1757425"/>
          </a:xfrm>
        </p:grpSpPr>
        <p:sp>
          <p:nvSpPr>
            <p:cNvPr id="641" name="Google Shape;641;p33"/>
            <p:cNvSpPr/>
            <p:nvPr/>
          </p:nvSpPr>
          <p:spPr>
            <a:xfrm>
              <a:off x="925275" y="244800"/>
              <a:ext cx="253400" cy="253400"/>
            </a:xfrm>
            <a:custGeom>
              <a:rect b="b" l="l" r="r" t="t"/>
              <a:pathLst>
                <a:path extrusionOk="0" h="10136" w="10136">
                  <a:moveTo>
                    <a:pt x="9180" y="957"/>
                  </a:moveTo>
                  <a:lnTo>
                    <a:pt x="9180" y="9180"/>
                  </a:lnTo>
                  <a:lnTo>
                    <a:pt x="957" y="9180"/>
                  </a:lnTo>
                  <a:lnTo>
                    <a:pt x="957" y="957"/>
                  </a:lnTo>
                  <a:close/>
                  <a:moveTo>
                    <a:pt x="0" y="1"/>
                  </a:moveTo>
                  <a:lnTo>
                    <a:pt x="0" y="10136"/>
                  </a:lnTo>
                  <a:lnTo>
                    <a:pt x="10136" y="10136"/>
                  </a:lnTo>
                  <a:lnTo>
                    <a:pt x="10136"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33"/>
            <p:cNvSpPr/>
            <p:nvPr/>
          </p:nvSpPr>
          <p:spPr>
            <a:xfrm>
              <a:off x="1034275" y="353800"/>
              <a:ext cx="252450" cy="253400"/>
            </a:xfrm>
            <a:custGeom>
              <a:rect b="b" l="l" r="r" t="t"/>
              <a:pathLst>
                <a:path extrusionOk="0" h="10136" w="10098">
                  <a:moveTo>
                    <a:pt x="9141" y="957"/>
                  </a:moveTo>
                  <a:lnTo>
                    <a:pt x="9141" y="9180"/>
                  </a:lnTo>
                  <a:lnTo>
                    <a:pt x="957" y="9180"/>
                  </a:lnTo>
                  <a:lnTo>
                    <a:pt x="957" y="957"/>
                  </a:lnTo>
                  <a:close/>
                  <a:moveTo>
                    <a:pt x="1" y="1"/>
                  </a:moveTo>
                  <a:lnTo>
                    <a:pt x="1" y="10136"/>
                  </a:lnTo>
                  <a:lnTo>
                    <a:pt x="10097" y="10136"/>
                  </a:lnTo>
                  <a:lnTo>
                    <a:pt x="10097"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33"/>
            <p:cNvSpPr/>
            <p:nvPr/>
          </p:nvSpPr>
          <p:spPr>
            <a:xfrm>
              <a:off x="919550" y="238125"/>
              <a:ext cx="508675" cy="501025"/>
            </a:xfrm>
            <a:custGeom>
              <a:rect b="b" l="l" r="r" t="t"/>
              <a:pathLst>
                <a:path extrusionOk="0" h="20041" w="20347">
                  <a:moveTo>
                    <a:pt x="13730" y="0"/>
                  </a:moveTo>
                  <a:lnTo>
                    <a:pt x="13730" y="13807"/>
                  </a:lnTo>
                  <a:lnTo>
                    <a:pt x="0" y="13807"/>
                  </a:lnTo>
                  <a:lnTo>
                    <a:pt x="0" y="20041"/>
                  </a:lnTo>
                  <a:lnTo>
                    <a:pt x="956" y="20041"/>
                  </a:lnTo>
                  <a:lnTo>
                    <a:pt x="956" y="14763"/>
                  </a:lnTo>
                  <a:lnTo>
                    <a:pt x="14686" y="14763"/>
                  </a:lnTo>
                  <a:lnTo>
                    <a:pt x="14686" y="956"/>
                  </a:lnTo>
                  <a:lnTo>
                    <a:pt x="20347" y="956"/>
                  </a:lnTo>
                  <a:lnTo>
                    <a:pt x="20347" y="0"/>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33"/>
            <p:cNvSpPr/>
            <p:nvPr/>
          </p:nvSpPr>
          <p:spPr>
            <a:xfrm>
              <a:off x="1034275" y="353800"/>
              <a:ext cx="1361575" cy="1641750"/>
            </a:xfrm>
            <a:custGeom>
              <a:rect b="b" l="l" r="r" t="t"/>
              <a:pathLst>
                <a:path extrusionOk="0" h="65670" w="54463">
                  <a:moveTo>
                    <a:pt x="1" y="1"/>
                  </a:moveTo>
                  <a:lnTo>
                    <a:pt x="1" y="65669"/>
                  </a:lnTo>
                  <a:lnTo>
                    <a:pt x="957" y="65669"/>
                  </a:lnTo>
                  <a:lnTo>
                    <a:pt x="957" y="957"/>
                  </a:lnTo>
                  <a:lnTo>
                    <a:pt x="54463" y="957"/>
                  </a:lnTo>
                  <a:lnTo>
                    <a:pt x="54463"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 name="Google Shape;645;p33"/>
          <p:cNvGrpSpPr/>
          <p:nvPr/>
        </p:nvGrpSpPr>
        <p:grpSpPr>
          <a:xfrm rot="-5400000">
            <a:off x="6960900" y="-1774675"/>
            <a:ext cx="175200" cy="4190800"/>
            <a:chOff x="292400" y="1018175"/>
            <a:chExt cx="175200" cy="4190800"/>
          </a:xfrm>
        </p:grpSpPr>
        <p:grpSp>
          <p:nvGrpSpPr>
            <p:cNvPr id="646" name="Google Shape;646;p33"/>
            <p:cNvGrpSpPr/>
            <p:nvPr/>
          </p:nvGrpSpPr>
          <p:grpSpPr>
            <a:xfrm>
              <a:off x="292400" y="1456275"/>
              <a:ext cx="175200" cy="3752700"/>
              <a:chOff x="8389650" y="-9525"/>
              <a:chExt cx="175200" cy="3752700"/>
            </a:xfrm>
          </p:grpSpPr>
          <p:cxnSp>
            <p:nvCxnSpPr>
              <p:cNvPr id="647" name="Google Shape;647;p33"/>
              <p:cNvCxnSpPr/>
              <p:nvPr/>
            </p:nvCxnSpPr>
            <p:spPr>
              <a:xfrm>
                <a:off x="8477250" y="-9525"/>
                <a:ext cx="0" cy="1628700"/>
              </a:xfrm>
              <a:prstGeom prst="straightConnector1">
                <a:avLst/>
              </a:prstGeom>
              <a:noFill/>
              <a:ln cap="flat" cmpd="sng" w="28575">
                <a:solidFill>
                  <a:srgbClr val="FFE599"/>
                </a:solidFill>
                <a:prstDash val="solid"/>
                <a:round/>
                <a:headEnd len="med" w="med" type="none"/>
                <a:tailEnd len="med" w="med" type="none"/>
              </a:ln>
            </p:spPr>
          </p:cxnSp>
          <p:sp>
            <p:nvSpPr>
              <p:cNvPr id="648" name="Google Shape;648;p33"/>
              <p:cNvSpPr/>
              <p:nvPr/>
            </p:nvSpPr>
            <p:spPr>
              <a:xfrm rot="2700000">
                <a:off x="8415307" y="1644822"/>
                <a:ext cx="123885" cy="123885"/>
              </a:xfrm>
              <a:prstGeom prst="rect">
                <a:avLst/>
              </a:prstGeom>
              <a:no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33"/>
              <p:cNvSpPr/>
              <p:nvPr/>
            </p:nvSpPr>
            <p:spPr>
              <a:xfrm rot="2700000">
                <a:off x="8415307" y="1752534"/>
                <a:ext cx="123885" cy="123885"/>
              </a:xfrm>
              <a:prstGeom prst="rect">
                <a:avLst/>
              </a:prstGeom>
              <a:no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33"/>
              <p:cNvSpPr/>
              <p:nvPr/>
            </p:nvSpPr>
            <p:spPr>
              <a:xfrm rot="2700000">
                <a:off x="8415307" y="1859684"/>
                <a:ext cx="123885" cy="123885"/>
              </a:xfrm>
              <a:prstGeom prst="rect">
                <a:avLst/>
              </a:prstGeom>
              <a:no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51" name="Google Shape;651;p33"/>
              <p:cNvCxnSpPr/>
              <p:nvPr/>
            </p:nvCxnSpPr>
            <p:spPr>
              <a:xfrm>
                <a:off x="8477250" y="2009775"/>
                <a:ext cx="4800" cy="1733400"/>
              </a:xfrm>
              <a:prstGeom prst="straightConnector1">
                <a:avLst/>
              </a:prstGeom>
              <a:noFill/>
              <a:ln cap="flat" cmpd="sng" w="28575">
                <a:solidFill>
                  <a:srgbClr val="FFE599"/>
                </a:solidFill>
                <a:prstDash val="solid"/>
                <a:round/>
                <a:headEnd len="med" w="med" type="none"/>
                <a:tailEnd len="med" w="med" type="none"/>
              </a:ln>
            </p:spPr>
          </p:cxnSp>
        </p:grpSp>
        <p:sp>
          <p:nvSpPr>
            <p:cNvPr id="652" name="Google Shape;652;p33"/>
            <p:cNvSpPr/>
            <p:nvPr/>
          </p:nvSpPr>
          <p:spPr>
            <a:xfrm rot="2700000">
              <a:off x="318057" y="1324584"/>
              <a:ext cx="123885" cy="123885"/>
            </a:xfrm>
            <a:prstGeom prst="rect">
              <a:avLst/>
            </a:prstGeom>
            <a:no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33"/>
            <p:cNvSpPr/>
            <p:nvPr/>
          </p:nvSpPr>
          <p:spPr>
            <a:xfrm rot="2700000">
              <a:off x="318057" y="1221409"/>
              <a:ext cx="123885" cy="123885"/>
            </a:xfrm>
            <a:prstGeom prst="rect">
              <a:avLst/>
            </a:prstGeom>
            <a:no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33"/>
            <p:cNvSpPr/>
            <p:nvPr/>
          </p:nvSpPr>
          <p:spPr>
            <a:xfrm rot="2700000">
              <a:off x="318482" y="1043657"/>
              <a:ext cx="123037" cy="123037"/>
            </a:xfrm>
            <a:prstGeom prst="rect">
              <a:avLst/>
            </a:prstGeom>
            <a:solidFill>
              <a:schemeClr val="lt2"/>
            </a:solid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5" name="Google Shape;655;p33"/>
          <p:cNvSpPr txBox="1"/>
          <p:nvPr>
            <p:ph type="title"/>
          </p:nvPr>
        </p:nvSpPr>
        <p:spPr>
          <a:xfrm>
            <a:off x="714775" y="549000"/>
            <a:ext cx="7757700" cy="5367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FFE599"/>
              </a:buClr>
              <a:buSzPts val="2800"/>
              <a:buNone/>
              <a:defRPr>
                <a:solidFill>
                  <a:srgbClr val="FFE599"/>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ly title 9">
  <p:cSld name="CUSTOM_21">
    <p:spTree>
      <p:nvGrpSpPr>
        <p:cNvPr id="656" name="Shape 656"/>
        <p:cNvGrpSpPr/>
        <p:nvPr/>
      </p:nvGrpSpPr>
      <p:grpSpPr>
        <a:xfrm>
          <a:off x="0" y="0"/>
          <a:ext cx="0" cy="0"/>
          <a:chOff x="0" y="0"/>
          <a:chExt cx="0" cy="0"/>
        </a:xfrm>
      </p:grpSpPr>
      <p:sp>
        <p:nvSpPr>
          <p:cNvPr id="657" name="Google Shape;657;p34"/>
          <p:cNvSpPr txBox="1"/>
          <p:nvPr>
            <p:ph type="title"/>
          </p:nvPr>
        </p:nvSpPr>
        <p:spPr>
          <a:xfrm>
            <a:off x="714775" y="549000"/>
            <a:ext cx="7757700" cy="5367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000000"/>
              </a:buClr>
              <a:buSzPts val="2800"/>
              <a:buNone/>
              <a:defRPr>
                <a:solidFill>
                  <a:srgbClr val="000000"/>
                </a:solidFill>
              </a:defRPr>
            </a:lvl1pPr>
            <a:lvl2pPr lvl="1" rtl="0">
              <a:spcBef>
                <a:spcPts val="0"/>
              </a:spcBef>
              <a:spcAft>
                <a:spcPts val="0"/>
              </a:spcAft>
              <a:buClr>
                <a:srgbClr val="000000"/>
              </a:buClr>
              <a:buSzPts val="2800"/>
              <a:buNone/>
              <a:defRPr>
                <a:solidFill>
                  <a:srgbClr val="000000"/>
                </a:solidFill>
              </a:defRPr>
            </a:lvl2pPr>
            <a:lvl3pPr lvl="2" rtl="0">
              <a:spcBef>
                <a:spcPts val="0"/>
              </a:spcBef>
              <a:spcAft>
                <a:spcPts val="0"/>
              </a:spcAft>
              <a:buClr>
                <a:srgbClr val="000000"/>
              </a:buClr>
              <a:buSzPts val="2800"/>
              <a:buNone/>
              <a:defRPr>
                <a:solidFill>
                  <a:srgbClr val="000000"/>
                </a:solidFill>
              </a:defRPr>
            </a:lvl3pPr>
            <a:lvl4pPr lvl="3" rtl="0">
              <a:spcBef>
                <a:spcPts val="0"/>
              </a:spcBef>
              <a:spcAft>
                <a:spcPts val="0"/>
              </a:spcAft>
              <a:buClr>
                <a:srgbClr val="000000"/>
              </a:buClr>
              <a:buSzPts val="2800"/>
              <a:buNone/>
              <a:defRPr>
                <a:solidFill>
                  <a:srgbClr val="000000"/>
                </a:solidFill>
              </a:defRPr>
            </a:lvl4pPr>
            <a:lvl5pPr lvl="4" rtl="0">
              <a:spcBef>
                <a:spcPts val="0"/>
              </a:spcBef>
              <a:spcAft>
                <a:spcPts val="0"/>
              </a:spcAft>
              <a:buClr>
                <a:srgbClr val="000000"/>
              </a:buClr>
              <a:buSzPts val="2800"/>
              <a:buNone/>
              <a:defRPr>
                <a:solidFill>
                  <a:srgbClr val="000000"/>
                </a:solidFill>
              </a:defRPr>
            </a:lvl5pPr>
            <a:lvl6pPr lvl="5" rtl="0">
              <a:spcBef>
                <a:spcPts val="0"/>
              </a:spcBef>
              <a:spcAft>
                <a:spcPts val="0"/>
              </a:spcAft>
              <a:buClr>
                <a:srgbClr val="000000"/>
              </a:buClr>
              <a:buSzPts val="2800"/>
              <a:buNone/>
              <a:defRPr>
                <a:solidFill>
                  <a:srgbClr val="000000"/>
                </a:solidFill>
              </a:defRPr>
            </a:lvl6pPr>
            <a:lvl7pPr lvl="6" rtl="0">
              <a:spcBef>
                <a:spcPts val="0"/>
              </a:spcBef>
              <a:spcAft>
                <a:spcPts val="0"/>
              </a:spcAft>
              <a:buClr>
                <a:srgbClr val="000000"/>
              </a:buClr>
              <a:buSzPts val="2800"/>
              <a:buNone/>
              <a:defRPr>
                <a:solidFill>
                  <a:srgbClr val="000000"/>
                </a:solidFill>
              </a:defRPr>
            </a:lvl7pPr>
            <a:lvl8pPr lvl="7" rtl="0">
              <a:spcBef>
                <a:spcPts val="0"/>
              </a:spcBef>
              <a:spcAft>
                <a:spcPts val="0"/>
              </a:spcAft>
              <a:buClr>
                <a:srgbClr val="000000"/>
              </a:buClr>
              <a:buSzPts val="2800"/>
              <a:buNone/>
              <a:defRPr>
                <a:solidFill>
                  <a:srgbClr val="000000"/>
                </a:solidFill>
              </a:defRPr>
            </a:lvl8pPr>
            <a:lvl9pPr lvl="8" rtl="0">
              <a:spcBef>
                <a:spcPts val="0"/>
              </a:spcBef>
              <a:spcAft>
                <a:spcPts val="0"/>
              </a:spcAft>
              <a:buClr>
                <a:srgbClr val="000000"/>
              </a:buClr>
              <a:buSzPts val="2800"/>
              <a:buNone/>
              <a:defRPr>
                <a:solidFill>
                  <a:srgbClr val="000000"/>
                </a:solidFill>
              </a:defRPr>
            </a:lvl9pPr>
          </a:lstStyle>
          <a:p/>
        </p:txBody>
      </p:sp>
      <p:grpSp>
        <p:nvGrpSpPr>
          <p:cNvPr id="658" name="Google Shape;658;p34"/>
          <p:cNvGrpSpPr/>
          <p:nvPr/>
        </p:nvGrpSpPr>
        <p:grpSpPr>
          <a:xfrm rot="10800000">
            <a:off x="186125" y="190500"/>
            <a:ext cx="1407475" cy="1757425"/>
            <a:chOff x="5250900" y="3706075"/>
            <a:chExt cx="1407475" cy="1757425"/>
          </a:xfrm>
        </p:grpSpPr>
        <p:sp>
          <p:nvSpPr>
            <p:cNvPr id="659" name="Google Shape;659;p34"/>
            <p:cNvSpPr/>
            <p:nvPr/>
          </p:nvSpPr>
          <p:spPr>
            <a:xfrm>
              <a:off x="6399225" y="5203400"/>
              <a:ext cx="253400" cy="253400"/>
            </a:xfrm>
            <a:custGeom>
              <a:rect b="b" l="l" r="r" t="t"/>
              <a:pathLst>
                <a:path extrusionOk="0" h="10136" w="10136">
                  <a:moveTo>
                    <a:pt x="9180" y="957"/>
                  </a:moveTo>
                  <a:lnTo>
                    <a:pt x="9180" y="9180"/>
                  </a:lnTo>
                  <a:lnTo>
                    <a:pt x="957" y="9180"/>
                  </a:lnTo>
                  <a:lnTo>
                    <a:pt x="957" y="957"/>
                  </a:lnTo>
                  <a:close/>
                  <a:moveTo>
                    <a:pt x="1" y="1"/>
                  </a:moveTo>
                  <a:lnTo>
                    <a:pt x="1"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34"/>
            <p:cNvSpPr/>
            <p:nvPr/>
          </p:nvSpPr>
          <p:spPr>
            <a:xfrm>
              <a:off x="6291175" y="5094400"/>
              <a:ext cx="252450" cy="253400"/>
            </a:xfrm>
            <a:custGeom>
              <a:rect b="b" l="l" r="r" t="t"/>
              <a:pathLst>
                <a:path extrusionOk="0" h="10136" w="10098">
                  <a:moveTo>
                    <a:pt x="9142" y="957"/>
                  </a:moveTo>
                  <a:lnTo>
                    <a:pt x="9142" y="9180"/>
                  </a:lnTo>
                  <a:lnTo>
                    <a:pt x="957" y="9180"/>
                  </a:lnTo>
                  <a:lnTo>
                    <a:pt x="957" y="957"/>
                  </a:lnTo>
                  <a:close/>
                  <a:moveTo>
                    <a:pt x="1" y="1"/>
                  </a:moveTo>
                  <a:lnTo>
                    <a:pt x="1" y="10136"/>
                  </a:lnTo>
                  <a:lnTo>
                    <a:pt x="10098" y="10136"/>
                  </a:lnTo>
                  <a:lnTo>
                    <a:pt x="1009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34"/>
            <p:cNvSpPr/>
            <p:nvPr/>
          </p:nvSpPr>
          <p:spPr>
            <a:xfrm>
              <a:off x="6149675" y="4962450"/>
              <a:ext cx="508700" cy="501050"/>
            </a:xfrm>
            <a:custGeom>
              <a:rect b="b" l="l" r="r" t="t"/>
              <a:pathLst>
                <a:path extrusionOk="0" h="20042" w="20348">
                  <a:moveTo>
                    <a:pt x="19391" y="1"/>
                  </a:moveTo>
                  <a:lnTo>
                    <a:pt x="19391" y="5317"/>
                  </a:lnTo>
                  <a:lnTo>
                    <a:pt x="5661" y="5317"/>
                  </a:lnTo>
                  <a:lnTo>
                    <a:pt x="5661" y="19085"/>
                  </a:lnTo>
                  <a:lnTo>
                    <a:pt x="0" y="19085"/>
                  </a:lnTo>
                  <a:lnTo>
                    <a:pt x="0" y="20042"/>
                  </a:lnTo>
                  <a:lnTo>
                    <a:pt x="6617" y="20042"/>
                  </a:lnTo>
                  <a:lnTo>
                    <a:pt x="6617" y="6273"/>
                  </a:lnTo>
                  <a:lnTo>
                    <a:pt x="20347" y="6273"/>
                  </a:lnTo>
                  <a:lnTo>
                    <a:pt x="2034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34"/>
            <p:cNvSpPr/>
            <p:nvPr/>
          </p:nvSpPr>
          <p:spPr>
            <a:xfrm>
              <a:off x="5250900" y="3706075"/>
              <a:ext cx="1292725" cy="1641725"/>
            </a:xfrm>
            <a:custGeom>
              <a:rect b="b" l="l" r="r" t="t"/>
              <a:pathLst>
                <a:path extrusionOk="0" h="65669" w="51709">
                  <a:moveTo>
                    <a:pt x="50753" y="0"/>
                  </a:moveTo>
                  <a:lnTo>
                    <a:pt x="50753" y="64713"/>
                  </a:lnTo>
                  <a:lnTo>
                    <a:pt x="0" y="64713"/>
                  </a:lnTo>
                  <a:lnTo>
                    <a:pt x="0" y="65669"/>
                  </a:lnTo>
                  <a:lnTo>
                    <a:pt x="51709" y="65669"/>
                  </a:lnTo>
                  <a:lnTo>
                    <a:pt x="517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 name="Google Shape;663;p34"/>
          <p:cNvGrpSpPr/>
          <p:nvPr/>
        </p:nvGrpSpPr>
        <p:grpSpPr>
          <a:xfrm rot="10800000">
            <a:off x="7468613" y="3204825"/>
            <a:ext cx="1476300" cy="1757425"/>
            <a:chOff x="919550" y="238125"/>
            <a:chExt cx="1476300" cy="1757425"/>
          </a:xfrm>
        </p:grpSpPr>
        <p:sp>
          <p:nvSpPr>
            <p:cNvPr id="664" name="Google Shape;664;p34"/>
            <p:cNvSpPr/>
            <p:nvPr/>
          </p:nvSpPr>
          <p:spPr>
            <a:xfrm>
              <a:off x="925275" y="244800"/>
              <a:ext cx="253400" cy="253400"/>
            </a:xfrm>
            <a:custGeom>
              <a:rect b="b" l="l" r="r" t="t"/>
              <a:pathLst>
                <a:path extrusionOk="0" h="10136" w="10136">
                  <a:moveTo>
                    <a:pt x="9180" y="957"/>
                  </a:moveTo>
                  <a:lnTo>
                    <a:pt x="9180" y="9180"/>
                  </a:lnTo>
                  <a:lnTo>
                    <a:pt x="957" y="9180"/>
                  </a:lnTo>
                  <a:lnTo>
                    <a:pt x="957" y="957"/>
                  </a:lnTo>
                  <a:close/>
                  <a:moveTo>
                    <a:pt x="0" y="1"/>
                  </a:moveTo>
                  <a:lnTo>
                    <a:pt x="0"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34"/>
            <p:cNvSpPr/>
            <p:nvPr/>
          </p:nvSpPr>
          <p:spPr>
            <a:xfrm>
              <a:off x="1034275" y="353800"/>
              <a:ext cx="252450" cy="253400"/>
            </a:xfrm>
            <a:custGeom>
              <a:rect b="b" l="l" r="r" t="t"/>
              <a:pathLst>
                <a:path extrusionOk="0" h="10136" w="10098">
                  <a:moveTo>
                    <a:pt x="9141" y="957"/>
                  </a:moveTo>
                  <a:lnTo>
                    <a:pt x="9141" y="9180"/>
                  </a:lnTo>
                  <a:lnTo>
                    <a:pt x="957" y="9180"/>
                  </a:lnTo>
                  <a:lnTo>
                    <a:pt x="957" y="957"/>
                  </a:lnTo>
                  <a:close/>
                  <a:moveTo>
                    <a:pt x="1" y="1"/>
                  </a:moveTo>
                  <a:lnTo>
                    <a:pt x="1" y="10136"/>
                  </a:lnTo>
                  <a:lnTo>
                    <a:pt x="10097" y="10136"/>
                  </a:lnTo>
                  <a:lnTo>
                    <a:pt x="100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34"/>
            <p:cNvSpPr/>
            <p:nvPr/>
          </p:nvSpPr>
          <p:spPr>
            <a:xfrm>
              <a:off x="919550" y="238125"/>
              <a:ext cx="508675" cy="501025"/>
            </a:xfrm>
            <a:custGeom>
              <a:rect b="b" l="l" r="r" t="t"/>
              <a:pathLst>
                <a:path extrusionOk="0" h="20041" w="20347">
                  <a:moveTo>
                    <a:pt x="13730" y="0"/>
                  </a:moveTo>
                  <a:lnTo>
                    <a:pt x="13730" y="13807"/>
                  </a:lnTo>
                  <a:lnTo>
                    <a:pt x="0" y="13807"/>
                  </a:lnTo>
                  <a:lnTo>
                    <a:pt x="0" y="20041"/>
                  </a:lnTo>
                  <a:lnTo>
                    <a:pt x="956" y="20041"/>
                  </a:lnTo>
                  <a:lnTo>
                    <a:pt x="956" y="14763"/>
                  </a:lnTo>
                  <a:lnTo>
                    <a:pt x="14686" y="14763"/>
                  </a:lnTo>
                  <a:lnTo>
                    <a:pt x="14686" y="956"/>
                  </a:lnTo>
                  <a:lnTo>
                    <a:pt x="20347" y="956"/>
                  </a:lnTo>
                  <a:lnTo>
                    <a:pt x="203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34"/>
            <p:cNvSpPr/>
            <p:nvPr/>
          </p:nvSpPr>
          <p:spPr>
            <a:xfrm>
              <a:off x="1034275" y="353800"/>
              <a:ext cx="1361575" cy="1641750"/>
            </a:xfrm>
            <a:custGeom>
              <a:rect b="b" l="l" r="r" t="t"/>
              <a:pathLst>
                <a:path extrusionOk="0" h="65670" w="54463">
                  <a:moveTo>
                    <a:pt x="1" y="1"/>
                  </a:moveTo>
                  <a:lnTo>
                    <a:pt x="1" y="65669"/>
                  </a:lnTo>
                  <a:lnTo>
                    <a:pt x="957" y="65669"/>
                  </a:lnTo>
                  <a:lnTo>
                    <a:pt x="957" y="957"/>
                  </a:lnTo>
                  <a:lnTo>
                    <a:pt x="54463" y="957"/>
                  </a:lnTo>
                  <a:lnTo>
                    <a:pt x="544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8" name="Google Shape;668;p34"/>
          <p:cNvGrpSpPr/>
          <p:nvPr/>
        </p:nvGrpSpPr>
        <p:grpSpPr>
          <a:xfrm rot="-5400000">
            <a:off x="7514050" y="-1189238"/>
            <a:ext cx="250200" cy="3009700"/>
            <a:chOff x="6592750" y="3054500"/>
            <a:chExt cx="250200" cy="3009700"/>
          </a:xfrm>
        </p:grpSpPr>
        <p:cxnSp>
          <p:nvCxnSpPr>
            <p:cNvPr id="669" name="Google Shape;669;p34"/>
            <p:cNvCxnSpPr/>
            <p:nvPr/>
          </p:nvCxnSpPr>
          <p:spPr>
            <a:xfrm rot="5400000">
              <a:off x="5466550" y="4812900"/>
              <a:ext cx="2502600" cy="0"/>
            </a:xfrm>
            <a:prstGeom prst="straightConnector1">
              <a:avLst/>
            </a:prstGeom>
            <a:noFill/>
            <a:ln cap="flat" cmpd="sng" w="28575">
              <a:solidFill>
                <a:schemeClr val="lt2"/>
              </a:solidFill>
              <a:prstDash val="solid"/>
              <a:round/>
              <a:headEnd len="med" w="med" type="none"/>
              <a:tailEnd len="med" w="med" type="none"/>
            </a:ln>
          </p:spPr>
        </p:cxnSp>
        <p:sp>
          <p:nvSpPr>
            <p:cNvPr id="670" name="Google Shape;670;p34"/>
            <p:cNvSpPr/>
            <p:nvPr/>
          </p:nvSpPr>
          <p:spPr>
            <a:xfrm rot="2700000">
              <a:off x="6629391" y="3367833"/>
              <a:ext cx="176918" cy="176918"/>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34"/>
            <p:cNvSpPr/>
            <p:nvPr/>
          </p:nvSpPr>
          <p:spPr>
            <a:xfrm rot="2700000">
              <a:off x="6629391" y="3258883"/>
              <a:ext cx="176918" cy="176918"/>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34"/>
            <p:cNvSpPr/>
            <p:nvPr/>
          </p:nvSpPr>
          <p:spPr>
            <a:xfrm rot="2700000">
              <a:off x="6658453" y="3079103"/>
              <a:ext cx="118794" cy="118794"/>
            </a:xfrm>
            <a:prstGeom prst="rect">
              <a:avLst/>
            </a:prstGeom>
            <a:solidFill>
              <a:schemeClr val="lt2"/>
            </a:solid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p:cSld name="CUSTOM_19">
    <p:spTree>
      <p:nvGrpSpPr>
        <p:cNvPr id="673" name="Shape 673"/>
        <p:cNvGrpSpPr/>
        <p:nvPr/>
      </p:nvGrpSpPr>
      <p:grpSpPr>
        <a:xfrm>
          <a:off x="0" y="0"/>
          <a:ext cx="0" cy="0"/>
          <a:chOff x="0" y="0"/>
          <a:chExt cx="0" cy="0"/>
        </a:xfrm>
      </p:grpSpPr>
      <p:sp>
        <p:nvSpPr>
          <p:cNvPr id="674" name="Google Shape;674;p35"/>
          <p:cNvSpPr/>
          <p:nvPr/>
        </p:nvSpPr>
        <p:spPr>
          <a:xfrm>
            <a:off x="-9825" y="-19625"/>
            <a:ext cx="9153900" cy="5163000"/>
          </a:xfrm>
          <a:prstGeom prst="rect">
            <a:avLst/>
          </a:pr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5" name="Google Shape;675;p35"/>
          <p:cNvGrpSpPr/>
          <p:nvPr/>
        </p:nvGrpSpPr>
        <p:grpSpPr>
          <a:xfrm rot="10800000">
            <a:off x="186125" y="190500"/>
            <a:ext cx="1407475" cy="1757425"/>
            <a:chOff x="5250900" y="3706075"/>
            <a:chExt cx="1407475" cy="1757425"/>
          </a:xfrm>
        </p:grpSpPr>
        <p:sp>
          <p:nvSpPr>
            <p:cNvPr id="676" name="Google Shape;676;p35"/>
            <p:cNvSpPr/>
            <p:nvPr/>
          </p:nvSpPr>
          <p:spPr>
            <a:xfrm>
              <a:off x="6399225" y="5203400"/>
              <a:ext cx="253400" cy="253400"/>
            </a:xfrm>
            <a:custGeom>
              <a:rect b="b" l="l" r="r" t="t"/>
              <a:pathLst>
                <a:path extrusionOk="0" h="10136" w="10136">
                  <a:moveTo>
                    <a:pt x="9180" y="957"/>
                  </a:moveTo>
                  <a:lnTo>
                    <a:pt x="9180" y="9180"/>
                  </a:lnTo>
                  <a:lnTo>
                    <a:pt x="957" y="9180"/>
                  </a:lnTo>
                  <a:lnTo>
                    <a:pt x="957" y="957"/>
                  </a:lnTo>
                  <a:close/>
                  <a:moveTo>
                    <a:pt x="1" y="1"/>
                  </a:moveTo>
                  <a:lnTo>
                    <a:pt x="1"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35"/>
            <p:cNvSpPr/>
            <p:nvPr/>
          </p:nvSpPr>
          <p:spPr>
            <a:xfrm>
              <a:off x="6291175" y="5094400"/>
              <a:ext cx="252450" cy="253400"/>
            </a:xfrm>
            <a:custGeom>
              <a:rect b="b" l="l" r="r" t="t"/>
              <a:pathLst>
                <a:path extrusionOk="0" h="10136" w="10098">
                  <a:moveTo>
                    <a:pt x="9142" y="957"/>
                  </a:moveTo>
                  <a:lnTo>
                    <a:pt x="9142" y="9180"/>
                  </a:lnTo>
                  <a:lnTo>
                    <a:pt x="957" y="9180"/>
                  </a:lnTo>
                  <a:lnTo>
                    <a:pt x="957" y="957"/>
                  </a:lnTo>
                  <a:close/>
                  <a:moveTo>
                    <a:pt x="1" y="1"/>
                  </a:moveTo>
                  <a:lnTo>
                    <a:pt x="1" y="10136"/>
                  </a:lnTo>
                  <a:lnTo>
                    <a:pt x="10098" y="10136"/>
                  </a:lnTo>
                  <a:lnTo>
                    <a:pt x="1009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35"/>
            <p:cNvSpPr/>
            <p:nvPr/>
          </p:nvSpPr>
          <p:spPr>
            <a:xfrm>
              <a:off x="6149675" y="4962450"/>
              <a:ext cx="508700" cy="501050"/>
            </a:xfrm>
            <a:custGeom>
              <a:rect b="b" l="l" r="r" t="t"/>
              <a:pathLst>
                <a:path extrusionOk="0" h="20042" w="20348">
                  <a:moveTo>
                    <a:pt x="19391" y="1"/>
                  </a:moveTo>
                  <a:lnTo>
                    <a:pt x="19391" y="5317"/>
                  </a:lnTo>
                  <a:lnTo>
                    <a:pt x="5661" y="5317"/>
                  </a:lnTo>
                  <a:lnTo>
                    <a:pt x="5661" y="19085"/>
                  </a:lnTo>
                  <a:lnTo>
                    <a:pt x="0" y="19085"/>
                  </a:lnTo>
                  <a:lnTo>
                    <a:pt x="0" y="20042"/>
                  </a:lnTo>
                  <a:lnTo>
                    <a:pt x="6617" y="20042"/>
                  </a:lnTo>
                  <a:lnTo>
                    <a:pt x="6617" y="6273"/>
                  </a:lnTo>
                  <a:lnTo>
                    <a:pt x="20347" y="6273"/>
                  </a:lnTo>
                  <a:lnTo>
                    <a:pt x="2034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35"/>
            <p:cNvSpPr/>
            <p:nvPr/>
          </p:nvSpPr>
          <p:spPr>
            <a:xfrm>
              <a:off x="5250900" y="3706075"/>
              <a:ext cx="1292725" cy="1641725"/>
            </a:xfrm>
            <a:custGeom>
              <a:rect b="b" l="l" r="r" t="t"/>
              <a:pathLst>
                <a:path extrusionOk="0" h="65669" w="51709">
                  <a:moveTo>
                    <a:pt x="50753" y="0"/>
                  </a:moveTo>
                  <a:lnTo>
                    <a:pt x="50753" y="64713"/>
                  </a:lnTo>
                  <a:lnTo>
                    <a:pt x="0" y="64713"/>
                  </a:lnTo>
                  <a:lnTo>
                    <a:pt x="0" y="65669"/>
                  </a:lnTo>
                  <a:lnTo>
                    <a:pt x="51709" y="65669"/>
                  </a:lnTo>
                  <a:lnTo>
                    <a:pt x="517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 name="Google Shape;680;p35"/>
          <p:cNvGrpSpPr/>
          <p:nvPr/>
        </p:nvGrpSpPr>
        <p:grpSpPr>
          <a:xfrm rot="10800000">
            <a:off x="7468613" y="3204825"/>
            <a:ext cx="1476300" cy="1757425"/>
            <a:chOff x="919550" y="238125"/>
            <a:chExt cx="1476300" cy="1757425"/>
          </a:xfrm>
        </p:grpSpPr>
        <p:sp>
          <p:nvSpPr>
            <p:cNvPr id="681" name="Google Shape;681;p35"/>
            <p:cNvSpPr/>
            <p:nvPr/>
          </p:nvSpPr>
          <p:spPr>
            <a:xfrm>
              <a:off x="925275" y="244800"/>
              <a:ext cx="253400" cy="253400"/>
            </a:xfrm>
            <a:custGeom>
              <a:rect b="b" l="l" r="r" t="t"/>
              <a:pathLst>
                <a:path extrusionOk="0" h="10136" w="10136">
                  <a:moveTo>
                    <a:pt x="9180" y="957"/>
                  </a:moveTo>
                  <a:lnTo>
                    <a:pt x="9180" y="9180"/>
                  </a:lnTo>
                  <a:lnTo>
                    <a:pt x="957" y="9180"/>
                  </a:lnTo>
                  <a:lnTo>
                    <a:pt x="957" y="957"/>
                  </a:lnTo>
                  <a:close/>
                  <a:moveTo>
                    <a:pt x="0" y="1"/>
                  </a:moveTo>
                  <a:lnTo>
                    <a:pt x="0"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35"/>
            <p:cNvSpPr/>
            <p:nvPr/>
          </p:nvSpPr>
          <p:spPr>
            <a:xfrm>
              <a:off x="1034275" y="353800"/>
              <a:ext cx="252450" cy="253400"/>
            </a:xfrm>
            <a:custGeom>
              <a:rect b="b" l="l" r="r" t="t"/>
              <a:pathLst>
                <a:path extrusionOk="0" h="10136" w="10098">
                  <a:moveTo>
                    <a:pt x="9141" y="957"/>
                  </a:moveTo>
                  <a:lnTo>
                    <a:pt x="9141" y="9180"/>
                  </a:lnTo>
                  <a:lnTo>
                    <a:pt x="957" y="9180"/>
                  </a:lnTo>
                  <a:lnTo>
                    <a:pt x="957" y="957"/>
                  </a:lnTo>
                  <a:close/>
                  <a:moveTo>
                    <a:pt x="1" y="1"/>
                  </a:moveTo>
                  <a:lnTo>
                    <a:pt x="1" y="10136"/>
                  </a:lnTo>
                  <a:lnTo>
                    <a:pt x="10097" y="10136"/>
                  </a:lnTo>
                  <a:lnTo>
                    <a:pt x="100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35"/>
            <p:cNvSpPr/>
            <p:nvPr/>
          </p:nvSpPr>
          <p:spPr>
            <a:xfrm>
              <a:off x="919550" y="238125"/>
              <a:ext cx="508675" cy="501025"/>
            </a:xfrm>
            <a:custGeom>
              <a:rect b="b" l="l" r="r" t="t"/>
              <a:pathLst>
                <a:path extrusionOk="0" h="20041" w="20347">
                  <a:moveTo>
                    <a:pt x="13730" y="0"/>
                  </a:moveTo>
                  <a:lnTo>
                    <a:pt x="13730" y="13807"/>
                  </a:lnTo>
                  <a:lnTo>
                    <a:pt x="0" y="13807"/>
                  </a:lnTo>
                  <a:lnTo>
                    <a:pt x="0" y="20041"/>
                  </a:lnTo>
                  <a:lnTo>
                    <a:pt x="956" y="20041"/>
                  </a:lnTo>
                  <a:lnTo>
                    <a:pt x="956" y="14763"/>
                  </a:lnTo>
                  <a:lnTo>
                    <a:pt x="14686" y="14763"/>
                  </a:lnTo>
                  <a:lnTo>
                    <a:pt x="14686" y="956"/>
                  </a:lnTo>
                  <a:lnTo>
                    <a:pt x="20347" y="956"/>
                  </a:lnTo>
                  <a:lnTo>
                    <a:pt x="203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35"/>
            <p:cNvSpPr/>
            <p:nvPr/>
          </p:nvSpPr>
          <p:spPr>
            <a:xfrm>
              <a:off x="1034275" y="353800"/>
              <a:ext cx="1361575" cy="1641750"/>
            </a:xfrm>
            <a:custGeom>
              <a:rect b="b" l="l" r="r" t="t"/>
              <a:pathLst>
                <a:path extrusionOk="0" h="65670" w="54463">
                  <a:moveTo>
                    <a:pt x="1" y="1"/>
                  </a:moveTo>
                  <a:lnTo>
                    <a:pt x="1" y="65669"/>
                  </a:lnTo>
                  <a:lnTo>
                    <a:pt x="957" y="65669"/>
                  </a:lnTo>
                  <a:lnTo>
                    <a:pt x="957" y="957"/>
                  </a:lnTo>
                  <a:lnTo>
                    <a:pt x="54463" y="957"/>
                  </a:lnTo>
                  <a:lnTo>
                    <a:pt x="544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5" name="Google Shape;685;p35"/>
          <p:cNvSpPr txBox="1"/>
          <p:nvPr>
            <p:ph type="title"/>
          </p:nvPr>
        </p:nvSpPr>
        <p:spPr>
          <a:xfrm>
            <a:off x="714775" y="549000"/>
            <a:ext cx="7757700" cy="5367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FFFFFF"/>
              </a:buClr>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86" name="Google Shape;686;p35"/>
          <p:cNvSpPr txBox="1"/>
          <p:nvPr>
            <p:ph idx="1" type="body"/>
          </p:nvPr>
        </p:nvSpPr>
        <p:spPr>
          <a:xfrm>
            <a:off x="714775" y="1285875"/>
            <a:ext cx="3762000" cy="3282900"/>
          </a:xfrm>
          <a:prstGeom prst="rect">
            <a:avLst/>
          </a:prstGeom>
        </p:spPr>
        <p:txBody>
          <a:bodyPr anchorCtr="0" anchor="t" bIns="91425" lIns="91425" spcFirstLastPara="1" rIns="91425" wrap="square" tIns="91425">
            <a:noAutofit/>
          </a:bodyPr>
          <a:lstStyle>
            <a:lvl1pPr indent="-298450" lvl="0" marL="457200" rtl="0">
              <a:spcBef>
                <a:spcPts val="0"/>
              </a:spcBef>
              <a:spcAft>
                <a:spcPts val="0"/>
              </a:spcAft>
              <a:buClr>
                <a:srgbClr val="000000"/>
              </a:buClr>
              <a:buSzPts val="1100"/>
              <a:buChar char="●"/>
              <a:defRPr sz="1100">
                <a:solidFill>
                  <a:srgbClr val="30394B"/>
                </a:solidFill>
              </a:defRPr>
            </a:lvl1pPr>
            <a:lvl2pPr indent="-298450" lvl="1" marL="914400" rtl="0">
              <a:spcBef>
                <a:spcPts val="1600"/>
              </a:spcBef>
              <a:spcAft>
                <a:spcPts val="0"/>
              </a:spcAft>
              <a:buClr>
                <a:srgbClr val="000000"/>
              </a:buClr>
              <a:buSzPts val="1100"/>
              <a:buChar char="○"/>
              <a:defRPr sz="1100">
                <a:solidFill>
                  <a:srgbClr val="000000"/>
                </a:solidFill>
              </a:defRPr>
            </a:lvl2pPr>
            <a:lvl3pPr indent="-298450" lvl="2" marL="1371600" rtl="0">
              <a:spcBef>
                <a:spcPts val="1600"/>
              </a:spcBef>
              <a:spcAft>
                <a:spcPts val="0"/>
              </a:spcAft>
              <a:buClr>
                <a:srgbClr val="000000"/>
              </a:buClr>
              <a:buSzPts val="1100"/>
              <a:buChar char="■"/>
              <a:defRPr sz="1100">
                <a:solidFill>
                  <a:srgbClr val="000000"/>
                </a:solidFill>
              </a:defRPr>
            </a:lvl3pPr>
            <a:lvl4pPr indent="-298450" lvl="3" marL="1828800" rtl="0">
              <a:spcBef>
                <a:spcPts val="1600"/>
              </a:spcBef>
              <a:spcAft>
                <a:spcPts val="0"/>
              </a:spcAft>
              <a:buClr>
                <a:srgbClr val="000000"/>
              </a:buClr>
              <a:buSzPts val="1100"/>
              <a:buChar char="●"/>
              <a:defRPr sz="1100">
                <a:solidFill>
                  <a:srgbClr val="000000"/>
                </a:solidFill>
              </a:defRPr>
            </a:lvl4pPr>
            <a:lvl5pPr indent="-298450" lvl="4" marL="2286000" rtl="0">
              <a:spcBef>
                <a:spcPts val="1600"/>
              </a:spcBef>
              <a:spcAft>
                <a:spcPts val="0"/>
              </a:spcAft>
              <a:buClr>
                <a:srgbClr val="000000"/>
              </a:buClr>
              <a:buSzPts val="1100"/>
              <a:buChar char="○"/>
              <a:defRPr sz="1100">
                <a:solidFill>
                  <a:srgbClr val="000000"/>
                </a:solidFill>
              </a:defRPr>
            </a:lvl5pPr>
            <a:lvl6pPr indent="-298450" lvl="5" marL="2743200" rtl="0">
              <a:spcBef>
                <a:spcPts val="1600"/>
              </a:spcBef>
              <a:spcAft>
                <a:spcPts val="0"/>
              </a:spcAft>
              <a:buClr>
                <a:srgbClr val="000000"/>
              </a:buClr>
              <a:buSzPts val="1100"/>
              <a:buChar char="■"/>
              <a:defRPr sz="1100">
                <a:solidFill>
                  <a:srgbClr val="000000"/>
                </a:solidFill>
              </a:defRPr>
            </a:lvl6pPr>
            <a:lvl7pPr indent="-298450" lvl="6" marL="3200400" rtl="0">
              <a:spcBef>
                <a:spcPts val="1600"/>
              </a:spcBef>
              <a:spcAft>
                <a:spcPts val="0"/>
              </a:spcAft>
              <a:buClr>
                <a:srgbClr val="000000"/>
              </a:buClr>
              <a:buSzPts val="1100"/>
              <a:buChar char="●"/>
              <a:defRPr sz="1100">
                <a:solidFill>
                  <a:srgbClr val="000000"/>
                </a:solidFill>
              </a:defRPr>
            </a:lvl7pPr>
            <a:lvl8pPr indent="-298450" lvl="7" marL="3657600" rtl="0">
              <a:spcBef>
                <a:spcPts val="1600"/>
              </a:spcBef>
              <a:spcAft>
                <a:spcPts val="0"/>
              </a:spcAft>
              <a:buClr>
                <a:srgbClr val="000000"/>
              </a:buClr>
              <a:buSzPts val="1100"/>
              <a:buChar char="○"/>
              <a:defRPr sz="1100">
                <a:solidFill>
                  <a:srgbClr val="000000"/>
                </a:solidFill>
              </a:defRPr>
            </a:lvl8pPr>
            <a:lvl9pPr indent="-298450" lvl="8" marL="4114800" rtl="0">
              <a:spcBef>
                <a:spcPts val="1600"/>
              </a:spcBef>
              <a:spcAft>
                <a:spcPts val="1600"/>
              </a:spcAft>
              <a:buClr>
                <a:srgbClr val="000000"/>
              </a:buClr>
              <a:buSzPts val="1100"/>
              <a:buChar char="■"/>
              <a:defRPr sz="1100">
                <a:solidFill>
                  <a:srgbClr val="000000"/>
                </a:solidFill>
              </a:defRPr>
            </a:lvl9pPr>
          </a:lstStyle>
          <a:p/>
        </p:txBody>
      </p:sp>
      <p:sp>
        <p:nvSpPr>
          <p:cNvPr id="687" name="Google Shape;687;p35"/>
          <p:cNvSpPr txBox="1"/>
          <p:nvPr>
            <p:ph idx="2" type="body"/>
          </p:nvPr>
        </p:nvSpPr>
        <p:spPr>
          <a:xfrm>
            <a:off x="4710478" y="1285875"/>
            <a:ext cx="3762000" cy="3282900"/>
          </a:xfrm>
          <a:prstGeom prst="rect">
            <a:avLst/>
          </a:prstGeom>
        </p:spPr>
        <p:txBody>
          <a:bodyPr anchorCtr="0" anchor="t" bIns="91425" lIns="91425" spcFirstLastPara="1" rIns="91425" wrap="square" tIns="91425">
            <a:noAutofit/>
          </a:bodyPr>
          <a:lstStyle>
            <a:lvl1pPr indent="-298450" lvl="0" marL="457200" rtl="0">
              <a:spcBef>
                <a:spcPts val="0"/>
              </a:spcBef>
              <a:spcAft>
                <a:spcPts val="0"/>
              </a:spcAft>
              <a:buClr>
                <a:srgbClr val="000000"/>
              </a:buClr>
              <a:buSzPts val="1100"/>
              <a:buChar char="●"/>
              <a:defRPr sz="1100">
                <a:solidFill>
                  <a:srgbClr val="30394B"/>
                </a:solidFill>
              </a:defRPr>
            </a:lvl1pPr>
            <a:lvl2pPr indent="-298450" lvl="1" marL="914400" rtl="0">
              <a:spcBef>
                <a:spcPts val="1600"/>
              </a:spcBef>
              <a:spcAft>
                <a:spcPts val="0"/>
              </a:spcAft>
              <a:buClr>
                <a:srgbClr val="000000"/>
              </a:buClr>
              <a:buSzPts val="1100"/>
              <a:buChar char="○"/>
              <a:defRPr sz="1100">
                <a:solidFill>
                  <a:srgbClr val="000000"/>
                </a:solidFill>
              </a:defRPr>
            </a:lvl2pPr>
            <a:lvl3pPr indent="-298450" lvl="2" marL="1371600" rtl="0">
              <a:spcBef>
                <a:spcPts val="1600"/>
              </a:spcBef>
              <a:spcAft>
                <a:spcPts val="0"/>
              </a:spcAft>
              <a:buClr>
                <a:srgbClr val="000000"/>
              </a:buClr>
              <a:buSzPts val="1100"/>
              <a:buChar char="■"/>
              <a:defRPr sz="1100">
                <a:solidFill>
                  <a:srgbClr val="000000"/>
                </a:solidFill>
              </a:defRPr>
            </a:lvl3pPr>
            <a:lvl4pPr indent="-298450" lvl="3" marL="1828800" rtl="0">
              <a:spcBef>
                <a:spcPts val="1600"/>
              </a:spcBef>
              <a:spcAft>
                <a:spcPts val="0"/>
              </a:spcAft>
              <a:buClr>
                <a:srgbClr val="000000"/>
              </a:buClr>
              <a:buSzPts val="1100"/>
              <a:buChar char="●"/>
              <a:defRPr sz="1100">
                <a:solidFill>
                  <a:srgbClr val="000000"/>
                </a:solidFill>
              </a:defRPr>
            </a:lvl4pPr>
            <a:lvl5pPr indent="-298450" lvl="4" marL="2286000" rtl="0">
              <a:spcBef>
                <a:spcPts val="1600"/>
              </a:spcBef>
              <a:spcAft>
                <a:spcPts val="0"/>
              </a:spcAft>
              <a:buClr>
                <a:srgbClr val="000000"/>
              </a:buClr>
              <a:buSzPts val="1100"/>
              <a:buChar char="○"/>
              <a:defRPr sz="1100">
                <a:solidFill>
                  <a:srgbClr val="000000"/>
                </a:solidFill>
              </a:defRPr>
            </a:lvl5pPr>
            <a:lvl6pPr indent="-298450" lvl="5" marL="2743200" rtl="0">
              <a:spcBef>
                <a:spcPts val="1600"/>
              </a:spcBef>
              <a:spcAft>
                <a:spcPts val="0"/>
              </a:spcAft>
              <a:buClr>
                <a:srgbClr val="000000"/>
              </a:buClr>
              <a:buSzPts val="1100"/>
              <a:buChar char="■"/>
              <a:defRPr sz="1100">
                <a:solidFill>
                  <a:srgbClr val="000000"/>
                </a:solidFill>
              </a:defRPr>
            </a:lvl6pPr>
            <a:lvl7pPr indent="-298450" lvl="6" marL="3200400" rtl="0">
              <a:spcBef>
                <a:spcPts val="1600"/>
              </a:spcBef>
              <a:spcAft>
                <a:spcPts val="0"/>
              </a:spcAft>
              <a:buClr>
                <a:srgbClr val="000000"/>
              </a:buClr>
              <a:buSzPts val="1100"/>
              <a:buChar char="●"/>
              <a:defRPr sz="1100">
                <a:solidFill>
                  <a:srgbClr val="000000"/>
                </a:solidFill>
              </a:defRPr>
            </a:lvl7pPr>
            <a:lvl8pPr indent="-298450" lvl="7" marL="3657600" rtl="0">
              <a:spcBef>
                <a:spcPts val="1600"/>
              </a:spcBef>
              <a:spcAft>
                <a:spcPts val="0"/>
              </a:spcAft>
              <a:buClr>
                <a:srgbClr val="000000"/>
              </a:buClr>
              <a:buSzPts val="1100"/>
              <a:buChar char="○"/>
              <a:defRPr sz="1100">
                <a:solidFill>
                  <a:srgbClr val="000000"/>
                </a:solidFill>
              </a:defRPr>
            </a:lvl8pPr>
            <a:lvl9pPr indent="-298450" lvl="8" marL="4114800" rtl="0">
              <a:spcBef>
                <a:spcPts val="1600"/>
              </a:spcBef>
              <a:spcAft>
                <a:spcPts val="1600"/>
              </a:spcAft>
              <a:buClr>
                <a:srgbClr val="000000"/>
              </a:buClr>
              <a:buSzPts val="1100"/>
              <a:buChar char="■"/>
              <a:defRPr sz="1100">
                <a:solidFill>
                  <a:srgbClr val="000000"/>
                </a:solidFill>
              </a:defRPr>
            </a:lvl9pPr>
          </a:lstStyle>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
  <p:cSld name="CUSTOM_20">
    <p:spTree>
      <p:nvGrpSpPr>
        <p:cNvPr id="688" name="Shape 688"/>
        <p:cNvGrpSpPr/>
        <p:nvPr/>
      </p:nvGrpSpPr>
      <p:grpSpPr>
        <a:xfrm>
          <a:off x="0" y="0"/>
          <a:ext cx="0" cy="0"/>
          <a:chOff x="0" y="0"/>
          <a:chExt cx="0" cy="0"/>
        </a:xfrm>
      </p:grpSpPr>
      <p:sp>
        <p:nvSpPr>
          <p:cNvPr id="689" name="Google Shape;689;p36"/>
          <p:cNvSpPr/>
          <p:nvPr/>
        </p:nvSpPr>
        <p:spPr>
          <a:xfrm>
            <a:off x="-9825" y="-19625"/>
            <a:ext cx="9153900" cy="5163000"/>
          </a:xfrm>
          <a:prstGeom prst="rect">
            <a:avLst/>
          </a:pr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36"/>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
        <p:nvSpPr>
          <p:cNvPr id="691" name="Google Shape;691;p36"/>
          <p:cNvSpPr txBox="1"/>
          <p:nvPr>
            <p:ph idx="1" type="body"/>
          </p:nvPr>
        </p:nvSpPr>
        <p:spPr>
          <a:xfrm>
            <a:off x="714775" y="1927075"/>
            <a:ext cx="2752800" cy="2641800"/>
          </a:xfrm>
          <a:prstGeom prst="rect">
            <a:avLst/>
          </a:prstGeom>
        </p:spPr>
        <p:txBody>
          <a:bodyPr anchorCtr="0" anchor="t" bIns="91425" lIns="91425" spcFirstLastPara="1" rIns="91425" wrap="square" tIns="91425">
            <a:noAutofit/>
          </a:bodyPr>
          <a:lstStyle>
            <a:lvl1pPr indent="-342900" lvl="0" marL="457200" rtl="0">
              <a:spcBef>
                <a:spcPts val="0"/>
              </a:spcBef>
              <a:spcAft>
                <a:spcPts val="0"/>
              </a:spcAft>
              <a:buSzPts val="1800"/>
              <a:buChar char="●"/>
              <a:defRPr sz="1400">
                <a:solidFill>
                  <a:srgbClr val="30394B"/>
                </a:solidFill>
              </a:defRPr>
            </a:lvl1pPr>
            <a:lvl2pPr indent="-317500" lvl="1" marL="914400" rtl="0">
              <a:spcBef>
                <a:spcPts val="1600"/>
              </a:spcBef>
              <a:spcAft>
                <a:spcPts val="0"/>
              </a:spcAft>
              <a:buSzPts val="1400"/>
              <a:buChar char="○"/>
              <a:defRPr/>
            </a:lvl2pPr>
            <a:lvl3pPr indent="-317500" lvl="2" marL="1371600" rtl="0">
              <a:spcBef>
                <a:spcPts val="1600"/>
              </a:spcBef>
              <a:spcAft>
                <a:spcPts val="0"/>
              </a:spcAft>
              <a:buSzPts val="1400"/>
              <a:buChar char="■"/>
              <a:defRPr/>
            </a:lvl3pPr>
            <a:lvl4pPr indent="-317500" lvl="3" marL="1828800" rtl="0">
              <a:spcBef>
                <a:spcPts val="1600"/>
              </a:spcBef>
              <a:spcAft>
                <a:spcPts val="0"/>
              </a:spcAft>
              <a:buSzPts val="1400"/>
              <a:buChar char="●"/>
              <a:defRPr/>
            </a:lvl4pPr>
            <a:lvl5pPr indent="-317500" lvl="4" marL="2286000" rtl="0">
              <a:spcBef>
                <a:spcPts val="1600"/>
              </a:spcBef>
              <a:spcAft>
                <a:spcPts val="0"/>
              </a:spcAft>
              <a:buSzPts val="1400"/>
              <a:buChar char="○"/>
              <a:defRPr/>
            </a:lvl5pPr>
            <a:lvl6pPr indent="-317500" lvl="5" marL="2743200" rtl="0">
              <a:spcBef>
                <a:spcPts val="1600"/>
              </a:spcBef>
              <a:spcAft>
                <a:spcPts val="0"/>
              </a:spcAft>
              <a:buSzPts val="1400"/>
              <a:buChar char="■"/>
              <a:defRPr/>
            </a:lvl6pPr>
            <a:lvl7pPr indent="-317500" lvl="6" marL="3200400" rtl="0">
              <a:spcBef>
                <a:spcPts val="1600"/>
              </a:spcBef>
              <a:spcAft>
                <a:spcPts val="0"/>
              </a:spcAft>
              <a:buSzPts val="1400"/>
              <a:buChar char="●"/>
              <a:defRPr/>
            </a:lvl7pPr>
            <a:lvl8pPr indent="-317500" lvl="7" marL="3657600" rtl="0">
              <a:spcBef>
                <a:spcPts val="1600"/>
              </a:spcBef>
              <a:spcAft>
                <a:spcPts val="0"/>
              </a:spcAft>
              <a:buSzPts val="1400"/>
              <a:buChar char="○"/>
              <a:defRPr/>
            </a:lvl8pPr>
            <a:lvl9pPr indent="-317500" lvl="8" marL="4114800" rtl="0">
              <a:spcBef>
                <a:spcPts val="1600"/>
              </a:spcBef>
              <a:spcAft>
                <a:spcPts val="1600"/>
              </a:spcAft>
              <a:buSzPts val="1400"/>
              <a:buChar char="■"/>
              <a:defRPr/>
            </a:lvl9pPr>
          </a:lstStyle>
          <a:p/>
        </p:txBody>
      </p:sp>
      <p:grpSp>
        <p:nvGrpSpPr>
          <p:cNvPr id="692" name="Google Shape;692;p36"/>
          <p:cNvGrpSpPr/>
          <p:nvPr/>
        </p:nvGrpSpPr>
        <p:grpSpPr>
          <a:xfrm>
            <a:off x="8740200" y="-19050"/>
            <a:ext cx="175200" cy="1966975"/>
            <a:chOff x="8389650" y="733400"/>
            <a:chExt cx="175200" cy="1966975"/>
          </a:xfrm>
        </p:grpSpPr>
        <p:cxnSp>
          <p:nvCxnSpPr>
            <p:cNvPr id="693" name="Google Shape;693;p36"/>
            <p:cNvCxnSpPr/>
            <p:nvPr/>
          </p:nvCxnSpPr>
          <p:spPr>
            <a:xfrm>
              <a:off x="8477250" y="733400"/>
              <a:ext cx="0" cy="885900"/>
            </a:xfrm>
            <a:prstGeom prst="straightConnector1">
              <a:avLst/>
            </a:prstGeom>
            <a:noFill/>
            <a:ln cap="flat" cmpd="sng" w="28575">
              <a:solidFill>
                <a:schemeClr val="lt2"/>
              </a:solidFill>
              <a:prstDash val="solid"/>
              <a:round/>
              <a:headEnd len="med" w="med" type="none"/>
              <a:tailEnd len="med" w="med" type="none"/>
            </a:ln>
          </p:spPr>
        </p:cxnSp>
        <p:sp>
          <p:nvSpPr>
            <p:cNvPr id="694" name="Google Shape;694;p36"/>
            <p:cNvSpPr/>
            <p:nvPr/>
          </p:nvSpPr>
          <p:spPr>
            <a:xfrm rot="2700000">
              <a:off x="8415307" y="1644822"/>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36"/>
            <p:cNvSpPr/>
            <p:nvPr/>
          </p:nvSpPr>
          <p:spPr>
            <a:xfrm rot="2700000">
              <a:off x="8415307" y="1752534"/>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36"/>
            <p:cNvSpPr/>
            <p:nvPr/>
          </p:nvSpPr>
          <p:spPr>
            <a:xfrm rot="2700000">
              <a:off x="8415307" y="1859684"/>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97" name="Google Shape;697;p36"/>
            <p:cNvCxnSpPr/>
            <p:nvPr/>
          </p:nvCxnSpPr>
          <p:spPr>
            <a:xfrm>
              <a:off x="8477250" y="2009775"/>
              <a:ext cx="0" cy="690600"/>
            </a:xfrm>
            <a:prstGeom prst="straightConnector1">
              <a:avLst/>
            </a:prstGeom>
            <a:noFill/>
            <a:ln cap="flat" cmpd="sng" w="28575">
              <a:solidFill>
                <a:schemeClr val="lt2"/>
              </a:solidFill>
              <a:prstDash val="solid"/>
              <a:round/>
              <a:headEnd len="med" w="med" type="none"/>
              <a:tailEnd len="med" w="med" type="none"/>
            </a:ln>
          </p:spPr>
        </p:cxnSp>
      </p:grpSp>
      <p:grpSp>
        <p:nvGrpSpPr>
          <p:cNvPr id="698" name="Google Shape;698;p36"/>
          <p:cNvGrpSpPr/>
          <p:nvPr/>
        </p:nvGrpSpPr>
        <p:grpSpPr>
          <a:xfrm rot="10800000">
            <a:off x="186125" y="190500"/>
            <a:ext cx="1407475" cy="1757425"/>
            <a:chOff x="5250900" y="3706075"/>
            <a:chExt cx="1407475" cy="1757425"/>
          </a:xfrm>
        </p:grpSpPr>
        <p:sp>
          <p:nvSpPr>
            <p:cNvPr id="699" name="Google Shape;699;p36"/>
            <p:cNvSpPr/>
            <p:nvPr/>
          </p:nvSpPr>
          <p:spPr>
            <a:xfrm>
              <a:off x="6399225" y="5203400"/>
              <a:ext cx="253400" cy="253400"/>
            </a:xfrm>
            <a:custGeom>
              <a:rect b="b" l="l" r="r" t="t"/>
              <a:pathLst>
                <a:path extrusionOk="0" h="10136" w="10136">
                  <a:moveTo>
                    <a:pt x="9180" y="957"/>
                  </a:moveTo>
                  <a:lnTo>
                    <a:pt x="9180" y="9180"/>
                  </a:lnTo>
                  <a:lnTo>
                    <a:pt x="957" y="9180"/>
                  </a:lnTo>
                  <a:lnTo>
                    <a:pt x="957" y="957"/>
                  </a:lnTo>
                  <a:close/>
                  <a:moveTo>
                    <a:pt x="1" y="1"/>
                  </a:moveTo>
                  <a:lnTo>
                    <a:pt x="1"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36"/>
            <p:cNvSpPr/>
            <p:nvPr/>
          </p:nvSpPr>
          <p:spPr>
            <a:xfrm>
              <a:off x="6291175" y="5094400"/>
              <a:ext cx="252450" cy="253400"/>
            </a:xfrm>
            <a:custGeom>
              <a:rect b="b" l="l" r="r" t="t"/>
              <a:pathLst>
                <a:path extrusionOk="0" h="10136" w="10098">
                  <a:moveTo>
                    <a:pt x="9142" y="957"/>
                  </a:moveTo>
                  <a:lnTo>
                    <a:pt x="9142" y="9180"/>
                  </a:lnTo>
                  <a:lnTo>
                    <a:pt x="957" y="9180"/>
                  </a:lnTo>
                  <a:lnTo>
                    <a:pt x="957" y="957"/>
                  </a:lnTo>
                  <a:close/>
                  <a:moveTo>
                    <a:pt x="1" y="1"/>
                  </a:moveTo>
                  <a:lnTo>
                    <a:pt x="1" y="10136"/>
                  </a:lnTo>
                  <a:lnTo>
                    <a:pt x="10098" y="10136"/>
                  </a:lnTo>
                  <a:lnTo>
                    <a:pt x="1009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36"/>
            <p:cNvSpPr/>
            <p:nvPr/>
          </p:nvSpPr>
          <p:spPr>
            <a:xfrm>
              <a:off x="6149675" y="4962450"/>
              <a:ext cx="508700" cy="501050"/>
            </a:xfrm>
            <a:custGeom>
              <a:rect b="b" l="l" r="r" t="t"/>
              <a:pathLst>
                <a:path extrusionOk="0" h="20042" w="20348">
                  <a:moveTo>
                    <a:pt x="19391" y="1"/>
                  </a:moveTo>
                  <a:lnTo>
                    <a:pt x="19391" y="5317"/>
                  </a:lnTo>
                  <a:lnTo>
                    <a:pt x="5661" y="5317"/>
                  </a:lnTo>
                  <a:lnTo>
                    <a:pt x="5661" y="19085"/>
                  </a:lnTo>
                  <a:lnTo>
                    <a:pt x="0" y="19085"/>
                  </a:lnTo>
                  <a:lnTo>
                    <a:pt x="0" y="20042"/>
                  </a:lnTo>
                  <a:lnTo>
                    <a:pt x="6617" y="20042"/>
                  </a:lnTo>
                  <a:lnTo>
                    <a:pt x="6617" y="6273"/>
                  </a:lnTo>
                  <a:lnTo>
                    <a:pt x="20347" y="6273"/>
                  </a:lnTo>
                  <a:lnTo>
                    <a:pt x="2034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36"/>
            <p:cNvSpPr/>
            <p:nvPr/>
          </p:nvSpPr>
          <p:spPr>
            <a:xfrm>
              <a:off x="5250900" y="3706075"/>
              <a:ext cx="1292725" cy="1641725"/>
            </a:xfrm>
            <a:custGeom>
              <a:rect b="b" l="l" r="r" t="t"/>
              <a:pathLst>
                <a:path extrusionOk="0" h="65669" w="51709">
                  <a:moveTo>
                    <a:pt x="50753" y="0"/>
                  </a:moveTo>
                  <a:lnTo>
                    <a:pt x="50753" y="64713"/>
                  </a:lnTo>
                  <a:lnTo>
                    <a:pt x="0" y="64713"/>
                  </a:lnTo>
                  <a:lnTo>
                    <a:pt x="0" y="65669"/>
                  </a:lnTo>
                  <a:lnTo>
                    <a:pt x="51709" y="65669"/>
                  </a:lnTo>
                  <a:lnTo>
                    <a:pt x="517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 name="Google Shape;703;p36"/>
          <p:cNvGrpSpPr/>
          <p:nvPr/>
        </p:nvGrpSpPr>
        <p:grpSpPr>
          <a:xfrm rot="10800000">
            <a:off x="7468613" y="3204825"/>
            <a:ext cx="1476300" cy="1757425"/>
            <a:chOff x="919550" y="238125"/>
            <a:chExt cx="1476300" cy="1757425"/>
          </a:xfrm>
        </p:grpSpPr>
        <p:sp>
          <p:nvSpPr>
            <p:cNvPr id="704" name="Google Shape;704;p36"/>
            <p:cNvSpPr/>
            <p:nvPr/>
          </p:nvSpPr>
          <p:spPr>
            <a:xfrm>
              <a:off x="925275" y="244800"/>
              <a:ext cx="253400" cy="253400"/>
            </a:xfrm>
            <a:custGeom>
              <a:rect b="b" l="l" r="r" t="t"/>
              <a:pathLst>
                <a:path extrusionOk="0" h="10136" w="10136">
                  <a:moveTo>
                    <a:pt x="9180" y="957"/>
                  </a:moveTo>
                  <a:lnTo>
                    <a:pt x="9180" y="9180"/>
                  </a:lnTo>
                  <a:lnTo>
                    <a:pt x="957" y="9180"/>
                  </a:lnTo>
                  <a:lnTo>
                    <a:pt x="957" y="957"/>
                  </a:lnTo>
                  <a:close/>
                  <a:moveTo>
                    <a:pt x="0" y="1"/>
                  </a:moveTo>
                  <a:lnTo>
                    <a:pt x="0"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36"/>
            <p:cNvSpPr/>
            <p:nvPr/>
          </p:nvSpPr>
          <p:spPr>
            <a:xfrm>
              <a:off x="1034275" y="353800"/>
              <a:ext cx="252450" cy="253400"/>
            </a:xfrm>
            <a:custGeom>
              <a:rect b="b" l="l" r="r" t="t"/>
              <a:pathLst>
                <a:path extrusionOk="0" h="10136" w="10098">
                  <a:moveTo>
                    <a:pt x="9141" y="957"/>
                  </a:moveTo>
                  <a:lnTo>
                    <a:pt x="9141" y="9180"/>
                  </a:lnTo>
                  <a:lnTo>
                    <a:pt x="957" y="9180"/>
                  </a:lnTo>
                  <a:lnTo>
                    <a:pt x="957" y="957"/>
                  </a:lnTo>
                  <a:close/>
                  <a:moveTo>
                    <a:pt x="1" y="1"/>
                  </a:moveTo>
                  <a:lnTo>
                    <a:pt x="1" y="10136"/>
                  </a:lnTo>
                  <a:lnTo>
                    <a:pt x="10097" y="10136"/>
                  </a:lnTo>
                  <a:lnTo>
                    <a:pt x="100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36"/>
            <p:cNvSpPr/>
            <p:nvPr/>
          </p:nvSpPr>
          <p:spPr>
            <a:xfrm>
              <a:off x="919550" y="238125"/>
              <a:ext cx="508675" cy="501025"/>
            </a:xfrm>
            <a:custGeom>
              <a:rect b="b" l="l" r="r" t="t"/>
              <a:pathLst>
                <a:path extrusionOk="0" h="20041" w="20347">
                  <a:moveTo>
                    <a:pt x="13730" y="0"/>
                  </a:moveTo>
                  <a:lnTo>
                    <a:pt x="13730" y="13807"/>
                  </a:lnTo>
                  <a:lnTo>
                    <a:pt x="0" y="13807"/>
                  </a:lnTo>
                  <a:lnTo>
                    <a:pt x="0" y="20041"/>
                  </a:lnTo>
                  <a:lnTo>
                    <a:pt x="956" y="20041"/>
                  </a:lnTo>
                  <a:lnTo>
                    <a:pt x="956" y="14763"/>
                  </a:lnTo>
                  <a:lnTo>
                    <a:pt x="14686" y="14763"/>
                  </a:lnTo>
                  <a:lnTo>
                    <a:pt x="14686" y="956"/>
                  </a:lnTo>
                  <a:lnTo>
                    <a:pt x="20347" y="956"/>
                  </a:lnTo>
                  <a:lnTo>
                    <a:pt x="203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36"/>
            <p:cNvSpPr/>
            <p:nvPr/>
          </p:nvSpPr>
          <p:spPr>
            <a:xfrm>
              <a:off x="1034275" y="353800"/>
              <a:ext cx="1361575" cy="1641750"/>
            </a:xfrm>
            <a:custGeom>
              <a:rect b="b" l="l" r="r" t="t"/>
              <a:pathLst>
                <a:path extrusionOk="0" h="65670" w="54463">
                  <a:moveTo>
                    <a:pt x="1" y="1"/>
                  </a:moveTo>
                  <a:lnTo>
                    <a:pt x="1" y="65669"/>
                  </a:lnTo>
                  <a:lnTo>
                    <a:pt x="957" y="65669"/>
                  </a:lnTo>
                  <a:lnTo>
                    <a:pt x="957" y="957"/>
                  </a:lnTo>
                  <a:lnTo>
                    <a:pt x="54463" y="957"/>
                  </a:lnTo>
                  <a:lnTo>
                    <a:pt x="544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8" name="Google Shape;708;p36"/>
          <p:cNvSpPr txBox="1"/>
          <p:nvPr>
            <p:ph idx="2" type="subTitle"/>
          </p:nvPr>
        </p:nvSpPr>
        <p:spPr>
          <a:xfrm>
            <a:off x="714775" y="1336675"/>
            <a:ext cx="2838600" cy="4953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accent2"/>
              </a:buClr>
              <a:buSzPts val="1800"/>
              <a:buNone/>
              <a:defRPr sz="1700">
                <a:solidFill>
                  <a:schemeClr val="lt2"/>
                </a:solidFill>
                <a:latin typeface="Spartan Thin"/>
                <a:ea typeface="Spartan Thin"/>
                <a:cs typeface="Spartan Thin"/>
                <a:sym typeface="Spartan Thin"/>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709" name="Google Shape;709;p36"/>
          <p:cNvSpPr txBox="1"/>
          <p:nvPr>
            <p:ph type="title"/>
          </p:nvPr>
        </p:nvSpPr>
        <p:spPr>
          <a:xfrm>
            <a:off x="714775" y="549000"/>
            <a:ext cx="7757700" cy="8412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713" name="Shape 713"/>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12" name="Shape 112"/>
        <p:cNvGrpSpPr/>
        <p:nvPr/>
      </p:nvGrpSpPr>
      <p:grpSpPr>
        <a:xfrm>
          <a:off x="0" y="0"/>
          <a:ext cx="0" cy="0"/>
          <a:chOff x="0" y="0"/>
          <a:chExt cx="0" cy="0"/>
        </a:xfrm>
      </p:grpSpPr>
      <p:sp>
        <p:nvSpPr>
          <p:cNvPr id="113" name="Google Shape;113;p5"/>
          <p:cNvSpPr/>
          <p:nvPr/>
        </p:nvSpPr>
        <p:spPr>
          <a:xfrm>
            <a:off x="-9825" y="-19625"/>
            <a:ext cx="9153900" cy="5163000"/>
          </a:xfrm>
          <a:prstGeom prst="rect">
            <a:avLst/>
          </a:pr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5"/>
          <p:cNvSpPr txBox="1"/>
          <p:nvPr>
            <p:ph idx="1" type="body"/>
          </p:nvPr>
        </p:nvSpPr>
        <p:spPr>
          <a:xfrm>
            <a:off x="1029100" y="3195475"/>
            <a:ext cx="3069000" cy="1221000"/>
          </a:xfrm>
          <a:prstGeom prst="rect">
            <a:avLst/>
          </a:prstGeom>
        </p:spPr>
        <p:txBody>
          <a:bodyPr anchorCtr="0" anchor="t" bIns="91425" lIns="91425" spcFirstLastPara="1" rIns="91425" wrap="square" tIns="91425">
            <a:noAutofit/>
          </a:bodyPr>
          <a:lstStyle>
            <a:lvl1pPr indent="-317500" lvl="0" marL="457200" algn="ctr">
              <a:spcBef>
                <a:spcPts val="0"/>
              </a:spcBef>
              <a:spcAft>
                <a:spcPts val="0"/>
              </a:spcAft>
              <a:buSzPts val="1400"/>
              <a:buChar char="●"/>
              <a:defRPr sz="1400">
                <a:solidFill>
                  <a:srgbClr val="30394B"/>
                </a:solidFill>
              </a:defRPr>
            </a:lvl1pPr>
            <a:lvl2pPr indent="-304800" lvl="1" marL="914400">
              <a:spcBef>
                <a:spcPts val="1600"/>
              </a:spcBef>
              <a:spcAft>
                <a:spcPts val="0"/>
              </a:spcAft>
              <a:buSzPts val="1200"/>
              <a:buChar char="○"/>
              <a:defRPr sz="1200"/>
            </a:lvl2pPr>
            <a:lvl3pPr indent="-304800" lvl="2" marL="1371600">
              <a:spcBef>
                <a:spcPts val="1600"/>
              </a:spcBef>
              <a:spcAft>
                <a:spcPts val="0"/>
              </a:spcAft>
              <a:buSzPts val="1200"/>
              <a:buChar char="■"/>
              <a:defRPr sz="1200"/>
            </a:lvl3pPr>
            <a:lvl4pPr indent="-304800" lvl="3" marL="1828800">
              <a:spcBef>
                <a:spcPts val="1600"/>
              </a:spcBef>
              <a:spcAft>
                <a:spcPts val="0"/>
              </a:spcAft>
              <a:buSzPts val="1200"/>
              <a:buChar char="●"/>
              <a:defRPr sz="1200"/>
            </a:lvl4pPr>
            <a:lvl5pPr indent="-304800" lvl="4" marL="2286000">
              <a:spcBef>
                <a:spcPts val="1600"/>
              </a:spcBef>
              <a:spcAft>
                <a:spcPts val="0"/>
              </a:spcAft>
              <a:buSzPts val="1200"/>
              <a:buChar char="○"/>
              <a:defRPr sz="1200"/>
            </a:lvl5pPr>
            <a:lvl6pPr indent="-304800" lvl="5" marL="2743200">
              <a:spcBef>
                <a:spcPts val="1600"/>
              </a:spcBef>
              <a:spcAft>
                <a:spcPts val="0"/>
              </a:spcAft>
              <a:buSzPts val="1200"/>
              <a:buChar char="■"/>
              <a:defRPr sz="1200"/>
            </a:lvl6pPr>
            <a:lvl7pPr indent="-304800" lvl="6" marL="3200400">
              <a:spcBef>
                <a:spcPts val="1600"/>
              </a:spcBef>
              <a:spcAft>
                <a:spcPts val="0"/>
              </a:spcAft>
              <a:buSzPts val="1200"/>
              <a:buChar char="●"/>
              <a:defRPr sz="1200"/>
            </a:lvl7pPr>
            <a:lvl8pPr indent="-304800" lvl="7" marL="3657600">
              <a:spcBef>
                <a:spcPts val="1600"/>
              </a:spcBef>
              <a:spcAft>
                <a:spcPts val="0"/>
              </a:spcAft>
              <a:buSzPts val="1200"/>
              <a:buChar char="○"/>
              <a:defRPr sz="1200"/>
            </a:lvl8pPr>
            <a:lvl9pPr indent="-304800" lvl="8" marL="4114800">
              <a:spcBef>
                <a:spcPts val="1600"/>
              </a:spcBef>
              <a:spcAft>
                <a:spcPts val="1600"/>
              </a:spcAft>
              <a:buSzPts val="1200"/>
              <a:buChar char="■"/>
              <a:defRPr sz="1200"/>
            </a:lvl9pPr>
          </a:lstStyle>
          <a:p/>
        </p:txBody>
      </p:sp>
      <p:sp>
        <p:nvSpPr>
          <p:cNvPr id="115" name="Google Shape;115;p5"/>
          <p:cNvSpPr txBox="1"/>
          <p:nvPr>
            <p:ph idx="2" type="body"/>
          </p:nvPr>
        </p:nvSpPr>
        <p:spPr>
          <a:xfrm>
            <a:off x="5069770" y="3195475"/>
            <a:ext cx="3069000" cy="1221000"/>
          </a:xfrm>
          <a:prstGeom prst="rect">
            <a:avLst/>
          </a:prstGeom>
        </p:spPr>
        <p:txBody>
          <a:bodyPr anchorCtr="0" anchor="t" bIns="91425" lIns="91425" spcFirstLastPara="1" rIns="91425" wrap="square" tIns="91425">
            <a:noAutofit/>
          </a:bodyPr>
          <a:lstStyle>
            <a:lvl1pPr indent="-317500" lvl="0" marL="457200" algn="ctr">
              <a:spcBef>
                <a:spcPts val="0"/>
              </a:spcBef>
              <a:spcAft>
                <a:spcPts val="0"/>
              </a:spcAft>
              <a:buSzPts val="1400"/>
              <a:buChar char="●"/>
              <a:defRPr sz="1400">
                <a:solidFill>
                  <a:srgbClr val="30394B"/>
                </a:solidFill>
              </a:defRPr>
            </a:lvl1pPr>
            <a:lvl2pPr indent="-304800" lvl="1" marL="914400">
              <a:spcBef>
                <a:spcPts val="1600"/>
              </a:spcBef>
              <a:spcAft>
                <a:spcPts val="0"/>
              </a:spcAft>
              <a:buSzPts val="1200"/>
              <a:buChar char="○"/>
              <a:defRPr sz="1200"/>
            </a:lvl2pPr>
            <a:lvl3pPr indent="-304800" lvl="2" marL="1371600">
              <a:spcBef>
                <a:spcPts val="1600"/>
              </a:spcBef>
              <a:spcAft>
                <a:spcPts val="0"/>
              </a:spcAft>
              <a:buSzPts val="1200"/>
              <a:buChar char="■"/>
              <a:defRPr sz="1200"/>
            </a:lvl3pPr>
            <a:lvl4pPr indent="-304800" lvl="3" marL="1828800">
              <a:spcBef>
                <a:spcPts val="1600"/>
              </a:spcBef>
              <a:spcAft>
                <a:spcPts val="0"/>
              </a:spcAft>
              <a:buSzPts val="1200"/>
              <a:buChar char="●"/>
              <a:defRPr sz="1200"/>
            </a:lvl4pPr>
            <a:lvl5pPr indent="-304800" lvl="4" marL="2286000">
              <a:spcBef>
                <a:spcPts val="1600"/>
              </a:spcBef>
              <a:spcAft>
                <a:spcPts val="0"/>
              </a:spcAft>
              <a:buSzPts val="1200"/>
              <a:buChar char="○"/>
              <a:defRPr sz="1200"/>
            </a:lvl5pPr>
            <a:lvl6pPr indent="-304800" lvl="5" marL="2743200">
              <a:spcBef>
                <a:spcPts val="1600"/>
              </a:spcBef>
              <a:spcAft>
                <a:spcPts val="0"/>
              </a:spcAft>
              <a:buSzPts val="1200"/>
              <a:buChar char="■"/>
              <a:defRPr sz="1200"/>
            </a:lvl6pPr>
            <a:lvl7pPr indent="-304800" lvl="6" marL="3200400">
              <a:spcBef>
                <a:spcPts val="1600"/>
              </a:spcBef>
              <a:spcAft>
                <a:spcPts val="0"/>
              </a:spcAft>
              <a:buSzPts val="1200"/>
              <a:buChar char="●"/>
              <a:defRPr sz="1200"/>
            </a:lvl7pPr>
            <a:lvl8pPr indent="-304800" lvl="7" marL="3657600">
              <a:spcBef>
                <a:spcPts val="1600"/>
              </a:spcBef>
              <a:spcAft>
                <a:spcPts val="0"/>
              </a:spcAft>
              <a:buSzPts val="1200"/>
              <a:buChar char="○"/>
              <a:defRPr sz="1200"/>
            </a:lvl8pPr>
            <a:lvl9pPr indent="-304800" lvl="8" marL="4114800">
              <a:spcBef>
                <a:spcPts val="1600"/>
              </a:spcBef>
              <a:spcAft>
                <a:spcPts val="1600"/>
              </a:spcAft>
              <a:buSzPts val="1200"/>
              <a:buChar char="■"/>
              <a:defRPr sz="1200"/>
            </a:lvl9pPr>
          </a:lstStyle>
          <a:p/>
        </p:txBody>
      </p:sp>
      <p:sp>
        <p:nvSpPr>
          <p:cNvPr id="116" name="Google Shape;116;p5"/>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grpSp>
        <p:nvGrpSpPr>
          <p:cNvPr id="117" name="Google Shape;117;p5"/>
          <p:cNvGrpSpPr/>
          <p:nvPr/>
        </p:nvGrpSpPr>
        <p:grpSpPr>
          <a:xfrm flipH="1">
            <a:off x="186125" y="3204825"/>
            <a:ext cx="1407475" cy="1757425"/>
            <a:chOff x="5250900" y="3706075"/>
            <a:chExt cx="1407475" cy="1757425"/>
          </a:xfrm>
        </p:grpSpPr>
        <p:sp>
          <p:nvSpPr>
            <p:cNvPr id="118" name="Google Shape;118;p5"/>
            <p:cNvSpPr/>
            <p:nvPr/>
          </p:nvSpPr>
          <p:spPr>
            <a:xfrm>
              <a:off x="6399225" y="5203400"/>
              <a:ext cx="253400" cy="253400"/>
            </a:xfrm>
            <a:custGeom>
              <a:rect b="b" l="l" r="r" t="t"/>
              <a:pathLst>
                <a:path extrusionOk="0" h="10136" w="10136">
                  <a:moveTo>
                    <a:pt x="9180" y="957"/>
                  </a:moveTo>
                  <a:lnTo>
                    <a:pt x="9180" y="9180"/>
                  </a:lnTo>
                  <a:lnTo>
                    <a:pt x="957" y="9180"/>
                  </a:lnTo>
                  <a:lnTo>
                    <a:pt x="957" y="957"/>
                  </a:lnTo>
                  <a:close/>
                  <a:moveTo>
                    <a:pt x="1" y="1"/>
                  </a:moveTo>
                  <a:lnTo>
                    <a:pt x="1"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5"/>
            <p:cNvSpPr/>
            <p:nvPr/>
          </p:nvSpPr>
          <p:spPr>
            <a:xfrm>
              <a:off x="6291175" y="5094400"/>
              <a:ext cx="252450" cy="253400"/>
            </a:xfrm>
            <a:custGeom>
              <a:rect b="b" l="l" r="r" t="t"/>
              <a:pathLst>
                <a:path extrusionOk="0" h="10136" w="10098">
                  <a:moveTo>
                    <a:pt x="9142" y="957"/>
                  </a:moveTo>
                  <a:lnTo>
                    <a:pt x="9142" y="9180"/>
                  </a:lnTo>
                  <a:lnTo>
                    <a:pt x="957" y="9180"/>
                  </a:lnTo>
                  <a:lnTo>
                    <a:pt x="957" y="957"/>
                  </a:lnTo>
                  <a:close/>
                  <a:moveTo>
                    <a:pt x="1" y="1"/>
                  </a:moveTo>
                  <a:lnTo>
                    <a:pt x="1" y="10136"/>
                  </a:lnTo>
                  <a:lnTo>
                    <a:pt x="10098" y="10136"/>
                  </a:lnTo>
                  <a:lnTo>
                    <a:pt x="1009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5"/>
            <p:cNvSpPr/>
            <p:nvPr/>
          </p:nvSpPr>
          <p:spPr>
            <a:xfrm>
              <a:off x="6149675" y="4962450"/>
              <a:ext cx="508700" cy="501050"/>
            </a:xfrm>
            <a:custGeom>
              <a:rect b="b" l="l" r="r" t="t"/>
              <a:pathLst>
                <a:path extrusionOk="0" h="20042" w="20348">
                  <a:moveTo>
                    <a:pt x="19391" y="1"/>
                  </a:moveTo>
                  <a:lnTo>
                    <a:pt x="19391" y="5317"/>
                  </a:lnTo>
                  <a:lnTo>
                    <a:pt x="5661" y="5317"/>
                  </a:lnTo>
                  <a:lnTo>
                    <a:pt x="5661" y="19085"/>
                  </a:lnTo>
                  <a:lnTo>
                    <a:pt x="0" y="19085"/>
                  </a:lnTo>
                  <a:lnTo>
                    <a:pt x="0" y="20042"/>
                  </a:lnTo>
                  <a:lnTo>
                    <a:pt x="6617" y="20042"/>
                  </a:lnTo>
                  <a:lnTo>
                    <a:pt x="6617" y="6273"/>
                  </a:lnTo>
                  <a:lnTo>
                    <a:pt x="20347" y="6273"/>
                  </a:lnTo>
                  <a:lnTo>
                    <a:pt x="2034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5"/>
            <p:cNvSpPr/>
            <p:nvPr/>
          </p:nvSpPr>
          <p:spPr>
            <a:xfrm>
              <a:off x="5250900" y="3706075"/>
              <a:ext cx="1292725" cy="1641725"/>
            </a:xfrm>
            <a:custGeom>
              <a:rect b="b" l="l" r="r" t="t"/>
              <a:pathLst>
                <a:path extrusionOk="0" h="65669" w="51709">
                  <a:moveTo>
                    <a:pt x="50753" y="0"/>
                  </a:moveTo>
                  <a:lnTo>
                    <a:pt x="50753" y="64713"/>
                  </a:lnTo>
                  <a:lnTo>
                    <a:pt x="0" y="64713"/>
                  </a:lnTo>
                  <a:lnTo>
                    <a:pt x="0" y="65669"/>
                  </a:lnTo>
                  <a:lnTo>
                    <a:pt x="51709" y="65669"/>
                  </a:lnTo>
                  <a:lnTo>
                    <a:pt x="517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 name="Google Shape;122;p5"/>
          <p:cNvGrpSpPr/>
          <p:nvPr/>
        </p:nvGrpSpPr>
        <p:grpSpPr>
          <a:xfrm flipH="1">
            <a:off x="7468613" y="190500"/>
            <a:ext cx="1476300" cy="1757425"/>
            <a:chOff x="919550" y="238125"/>
            <a:chExt cx="1476300" cy="1757425"/>
          </a:xfrm>
        </p:grpSpPr>
        <p:sp>
          <p:nvSpPr>
            <p:cNvPr id="123" name="Google Shape;123;p5"/>
            <p:cNvSpPr/>
            <p:nvPr/>
          </p:nvSpPr>
          <p:spPr>
            <a:xfrm>
              <a:off x="925275" y="244800"/>
              <a:ext cx="253400" cy="253400"/>
            </a:xfrm>
            <a:custGeom>
              <a:rect b="b" l="l" r="r" t="t"/>
              <a:pathLst>
                <a:path extrusionOk="0" h="10136" w="10136">
                  <a:moveTo>
                    <a:pt x="9180" y="957"/>
                  </a:moveTo>
                  <a:lnTo>
                    <a:pt x="9180" y="9180"/>
                  </a:lnTo>
                  <a:lnTo>
                    <a:pt x="957" y="9180"/>
                  </a:lnTo>
                  <a:lnTo>
                    <a:pt x="957" y="957"/>
                  </a:lnTo>
                  <a:close/>
                  <a:moveTo>
                    <a:pt x="0" y="1"/>
                  </a:moveTo>
                  <a:lnTo>
                    <a:pt x="0"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5"/>
            <p:cNvSpPr/>
            <p:nvPr/>
          </p:nvSpPr>
          <p:spPr>
            <a:xfrm>
              <a:off x="1034275" y="353800"/>
              <a:ext cx="252450" cy="253400"/>
            </a:xfrm>
            <a:custGeom>
              <a:rect b="b" l="l" r="r" t="t"/>
              <a:pathLst>
                <a:path extrusionOk="0" h="10136" w="10098">
                  <a:moveTo>
                    <a:pt x="9141" y="957"/>
                  </a:moveTo>
                  <a:lnTo>
                    <a:pt x="9141" y="9180"/>
                  </a:lnTo>
                  <a:lnTo>
                    <a:pt x="957" y="9180"/>
                  </a:lnTo>
                  <a:lnTo>
                    <a:pt x="957" y="957"/>
                  </a:lnTo>
                  <a:close/>
                  <a:moveTo>
                    <a:pt x="1" y="1"/>
                  </a:moveTo>
                  <a:lnTo>
                    <a:pt x="1" y="10136"/>
                  </a:lnTo>
                  <a:lnTo>
                    <a:pt x="10097" y="10136"/>
                  </a:lnTo>
                  <a:lnTo>
                    <a:pt x="100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5"/>
            <p:cNvSpPr/>
            <p:nvPr/>
          </p:nvSpPr>
          <p:spPr>
            <a:xfrm>
              <a:off x="919550" y="238125"/>
              <a:ext cx="508675" cy="501025"/>
            </a:xfrm>
            <a:custGeom>
              <a:rect b="b" l="l" r="r" t="t"/>
              <a:pathLst>
                <a:path extrusionOk="0" h="20041" w="20347">
                  <a:moveTo>
                    <a:pt x="13730" y="0"/>
                  </a:moveTo>
                  <a:lnTo>
                    <a:pt x="13730" y="13807"/>
                  </a:lnTo>
                  <a:lnTo>
                    <a:pt x="0" y="13807"/>
                  </a:lnTo>
                  <a:lnTo>
                    <a:pt x="0" y="20041"/>
                  </a:lnTo>
                  <a:lnTo>
                    <a:pt x="956" y="20041"/>
                  </a:lnTo>
                  <a:lnTo>
                    <a:pt x="956" y="14763"/>
                  </a:lnTo>
                  <a:lnTo>
                    <a:pt x="14686" y="14763"/>
                  </a:lnTo>
                  <a:lnTo>
                    <a:pt x="14686" y="956"/>
                  </a:lnTo>
                  <a:lnTo>
                    <a:pt x="20347" y="956"/>
                  </a:lnTo>
                  <a:lnTo>
                    <a:pt x="203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5"/>
            <p:cNvSpPr/>
            <p:nvPr/>
          </p:nvSpPr>
          <p:spPr>
            <a:xfrm>
              <a:off x="1034275" y="353800"/>
              <a:ext cx="1361575" cy="1641750"/>
            </a:xfrm>
            <a:custGeom>
              <a:rect b="b" l="l" r="r" t="t"/>
              <a:pathLst>
                <a:path extrusionOk="0" h="65670" w="54463">
                  <a:moveTo>
                    <a:pt x="1" y="1"/>
                  </a:moveTo>
                  <a:lnTo>
                    <a:pt x="1" y="65669"/>
                  </a:lnTo>
                  <a:lnTo>
                    <a:pt x="957" y="65669"/>
                  </a:lnTo>
                  <a:lnTo>
                    <a:pt x="957" y="957"/>
                  </a:lnTo>
                  <a:lnTo>
                    <a:pt x="54463" y="957"/>
                  </a:lnTo>
                  <a:lnTo>
                    <a:pt x="544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 name="Google Shape;127;p5"/>
          <p:cNvSpPr txBox="1"/>
          <p:nvPr>
            <p:ph type="title"/>
          </p:nvPr>
        </p:nvSpPr>
        <p:spPr>
          <a:xfrm>
            <a:off x="1473250" y="2795425"/>
            <a:ext cx="2180700" cy="533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700"/>
              <a:buNone/>
              <a:defRPr sz="1900"/>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p:txBody>
      </p:sp>
      <p:sp>
        <p:nvSpPr>
          <p:cNvPr id="128" name="Google Shape;128;p5"/>
          <p:cNvSpPr txBox="1"/>
          <p:nvPr>
            <p:ph idx="3" type="title"/>
          </p:nvPr>
        </p:nvSpPr>
        <p:spPr>
          <a:xfrm>
            <a:off x="5513938" y="2795425"/>
            <a:ext cx="2180700" cy="533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700"/>
              <a:buNone/>
              <a:defRPr sz="1900"/>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p:txBody>
      </p:sp>
      <p:sp>
        <p:nvSpPr>
          <p:cNvPr id="129" name="Google Shape;129;p5"/>
          <p:cNvSpPr txBox="1"/>
          <p:nvPr>
            <p:ph idx="4" type="title"/>
          </p:nvPr>
        </p:nvSpPr>
        <p:spPr>
          <a:xfrm>
            <a:off x="714775" y="549000"/>
            <a:ext cx="7757700" cy="8412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30" name="Shape 130"/>
        <p:cNvGrpSpPr/>
        <p:nvPr/>
      </p:nvGrpSpPr>
      <p:grpSpPr>
        <a:xfrm>
          <a:off x="0" y="0"/>
          <a:ext cx="0" cy="0"/>
          <a:chOff x="0" y="0"/>
          <a:chExt cx="0" cy="0"/>
        </a:xfrm>
      </p:grpSpPr>
      <p:sp>
        <p:nvSpPr>
          <p:cNvPr id="131" name="Google Shape;131;p6"/>
          <p:cNvSpPr/>
          <p:nvPr/>
        </p:nvSpPr>
        <p:spPr>
          <a:xfrm>
            <a:off x="-9825" y="-19625"/>
            <a:ext cx="9153900" cy="5163000"/>
          </a:xfrm>
          <a:prstGeom prst="rect">
            <a:avLst/>
          </a:pr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6"/>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grpSp>
        <p:nvGrpSpPr>
          <p:cNvPr id="133" name="Google Shape;133;p6"/>
          <p:cNvGrpSpPr/>
          <p:nvPr/>
        </p:nvGrpSpPr>
        <p:grpSpPr>
          <a:xfrm rot="5400000">
            <a:off x="7180050" y="2874475"/>
            <a:ext cx="175200" cy="3752700"/>
            <a:chOff x="8389650" y="-9525"/>
            <a:chExt cx="175200" cy="3752700"/>
          </a:xfrm>
        </p:grpSpPr>
        <p:cxnSp>
          <p:nvCxnSpPr>
            <p:cNvPr id="134" name="Google Shape;134;p6"/>
            <p:cNvCxnSpPr/>
            <p:nvPr/>
          </p:nvCxnSpPr>
          <p:spPr>
            <a:xfrm>
              <a:off x="8477250" y="-9525"/>
              <a:ext cx="0" cy="1628700"/>
            </a:xfrm>
            <a:prstGeom prst="straightConnector1">
              <a:avLst/>
            </a:prstGeom>
            <a:noFill/>
            <a:ln cap="flat" cmpd="sng" w="28575">
              <a:solidFill>
                <a:schemeClr val="lt2"/>
              </a:solidFill>
              <a:prstDash val="solid"/>
              <a:round/>
              <a:headEnd len="med" w="med" type="none"/>
              <a:tailEnd len="med" w="med" type="none"/>
            </a:ln>
          </p:spPr>
        </p:cxnSp>
        <p:sp>
          <p:nvSpPr>
            <p:cNvPr id="135" name="Google Shape;135;p6"/>
            <p:cNvSpPr/>
            <p:nvPr/>
          </p:nvSpPr>
          <p:spPr>
            <a:xfrm rot="2700000">
              <a:off x="8415307" y="1644822"/>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6"/>
            <p:cNvSpPr/>
            <p:nvPr/>
          </p:nvSpPr>
          <p:spPr>
            <a:xfrm rot="2700000">
              <a:off x="8415307" y="1752534"/>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6"/>
            <p:cNvSpPr/>
            <p:nvPr/>
          </p:nvSpPr>
          <p:spPr>
            <a:xfrm rot="2700000">
              <a:off x="8415307" y="1859684"/>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8" name="Google Shape;138;p6"/>
            <p:cNvCxnSpPr/>
            <p:nvPr/>
          </p:nvCxnSpPr>
          <p:spPr>
            <a:xfrm>
              <a:off x="8477250" y="2009775"/>
              <a:ext cx="4800" cy="1733400"/>
            </a:xfrm>
            <a:prstGeom prst="straightConnector1">
              <a:avLst/>
            </a:prstGeom>
            <a:noFill/>
            <a:ln cap="flat" cmpd="sng" w="28575">
              <a:solidFill>
                <a:schemeClr val="lt2"/>
              </a:solidFill>
              <a:prstDash val="solid"/>
              <a:round/>
              <a:headEnd len="med" w="med" type="none"/>
              <a:tailEnd len="med" w="med" type="none"/>
            </a:ln>
          </p:spPr>
        </p:cxnSp>
      </p:grpSp>
      <p:cxnSp>
        <p:nvCxnSpPr>
          <p:cNvPr id="139" name="Google Shape;139;p6"/>
          <p:cNvCxnSpPr/>
          <p:nvPr/>
        </p:nvCxnSpPr>
        <p:spPr>
          <a:xfrm>
            <a:off x="304800" y="3743325"/>
            <a:ext cx="0" cy="1390500"/>
          </a:xfrm>
          <a:prstGeom prst="straightConnector1">
            <a:avLst/>
          </a:prstGeom>
          <a:noFill/>
          <a:ln cap="flat" cmpd="sng" w="28575">
            <a:solidFill>
              <a:schemeClr val="lt2"/>
            </a:solidFill>
            <a:prstDash val="solid"/>
            <a:round/>
            <a:headEnd len="med" w="med" type="none"/>
            <a:tailEnd len="med" w="med" type="none"/>
          </a:ln>
        </p:spPr>
      </p:cxnSp>
      <p:grpSp>
        <p:nvGrpSpPr>
          <p:cNvPr id="140" name="Google Shape;140;p6"/>
          <p:cNvGrpSpPr/>
          <p:nvPr/>
        </p:nvGrpSpPr>
        <p:grpSpPr>
          <a:xfrm>
            <a:off x="170650" y="190500"/>
            <a:ext cx="1476300" cy="1757425"/>
            <a:chOff x="919550" y="238125"/>
            <a:chExt cx="1476300" cy="1757425"/>
          </a:xfrm>
        </p:grpSpPr>
        <p:sp>
          <p:nvSpPr>
            <p:cNvPr id="141" name="Google Shape;141;p6"/>
            <p:cNvSpPr/>
            <p:nvPr/>
          </p:nvSpPr>
          <p:spPr>
            <a:xfrm>
              <a:off x="925275" y="244800"/>
              <a:ext cx="253400" cy="253400"/>
            </a:xfrm>
            <a:custGeom>
              <a:rect b="b" l="l" r="r" t="t"/>
              <a:pathLst>
                <a:path extrusionOk="0" h="10136" w="10136">
                  <a:moveTo>
                    <a:pt x="9180" y="957"/>
                  </a:moveTo>
                  <a:lnTo>
                    <a:pt x="9180" y="9180"/>
                  </a:lnTo>
                  <a:lnTo>
                    <a:pt x="957" y="9180"/>
                  </a:lnTo>
                  <a:lnTo>
                    <a:pt x="957" y="957"/>
                  </a:lnTo>
                  <a:close/>
                  <a:moveTo>
                    <a:pt x="0" y="1"/>
                  </a:moveTo>
                  <a:lnTo>
                    <a:pt x="0"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6"/>
            <p:cNvSpPr/>
            <p:nvPr/>
          </p:nvSpPr>
          <p:spPr>
            <a:xfrm>
              <a:off x="1034275" y="353800"/>
              <a:ext cx="252450" cy="253400"/>
            </a:xfrm>
            <a:custGeom>
              <a:rect b="b" l="l" r="r" t="t"/>
              <a:pathLst>
                <a:path extrusionOk="0" h="10136" w="10098">
                  <a:moveTo>
                    <a:pt x="9141" y="957"/>
                  </a:moveTo>
                  <a:lnTo>
                    <a:pt x="9141" y="9180"/>
                  </a:lnTo>
                  <a:lnTo>
                    <a:pt x="957" y="9180"/>
                  </a:lnTo>
                  <a:lnTo>
                    <a:pt x="957" y="957"/>
                  </a:lnTo>
                  <a:close/>
                  <a:moveTo>
                    <a:pt x="1" y="1"/>
                  </a:moveTo>
                  <a:lnTo>
                    <a:pt x="1" y="10136"/>
                  </a:lnTo>
                  <a:lnTo>
                    <a:pt x="10097" y="10136"/>
                  </a:lnTo>
                  <a:lnTo>
                    <a:pt x="100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6"/>
            <p:cNvSpPr/>
            <p:nvPr/>
          </p:nvSpPr>
          <p:spPr>
            <a:xfrm>
              <a:off x="919550" y="238125"/>
              <a:ext cx="508675" cy="501025"/>
            </a:xfrm>
            <a:custGeom>
              <a:rect b="b" l="l" r="r" t="t"/>
              <a:pathLst>
                <a:path extrusionOk="0" h="20041" w="20347">
                  <a:moveTo>
                    <a:pt x="13730" y="0"/>
                  </a:moveTo>
                  <a:lnTo>
                    <a:pt x="13730" y="13807"/>
                  </a:lnTo>
                  <a:lnTo>
                    <a:pt x="0" y="13807"/>
                  </a:lnTo>
                  <a:lnTo>
                    <a:pt x="0" y="20041"/>
                  </a:lnTo>
                  <a:lnTo>
                    <a:pt x="956" y="20041"/>
                  </a:lnTo>
                  <a:lnTo>
                    <a:pt x="956" y="14763"/>
                  </a:lnTo>
                  <a:lnTo>
                    <a:pt x="14686" y="14763"/>
                  </a:lnTo>
                  <a:lnTo>
                    <a:pt x="14686" y="956"/>
                  </a:lnTo>
                  <a:lnTo>
                    <a:pt x="20347" y="956"/>
                  </a:lnTo>
                  <a:lnTo>
                    <a:pt x="203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6"/>
            <p:cNvSpPr/>
            <p:nvPr/>
          </p:nvSpPr>
          <p:spPr>
            <a:xfrm>
              <a:off x="1034275" y="353800"/>
              <a:ext cx="1361575" cy="1641750"/>
            </a:xfrm>
            <a:custGeom>
              <a:rect b="b" l="l" r="r" t="t"/>
              <a:pathLst>
                <a:path extrusionOk="0" h="65670" w="54463">
                  <a:moveTo>
                    <a:pt x="1" y="1"/>
                  </a:moveTo>
                  <a:lnTo>
                    <a:pt x="1" y="65669"/>
                  </a:lnTo>
                  <a:lnTo>
                    <a:pt x="957" y="65669"/>
                  </a:lnTo>
                  <a:lnTo>
                    <a:pt x="957" y="957"/>
                  </a:lnTo>
                  <a:lnTo>
                    <a:pt x="54463" y="957"/>
                  </a:lnTo>
                  <a:lnTo>
                    <a:pt x="544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 name="Google Shape;145;p6"/>
          <p:cNvSpPr txBox="1"/>
          <p:nvPr>
            <p:ph type="title"/>
          </p:nvPr>
        </p:nvSpPr>
        <p:spPr>
          <a:xfrm>
            <a:off x="714775" y="549000"/>
            <a:ext cx="7757700" cy="8412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146" name="Shape 146"/>
        <p:cNvGrpSpPr/>
        <p:nvPr/>
      </p:nvGrpSpPr>
      <p:grpSpPr>
        <a:xfrm>
          <a:off x="0" y="0"/>
          <a:ext cx="0" cy="0"/>
          <a:chOff x="0" y="0"/>
          <a:chExt cx="0" cy="0"/>
        </a:xfrm>
      </p:grpSpPr>
      <p:sp>
        <p:nvSpPr>
          <p:cNvPr id="147" name="Google Shape;147;p7"/>
          <p:cNvSpPr txBox="1"/>
          <p:nvPr>
            <p:ph idx="1" type="body"/>
          </p:nvPr>
        </p:nvSpPr>
        <p:spPr>
          <a:xfrm>
            <a:off x="714775" y="1389600"/>
            <a:ext cx="3472200" cy="3179400"/>
          </a:xfrm>
          <a:prstGeom prst="rect">
            <a:avLst/>
          </a:prstGeom>
        </p:spPr>
        <p:txBody>
          <a:bodyPr anchorCtr="0" anchor="t" bIns="91425" lIns="91425" spcFirstLastPara="1" rIns="91425" wrap="square" tIns="91425">
            <a:noAutofit/>
          </a:bodyPr>
          <a:lstStyle>
            <a:lvl1pPr indent="-304800" lvl="0" marL="457200">
              <a:spcBef>
                <a:spcPts val="0"/>
              </a:spcBef>
              <a:spcAft>
                <a:spcPts val="0"/>
              </a:spcAft>
              <a:buSzPts val="1200"/>
              <a:buChar char="●"/>
              <a:defRPr sz="1400"/>
            </a:lvl1pPr>
            <a:lvl2pPr indent="-304800" lvl="1" marL="914400">
              <a:spcBef>
                <a:spcPts val="1600"/>
              </a:spcBef>
              <a:spcAft>
                <a:spcPts val="0"/>
              </a:spcAft>
              <a:buSzPts val="1200"/>
              <a:buChar char="○"/>
              <a:defRPr sz="1200"/>
            </a:lvl2pPr>
            <a:lvl3pPr indent="-304800" lvl="2" marL="1371600">
              <a:spcBef>
                <a:spcPts val="1600"/>
              </a:spcBef>
              <a:spcAft>
                <a:spcPts val="0"/>
              </a:spcAft>
              <a:buSzPts val="1200"/>
              <a:buChar char="■"/>
              <a:defRPr sz="1200"/>
            </a:lvl3pPr>
            <a:lvl4pPr indent="-304800" lvl="3" marL="1828800">
              <a:spcBef>
                <a:spcPts val="1600"/>
              </a:spcBef>
              <a:spcAft>
                <a:spcPts val="0"/>
              </a:spcAft>
              <a:buSzPts val="1200"/>
              <a:buChar char="●"/>
              <a:defRPr sz="1200"/>
            </a:lvl4pPr>
            <a:lvl5pPr indent="-304800" lvl="4" marL="2286000">
              <a:spcBef>
                <a:spcPts val="1600"/>
              </a:spcBef>
              <a:spcAft>
                <a:spcPts val="0"/>
              </a:spcAft>
              <a:buSzPts val="1200"/>
              <a:buChar char="○"/>
              <a:defRPr sz="1200"/>
            </a:lvl5pPr>
            <a:lvl6pPr indent="-304800" lvl="5" marL="2743200">
              <a:spcBef>
                <a:spcPts val="1600"/>
              </a:spcBef>
              <a:spcAft>
                <a:spcPts val="0"/>
              </a:spcAft>
              <a:buSzPts val="1200"/>
              <a:buChar char="■"/>
              <a:defRPr sz="1200"/>
            </a:lvl6pPr>
            <a:lvl7pPr indent="-304800" lvl="6" marL="3200400">
              <a:spcBef>
                <a:spcPts val="1600"/>
              </a:spcBef>
              <a:spcAft>
                <a:spcPts val="0"/>
              </a:spcAft>
              <a:buSzPts val="1200"/>
              <a:buChar char="●"/>
              <a:defRPr sz="1200"/>
            </a:lvl7pPr>
            <a:lvl8pPr indent="-304800" lvl="7" marL="3657600">
              <a:spcBef>
                <a:spcPts val="1600"/>
              </a:spcBef>
              <a:spcAft>
                <a:spcPts val="0"/>
              </a:spcAft>
              <a:buSzPts val="1200"/>
              <a:buChar char="○"/>
              <a:defRPr sz="1200"/>
            </a:lvl8pPr>
            <a:lvl9pPr indent="-304800" lvl="8" marL="4114800">
              <a:spcBef>
                <a:spcPts val="1600"/>
              </a:spcBef>
              <a:spcAft>
                <a:spcPts val="1600"/>
              </a:spcAft>
              <a:buSzPts val="1200"/>
              <a:buChar char="■"/>
              <a:defRPr sz="1200"/>
            </a:lvl9pPr>
          </a:lstStyle>
          <a:p/>
        </p:txBody>
      </p:sp>
      <p:sp>
        <p:nvSpPr>
          <p:cNvPr id="148" name="Google Shape;148;p7"/>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grpSp>
        <p:nvGrpSpPr>
          <p:cNvPr id="149" name="Google Shape;149;p7"/>
          <p:cNvGrpSpPr/>
          <p:nvPr/>
        </p:nvGrpSpPr>
        <p:grpSpPr>
          <a:xfrm>
            <a:off x="292400" y="1018175"/>
            <a:ext cx="175200" cy="4190800"/>
            <a:chOff x="292400" y="1018175"/>
            <a:chExt cx="175200" cy="4190800"/>
          </a:xfrm>
        </p:grpSpPr>
        <p:grpSp>
          <p:nvGrpSpPr>
            <p:cNvPr id="150" name="Google Shape;150;p7"/>
            <p:cNvGrpSpPr/>
            <p:nvPr/>
          </p:nvGrpSpPr>
          <p:grpSpPr>
            <a:xfrm>
              <a:off x="292400" y="1456275"/>
              <a:ext cx="175200" cy="3752700"/>
              <a:chOff x="8389650" y="-9525"/>
              <a:chExt cx="175200" cy="3752700"/>
            </a:xfrm>
          </p:grpSpPr>
          <p:cxnSp>
            <p:nvCxnSpPr>
              <p:cNvPr id="151" name="Google Shape;151;p7"/>
              <p:cNvCxnSpPr/>
              <p:nvPr/>
            </p:nvCxnSpPr>
            <p:spPr>
              <a:xfrm>
                <a:off x="8477250" y="-9525"/>
                <a:ext cx="0" cy="1628700"/>
              </a:xfrm>
              <a:prstGeom prst="straightConnector1">
                <a:avLst/>
              </a:prstGeom>
              <a:noFill/>
              <a:ln cap="flat" cmpd="sng" w="28575">
                <a:solidFill>
                  <a:schemeClr val="lt2"/>
                </a:solidFill>
                <a:prstDash val="solid"/>
                <a:round/>
                <a:headEnd len="med" w="med" type="none"/>
                <a:tailEnd len="med" w="med" type="none"/>
              </a:ln>
            </p:spPr>
          </p:cxnSp>
          <p:sp>
            <p:nvSpPr>
              <p:cNvPr id="152" name="Google Shape;152;p7"/>
              <p:cNvSpPr/>
              <p:nvPr/>
            </p:nvSpPr>
            <p:spPr>
              <a:xfrm rot="2700000">
                <a:off x="8415307" y="1644822"/>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7"/>
              <p:cNvSpPr/>
              <p:nvPr/>
            </p:nvSpPr>
            <p:spPr>
              <a:xfrm rot="2700000">
                <a:off x="8415307" y="1752534"/>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7"/>
              <p:cNvSpPr/>
              <p:nvPr/>
            </p:nvSpPr>
            <p:spPr>
              <a:xfrm rot="2700000">
                <a:off x="8415307" y="1859684"/>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5" name="Google Shape;155;p7"/>
              <p:cNvCxnSpPr/>
              <p:nvPr/>
            </p:nvCxnSpPr>
            <p:spPr>
              <a:xfrm>
                <a:off x="8477250" y="2009775"/>
                <a:ext cx="4800" cy="1733400"/>
              </a:xfrm>
              <a:prstGeom prst="straightConnector1">
                <a:avLst/>
              </a:prstGeom>
              <a:noFill/>
              <a:ln cap="flat" cmpd="sng" w="28575">
                <a:solidFill>
                  <a:schemeClr val="lt2"/>
                </a:solidFill>
                <a:prstDash val="solid"/>
                <a:round/>
                <a:headEnd len="med" w="med" type="none"/>
                <a:tailEnd len="med" w="med" type="none"/>
              </a:ln>
            </p:spPr>
          </p:cxnSp>
        </p:grpSp>
        <p:sp>
          <p:nvSpPr>
            <p:cNvPr id="156" name="Google Shape;156;p7"/>
            <p:cNvSpPr/>
            <p:nvPr/>
          </p:nvSpPr>
          <p:spPr>
            <a:xfrm rot="2700000">
              <a:off x="318057" y="1324584"/>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7"/>
            <p:cNvSpPr/>
            <p:nvPr/>
          </p:nvSpPr>
          <p:spPr>
            <a:xfrm rot="2700000">
              <a:off x="318057" y="1221409"/>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7"/>
            <p:cNvSpPr/>
            <p:nvPr/>
          </p:nvSpPr>
          <p:spPr>
            <a:xfrm rot="2700000">
              <a:off x="318482" y="1043657"/>
              <a:ext cx="123037" cy="123037"/>
            </a:xfrm>
            <a:prstGeom prst="rect">
              <a:avLst/>
            </a:prstGeom>
            <a:solidFill>
              <a:schemeClr val="lt2"/>
            </a:solid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 name="Google Shape;159;p7"/>
          <p:cNvGrpSpPr/>
          <p:nvPr/>
        </p:nvGrpSpPr>
        <p:grpSpPr>
          <a:xfrm flipH="1">
            <a:off x="7468613" y="190500"/>
            <a:ext cx="1476300" cy="1757425"/>
            <a:chOff x="919550" y="238125"/>
            <a:chExt cx="1476300" cy="1757425"/>
          </a:xfrm>
        </p:grpSpPr>
        <p:sp>
          <p:nvSpPr>
            <p:cNvPr id="160" name="Google Shape;160;p7"/>
            <p:cNvSpPr/>
            <p:nvPr/>
          </p:nvSpPr>
          <p:spPr>
            <a:xfrm>
              <a:off x="925275" y="244800"/>
              <a:ext cx="253400" cy="253400"/>
            </a:xfrm>
            <a:custGeom>
              <a:rect b="b" l="l" r="r" t="t"/>
              <a:pathLst>
                <a:path extrusionOk="0" h="10136" w="10136">
                  <a:moveTo>
                    <a:pt x="9180" y="957"/>
                  </a:moveTo>
                  <a:lnTo>
                    <a:pt x="9180" y="9180"/>
                  </a:lnTo>
                  <a:lnTo>
                    <a:pt x="957" y="9180"/>
                  </a:lnTo>
                  <a:lnTo>
                    <a:pt x="957" y="957"/>
                  </a:lnTo>
                  <a:close/>
                  <a:moveTo>
                    <a:pt x="0" y="1"/>
                  </a:moveTo>
                  <a:lnTo>
                    <a:pt x="0"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7"/>
            <p:cNvSpPr/>
            <p:nvPr/>
          </p:nvSpPr>
          <p:spPr>
            <a:xfrm>
              <a:off x="1034275" y="353800"/>
              <a:ext cx="252450" cy="253400"/>
            </a:xfrm>
            <a:custGeom>
              <a:rect b="b" l="l" r="r" t="t"/>
              <a:pathLst>
                <a:path extrusionOk="0" h="10136" w="10098">
                  <a:moveTo>
                    <a:pt x="9141" y="957"/>
                  </a:moveTo>
                  <a:lnTo>
                    <a:pt x="9141" y="9180"/>
                  </a:lnTo>
                  <a:lnTo>
                    <a:pt x="957" y="9180"/>
                  </a:lnTo>
                  <a:lnTo>
                    <a:pt x="957" y="957"/>
                  </a:lnTo>
                  <a:close/>
                  <a:moveTo>
                    <a:pt x="1" y="1"/>
                  </a:moveTo>
                  <a:lnTo>
                    <a:pt x="1" y="10136"/>
                  </a:lnTo>
                  <a:lnTo>
                    <a:pt x="10097" y="10136"/>
                  </a:lnTo>
                  <a:lnTo>
                    <a:pt x="100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7"/>
            <p:cNvSpPr/>
            <p:nvPr/>
          </p:nvSpPr>
          <p:spPr>
            <a:xfrm>
              <a:off x="919550" y="238125"/>
              <a:ext cx="508675" cy="501025"/>
            </a:xfrm>
            <a:custGeom>
              <a:rect b="b" l="l" r="r" t="t"/>
              <a:pathLst>
                <a:path extrusionOk="0" h="20041" w="20347">
                  <a:moveTo>
                    <a:pt x="13730" y="0"/>
                  </a:moveTo>
                  <a:lnTo>
                    <a:pt x="13730" y="13807"/>
                  </a:lnTo>
                  <a:lnTo>
                    <a:pt x="0" y="13807"/>
                  </a:lnTo>
                  <a:lnTo>
                    <a:pt x="0" y="20041"/>
                  </a:lnTo>
                  <a:lnTo>
                    <a:pt x="956" y="20041"/>
                  </a:lnTo>
                  <a:lnTo>
                    <a:pt x="956" y="14763"/>
                  </a:lnTo>
                  <a:lnTo>
                    <a:pt x="14686" y="14763"/>
                  </a:lnTo>
                  <a:lnTo>
                    <a:pt x="14686" y="956"/>
                  </a:lnTo>
                  <a:lnTo>
                    <a:pt x="20347" y="956"/>
                  </a:lnTo>
                  <a:lnTo>
                    <a:pt x="203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7"/>
            <p:cNvSpPr/>
            <p:nvPr/>
          </p:nvSpPr>
          <p:spPr>
            <a:xfrm>
              <a:off x="1034275" y="353800"/>
              <a:ext cx="1361575" cy="1641750"/>
            </a:xfrm>
            <a:custGeom>
              <a:rect b="b" l="l" r="r" t="t"/>
              <a:pathLst>
                <a:path extrusionOk="0" h="65670" w="54463">
                  <a:moveTo>
                    <a:pt x="1" y="1"/>
                  </a:moveTo>
                  <a:lnTo>
                    <a:pt x="1" y="65669"/>
                  </a:lnTo>
                  <a:lnTo>
                    <a:pt x="957" y="65669"/>
                  </a:lnTo>
                  <a:lnTo>
                    <a:pt x="957" y="957"/>
                  </a:lnTo>
                  <a:lnTo>
                    <a:pt x="54463" y="957"/>
                  </a:lnTo>
                  <a:lnTo>
                    <a:pt x="544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4" name="Google Shape;164;p7"/>
          <p:cNvSpPr txBox="1"/>
          <p:nvPr>
            <p:ph type="title"/>
          </p:nvPr>
        </p:nvSpPr>
        <p:spPr>
          <a:xfrm>
            <a:off x="714775" y="549000"/>
            <a:ext cx="7757700" cy="841200"/>
          </a:xfrm>
          <a:prstGeom prst="rect">
            <a:avLst/>
          </a:prstGeom>
        </p:spPr>
        <p:txBody>
          <a:bodyPr anchorCtr="0" anchor="t" bIns="91425" lIns="91425" spcFirstLastPara="1" rIns="91425" wrap="square" tIns="91425">
            <a:noAutofit/>
          </a:bodyPr>
          <a:lstStyle>
            <a:lvl1pPr lvl="0" rtl="0" algn="r">
              <a:spcBef>
                <a:spcPts val="0"/>
              </a:spcBef>
              <a:spcAft>
                <a:spcPts val="0"/>
              </a:spcAft>
              <a:buSzPts val="2800"/>
              <a:buNone/>
              <a:defRPr/>
            </a:lvl1pPr>
            <a:lvl2pPr lvl="1" rtl="0" algn="r">
              <a:spcBef>
                <a:spcPts val="0"/>
              </a:spcBef>
              <a:spcAft>
                <a:spcPts val="0"/>
              </a:spcAft>
              <a:buSzPts val="2800"/>
              <a:buNone/>
              <a:defRPr/>
            </a:lvl2pPr>
            <a:lvl3pPr lvl="2" rtl="0" algn="r">
              <a:spcBef>
                <a:spcPts val="0"/>
              </a:spcBef>
              <a:spcAft>
                <a:spcPts val="0"/>
              </a:spcAft>
              <a:buSzPts val="2800"/>
              <a:buNone/>
              <a:defRPr/>
            </a:lvl3pPr>
            <a:lvl4pPr lvl="3" rtl="0" algn="r">
              <a:spcBef>
                <a:spcPts val="0"/>
              </a:spcBef>
              <a:spcAft>
                <a:spcPts val="0"/>
              </a:spcAft>
              <a:buSzPts val="2800"/>
              <a:buNone/>
              <a:defRPr/>
            </a:lvl4pPr>
            <a:lvl5pPr lvl="4" rtl="0" algn="r">
              <a:spcBef>
                <a:spcPts val="0"/>
              </a:spcBef>
              <a:spcAft>
                <a:spcPts val="0"/>
              </a:spcAft>
              <a:buSzPts val="2800"/>
              <a:buNone/>
              <a:defRPr/>
            </a:lvl5pPr>
            <a:lvl6pPr lvl="5" rtl="0" algn="r">
              <a:spcBef>
                <a:spcPts val="0"/>
              </a:spcBef>
              <a:spcAft>
                <a:spcPts val="0"/>
              </a:spcAft>
              <a:buSzPts val="2800"/>
              <a:buNone/>
              <a:defRPr/>
            </a:lvl6pPr>
            <a:lvl7pPr lvl="6" rtl="0" algn="r">
              <a:spcBef>
                <a:spcPts val="0"/>
              </a:spcBef>
              <a:spcAft>
                <a:spcPts val="0"/>
              </a:spcAft>
              <a:buSzPts val="2800"/>
              <a:buNone/>
              <a:defRPr/>
            </a:lvl7pPr>
            <a:lvl8pPr lvl="7" rtl="0" algn="r">
              <a:spcBef>
                <a:spcPts val="0"/>
              </a:spcBef>
              <a:spcAft>
                <a:spcPts val="0"/>
              </a:spcAft>
              <a:buSzPts val="2800"/>
              <a:buNone/>
              <a:defRPr/>
            </a:lvl8pPr>
            <a:lvl9pPr lvl="8" rtl="0" algn="r">
              <a:spcBef>
                <a:spcPts val="0"/>
              </a:spcBef>
              <a:spcAft>
                <a:spcPts val="0"/>
              </a:spcAft>
              <a:buSzPts val="2800"/>
              <a:buNone/>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165" name="Shape 165"/>
        <p:cNvGrpSpPr/>
        <p:nvPr/>
      </p:nvGrpSpPr>
      <p:grpSpPr>
        <a:xfrm>
          <a:off x="0" y="0"/>
          <a:ext cx="0" cy="0"/>
          <a:chOff x="0" y="0"/>
          <a:chExt cx="0" cy="0"/>
        </a:xfrm>
      </p:grpSpPr>
      <p:sp>
        <p:nvSpPr>
          <p:cNvPr id="166" name="Google Shape;166;p8"/>
          <p:cNvSpPr/>
          <p:nvPr/>
        </p:nvSpPr>
        <p:spPr>
          <a:xfrm>
            <a:off x="-100" y="-10000"/>
            <a:ext cx="9144000" cy="51534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8"/>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
        <p:nvSpPr>
          <p:cNvPr id="168" name="Google Shape;168;p8"/>
          <p:cNvSpPr txBox="1"/>
          <p:nvPr>
            <p:ph type="title"/>
          </p:nvPr>
        </p:nvSpPr>
        <p:spPr>
          <a:xfrm>
            <a:off x="2118300" y="1353600"/>
            <a:ext cx="4907400" cy="2436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sz="7300">
                <a:solidFill>
                  <a:srgbClr val="FFFFFF"/>
                </a:solidFill>
              </a:defRPr>
            </a:lvl1pPr>
            <a:lvl2pPr lvl="1" rtl="0">
              <a:spcBef>
                <a:spcPts val="0"/>
              </a:spcBef>
              <a:spcAft>
                <a:spcPts val="0"/>
              </a:spcAft>
              <a:buSzPts val="2800"/>
              <a:buNone/>
              <a:defRPr>
                <a:latin typeface="Spartan"/>
                <a:ea typeface="Spartan"/>
                <a:cs typeface="Spartan"/>
                <a:sym typeface="Spartan"/>
              </a:defRPr>
            </a:lvl2pPr>
            <a:lvl3pPr lvl="2" rtl="0">
              <a:spcBef>
                <a:spcPts val="0"/>
              </a:spcBef>
              <a:spcAft>
                <a:spcPts val="0"/>
              </a:spcAft>
              <a:buSzPts val="2800"/>
              <a:buNone/>
              <a:defRPr>
                <a:latin typeface="Spartan"/>
                <a:ea typeface="Spartan"/>
                <a:cs typeface="Spartan"/>
                <a:sym typeface="Spartan"/>
              </a:defRPr>
            </a:lvl3pPr>
            <a:lvl4pPr lvl="3" rtl="0">
              <a:spcBef>
                <a:spcPts val="0"/>
              </a:spcBef>
              <a:spcAft>
                <a:spcPts val="0"/>
              </a:spcAft>
              <a:buSzPts val="2800"/>
              <a:buNone/>
              <a:defRPr>
                <a:latin typeface="Spartan"/>
                <a:ea typeface="Spartan"/>
                <a:cs typeface="Spartan"/>
                <a:sym typeface="Spartan"/>
              </a:defRPr>
            </a:lvl4pPr>
            <a:lvl5pPr lvl="4" rtl="0">
              <a:spcBef>
                <a:spcPts val="0"/>
              </a:spcBef>
              <a:spcAft>
                <a:spcPts val="0"/>
              </a:spcAft>
              <a:buSzPts val="2800"/>
              <a:buNone/>
              <a:defRPr>
                <a:latin typeface="Spartan"/>
                <a:ea typeface="Spartan"/>
                <a:cs typeface="Spartan"/>
                <a:sym typeface="Spartan"/>
              </a:defRPr>
            </a:lvl5pPr>
            <a:lvl6pPr lvl="5" rtl="0">
              <a:spcBef>
                <a:spcPts val="0"/>
              </a:spcBef>
              <a:spcAft>
                <a:spcPts val="0"/>
              </a:spcAft>
              <a:buSzPts val="2800"/>
              <a:buNone/>
              <a:defRPr>
                <a:latin typeface="Spartan"/>
                <a:ea typeface="Spartan"/>
                <a:cs typeface="Spartan"/>
                <a:sym typeface="Spartan"/>
              </a:defRPr>
            </a:lvl6pPr>
            <a:lvl7pPr lvl="6" rtl="0">
              <a:spcBef>
                <a:spcPts val="0"/>
              </a:spcBef>
              <a:spcAft>
                <a:spcPts val="0"/>
              </a:spcAft>
              <a:buSzPts val="2800"/>
              <a:buNone/>
              <a:defRPr>
                <a:latin typeface="Spartan"/>
                <a:ea typeface="Spartan"/>
                <a:cs typeface="Spartan"/>
                <a:sym typeface="Spartan"/>
              </a:defRPr>
            </a:lvl7pPr>
            <a:lvl8pPr lvl="7" rtl="0">
              <a:spcBef>
                <a:spcPts val="0"/>
              </a:spcBef>
              <a:spcAft>
                <a:spcPts val="0"/>
              </a:spcAft>
              <a:buSzPts val="2800"/>
              <a:buNone/>
              <a:defRPr>
                <a:latin typeface="Spartan"/>
                <a:ea typeface="Spartan"/>
                <a:cs typeface="Spartan"/>
                <a:sym typeface="Spartan"/>
              </a:defRPr>
            </a:lvl8pPr>
            <a:lvl9pPr lvl="8" rtl="0">
              <a:spcBef>
                <a:spcPts val="0"/>
              </a:spcBef>
              <a:spcAft>
                <a:spcPts val="0"/>
              </a:spcAft>
              <a:buSzPts val="2800"/>
              <a:buNone/>
              <a:defRPr>
                <a:latin typeface="Spartan"/>
                <a:ea typeface="Spartan"/>
                <a:cs typeface="Spartan"/>
                <a:sym typeface="Spartan"/>
              </a:defRPr>
            </a:lvl9pPr>
          </a:lstStyle>
          <a:p/>
        </p:txBody>
      </p:sp>
      <p:grpSp>
        <p:nvGrpSpPr>
          <p:cNvPr id="169" name="Google Shape;169;p8"/>
          <p:cNvGrpSpPr/>
          <p:nvPr/>
        </p:nvGrpSpPr>
        <p:grpSpPr>
          <a:xfrm flipH="1">
            <a:off x="186125" y="3204825"/>
            <a:ext cx="1407475" cy="1757425"/>
            <a:chOff x="5250900" y="3706075"/>
            <a:chExt cx="1407475" cy="1757425"/>
          </a:xfrm>
        </p:grpSpPr>
        <p:sp>
          <p:nvSpPr>
            <p:cNvPr id="170" name="Google Shape;170;p8"/>
            <p:cNvSpPr/>
            <p:nvPr/>
          </p:nvSpPr>
          <p:spPr>
            <a:xfrm>
              <a:off x="6399225" y="5203400"/>
              <a:ext cx="253400" cy="253400"/>
            </a:xfrm>
            <a:custGeom>
              <a:rect b="b" l="l" r="r" t="t"/>
              <a:pathLst>
                <a:path extrusionOk="0" h="10136" w="10136">
                  <a:moveTo>
                    <a:pt x="9180" y="957"/>
                  </a:moveTo>
                  <a:lnTo>
                    <a:pt x="9180" y="9180"/>
                  </a:lnTo>
                  <a:lnTo>
                    <a:pt x="957" y="9180"/>
                  </a:lnTo>
                  <a:lnTo>
                    <a:pt x="957" y="957"/>
                  </a:lnTo>
                  <a:close/>
                  <a:moveTo>
                    <a:pt x="1" y="1"/>
                  </a:moveTo>
                  <a:lnTo>
                    <a:pt x="1" y="10136"/>
                  </a:lnTo>
                  <a:lnTo>
                    <a:pt x="10136" y="10136"/>
                  </a:lnTo>
                  <a:lnTo>
                    <a:pt x="10136"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8"/>
            <p:cNvSpPr/>
            <p:nvPr/>
          </p:nvSpPr>
          <p:spPr>
            <a:xfrm>
              <a:off x="6291175" y="5094400"/>
              <a:ext cx="252450" cy="253400"/>
            </a:xfrm>
            <a:custGeom>
              <a:rect b="b" l="l" r="r" t="t"/>
              <a:pathLst>
                <a:path extrusionOk="0" h="10136" w="10098">
                  <a:moveTo>
                    <a:pt x="9142" y="957"/>
                  </a:moveTo>
                  <a:lnTo>
                    <a:pt x="9142" y="9180"/>
                  </a:lnTo>
                  <a:lnTo>
                    <a:pt x="957" y="9180"/>
                  </a:lnTo>
                  <a:lnTo>
                    <a:pt x="957" y="957"/>
                  </a:lnTo>
                  <a:close/>
                  <a:moveTo>
                    <a:pt x="1" y="1"/>
                  </a:moveTo>
                  <a:lnTo>
                    <a:pt x="1" y="10136"/>
                  </a:lnTo>
                  <a:lnTo>
                    <a:pt x="10098" y="10136"/>
                  </a:lnTo>
                  <a:lnTo>
                    <a:pt x="10098"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8"/>
            <p:cNvSpPr/>
            <p:nvPr/>
          </p:nvSpPr>
          <p:spPr>
            <a:xfrm>
              <a:off x="6149675" y="4962450"/>
              <a:ext cx="508700" cy="501050"/>
            </a:xfrm>
            <a:custGeom>
              <a:rect b="b" l="l" r="r" t="t"/>
              <a:pathLst>
                <a:path extrusionOk="0" h="20042" w="20348">
                  <a:moveTo>
                    <a:pt x="19391" y="1"/>
                  </a:moveTo>
                  <a:lnTo>
                    <a:pt x="19391" y="5317"/>
                  </a:lnTo>
                  <a:lnTo>
                    <a:pt x="5661" y="5317"/>
                  </a:lnTo>
                  <a:lnTo>
                    <a:pt x="5661" y="19085"/>
                  </a:lnTo>
                  <a:lnTo>
                    <a:pt x="0" y="19085"/>
                  </a:lnTo>
                  <a:lnTo>
                    <a:pt x="0" y="20042"/>
                  </a:lnTo>
                  <a:lnTo>
                    <a:pt x="6617" y="20042"/>
                  </a:lnTo>
                  <a:lnTo>
                    <a:pt x="6617" y="6273"/>
                  </a:lnTo>
                  <a:lnTo>
                    <a:pt x="20347" y="6273"/>
                  </a:lnTo>
                  <a:lnTo>
                    <a:pt x="20347"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8"/>
            <p:cNvSpPr/>
            <p:nvPr/>
          </p:nvSpPr>
          <p:spPr>
            <a:xfrm>
              <a:off x="5250900" y="3706075"/>
              <a:ext cx="1292725" cy="1641725"/>
            </a:xfrm>
            <a:custGeom>
              <a:rect b="b" l="l" r="r" t="t"/>
              <a:pathLst>
                <a:path extrusionOk="0" h="65669" w="51709">
                  <a:moveTo>
                    <a:pt x="50753" y="0"/>
                  </a:moveTo>
                  <a:lnTo>
                    <a:pt x="50753" y="64713"/>
                  </a:lnTo>
                  <a:lnTo>
                    <a:pt x="0" y="64713"/>
                  </a:lnTo>
                  <a:lnTo>
                    <a:pt x="0" y="65669"/>
                  </a:lnTo>
                  <a:lnTo>
                    <a:pt x="51709" y="65669"/>
                  </a:lnTo>
                  <a:lnTo>
                    <a:pt x="51709" y="0"/>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 name="Google Shape;174;p8"/>
          <p:cNvGrpSpPr/>
          <p:nvPr/>
        </p:nvGrpSpPr>
        <p:grpSpPr>
          <a:xfrm flipH="1">
            <a:off x="7468613" y="190500"/>
            <a:ext cx="1476300" cy="1757425"/>
            <a:chOff x="919550" y="238125"/>
            <a:chExt cx="1476300" cy="1757425"/>
          </a:xfrm>
        </p:grpSpPr>
        <p:sp>
          <p:nvSpPr>
            <p:cNvPr id="175" name="Google Shape;175;p8"/>
            <p:cNvSpPr/>
            <p:nvPr/>
          </p:nvSpPr>
          <p:spPr>
            <a:xfrm>
              <a:off x="925275" y="244800"/>
              <a:ext cx="253400" cy="253400"/>
            </a:xfrm>
            <a:custGeom>
              <a:rect b="b" l="l" r="r" t="t"/>
              <a:pathLst>
                <a:path extrusionOk="0" h="10136" w="10136">
                  <a:moveTo>
                    <a:pt x="9180" y="957"/>
                  </a:moveTo>
                  <a:lnTo>
                    <a:pt x="9180" y="9180"/>
                  </a:lnTo>
                  <a:lnTo>
                    <a:pt x="957" y="9180"/>
                  </a:lnTo>
                  <a:lnTo>
                    <a:pt x="957" y="957"/>
                  </a:lnTo>
                  <a:close/>
                  <a:moveTo>
                    <a:pt x="0" y="1"/>
                  </a:moveTo>
                  <a:lnTo>
                    <a:pt x="0" y="10136"/>
                  </a:lnTo>
                  <a:lnTo>
                    <a:pt x="10136" y="10136"/>
                  </a:lnTo>
                  <a:lnTo>
                    <a:pt x="10136"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8"/>
            <p:cNvSpPr/>
            <p:nvPr/>
          </p:nvSpPr>
          <p:spPr>
            <a:xfrm>
              <a:off x="1034275" y="353800"/>
              <a:ext cx="252450" cy="253400"/>
            </a:xfrm>
            <a:custGeom>
              <a:rect b="b" l="l" r="r" t="t"/>
              <a:pathLst>
                <a:path extrusionOk="0" h="10136" w="10098">
                  <a:moveTo>
                    <a:pt x="9141" y="957"/>
                  </a:moveTo>
                  <a:lnTo>
                    <a:pt x="9141" y="9180"/>
                  </a:lnTo>
                  <a:lnTo>
                    <a:pt x="957" y="9180"/>
                  </a:lnTo>
                  <a:lnTo>
                    <a:pt x="957" y="957"/>
                  </a:lnTo>
                  <a:close/>
                  <a:moveTo>
                    <a:pt x="1" y="1"/>
                  </a:moveTo>
                  <a:lnTo>
                    <a:pt x="1" y="10136"/>
                  </a:lnTo>
                  <a:lnTo>
                    <a:pt x="10097" y="10136"/>
                  </a:lnTo>
                  <a:lnTo>
                    <a:pt x="10097"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8"/>
            <p:cNvSpPr/>
            <p:nvPr/>
          </p:nvSpPr>
          <p:spPr>
            <a:xfrm>
              <a:off x="919550" y="238125"/>
              <a:ext cx="508675" cy="501025"/>
            </a:xfrm>
            <a:custGeom>
              <a:rect b="b" l="l" r="r" t="t"/>
              <a:pathLst>
                <a:path extrusionOk="0" h="20041" w="20347">
                  <a:moveTo>
                    <a:pt x="13730" y="0"/>
                  </a:moveTo>
                  <a:lnTo>
                    <a:pt x="13730" y="13807"/>
                  </a:lnTo>
                  <a:lnTo>
                    <a:pt x="0" y="13807"/>
                  </a:lnTo>
                  <a:lnTo>
                    <a:pt x="0" y="20041"/>
                  </a:lnTo>
                  <a:lnTo>
                    <a:pt x="956" y="20041"/>
                  </a:lnTo>
                  <a:lnTo>
                    <a:pt x="956" y="14763"/>
                  </a:lnTo>
                  <a:lnTo>
                    <a:pt x="14686" y="14763"/>
                  </a:lnTo>
                  <a:lnTo>
                    <a:pt x="14686" y="956"/>
                  </a:lnTo>
                  <a:lnTo>
                    <a:pt x="20347" y="956"/>
                  </a:lnTo>
                  <a:lnTo>
                    <a:pt x="20347" y="0"/>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8"/>
            <p:cNvSpPr/>
            <p:nvPr/>
          </p:nvSpPr>
          <p:spPr>
            <a:xfrm>
              <a:off x="1034275" y="353800"/>
              <a:ext cx="1361575" cy="1641750"/>
            </a:xfrm>
            <a:custGeom>
              <a:rect b="b" l="l" r="r" t="t"/>
              <a:pathLst>
                <a:path extrusionOk="0" h="65670" w="54463">
                  <a:moveTo>
                    <a:pt x="1" y="1"/>
                  </a:moveTo>
                  <a:lnTo>
                    <a:pt x="1" y="65669"/>
                  </a:lnTo>
                  <a:lnTo>
                    <a:pt x="957" y="65669"/>
                  </a:lnTo>
                  <a:lnTo>
                    <a:pt x="957" y="957"/>
                  </a:lnTo>
                  <a:lnTo>
                    <a:pt x="54463" y="957"/>
                  </a:lnTo>
                  <a:lnTo>
                    <a:pt x="54463"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 name="Google Shape;179;p8"/>
          <p:cNvGrpSpPr/>
          <p:nvPr/>
        </p:nvGrpSpPr>
        <p:grpSpPr>
          <a:xfrm rot="10800000">
            <a:off x="186125" y="190500"/>
            <a:ext cx="1407475" cy="1757425"/>
            <a:chOff x="5250900" y="3706075"/>
            <a:chExt cx="1407475" cy="1757425"/>
          </a:xfrm>
        </p:grpSpPr>
        <p:sp>
          <p:nvSpPr>
            <p:cNvPr id="180" name="Google Shape;180;p8"/>
            <p:cNvSpPr/>
            <p:nvPr/>
          </p:nvSpPr>
          <p:spPr>
            <a:xfrm>
              <a:off x="6399225" y="5203400"/>
              <a:ext cx="253400" cy="253400"/>
            </a:xfrm>
            <a:custGeom>
              <a:rect b="b" l="l" r="r" t="t"/>
              <a:pathLst>
                <a:path extrusionOk="0" h="10136" w="10136">
                  <a:moveTo>
                    <a:pt x="9180" y="957"/>
                  </a:moveTo>
                  <a:lnTo>
                    <a:pt x="9180" y="9180"/>
                  </a:lnTo>
                  <a:lnTo>
                    <a:pt x="957" y="9180"/>
                  </a:lnTo>
                  <a:lnTo>
                    <a:pt x="957" y="957"/>
                  </a:lnTo>
                  <a:close/>
                  <a:moveTo>
                    <a:pt x="1" y="1"/>
                  </a:moveTo>
                  <a:lnTo>
                    <a:pt x="1" y="10136"/>
                  </a:lnTo>
                  <a:lnTo>
                    <a:pt x="10136" y="10136"/>
                  </a:lnTo>
                  <a:lnTo>
                    <a:pt x="10136"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8"/>
            <p:cNvSpPr/>
            <p:nvPr/>
          </p:nvSpPr>
          <p:spPr>
            <a:xfrm>
              <a:off x="6291175" y="5094400"/>
              <a:ext cx="252450" cy="253400"/>
            </a:xfrm>
            <a:custGeom>
              <a:rect b="b" l="l" r="r" t="t"/>
              <a:pathLst>
                <a:path extrusionOk="0" h="10136" w="10098">
                  <a:moveTo>
                    <a:pt x="9142" y="957"/>
                  </a:moveTo>
                  <a:lnTo>
                    <a:pt x="9142" y="9180"/>
                  </a:lnTo>
                  <a:lnTo>
                    <a:pt x="957" y="9180"/>
                  </a:lnTo>
                  <a:lnTo>
                    <a:pt x="957" y="957"/>
                  </a:lnTo>
                  <a:close/>
                  <a:moveTo>
                    <a:pt x="1" y="1"/>
                  </a:moveTo>
                  <a:lnTo>
                    <a:pt x="1" y="10136"/>
                  </a:lnTo>
                  <a:lnTo>
                    <a:pt x="10098" y="10136"/>
                  </a:lnTo>
                  <a:lnTo>
                    <a:pt x="10098"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8"/>
            <p:cNvSpPr/>
            <p:nvPr/>
          </p:nvSpPr>
          <p:spPr>
            <a:xfrm>
              <a:off x="6149675" y="4962450"/>
              <a:ext cx="508700" cy="501050"/>
            </a:xfrm>
            <a:custGeom>
              <a:rect b="b" l="l" r="r" t="t"/>
              <a:pathLst>
                <a:path extrusionOk="0" h="20042" w="20348">
                  <a:moveTo>
                    <a:pt x="19391" y="1"/>
                  </a:moveTo>
                  <a:lnTo>
                    <a:pt x="19391" y="5317"/>
                  </a:lnTo>
                  <a:lnTo>
                    <a:pt x="5661" y="5317"/>
                  </a:lnTo>
                  <a:lnTo>
                    <a:pt x="5661" y="19085"/>
                  </a:lnTo>
                  <a:lnTo>
                    <a:pt x="0" y="19085"/>
                  </a:lnTo>
                  <a:lnTo>
                    <a:pt x="0" y="20042"/>
                  </a:lnTo>
                  <a:lnTo>
                    <a:pt x="6617" y="20042"/>
                  </a:lnTo>
                  <a:lnTo>
                    <a:pt x="6617" y="6273"/>
                  </a:lnTo>
                  <a:lnTo>
                    <a:pt x="20347" y="6273"/>
                  </a:lnTo>
                  <a:lnTo>
                    <a:pt x="20347"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8"/>
            <p:cNvSpPr/>
            <p:nvPr/>
          </p:nvSpPr>
          <p:spPr>
            <a:xfrm>
              <a:off x="5250900" y="3706075"/>
              <a:ext cx="1292725" cy="1641725"/>
            </a:xfrm>
            <a:custGeom>
              <a:rect b="b" l="l" r="r" t="t"/>
              <a:pathLst>
                <a:path extrusionOk="0" h="65669" w="51709">
                  <a:moveTo>
                    <a:pt x="50753" y="0"/>
                  </a:moveTo>
                  <a:lnTo>
                    <a:pt x="50753" y="64713"/>
                  </a:lnTo>
                  <a:lnTo>
                    <a:pt x="0" y="64713"/>
                  </a:lnTo>
                  <a:lnTo>
                    <a:pt x="0" y="65669"/>
                  </a:lnTo>
                  <a:lnTo>
                    <a:pt x="51709" y="65669"/>
                  </a:lnTo>
                  <a:lnTo>
                    <a:pt x="51709" y="0"/>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 name="Google Shape;184;p8"/>
          <p:cNvGrpSpPr/>
          <p:nvPr/>
        </p:nvGrpSpPr>
        <p:grpSpPr>
          <a:xfrm rot="10800000">
            <a:off x="7468613" y="3204825"/>
            <a:ext cx="1476300" cy="1757425"/>
            <a:chOff x="919550" y="238125"/>
            <a:chExt cx="1476300" cy="1757425"/>
          </a:xfrm>
        </p:grpSpPr>
        <p:sp>
          <p:nvSpPr>
            <p:cNvPr id="185" name="Google Shape;185;p8"/>
            <p:cNvSpPr/>
            <p:nvPr/>
          </p:nvSpPr>
          <p:spPr>
            <a:xfrm>
              <a:off x="925275" y="244800"/>
              <a:ext cx="253400" cy="253400"/>
            </a:xfrm>
            <a:custGeom>
              <a:rect b="b" l="l" r="r" t="t"/>
              <a:pathLst>
                <a:path extrusionOk="0" h="10136" w="10136">
                  <a:moveTo>
                    <a:pt x="9180" y="957"/>
                  </a:moveTo>
                  <a:lnTo>
                    <a:pt x="9180" y="9180"/>
                  </a:lnTo>
                  <a:lnTo>
                    <a:pt x="957" y="9180"/>
                  </a:lnTo>
                  <a:lnTo>
                    <a:pt x="957" y="957"/>
                  </a:lnTo>
                  <a:close/>
                  <a:moveTo>
                    <a:pt x="0" y="1"/>
                  </a:moveTo>
                  <a:lnTo>
                    <a:pt x="0" y="10136"/>
                  </a:lnTo>
                  <a:lnTo>
                    <a:pt x="10136" y="10136"/>
                  </a:lnTo>
                  <a:lnTo>
                    <a:pt x="10136"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8"/>
            <p:cNvSpPr/>
            <p:nvPr/>
          </p:nvSpPr>
          <p:spPr>
            <a:xfrm>
              <a:off x="1034275" y="353800"/>
              <a:ext cx="252450" cy="253400"/>
            </a:xfrm>
            <a:custGeom>
              <a:rect b="b" l="l" r="r" t="t"/>
              <a:pathLst>
                <a:path extrusionOk="0" h="10136" w="10098">
                  <a:moveTo>
                    <a:pt x="9141" y="957"/>
                  </a:moveTo>
                  <a:lnTo>
                    <a:pt x="9141" y="9180"/>
                  </a:lnTo>
                  <a:lnTo>
                    <a:pt x="957" y="9180"/>
                  </a:lnTo>
                  <a:lnTo>
                    <a:pt x="957" y="957"/>
                  </a:lnTo>
                  <a:close/>
                  <a:moveTo>
                    <a:pt x="1" y="1"/>
                  </a:moveTo>
                  <a:lnTo>
                    <a:pt x="1" y="10136"/>
                  </a:lnTo>
                  <a:lnTo>
                    <a:pt x="10097" y="10136"/>
                  </a:lnTo>
                  <a:lnTo>
                    <a:pt x="10097"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8"/>
            <p:cNvSpPr/>
            <p:nvPr/>
          </p:nvSpPr>
          <p:spPr>
            <a:xfrm>
              <a:off x="919550" y="238125"/>
              <a:ext cx="508675" cy="501025"/>
            </a:xfrm>
            <a:custGeom>
              <a:rect b="b" l="l" r="r" t="t"/>
              <a:pathLst>
                <a:path extrusionOk="0" h="20041" w="20347">
                  <a:moveTo>
                    <a:pt x="13730" y="0"/>
                  </a:moveTo>
                  <a:lnTo>
                    <a:pt x="13730" y="13807"/>
                  </a:lnTo>
                  <a:lnTo>
                    <a:pt x="0" y="13807"/>
                  </a:lnTo>
                  <a:lnTo>
                    <a:pt x="0" y="20041"/>
                  </a:lnTo>
                  <a:lnTo>
                    <a:pt x="956" y="20041"/>
                  </a:lnTo>
                  <a:lnTo>
                    <a:pt x="956" y="14763"/>
                  </a:lnTo>
                  <a:lnTo>
                    <a:pt x="14686" y="14763"/>
                  </a:lnTo>
                  <a:lnTo>
                    <a:pt x="14686" y="956"/>
                  </a:lnTo>
                  <a:lnTo>
                    <a:pt x="20347" y="956"/>
                  </a:lnTo>
                  <a:lnTo>
                    <a:pt x="20347" y="0"/>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8"/>
            <p:cNvSpPr/>
            <p:nvPr/>
          </p:nvSpPr>
          <p:spPr>
            <a:xfrm>
              <a:off x="1034275" y="353800"/>
              <a:ext cx="1361575" cy="1641750"/>
            </a:xfrm>
            <a:custGeom>
              <a:rect b="b" l="l" r="r" t="t"/>
              <a:pathLst>
                <a:path extrusionOk="0" h="65670" w="54463">
                  <a:moveTo>
                    <a:pt x="1" y="1"/>
                  </a:moveTo>
                  <a:lnTo>
                    <a:pt x="1" y="65669"/>
                  </a:lnTo>
                  <a:lnTo>
                    <a:pt x="957" y="65669"/>
                  </a:lnTo>
                  <a:lnTo>
                    <a:pt x="957" y="957"/>
                  </a:lnTo>
                  <a:lnTo>
                    <a:pt x="54463" y="957"/>
                  </a:lnTo>
                  <a:lnTo>
                    <a:pt x="54463"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189" name="Shape 189"/>
        <p:cNvGrpSpPr/>
        <p:nvPr/>
      </p:nvGrpSpPr>
      <p:grpSpPr>
        <a:xfrm>
          <a:off x="0" y="0"/>
          <a:ext cx="0" cy="0"/>
          <a:chOff x="0" y="0"/>
          <a:chExt cx="0" cy="0"/>
        </a:xfrm>
      </p:grpSpPr>
      <p:sp>
        <p:nvSpPr>
          <p:cNvPr id="190" name="Google Shape;190;p9"/>
          <p:cNvSpPr txBox="1"/>
          <p:nvPr>
            <p:ph idx="1" type="subTitle"/>
          </p:nvPr>
        </p:nvSpPr>
        <p:spPr>
          <a:xfrm>
            <a:off x="5281938" y="1073700"/>
            <a:ext cx="3190500" cy="792600"/>
          </a:xfrm>
          <a:prstGeom prst="rect">
            <a:avLst/>
          </a:prstGeom>
        </p:spPr>
        <p:txBody>
          <a:bodyPr anchorCtr="0" anchor="t" bIns="91425" lIns="91425" spcFirstLastPara="1" rIns="91425" wrap="square" tIns="91425">
            <a:noAutofit/>
          </a:bodyPr>
          <a:lstStyle>
            <a:lvl1pPr lvl="0" algn="r">
              <a:lnSpc>
                <a:spcPct val="100000"/>
              </a:lnSpc>
              <a:spcBef>
                <a:spcPts val="0"/>
              </a:spcBef>
              <a:spcAft>
                <a:spcPts val="0"/>
              </a:spcAft>
              <a:buSzPts val="2100"/>
              <a:buNone/>
              <a:defRPr sz="1700">
                <a:solidFill>
                  <a:schemeClr val="lt2"/>
                </a:solidFill>
                <a:latin typeface="Spartan Thin"/>
                <a:ea typeface="Spartan Thin"/>
                <a:cs typeface="Spartan Thin"/>
                <a:sym typeface="Spartan Thin"/>
              </a:defRPr>
            </a:lvl1pPr>
            <a:lvl2pPr lvl="1" algn="r">
              <a:lnSpc>
                <a:spcPct val="100000"/>
              </a:lnSpc>
              <a:spcBef>
                <a:spcPts val="0"/>
              </a:spcBef>
              <a:spcAft>
                <a:spcPts val="0"/>
              </a:spcAft>
              <a:buSzPts val="2100"/>
              <a:buNone/>
              <a:defRPr sz="2100"/>
            </a:lvl2pPr>
            <a:lvl3pPr lvl="2" algn="r">
              <a:lnSpc>
                <a:spcPct val="100000"/>
              </a:lnSpc>
              <a:spcBef>
                <a:spcPts val="0"/>
              </a:spcBef>
              <a:spcAft>
                <a:spcPts val="0"/>
              </a:spcAft>
              <a:buSzPts val="2100"/>
              <a:buNone/>
              <a:defRPr sz="2100"/>
            </a:lvl3pPr>
            <a:lvl4pPr lvl="3" algn="r">
              <a:lnSpc>
                <a:spcPct val="100000"/>
              </a:lnSpc>
              <a:spcBef>
                <a:spcPts val="0"/>
              </a:spcBef>
              <a:spcAft>
                <a:spcPts val="0"/>
              </a:spcAft>
              <a:buSzPts val="2100"/>
              <a:buNone/>
              <a:defRPr sz="2100"/>
            </a:lvl4pPr>
            <a:lvl5pPr lvl="4" algn="r">
              <a:lnSpc>
                <a:spcPct val="100000"/>
              </a:lnSpc>
              <a:spcBef>
                <a:spcPts val="0"/>
              </a:spcBef>
              <a:spcAft>
                <a:spcPts val="0"/>
              </a:spcAft>
              <a:buSzPts val="2100"/>
              <a:buNone/>
              <a:defRPr sz="2100"/>
            </a:lvl5pPr>
            <a:lvl6pPr lvl="5" algn="r">
              <a:lnSpc>
                <a:spcPct val="100000"/>
              </a:lnSpc>
              <a:spcBef>
                <a:spcPts val="0"/>
              </a:spcBef>
              <a:spcAft>
                <a:spcPts val="0"/>
              </a:spcAft>
              <a:buSzPts val="2100"/>
              <a:buNone/>
              <a:defRPr sz="2100"/>
            </a:lvl6pPr>
            <a:lvl7pPr lvl="6" algn="r">
              <a:lnSpc>
                <a:spcPct val="100000"/>
              </a:lnSpc>
              <a:spcBef>
                <a:spcPts val="0"/>
              </a:spcBef>
              <a:spcAft>
                <a:spcPts val="0"/>
              </a:spcAft>
              <a:buSzPts val="2100"/>
              <a:buNone/>
              <a:defRPr sz="2100"/>
            </a:lvl7pPr>
            <a:lvl8pPr lvl="7" algn="r">
              <a:lnSpc>
                <a:spcPct val="100000"/>
              </a:lnSpc>
              <a:spcBef>
                <a:spcPts val="0"/>
              </a:spcBef>
              <a:spcAft>
                <a:spcPts val="0"/>
              </a:spcAft>
              <a:buSzPts val="2100"/>
              <a:buNone/>
              <a:defRPr sz="2100"/>
            </a:lvl8pPr>
            <a:lvl9pPr lvl="8" algn="r">
              <a:lnSpc>
                <a:spcPct val="100000"/>
              </a:lnSpc>
              <a:spcBef>
                <a:spcPts val="0"/>
              </a:spcBef>
              <a:spcAft>
                <a:spcPts val="0"/>
              </a:spcAft>
              <a:buSzPts val="2100"/>
              <a:buNone/>
              <a:defRPr sz="2100"/>
            </a:lvl9pPr>
          </a:lstStyle>
          <a:p/>
        </p:txBody>
      </p:sp>
      <p:sp>
        <p:nvSpPr>
          <p:cNvPr id="191" name="Google Shape;191;p9"/>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grpSp>
        <p:nvGrpSpPr>
          <p:cNvPr id="192" name="Google Shape;192;p9"/>
          <p:cNvGrpSpPr/>
          <p:nvPr/>
        </p:nvGrpSpPr>
        <p:grpSpPr>
          <a:xfrm rot="-5400000">
            <a:off x="7684788" y="3197263"/>
            <a:ext cx="175200" cy="2743225"/>
            <a:chOff x="8389650" y="809150"/>
            <a:chExt cx="175200" cy="2743225"/>
          </a:xfrm>
        </p:grpSpPr>
        <p:cxnSp>
          <p:nvCxnSpPr>
            <p:cNvPr id="193" name="Google Shape;193;p9"/>
            <p:cNvCxnSpPr/>
            <p:nvPr/>
          </p:nvCxnSpPr>
          <p:spPr>
            <a:xfrm rot="5400000">
              <a:off x="8072250" y="1214150"/>
              <a:ext cx="810000" cy="0"/>
            </a:xfrm>
            <a:prstGeom prst="straightConnector1">
              <a:avLst/>
            </a:prstGeom>
            <a:noFill/>
            <a:ln cap="flat" cmpd="sng" w="28575">
              <a:solidFill>
                <a:schemeClr val="lt2"/>
              </a:solidFill>
              <a:prstDash val="solid"/>
              <a:round/>
              <a:headEnd len="med" w="med" type="none"/>
              <a:tailEnd len="med" w="med" type="none"/>
            </a:ln>
          </p:spPr>
        </p:cxnSp>
        <p:sp>
          <p:nvSpPr>
            <p:cNvPr id="194" name="Google Shape;194;p9"/>
            <p:cNvSpPr/>
            <p:nvPr/>
          </p:nvSpPr>
          <p:spPr>
            <a:xfrm rot="2700000">
              <a:off x="8415307" y="1644822"/>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9"/>
            <p:cNvSpPr/>
            <p:nvPr/>
          </p:nvSpPr>
          <p:spPr>
            <a:xfrm rot="2700000">
              <a:off x="8415307" y="1752534"/>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9"/>
            <p:cNvSpPr/>
            <p:nvPr/>
          </p:nvSpPr>
          <p:spPr>
            <a:xfrm rot="2700000">
              <a:off x="8415307" y="1859684"/>
              <a:ext cx="123885" cy="12388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97" name="Google Shape;197;p9"/>
            <p:cNvCxnSpPr/>
            <p:nvPr/>
          </p:nvCxnSpPr>
          <p:spPr>
            <a:xfrm rot="5400000">
              <a:off x="7705950" y="2781075"/>
              <a:ext cx="1542600" cy="0"/>
            </a:xfrm>
            <a:prstGeom prst="straightConnector1">
              <a:avLst/>
            </a:prstGeom>
            <a:noFill/>
            <a:ln cap="flat" cmpd="sng" w="28575">
              <a:solidFill>
                <a:schemeClr val="lt2"/>
              </a:solidFill>
              <a:prstDash val="solid"/>
              <a:round/>
              <a:headEnd len="med" w="med" type="none"/>
              <a:tailEnd len="med" w="med" type="none"/>
            </a:ln>
          </p:spPr>
        </p:cxnSp>
      </p:grpSp>
      <p:grpSp>
        <p:nvGrpSpPr>
          <p:cNvPr id="198" name="Google Shape;198;p9"/>
          <p:cNvGrpSpPr/>
          <p:nvPr/>
        </p:nvGrpSpPr>
        <p:grpSpPr>
          <a:xfrm flipH="1">
            <a:off x="7468613" y="190500"/>
            <a:ext cx="1476300" cy="1757425"/>
            <a:chOff x="919550" y="238125"/>
            <a:chExt cx="1476300" cy="1757425"/>
          </a:xfrm>
        </p:grpSpPr>
        <p:sp>
          <p:nvSpPr>
            <p:cNvPr id="199" name="Google Shape;199;p9"/>
            <p:cNvSpPr/>
            <p:nvPr/>
          </p:nvSpPr>
          <p:spPr>
            <a:xfrm>
              <a:off x="925275" y="244800"/>
              <a:ext cx="253400" cy="253400"/>
            </a:xfrm>
            <a:custGeom>
              <a:rect b="b" l="l" r="r" t="t"/>
              <a:pathLst>
                <a:path extrusionOk="0" h="10136" w="10136">
                  <a:moveTo>
                    <a:pt x="9180" y="957"/>
                  </a:moveTo>
                  <a:lnTo>
                    <a:pt x="9180" y="9180"/>
                  </a:lnTo>
                  <a:lnTo>
                    <a:pt x="957" y="9180"/>
                  </a:lnTo>
                  <a:lnTo>
                    <a:pt x="957" y="957"/>
                  </a:lnTo>
                  <a:close/>
                  <a:moveTo>
                    <a:pt x="0" y="1"/>
                  </a:moveTo>
                  <a:lnTo>
                    <a:pt x="0" y="10136"/>
                  </a:lnTo>
                  <a:lnTo>
                    <a:pt x="10136" y="10136"/>
                  </a:lnTo>
                  <a:lnTo>
                    <a:pt x="10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9"/>
            <p:cNvSpPr/>
            <p:nvPr/>
          </p:nvSpPr>
          <p:spPr>
            <a:xfrm>
              <a:off x="1034275" y="353800"/>
              <a:ext cx="252450" cy="253400"/>
            </a:xfrm>
            <a:custGeom>
              <a:rect b="b" l="l" r="r" t="t"/>
              <a:pathLst>
                <a:path extrusionOk="0" h="10136" w="10098">
                  <a:moveTo>
                    <a:pt x="9141" y="957"/>
                  </a:moveTo>
                  <a:lnTo>
                    <a:pt x="9141" y="9180"/>
                  </a:lnTo>
                  <a:lnTo>
                    <a:pt x="957" y="9180"/>
                  </a:lnTo>
                  <a:lnTo>
                    <a:pt x="957" y="957"/>
                  </a:lnTo>
                  <a:close/>
                  <a:moveTo>
                    <a:pt x="1" y="1"/>
                  </a:moveTo>
                  <a:lnTo>
                    <a:pt x="1" y="10136"/>
                  </a:lnTo>
                  <a:lnTo>
                    <a:pt x="10097" y="10136"/>
                  </a:lnTo>
                  <a:lnTo>
                    <a:pt x="100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9"/>
            <p:cNvSpPr/>
            <p:nvPr/>
          </p:nvSpPr>
          <p:spPr>
            <a:xfrm>
              <a:off x="919550" y="238125"/>
              <a:ext cx="508675" cy="501025"/>
            </a:xfrm>
            <a:custGeom>
              <a:rect b="b" l="l" r="r" t="t"/>
              <a:pathLst>
                <a:path extrusionOk="0" h="20041" w="20347">
                  <a:moveTo>
                    <a:pt x="13730" y="0"/>
                  </a:moveTo>
                  <a:lnTo>
                    <a:pt x="13730" y="13807"/>
                  </a:lnTo>
                  <a:lnTo>
                    <a:pt x="0" y="13807"/>
                  </a:lnTo>
                  <a:lnTo>
                    <a:pt x="0" y="20041"/>
                  </a:lnTo>
                  <a:lnTo>
                    <a:pt x="956" y="20041"/>
                  </a:lnTo>
                  <a:lnTo>
                    <a:pt x="956" y="14763"/>
                  </a:lnTo>
                  <a:lnTo>
                    <a:pt x="14686" y="14763"/>
                  </a:lnTo>
                  <a:lnTo>
                    <a:pt x="14686" y="956"/>
                  </a:lnTo>
                  <a:lnTo>
                    <a:pt x="20347" y="956"/>
                  </a:lnTo>
                  <a:lnTo>
                    <a:pt x="203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9"/>
            <p:cNvSpPr/>
            <p:nvPr/>
          </p:nvSpPr>
          <p:spPr>
            <a:xfrm>
              <a:off x="1034275" y="353800"/>
              <a:ext cx="1361575" cy="1641750"/>
            </a:xfrm>
            <a:custGeom>
              <a:rect b="b" l="l" r="r" t="t"/>
              <a:pathLst>
                <a:path extrusionOk="0" h="65670" w="54463">
                  <a:moveTo>
                    <a:pt x="1" y="1"/>
                  </a:moveTo>
                  <a:lnTo>
                    <a:pt x="1" y="65669"/>
                  </a:lnTo>
                  <a:lnTo>
                    <a:pt x="957" y="65669"/>
                  </a:lnTo>
                  <a:lnTo>
                    <a:pt x="957" y="957"/>
                  </a:lnTo>
                  <a:lnTo>
                    <a:pt x="54463" y="957"/>
                  </a:lnTo>
                  <a:lnTo>
                    <a:pt x="544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3" name="Google Shape;203;p9"/>
          <p:cNvSpPr txBox="1"/>
          <p:nvPr>
            <p:ph type="title"/>
          </p:nvPr>
        </p:nvSpPr>
        <p:spPr>
          <a:xfrm>
            <a:off x="714775" y="549000"/>
            <a:ext cx="7757700" cy="841200"/>
          </a:xfrm>
          <a:prstGeom prst="rect">
            <a:avLst/>
          </a:prstGeom>
        </p:spPr>
        <p:txBody>
          <a:bodyPr anchorCtr="0" anchor="t" bIns="91425" lIns="91425" spcFirstLastPara="1" rIns="91425" wrap="square" tIns="91425">
            <a:noAutofit/>
          </a:bodyPr>
          <a:lstStyle>
            <a:lvl1pPr lvl="0" rtl="0" algn="r">
              <a:spcBef>
                <a:spcPts val="0"/>
              </a:spcBef>
              <a:spcAft>
                <a:spcPts val="0"/>
              </a:spcAft>
              <a:buSzPts val="2800"/>
              <a:buNone/>
              <a:defRPr/>
            </a:lvl1pPr>
            <a:lvl2pPr lvl="1" rtl="0" algn="r">
              <a:spcBef>
                <a:spcPts val="0"/>
              </a:spcBef>
              <a:spcAft>
                <a:spcPts val="0"/>
              </a:spcAft>
              <a:buSzPts val="2800"/>
              <a:buNone/>
              <a:defRPr/>
            </a:lvl2pPr>
            <a:lvl3pPr lvl="2" rtl="0" algn="r">
              <a:spcBef>
                <a:spcPts val="0"/>
              </a:spcBef>
              <a:spcAft>
                <a:spcPts val="0"/>
              </a:spcAft>
              <a:buSzPts val="2800"/>
              <a:buNone/>
              <a:defRPr/>
            </a:lvl3pPr>
            <a:lvl4pPr lvl="3" rtl="0" algn="r">
              <a:spcBef>
                <a:spcPts val="0"/>
              </a:spcBef>
              <a:spcAft>
                <a:spcPts val="0"/>
              </a:spcAft>
              <a:buSzPts val="2800"/>
              <a:buNone/>
              <a:defRPr/>
            </a:lvl4pPr>
            <a:lvl5pPr lvl="4" rtl="0" algn="r">
              <a:spcBef>
                <a:spcPts val="0"/>
              </a:spcBef>
              <a:spcAft>
                <a:spcPts val="0"/>
              </a:spcAft>
              <a:buSzPts val="2800"/>
              <a:buNone/>
              <a:defRPr/>
            </a:lvl5pPr>
            <a:lvl6pPr lvl="5" rtl="0" algn="r">
              <a:spcBef>
                <a:spcPts val="0"/>
              </a:spcBef>
              <a:spcAft>
                <a:spcPts val="0"/>
              </a:spcAft>
              <a:buSzPts val="2800"/>
              <a:buNone/>
              <a:defRPr/>
            </a:lvl6pPr>
            <a:lvl7pPr lvl="6" rtl="0" algn="r">
              <a:spcBef>
                <a:spcPts val="0"/>
              </a:spcBef>
              <a:spcAft>
                <a:spcPts val="0"/>
              </a:spcAft>
              <a:buSzPts val="2800"/>
              <a:buNone/>
              <a:defRPr/>
            </a:lvl7pPr>
            <a:lvl8pPr lvl="7" rtl="0" algn="r">
              <a:spcBef>
                <a:spcPts val="0"/>
              </a:spcBef>
              <a:spcAft>
                <a:spcPts val="0"/>
              </a:spcAft>
              <a:buSzPts val="2800"/>
              <a:buNone/>
              <a:defRPr/>
            </a:lvl8pPr>
            <a:lvl9pPr lvl="8" rtl="0" algn="r">
              <a:spcBef>
                <a:spcPts val="0"/>
              </a:spcBef>
              <a:spcAft>
                <a:spcPts val="0"/>
              </a:spcAft>
              <a:buSzPts val="2800"/>
              <a:buNone/>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204" name="Shape 204"/>
        <p:cNvGrpSpPr/>
        <p:nvPr/>
      </p:nvGrpSpPr>
      <p:grpSpPr>
        <a:xfrm>
          <a:off x="0" y="0"/>
          <a:ext cx="0" cy="0"/>
          <a:chOff x="0" y="0"/>
          <a:chExt cx="0" cy="0"/>
        </a:xfrm>
      </p:grpSpPr>
      <p:sp>
        <p:nvSpPr>
          <p:cNvPr id="205" name="Google Shape;205;p10"/>
          <p:cNvSpPr/>
          <p:nvPr/>
        </p:nvSpPr>
        <p:spPr>
          <a:xfrm>
            <a:off x="9475" y="-9475"/>
            <a:ext cx="9144000" cy="5143500"/>
          </a:xfrm>
          <a:prstGeom prst="rect">
            <a:avLst/>
          </a:prstGeom>
          <a:solidFill>
            <a:srgbClr val="CD4759">
              <a:alpha val="55800"/>
            </a:srgbClr>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10"/>
          <p:cNvSpPr txBox="1"/>
          <p:nvPr>
            <p:ph type="title"/>
          </p:nvPr>
        </p:nvSpPr>
        <p:spPr>
          <a:xfrm>
            <a:off x="5089050" y="2321500"/>
            <a:ext cx="3383400" cy="18378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4800"/>
              <a:buNone/>
              <a:defRPr sz="4800">
                <a:solidFill>
                  <a:srgbClr val="FFFFFF"/>
                </a:solidFill>
              </a:defRPr>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grpSp>
        <p:nvGrpSpPr>
          <p:cNvPr id="207" name="Google Shape;207;p10"/>
          <p:cNvGrpSpPr/>
          <p:nvPr/>
        </p:nvGrpSpPr>
        <p:grpSpPr>
          <a:xfrm flipH="1">
            <a:off x="7488100" y="190500"/>
            <a:ext cx="1476300" cy="1757425"/>
            <a:chOff x="919550" y="238125"/>
            <a:chExt cx="1476300" cy="1757425"/>
          </a:xfrm>
        </p:grpSpPr>
        <p:sp>
          <p:nvSpPr>
            <p:cNvPr id="208" name="Google Shape;208;p10"/>
            <p:cNvSpPr/>
            <p:nvPr/>
          </p:nvSpPr>
          <p:spPr>
            <a:xfrm>
              <a:off x="925275" y="244800"/>
              <a:ext cx="253400" cy="253400"/>
            </a:xfrm>
            <a:custGeom>
              <a:rect b="b" l="l" r="r" t="t"/>
              <a:pathLst>
                <a:path extrusionOk="0" h="10136" w="10136">
                  <a:moveTo>
                    <a:pt x="9180" y="957"/>
                  </a:moveTo>
                  <a:lnTo>
                    <a:pt x="9180" y="9180"/>
                  </a:lnTo>
                  <a:lnTo>
                    <a:pt x="957" y="9180"/>
                  </a:lnTo>
                  <a:lnTo>
                    <a:pt x="957" y="957"/>
                  </a:lnTo>
                  <a:close/>
                  <a:moveTo>
                    <a:pt x="0" y="1"/>
                  </a:moveTo>
                  <a:lnTo>
                    <a:pt x="0" y="10136"/>
                  </a:lnTo>
                  <a:lnTo>
                    <a:pt x="10136" y="10136"/>
                  </a:lnTo>
                  <a:lnTo>
                    <a:pt x="10136"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10"/>
            <p:cNvSpPr/>
            <p:nvPr/>
          </p:nvSpPr>
          <p:spPr>
            <a:xfrm>
              <a:off x="1034275" y="353800"/>
              <a:ext cx="252450" cy="253400"/>
            </a:xfrm>
            <a:custGeom>
              <a:rect b="b" l="l" r="r" t="t"/>
              <a:pathLst>
                <a:path extrusionOk="0" h="10136" w="10098">
                  <a:moveTo>
                    <a:pt x="9141" y="957"/>
                  </a:moveTo>
                  <a:lnTo>
                    <a:pt x="9141" y="9180"/>
                  </a:lnTo>
                  <a:lnTo>
                    <a:pt x="957" y="9180"/>
                  </a:lnTo>
                  <a:lnTo>
                    <a:pt x="957" y="957"/>
                  </a:lnTo>
                  <a:close/>
                  <a:moveTo>
                    <a:pt x="1" y="1"/>
                  </a:moveTo>
                  <a:lnTo>
                    <a:pt x="1" y="10136"/>
                  </a:lnTo>
                  <a:lnTo>
                    <a:pt x="10097" y="10136"/>
                  </a:lnTo>
                  <a:lnTo>
                    <a:pt x="10097"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10"/>
            <p:cNvSpPr/>
            <p:nvPr/>
          </p:nvSpPr>
          <p:spPr>
            <a:xfrm>
              <a:off x="919550" y="238125"/>
              <a:ext cx="508675" cy="501025"/>
            </a:xfrm>
            <a:custGeom>
              <a:rect b="b" l="l" r="r" t="t"/>
              <a:pathLst>
                <a:path extrusionOk="0" h="20041" w="20347">
                  <a:moveTo>
                    <a:pt x="13730" y="0"/>
                  </a:moveTo>
                  <a:lnTo>
                    <a:pt x="13730" y="13807"/>
                  </a:lnTo>
                  <a:lnTo>
                    <a:pt x="0" y="13807"/>
                  </a:lnTo>
                  <a:lnTo>
                    <a:pt x="0" y="20041"/>
                  </a:lnTo>
                  <a:lnTo>
                    <a:pt x="956" y="20041"/>
                  </a:lnTo>
                  <a:lnTo>
                    <a:pt x="956" y="14763"/>
                  </a:lnTo>
                  <a:lnTo>
                    <a:pt x="14686" y="14763"/>
                  </a:lnTo>
                  <a:lnTo>
                    <a:pt x="14686" y="956"/>
                  </a:lnTo>
                  <a:lnTo>
                    <a:pt x="20347" y="956"/>
                  </a:lnTo>
                  <a:lnTo>
                    <a:pt x="20347" y="0"/>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10"/>
            <p:cNvSpPr/>
            <p:nvPr/>
          </p:nvSpPr>
          <p:spPr>
            <a:xfrm>
              <a:off x="1034275" y="353800"/>
              <a:ext cx="1361575" cy="1641750"/>
            </a:xfrm>
            <a:custGeom>
              <a:rect b="b" l="l" r="r" t="t"/>
              <a:pathLst>
                <a:path extrusionOk="0" h="65670" w="54463">
                  <a:moveTo>
                    <a:pt x="1" y="1"/>
                  </a:moveTo>
                  <a:lnTo>
                    <a:pt x="1" y="65669"/>
                  </a:lnTo>
                  <a:lnTo>
                    <a:pt x="957" y="65669"/>
                  </a:lnTo>
                  <a:lnTo>
                    <a:pt x="957" y="957"/>
                  </a:lnTo>
                  <a:lnTo>
                    <a:pt x="54463" y="957"/>
                  </a:lnTo>
                  <a:lnTo>
                    <a:pt x="54463"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212" name="Google Shape;212;p10"/>
          <p:cNvCxnSpPr/>
          <p:nvPr/>
        </p:nvCxnSpPr>
        <p:spPr>
          <a:xfrm>
            <a:off x="8827800" y="3514800"/>
            <a:ext cx="0" cy="1628700"/>
          </a:xfrm>
          <a:prstGeom prst="straightConnector1">
            <a:avLst/>
          </a:prstGeom>
          <a:noFill/>
          <a:ln cap="flat" cmpd="sng" w="28575">
            <a:solidFill>
              <a:srgbClr val="FFE599"/>
            </a:solidFill>
            <a:prstDash val="solid"/>
            <a:round/>
            <a:headEnd len="med" w="med" type="none"/>
            <a:tailEnd len="med" w="med" type="none"/>
          </a:ln>
        </p:spPr>
      </p:cxnSp>
      <p:grpSp>
        <p:nvGrpSpPr>
          <p:cNvPr id="213" name="Google Shape;213;p10"/>
          <p:cNvGrpSpPr/>
          <p:nvPr/>
        </p:nvGrpSpPr>
        <p:grpSpPr>
          <a:xfrm>
            <a:off x="627175" y="0"/>
            <a:ext cx="175200" cy="3752700"/>
            <a:chOff x="8389650" y="-9525"/>
            <a:chExt cx="175200" cy="3752700"/>
          </a:xfrm>
        </p:grpSpPr>
        <p:cxnSp>
          <p:nvCxnSpPr>
            <p:cNvPr id="214" name="Google Shape;214;p10"/>
            <p:cNvCxnSpPr/>
            <p:nvPr/>
          </p:nvCxnSpPr>
          <p:spPr>
            <a:xfrm>
              <a:off x="8477250" y="-9525"/>
              <a:ext cx="0" cy="1628700"/>
            </a:xfrm>
            <a:prstGeom prst="straightConnector1">
              <a:avLst/>
            </a:prstGeom>
            <a:noFill/>
            <a:ln cap="flat" cmpd="sng" w="28575">
              <a:solidFill>
                <a:srgbClr val="FFE599"/>
              </a:solidFill>
              <a:prstDash val="solid"/>
              <a:round/>
              <a:headEnd len="med" w="med" type="none"/>
              <a:tailEnd len="med" w="med" type="none"/>
            </a:ln>
          </p:spPr>
        </p:cxnSp>
        <p:sp>
          <p:nvSpPr>
            <p:cNvPr id="215" name="Google Shape;215;p10"/>
            <p:cNvSpPr/>
            <p:nvPr/>
          </p:nvSpPr>
          <p:spPr>
            <a:xfrm rot="2700000">
              <a:off x="8415307" y="1644822"/>
              <a:ext cx="123885" cy="123885"/>
            </a:xfrm>
            <a:prstGeom prst="rect">
              <a:avLst/>
            </a:prstGeom>
            <a:no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10"/>
            <p:cNvSpPr/>
            <p:nvPr/>
          </p:nvSpPr>
          <p:spPr>
            <a:xfrm rot="2700000">
              <a:off x="8415307" y="1752534"/>
              <a:ext cx="123885" cy="123885"/>
            </a:xfrm>
            <a:prstGeom prst="rect">
              <a:avLst/>
            </a:prstGeom>
            <a:no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10"/>
            <p:cNvSpPr/>
            <p:nvPr/>
          </p:nvSpPr>
          <p:spPr>
            <a:xfrm rot="2700000">
              <a:off x="8415307" y="1859684"/>
              <a:ext cx="123885" cy="123885"/>
            </a:xfrm>
            <a:prstGeom prst="rect">
              <a:avLst/>
            </a:prstGeom>
            <a:noFill/>
            <a:ln cap="flat" cmpd="sng" w="28575">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18" name="Google Shape;218;p10"/>
            <p:cNvCxnSpPr/>
            <p:nvPr/>
          </p:nvCxnSpPr>
          <p:spPr>
            <a:xfrm>
              <a:off x="8477250" y="2009775"/>
              <a:ext cx="4800" cy="1733400"/>
            </a:xfrm>
            <a:prstGeom prst="straightConnector1">
              <a:avLst/>
            </a:prstGeom>
            <a:noFill/>
            <a:ln cap="flat" cmpd="sng" w="28575">
              <a:solidFill>
                <a:srgbClr val="FFE599"/>
              </a:solidFill>
              <a:prstDash val="solid"/>
              <a:round/>
              <a:headEnd len="med" w="med" type="none"/>
              <a:tailEnd len="med" w="med" type="none"/>
            </a:ln>
          </p:spPr>
        </p:cxnSp>
      </p:gr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33" Type="http://schemas.openxmlformats.org/officeDocument/2006/relationships/slideLayout" Target="../slideLayouts/slideLayout33.xml"/><Relationship Id="rId10" Type="http://schemas.openxmlformats.org/officeDocument/2006/relationships/slideLayout" Target="../slideLayouts/slideLayout10.xml"/><Relationship Id="rId32" Type="http://schemas.openxmlformats.org/officeDocument/2006/relationships/slideLayout" Target="../slideLayouts/slideLayout32.xml"/><Relationship Id="rId13" Type="http://schemas.openxmlformats.org/officeDocument/2006/relationships/slideLayout" Target="../slideLayouts/slideLayout13.xml"/><Relationship Id="rId35" Type="http://schemas.openxmlformats.org/officeDocument/2006/relationships/slideLayout" Target="../slideLayouts/slideLayout35.xml"/><Relationship Id="rId12" Type="http://schemas.openxmlformats.org/officeDocument/2006/relationships/slideLayout" Target="../slideLayouts/slideLayout12.xml"/><Relationship Id="rId34" Type="http://schemas.openxmlformats.org/officeDocument/2006/relationships/slideLayout" Target="../slideLayouts/slideLayout34.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36" Type="http://schemas.openxmlformats.org/officeDocument/2006/relationships/theme" Target="../theme/theme3.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a:spcBef>
                <a:spcPts val="0"/>
              </a:spcBef>
              <a:spcAft>
                <a:spcPts val="0"/>
              </a:spcAft>
              <a:buClr>
                <a:schemeClr val="dk1"/>
              </a:buClr>
              <a:buSzPts val="2800"/>
              <a:buFont typeface="Impact"/>
              <a:buNone/>
              <a:defRPr sz="2800">
                <a:solidFill>
                  <a:schemeClr val="dk1"/>
                </a:solidFill>
                <a:latin typeface="Impact"/>
                <a:ea typeface="Impact"/>
                <a:cs typeface="Impact"/>
                <a:sym typeface="Impact"/>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42900" lvl="0" marL="457200">
              <a:lnSpc>
                <a:spcPct val="115000"/>
              </a:lnSpc>
              <a:spcBef>
                <a:spcPts val="0"/>
              </a:spcBef>
              <a:spcAft>
                <a:spcPts val="0"/>
              </a:spcAft>
              <a:buClr>
                <a:schemeClr val="dk2"/>
              </a:buClr>
              <a:buSzPts val="1800"/>
              <a:buFont typeface="Spartan"/>
              <a:buChar char="●"/>
              <a:defRPr sz="1800">
                <a:solidFill>
                  <a:schemeClr val="dk2"/>
                </a:solidFill>
                <a:latin typeface="Spartan"/>
                <a:ea typeface="Spartan"/>
                <a:cs typeface="Spartan"/>
                <a:sym typeface="Spartan"/>
              </a:defRPr>
            </a:lvl1pPr>
            <a:lvl2pPr indent="-317500" lvl="1" marL="914400">
              <a:lnSpc>
                <a:spcPct val="115000"/>
              </a:lnSpc>
              <a:spcBef>
                <a:spcPts val="1600"/>
              </a:spcBef>
              <a:spcAft>
                <a:spcPts val="0"/>
              </a:spcAft>
              <a:buClr>
                <a:schemeClr val="dk2"/>
              </a:buClr>
              <a:buSzPts val="1400"/>
              <a:buFont typeface="Spartan"/>
              <a:buChar char="○"/>
              <a:defRPr>
                <a:solidFill>
                  <a:schemeClr val="dk2"/>
                </a:solidFill>
                <a:latin typeface="Spartan"/>
                <a:ea typeface="Spartan"/>
                <a:cs typeface="Spartan"/>
                <a:sym typeface="Spartan"/>
              </a:defRPr>
            </a:lvl2pPr>
            <a:lvl3pPr indent="-317500" lvl="2" marL="1371600">
              <a:lnSpc>
                <a:spcPct val="115000"/>
              </a:lnSpc>
              <a:spcBef>
                <a:spcPts val="1600"/>
              </a:spcBef>
              <a:spcAft>
                <a:spcPts val="0"/>
              </a:spcAft>
              <a:buClr>
                <a:schemeClr val="dk2"/>
              </a:buClr>
              <a:buSzPts val="1400"/>
              <a:buFont typeface="Spartan"/>
              <a:buChar char="■"/>
              <a:defRPr>
                <a:solidFill>
                  <a:schemeClr val="dk2"/>
                </a:solidFill>
                <a:latin typeface="Spartan"/>
                <a:ea typeface="Spartan"/>
                <a:cs typeface="Spartan"/>
                <a:sym typeface="Spartan"/>
              </a:defRPr>
            </a:lvl3pPr>
            <a:lvl4pPr indent="-317500" lvl="3" marL="1828800">
              <a:lnSpc>
                <a:spcPct val="115000"/>
              </a:lnSpc>
              <a:spcBef>
                <a:spcPts val="1600"/>
              </a:spcBef>
              <a:spcAft>
                <a:spcPts val="0"/>
              </a:spcAft>
              <a:buClr>
                <a:schemeClr val="dk2"/>
              </a:buClr>
              <a:buSzPts val="1400"/>
              <a:buFont typeface="Spartan"/>
              <a:buChar char="●"/>
              <a:defRPr>
                <a:solidFill>
                  <a:schemeClr val="dk2"/>
                </a:solidFill>
                <a:latin typeface="Spartan"/>
                <a:ea typeface="Spartan"/>
                <a:cs typeface="Spartan"/>
                <a:sym typeface="Spartan"/>
              </a:defRPr>
            </a:lvl4pPr>
            <a:lvl5pPr indent="-317500" lvl="4" marL="2286000">
              <a:lnSpc>
                <a:spcPct val="115000"/>
              </a:lnSpc>
              <a:spcBef>
                <a:spcPts val="1600"/>
              </a:spcBef>
              <a:spcAft>
                <a:spcPts val="0"/>
              </a:spcAft>
              <a:buClr>
                <a:schemeClr val="dk2"/>
              </a:buClr>
              <a:buSzPts val="1400"/>
              <a:buFont typeface="Spartan"/>
              <a:buChar char="○"/>
              <a:defRPr>
                <a:solidFill>
                  <a:schemeClr val="dk2"/>
                </a:solidFill>
                <a:latin typeface="Spartan"/>
                <a:ea typeface="Spartan"/>
                <a:cs typeface="Spartan"/>
                <a:sym typeface="Spartan"/>
              </a:defRPr>
            </a:lvl5pPr>
            <a:lvl6pPr indent="-317500" lvl="5" marL="2743200">
              <a:lnSpc>
                <a:spcPct val="115000"/>
              </a:lnSpc>
              <a:spcBef>
                <a:spcPts val="1600"/>
              </a:spcBef>
              <a:spcAft>
                <a:spcPts val="0"/>
              </a:spcAft>
              <a:buClr>
                <a:schemeClr val="dk2"/>
              </a:buClr>
              <a:buSzPts val="1400"/>
              <a:buFont typeface="Spartan"/>
              <a:buChar char="■"/>
              <a:defRPr>
                <a:solidFill>
                  <a:schemeClr val="dk2"/>
                </a:solidFill>
                <a:latin typeface="Spartan"/>
                <a:ea typeface="Spartan"/>
                <a:cs typeface="Spartan"/>
                <a:sym typeface="Spartan"/>
              </a:defRPr>
            </a:lvl6pPr>
            <a:lvl7pPr indent="-317500" lvl="6" marL="3200400">
              <a:lnSpc>
                <a:spcPct val="115000"/>
              </a:lnSpc>
              <a:spcBef>
                <a:spcPts val="1600"/>
              </a:spcBef>
              <a:spcAft>
                <a:spcPts val="0"/>
              </a:spcAft>
              <a:buClr>
                <a:schemeClr val="dk2"/>
              </a:buClr>
              <a:buSzPts val="1400"/>
              <a:buFont typeface="Spartan"/>
              <a:buChar char="●"/>
              <a:defRPr>
                <a:solidFill>
                  <a:schemeClr val="dk2"/>
                </a:solidFill>
                <a:latin typeface="Spartan"/>
                <a:ea typeface="Spartan"/>
                <a:cs typeface="Spartan"/>
                <a:sym typeface="Spartan"/>
              </a:defRPr>
            </a:lvl7pPr>
            <a:lvl8pPr indent="-317500" lvl="7" marL="3657600">
              <a:lnSpc>
                <a:spcPct val="115000"/>
              </a:lnSpc>
              <a:spcBef>
                <a:spcPts val="1600"/>
              </a:spcBef>
              <a:spcAft>
                <a:spcPts val="0"/>
              </a:spcAft>
              <a:buClr>
                <a:schemeClr val="dk2"/>
              </a:buClr>
              <a:buSzPts val="1400"/>
              <a:buFont typeface="Spartan"/>
              <a:buChar char="○"/>
              <a:defRPr>
                <a:solidFill>
                  <a:schemeClr val="dk2"/>
                </a:solidFill>
                <a:latin typeface="Spartan"/>
                <a:ea typeface="Spartan"/>
                <a:cs typeface="Spartan"/>
                <a:sym typeface="Spartan"/>
              </a:defRPr>
            </a:lvl8pPr>
            <a:lvl9pPr indent="-317500" lvl="8" marL="4114800">
              <a:lnSpc>
                <a:spcPct val="115000"/>
              </a:lnSpc>
              <a:spcBef>
                <a:spcPts val="1600"/>
              </a:spcBef>
              <a:spcAft>
                <a:spcPts val="1600"/>
              </a:spcAft>
              <a:buClr>
                <a:schemeClr val="dk2"/>
              </a:buClr>
              <a:buSzPts val="1400"/>
              <a:buFont typeface="Spartan"/>
              <a:buChar char="■"/>
              <a:defRPr>
                <a:solidFill>
                  <a:schemeClr val="dk2"/>
                </a:solidFill>
                <a:latin typeface="Spartan"/>
                <a:ea typeface="Spartan"/>
                <a:cs typeface="Spartan"/>
                <a:sym typeface="Spartan"/>
              </a:defRPr>
            </a:lvl9pPr>
          </a:lstStyle>
          <a:p/>
        </p:txBody>
      </p:sp>
      <p:sp>
        <p:nvSpPr>
          <p:cNvPr id="8" name="Google Shape;8;p1"/>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710" name="Shape 710"/>
        <p:cNvGrpSpPr/>
        <p:nvPr/>
      </p:nvGrpSpPr>
      <p:grpSpPr>
        <a:xfrm>
          <a:off x="0" y="0"/>
          <a:ext cx="0" cy="0"/>
          <a:chOff x="0" y="0"/>
          <a:chExt cx="0" cy="0"/>
        </a:xfrm>
      </p:grpSpPr>
      <p:sp>
        <p:nvSpPr>
          <p:cNvPr id="711" name="Google Shape;711;p37"/>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712" name="Google Shape;712;p37"/>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83"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10.xml"/><Relationship Id="rId3" Type="http://schemas.openxmlformats.org/officeDocument/2006/relationships/image" Target="../media/image8.jp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20" Type="http://schemas.openxmlformats.org/officeDocument/2006/relationships/slide" Target="/ppt/slides/slide45.xml"/><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33.xml"/><Relationship Id="rId5" Type="http://schemas.openxmlformats.org/officeDocument/2006/relationships/hyperlink" Target="http://bit.ly/33VAFh3" TargetMode="External"/><Relationship Id="rId6" Type="http://schemas.openxmlformats.org/officeDocument/2006/relationships/slide" Target="/ppt/slides/slide34.xml"/><Relationship Id="rId7" Type="http://schemas.openxmlformats.org/officeDocument/2006/relationships/slide" Target="/ppt/slides/slide34.xml"/><Relationship Id="rId8" Type="http://schemas.openxmlformats.org/officeDocument/2006/relationships/slide" Target="/ppt/slides/slide34.xml"/><Relationship Id="rId11" Type="http://schemas.openxmlformats.org/officeDocument/2006/relationships/slide" Target="/ppt/slides/slide35.xml"/><Relationship Id="rId10" Type="http://schemas.openxmlformats.org/officeDocument/2006/relationships/slide" Target="/ppt/slides/slide33.xml"/><Relationship Id="rId13" Type="http://schemas.openxmlformats.org/officeDocument/2006/relationships/slide" Target="/ppt/slides/slide36.xml"/><Relationship Id="rId12" Type="http://schemas.openxmlformats.org/officeDocument/2006/relationships/slide" Target="/ppt/slides/slide35.xml"/><Relationship Id="rId15" Type="http://schemas.openxmlformats.org/officeDocument/2006/relationships/slide" Target="/ppt/slides/slide37.xml"/><Relationship Id="rId14" Type="http://schemas.openxmlformats.org/officeDocument/2006/relationships/slide" Target="/ppt/slides/slide37.xml"/><Relationship Id="rId17" Type="http://schemas.openxmlformats.org/officeDocument/2006/relationships/hyperlink" Target="https://stories.freepik.com/?utm_source=slidesgo_template&amp;utm_medium=referral-link&amp;utm_campaign=slidesgo_contents_of_this_template&amp;utm_term=stories_by_freepik&amp;utm_content=stories" TargetMode="External"/><Relationship Id="rId16" Type="http://schemas.openxmlformats.org/officeDocument/2006/relationships/slide" Target="/ppt/slides/slide38.xml"/><Relationship Id="rId19" Type="http://schemas.openxmlformats.org/officeDocument/2006/relationships/slide" Target="/ppt/slides/slide39.xml"/><Relationship Id="rId18" Type="http://schemas.openxmlformats.org/officeDocument/2006/relationships/slide" Target="/ppt/slides/slide39.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9.xml"/><Relationship Id="rId3" Type="http://schemas.openxmlformats.org/officeDocument/2006/relationships/hyperlink" Target="https://docs.google.com/spreadsheets/d/1Qo8us40JIsppm4wT1QQoTXsVHA7--yP_jhfbsrXbdlc/copy" TargetMode="External"/><Relationship Id="rId4" Type="http://schemas.openxmlformats.org/officeDocument/2006/relationships/image" Target="../media/image1.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0.xml"/><Relationship Id="rId3" Type="http://schemas.openxmlformats.org/officeDocument/2006/relationships/image" Target="../media/image11.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1.xml"/><Relationship Id="rId3" Type="http://schemas.openxmlformats.org/officeDocument/2006/relationships/image" Target="../media/image10.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2.xml"/><Relationship Id="rId3" Type="http://schemas.openxmlformats.org/officeDocument/2006/relationships/image" Target="../media/image3.pn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35.xml"/><Relationship Id="rId3" Type="http://schemas.openxmlformats.org/officeDocument/2006/relationships/hyperlink" Target="https://www.freepik.com/free-vector/hand-drawn-hong-kong-map-infographic_10463674.htm#position=0/?utm_source=slidesgo_template&amp;utm_medium=referral-link&amp;utm_campaign=s/?utm_source=slidesgo_template&amp;utm_medium=referral-link&amp;utm_campaign=sg_resources&amp;utm_content=freepik" TargetMode="External"/><Relationship Id="rId4" Type="http://schemas.openxmlformats.org/officeDocument/2006/relationships/hyperlink" Target="https://www.freepik.es/vector-gratis/calendario-mouse-ano-nuevo-chino_6035471.htm/?utm_source=slidesgo_template&amp;utm_medium=referral-link&amp;utm_campaign=sg_resources&amp;utm_content=freepik" TargetMode="External"/><Relationship Id="rId9" Type="http://schemas.openxmlformats.org/officeDocument/2006/relationships/hyperlink" Target="https://www.freepik.es/vector-gratis/infografia-mapa-hong-kong_10425578.htm/?utm_source=slidesgo_template&amp;utm_medium=referral-link&amp;utm_campaign=sg_resources&amp;utm_content=freepik" TargetMode="External"/><Relationship Id="rId5" Type="http://schemas.openxmlformats.org/officeDocument/2006/relationships/hyperlink" Target="https://www.freepik.es/vector-gratis/concepto-diseno-hong-kong_3795021.htm/?utm_source=slidesgo_template&amp;utm_medium=referral-link&amp;utm_campaign=sg_resources&amp;utm_content=freepik" TargetMode="External"/><Relationship Id="rId6" Type="http://schemas.openxmlformats.org/officeDocument/2006/relationships/hyperlink" Target="https://www.freepik.es/vector-premium/ilustracion-puntos-referencia-hong-kong_6671732.htm/?utm_source=slidesgo_template&amp;utm_medium=referral-link&amp;utm_campaign=sg_resources&amp;utm_content=freepik" TargetMode="External"/><Relationship Id="rId7" Type="http://schemas.openxmlformats.org/officeDocument/2006/relationships/hyperlink" Target="https://www.freepik.es/vector-gratis/ilustracion-castillo-japones_9990013.htm/?utm_source=slidesgo_template&amp;utm_medium=referral-link&amp;utm_campaign=sg_resources&amp;utm_content=freepik" TargetMode="External"/><Relationship Id="rId8" Type="http://schemas.openxmlformats.org/officeDocument/2006/relationships/hyperlink" Target="https://www.freepik.es/vector-gratis/vector-fondo-hong-kong_723582.htm/?utm_source=slidesgo_template&amp;utm_medium=referral-link&amp;utm_campaign=sg_resources&amp;utm_content=freepik" TargetMode="External"/><Relationship Id="rId11" Type="http://schemas.openxmlformats.org/officeDocument/2006/relationships/hyperlink" Target="https://www.freepik.com/free-vector/japanese-temples-flat-design_9978260.htm#page=1&amp;query=japan%20building&amp;position=9/?utm_source=slidesgo_template&amp;utm_medium=referral-link&amp;utm_campaign=sg_resources&amp;utm_content=freepik" TargetMode="External"/><Relationship Id="rId10" Type="http://schemas.openxmlformats.org/officeDocument/2006/relationships/hyperlink" Target="https://stories.freepik.com/illustration/tokyo/pana/?utm_source=slidesgo_template&amp;utm_medium=referral-link&amp;utm_campaign=sg_resources&amp;utm_content=stories/?utm_source=slidesgo_template&amp;utm_medium=referral-link&amp;utm_campaign=sg_resources&amp;utm_content=stories#cd4759" TargetMode="External"/><Relationship Id="rId13" Type="http://schemas.openxmlformats.org/officeDocument/2006/relationships/hyperlink" Target="https://www.freepik.com/free-photo/close-up-finished-skyscraper-construction_5075300.htm#page=8&amp;query=building&amp;position=38/?utm_source=slidesgo_template&amp;utm_medium=referral-link&amp;utm_campaign=sg_resources&amp;utm_content=freepik" TargetMode="External"/><Relationship Id="rId12" Type="http://schemas.openxmlformats.org/officeDocument/2006/relationships/hyperlink" Target="https://stories.freepik.com/illustration/trip/pana/?utm_source=slidesgo_template&amp;utm_medium=referral-link&amp;utm_campaign=sg_resources&amp;utm_content=stories/?utm_source=slidesgo_template&amp;utm_medium=referral-link&amp;utm_campaign=sg_resources&amp;utm_content=stories#cd4759" TargetMode="External"/><Relationship Id="rId14" Type="http://schemas.openxmlformats.org/officeDocument/2006/relationships/hyperlink" Target="https://www.freepik.com/free-photo/dry-twig-city-s-skyline_3217624.htm#page=6&amp;query=building&amp;position=3/?utm_source=slidesgo_template&amp;utm_medium=referral-link&amp;utm_campaign=sg_resources&amp;utm_content=freepik" TargetMode="Externa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36.xml"/><Relationship Id="rId3" Type="http://schemas.openxmlformats.org/officeDocument/2006/relationships/hyperlink" Target="http://bit.ly/2PfT4lq" TargetMode="External"/><Relationship Id="rId4" Type="http://schemas.openxmlformats.org/officeDocument/2006/relationships/slide" Target="/ppt/slides/slide33.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37.xml"/><Relationship Id="rId3" Type="http://schemas.openxmlformats.org/officeDocument/2006/relationships/hyperlink" Target="https://fonts.google.com/specimen/Fira+Sans+Extra+Condensed" TargetMode="External"/><Relationship Id="rId4" Type="http://schemas.openxmlformats.org/officeDocument/2006/relationships/hyperlink" Target="https://fonts.google.com/specimen/Roboto+Slab" TargetMode="Externa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38.xml"/><Relationship Id="rId3"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4" Type="http://schemas.openxmlformats.org/officeDocument/2006/relationships/image" Target="../media/image2.gif"/><Relationship Id="rId9" Type="http://schemas.openxmlformats.org/officeDocument/2006/relationships/image" Target="../media/image4.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11" Type="http://schemas.openxmlformats.org/officeDocument/2006/relationships/image" Target="../media/image7.gif"/><Relationship Id="rId10" Type="http://schemas.openxmlformats.org/officeDocument/2006/relationships/image" Target="../media/image9.gif"/><Relationship Id="rId13" Type="http://schemas.openxmlformats.org/officeDocument/2006/relationships/hyperlink" Target="https://stories.freepik.com/cuate?utm_source=slidesgo_template&amp;utm_medium=referral-link&amp;utm_campaign=slidesgo_final_slides&amp;utm_term=cuate&amp;utm_content=stories" TargetMode="External"/><Relationship Id="rId12" Type="http://schemas.openxmlformats.org/officeDocument/2006/relationships/image" Target="../media/image6.gif"/></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39.xml"/><Relationship Id="rId3" Type="http://schemas.openxmlformats.org/officeDocument/2006/relationships/hyperlink" Target="https://bit.ly/2ZjL1pd" TargetMode="Externa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45.xml"/><Relationship Id="rId3" Type="http://schemas.openxmlformats.org/officeDocument/2006/relationships/hyperlink" Target="https://chrome.google.com/webstore/detail/flaticon-for-gsuit-gslide/haekgjfnhhdkgfgmldhfokhmfkgmciba" TargetMode="Externa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52.xml"/><Relationship Id="rId3" Type="http://schemas.openxmlformats.org/officeDocument/2006/relationships/hyperlink" Target="http://bit.ly/2PfT4lq" TargetMode="External"/><Relationship Id="rId4" Type="http://schemas.openxmlformats.org/officeDocument/2006/relationships/image" Target="../media/image12.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9.xml"/><Relationship Id="rId3" Type="http://schemas.openxmlformats.org/officeDocument/2006/relationships/image" Target="../media/image5.jp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17" name="Shape 717"/>
        <p:cNvGrpSpPr/>
        <p:nvPr/>
      </p:nvGrpSpPr>
      <p:grpSpPr>
        <a:xfrm>
          <a:off x="0" y="0"/>
          <a:ext cx="0" cy="0"/>
          <a:chOff x="0" y="0"/>
          <a:chExt cx="0" cy="0"/>
        </a:xfrm>
      </p:grpSpPr>
      <p:grpSp>
        <p:nvGrpSpPr>
          <p:cNvPr id="718" name="Google Shape;718;p39"/>
          <p:cNvGrpSpPr/>
          <p:nvPr/>
        </p:nvGrpSpPr>
        <p:grpSpPr>
          <a:xfrm>
            <a:off x="5054400" y="249975"/>
            <a:ext cx="2997675" cy="4893525"/>
            <a:chOff x="5054400" y="249975"/>
            <a:chExt cx="2997675" cy="4893525"/>
          </a:xfrm>
        </p:grpSpPr>
        <p:sp>
          <p:nvSpPr>
            <p:cNvPr id="719" name="Google Shape;719;p39"/>
            <p:cNvSpPr/>
            <p:nvPr/>
          </p:nvSpPr>
          <p:spPr>
            <a:xfrm flipH="1">
              <a:off x="5126750" y="249975"/>
              <a:ext cx="2840400" cy="2839550"/>
            </a:xfrm>
            <a:custGeom>
              <a:rect b="b" l="l" r="r" t="t"/>
              <a:pathLst>
                <a:path extrusionOk="0" h="113582" w="113616">
                  <a:moveTo>
                    <a:pt x="56808" y="0"/>
                  </a:moveTo>
                  <a:cubicBezTo>
                    <a:pt x="25452" y="0"/>
                    <a:pt x="1" y="25419"/>
                    <a:pt x="1" y="56774"/>
                  </a:cubicBezTo>
                  <a:cubicBezTo>
                    <a:pt x="1" y="88164"/>
                    <a:pt x="25452" y="113582"/>
                    <a:pt x="56808" y="113582"/>
                  </a:cubicBezTo>
                  <a:cubicBezTo>
                    <a:pt x="88164" y="113582"/>
                    <a:pt x="113615" y="88164"/>
                    <a:pt x="113615" y="56774"/>
                  </a:cubicBezTo>
                  <a:cubicBezTo>
                    <a:pt x="113615" y="25419"/>
                    <a:pt x="88164" y="0"/>
                    <a:pt x="568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39"/>
            <p:cNvSpPr/>
            <p:nvPr/>
          </p:nvSpPr>
          <p:spPr>
            <a:xfrm flipH="1">
              <a:off x="5381925" y="4078450"/>
              <a:ext cx="2352550" cy="492050"/>
            </a:xfrm>
            <a:custGeom>
              <a:rect b="b" l="l" r="r" t="t"/>
              <a:pathLst>
                <a:path extrusionOk="0" h="19682" w="94102">
                  <a:moveTo>
                    <a:pt x="58034" y="1"/>
                  </a:moveTo>
                  <a:cubicBezTo>
                    <a:pt x="32146" y="1"/>
                    <a:pt x="1474" y="636"/>
                    <a:pt x="935" y="1272"/>
                  </a:cubicBezTo>
                  <a:cubicBezTo>
                    <a:pt x="1" y="2339"/>
                    <a:pt x="267" y="18851"/>
                    <a:pt x="267" y="18851"/>
                  </a:cubicBezTo>
                  <a:cubicBezTo>
                    <a:pt x="267" y="18851"/>
                    <a:pt x="41927" y="19681"/>
                    <a:pt x="69700" y="19681"/>
                  </a:cubicBezTo>
                  <a:cubicBezTo>
                    <a:pt x="83586" y="19681"/>
                    <a:pt x="94001" y="19474"/>
                    <a:pt x="94001" y="18851"/>
                  </a:cubicBezTo>
                  <a:cubicBezTo>
                    <a:pt x="94101" y="6342"/>
                    <a:pt x="93801" y="3440"/>
                    <a:pt x="93501" y="1272"/>
                  </a:cubicBezTo>
                  <a:cubicBezTo>
                    <a:pt x="93374" y="341"/>
                    <a:pt x="76986" y="1"/>
                    <a:pt x="580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39"/>
            <p:cNvSpPr/>
            <p:nvPr/>
          </p:nvSpPr>
          <p:spPr>
            <a:xfrm flipH="1">
              <a:off x="5381100" y="3868925"/>
              <a:ext cx="2353375" cy="470675"/>
            </a:xfrm>
            <a:custGeom>
              <a:rect b="b" l="l" r="r" t="t"/>
              <a:pathLst>
                <a:path extrusionOk="0" h="18827" w="94135">
                  <a:moveTo>
                    <a:pt x="58219" y="0"/>
                  </a:moveTo>
                  <a:cubicBezTo>
                    <a:pt x="32292" y="0"/>
                    <a:pt x="1475" y="629"/>
                    <a:pt x="935" y="1247"/>
                  </a:cubicBezTo>
                  <a:cubicBezTo>
                    <a:pt x="1" y="2314"/>
                    <a:pt x="267" y="18826"/>
                    <a:pt x="267" y="18826"/>
                  </a:cubicBezTo>
                  <a:cubicBezTo>
                    <a:pt x="267" y="18826"/>
                    <a:pt x="94001" y="17892"/>
                    <a:pt x="94034" y="16024"/>
                  </a:cubicBezTo>
                  <a:cubicBezTo>
                    <a:pt x="94134" y="3515"/>
                    <a:pt x="93801" y="3449"/>
                    <a:pt x="93501" y="1247"/>
                  </a:cubicBezTo>
                  <a:cubicBezTo>
                    <a:pt x="93374" y="334"/>
                    <a:pt x="77092" y="0"/>
                    <a:pt x="582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39"/>
            <p:cNvSpPr/>
            <p:nvPr/>
          </p:nvSpPr>
          <p:spPr>
            <a:xfrm flipH="1">
              <a:off x="5056175" y="3785850"/>
              <a:ext cx="2971000" cy="397825"/>
            </a:xfrm>
            <a:custGeom>
              <a:rect b="b" l="l" r="r" t="t"/>
              <a:pathLst>
                <a:path extrusionOk="0" h="15913" w="118840">
                  <a:moveTo>
                    <a:pt x="0" y="10207"/>
                  </a:moveTo>
                  <a:cubicBezTo>
                    <a:pt x="0" y="10207"/>
                    <a:pt x="2" y="10207"/>
                    <a:pt x="4" y="10207"/>
                  </a:cubicBezTo>
                  <a:lnTo>
                    <a:pt x="4" y="10207"/>
                  </a:lnTo>
                  <a:cubicBezTo>
                    <a:pt x="3" y="10207"/>
                    <a:pt x="2" y="10207"/>
                    <a:pt x="0" y="10207"/>
                  </a:cubicBezTo>
                  <a:close/>
                  <a:moveTo>
                    <a:pt x="103241" y="0"/>
                  </a:moveTo>
                  <a:cubicBezTo>
                    <a:pt x="100439" y="467"/>
                    <a:pt x="14144" y="467"/>
                    <a:pt x="14144" y="467"/>
                  </a:cubicBezTo>
                  <a:cubicBezTo>
                    <a:pt x="11188" y="10081"/>
                    <a:pt x="579" y="10207"/>
                    <a:pt x="23" y="10207"/>
                  </a:cubicBezTo>
                  <a:cubicBezTo>
                    <a:pt x="14" y="10207"/>
                    <a:pt x="8" y="10207"/>
                    <a:pt x="4" y="10207"/>
                  </a:cubicBezTo>
                  <a:lnTo>
                    <a:pt x="4" y="10207"/>
                  </a:lnTo>
                  <a:cubicBezTo>
                    <a:pt x="842" y="10222"/>
                    <a:pt x="3211" y="14444"/>
                    <a:pt x="8139" y="14644"/>
                  </a:cubicBezTo>
                  <a:cubicBezTo>
                    <a:pt x="22031" y="15186"/>
                    <a:pt x="51078" y="15913"/>
                    <a:pt x="76163" y="15913"/>
                  </a:cubicBezTo>
                  <a:cubicBezTo>
                    <a:pt x="89629" y="15913"/>
                    <a:pt x="101953" y="15703"/>
                    <a:pt x="110179" y="15144"/>
                  </a:cubicBezTo>
                  <a:cubicBezTo>
                    <a:pt x="117093" y="14679"/>
                    <a:pt x="118840" y="9840"/>
                    <a:pt x="118687" y="9840"/>
                  </a:cubicBezTo>
                  <a:cubicBezTo>
                    <a:pt x="118686" y="9840"/>
                    <a:pt x="118685" y="9840"/>
                    <a:pt x="118685" y="9840"/>
                  </a:cubicBezTo>
                  <a:cubicBezTo>
                    <a:pt x="117884" y="9978"/>
                    <a:pt x="117117" y="10042"/>
                    <a:pt x="116384" y="10042"/>
                  </a:cubicBezTo>
                  <a:cubicBezTo>
                    <a:pt x="107189" y="10042"/>
                    <a:pt x="103241" y="0"/>
                    <a:pt x="103241" y="0"/>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39"/>
            <p:cNvSpPr/>
            <p:nvPr/>
          </p:nvSpPr>
          <p:spPr>
            <a:xfrm flipH="1">
              <a:off x="5060150" y="4027450"/>
              <a:ext cx="2989175" cy="173775"/>
            </a:xfrm>
            <a:custGeom>
              <a:rect b="b" l="l" r="r" t="t"/>
              <a:pathLst>
                <a:path extrusionOk="0" h="6951" w="119567">
                  <a:moveTo>
                    <a:pt x="119525" y="0"/>
                  </a:moveTo>
                  <a:cubicBezTo>
                    <a:pt x="119145" y="0"/>
                    <a:pt x="115358" y="4755"/>
                    <a:pt x="109962" y="4755"/>
                  </a:cubicBezTo>
                  <a:cubicBezTo>
                    <a:pt x="109830" y="4755"/>
                    <a:pt x="109697" y="4752"/>
                    <a:pt x="109564" y="4746"/>
                  </a:cubicBezTo>
                  <a:cubicBezTo>
                    <a:pt x="109311" y="4733"/>
                    <a:pt x="107473" y="4728"/>
                    <a:pt x="104462" y="4728"/>
                  </a:cubicBezTo>
                  <a:cubicBezTo>
                    <a:pt x="84392" y="4728"/>
                    <a:pt x="12235" y="4980"/>
                    <a:pt x="10727" y="4980"/>
                  </a:cubicBezTo>
                  <a:cubicBezTo>
                    <a:pt x="4856" y="4980"/>
                    <a:pt x="886" y="543"/>
                    <a:pt x="886" y="543"/>
                  </a:cubicBezTo>
                  <a:cubicBezTo>
                    <a:pt x="826" y="502"/>
                    <a:pt x="776" y="483"/>
                    <a:pt x="735" y="483"/>
                  </a:cubicBezTo>
                  <a:cubicBezTo>
                    <a:pt x="1" y="483"/>
                    <a:pt x="2586" y="6951"/>
                    <a:pt x="10250" y="6951"/>
                  </a:cubicBezTo>
                  <a:cubicBezTo>
                    <a:pt x="10341" y="6951"/>
                    <a:pt x="10433" y="6950"/>
                    <a:pt x="10526" y="6948"/>
                  </a:cubicBezTo>
                  <a:cubicBezTo>
                    <a:pt x="12988" y="6892"/>
                    <a:pt x="79900" y="6766"/>
                    <a:pt x="102705" y="6766"/>
                  </a:cubicBezTo>
                  <a:cubicBezTo>
                    <a:pt x="107097" y="6766"/>
                    <a:pt x="109853" y="6770"/>
                    <a:pt x="110198" y="6781"/>
                  </a:cubicBezTo>
                  <a:cubicBezTo>
                    <a:pt x="110341" y="6787"/>
                    <a:pt x="110483" y="6790"/>
                    <a:pt x="110623" y="6790"/>
                  </a:cubicBezTo>
                  <a:cubicBezTo>
                    <a:pt x="116654" y="6790"/>
                    <a:pt x="119179" y="1284"/>
                    <a:pt x="119538" y="143"/>
                  </a:cubicBezTo>
                  <a:cubicBezTo>
                    <a:pt x="119566" y="45"/>
                    <a:pt x="119562" y="0"/>
                    <a:pt x="119525" y="0"/>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39"/>
            <p:cNvSpPr/>
            <p:nvPr/>
          </p:nvSpPr>
          <p:spPr>
            <a:xfrm flipH="1">
              <a:off x="5326900" y="3797525"/>
              <a:ext cx="2475125" cy="172625"/>
            </a:xfrm>
            <a:custGeom>
              <a:rect b="b" l="l" r="r" t="t"/>
              <a:pathLst>
                <a:path extrusionOk="0" h="6905" w="99005">
                  <a:moveTo>
                    <a:pt x="5138" y="0"/>
                  </a:moveTo>
                  <a:cubicBezTo>
                    <a:pt x="3103" y="5004"/>
                    <a:pt x="1" y="6905"/>
                    <a:pt x="1" y="6905"/>
                  </a:cubicBezTo>
                  <a:lnTo>
                    <a:pt x="99005" y="6204"/>
                  </a:lnTo>
                  <a:cubicBezTo>
                    <a:pt x="97370" y="4370"/>
                    <a:pt x="96069" y="2268"/>
                    <a:pt x="95202" y="0"/>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39"/>
            <p:cNvSpPr/>
            <p:nvPr/>
          </p:nvSpPr>
          <p:spPr>
            <a:xfrm flipH="1">
              <a:off x="5413675" y="3417950"/>
              <a:ext cx="2265750" cy="379600"/>
            </a:xfrm>
            <a:custGeom>
              <a:rect b="b" l="l" r="r" t="t"/>
              <a:pathLst>
                <a:path extrusionOk="0" h="15184" w="90630">
                  <a:moveTo>
                    <a:pt x="56341" y="1"/>
                  </a:moveTo>
                  <a:cubicBezTo>
                    <a:pt x="31359" y="1"/>
                    <a:pt x="1392" y="521"/>
                    <a:pt x="867" y="1006"/>
                  </a:cubicBezTo>
                  <a:cubicBezTo>
                    <a:pt x="0" y="1840"/>
                    <a:pt x="234" y="15183"/>
                    <a:pt x="234" y="15183"/>
                  </a:cubicBezTo>
                  <a:cubicBezTo>
                    <a:pt x="234" y="15183"/>
                    <a:pt x="39476" y="15168"/>
                    <a:pt x="66162" y="15168"/>
                  </a:cubicBezTo>
                  <a:cubicBezTo>
                    <a:pt x="79505" y="15168"/>
                    <a:pt x="89709" y="15172"/>
                    <a:pt x="90298" y="15183"/>
                  </a:cubicBezTo>
                  <a:cubicBezTo>
                    <a:pt x="90298" y="15183"/>
                    <a:pt x="90299" y="15183"/>
                    <a:pt x="90299" y="15183"/>
                  </a:cubicBezTo>
                  <a:cubicBezTo>
                    <a:pt x="90630" y="15183"/>
                    <a:pt x="89964" y="2772"/>
                    <a:pt x="89697" y="1006"/>
                  </a:cubicBezTo>
                  <a:cubicBezTo>
                    <a:pt x="89600" y="268"/>
                    <a:pt x="74252" y="1"/>
                    <a:pt x="563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39"/>
            <p:cNvSpPr/>
            <p:nvPr/>
          </p:nvSpPr>
          <p:spPr>
            <a:xfrm flipH="1">
              <a:off x="5421975" y="3341025"/>
              <a:ext cx="2255800" cy="323925"/>
            </a:xfrm>
            <a:custGeom>
              <a:rect b="b" l="l" r="r" t="t"/>
              <a:pathLst>
                <a:path extrusionOk="0" h="12957" w="90232">
                  <a:moveTo>
                    <a:pt x="55696" y="0"/>
                  </a:moveTo>
                  <a:cubicBezTo>
                    <a:pt x="30846" y="0"/>
                    <a:pt x="1402" y="424"/>
                    <a:pt x="901" y="848"/>
                  </a:cubicBezTo>
                  <a:cubicBezTo>
                    <a:pt x="1" y="1548"/>
                    <a:pt x="134" y="12956"/>
                    <a:pt x="134" y="12956"/>
                  </a:cubicBezTo>
                  <a:cubicBezTo>
                    <a:pt x="134" y="12956"/>
                    <a:pt x="88464" y="11255"/>
                    <a:pt x="90232" y="11155"/>
                  </a:cubicBezTo>
                  <a:cubicBezTo>
                    <a:pt x="90232" y="11155"/>
                    <a:pt x="89998" y="2315"/>
                    <a:pt x="89732" y="848"/>
                  </a:cubicBezTo>
                  <a:cubicBezTo>
                    <a:pt x="89619" y="227"/>
                    <a:pt x="73888" y="0"/>
                    <a:pt x="5569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39"/>
            <p:cNvSpPr/>
            <p:nvPr/>
          </p:nvSpPr>
          <p:spPr>
            <a:xfrm flipH="1">
              <a:off x="5054400" y="2888900"/>
              <a:ext cx="2971125" cy="630175"/>
            </a:xfrm>
            <a:custGeom>
              <a:rect b="b" l="l" r="r" t="t"/>
              <a:pathLst>
                <a:path extrusionOk="0" h="25207" w="118845">
                  <a:moveTo>
                    <a:pt x="99547" y="0"/>
                  </a:moveTo>
                  <a:cubicBezTo>
                    <a:pt x="99499" y="0"/>
                    <a:pt x="99452" y="6"/>
                    <a:pt x="99405" y="19"/>
                  </a:cubicBezTo>
                  <a:lnTo>
                    <a:pt x="16613" y="19"/>
                  </a:lnTo>
                  <a:cubicBezTo>
                    <a:pt x="12176" y="18632"/>
                    <a:pt x="34" y="19500"/>
                    <a:pt x="1" y="19500"/>
                  </a:cubicBezTo>
                  <a:cubicBezTo>
                    <a:pt x="1" y="22535"/>
                    <a:pt x="4571" y="24170"/>
                    <a:pt x="9508" y="24470"/>
                  </a:cubicBezTo>
                  <a:cubicBezTo>
                    <a:pt x="17727" y="24984"/>
                    <a:pt x="30787" y="25206"/>
                    <a:pt x="45234" y="25206"/>
                  </a:cubicBezTo>
                  <a:cubicBezTo>
                    <a:pt x="68253" y="25206"/>
                    <a:pt x="94792" y="24643"/>
                    <a:pt x="110880" y="23803"/>
                  </a:cubicBezTo>
                  <a:cubicBezTo>
                    <a:pt x="117858" y="23437"/>
                    <a:pt x="118845" y="19133"/>
                    <a:pt x="118688" y="19133"/>
                  </a:cubicBezTo>
                  <a:cubicBezTo>
                    <a:pt x="118687" y="19133"/>
                    <a:pt x="118686" y="19133"/>
                    <a:pt x="118686" y="19133"/>
                  </a:cubicBezTo>
                  <a:cubicBezTo>
                    <a:pt x="117976" y="19321"/>
                    <a:pt x="117292" y="19410"/>
                    <a:pt x="116630" y="19410"/>
                  </a:cubicBezTo>
                  <a:cubicBezTo>
                    <a:pt x="106835" y="19410"/>
                    <a:pt x="102227" y="0"/>
                    <a:pt x="99547" y="0"/>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39"/>
            <p:cNvSpPr/>
            <p:nvPr/>
          </p:nvSpPr>
          <p:spPr>
            <a:xfrm flipH="1">
              <a:off x="5057475" y="3362725"/>
              <a:ext cx="2994600" cy="174625"/>
            </a:xfrm>
            <a:custGeom>
              <a:rect b="b" l="l" r="r" t="t"/>
              <a:pathLst>
                <a:path extrusionOk="0" h="6985" w="119784">
                  <a:moveTo>
                    <a:pt x="119727" y="0"/>
                  </a:moveTo>
                  <a:cubicBezTo>
                    <a:pt x="119319" y="0"/>
                    <a:pt x="116060" y="3941"/>
                    <a:pt x="111975" y="4149"/>
                  </a:cubicBezTo>
                  <a:cubicBezTo>
                    <a:pt x="110041" y="4249"/>
                    <a:pt x="10903" y="4850"/>
                    <a:pt x="9202" y="5017"/>
                  </a:cubicBezTo>
                  <a:cubicBezTo>
                    <a:pt x="8946" y="5040"/>
                    <a:pt x="8696" y="5052"/>
                    <a:pt x="8452" y="5052"/>
                  </a:cubicBezTo>
                  <a:cubicBezTo>
                    <a:pt x="3606" y="5052"/>
                    <a:pt x="1096" y="547"/>
                    <a:pt x="1096" y="547"/>
                  </a:cubicBezTo>
                  <a:cubicBezTo>
                    <a:pt x="1035" y="507"/>
                    <a:pt x="979" y="489"/>
                    <a:pt x="929" y="489"/>
                  </a:cubicBezTo>
                  <a:cubicBezTo>
                    <a:pt x="1" y="489"/>
                    <a:pt x="1161" y="6890"/>
                    <a:pt x="9169" y="6985"/>
                  </a:cubicBezTo>
                  <a:lnTo>
                    <a:pt x="111208" y="6985"/>
                  </a:lnTo>
                  <a:cubicBezTo>
                    <a:pt x="117880" y="6985"/>
                    <a:pt x="119381" y="1381"/>
                    <a:pt x="119748" y="180"/>
                  </a:cubicBezTo>
                  <a:cubicBezTo>
                    <a:pt x="119783" y="56"/>
                    <a:pt x="119775" y="0"/>
                    <a:pt x="119727" y="0"/>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39"/>
            <p:cNvSpPr/>
            <p:nvPr/>
          </p:nvSpPr>
          <p:spPr>
            <a:xfrm flipH="1">
              <a:off x="5383600" y="2888525"/>
              <a:ext cx="2391725" cy="343600"/>
            </a:xfrm>
            <a:custGeom>
              <a:rect b="b" l="l" r="r" t="t"/>
              <a:pathLst>
                <a:path extrusionOk="0" h="13744" w="95669">
                  <a:moveTo>
                    <a:pt x="90665" y="1"/>
                  </a:moveTo>
                  <a:lnTo>
                    <a:pt x="6605" y="34"/>
                  </a:lnTo>
                  <a:cubicBezTo>
                    <a:pt x="4937" y="7806"/>
                    <a:pt x="0" y="13744"/>
                    <a:pt x="0" y="13744"/>
                  </a:cubicBezTo>
                  <a:lnTo>
                    <a:pt x="95668" y="10175"/>
                  </a:lnTo>
                  <a:cubicBezTo>
                    <a:pt x="95668" y="10175"/>
                    <a:pt x="91265" y="701"/>
                    <a:pt x="90665"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39"/>
            <p:cNvSpPr/>
            <p:nvPr/>
          </p:nvSpPr>
          <p:spPr>
            <a:xfrm flipH="1">
              <a:off x="5549550" y="2743800"/>
              <a:ext cx="1984775" cy="358975"/>
            </a:xfrm>
            <a:custGeom>
              <a:rect b="b" l="l" r="r" t="t"/>
              <a:pathLst>
                <a:path extrusionOk="0" h="14359" w="79391">
                  <a:moveTo>
                    <a:pt x="48576" y="0"/>
                  </a:moveTo>
                  <a:cubicBezTo>
                    <a:pt x="26916" y="0"/>
                    <a:pt x="1244" y="443"/>
                    <a:pt x="801" y="886"/>
                  </a:cubicBezTo>
                  <a:cubicBezTo>
                    <a:pt x="0" y="1620"/>
                    <a:pt x="367" y="14329"/>
                    <a:pt x="367" y="14329"/>
                  </a:cubicBezTo>
                  <a:cubicBezTo>
                    <a:pt x="367" y="14329"/>
                    <a:pt x="34139" y="14359"/>
                    <a:pt x="57099" y="14359"/>
                  </a:cubicBezTo>
                  <a:cubicBezTo>
                    <a:pt x="68579" y="14359"/>
                    <a:pt x="77355" y="14351"/>
                    <a:pt x="77856" y="14329"/>
                  </a:cubicBezTo>
                  <a:cubicBezTo>
                    <a:pt x="79390" y="14262"/>
                    <a:pt x="78456" y="2387"/>
                    <a:pt x="78223" y="886"/>
                  </a:cubicBezTo>
                  <a:cubicBezTo>
                    <a:pt x="78138" y="238"/>
                    <a:pt x="64432" y="0"/>
                    <a:pt x="485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39"/>
            <p:cNvSpPr/>
            <p:nvPr/>
          </p:nvSpPr>
          <p:spPr>
            <a:xfrm flipH="1">
              <a:off x="5566225" y="2609525"/>
              <a:ext cx="1968100" cy="283125"/>
            </a:xfrm>
            <a:custGeom>
              <a:rect b="b" l="l" r="r" t="t"/>
              <a:pathLst>
                <a:path extrusionOk="0" h="11325" w="78724">
                  <a:moveTo>
                    <a:pt x="48549" y="1"/>
                  </a:moveTo>
                  <a:cubicBezTo>
                    <a:pt x="26882" y="1"/>
                    <a:pt x="1210" y="444"/>
                    <a:pt x="767" y="887"/>
                  </a:cubicBezTo>
                  <a:cubicBezTo>
                    <a:pt x="0" y="1621"/>
                    <a:pt x="300" y="11294"/>
                    <a:pt x="300" y="11294"/>
                  </a:cubicBezTo>
                  <a:cubicBezTo>
                    <a:pt x="300" y="11294"/>
                    <a:pt x="7480" y="11325"/>
                    <a:pt x="17491" y="11325"/>
                  </a:cubicBezTo>
                  <a:cubicBezTo>
                    <a:pt x="40514" y="11325"/>
                    <a:pt x="78510" y="11163"/>
                    <a:pt x="78556" y="10093"/>
                  </a:cubicBezTo>
                  <a:cubicBezTo>
                    <a:pt x="78723" y="6991"/>
                    <a:pt x="78623" y="3922"/>
                    <a:pt x="78223" y="887"/>
                  </a:cubicBezTo>
                  <a:cubicBezTo>
                    <a:pt x="78124" y="238"/>
                    <a:pt x="64410" y="1"/>
                    <a:pt x="4854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39"/>
            <p:cNvSpPr/>
            <p:nvPr/>
          </p:nvSpPr>
          <p:spPr>
            <a:xfrm flipH="1">
              <a:off x="5183450" y="4494675"/>
              <a:ext cx="2747825" cy="648825"/>
            </a:xfrm>
            <a:custGeom>
              <a:rect b="b" l="l" r="r" t="t"/>
              <a:pathLst>
                <a:path extrusionOk="0" h="25953" w="109913">
                  <a:moveTo>
                    <a:pt x="7039" y="1"/>
                  </a:moveTo>
                  <a:cubicBezTo>
                    <a:pt x="5137" y="67"/>
                    <a:pt x="0" y="25953"/>
                    <a:pt x="0" y="25953"/>
                  </a:cubicBezTo>
                  <a:lnTo>
                    <a:pt x="54939" y="25719"/>
                  </a:lnTo>
                  <a:lnTo>
                    <a:pt x="109912" y="25953"/>
                  </a:lnTo>
                  <a:cubicBezTo>
                    <a:pt x="109912" y="25953"/>
                    <a:pt x="104775" y="67"/>
                    <a:pt x="1028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39"/>
            <p:cNvSpPr/>
            <p:nvPr/>
          </p:nvSpPr>
          <p:spPr>
            <a:xfrm flipH="1">
              <a:off x="5545375" y="3484800"/>
              <a:ext cx="25" cy="25"/>
            </a:xfrm>
            <a:custGeom>
              <a:rect b="b" l="l" r="r" t="t"/>
              <a:pathLst>
                <a:path extrusionOk="0" h="1" w="1">
                  <a:moveTo>
                    <a:pt x="0" y="0"/>
                  </a:moveTo>
                  <a:close/>
                </a:path>
              </a:pathLst>
            </a:custGeom>
            <a:solidFill>
              <a:srgbClr val="4971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39"/>
            <p:cNvSpPr/>
            <p:nvPr/>
          </p:nvSpPr>
          <p:spPr>
            <a:xfrm flipH="1">
              <a:off x="5304500" y="2257700"/>
              <a:ext cx="2470825" cy="532050"/>
            </a:xfrm>
            <a:custGeom>
              <a:rect b="b" l="l" r="r" t="t"/>
              <a:pathLst>
                <a:path extrusionOk="0" h="21282" w="98833">
                  <a:moveTo>
                    <a:pt x="82808" y="0"/>
                  </a:moveTo>
                  <a:cubicBezTo>
                    <a:pt x="82769" y="0"/>
                    <a:pt x="82731" y="5"/>
                    <a:pt x="82692" y="16"/>
                  </a:cubicBezTo>
                  <a:cubicBezTo>
                    <a:pt x="81903" y="227"/>
                    <a:pt x="73723" y="297"/>
                    <a:pt x="63167" y="297"/>
                  </a:cubicBezTo>
                  <a:cubicBezTo>
                    <a:pt x="42056" y="297"/>
                    <a:pt x="11442" y="16"/>
                    <a:pt x="11442" y="16"/>
                  </a:cubicBezTo>
                  <a:cubicBezTo>
                    <a:pt x="8590" y="15055"/>
                    <a:pt x="2483" y="16273"/>
                    <a:pt x="579" y="16273"/>
                  </a:cubicBezTo>
                  <a:cubicBezTo>
                    <a:pt x="211" y="16273"/>
                    <a:pt x="0" y="16227"/>
                    <a:pt x="0" y="16227"/>
                  </a:cubicBezTo>
                  <a:lnTo>
                    <a:pt x="0" y="16227"/>
                  </a:lnTo>
                  <a:cubicBezTo>
                    <a:pt x="0" y="18762"/>
                    <a:pt x="2902" y="20097"/>
                    <a:pt x="6972" y="20364"/>
                  </a:cubicBezTo>
                  <a:cubicBezTo>
                    <a:pt x="15675" y="20902"/>
                    <a:pt x="31668" y="21281"/>
                    <a:pt x="48026" y="21281"/>
                  </a:cubicBezTo>
                  <a:cubicBezTo>
                    <a:pt x="65083" y="21281"/>
                    <a:pt x="82537" y="20869"/>
                    <a:pt x="92533" y="19796"/>
                  </a:cubicBezTo>
                  <a:cubicBezTo>
                    <a:pt x="98307" y="19166"/>
                    <a:pt x="98832" y="15927"/>
                    <a:pt x="98706" y="15927"/>
                  </a:cubicBezTo>
                  <a:cubicBezTo>
                    <a:pt x="98705" y="15927"/>
                    <a:pt x="98705" y="15927"/>
                    <a:pt x="98704" y="15927"/>
                  </a:cubicBezTo>
                  <a:cubicBezTo>
                    <a:pt x="98113" y="16085"/>
                    <a:pt x="97543" y="16159"/>
                    <a:pt x="96992" y="16159"/>
                  </a:cubicBezTo>
                  <a:cubicBezTo>
                    <a:pt x="88858" y="16159"/>
                    <a:pt x="85017" y="0"/>
                    <a:pt x="82808" y="0"/>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39"/>
            <p:cNvSpPr/>
            <p:nvPr/>
          </p:nvSpPr>
          <p:spPr>
            <a:xfrm flipH="1">
              <a:off x="5509525" y="2258075"/>
              <a:ext cx="2105700" cy="323600"/>
            </a:xfrm>
            <a:custGeom>
              <a:rect b="b" l="l" r="r" t="t"/>
              <a:pathLst>
                <a:path extrusionOk="0" h="12944" w="84228">
                  <a:moveTo>
                    <a:pt x="5071" y="1"/>
                  </a:moveTo>
                  <a:cubicBezTo>
                    <a:pt x="4304" y="5071"/>
                    <a:pt x="1" y="12943"/>
                    <a:pt x="1" y="12943"/>
                  </a:cubicBezTo>
                  <a:lnTo>
                    <a:pt x="84227" y="12476"/>
                  </a:lnTo>
                  <a:cubicBezTo>
                    <a:pt x="82093" y="9374"/>
                    <a:pt x="77623" y="1"/>
                    <a:pt x="77623"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39"/>
            <p:cNvSpPr/>
            <p:nvPr/>
          </p:nvSpPr>
          <p:spPr>
            <a:xfrm flipH="1">
              <a:off x="5306575" y="2652000"/>
              <a:ext cx="2493275" cy="141600"/>
            </a:xfrm>
            <a:custGeom>
              <a:rect b="b" l="l" r="r" t="t"/>
              <a:pathLst>
                <a:path extrusionOk="0" h="5664" w="99731">
                  <a:moveTo>
                    <a:pt x="99720" y="0"/>
                  </a:moveTo>
                  <a:cubicBezTo>
                    <a:pt x="99635" y="0"/>
                    <a:pt x="97905" y="3335"/>
                    <a:pt x="91679" y="3424"/>
                  </a:cubicBezTo>
                  <a:cubicBezTo>
                    <a:pt x="90184" y="3455"/>
                    <a:pt x="23404" y="3864"/>
                    <a:pt x="13361" y="3864"/>
                  </a:cubicBezTo>
                  <a:cubicBezTo>
                    <a:pt x="12645" y="3864"/>
                    <a:pt x="12218" y="3862"/>
                    <a:pt x="12122" y="3858"/>
                  </a:cubicBezTo>
                  <a:cubicBezTo>
                    <a:pt x="2349" y="3324"/>
                    <a:pt x="981" y="455"/>
                    <a:pt x="981" y="455"/>
                  </a:cubicBezTo>
                  <a:cubicBezTo>
                    <a:pt x="919" y="416"/>
                    <a:pt x="861" y="397"/>
                    <a:pt x="807" y="397"/>
                  </a:cubicBezTo>
                  <a:cubicBezTo>
                    <a:pt x="1" y="397"/>
                    <a:pt x="369" y="4635"/>
                    <a:pt x="7252" y="5292"/>
                  </a:cubicBezTo>
                  <a:cubicBezTo>
                    <a:pt x="9687" y="5526"/>
                    <a:pt x="89911" y="5626"/>
                    <a:pt x="91679" y="5659"/>
                  </a:cubicBezTo>
                  <a:cubicBezTo>
                    <a:pt x="91793" y="5662"/>
                    <a:pt x="91906" y="5663"/>
                    <a:pt x="92017" y="5663"/>
                  </a:cubicBezTo>
                  <a:cubicBezTo>
                    <a:pt x="98291" y="5663"/>
                    <a:pt x="99423" y="1106"/>
                    <a:pt x="99685" y="155"/>
                  </a:cubicBezTo>
                  <a:cubicBezTo>
                    <a:pt x="99717" y="48"/>
                    <a:pt x="99730" y="0"/>
                    <a:pt x="99720" y="0"/>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39"/>
            <p:cNvSpPr/>
            <p:nvPr/>
          </p:nvSpPr>
          <p:spPr>
            <a:xfrm flipH="1">
              <a:off x="5808075" y="1527100"/>
              <a:ext cx="1464400" cy="334875"/>
            </a:xfrm>
            <a:custGeom>
              <a:rect b="b" l="l" r="r" t="t"/>
              <a:pathLst>
                <a:path extrusionOk="0" h="13395" w="58576">
                  <a:moveTo>
                    <a:pt x="35484" y="0"/>
                  </a:moveTo>
                  <a:cubicBezTo>
                    <a:pt x="19669" y="0"/>
                    <a:pt x="928" y="443"/>
                    <a:pt x="601" y="886"/>
                  </a:cubicBezTo>
                  <a:cubicBezTo>
                    <a:pt x="0" y="1653"/>
                    <a:pt x="167" y="13395"/>
                    <a:pt x="167" y="13395"/>
                  </a:cubicBezTo>
                  <a:cubicBezTo>
                    <a:pt x="167" y="13395"/>
                    <a:pt x="56307" y="13328"/>
                    <a:pt x="57441" y="13228"/>
                  </a:cubicBezTo>
                  <a:cubicBezTo>
                    <a:pt x="58576" y="13161"/>
                    <a:pt x="57308" y="2420"/>
                    <a:pt x="57141" y="886"/>
                  </a:cubicBezTo>
                  <a:cubicBezTo>
                    <a:pt x="57071" y="237"/>
                    <a:pt x="47061" y="0"/>
                    <a:pt x="354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39"/>
            <p:cNvSpPr/>
            <p:nvPr/>
          </p:nvSpPr>
          <p:spPr>
            <a:xfrm flipH="1">
              <a:off x="5981525" y="1352650"/>
              <a:ext cx="1131675" cy="185775"/>
            </a:xfrm>
            <a:custGeom>
              <a:rect b="b" l="l" r="r" t="t"/>
              <a:pathLst>
                <a:path extrusionOk="0" h="7431" w="45267">
                  <a:moveTo>
                    <a:pt x="27459" y="0"/>
                  </a:moveTo>
                  <a:cubicBezTo>
                    <a:pt x="15168" y="0"/>
                    <a:pt x="717" y="257"/>
                    <a:pt x="468" y="525"/>
                  </a:cubicBezTo>
                  <a:cubicBezTo>
                    <a:pt x="1" y="959"/>
                    <a:pt x="134" y="7430"/>
                    <a:pt x="134" y="7430"/>
                  </a:cubicBezTo>
                  <a:cubicBezTo>
                    <a:pt x="134" y="7430"/>
                    <a:pt x="38548" y="7227"/>
                    <a:pt x="44403" y="7227"/>
                  </a:cubicBezTo>
                  <a:cubicBezTo>
                    <a:pt x="44821" y="7227"/>
                    <a:pt x="45073" y="7228"/>
                    <a:pt x="45133" y="7230"/>
                  </a:cubicBezTo>
                  <a:cubicBezTo>
                    <a:pt x="45266" y="7230"/>
                    <a:pt x="44666" y="1426"/>
                    <a:pt x="44566" y="525"/>
                  </a:cubicBezTo>
                  <a:cubicBezTo>
                    <a:pt x="44509" y="142"/>
                    <a:pt x="36578" y="0"/>
                    <a:pt x="2745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39"/>
            <p:cNvSpPr/>
            <p:nvPr/>
          </p:nvSpPr>
          <p:spPr>
            <a:xfrm flipH="1">
              <a:off x="7003925" y="756350"/>
              <a:ext cx="170150" cy="214175"/>
            </a:xfrm>
            <a:custGeom>
              <a:rect b="b" l="l" r="r" t="t"/>
              <a:pathLst>
                <a:path extrusionOk="0" h="8567" w="6806">
                  <a:moveTo>
                    <a:pt x="5195" y="0"/>
                  </a:moveTo>
                  <a:cubicBezTo>
                    <a:pt x="3787" y="0"/>
                    <a:pt x="949" y="663"/>
                    <a:pt x="434" y="3829"/>
                  </a:cubicBezTo>
                  <a:cubicBezTo>
                    <a:pt x="1" y="6531"/>
                    <a:pt x="2436" y="7899"/>
                    <a:pt x="3169" y="8566"/>
                  </a:cubicBezTo>
                  <a:lnTo>
                    <a:pt x="6505" y="7665"/>
                  </a:lnTo>
                  <a:lnTo>
                    <a:pt x="6505" y="7665"/>
                  </a:lnTo>
                  <a:cubicBezTo>
                    <a:pt x="6505" y="7665"/>
                    <a:pt x="6486" y="7666"/>
                    <a:pt x="6450" y="7666"/>
                  </a:cubicBezTo>
                  <a:cubicBezTo>
                    <a:pt x="5982" y="7666"/>
                    <a:pt x="2679" y="7551"/>
                    <a:pt x="1935" y="4330"/>
                  </a:cubicBezTo>
                  <a:cubicBezTo>
                    <a:pt x="1235" y="1261"/>
                    <a:pt x="6805" y="1027"/>
                    <a:pt x="5971" y="127"/>
                  </a:cubicBezTo>
                  <a:cubicBezTo>
                    <a:pt x="5903" y="58"/>
                    <a:pt x="5612" y="0"/>
                    <a:pt x="5195" y="0"/>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39"/>
            <p:cNvSpPr/>
            <p:nvPr/>
          </p:nvSpPr>
          <p:spPr>
            <a:xfrm flipH="1">
              <a:off x="5929000" y="756350"/>
              <a:ext cx="169300" cy="225000"/>
            </a:xfrm>
            <a:custGeom>
              <a:rect b="b" l="l" r="r" t="t"/>
              <a:pathLst>
                <a:path extrusionOk="0" h="9000" w="6772">
                  <a:moveTo>
                    <a:pt x="1611" y="0"/>
                  </a:moveTo>
                  <a:cubicBezTo>
                    <a:pt x="1194" y="0"/>
                    <a:pt x="903" y="58"/>
                    <a:pt x="834" y="127"/>
                  </a:cubicBezTo>
                  <a:cubicBezTo>
                    <a:pt x="0" y="1027"/>
                    <a:pt x="5571" y="1261"/>
                    <a:pt x="4870" y="4330"/>
                  </a:cubicBezTo>
                  <a:cubicBezTo>
                    <a:pt x="4114" y="7610"/>
                    <a:pt x="1240" y="7699"/>
                    <a:pt x="928" y="7699"/>
                  </a:cubicBezTo>
                  <a:cubicBezTo>
                    <a:pt x="910" y="7699"/>
                    <a:pt x="901" y="7699"/>
                    <a:pt x="901" y="7699"/>
                  </a:cubicBezTo>
                  <a:lnTo>
                    <a:pt x="901" y="7699"/>
                  </a:lnTo>
                  <a:lnTo>
                    <a:pt x="2869" y="9000"/>
                  </a:lnTo>
                  <a:cubicBezTo>
                    <a:pt x="5237" y="8499"/>
                    <a:pt x="6772" y="6198"/>
                    <a:pt x="6371" y="3829"/>
                  </a:cubicBezTo>
                  <a:cubicBezTo>
                    <a:pt x="5857" y="663"/>
                    <a:pt x="3018" y="0"/>
                    <a:pt x="1611" y="0"/>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39"/>
            <p:cNvSpPr/>
            <p:nvPr/>
          </p:nvSpPr>
          <p:spPr>
            <a:xfrm flipH="1">
              <a:off x="5633375" y="970175"/>
              <a:ext cx="1819225" cy="446850"/>
            </a:xfrm>
            <a:custGeom>
              <a:rect b="b" l="l" r="r" t="t"/>
              <a:pathLst>
                <a:path extrusionOk="0" h="17874" w="72769">
                  <a:moveTo>
                    <a:pt x="56426" y="0"/>
                  </a:moveTo>
                  <a:cubicBezTo>
                    <a:pt x="56397" y="0"/>
                    <a:pt x="56368" y="4"/>
                    <a:pt x="56340" y="13"/>
                  </a:cubicBezTo>
                  <a:lnTo>
                    <a:pt x="14377" y="13"/>
                  </a:lnTo>
                  <a:cubicBezTo>
                    <a:pt x="13043" y="12722"/>
                    <a:pt x="0" y="13156"/>
                    <a:pt x="34" y="13156"/>
                  </a:cubicBezTo>
                  <a:cubicBezTo>
                    <a:pt x="34" y="15291"/>
                    <a:pt x="2202" y="16959"/>
                    <a:pt x="5204" y="17159"/>
                  </a:cubicBezTo>
                  <a:cubicBezTo>
                    <a:pt x="11255" y="17591"/>
                    <a:pt x="21834" y="17873"/>
                    <a:pt x="32883" y="17873"/>
                  </a:cubicBezTo>
                  <a:cubicBezTo>
                    <a:pt x="45711" y="17873"/>
                    <a:pt x="59173" y="17493"/>
                    <a:pt x="66915" y="16525"/>
                  </a:cubicBezTo>
                  <a:cubicBezTo>
                    <a:pt x="71162" y="15994"/>
                    <a:pt x="72769" y="12855"/>
                    <a:pt x="72687" y="12855"/>
                  </a:cubicBezTo>
                  <a:lnTo>
                    <a:pt x="72687" y="12855"/>
                  </a:lnTo>
                  <a:cubicBezTo>
                    <a:pt x="72686" y="12855"/>
                    <a:pt x="72686" y="12855"/>
                    <a:pt x="72685" y="12856"/>
                  </a:cubicBezTo>
                  <a:cubicBezTo>
                    <a:pt x="71881" y="13075"/>
                    <a:pt x="71112" y="13175"/>
                    <a:pt x="70378" y="13175"/>
                  </a:cubicBezTo>
                  <a:cubicBezTo>
                    <a:pt x="61973" y="13175"/>
                    <a:pt x="58047" y="0"/>
                    <a:pt x="56426" y="0"/>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39"/>
            <p:cNvSpPr/>
            <p:nvPr/>
          </p:nvSpPr>
          <p:spPr>
            <a:xfrm flipH="1">
              <a:off x="5634950" y="1288900"/>
              <a:ext cx="1833300" cy="141950"/>
            </a:xfrm>
            <a:custGeom>
              <a:rect b="b" l="l" r="r" t="t"/>
              <a:pathLst>
                <a:path extrusionOk="0" h="5678" w="73332">
                  <a:moveTo>
                    <a:pt x="73276" y="1"/>
                  </a:moveTo>
                  <a:cubicBezTo>
                    <a:pt x="72898" y="1"/>
                    <a:pt x="70138" y="3382"/>
                    <a:pt x="66238" y="3382"/>
                  </a:cubicBezTo>
                  <a:cubicBezTo>
                    <a:pt x="66139" y="3382"/>
                    <a:pt x="66040" y="3380"/>
                    <a:pt x="65940" y="3376"/>
                  </a:cubicBezTo>
                  <a:cubicBezTo>
                    <a:pt x="65888" y="3373"/>
                    <a:pt x="65739" y="3372"/>
                    <a:pt x="65502" y="3372"/>
                  </a:cubicBezTo>
                  <a:cubicBezTo>
                    <a:pt x="60033" y="3372"/>
                    <a:pt x="7421" y="4076"/>
                    <a:pt x="6430" y="4076"/>
                  </a:cubicBezTo>
                  <a:cubicBezTo>
                    <a:pt x="6375" y="4078"/>
                    <a:pt x="6319" y="4078"/>
                    <a:pt x="6263" y="4078"/>
                  </a:cubicBezTo>
                  <a:cubicBezTo>
                    <a:pt x="3826" y="4078"/>
                    <a:pt x="1605" y="2657"/>
                    <a:pt x="626" y="407"/>
                  </a:cubicBezTo>
                  <a:cubicBezTo>
                    <a:pt x="591" y="375"/>
                    <a:pt x="558" y="359"/>
                    <a:pt x="530" y="359"/>
                  </a:cubicBezTo>
                  <a:cubicBezTo>
                    <a:pt x="0" y="359"/>
                    <a:pt x="824" y="5677"/>
                    <a:pt x="6364" y="5677"/>
                  </a:cubicBezTo>
                  <a:cubicBezTo>
                    <a:pt x="8332" y="5677"/>
                    <a:pt x="65239" y="5677"/>
                    <a:pt x="66573" y="5544"/>
                  </a:cubicBezTo>
                  <a:cubicBezTo>
                    <a:pt x="71810" y="5077"/>
                    <a:pt x="73078" y="1107"/>
                    <a:pt x="73311" y="140"/>
                  </a:cubicBezTo>
                  <a:cubicBezTo>
                    <a:pt x="73331" y="44"/>
                    <a:pt x="73319" y="1"/>
                    <a:pt x="73276" y="1"/>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39"/>
            <p:cNvSpPr/>
            <p:nvPr/>
          </p:nvSpPr>
          <p:spPr>
            <a:xfrm flipH="1">
              <a:off x="6781275" y="3606550"/>
              <a:ext cx="803100" cy="382800"/>
            </a:xfrm>
            <a:custGeom>
              <a:rect b="b" l="l" r="r" t="t"/>
              <a:pathLst>
                <a:path extrusionOk="0" h="15312" w="32124">
                  <a:moveTo>
                    <a:pt x="15579" y="0"/>
                  </a:moveTo>
                  <a:cubicBezTo>
                    <a:pt x="13811" y="2769"/>
                    <a:pt x="11709" y="5337"/>
                    <a:pt x="9374" y="7639"/>
                  </a:cubicBezTo>
                  <a:cubicBezTo>
                    <a:pt x="5571" y="11375"/>
                    <a:pt x="1" y="15311"/>
                    <a:pt x="835" y="15311"/>
                  </a:cubicBezTo>
                  <a:lnTo>
                    <a:pt x="30289" y="15311"/>
                  </a:lnTo>
                  <a:cubicBezTo>
                    <a:pt x="32124" y="15311"/>
                    <a:pt x="21416" y="8173"/>
                    <a:pt x="155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39"/>
            <p:cNvSpPr/>
            <p:nvPr/>
          </p:nvSpPr>
          <p:spPr>
            <a:xfrm flipH="1">
              <a:off x="6781275" y="3640725"/>
              <a:ext cx="803100" cy="382800"/>
            </a:xfrm>
            <a:custGeom>
              <a:rect b="b" l="l" r="r" t="t"/>
              <a:pathLst>
                <a:path extrusionOk="0" h="15312" w="32124">
                  <a:moveTo>
                    <a:pt x="15579" y="1"/>
                  </a:moveTo>
                  <a:cubicBezTo>
                    <a:pt x="13811" y="2770"/>
                    <a:pt x="11709" y="5338"/>
                    <a:pt x="9374" y="7640"/>
                  </a:cubicBezTo>
                  <a:cubicBezTo>
                    <a:pt x="5571" y="11376"/>
                    <a:pt x="1" y="15312"/>
                    <a:pt x="835" y="15312"/>
                  </a:cubicBezTo>
                  <a:lnTo>
                    <a:pt x="30289" y="15312"/>
                  </a:lnTo>
                  <a:cubicBezTo>
                    <a:pt x="32124" y="15312"/>
                    <a:pt x="21416" y="8173"/>
                    <a:pt x="15579" y="1"/>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39"/>
            <p:cNvSpPr/>
            <p:nvPr/>
          </p:nvSpPr>
          <p:spPr>
            <a:xfrm flipH="1">
              <a:off x="6894675" y="3759000"/>
              <a:ext cx="556425" cy="264400"/>
            </a:xfrm>
            <a:custGeom>
              <a:rect b="b" l="l" r="r" t="t"/>
              <a:pathLst>
                <a:path extrusionOk="0" h="10576" w="22257">
                  <a:moveTo>
                    <a:pt x="10326" y="1"/>
                  </a:moveTo>
                  <a:cubicBezTo>
                    <a:pt x="9665" y="1"/>
                    <a:pt x="1" y="10575"/>
                    <a:pt x="748" y="10575"/>
                  </a:cubicBezTo>
                  <a:cubicBezTo>
                    <a:pt x="770" y="10575"/>
                    <a:pt x="800" y="10566"/>
                    <a:pt x="841" y="10547"/>
                  </a:cubicBezTo>
                  <a:lnTo>
                    <a:pt x="20021" y="10547"/>
                  </a:lnTo>
                  <a:cubicBezTo>
                    <a:pt x="22256" y="10547"/>
                    <a:pt x="10348" y="7"/>
                    <a:pt x="10348" y="7"/>
                  </a:cubicBezTo>
                  <a:cubicBezTo>
                    <a:pt x="10342" y="3"/>
                    <a:pt x="10335" y="1"/>
                    <a:pt x="103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39"/>
            <p:cNvSpPr/>
            <p:nvPr/>
          </p:nvSpPr>
          <p:spPr>
            <a:xfrm flipH="1">
              <a:off x="6890350" y="3725550"/>
              <a:ext cx="588100" cy="301975"/>
            </a:xfrm>
            <a:custGeom>
              <a:rect b="b" l="l" r="r" t="t"/>
              <a:pathLst>
                <a:path extrusionOk="0" h="12079" w="23524">
                  <a:moveTo>
                    <a:pt x="11435" y="0"/>
                  </a:moveTo>
                  <a:cubicBezTo>
                    <a:pt x="11424" y="0"/>
                    <a:pt x="11415" y="3"/>
                    <a:pt x="11408" y="10"/>
                  </a:cubicBezTo>
                  <a:cubicBezTo>
                    <a:pt x="11408" y="10"/>
                    <a:pt x="3636" y="9784"/>
                    <a:pt x="234" y="11885"/>
                  </a:cubicBezTo>
                  <a:cubicBezTo>
                    <a:pt x="0" y="12030"/>
                    <a:pt x="200" y="12078"/>
                    <a:pt x="571" y="12078"/>
                  </a:cubicBezTo>
                  <a:cubicBezTo>
                    <a:pt x="1312" y="12078"/>
                    <a:pt x="2735" y="11885"/>
                    <a:pt x="2735" y="11885"/>
                  </a:cubicBezTo>
                  <a:cubicBezTo>
                    <a:pt x="3738" y="11433"/>
                    <a:pt x="10545" y="2352"/>
                    <a:pt x="11503" y="2352"/>
                  </a:cubicBezTo>
                  <a:cubicBezTo>
                    <a:pt x="11533" y="2352"/>
                    <a:pt x="11557" y="2361"/>
                    <a:pt x="11575" y="2379"/>
                  </a:cubicBezTo>
                  <a:cubicBezTo>
                    <a:pt x="11575" y="2379"/>
                    <a:pt x="20148" y="11885"/>
                    <a:pt x="21115" y="11885"/>
                  </a:cubicBezTo>
                  <a:cubicBezTo>
                    <a:pt x="21750" y="11908"/>
                    <a:pt x="22738" y="11977"/>
                    <a:pt x="23202" y="11977"/>
                  </a:cubicBezTo>
                  <a:cubicBezTo>
                    <a:pt x="23422" y="11977"/>
                    <a:pt x="23524" y="11962"/>
                    <a:pt x="23417" y="11919"/>
                  </a:cubicBezTo>
                  <a:cubicBezTo>
                    <a:pt x="20991" y="11034"/>
                    <a:pt x="12089" y="0"/>
                    <a:pt x="11435" y="0"/>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39"/>
            <p:cNvSpPr/>
            <p:nvPr/>
          </p:nvSpPr>
          <p:spPr>
            <a:xfrm flipH="1">
              <a:off x="7229925" y="3890925"/>
              <a:ext cx="38375" cy="103425"/>
            </a:xfrm>
            <a:custGeom>
              <a:rect b="b" l="l" r="r" t="t"/>
              <a:pathLst>
                <a:path extrusionOk="0" h="4137" w="1535">
                  <a:moveTo>
                    <a:pt x="0" y="0"/>
                  </a:moveTo>
                  <a:lnTo>
                    <a:pt x="0" y="4136"/>
                  </a:lnTo>
                  <a:lnTo>
                    <a:pt x="1535" y="4136"/>
                  </a:lnTo>
                  <a:lnTo>
                    <a:pt x="153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39"/>
            <p:cNvSpPr/>
            <p:nvPr/>
          </p:nvSpPr>
          <p:spPr>
            <a:xfrm flipH="1">
              <a:off x="7166550" y="3890925"/>
              <a:ext cx="39225" cy="103425"/>
            </a:xfrm>
            <a:custGeom>
              <a:rect b="b" l="l" r="r" t="t"/>
              <a:pathLst>
                <a:path extrusionOk="0" h="4137" w="1569">
                  <a:moveTo>
                    <a:pt x="1" y="0"/>
                  </a:moveTo>
                  <a:lnTo>
                    <a:pt x="1" y="4136"/>
                  </a:lnTo>
                  <a:lnTo>
                    <a:pt x="1569" y="4136"/>
                  </a:lnTo>
                  <a:lnTo>
                    <a:pt x="156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39"/>
            <p:cNvSpPr/>
            <p:nvPr/>
          </p:nvSpPr>
          <p:spPr>
            <a:xfrm flipH="1">
              <a:off x="7109000" y="3890925"/>
              <a:ext cx="39225" cy="103425"/>
            </a:xfrm>
            <a:custGeom>
              <a:rect b="b" l="l" r="r" t="t"/>
              <a:pathLst>
                <a:path extrusionOk="0" h="4137" w="1569">
                  <a:moveTo>
                    <a:pt x="1" y="0"/>
                  </a:moveTo>
                  <a:lnTo>
                    <a:pt x="1" y="4136"/>
                  </a:lnTo>
                  <a:lnTo>
                    <a:pt x="1568" y="4136"/>
                  </a:lnTo>
                  <a:lnTo>
                    <a:pt x="156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39"/>
            <p:cNvSpPr/>
            <p:nvPr/>
          </p:nvSpPr>
          <p:spPr>
            <a:xfrm flipH="1">
              <a:off x="5487850" y="3606550"/>
              <a:ext cx="803100" cy="382800"/>
            </a:xfrm>
            <a:custGeom>
              <a:rect b="b" l="l" r="r" t="t"/>
              <a:pathLst>
                <a:path extrusionOk="0" h="15312" w="32124">
                  <a:moveTo>
                    <a:pt x="15579" y="0"/>
                  </a:moveTo>
                  <a:cubicBezTo>
                    <a:pt x="13777" y="2769"/>
                    <a:pt x="11709" y="5337"/>
                    <a:pt x="9374" y="7639"/>
                  </a:cubicBezTo>
                  <a:cubicBezTo>
                    <a:pt x="5538" y="11375"/>
                    <a:pt x="1" y="15311"/>
                    <a:pt x="835" y="15311"/>
                  </a:cubicBezTo>
                  <a:lnTo>
                    <a:pt x="30289" y="15311"/>
                  </a:lnTo>
                  <a:cubicBezTo>
                    <a:pt x="32124" y="15311"/>
                    <a:pt x="21416" y="8173"/>
                    <a:pt x="155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39"/>
            <p:cNvSpPr/>
            <p:nvPr/>
          </p:nvSpPr>
          <p:spPr>
            <a:xfrm flipH="1">
              <a:off x="5487850" y="3640725"/>
              <a:ext cx="803100" cy="382800"/>
            </a:xfrm>
            <a:custGeom>
              <a:rect b="b" l="l" r="r" t="t"/>
              <a:pathLst>
                <a:path extrusionOk="0" h="15312" w="32124">
                  <a:moveTo>
                    <a:pt x="15579" y="1"/>
                  </a:moveTo>
                  <a:cubicBezTo>
                    <a:pt x="13777" y="2770"/>
                    <a:pt x="11709" y="5338"/>
                    <a:pt x="9374" y="7640"/>
                  </a:cubicBezTo>
                  <a:cubicBezTo>
                    <a:pt x="5538" y="11376"/>
                    <a:pt x="1" y="15312"/>
                    <a:pt x="835" y="15312"/>
                  </a:cubicBezTo>
                  <a:lnTo>
                    <a:pt x="30289" y="15312"/>
                  </a:lnTo>
                  <a:cubicBezTo>
                    <a:pt x="32124" y="15312"/>
                    <a:pt x="21416" y="8173"/>
                    <a:pt x="15579" y="1"/>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39"/>
            <p:cNvSpPr/>
            <p:nvPr/>
          </p:nvSpPr>
          <p:spPr>
            <a:xfrm flipH="1">
              <a:off x="5602100" y="3759000"/>
              <a:ext cx="555625" cy="264400"/>
            </a:xfrm>
            <a:custGeom>
              <a:rect b="b" l="l" r="r" t="t"/>
              <a:pathLst>
                <a:path extrusionOk="0" h="10576" w="22225">
                  <a:moveTo>
                    <a:pt x="10295" y="1"/>
                  </a:moveTo>
                  <a:cubicBezTo>
                    <a:pt x="9634" y="1"/>
                    <a:pt x="1" y="10575"/>
                    <a:pt x="749" y="10575"/>
                  </a:cubicBezTo>
                  <a:cubicBezTo>
                    <a:pt x="771" y="10575"/>
                    <a:pt x="802" y="10566"/>
                    <a:pt x="843" y="10547"/>
                  </a:cubicBezTo>
                  <a:lnTo>
                    <a:pt x="20023" y="10547"/>
                  </a:lnTo>
                  <a:cubicBezTo>
                    <a:pt x="22225" y="10547"/>
                    <a:pt x="10316" y="7"/>
                    <a:pt x="10316" y="7"/>
                  </a:cubicBezTo>
                  <a:cubicBezTo>
                    <a:pt x="10311" y="3"/>
                    <a:pt x="10303" y="1"/>
                    <a:pt x="1029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39"/>
            <p:cNvSpPr/>
            <p:nvPr/>
          </p:nvSpPr>
          <p:spPr>
            <a:xfrm flipH="1">
              <a:off x="5597750" y="3725550"/>
              <a:ext cx="588125" cy="301975"/>
            </a:xfrm>
            <a:custGeom>
              <a:rect b="b" l="l" r="r" t="t"/>
              <a:pathLst>
                <a:path extrusionOk="0" h="12079" w="23525">
                  <a:moveTo>
                    <a:pt x="11437" y="0"/>
                  </a:moveTo>
                  <a:cubicBezTo>
                    <a:pt x="11425" y="0"/>
                    <a:pt x="11416" y="3"/>
                    <a:pt x="11409" y="10"/>
                  </a:cubicBezTo>
                  <a:cubicBezTo>
                    <a:pt x="11409" y="10"/>
                    <a:pt x="3637" y="9784"/>
                    <a:pt x="234" y="11885"/>
                  </a:cubicBezTo>
                  <a:cubicBezTo>
                    <a:pt x="1" y="12030"/>
                    <a:pt x="201" y="12078"/>
                    <a:pt x="572" y="12078"/>
                  </a:cubicBezTo>
                  <a:cubicBezTo>
                    <a:pt x="1313" y="12078"/>
                    <a:pt x="2736" y="11885"/>
                    <a:pt x="2736" y="11885"/>
                  </a:cubicBezTo>
                  <a:cubicBezTo>
                    <a:pt x="3739" y="11433"/>
                    <a:pt x="10546" y="2352"/>
                    <a:pt x="11504" y="2352"/>
                  </a:cubicBezTo>
                  <a:cubicBezTo>
                    <a:pt x="11533" y="2352"/>
                    <a:pt x="11558" y="2361"/>
                    <a:pt x="11576" y="2379"/>
                  </a:cubicBezTo>
                  <a:cubicBezTo>
                    <a:pt x="11576" y="2379"/>
                    <a:pt x="20148" y="11885"/>
                    <a:pt x="21116" y="11885"/>
                  </a:cubicBezTo>
                  <a:cubicBezTo>
                    <a:pt x="21750" y="11908"/>
                    <a:pt x="22739" y="11977"/>
                    <a:pt x="23203" y="11977"/>
                  </a:cubicBezTo>
                  <a:cubicBezTo>
                    <a:pt x="23422" y="11977"/>
                    <a:pt x="23524" y="11962"/>
                    <a:pt x="23417" y="11919"/>
                  </a:cubicBezTo>
                  <a:cubicBezTo>
                    <a:pt x="21057" y="11034"/>
                    <a:pt x="12124" y="0"/>
                    <a:pt x="11437" y="0"/>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39"/>
            <p:cNvSpPr/>
            <p:nvPr/>
          </p:nvSpPr>
          <p:spPr>
            <a:xfrm flipH="1">
              <a:off x="5936500" y="3890925"/>
              <a:ext cx="39225" cy="103425"/>
            </a:xfrm>
            <a:custGeom>
              <a:rect b="b" l="l" r="r" t="t"/>
              <a:pathLst>
                <a:path extrusionOk="0" h="4137" w="1569">
                  <a:moveTo>
                    <a:pt x="1" y="0"/>
                  </a:moveTo>
                  <a:lnTo>
                    <a:pt x="1" y="4136"/>
                  </a:lnTo>
                  <a:lnTo>
                    <a:pt x="1569" y="4136"/>
                  </a:lnTo>
                  <a:lnTo>
                    <a:pt x="156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39"/>
            <p:cNvSpPr/>
            <p:nvPr/>
          </p:nvSpPr>
          <p:spPr>
            <a:xfrm flipH="1">
              <a:off x="5873125" y="3890925"/>
              <a:ext cx="39225" cy="103425"/>
            </a:xfrm>
            <a:custGeom>
              <a:rect b="b" l="l" r="r" t="t"/>
              <a:pathLst>
                <a:path extrusionOk="0" h="4137" w="1569">
                  <a:moveTo>
                    <a:pt x="1" y="0"/>
                  </a:moveTo>
                  <a:lnTo>
                    <a:pt x="1" y="4136"/>
                  </a:lnTo>
                  <a:lnTo>
                    <a:pt x="1569" y="4136"/>
                  </a:lnTo>
                  <a:lnTo>
                    <a:pt x="156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39"/>
            <p:cNvSpPr/>
            <p:nvPr/>
          </p:nvSpPr>
          <p:spPr>
            <a:xfrm flipH="1">
              <a:off x="5816425" y="3890925"/>
              <a:ext cx="38375" cy="103425"/>
            </a:xfrm>
            <a:custGeom>
              <a:rect b="b" l="l" r="r" t="t"/>
              <a:pathLst>
                <a:path extrusionOk="0" h="4137" w="1535">
                  <a:moveTo>
                    <a:pt x="1" y="0"/>
                  </a:moveTo>
                  <a:lnTo>
                    <a:pt x="1" y="4136"/>
                  </a:lnTo>
                  <a:lnTo>
                    <a:pt x="1535" y="4136"/>
                  </a:lnTo>
                  <a:lnTo>
                    <a:pt x="153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39"/>
            <p:cNvSpPr/>
            <p:nvPr/>
          </p:nvSpPr>
          <p:spPr>
            <a:xfrm flipH="1">
              <a:off x="5729675" y="2152525"/>
              <a:ext cx="1620350" cy="332325"/>
            </a:xfrm>
            <a:custGeom>
              <a:rect b="b" l="l" r="r" t="t"/>
              <a:pathLst>
                <a:path extrusionOk="0" h="13293" w="64814">
                  <a:moveTo>
                    <a:pt x="39241" y="1"/>
                  </a:moveTo>
                  <a:cubicBezTo>
                    <a:pt x="21731" y="1"/>
                    <a:pt x="981" y="444"/>
                    <a:pt x="634" y="887"/>
                  </a:cubicBezTo>
                  <a:cubicBezTo>
                    <a:pt x="0" y="1654"/>
                    <a:pt x="200" y="13262"/>
                    <a:pt x="200" y="13262"/>
                  </a:cubicBezTo>
                  <a:cubicBezTo>
                    <a:pt x="200" y="13262"/>
                    <a:pt x="27805" y="13292"/>
                    <a:pt x="46584" y="13292"/>
                  </a:cubicBezTo>
                  <a:cubicBezTo>
                    <a:pt x="55973" y="13292"/>
                    <a:pt x="63156" y="13285"/>
                    <a:pt x="63579" y="13262"/>
                  </a:cubicBezTo>
                  <a:cubicBezTo>
                    <a:pt x="64813" y="13196"/>
                    <a:pt x="63412" y="2421"/>
                    <a:pt x="63212" y="887"/>
                  </a:cubicBezTo>
                  <a:cubicBezTo>
                    <a:pt x="63141" y="238"/>
                    <a:pt x="52059" y="1"/>
                    <a:pt x="392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39"/>
            <p:cNvSpPr/>
            <p:nvPr/>
          </p:nvSpPr>
          <p:spPr>
            <a:xfrm flipH="1">
              <a:off x="5748025" y="2262250"/>
              <a:ext cx="1597000" cy="90075"/>
            </a:xfrm>
            <a:custGeom>
              <a:rect b="b" l="l" r="r" t="t"/>
              <a:pathLst>
                <a:path extrusionOk="0" h="3603" w="63880">
                  <a:moveTo>
                    <a:pt x="0" y="0"/>
                  </a:moveTo>
                  <a:lnTo>
                    <a:pt x="0" y="3603"/>
                  </a:lnTo>
                  <a:lnTo>
                    <a:pt x="63879" y="3603"/>
                  </a:lnTo>
                  <a:lnTo>
                    <a:pt x="6364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39"/>
            <p:cNvSpPr/>
            <p:nvPr/>
          </p:nvSpPr>
          <p:spPr>
            <a:xfrm flipH="1">
              <a:off x="6577800" y="2318950"/>
              <a:ext cx="93425" cy="105100"/>
            </a:xfrm>
            <a:custGeom>
              <a:rect b="b" l="l" r="r" t="t"/>
              <a:pathLst>
                <a:path extrusionOk="0" h="4204" w="3737">
                  <a:moveTo>
                    <a:pt x="1" y="1"/>
                  </a:moveTo>
                  <a:lnTo>
                    <a:pt x="1" y="4204"/>
                  </a:lnTo>
                  <a:lnTo>
                    <a:pt x="3737" y="4204"/>
                  </a:lnTo>
                  <a:lnTo>
                    <a:pt x="373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39"/>
            <p:cNvSpPr/>
            <p:nvPr/>
          </p:nvSpPr>
          <p:spPr>
            <a:xfrm flipH="1">
              <a:off x="6422675" y="2318950"/>
              <a:ext cx="93425" cy="105100"/>
            </a:xfrm>
            <a:custGeom>
              <a:rect b="b" l="l" r="r" t="t"/>
              <a:pathLst>
                <a:path extrusionOk="0" h="4204" w="3737">
                  <a:moveTo>
                    <a:pt x="0" y="1"/>
                  </a:moveTo>
                  <a:lnTo>
                    <a:pt x="0" y="4204"/>
                  </a:lnTo>
                  <a:lnTo>
                    <a:pt x="3736" y="4204"/>
                  </a:lnTo>
                  <a:lnTo>
                    <a:pt x="373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39"/>
            <p:cNvSpPr/>
            <p:nvPr/>
          </p:nvSpPr>
          <p:spPr>
            <a:xfrm flipH="1">
              <a:off x="6571125" y="3585700"/>
              <a:ext cx="74250" cy="135950"/>
            </a:xfrm>
            <a:custGeom>
              <a:rect b="b" l="l" r="r" t="t"/>
              <a:pathLst>
                <a:path extrusionOk="0" h="5438" w="2970">
                  <a:moveTo>
                    <a:pt x="1" y="0"/>
                  </a:moveTo>
                  <a:lnTo>
                    <a:pt x="1" y="5438"/>
                  </a:lnTo>
                  <a:lnTo>
                    <a:pt x="2970" y="5438"/>
                  </a:lnTo>
                  <a:lnTo>
                    <a:pt x="297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39"/>
            <p:cNvSpPr/>
            <p:nvPr/>
          </p:nvSpPr>
          <p:spPr>
            <a:xfrm flipH="1">
              <a:off x="6447700" y="3585700"/>
              <a:ext cx="75075" cy="135950"/>
            </a:xfrm>
            <a:custGeom>
              <a:rect b="b" l="l" r="r" t="t"/>
              <a:pathLst>
                <a:path extrusionOk="0" h="5438" w="3003">
                  <a:moveTo>
                    <a:pt x="0" y="0"/>
                  </a:moveTo>
                  <a:lnTo>
                    <a:pt x="0" y="5438"/>
                  </a:lnTo>
                  <a:lnTo>
                    <a:pt x="3003" y="5438"/>
                  </a:lnTo>
                  <a:lnTo>
                    <a:pt x="300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39"/>
            <p:cNvSpPr/>
            <p:nvPr/>
          </p:nvSpPr>
          <p:spPr>
            <a:xfrm flipH="1">
              <a:off x="6983075" y="3585700"/>
              <a:ext cx="75075" cy="135950"/>
            </a:xfrm>
            <a:custGeom>
              <a:rect b="b" l="l" r="r" t="t"/>
              <a:pathLst>
                <a:path extrusionOk="0" h="5438" w="3003">
                  <a:moveTo>
                    <a:pt x="0" y="0"/>
                  </a:moveTo>
                  <a:lnTo>
                    <a:pt x="0" y="5438"/>
                  </a:lnTo>
                  <a:lnTo>
                    <a:pt x="3002" y="5438"/>
                  </a:lnTo>
                  <a:lnTo>
                    <a:pt x="300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39"/>
            <p:cNvSpPr/>
            <p:nvPr/>
          </p:nvSpPr>
          <p:spPr>
            <a:xfrm flipH="1">
              <a:off x="6860500" y="3585700"/>
              <a:ext cx="74225" cy="135950"/>
            </a:xfrm>
            <a:custGeom>
              <a:rect b="b" l="l" r="r" t="t"/>
              <a:pathLst>
                <a:path extrusionOk="0" h="5438" w="2969">
                  <a:moveTo>
                    <a:pt x="0" y="0"/>
                  </a:moveTo>
                  <a:lnTo>
                    <a:pt x="0" y="5438"/>
                  </a:lnTo>
                  <a:lnTo>
                    <a:pt x="2969" y="5438"/>
                  </a:lnTo>
                  <a:lnTo>
                    <a:pt x="296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39"/>
            <p:cNvSpPr/>
            <p:nvPr/>
          </p:nvSpPr>
          <p:spPr>
            <a:xfrm flipH="1">
              <a:off x="7472600" y="3585700"/>
              <a:ext cx="74250" cy="135950"/>
            </a:xfrm>
            <a:custGeom>
              <a:rect b="b" l="l" r="r" t="t"/>
              <a:pathLst>
                <a:path extrusionOk="0" h="5438" w="2970">
                  <a:moveTo>
                    <a:pt x="1" y="0"/>
                  </a:moveTo>
                  <a:lnTo>
                    <a:pt x="1" y="5438"/>
                  </a:lnTo>
                  <a:lnTo>
                    <a:pt x="2970" y="5438"/>
                  </a:lnTo>
                  <a:lnTo>
                    <a:pt x="297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39"/>
            <p:cNvSpPr/>
            <p:nvPr/>
          </p:nvSpPr>
          <p:spPr>
            <a:xfrm flipH="1">
              <a:off x="7349175" y="3585700"/>
              <a:ext cx="74250" cy="135950"/>
            </a:xfrm>
            <a:custGeom>
              <a:rect b="b" l="l" r="r" t="t"/>
              <a:pathLst>
                <a:path extrusionOk="0" h="5438" w="2970">
                  <a:moveTo>
                    <a:pt x="1" y="0"/>
                  </a:moveTo>
                  <a:lnTo>
                    <a:pt x="1" y="5438"/>
                  </a:lnTo>
                  <a:lnTo>
                    <a:pt x="2970" y="5438"/>
                  </a:lnTo>
                  <a:lnTo>
                    <a:pt x="297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39"/>
            <p:cNvSpPr/>
            <p:nvPr/>
          </p:nvSpPr>
          <p:spPr>
            <a:xfrm flipH="1">
              <a:off x="5670475" y="3585700"/>
              <a:ext cx="74250" cy="135950"/>
            </a:xfrm>
            <a:custGeom>
              <a:rect b="b" l="l" r="r" t="t"/>
              <a:pathLst>
                <a:path extrusionOk="0" h="5438" w="2970">
                  <a:moveTo>
                    <a:pt x="1" y="0"/>
                  </a:moveTo>
                  <a:lnTo>
                    <a:pt x="1" y="5438"/>
                  </a:lnTo>
                  <a:lnTo>
                    <a:pt x="2969" y="5438"/>
                  </a:lnTo>
                  <a:lnTo>
                    <a:pt x="296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39"/>
            <p:cNvSpPr/>
            <p:nvPr/>
          </p:nvSpPr>
          <p:spPr>
            <a:xfrm flipH="1">
              <a:off x="5547050" y="3585700"/>
              <a:ext cx="74250" cy="135950"/>
            </a:xfrm>
            <a:custGeom>
              <a:rect b="b" l="l" r="r" t="t"/>
              <a:pathLst>
                <a:path extrusionOk="0" h="5438" w="2970">
                  <a:moveTo>
                    <a:pt x="1" y="0"/>
                  </a:moveTo>
                  <a:lnTo>
                    <a:pt x="1" y="5438"/>
                  </a:lnTo>
                  <a:lnTo>
                    <a:pt x="2969" y="5438"/>
                  </a:lnTo>
                  <a:lnTo>
                    <a:pt x="296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39"/>
            <p:cNvSpPr/>
            <p:nvPr/>
          </p:nvSpPr>
          <p:spPr>
            <a:xfrm flipH="1">
              <a:off x="6159150" y="3585700"/>
              <a:ext cx="74250" cy="135950"/>
            </a:xfrm>
            <a:custGeom>
              <a:rect b="b" l="l" r="r" t="t"/>
              <a:pathLst>
                <a:path extrusionOk="0" h="5438" w="2970">
                  <a:moveTo>
                    <a:pt x="0" y="0"/>
                  </a:moveTo>
                  <a:lnTo>
                    <a:pt x="0" y="5438"/>
                  </a:lnTo>
                  <a:lnTo>
                    <a:pt x="2969" y="5438"/>
                  </a:lnTo>
                  <a:lnTo>
                    <a:pt x="296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39"/>
            <p:cNvSpPr/>
            <p:nvPr/>
          </p:nvSpPr>
          <p:spPr>
            <a:xfrm flipH="1">
              <a:off x="6035725" y="3585700"/>
              <a:ext cx="74250" cy="135950"/>
            </a:xfrm>
            <a:custGeom>
              <a:rect b="b" l="l" r="r" t="t"/>
              <a:pathLst>
                <a:path extrusionOk="0" h="5438" w="2970">
                  <a:moveTo>
                    <a:pt x="0" y="0"/>
                  </a:moveTo>
                  <a:lnTo>
                    <a:pt x="0" y="5438"/>
                  </a:lnTo>
                  <a:lnTo>
                    <a:pt x="2969" y="5438"/>
                  </a:lnTo>
                  <a:lnTo>
                    <a:pt x="296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39"/>
            <p:cNvSpPr/>
            <p:nvPr/>
          </p:nvSpPr>
          <p:spPr>
            <a:xfrm flipH="1">
              <a:off x="6405175" y="4255350"/>
              <a:ext cx="84250" cy="73400"/>
            </a:xfrm>
            <a:custGeom>
              <a:rect b="b" l="l" r="r" t="t"/>
              <a:pathLst>
                <a:path extrusionOk="0" h="2936" w="3370">
                  <a:moveTo>
                    <a:pt x="1" y="0"/>
                  </a:moveTo>
                  <a:lnTo>
                    <a:pt x="1" y="2936"/>
                  </a:lnTo>
                  <a:lnTo>
                    <a:pt x="3370" y="2936"/>
                  </a:lnTo>
                  <a:lnTo>
                    <a:pt x="337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39"/>
            <p:cNvSpPr/>
            <p:nvPr/>
          </p:nvSpPr>
          <p:spPr>
            <a:xfrm flipH="1">
              <a:off x="6266725" y="4255350"/>
              <a:ext cx="83425" cy="73400"/>
            </a:xfrm>
            <a:custGeom>
              <a:rect b="b" l="l" r="r" t="t"/>
              <a:pathLst>
                <a:path extrusionOk="0" h="2936" w="3337">
                  <a:moveTo>
                    <a:pt x="0" y="0"/>
                  </a:moveTo>
                  <a:lnTo>
                    <a:pt x="0" y="2936"/>
                  </a:lnTo>
                  <a:lnTo>
                    <a:pt x="3336" y="2936"/>
                  </a:lnTo>
                  <a:lnTo>
                    <a:pt x="333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39"/>
            <p:cNvSpPr/>
            <p:nvPr/>
          </p:nvSpPr>
          <p:spPr>
            <a:xfrm flipH="1">
              <a:off x="6743750" y="4255350"/>
              <a:ext cx="83400" cy="73400"/>
            </a:xfrm>
            <a:custGeom>
              <a:rect b="b" l="l" r="r" t="t"/>
              <a:pathLst>
                <a:path extrusionOk="0" h="2936" w="3336">
                  <a:moveTo>
                    <a:pt x="0" y="0"/>
                  </a:moveTo>
                  <a:lnTo>
                    <a:pt x="0" y="2936"/>
                  </a:lnTo>
                  <a:lnTo>
                    <a:pt x="3336" y="2936"/>
                  </a:lnTo>
                  <a:lnTo>
                    <a:pt x="333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39"/>
            <p:cNvSpPr/>
            <p:nvPr/>
          </p:nvSpPr>
          <p:spPr>
            <a:xfrm flipH="1">
              <a:off x="6604475" y="4255350"/>
              <a:ext cx="84250" cy="73400"/>
            </a:xfrm>
            <a:custGeom>
              <a:rect b="b" l="l" r="r" t="t"/>
              <a:pathLst>
                <a:path extrusionOk="0" h="2936" w="3370">
                  <a:moveTo>
                    <a:pt x="0" y="0"/>
                  </a:moveTo>
                  <a:lnTo>
                    <a:pt x="0" y="2936"/>
                  </a:lnTo>
                  <a:lnTo>
                    <a:pt x="3369" y="2936"/>
                  </a:lnTo>
                  <a:lnTo>
                    <a:pt x="336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39"/>
            <p:cNvSpPr/>
            <p:nvPr/>
          </p:nvSpPr>
          <p:spPr>
            <a:xfrm flipH="1">
              <a:off x="7204075" y="4255350"/>
              <a:ext cx="84250" cy="73400"/>
            </a:xfrm>
            <a:custGeom>
              <a:rect b="b" l="l" r="r" t="t"/>
              <a:pathLst>
                <a:path extrusionOk="0" h="2936" w="3370">
                  <a:moveTo>
                    <a:pt x="1" y="0"/>
                  </a:moveTo>
                  <a:lnTo>
                    <a:pt x="1" y="2936"/>
                  </a:lnTo>
                  <a:lnTo>
                    <a:pt x="3370" y="2936"/>
                  </a:lnTo>
                  <a:lnTo>
                    <a:pt x="337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39"/>
            <p:cNvSpPr/>
            <p:nvPr/>
          </p:nvSpPr>
          <p:spPr>
            <a:xfrm flipH="1">
              <a:off x="7065650" y="4255350"/>
              <a:ext cx="83400" cy="73400"/>
            </a:xfrm>
            <a:custGeom>
              <a:rect b="b" l="l" r="r" t="t"/>
              <a:pathLst>
                <a:path extrusionOk="0" h="2936" w="3336">
                  <a:moveTo>
                    <a:pt x="0" y="0"/>
                  </a:moveTo>
                  <a:lnTo>
                    <a:pt x="0" y="2936"/>
                  </a:lnTo>
                  <a:lnTo>
                    <a:pt x="3336" y="2936"/>
                  </a:lnTo>
                  <a:lnTo>
                    <a:pt x="333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39"/>
            <p:cNvSpPr/>
            <p:nvPr/>
          </p:nvSpPr>
          <p:spPr>
            <a:xfrm flipH="1">
              <a:off x="7542650" y="4255350"/>
              <a:ext cx="83425" cy="73400"/>
            </a:xfrm>
            <a:custGeom>
              <a:rect b="b" l="l" r="r" t="t"/>
              <a:pathLst>
                <a:path extrusionOk="0" h="2936" w="3337">
                  <a:moveTo>
                    <a:pt x="1" y="0"/>
                  </a:moveTo>
                  <a:lnTo>
                    <a:pt x="1" y="2936"/>
                  </a:lnTo>
                  <a:lnTo>
                    <a:pt x="3337" y="2936"/>
                  </a:lnTo>
                  <a:lnTo>
                    <a:pt x="333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39"/>
            <p:cNvSpPr/>
            <p:nvPr/>
          </p:nvSpPr>
          <p:spPr>
            <a:xfrm flipH="1">
              <a:off x="7403375" y="4255350"/>
              <a:ext cx="83425" cy="73400"/>
            </a:xfrm>
            <a:custGeom>
              <a:rect b="b" l="l" r="r" t="t"/>
              <a:pathLst>
                <a:path extrusionOk="0" h="2936" w="3337">
                  <a:moveTo>
                    <a:pt x="1" y="0"/>
                  </a:moveTo>
                  <a:lnTo>
                    <a:pt x="1" y="2936"/>
                  </a:lnTo>
                  <a:lnTo>
                    <a:pt x="3336" y="2936"/>
                  </a:lnTo>
                  <a:lnTo>
                    <a:pt x="333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39"/>
            <p:cNvSpPr/>
            <p:nvPr/>
          </p:nvSpPr>
          <p:spPr>
            <a:xfrm flipH="1">
              <a:off x="5606275" y="4255350"/>
              <a:ext cx="84250" cy="73400"/>
            </a:xfrm>
            <a:custGeom>
              <a:rect b="b" l="l" r="r" t="t"/>
              <a:pathLst>
                <a:path extrusionOk="0" h="2936" w="3370">
                  <a:moveTo>
                    <a:pt x="1" y="0"/>
                  </a:moveTo>
                  <a:lnTo>
                    <a:pt x="1" y="2936"/>
                  </a:lnTo>
                  <a:lnTo>
                    <a:pt x="3370" y="2936"/>
                  </a:lnTo>
                  <a:lnTo>
                    <a:pt x="337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39"/>
            <p:cNvSpPr/>
            <p:nvPr/>
          </p:nvSpPr>
          <p:spPr>
            <a:xfrm flipH="1">
              <a:off x="5467825" y="4255350"/>
              <a:ext cx="83425" cy="73400"/>
            </a:xfrm>
            <a:custGeom>
              <a:rect b="b" l="l" r="r" t="t"/>
              <a:pathLst>
                <a:path extrusionOk="0" h="2936" w="3337">
                  <a:moveTo>
                    <a:pt x="1" y="0"/>
                  </a:moveTo>
                  <a:lnTo>
                    <a:pt x="1" y="2936"/>
                  </a:lnTo>
                  <a:lnTo>
                    <a:pt x="3336" y="2936"/>
                  </a:lnTo>
                  <a:lnTo>
                    <a:pt x="333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39"/>
            <p:cNvSpPr/>
            <p:nvPr/>
          </p:nvSpPr>
          <p:spPr>
            <a:xfrm flipH="1">
              <a:off x="5944850" y="4255350"/>
              <a:ext cx="83400" cy="73400"/>
            </a:xfrm>
            <a:custGeom>
              <a:rect b="b" l="l" r="r" t="t"/>
              <a:pathLst>
                <a:path extrusionOk="0" h="2936" w="3336">
                  <a:moveTo>
                    <a:pt x="0" y="0"/>
                  </a:moveTo>
                  <a:lnTo>
                    <a:pt x="0" y="2936"/>
                  </a:lnTo>
                  <a:lnTo>
                    <a:pt x="3336" y="2936"/>
                  </a:lnTo>
                  <a:lnTo>
                    <a:pt x="333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39"/>
            <p:cNvSpPr/>
            <p:nvPr/>
          </p:nvSpPr>
          <p:spPr>
            <a:xfrm flipH="1">
              <a:off x="5806400" y="4255350"/>
              <a:ext cx="83425" cy="73400"/>
            </a:xfrm>
            <a:custGeom>
              <a:rect b="b" l="l" r="r" t="t"/>
              <a:pathLst>
                <a:path extrusionOk="0" h="2936" w="3337">
                  <a:moveTo>
                    <a:pt x="1" y="0"/>
                  </a:moveTo>
                  <a:lnTo>
                    <a:pt x="1" y="2936"/>
                  </a:lnTo>
                  <a:lnTo>
                    <a:pt x="3336" y="2936"/>
                  </a:lnTo>
                  <a:lnTo>
                    <a:pt x="333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39"/>
            <p:cNvSpPr/>
            <p:nvPr/>
          </p:nvSpPr>
          <p:spPr>
            <a:xfrm flipH="1">
              <a:off x="6075775" y="2318950"/>
              <a:ext cx="93425" cy="105100"/>
            </a:xfrm>
            <a:custGeom>
              <a:rect b="b" l="l" r="r" t="t"/>
              <a:pathLst>
                <a:path extrusionOk="0" h="4204" w="3737">
                  <a:moveTo>
                    <a:pt x="1" y="1"/>
                  </a:moveTo>
                  <a:lnTo>
                    <a:pt x="1" y="4204"/>
                  </a:lnTo>
                  <a:lnTo>
                    <a:pt x="3737" y="4204"/>
                  </a:lnTo>
                  <a:lnTo>
                    <a:pt x="373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39"/>
            <p:cNvSpPr/>
            <p:nvPr/>
          </p:nvSpPr>
          <p:spPr>
            <a:xfrm flipH="1">
              <a:off x="5919825" y="2318950"/>
              <a:ext cx="94250" cy="105100"/>
            </a:xfrm>
            <a:custGeom>
              <a:rect b="b" l="l" r="r" t="t"/>
              <a:pathLst>
                <a:path extrusionOk="0" h="4204" w="3770">
                  <a:moveTo>
                    <a:pt x="0" y="1"/>
                  </a:moveTo>
                  <a:lnTo>
                    <a:pt x="0" y="4204"/>
                  </a:lnTo>
                  <a:lnTo>
                    <a:pt x="3770" y="4204"/>
                  </a:lnTo>
                  <a:lnTo>
                    <a:pt x="377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39"/>
            <p:cNvSpPr/>
            <p:nvPr/>
          </p:nvSpPr>
          <p:spPr>
            <a:xfrm flipH="1">
              <a:off x="7080650" y="2318950"/>
              <a:ext cx="93425" cy="105100"/>
            </a:xfrm>
            <a:custGeom>
              <a:rect b="b" l="l" r="r" t="t"/>
              <a:pathLst>
                <a:path extrusionOk="0" h="4204" w="3737">
                  <a:moveTo>
                    <a:pt x="1" y="1"/>
                  </a:moveTo>
                  <a:lnTo>
                    <a:pt x="1" y="4204"/>
                  </a:lnTo>
                  <a:lnTo>
                    <a:pt x="3737" y="4204"/>
                  </a:lnTo>
                  <a:lnTo>
                    <a:pt x="373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39"/>
            <p:cNvSpPr/>
            <p:nvPr/>
          </p:nvSpPr>
          <p:spPr>
            <a:xfrm flipH="1">
              <a:off x="6925550" y="2318950"/>
              <a:ext cx="93425" cy="105100"/>
            </a:xfrm>
            <a:custGeom>
              <a:rect b="b" l="l" r="r" t="t"/>
              <a:pathLst>
                <a:path extrusionOk="0" h="4204" w="3737">
                  <a:moveTo>
                    <a:pt x="1" y="1"/>
                  </a:moveTo>
                  <a:lnTo>
                    <a:pt x="1" y="4204"/>
                  </a:lnTo>
                  <a:lnTo>
                    <a:pt x="3737" y="4204"/>
                  </a:lnTo>
                  <a:lnTo>
                    <a:pt x="373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39"/>
            <p:cNvSpPr/>
            <p:nvPr/>
          </p:nvSpPr>
          <p:spPr>
            <a:xfrm flipH="1">
              <a:off x="5528975" y="1849150"/>
              <a:ext cx="2033700" cy="433625"/>
            </a:xfrm>
            <a:custGeom>
              <a:rect b="b" l="l" r="r" t="t"/>
              <a:pathLst>
                <a:path extrusionOk="0" h="17345" w="81348">
                  <a:moveTo>
                    <a:pt x="69846" y="0"/>
                  </a:moveTo>
                  <a:cubicBezTo>
                    <a:pt x="69814" y="0"/>
                    <a:pt x="69782" y="4"/>
                    <a:pt x="69750" y="13"/>
                  </a:cubicBezTo>
                  <a:cubicBezTo>
                    <a:pt x="67882" y="513"/>
                    <a:pt x="10608" y="513"/>
                    <a:pt x="10608" y="513"/>
                  </a:cubicBezTo>
                  <a:cubicBezTo>
                    <a:pt x="7426" y="12211"/>
                    <a:pt x="918" y="12590"/>
                    <a:pt x="88" y="12590"/>
                  </a:cubicBezTo>
                  <a:cubicBezTo>
                    <a:pt x="30" y="12590"/>
                    <a:pt x="0" y="12588"/>
                    <a:pt x="0" y="12588"/>
                  </a:cubicBezTo>
                  <a:lnTo>
                    <a:pt x="0" y="12588"/>
                  </a:lnTo>
                  <a:cubicBezTo>
                    <a:pt x="0" y="14623"/>
                    <a:pt x="3536" y="16658"/>
                    <a:pt x="6805" y="16858"/>
                  </a:cubicBezTo>
                  <a:cubicBezTo>
                    <a:pt x="11927" y="17180"/>
                    <a:pt x="20186" y="17345"/>
                    <a:pt x="29402" y="17345"/>
                  </a:cubicBezTo>
                  <a:cubicBezTo>
                    <a:pt x="45934" y="17345"/>
                    <a:pt x="65545" y="16816"/>
                    <a:pt x="75654" y="15724"/>
                  </a:cubicBezTo>
                  <a:cubicBezTo>
                    <a:pt x="80299" y="15226"/>
                    <a:pt x="81347" y="12121"/>
                    <a:pt x="81260" y="12121"/>
                  </a:cubicBezTo>
                  <a:cubicBezTo>
                    <a:pt x="81259" y="12121"/>
                    <a:pt x="81259" y="12121"/>
                    <a:pt x="81258" y="12121"/>
                  </a:cubicBezTo>
                  <a:cubicBezTo>
                    <a:pt x="80761" y="12254"/>
                    <a:pt x="80289" y="12315"/>
                    <a:pt x="79838" y="12315"/>
                  </a:cubicBezTo>
                  <a:cubicBezTo>
                    <a:pt x="73480" y="12315"/>
                    <a:pt x="71595" y="0"/>
                    <a:pt x="69846" y="0"/>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39"/>
            <p:cNvSpPr/>
            <p:nvPr/>
          </p:nvSpPr>
          <p:spPr>
            <a:xfrm flipH="1">
              <a:off x="5528225" y="2149900"/>
              <a:ext cx="2048250" cy="137400"/>
            </a:xfrm>
            <a:custGeom>
              <a:rect b="b" l="l" r="r" t="t"/>
              <a:pathLst>
                <a:path extrusionOk="0" h="5496" w="81930">
                  <a:moveTo>
                    <a:pt x="81904" y="1"/>
                  </a:moveTo>
                  <a:cubicBezTo>
                    <a:pt x="81658" y="1"/>
                    <a:pt x="79005" y="3439"/>
                    <a:pt x="75917" y="3439"/>
                  </a:cubicBezTo>
                  <a:cubicBezTo>
                    <a:pt x="75813" y="3439"/>
                    <a:pt x="75710" y="3435"/>
                    <a:pt x="75606" y="3427"/>
                  </a:cubicBezTo>
                  <a:cubicBezTo>
                    <a:pt x="75548" y="3423"/>
                    <a:pt x="75361" y="3420"/>
                    <a:pt x="75057" y="3420"/>
                  </a:cubicBezTo>
                  <a:cubicBezTo>
                    <a:pt x="68564" y="3420"/>
                    <a:pt x="8572" y="4399"/>
                    <a:pt x="7457" y="4494"/>
                  </a:cubicBezTo>
                  <a:cubicBezTo>
                    <a:pt x="7293" y="4507"/>
                    <a:pt x="7131" y="4513"/>
                    <a:pt x="6972" y="4513"/>
                  </a:cubicBezTo>
                  <a:cubicBezTo>
                    <a:pt x="2908" y="4513"/>
                    <a:pt x="652" y="558"/>
                    <a:pt x="652" y="558"/>
                  </a:cubicBezTo>
                  <a:cubicBezTo>
                    <a:pt x="609" y="530"/>
                    <a:pt x="572" y="516"/>
                    <a:pt x="541" y="516"/>
                  </a:cubicBezTo>
                  <a:cubicBezTo>
                    <a:pt x="0" y="516"/>
                    <a:pt x="1386" y="4734"/>
                    <a:pt x="5489" y="5428"/>
                  </a:cubicBezTo>
                  <a:cubicBezTo>
                    <a:pt x="5796" y="5475"/>
                    <a:pt x="7695" y="5495"/>
                    <a:pt x="10688" y="5495"/>
                  </a:cubicBezTo>
                  <a:cubicBezTo>
                    <a:pt x="26898" y="5495"/>
                    <a:pt x="75190" y="4907"/>
                    <a:pt x="76373" y="4795"/>
                  </a:cubicBezTo>
                  <a:cubicBezTo>
                    <a:pt x="79041" y="4594"/>
                    <a:pt x="81276" y="2693"/>
                    <a:pt x="81910" y="91"/>
                  </a:cubicBezTo>
                  <a:cubicBezTo>
                    <a:pt x="81929" y="29"/>
                    <a:pt x="81927" y="1"/>
                    <a:pt x="81904" y="1"/>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39"/>
            <p:cNvSpPr/>
            <p:nvPr/>
          </p:nvSpPr>
          <p:spPr>
            <a:xfrm flipH="1">
              <a:off x="5737200" y="1849450"/>
              <a:ext cx="1612000" cy="149300"/>
            </a:xfrm>
            <a:custGeom>
              <a:rect b="b" l="l" r="r" t="t"/>
              <a:pathLst>
                <a:path extrusionOk="0" h="5972" w="64480">
                  <a:moveTo>
                    <a:pt x="61945" y="1"/>
                  </a:moveTo>
                  <a:lnTo>
                    <a:pt x="2069" y="501"/>
                  </a:lnTo>
                  <a:cubicBezTo>
                    <a:pt x="901" y="3069"/>
                    <a:pt x="1" y="5972"/>
                    <a:pt x="1" y="5972"/>
                  </a:cubicBezTo>
                  <a:lnTo>
                    <a:pt x="64480" y="5972"/>
                  </a:lnTo>
                  <a:cubicBezTo>
                    <a:pt x="63879" y="3870"/>
                    <a:pt x="63012" y="1869"/>
                    <a:pt x="61945"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39"/>
            <p:cNvSpPr/>
            <p:nvPr/>
          </p:nvSpPr>
          <p:spPr>
            <a:xfrm flipH="1">
              <a:off x="5939825" y="1495875"/>
              <a:ext cx="1182550" cy="562925"/>
            </a:xfrm>
            <a:custGeom>
              <a:rect b="b" l="l" r="r" t="t"/>
              <a:pathLst>
                <a:path extrusionOk="0" h="22517" w="47302">
                  <a:moveTo>
                    <a:pt x="22917" y="0"/>
                  </a:moveTo>
                  <a:cubicBezTo>
                    <a:pt x="20315" y="4103"/>
                    <a:pt x="17246" y="7872"/>
                    <a:pt x="13777" y="11275"/>
                  </a:cubicBezTo>
                  <a:cubicBezTo>
                    <a:pt x="8207" y="16779"/>
                    <a:pt x="1" y="22516"/>
                    <a:pt x="1235" y="22516"/>
                  </a:cubicBezTo>
                  <a:lnTo>
                    <a:pt x="44599" y="22516"/>
                  </a:lnTo>
                  <a:cubicBezTo>
                    <a:pt x="47301" y="22516"/>
                    <a:pt x="31523" y="12042"/>
                    <a:pt x="229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39"/>
            <p:cNvSpPr/>
            <p:nvPr/>
          </p:nvSpPr>
          <p:spPr>
            <a:xfrm flipH="1">
              <a:off x="5939825" y="1546725"/>
              <a:ext cx="1182550" cy="562950"/>
            </a:xfrm>
            <a:custGeom>
              <a:rect b="b" l="l" r="r" t="t"/>
              <a:pathLst>
                <a:path extrusionOk="0" h="22518" w="47302">
                  <a:moveTo>
                    <a:pt x="22917" y="1"/>
                  </a:moveTo>
                  <a:cubicBezTo>
                    <a:pt x="20315" y="4071"/>
                    <a:pt x="17246" y="7840"/>
                    <a:pt x="13777" y="11242"/>
                  </a:cubicBezTo>
                  <a:cubicBezTo>
                    <a:pt x="8207" y="16746"/>
                    <a:pt x="1" y="22517"/>
                    <a:pt x="1235" y="22517"/>
                  </a:cubicBezTo>
                  <a:lnTo>
                    <a:pt x="44599" y="22517"/>
                  </a:lnTo>
                  <a:cubicBezTo>
                    <a:pt x="47301" y="22517"/>
                    <a:pt x="31523" y="12043"/>
                    <a:pt x="22917" y="1"/>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39"/>
            <p:cNvSpPr/>
            <p:nvPr/>
          </p:nvSpPr>
          <p:spPr>
            <a:xfrm flipH="1">
              <a:off x="6107450" y="1720000"/>
              <a:ext cx="818425" cy="389050"/>
            </a:xfrm>
            <a:custGeom>
              <a:rect b="b" l="l" r="r" t="t"/>
              <a:pathLst>
                <a:path extrusionOk="0" h="15562" w="32737">
                  <a:moveTo>
                    <a:pt x="15127" y="0"/>
                  </a:moveTo>
                  <a:cubicBezTo>
                    <a:pt x="14197" y="0"/>
                    <a:pt x="1" y="15562"/>
                    <a:pt x="1106" y="15562"/>
                  </a:cubicBezTo>
                  <a:cubicBezTo>
                    <a:pt x="1139" y="15562"/>
                    <a:pt x="1186" y="15548"/>
                    <a:pt x="1247" y="15519"/>
                  </a:cubicBezTo>
                  <a:lnTo>
                    <a:pt x="29434" y="15519"/>
                  </a:lnTo>
                  <a:cubicBezTo>
                    <a:pt x="32736" y="15519"/>
                    <a:pt x="15157" y="8"/>
                    <a:pt x="15157" y="8"/>
                  </a:cubicBezTo>
                  <a:cubicBezTo>
                    <a:pt x="15150" y="3"/>
                    <a:pt x="15140" y="0"/>
                    <a:pt x="1512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39"/>
            <p:cNvSpPr/>
            <p:nvPr/>
          </p:nvSpPr>
          <p:spPr>
            <a:xfrm flipH="1">
              <a:off x="6100900" y="1670650"/>
              <a:ext cx="866350" cy="445225"/>
            </a:xfrm>
            <a:custGeom>
              <a:rect b="b" l="l" r="r" t="t"/>
              <a:pathLst>
                <a:path extrusionOk="0" h="17809" w="34654">
                  <a:moveTo>
                    <a:pt x="16851" y="0"/>
                  </a:moveTo>
                  <a:cubicBezTo>
                    <a:pt x="16835" y="0"/>
                    <a:pt x="16822" y="5"/>
                    <a:pt x="16812" y="14"/>
                  </a:cubicBezTo>
                  <a:cubicBezTo>
                    <a:pt x="16812" y="14"/>
                    <a:pt x="5371" y="14391"/>
                    <a:pt x="334" y="17527"/>
                  </a:cubicBezTo>
                  <a:cubicBezTo>
                    <a:pt x="0" y="17738"/>
                    <a:pt x="300" y="17808"/>
                    <a:pt x="849" y="17808"/>
                  </a:cubicBezTo>
                  <a:cubicBezTo>
                    <a:pt x="1946" y="17808"/>
                    <a:pt x="4036" y="17527"/>
                    <a:pt x="4036" y="17527"/>
                  </a:cubicBezTo>
                  <a:cubicBezTo>
                    <a:pt x="5524" y="16848"/>
                    <a:pt x="15536" y="3476"/>
                    <a:pt x="17000" y="3476"/>
                  </a:cubicBezTo>
                  <a:cubicBezTo>
                    <a:pt x="17046" y="3476"/>
                    <a:pt x="17084" y="3489"/>
                    <a:pt x="17112" y="3517"/>
                  </a:cubicBezTo>
                  <a:cubicBezTo>
                    <a:pt x="17112" y="3517"/>
                    <a:pt x="29721" y="17493"/>
                    <a:pt x="31089" y="17527"/>
                  </a:cubicBezTo>
                  <a:cubicBezTo>
                    <a:pt x="32035" y="17549"/>
                    <a:pt x="33483" y="17648"/>
                    <a:pt x="34170" y="17648"/>
                  </a:cubicBezTo>
                  <a:cubicBezTo>
                    <a:pt x="34500" y="17648"/>
                    <a:pt x="34654" y="17625"/>
                    <a:pt x="34491" y="17560"/>
                  </a:cubicBezTo>
                  <a:cubicBezTo>
                    <a:pt x="30949" y="16248"/>
                    <a:pt x="17825" y="0"/>
                    <a:pt x="16851" y="0"/>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39"/>
            <p:cNvSpPr/>
            <p:nvPr/>
          </p:nvSpPr>
          <p:spPr>
            <a:xfrm flipH="1">
              <a:off x="6600300" y="1914500"/>
              <a:ext cx="56750" cy="152625"/>
            </a:xfrm>
            <a:custGeom>
              <a:rect b="b" l="l" r="r" t="t"/>
              <a:pathLst>
                <a:path extrusionOk="0" h="6105" w="2270">
                  <a:moveTo>
                    <a:pt x="1" y="0"/>
                  </a:moveTo>
                  <a:lnTo>
                    <a:pt x="1" y="6105"/>
                  </a:lnTo>
                  <a:lnTo>
                    <a:pt x="2269" y="6105"/>
                  </a:lnTo>
                  <a:lnTo>
                    <a:pt x="226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39"/>
            <p:cNvSpPr/>
            <p:nvPr/>
          </p:nvSpPr>
          <p:spPr>
            <a:xfrm flipH="1">
              <a:off x="6506900" y="1914500"/>
              <a:ext cx="57575" cy="152625"/>
            </a:xfrm>
            <a:custGeom>
              <a:rect b="b" l="l" r="r" t="t"/>
              <a:pathLst>
                <a:path extrusionOk="0" h="6105" w="2303">
                  <a:moveTo>
                    <a:pt x="1" y="0"/>
                  </a:moveTo>
                  <a:lnTo>
                    <a:pt x="1" y="6105"/>
                  </a:lnTo>
                  <a:lnTo>
                    <a:pt x="2302" y="6105"/>
                  </a:lnTo>
                  <a:lnTo>
                    <a:pt x="230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39"/>
            <p:cNvSpPr/>
            <p:nvPr/>
          </p:nvSpPr>
          <p:spPr>
            <a:xfrm flipH="1">
              <a:off x="6422675" y="1914500"/>
              <a:ext cx="57575" cy="152625"/>
            </a:xfrm>
            <a:custGeom>
              <a:rect b="b" l="l" r="r" t="t"/>
              <a:pathLst>
                <a:path extrusionOk="0" h="6105" w="2303">
                  <a:moveTo>
                    <a:pt x="1" y="0"/>
                  </a:moveTo>
                  <a:lnTo>
                    <a:pt x="1" y="6105"/>
                  </a:lnTo>
                  <a:lnTo>
                    <a:pt x="2302" y="6105"/>
                  </a:lnTo>
                  <a:lnTo>
                    <a:pt x="230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39"/>
            <p:cNvSpPr/>
            <p:nvPr/>
          </p:nvSpPr>
          <p:spPr>
            <a:xfrm flipH="1">
              <a:off x="7336400" y="4620600"/>
              <a:ext cx="502325" cy="22225"/>
            </a:xfrm>
            <a:custGeom>
              <a:rect b="b" l="l" r="r" t="t"/>
              <a:pathLst>
                <a:path extrusionOk="0" h="889" w="20093">
                  <a:moveTo>
                    <a:pt x="1" y="1"/>
                  </a:moveTo>
                  <a:lnTo>
                    <a:pt x="101" y="501"/>
                  </a:lnTo>
                  <a:cubicBezTo>
                    <a:pt x="167" y="764"/>
                    <a:pt x="5165" y="889"/>
                    <a:pt x="10067" y="889"/>
                  </a:cubicBezTo>
                  <a:cubicBezTo>
                    <a:pt x="15131" y="889"/>
                    <a:pt x="20093" y="755"/>
                    <a:pt x="19415" y="501"/>
                  </a:cubicBez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39"/>
            <p:cNvSpPr/>
            <p:nvPr/>
          </p:nvSpPr>
          <p:spPr>
            <a:xfrm flipH="1">
              <a:off x="7151200" y="4774050"/>
              <a:ext cx="734225" cy="23950"/>
            </a:xfrm>
            <a:custGeom>
              <a:rect b="b" l="l" r="r" t="t"/>
              <a:pathLst>
                <a:path extrusionOk="0" h="958" w="29369">
                  <a:moveTo>
                    <a:pt x="735" y="0"/>
                  </a:moveTo>
                  <a:cubicBezTo>
                    <a:pt x="735" y="0"/>
                    <a:pt x="1" y="67"/>
                    <a:pt x="168" y="601"/>
                  </a:cubicBezTo>
                  <a:cubicBezTo>
                    <a:pt x="229" y="846"/>
                    <a:pt x="6609" y="958"/>
                    <a:pt x="13286" y="958"/>
                  </a:cubicBezTo>
                  <a:cubicBezTo>
                    <a:pt x="21122" y="958"/>
                    <a:pt x="29368" y="804"/>
                    <a:pt x="28288" y="534"/>
                  </a:cubicBezTo>
                  <a:lnTo>
                    <a:pt x="73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39"/>
            <p:cNvSpPr/>
            <p:nvPr/>
          </p:nvSpPr>
          <p:spPr>
            <a:xfrm flipH="1">
              <a:off x="7525975" y="4558875"/>
              <a:ext cx="14200" cy="80925"/>
            </a:xfrm>
            <a:custGeom>
              <a:rect b="b" l="l" r="r" t="t"/>
              <a:pathLst>
                <a:path extrusionOk="0" h="3237" w="568">
                  <a:moveTo>
                    <a:pt x="239" y="1"/>
                  </a:moveTo>
                  <a:cubicBezTo>
                    <a:pt x="238" y="1"/>
                    <a:pt x="236" y="1"/>
                    <a:pt x="234" y="1"/>
                  </a:cubicBezTo>
                  <a:cubicBezTo>
                    <a:pt x="1" y="35"/>
                    <a:pt x="234" y="3237"/>
                    <a:pt x="234" y="3237"/>
                  </a:cubicBezTo>
                  <a:lnTo>
                    <a:pt x="568" y="3237"/>
                  </a:lnTo>
                  <a:cubicBezTo>
                    <a:pt x="568" y="3237"/>
                    <a:pt x="568" y="1"/>
                    <a:pt x="2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39"/>
            <p:cNvSpPr/>
            <p:nvPr/>
          </p:nvSpPr>
          <p:spPr>
            <a:xfrm flipH="1">
              <a:off x="7520125" y="4702325"/>
              <a:ext cx="15050" cy="80925"/>
            </a:xfrm>
            <a:custGeom>
              <a:rect b="b" l="l" r="r" t="t"/>
              <a:pathLst>
                <a:path extrusionOk="0" h="3237" w="602">
                  <a:moveTo>
                    <a:pt x="240" y="0"/>
                  </a:moveTo>
                  <a:cubicBezTo>
                    <a:pt x="238" y="0"/>
                    <a:pt x="236" y="0"/>
                    <a:pt x="234" y="1"/>
                  </a:cubicBezTo>
                  <a:cubicBezTo>
                    <a:pt x="1" y="1"/>
                    <a:pt x="234" y="3236"/>
                    <a:pt x="234" y="3236"/>
                  </a:cubicBezTo>
                  <a:lnTo>
                    <a:pt x="601" y="3236"/>
                  </a:lnTo>
                  <a:cubicBezTo>
                    <a:pt x="601" y="3236"/>
                    <a:pt x="601" y="0"/>
                    <a:pt x="2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39"/>
            <p:cNvSpPr/>
            <p:nvPr/>
          </p:nvSpPr>
          <p:spPr>
            <a:xfrm flipH="1">
              <a:off x="7525975" y="4866600"/>
              <a:ext cx="14200" cy="80925"/>
            </a:xfrm>
            <a:custGeom>
              <a:rect b="b" l="l" r="r" t="t"/>
              <a:pathLst>
                <a:path extrusionOk="0" h="3237" w="568">
                  <a:moveTo>
                    <a:pt x="239" y="1"/>
                  </a:moveTo>
                  <a:cubicBezTo>
                    <a:pt x="238" y="1"/>
                    <a:pt x="236" y="1"/>
                    <a:pt x="234" y="1"/>
                  </a:cubicBezTo>
                  <a:cubicBezTo>
                    <a:pt x="1" y="1"/>
                    <a:pt x="234" y="3237"/>
                    <a:pt x="234" y="3237"/>
                  </a:cubicBezTo>
                  <a:lnTo>
                    <a:pt x="568" y="3237"/>
                  </a:lnTo>
                  <a:cubicBezTo>
                    <a:pt x="568" y="3237"/>
                    <a:pt x="568" y="1"/>
                    <a:pt x="2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39"/>
            <p:cNvSpPr/>
            <p:nvPr/>
          </p:nvSpPr>
          <p:spPr>
            <a:xfrm flipH="1">
              <a:off x="7716925" y="4702325"/>
              <a:ext cx="15050" cy="80925"/>
            </a:xfrm>
            <a:custGeom>
              <a:rect b="b" l="l" r="r" t="t"/>
              <a:pathLst>
                <a:path extrusionOk="0" h="3237" w="602">
                  <a:moveTo>
                    <a:pt x="240" y="0"/>
                  </a:moveTo>
                  <a:cubicBezTo>
                    <a:pt x="238" y="0"/>
                    <a:pt x="236" y="0"/>
                    <a:pt x="234" y="1"/>
                  </a:cubicBezTo>
                  <a:cubicBezTo>
                    <a:pt x="1" y="1"/>
                    <a:pt x="234" y="3236"/>
                    <a:pt x="234" y="3236"/>
                  </a:cubicBezTo>
                  <a:lnTo>
                    <a:pt x="601" y="3236"/>
                  </a:lnTo>
                  <a:cubicBezTo>
                    <a:pt x="601" y="3236"/>
                    <a:pt x="601" y="0"/>
                    <a:pt x="2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39"/>
            <p:cNvSpPr/>
            <p:nvPr/>
          </p:nvSpPr>
          <p:spPr>
            <a:xfrm flipH="1">
              <a:off x="7648550" y="4558875"/>
              <a:ext cx="14200" cy="80925"/>
            </a:xfrm>
            <a:custGeom>
              <a:rect b="b" l="l" r="r" t="t"/>
              <a:pathLst>
                <a:path extrusionOk="0" h="3237" w="568">
                  <a:moveTo>
                    <a:pt x="239" y="1"/>
                  </a:moveTo>
                  <a:cubicBezTo>
                    <a:pt x="237" y="1"/>
                    <a:pt x="235" y="1"/>
                    <a:pt x="234" y="1"/>
                  </a:cubicBezTo>
                  <a:cubicBezTo>
                    <a:pt x="0" y="35"/>
                    <a:pt x="234" y="3237"/>
                    <a:pt x="234" y="3237"/>
                  </a:cubicBezTo>
                  <a:lnTo>
                    <a:pt x="567" y="3237"/>
                  </a:lnTo>
                  <a:cubicBezTo>
                    <a:pt x="567" y="3237"/>
                    <a:pt x="567" y="1"/>
                    <a:pt x="2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39"/>
            <p:cNvSpPr/>
            <p:nvPr/>
          </p:nvSpPr>
          <p:spPr>
            <a:xfrm flipH="1">
              <a:off x="7648550" y="4785700"/>
              <a:ext cx="14200" cy="80925"/>
            </a:xfrm>
            <a:custGeom>
              <a:rect b="b" l="l" r="r" t="t"/>
              <a:pathLst>
                <a:path extrusionOk="0" h="3237" w="568">
                  <a:moveTo>
                    <a:pt x="244" y="0"/>
                  </a:moveTo>
                  <a:cubicBezTo>
                    <a:pt x="240" y="0"/>
                    <a:pt x="237" y="1"/>
                    <a:pt x="234" y="1"/>
                  </a:cubicBezTo>
                  <a:cubicBezTo>
                    <a:pt x="0" y="1"/>
                    <a:pt x="234" y="3237"/>
                    <a:pt x="234" y="3237"/>
                  </a:cubicBezTo>
                  <a:lnTo>
                    <a:pt x="567" y="3237"/>
                  </a:lnTo>
                  <a:cubicBezTo>
                    <a:pt x="567" y="3237"/>
                    <a:pt x="567" y="0"/>
                    <a:pt x="2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39"/>
            <p:cNvSpPr/>
            <p:nvPr/>
          </p:nvSpPr>
          <p:spPr>
            <a:xfrm flipH="1">
              <a:off x="7577675" y="4631450"/>
              <a:ext cx="14200" cy="73400"/>
            </a:xfrm>
            <a:custGeom>
              <a:rect b="b" l="l" r="r" t="t"/>
              <a:pathLst>
                <a:path extrusionOk="0" h="2936" w="568">
                  <a:moveTo>
                    <a:pt x="234" y="0"/>
                  </a:moveTo>
                  <a:cubicBezTo>
                    <a:pt x="1" y="67"/>
                    <a:pt x="234" y="2936"/>
                    <a:pt x="234" y="2936"/>
                  </a:cubicBezTo>
                  <a:lnTo>
                    <a:pt x="568" y="2936"/>
                  </a:lnTo>
                  <a:cubicBezTo>
                    <a:pt x="568" y="2936"/>
                    <a:pt x="568" y="0"/>
                    <a:pt x="2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39"/>
            <p:cNvSpPr/>
            <p:nvPr/>
          </p:nvSpPr>
          <p:spPr>
            <a:xfrm flipH="1">
              <a:off x="7770300" y="4631450"/>
              <a:ext cx="14200" cy="73400"/>
            </a:xfrm>
            <a:custGeom>
              <a:rect b="b" l="l" r="r" t="t"/>
              <a:pathLst>
                <a:path extrusionOk="0" h="2936" w="568">
                  <a:moveTo>
                    <a:pt x="234" y="0"/>
                  </a:moveTo>
                  <a:cubicBezTo>
                    <a:pt x="0" y="67"/>
                    <a:pt x="234" y="2936"/>
                    <a:pt x="234" y="2936"/>
                  </a:cubicBezTo>
                  <a:lnTo>
                    <a:pt x="567" y="2936"/>
                  </a:lnTo>
                  <a:cubicBezTo>
                    <a:pt x="567" y="2936"/>
                    <a:pt x="567" y="0"/>
                    <a:pt x="2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39"/>
            <p:cNvSpPr/>
            <p:nvPr/>
          </p:nvSpPr>
          <p:spPr>
            <a:xfrm flipH="1">
              <a:off x="7463425" y="4633950"/>
              <a:ext cx="14200" cy="72575"/>
            </a:xfrm>
            <a:custGeom>
              <a:rect b="b" l="l" r="r" t="t"/>
              <a:pathLst>
                <a:path extrusionOk="0" h="2903" w="568">
                  <a:moveTo>
                    <a:pt x="1" y="0"/>
                  </a:moveTo>
                  <a:cubicBezTo>
                    <a:pt x="1" y="0"/>
                    <a:pt x="1" y="2903"/>
                    <a:pt x="328" y="2903"/>
                  </a:cubicBezTo>
                  <a:cubicBezTo>
                    <a:pt x="330" y="2903"/>
                    <a:pt x="332" y="2903"/>
                    <a:pt x="334" y="2902"/>
                  </a:cubicBezTo>
                  <a:cubicBezTo>
                    <a:pt x="568" y="2869"/>
                    <a:pt x="334" y="0"/>
                    <a:pt x="3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39"/>
            <p:cNvSpPr/>
            <p:nvPr/>
          </p:nvSpPr>
          <p:spPr>
            <a:xfrm flipH="1">
              <a:off x="7463000" y="4553900"/>
              <a:ext cx="296500" cy="8975"/>
            </a:xfrm>
            <a:custGeom>
              <a:rect b="b" l="l" r="r" t="t"/>
              <a:pathLst>
                <a:path extrusionOk="0" h="359" w="11860">
                  <a:moveTo>
                    <a:pt x="9102" y="0"/>
                  </a:moveTo>
                  <a:cubicBezTo>
                    <a:pt x="6187" y="0"/>
                    <a:pt x="1902" y="133"/>
                    <a:pt x="1902" y="133"/>
                  </a:cubicBezTo>
                  <a:cubicBezTo>
                    <a:pt x="1" y="284"/>
                    <a:pt x="2519" y="359"/>
                    <a:pt x="5484" y="359"/>
                  </a:cubicBezTo>
                  <a:cubicBezTo>
                    <a:pt x="8449" y="359"/>
                    <a:pt x="11859" y="284"/>
                    <a:pt x="11743" y="133"/>
                  </a:cubicBezTo>
                  <a:cubicBezTo>
                    <a:pt x="11676" y="33"/>
                    <a:pt x="10560" y="0"/>
                    <a:pt x="91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39"/>
            <p:cNvSpPr/>
            <p:nvPr/>
          </p:nvSpPr>
          <p:spPr>
            <a:xfrm flipH="1">
              <a:off x="7399200" y="4697325"/>
              <a:ext cx="490800" cy="9000"/>
            </a:xfrm>
            <a:custGeom>
              <a:rect b="b" l="l" r="r" t="t"/>
              <a:pathLst>
                <a:path extrusionOk="0" h="360" w="19632">
                  <a:moveTo>
                    <a:pt x="15072" y="0"/>
                  </a:moveTo>
                  <a:cubicBezTo>
                    <a:pt x="10239" y="0"/>
                    <a:pt x="3153" y="134"/>
                    <a:pt x="3153" y="134"/>
                  </a:cubicBezTo>
                  <a:cubicBezTo>
                    <a:pt x="0" y="284"/>
                    <a:pt x="4162" y="359"/>
                    <a:pt x="9069" y="359"/>
                  </a:cubicBezTo>
                  <a:cubicBezTo>
                    <a:pt x="13977" y="359"/>
                    <a:pt x="19631" y="284"/>
                    <a:pt x="19464" y="134"/>
                  </a:cubicBezTo>
                  <a:cubicBezTo>
                    <a:pt x="19342" y="34"/>
                    <a:pt x="17489" y="0"/>
                    <a:pt x="150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39"/>
            <p:cNvSpPr/>
            <p:nvPr/>
          </p:nvSpPr>
          <p:spPr>
            <a:xfrm flipH="1">
              <a:off x="7529300" y="4861600"/>
              <a:ext cx="288975" cy="9000"/>
            </a:xfrm>
            <a:custGeom>
              <a:rect b="b" l="l" r="r" t="t"/>
              <a:pathLst>
                <a:path extrusionOk="0" h="360" w="11559">
                  <a:moveTo>
                    <a:pt x="8879" y="1"/>
                  </a:moveTo>
                  <a:cubicBezTo>
                    <a:pt x="6032" y="1"/>
                    <a:pt x="1851" y="134"/>
                    <a:pt x="1851" y="134"/>
                  </a:cubicBezTo>
                  <a:cubicBezTo>
                    <a:pt x="0" y="284"/>
                    <a:pt x="2452" y="359"/>
                    <a:pt x="5341" y="359"/>
                  </a:cubicBezTo>
                  <a:cubicBezTo>
                    <a:pt x="8231" y="359"/>
                    <a:pt x="11558" y="284"/>
                    <a:pt x="11458" y="134"/>
                  </a:cubicBezTo>
                  <a:cubicBezTo>
                    <a:pt x="11392" y="34"/>
                    <a:pt x="10302" y="1"/>
                    <a:pt x="88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39"/>
            <p:cNvSpPr/>
            <p:nvPr/>
          </p:nvSpPr>
          <p:spPr>
            <a:xfrm flipH="1">
              <a:off x="7428400" y="4785700"/>
              <a:ext cx="15025" cy="80925"/>
            </a:xfrm>
            <a:custGeom>
              <a:rect b="b" l="l" r="r" t="t"/>
              <a:pathLst>
                <a:path extrusionOk="0" h="3237" w="601">
                  <a:moveTo>
                    <a:pt x="245" y="0"/>
                  </a:moveTo>
                  <a:cubicBezTo>
                    <a:pt x="241" y="0"/>
                    <a:pt x="237" y="1"/>
                    <a:pt x="234" y="1"/>
                  </a:cubicBezTo>
                  <a:cubicBezTo>
                    <a:pt x="0" y="1"/>
                    <a:pt x="234" y="3237"/>
                    <a:pt x="234" y="3237"/>
                  </a:cubicBezTo>
                  <a:lnTo>
                    <a:pt x="601" y="3237"/>
                  </a:lnTo>
                  <a:cubicBezTo>
                    <a:pt x="601" y="3237"/>
                    <a:pt x="601" y="0"/>
                    <a:pt x="2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39"/>
            <p:cNvSpPr/>
            <p:nvPr/>
          </p:nvSpPr>
          <p:spPr>
            <a:xfrm flipH="1">
              <a:off x="7309575" y="4861600"/>
              <a:ext cx="288550" cy="9000"/>
            </a:xfrm>
            <a:custGeom>
              <a:rect b="b" l="l" r="r" t="t"/>
              <a:pathLst>
                <a:path extrusionOk="0" h="360" w="11542">
                  <a:moveTo>
                    <a:pt x="8879" y="1"/>
                  </a:moveTo>
                  <a:cubicBezTo>
                    <a:pt x="6033" y="1"/>
                    <a:pt x="1852" y="134"/>
                    <a:pt x="1852" y="134"/>
                  </a:cubicBezTo>
                  <a:cubicBezTo>
                    <a:pt x="0" y="284"/>
                    <a:pt x="2444" y="359"/>
                    <a:pt x="5329" y="359"/>
                  </a:cubicBezTo>
                  <a:cubicBezTo>
                    <a:pt x="8215" y="359"/>
                    <a:pt x="11542" y="284"/>
                    <a:pt x="11459" y="134"/>
                  </a:cubicBezTo>
                  <a:cubicBezTo>
                    <a:pt x="11392" y="34"/>
                    <a:pt x="10302" y="1"/>
                    <a:pt x="88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39"/>
            <p:cNvSpPr/>
            <p:nvPr/>
          </p:nvSpPr>
          <p:spPr>
            <a:xfrm flipH="1">
              <a:off x="7406650" y="4942500"/>
              <a:ext cx="287825" cy="9300"/>
            </a:xfrm>
            <a:custGeom>
              <a:rect b="b" l="l" r="r" t="t"/>
              <a:pathLst>
                <a:path extrusionOk="0" h="372" w="11513">
                  <a:moveTo>
                    <a:pt x="8830" y="0"/>
                  </a:moveTo>
                  <a:cubicBezTo>
                    <a:pt x="5984" y="0"/>
                    <a:pt x="1803" y="134"/>
                    <a:pt x="1803" y="134"/>
                  </a:cubicBezTo>
                  <a:cubicBezTo>
                    <a:pt x="0" y="296"/>
                    <a:pt x="2278" y="372"/>
                    <a:pt x="5066" y="372"/>
                  </a:cubicBezTo>
                  <a:cubicBezTo>
                    <a:pt x="8005" y="372"/>
                    <a:pt x="11513" y="288"/>
                    <a:pt x="11410" y="134"/>
                  </a:cubicBezTo>
                  <a:cubicBezTo>
                    <a:pt x="11343" y="34"/>
                    <a:pt x="10253" y="0"/>
                    <a:pt x="88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39"/>
            <p:cNvSpPr/>
            <p:nvPr/>
          </p:nvSpPr>
          <p:spPr>
            <a:xfrm flipH="1">
              <a:off x="5279650" y="4620600"/>
              <a:ext cx="501625" cy="22225"/>
            </a:xfrm>
            <a:custGeom>
              <a:rect b="b" l="l" r="r" t="t"/>
              <a:pathLst>
                <a:path extrusionOk="0" h="889" w="20065">
                  <a:moveTo>
                    <a:pt x="19238" y="0"/>
                  </a:moveTo>
                  <a:cubicBezTo>
                    <a:pt x="19219" y="0"/>
                    <a:pt x="19209" y="1"/>
                    <a:pt x="19209" y="1"/>
                  </a:cubicBezTo>
                  <a:lnTo>
                    <a:pt x="695" y="501"/>
                  </a:lnTo>
                  <a:cubicBezTo>
                    <a:pt x="1" y="755"/>
                    <a:pt x="4963" y="889"/>
                    <a:pt x="10026" y="889"/>
                  </a:cubicBezTo>
                  <a:cubicBezTo>
                    <a:pt x="14929" y="889"/>
                    <a:pt x="19927" y="764"/>
                    <a:pt x="19976" y="501"/>
                  </a:cubicBezTo>
                  <a:cubicBezTo>
                    <a:pt x="20065" y="27"/>
                    <a:pt x="19389" y="0"/>
                    <a:pt x="192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39"/>
            <p:cNvSpPr/>
            <p:nvPr/>
          </p:nvSpPr>
          <p:spPr>
            <a:xfrm flipH="1">
              <a:off x="5226000" y="4774050"/>
              <a:ext cx="738875" cy="22750"/>
            </a:xfrm>
            <a:custGeom>
              <a:rect b="b" l="l" r="r" t="t"/>
              <a:pathLst>
                <a:path extrusionOk="0" h="910" w="29555">
                  <a:moveTo>
                    <a:pt x="28587" y="0"/>
                  </a:moveTo>
                  <a:lnTo>
                    <a:pt x="1001" y="534"/>
                  </a:lnTo>
                  <a:cubicBezTo>
                    <a:pt x="0" y="784"/>
                    <a:pt x="7064" y="909"/>
                    <a:pt x="14398" y="909"/>
                  </a:cubicBezTo>
                  <a:cubicBezTo>
                    <a:pt x="21733" y="909"/>
                    <a:pt x="29338" y="784"/>
                    <a:pt x="29421" y="534"/>
                  </a:cubicBezTo>
                  <a:cubicBezTo>
                    <a:pt x="29555" y="0"/>
                    <a:pt x="28587" y="0"/>
                    <a:pt x="285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39"/>
            <p:cNvSpPr/>
            <p:nvPr/>
          </p:nvSpPr>
          <p:spPr>
            <a:xfrm flipH="1">
              <a:off x="6133225" y="4780150"/>
              <a:ext cx="736475" cy="16650"/>
            </a:xfrm>
            <a:custGeom>
              <a:rect b="b" l="l" r="r" t="t"/>
              <a:pathLst>
                <a:path extrusionOk="0" h="666" w="29459">
                  <a:moveTo>
                    <a:pt x="24482" y="0"/>
                  </a:moveTo>
                  <a:cubicBezTo>
                    <a:pt x="20796" y="0"/>
                    <a:pt x="16379" y="123"/>
                    <a:pt x="16379" y="123"/>
                  </a:cubicBezTo>
                  <a:lnTo>
                    <a:pt x="1002" y="290"/>
                  </a:lnTo>
                  <a:cubicBezTo>
                    <a:pt x="1" y="540"/>
                    <a:pt x="7064" y="665"/>
                    <a:pt x="14395" y="665"/>
                  </a:cubicBezTo>
                  <a:cubicBezTo>
                    <a:pt x="21725" y="665"/>
                    <a:pt x="29322" y="540"/>
                    <a:pt x="29389" y="290"/>
                  </a:cubicBezTo>
                  <a:cubicBezTo>
                    <a:pt x="29459" y="65"/>
                    <a:pt x="27164" y="0"/>
                    <a:pt x="244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39"/>
            <p:cNvSpPr/>
            <p:nvPr/>
          </p:nvSpPr>
          <p:spPr>
            <a:xfrm flipH="1">
              <a:off x="5577075" y="4558875"/>
              <a:ext cx="14200" cy="80925"/>
            </a:xfrm>
            <a:custGeom>
              <a:rect b="b" l="l" r="r" t="t"/>
              <a:pathLst>
                <a:path extrusionOk="0" h="3237" w="568">
                  <a:moveTo>
                    <a:pt x="329" y="1"/>
                  </a:moveTo>
                  <a:cubicBezTo>
                    <a:pt x="0" y="1"/>
                    <a:pt x="0" y="3237"/>
                    <a:pt x="0" y="3237"/>
                  </a:cubicBezTo>
                  <a:lnTo>
                    <a:pt x="334" y="3237"/>
                  </a:lnTo>
                  <a:cubicBezTo>
                    <a:pt x="334" y="3237"/>
                    <a:pt x="567" y="35"/>
                    <a:pt x="334" y="1"/>
                  </a:cubicBezTo>
                  <a:cubicBezTo>
                    <a:pt x="332" y="1"/>
                    <a:pt x="331" y="1"/>
                    <a:pt x="3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39"/>
            <p:cNvSpPr/>
            <p:nvPr/>
          </p:nvSpPr>
          <p:spPr>
            <a:xfrm flipH="1">
              <a:off x="5582925" y="4702325"/>
              <a:ext cx="14200" cy="80925"/>
            </a:xfrm>
            <a:custGeom>
              <a:rect b="b" l="l" r="r" t="t"/>
              <a:pathLst>
                <a:path extrusionOk="0" h="3237" w="568">
                  <a:moveTo>
                    <a:pt x="329" y="0"/>
                  </a:moveTo>
                  <a:cubicBezTo>
                    <a:pt x="1" y="0"/>
                    <a:pt x="1" y="3236"/>
                    <a:pt x="1" y="3236"/>
                  </a:cubicBezTo>
                  <a:lnTo>
                    <a:pt x="334" y="3236"/>
                  </a:lnTo>
                  <a:cubicBezTo>
                    <a:pt x="334" y="3236"/>
                    <a:pt x="568" y="1"/>
                    <a:pt x="334" y="1"/>
                  </a:cubicBezTo>
                  <a:cubicBezTo>
                    <a:pt x="333" y="0"/>
                    <a:pt x="331" y="0"/>
                    <a:pt x="3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39"/>
            <p:cNvSpPr/>
            <p:nvPr/>
          </p:nvSpPr>
          <p:spPr>
            <a:xfrm flipH="1">
              <a:off x="5577075" y="4866600"/>
              <a:ext cx="14200" cy="80925"/>
            </a:xfrm>
            <a:custGeom>
              <a:rect b="b" l="l" r="r" t="t"/>
              <a:pathLst>
                <a:path extrusionOk="0" h="3237" w="568">
                  <a:moveTo>
                    <a:pt x="329" y="1"/>
                  </a:moveTo>
                  <a:cubicBezTo>
                    <a:pt x="0" y="1"/>
                    <a:pt x="0" y="3237"/>
                    <a:pt x="0" y="3237"/>
                  </a:cubicBezTo>
                  <a:lnTo>
                    <a:pt x="334" y="3237"/>
                  </a:lnTo>
                  <a:cubicBezTo>
                    <a:pt x="334" y="3237"/>
                    <a:pt x="567" y="1"/>
                    <a:pt x="334" y="1"/>
                  </a:cubicBezTo>
                  <a:cubicBezTo>
                    <a:pt x="332" y="1"/>
                    <a:pt x="331" y="1"/>
                    <a:pt x="3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39"/>
            <p:cNvSpPr/>
            <p:nvPr/>
          </p:nvSpPr>
          <p:spPr>
            <a:xfrm flipH="1">
              <a:off x="5386100" y="4702325"/>
              <a:ext cx="14200" cy="80925"/>
            </a:xfrm>
            <a:custGeom>
              <a:rect b="b" l="l" r="r" t="t"/>
              <a:pathLst>
                <a:path extrusionOk="0" h="3237" w="568">
                  <a:moveTo>
                    <a:pt x="329" y="0"/>
                  </a:moveTo>
                  <a:cubicBezTo>
                    <a:pt x="0" y="0"/>
                    <a:pt x="0" y="3236"/>
                    <a:pt x="0" y="3236"/>
                  </a:cubicBezTo>
                  <a:lnTo>
                    <a:pt x="334" y="3236"/>
                  </a:lnTo>
                  <a:cubicBezTo>
                    <a:pt x="334" y="3236"/>
                    <a:pt x="567" y="1"/>
                    <a:pt x="334" y="1"/>
                  </a:cubicBezTo>
                  <a:cubicBezTo>
                    <a:pt x="332" y="0"/>
                    <a:pt x="330" y="0"/>
                    <a:pt x="3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39"/>
            <p:cNvSpPr/>
            <p:nvPr/>
          </p:nvSpPr>
          <p:spPr>
            <a:xfrm flipH="1">
              <a:off x="5454500" y="4558875"/>
              <a:ext cx="15025" cy="80925"/>
            </a:xfrm>
            <a:custGeom>
              <a:rect b="b" l="l" r="r" t="t"/>
              <a:pathLst>
                <a:path extrusionOk="0" h="3237" w="601">
                  <a:moveTo>
                    <a:pt x="362" y="1"/>
                  </a:moveTo>
                  <a:cubicBezTo>
                    <a:pt x="1" y="1"/>
                    <a:pt x="1" y="3237"/>
                    <a:pt x="1" y="3237"/>
                  </a:cubicBezTo>
                  <a:lnTo>
                    <a:pt x="367" y="3237"/>
                  </a:lnTo>
                  <a:cubicBezTo>
                    <a:pt x="367" y="3237"/>
                    <a:pt x="601" y="35"/>
                    <a:pt x="367" y="1"/>
                  </a:cubicBezTo>
                  <a:cubicBezTo>
                    <a:pt x="366" y="1"/>
                    <a:pt x="364" y="1"/>
                    <a:pt x="3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39"/>
            <p:cNvSpPr/>
            <p:nvPr/>
          </p:nvSpPr>
          <p:spPr>
            <a:xfrm flipH="1">
              <a:off x="5454500" y="4785700"/>
              <a:ext cx="15025" cy="80925"/>
            </a:xfrm>
            <a:custGeom>
              <a:rect b="b" l="l" r="r" t="t"/>
              <a:pathLst>
                <a:path extrusionOk="0" h="3237" w="601">
                  <a:moveTo>
                    <a:pt x="357" y="0"/>
                  </a:moveTo>
                  <a:cubicBezTo>
                    <a:pt x="1" y="0"/>
                    <a:pt x="1" y="3237"/>
                    <a:pt x="1" y="3237"/>
                  </a:cubicBezTo>
                  <a:lnTo>
                    <a:pt x="367" y="3237"/>
                  </a:lnTo>
                  <a:cubicBezTo>
                    <a:pt x="367" y="3237"/>
                    <a:pt x="601" y="1"/>
                    <a:pt x="367" y="1"/>
                  </a:cubicBezTo>
                  <a:cubicBezTo>
                    <a:pt x="364" y="1"/>
                    <a:pt x="360" y="0"/>
                    <a:pt x="35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39"/>
            <p:cNvSpPr/>
            <p:nvPr/>
          </p:nvSpPr>
          <p:spPr>
            <a:xfrm flipH="1">
              <a:off x="5525375" y="4631450"/>
              <a:ext cx="15025" cy="73400"/>
            </a:xfrm>
            <a:custGeom>
              <a:rect b="b" l="l" r="r" t="t"/>
              <a:pathLst>
                <a:path extrusionOk="0" h="2936" w="601">
                  <a:moveTo>
                    <a:pt x="367" y="0"/>
                  </a:moveTo>
                  <a:cubicBezTo>
                    <a:pt x="0" y="0"/>
                    <a:pt x="0" y="2936"/>
                    <a:pt x="0" y="2936"/>
                  </a:cubicBezTo>
                  <a:lnTo>
                    <a:pt x="367" y="2936"/>
                  </a:lnTo>
                  <a:cubicBezTo>
                    <a:pt x="367" y="2936"/>
                    <a:pt x="601" y="67"/>
                    <a:pt x="3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39"/>
            <p:cNvSpPr/>
            <p:nvPr/>
          </p:nvSpPr>
          <p:spPr>
            <a:xfrm flipH="1">
              <a:off x="6501900" y="4631450"/>
              <a:ext cx="15050" cy="73400"/>
            </a:xfrm>
            <a:custGeom>
              <a:rect b="b" l="l" r="r" t="t"/>
              <a:pathLst>
                <a:path extrusionOk="0" h="2936" w="602">
                  <a:moveTo>
                    <a:pt x="368" y="0"/>
                  </a:moveTo>
                  <a:cubicBezTo>
                    <a:pt x="1" y="0"/>
                    <a:pt x="1" y="2936"/>
                    <a:pt x="1" y="2936"/>
                  </a:cubicBezTo>
                  <a:lnTo>
                    <a:pt x="368" y="2936"/>
                  </a:lnTo>
                  <a:cubicBezTo>
                    <a:pt x="368" y="2936"/>
                    <a:pt x="601" y="67"/>
                    <a:pt x="3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39"/>
            <p:cNvSpPr/>
            <p:nvPr/>
          </p:nvSpPr>
          <p:spPr>
            <a:xfrm flipH="1">
              <a:off x="5333575" y="4631450"/>
              <a:ext cx="14200" cy="73400"/>
            </a:xfrm>
            <a:custGeom>
              <a:rect b="b" l="l" r="r" t="t"/>
              <a:pathLst>
                <a:path extrusionOk="0" h="2936" w="568">
                  <a:moveTo>
                    <a:pt x="334" y="0"/>
                  </a:moveTo>
                  <a:cubicBezTo>
                    <a:pt x="1" y="0"/>
                    <a:pt x="1" y="2936"/>
                    <a:pt x="1" y="2936"/>
                  </a:cubicBezTo>
                  <a:lnTo>
                    <a:pt x="334" y="2936"/>
                  </a:lnTo>
                  <a:cubicBezTo>
                    <a:pt x="334" y="2936"/>
                    <a:pt x="568" y="67"/>
                    <a:pt x="3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39"/>
            <p:cNvSpPr/>
            <p:nvPr/>
          </p:nvSpPr>
          <p:spPr>
            <a:xfrm flipH="1">
              <a:off x="5639625" y="4633950"/>
              <a:ext cx="15025" cy="72575"/>
            </a:xfrm>
            <a:custGeom>
              <a:rect b="b" l="l" r="r" t="t"/>
              <a:pathLst>
                <a:path extrusionOk="0" h="2903" w="601">
                  <a:moveTo>
                    <a:pt x="234" y="0"/>
                  </a:moveTo>
                  <a:cubicBezTo>
                    <a:pt x="234" y="0"/>
                    <a:pt x="0" y="2869"/>
                    <a:pt x="234" y="2902"/>
                  </a:cubicBezTo>
                  <a:cubicBezTo>
                    <a:pt x="236" y="2903"/>
                    <a:pt x="238" y="2903"/>
                    <a:pt x="240" y="2903"/>
                  </a:cubicBezTo>
                  <a:cubicBezTo>
                    <a:pt x="601" y="2903"/>
                    <a:pt x="601" y="0"/>
                    <a:pt x="6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39"/>
            <p:cNvSpPr/>
            <p:nvPr/>
          </p:nvSpPr>
          <p:spPr>
            <a:xfrm flipH="1">
              <a:off x="5358175" y="4553900"/>
              <a:ext cx="296475" cy="8975"/>
            </a:xfrm>
            <a:custGeom>
              <a:rect b="b" l="l" r="r" t="t"/>
              <a:pathLst>
                <a:path extrusionOk="0" h="359" w="11859">
                  <a:moveTo>
                    <a:pt x="2740" y="0"/>
                  </a:moveTo>
                  <a:cubicBezTo>
                    <a:pt x="1283" y="0"/>
                    <a:pt x="167" y="33"/>
                    <a:pt x="100" y="133"/>
                  </a:cubicBezTo>
                  <a:cubicBezTo>
                    <a:pt x="0" y="284"/>
                    <a:pt x="3419" y="359"/>
                    <a:pt x="6384" y="359"/>
                  </a:cubicBezTo>
                  <a:cubicBezTo>
                    <a:pt x="9349" y="359"/>
                    <a:pt x="11859" y="284"/>
                    <a:pt x="9941" y="133"/>
                  </a:cubicBezTo>
                  <a:cubicBezTo>
                    <a:pt x="9941" y="133"/>
                    <a:pt x="5656" y="0"/>
                    <a:pt x="27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39"/>
            <p:cNvSpPr/>
            <p:nvPr/>
          </p:nvSpPr>
          <p:spPr>
            <a:xfrm flipH="1">
              <a:off x="6347075" y="4629775"/>
              <a:ext cx="298225" cy="8675"/>
            </a:xfrm>
            <a:custGeom>
              <a:rect b="b" l="l" r="r" t="t"/>
              <a:pathLst>
                <a:path extrusionOk="0" h="347" w="11929">
                  <a:moveTo>
                    <a:pt x="2762" y="1"/>
                  </a:moveTo>
                  <a:cubicBezTo>
                    <a:pt x="1299" y="1"/>
                    <a:pt x="176" y="34"/>
                    <a:pt x="98" y="134"/>
                  </a:cubicBezTo>
                  <a:cubicBezTo>
                    <a:pt x="1" y="280"/>
                    <a:pt x="3220" y="347"/>
                    <a:pt x="6124" y="347"/>
                  </a:cubicBezTo>
                  <a:cubicBezTo>
                    <a:pt x="9203" y="347"/>
                    <a:pt x="11929" y="271"/>
                    <a:pt x="9972" y="134"/>
                  </a:cubicBezTo>
                  <a:cubicBezTo>
                    <a:pt x="9972" y="134"/>
                    <a:pt x="5687" y="1"/>
                    <a:pt x="27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39"/>
            <p:cNvSpPr/>
            <p:nvPr/>
          </p:nvSpPr>
          <p:spPr>
            <a:xfrm flipH="1">
              <a:off x="5227650" y="4697325"/>
              <a:ext cx="490375" cy="9000"/>
            </a:xfrm>
            <a:custGeom>
              <a:rect b="b" l="l" r="r" t="t"/>
              <a:pathLst>
                <a:path extrusionOk="0" h="360" w="19615">
                  <a:moveTo>
                    <a:pt x="4544" y="0"/>
                  </a:moveTo>
                  <a:cubicBezTo>
                    <a:pt x="2128" y="0"/>
                    <a:pt x="278" y="34"/>
                    <a:pt x="167" y="134"/>
                  </a:cubicBezTo>
                  <a:cubicBezTo>
                    <a:pt x="0" y="284"/>
                    <a:pt x="5646" y="359"/>
                    <a:pt x="10549" y="359"/>
                  </a:cubicBezTo>
                  <a:cubicBezTo>
                    <a:pt x="15453" y="359"/>
                    <a:pt x="19614" y="284"/>
                    <a:pt x="16479" y="134"/>
                  </a:cubicBezTo>
                  <a:cubicBezTo>
                    <a:pt x="16479" y="134"/>
                    <a:pt x="9377" y="0"/>
                    <a:pt x="45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39"/>
            <p:cNvSpPr/>
            <p:nvPr/>
          </p:nvSpPr>
          <p:spPr>
            <a:xfrm flipH="1">
              <a:off x="6575300" y="4702325"/>
              <a:ext cx="14200" cy="80925"/>
            </a:xfrm>
            <a:custGeom>
              <a:rect b="b" l="l" r="r" t="t"/>
              <a:pathLst>
                <a:path extrusionOk="0" h="3237" w="568">
                  <a:moveTo>
                    <a:pt x="329" y="0"/>
                  </a:moveTo>
                  <a:cubicBezTo>
                    <a:pt x="1" y="0"/>
                    <a:pt x="1" y="3236"/>
                    <a:pt x="1" y="3236"/>
                  </a:cubicBezTo>
                  <a:lnTo>
                    <a:pt x="334" y="3236"/>
                  </a:lnTo>
                  <a:cubicBezTo>
                    <a:pt x="334" y="3236"/>
                    <a:pt x="568" y="1"/>
                    <a:pt x="334" y="1"/>
                  </a:cubicBezTo>
                  <a:cubicBezTo>
                    <a:pt x="333" y="0"/>
                    <a:pt x="331" y="0"/>
                    <a:pt x="3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39"/>
            <p:cNvSpPr/>
            <p:nvPr/>
          </p:nvSpPr>
          <p:spPr>
            <a:xfrm flipH="1">
              <a:off x="6378475" y="4702325"/>
              <a:ext cx="14200" cy="80925"/>
            </a:xfrm>
            <a:custGeom>
              <a:rect b="b" l="l" r="r" t="t"/>
              <a:pathLst>
                <a:path extrusionOk="0" h="3237" w="568">
                  <a:moveTo>
                    <a:pt x="329" y="0"/>
                  </a:moveTo>
                  <a:cubicBezTo>
                    <a:pt x="0" y="0"/>
                    <a:pt x="0" y="3236"/>
                    <a:pt x="0" y="3236"/>
                  </a:cubicBezTo>
                  <a:lnTo>
                    <a:pt x="334" y="3236"/>
                  </a:lnTo>
                  <a:cubicBezTo>
                    <a:pt x="334" y="3236"/>
                    <a:pt x="567" y="1"/>
                    <a:pt x="334" y="1"/>
                  </a:cubicBezTo>
                  <a:cubicBezTo>
                    <a:pt x="332" y="0"/>
                    <a:pt x="330" y="0"/>
                    <a:pt x="3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39"/>
            <p:cNvSpPr/>
            <p:nvPr/>
          </p:nvSpPr>
          <p:spPr>
            <a:xfrm flipH="1">
              <a:off x="6220450" y="4697325"/>
              <a:ext cx="489950" cy="9000"/>
            </a:xfrm>
            <a:custGeom>
              <a:rect b="b" l="l" r="r" t="t"/>
              <a:pathLst>
                <a:path extrusionOk="0" h="360" w="19598">
                  <a:moveTo>
                    <a:pt x="4535" y="0"/>
                  </a:moveTo>
                  <a:cubicBezTo>
                    <a:pt x="2124" y="0"/>
                    <a:pt x="278" y="34"/>
                    <a:pt x="167" y="134"/>
                  </a:cubicBezTo>
                  <a:cubicBezTo>
                    <a:pt x="0" y="284"/>
                    <a:pt x="5646" y="359"/>
                    <a:pt x="10545" y="359"/>
                  </a:cubicBezTo>
                  <a:cubicBezTo>
                    <a:pt x="15444" y="359"/>
                    <a:pt x="19597" y="284"/>
                    <a:pt x="16445" y="134"/>
                  </a:cubicBezTo>
                  <a:cubicBezTo>
                    <a:pt x="16445" y="134"/>
                    <a:pt x="9359" y="0"/>
                    <a:pt x="45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39"/>
            <p:cNvSpPr/>
            <p:nvPr/>
          </p:nvSpPr>
          <p:spPr>
            <a:xfrm flipH="1">
              <a:off x="5299800" y="4861600"/>
              <a:ext cx="288150" cy="9000"/>
            </a:xfrm>
            <a:custGeom>
              <a:rect b="b" l="l" r="r" t="t"/>
              <a:pathLst>
                <a:path extrusionOk="0" h="360" w="11526">
                  <a:moveTo>
                    <a:pt x="2657" y="1"/>
                  </a:moveTo>
                  <a:cubicBezTo>
                    <a:pt x="1239" y="1"/>
                    <a:pt x="157" y="34"/>
                    <a:pt x="101" y="134"/>
                  </a:cubicBezTo>
                  <a:cubicBezTo>
                    <a:pt x="1" y="284"/>
                    <a:pt x="3320" y="359"/>
                    <a:pt x="6201" y="359"/>
                  </a:cubicBezTo>
                  <a:cubicBezTo>
                    <a:pt x="9082" y="359"/>
                    <a:pt x="11526" y="284"/>
                    <a:pt x="9674" y="134"/>
                  </a:cubicBezTo>
                  <a:cubicBezTo>
                    <a:pt x="9674" y="134"/>
                    <a:pt x="5494" y="1"/>
                    <a:pt x="26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39"/>
            <p:cNvSpPr/>
            <p:nvPr/>
          </p:nvSpPr>
          <p:spPr>
            <a:xfrm flipH="1">
              <a:off x="5674650" y="4785700"/>
              <a:ext cx="14200" cy="80925"/>
            </a:xfrm>
            <a:custGeom>
              <a:rect b="b" l="l" r="r" t="t"/>
              <a:pathLst>
                <a:path extrusionOk="0" h="3237" w="568">
                  <a:moveTo>
                    <a:pt x="324" y="0"/>
                  </a:moveTo>
                  <a:cubicBezTo>
                    <a:pt x="1" y="0"/>
                    <a:pt x="1" y="3237"/>
                    <a:pt x="1" y="3237"/>
                  </a:cubicBezTo>
                  <a:lnTo>
                    <a:pt x="334" y="3237"/>
                  </a:lnTo>
                  <a:cubicBezTo>
                    <a:pt x="334" y="3237"/>
                    <a:pt x="568" y="1"/>
                    <a:pt x="334" y="1"/>
                  </a:cubicBezTo>
                  <a:cubicBezTo>
                    <a:pt x="331" y="1"/>
                    <a:pt x="328" y="0"/>
                    <a:pt x="3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39"/>
            <p:cNvSpPr/>
            <p:nvPr/>
          </p:nvSpPr>
          <p:spPr>
            <a:xfrm flipH="1">
              <a:off x="5519525" y="4861600"/>
              <a:ext cx="288575" cy="9000"/>
            </a:xfrm>
            <a:custGeom>
              <a:rect b="b" l="l" r="r" t="t"/>
              <a:pathLst>
                <a:path extrusionOk="0" h="360" w="11543">
                  <a:moveTo>
                    <a:pt x="2672" y="1"/>
                  </a:moveTo>
                  <a:cubicBezTo>
                    <a:pt x="1253" y="1"/>
                    <a:pt x="167" y="34"/>
                    <a:pt x="101" y="134"/>
                  </a:cubicBezTo>
                  <a:cubicBezTo>
                    <a:pt x="1" y="284"/>
                    <a:pt x="3328" y="359"/>
                    <a:pt x="6213" y="359"/>
                  </a:cubicBezTo>
                  <a:cubicBezTo>
                    <a:pt x="9099" y="359"/>
                    <a:pt x="11542" y="284"/>
                    <a:pt x="9674" y="134"/>
                  </a:cubicBezTo>
                  <a:cubicBezTo>
                    <a:pt x="9674" y="134"/>
                    <a:pt x="5508" y="1"/>
                    <a:pt x="26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39"/>
            <p:cNvSpPr/>
            <p:nvPr/>
          </p:nvSpPr>
          <p:spPr>
            <a:xfrm flipH="1">
              <a:off x="5423200" y="4942500"/>
              <a:ext cx="287400" cy="9300"/>
            </a:xfrm>
            <a:custGeom>
              <a:rect b="b" l="l" r="r" t="t"/>
              <a:pathLst>
                <a:path extrusionOk="0" h="372" w="11496">
                  <a:moveTo>
                    <a:pt x="2660" y="0"/>
                  </a:moveTo>
                  <a:cubicBezTo>
                    <a:pt x="1241" y="0"/>
                    <a:pt x="159" y="34"/>
                    <a:pt x="103" y="134"/>
                  </a:cubicBezTo>
                  <a:cubicBezTo>
                    <a:pt x="1" y="288"/>
                    <a:pt x="3508" y="372"/>
                    <a:pt x="6442" y="372"/>
                  </a:cubicBezTo>
                  <a:cubicBezTo>
                    <a:pt x="9227" y="372"/>
                    <a:pt x="11496" y="296"/>
                    <a:pt x="9677" y="134"/>
                  </a:cubicBezTo>
                  <a:cubicBezTo>
                    <a:pt x="9677" y="134"/>
                    <a:pt x="5496" y="0"/>
                    <a:pt x="26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39"/>
            <p:cNvSpPr/>
            <p:nvPr/>
          </p:nvSpPr>
          <p:spPr>
            <a:xfrm flipH="1">
              <a:off x="6026575" y="942075"/>
              <a:ext cx="1066600" cy="38450"/>
            </a:xfrm>
            <a:custGeom>
              <a:rect b="b" l="l" r="r" t="t"/>
              <a:pathLst>
                <a:path extrusionOk="0" h="1538" w="42664">
                  <a:moveTo>
                    <a:pt x="249" y="0"/>
                  </a:moveTo>
                  <a:cubicBezTo>
                    <a:pt x="32" y="0"/>
                    <a:pt x="0" y="1137"/>
                    <a:pt x="0" y="1137"/>
                  </a:cubicBezTo>
                  <a:cubicBezTo>
                    <a:pt x="0" y="1137"/>
                    <a:pt x="41230" y="1170"/>
                    <a:pt x="42664" y="1537"/>
                  </a:cubicBezTo>
                  <a:cubicBezTo>
                    <a:pt x="42664" y="1537"/>
                    <a:pt x="42264" y="270"/>
                    <a:pt x="41363" y="270"/>
                  </a:cubicBezTo>
                  <a:cubicBezTo>
                    <a:pt x="35912" y="256"/>
                    <a:pt x="31210" y="251"/>
                    <a:pt x="27151" y="251"/>
                  </a:cubicBezTo>
                  <a:cubicBezTo>
                    <a:pt x="14437" y="251"/>
                    <a:pt x="8028" y="301"/>
                    <a:pt x="4659" y="301"/>
                  </a:cubicBezTo>
                  <a:cubicBezTo>
                    <a:pt x="1021" y="301"/>
                    <a:pt x="928" y="243"/>
                    <a:pt x="267" y="3"/>
                  </a:cubicBezTo>
                  <a:cubicBezTo>
                    <a:pt x="261" y="1"/>
                    <a:pt x="255" y="0"/>
                    <a:pt x="249" y="0"/>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39"/>
            <p:cNvSpPr/>
            <p:nvPr/>
          </p:nvSpPr>
          <p:spPr>
            <a:xfrm flipH="1">
              <a:off x="5943175" y="1601400"/>
              <a:ext cx="60075" cy="25200"/>
            </a:xfrm>
            <a:custGeom>
              <a:rect b="b" l="l" r="r" t="t"/>
              <a:pathLst>
                <a:path extrusionOk="0" h="1008" w="2403">
                  <a:moveTo>
                    <a:pt x="1537" y="1"/>
                  </a:moveTo>
                  <a:cubicBezTo>
                    <a:pt x="954" y="1"/>
                    <a:pt x="168" y="149"/>
                    <a:pt x="168" y="149"/>
                  </a:cubicBezTo>
                  <a:cubicBezTo>
                    <a:pt x="168" y="149"/>
                    <a:pt x="1" y="916"/>
                    <a:pt x="168" y="983"/>
                  </a:cubicBezTo>
                  <a:cubicBezTo>
                    <a:pt x="485" y="1000"/>
                    <a:pt x="810" y="1008"/>
                    <a:pt x="1139" y="1008"/>
                  </a:cubicBezTo>
                  <a:cubicBezTo>
                    <a:pt x="1469" y="1008"/>
                    <a:pt x="1802" y="1000"/>
                    <a:pt x="2136" y="983"/>
                  </a:cubicBezTo>
                  <a:cubicBezTo>
                    <a:pt x="2403" y="983"/>
                    <a:pt x="2369" y="516"/>
                    <a:pt x="2136" y="149"/>
                  </a:cubicBezTo>
                  <a:cubicBezTo>
                    <a:pt x="2069" y="38"/>
                    <a:pt x="1828" y="1"/>
                    <a:pt x="15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39"/>
            <p:cNvSpPr/>
            <p:nvPr/>
          </p:nvSpPr>
          <p:spPr>
            <a:xfrm flipH="1">
              <a:off x="5985700" y="1636425"/>
              <a:ext cx="60900" cy="25200"/>
            </a:xfrm>
            <a:custGeom>
              <a:rect b="b" l="l" r="r" t="t"/>
              <a:pathLst>
                <a:path extrusionOk="0" h="1008" w="2436">
                  <a:moveTo>
                    <a:pt x="1561" y="1"/>
                  </a:moveTo>
                  <a:cubicBezTo>
                    <a:pt x="968" y="1"/>
                    <a:pt x="167" y="149"/>
                    <a:pt x="167" y="149"/>
                  </a:cubicBezTo>
                  <a:cubicBezTo>
                    <a:pt x="167" y="149"/>
                    <a:pt x="0" y="916"/>
                    <a:pt x="167" y="983"/>
                  </a:cubicBezTo>
                  <a:cubicBezTo>
                    <a:pt x="501" y="1000"/>
                    <a:pt x="834" y="1008"/>
                    <a:pt x="1168" y="1008"/>
                  </a:cubicBezTo>
                  <a:cubicBezTo>
                    <a:pt x="1501" y="1008"/>
                    <a:pt x="1835" y="1000"/>
                    <a:pt x="2169" y="983"/>
                  </a:cubicBezTo>
                  <a:cubicBezTo>
                    <a:pt x="2435" y="983"/>
                    <a:pt x="2402" y="483"/>
                    <a:pt x="2169" y="149"/>
                  </a:cubicBezTo>
                  <a:cubicBezTo>
                    <a:pt x="2102" y="38"/>
                    <a:pt x="1857" y="1"/>
                    <a:pt x="156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39"/>
            <p:cNvSpPr/>
            <p:nvPr/>
          </p:nvSpPr>
          <p:spPr>
            <a:xfrm flipH="1">
              <a:off x="6298425" y="1636425"/>
              <a:ext cx="60900" cy="25200"/>
            </a:xfrm>
            <a:custGeom>
              <a:rect b="b" l="l" r="r" t="t"/>
              <a:pathLst>
                <a:path extrusionOk="0" h="1008" w="2436">
                  <a:moveTo>
                    <a:pt x="1546" y="1"/>
                  </a:moveTo>
                  <a:cubicBezTo>
                    <a:pt x="953" y="1"/>
                    <a:pt x="167" y="149"/>
                    <a:pt x="167" y="149"/>
                  </a:cubicBezTo>
                  <a:cubicBezTo>
                    <a:pt x="167" y="149"/>
                    <a:pt x="0" y="916"/>
                    <a:pt x="167" y="983"/>
                  </a:cubicBezTo>
                  <a:cubicBezTo>
                    <a:pt x="501" y="1000"/>
                    <a:pt x="834" y="1008"/>
                    <a:pt x="1168" y="1008"/>
                  </a:cubicBezTo>
                  <a:cubicBezTo>
                    <a:pt x="1502" y="1008"/>
                    <a:pt x="1835" y="1000"/>
                    <a:pt x="2169" y="983"/>
                  </a:cubicBezTo>
                  <a:cubicBezTo>
                    <a:pt x="2436" y="983"/>
                    <a:pt x="2402" y="483"/>
                    <a:pt x="2169" y="149"/>
                  </a:cubicBezTo>
                  <a:cubicBezTo>
                    <a:pt x="2091" y="38"/>
                    <a:pt x="1843" y="1"/>
                    <a:pt x="15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39"/>
            <p:cNvSpPr/>
            <p:nvPr/>
          </p:nvSpPr>
          <p:spPr>
            <a:xfrm flipH="1">
              <a:off x="5909825" y="1636425"/>
              <a:ext cx="60900" cy="25200"/>
            </a:xfrm>
            <a:custGeom>
              <a:rect b="b" l="l" r="r" t="t"/>
              <a:pathLst>
                <a:path extrusionOk="0" h="1008" w="2436">
                  <a:moveTo>
                    <a:pt x="1546" y="1"/>
                  </a:moveTo>
                  <a:cubicBezTo>
                    <a:pt x="953" y="1"/>
                    <a:pt x="168" y="149"/>
                    <a:pt x="168" y="149"/>
                  </a:cubicBezTo>
                  <a:cubicBezTo>
                    <a:pt x="168" y="149"/>
                    <a:pt x="1" y="916"/>
                    <a:pt x="168" y="983"/>
                  </a:cubicBezTo>
                  <a:cubicBezTo>
                    <a:pt x="501" y="1000"/>
                    <a:pt x="835" y="1008"/>
                    <a:pt x="1168" y="1008"/>
                  </a:cubicBezTo>
                  <a:cubicBezTo>
                    <a:pt x="1502" y="1008"/>
                    <a:pt x="1836" y="1000"/>
                    <a:pt x="2169" y="983"/>
                  </a:cubicBezTo>
                  <a:cubicBezTo>
                    <a:pt x="2436" y="983"/>
                    <a:pt x="2403" y="483"/>
                    <a:pt x="2169" y="149"/>
                  </a:cubicBezTo>
                  <a:cubicBezTo>
                    <a:pt x="2091" y="38"/>
                    <a:pt x="1843" y="1"/>
                    <a:pt x="15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39"/>
            <p:cNvSpPr/>
            <p:nvPr/>
          </p:nvSpPr>
          <p:spPr>
            <a:xfrm flipH="1">
              <a:off x="5936500" y="1678950"/>
              <a:ext cx="60900" cy="25225"/>
            </a:xfrm>
            <a:custGeom>
              <a:rect b="b" l="l" r="r" t="t"/>
              <a:pathLst>
                <a:path extrusionOk="0" h="1009" w="2436">
                  <a:moveTo>
                    <a:pt x="1546" y="1"/>
                  </a:moveTo>
                  <a:cubicBezTo>
                    <a:pt x="953" y="1"/>
                    <a:pt x="167" y="149"/>
                    <a:pt x="167" y="149"/>
                  </a:cubicBezTo>
                  <a:cubicBezTo>
                    <a:pt x="167" y="149"/>
                    <a:pt x="0" y="883"/>
                    <a:pt x="167" y="983"/>
                  </a:cubicBezTo>
                  <a:cubicBezTo>
                    <a:pt x="501" y="1000"/>
                    <a:pt x="834" y="1008"/>
                    <a:pt x="1168" y="1008"/>
                  </a:cubicBezTo>
                  <a:cubicBezTo>
                    <a:pt x="1502" y="1008"/>
                    <a:pt x="1835" y="1000"/>
                    <a:pt x="2169" y="983"/>
                  </a:cubicBezTo>
                  <a:cubicBezTo>
                    <a:pt x="2436" y="983"/>
                    <a:pt x="2402" y="483"/>
                    <a:pt x="2169" y="149"/>
                  </a:cubicBezTo>
                  <a:cubicBezTo>
                    <a:pt x="2091" y="38"/>
                    <a:pt x="1843" y="1"/>
                    <a:pt x="15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39"/>
            <p:cNvSpPr/>
            <p:nvPr/>
          </p:nvSpPr>
          <p:spPr>
            <a:xfrm flipH="1">
              <a:off x="6270900" y="1601400"/>
              <a:ext cx="60075" cy="25200"/>
            </a:xfrm>
            <a:custGeom>
              <a:rect b="b" l="l" r="r" t="t"/>
              <a:pathLst>
                <a:path extrusionOk="0" h="1008" w="2403">
                  <a:moveTo>
                    <a:pt x="1546" y="1"/>
                  </a:moveTo>
                  <a:cubicBezTo>
                    <a:pt x="953" y="1"/>
                    <a:pt x="167" y="149"/>
                    <a:pt x="167" y="149"/>
                  </a:cubicBezTo>
                  <a:cubicBezTo>
                    <a:pt x="167" y="149"/>
                    <a:pt x="1" y="916"/>
                    <a:pt x="167" y="983"/>
                  </a:cubicBezTo>
                  <a:cubicBezTo>
                    <a:pt x="501" y="1000"/>
                    <a:pt x="835" y="1008"/>
                    <a:pt x="1168" y="1008"/>
                  </a:cubicBezTo>
                  <a:cubicBezTo>
                    <a:pt x="1502" y="1008"/>
                    <a:pt x="1835" y="1000"/>
                    <a:pt x="2169" y="983"/>
                  </a:cubicBezTo>
                  <a:cubicBezTo>
                    <a:pt x="2402" y="983"/>
                    <a:pt x="2369" y="516"/>
                    <a:pt x="2169" y="149"/>
                  </a:cubicBezTo>
                  <a:cubicBezTo>
                    <a:pt x="2091" y="38"/>
                    <a:pt x="1843" y="1"/>
                    <a:pt x="15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39"/>
            <p:cNvSpPr/>
            <p:nvPr/>
          </p:nvSpPr>
          <p:spPr>
            <a:xfrm flipH="1">
              <a:off x="6722900" y="1588900"/>
              <a:ext cx="60050" cy="25200"/>
            </a:xfrm>
            <a:custGeom>
              <a:rect b="b" l="l" r="r" t="t"/>
              <a:pathLst>
                <a:path extrusionOk="0" h="1008" w="2402">
                  <a:moveTo>
                    <a:pt x="1546" y="0"/>
                  </a:moveTo>
                  <a:cubicBezTo>
                    <a:pt x="953" y="0"/>
                    <a:pt x="167" y="149"/>
                    <a:pt x="167" y="149"/>
                  </a:cubicBezTo>
                  <a:cubicBezTo>
                    <a:pt x="167" y="149"/>
                    <a:pt x="0" y="916"/>
                    <a:pt x="167" y="982"/>
                  </a:cubicBezTo>
                  <a:cubicBezTo>
                    <a:pt x="500" y="999"/>
                    <a:pt x="834" y="1008"/>
                    <a:pt x="1168" y="1008"/>
                  </a:cubicBezTo>
                  <a:cubicBezTo>
                    <a:pt x="1501" y="1008"/>
                    <a:pt x="1835" y="999"/>
                    <a:pt x="2168" y="982"/>
                  </a:cubicBezTo>
                  <a:cubicBezTo>
                    <a:pt x="2402" y="982"/>
                    <a:pt x="2368" y="482"/>
                    <a:pt x="2168" y="149"/>
                  </a:cubicBezTo>
                  <a:cubicBezTo>
                    <a:pt x="2090" y="37"/>
                    <a:pt x="1842" y="0"/>
                    <a:pt x="15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39"/>
            <p:cNvSpPr/>
            <p:nvPr/>
          </p:nvSpPr>
          <p:spPr>
            <a:xfrm flipH="1">
              <a:off x="6214200" y="1626875"/>
              <a:ext cx="60900" cy="25575"/>
            </a:xfrm>
            <a:custGeom>
              <a:rect b="b" l="l" r="r" t="t"/>
              <a:pathLst>
                <a:path extrusionOk="0" h="1023" w="2436">
                  <a:moveTo>
                    <a:pt x="1561" y="1"/>
                  </a:moveTo>
                  <a:cubicBezTo>
                    <a:pt x="968" y="1"/>
                    <a:pt x="167" y="164"/>
                    <a:pt x="167" y="164"/>
                  </a:cubicBezTo>
                  <a:cubicBezTo>
                    <a:pt x="167" y="164"/>
                    <a:pt x="1" y="898"/>
                    <a:pt x="167" y="998"/>
                  </a:cubicBezTo>
                  <a:cubicBezTo>
                    <a:pt x="501" y="1015"/>
                    <a:pt x="834" y="1023"/>
                    <a:pt x="1168" y="1023"/>
                  </a:cubicBezTo>
                  <a:cubicBezTo>
                    <a:pt x="1502" y="1023"/>
                    <a:pt x="1835" y="1015"/>
                    <a:pt x="2169" y="998"/>
                  </a:cubicBezTo>
                  <a:cubicBezTo>
                    <a:pt x="2436" y="998"/>
                    <a:pt x="2402" y="498"/>
                    <a:pt x="2169" y="164"/>
                  </a:cubicBezTo>
                  <a:cubicBezTo>
                    <a:pt x="2102" y="42"/>
                    <a:pt x="1857" y="1"/>
                    <a:pt x="156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39"/>
            <p:cNvSpPr/>
            <p:nvPr/>
          </p:nvSpPr>
          <p:spPr>
            <a:xfrm flipH="1">
              <a:off x="6073275" y="1764850"/>
              <a:ext cx="60050" cy="25200"/>
            </a:xfrm>
            <a:custGeom>
              <a:rect b="b" l="l" r="r" t="t"/>
              <a:pathLst>
                <a:path extrusionOk="0" h="1008" w="2402">
                  <a:moveTo>
                    <a:pt x="1546" y="1"/>
                  </a:moveTo>
                  <a:cubicBezTo>
                    <a:pt x="953" y="1"/>
                    <a:pt x="167" y="149"/>
                    <a:pt x="167" y="149"/>
                  </a:cubicBezTo>
                  <a:cubicBezTo>
                    <a:pt x="167" y="149"/>
                    <a:pt x="0" y="916"/>
                    <a:pt x="167" y="983"/>
                  </a:cubicBezTo>
                  <a:cubicBezTo>
                    <a:pt x="501" y="1000"/>
                    <a:pt x="834" y="1008"/>
                    <a:pt x="1168" y="1008"/>
                  </a:cubicBezTo>
                  <a:cubicBezTo>
                    <a:pt x="1501" y="1008"/>
                    <a:pt x="1835" y="1000"/>
                    <a:pt x="2168" y="983"/>
                  </a:cubicBezTo>
                  <a:cubicBezTo>
                    <a:pt x="2402" y="983"/>
                    <a:pt x="2369" y="516"/>
                    <a:pt x="2168" y="149"/>
                  </a:cubicBezTo>
                  <a:cubicBezTo>
                    <a:pt x="2091" y="38"/>
                    <a:pt x="1842" y="1"/>
                    <a:pt x="15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39"/>
            <p:cNvSpPr/>
            <p:nvPr/>
          </p:nvSpPr>
          <p:spPr>
            <a:xfrm flipH="1">
              <a:off x="6120800" y="1720650"/>
              <a:ext cx="60900" cy="25200"/>
            </a:xfrm>
            <a:custGeom>
              <a:rect b="b" l="l" r="r" t="t"/>
              <a:pathLst>
                <a:path extrusionOk="0" h="1008" w="2436">
                  <a:moveTo>
                    <a:pt x="1546" y="1"/>
                  </a:moveTo>
                  <a:cubicBezTo>
                    <a:pt x="953" y="1"/>
                    <a:pt x="167" y="149"/>
                    <a:pt x="167" y="149"/>
                  </a:cubicBezTo>
                  <a:cubicBezTo>
                    <a:pt x="167" y="149"/>
                    <a:pt x="1" y="883"/>
                    <a:pt x="167" y="983"/>
                  </a:cubicBezTo>
                  <a:cubicBezTo>
                    <a:pt x="501" y="1000"/>
                    <a:pt x="834" y="1008"/>
                    <a:pt x="1168" y="1008"/>
                  </a:cubicBezTo>
                  <a:cubicBezTo>
                    <a:pt x="1502" y="1008"/>
                    <a:pt x="1835" y="1000"/>
                    <a:pt x="2169" y="983"/>
                  </a:cubicBezTo>
                  <a:cubicBezTo>
                    <a:pt x="2436" y="983"/>
                    <a:pt x="2369" y="483"/>
                    <a:pt x="2169" y="149"/>
                  </a:cubicBezTo>
                  <a:cubicBezTo>
                    <a:pt x="2091" y="38"/>
                    <a:pt x="1843" y="1"/>
                    <a:pt x="15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39"/>
            <p:cNvSpPr/>
            <p:nvPr/>
          </p:nvSpPr>
          <p:spPr>
            <a:xfrm flipH="1">
              <a:off x="6778775" y="1636425"/>
              <a:ext cx="60050" cy="25200"/>
            </a:xfrm>
            <a:custGeom>
              <a:rect b="b" l="l" r="r" t="t"/>
              <a:pathLst>
                <a:path extrusionOk="0" h="1008" w="2402">
                  <a:moveTo>
                    <a:pt x="1527" y="1"/>
                  </a:moveTo>
                  <a:cubicBezTo>
                    <a:pt x="934" y="1"/>
                    <a:pt x="134" y="149"/>
                    <a:pt x="134" y="149"/>
                  </a:cubicBezTo>
                  <a:cubicBezTo>
                    <a:pt x="134" y="149"/>
                    <a:pt x="0" y="916"/>
                    <a:pt x="134" y="983"/>
                  </a:cubicBezTo>
                  <a:cubicBezTo>
                    <a:pt x="467" y="1000"/>
                    <a:pt x="801" y="1008"/>
                    <a:pt x="1134" y="1008"/>
                  </a:cubicBezTo>
                  <a:cubicBezTo>
                    <a:pt x="1468" y="1008"/>
                    <a:pt x="1801" y="1000"/>
                    <a:pt x="2135" y="983"/>
                  </a:cubicBezTo>
                  <a:cubicBezTo>
                    <a:pt x="2402" y="983"/>
                    <a:pt x="2368" y="483"/>
                    <a:pt x="2135" y="149"/>
                  </a:cubicBezTo>
                  <a:cubicBezTo>
                    <a:pt x="2068" y="38"/>
                    <a:pt x="1824" y="1"/>
                    <a:pt x="15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39"/>
            <p:cNvSpPr/>
            <p:nvPr/>
          </p:nvSpPr>
          <p:spPr>
            <a:xfrm flipH="1">
              <a:off x="7097325" y="1648950"/>
              <a:ext cx="60075" cy="25200"/>
            </a:xfrm>
            <a:custGeom>
              <a:rect b="b" l="l" r="r" t="t"/>
              <a:pathLst>
                <a:path extrusionOk="0" h="1008" w="2403">
                  <a:moveTo>
                    <a:pt x="1528" y="0"/>
                  </a:moveTo>
                  <a:cubicBezTo>
                    <a:pt x="935" y="0"/>
                    <a:pt x="134" y="148"/>
                    <a:pt x="134" y="148"/>
                  </a:cubicBezTo>
                  <a:cubicBezTo>
                    <a:pt x="134" y="148"/>
                    <a:pt x="1" y="916"/>
                    <a:pt x="134" y="982"/>
                  </a:cubicBezTo>
                  <a:cubicBezTo>
                    <a:pt x="468" y="999"/>
                    <a:pt x="801" y="1007"/>
                    <a:pt x="1135" y="1007"/>
                  </a:cubicBezTo>
                  <a:cubicBezTo>
                    <a:pt x="1468" y="1007"/>
                    <a:pt x="1802" y="999"/>
                    <a:pt x="2136" y="982"/>
                  </a:cubicBezTo>
                  <a:cubicBezTo>
                    <a:pt x="2402" y="982"/>
                    <a:pt x="2369" y="482"/>
                    <a:pt x="2136" y="148"/>
                  </a:cubicBezTo>
                  <a:cubicBezTo>
                    <a:pt x="2069" y="37"/>
                    <a:pt x="1824" y="0"/>
                    <a:pt x="152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39"/>
            <p:cNvSpPr/>
            <p:nvPr/>
          </p:nvSpPr>
          <p:spPr>
            <a:xfrm flipH="1">
              <a:off x="6935550" y="1741500"/>
              <a:ext cx="59225" cy="25200"/>
            </a:xfrm>
            <a:custGeom>
              <a:rect b="b" l="l" r="r" t="t"/>
              <a:pathLst>
                <a:path extrusionOk="0" h="1008" w="2369">
                  <a:moveTo>
                    <a:pt x="1513" y="1"/>
                  </a:moveTo>
                  <a:cubicBezTo>
                    <a:pt x="919" y="1"/>
                    <a:pt x="134" y="149"/>
                    <a:pt x="134" y="149"/>
                  </a:cubicBezTo>
                  <a:cubicBezTo>
                    <a:pt x="134" y="149"/>
                    <a:pt x="0" y="883"/>
                    <a:pt x="134" y="983"/>
                  </a:cubicBezTo>
                  <a:cubicBezTo>
                    <a:pt x="467" y="1000"/>
                    <a:pt x="801" y="1008"/>
                    <a:pt x="1134" y="1008"/>
                  </a:cubicBezTo>
                  <a:cubicBezTo>
                    <a:pt x="1468" y="1008"/>
                    <a:pt x="1802" y="1000"/>
                    <a:pt x="2135" y="983"/>
                  </a:cubicBezTo>
                  <a:cubicBezTo>
                    <a:pt x="2369" y="983"/>
                    <a:pt x="2335" y="483"/>
                    <a:pt x="2135" y="149"/>
                  </a:cubicBezTo>
                  <a:cubicBezTo>
                    <a:pt x="2057" y="38"/>
                    <a:pt x="1809" y="1"/>
                    <a:pt x="151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39"/>
            <p:cNvSpPr/>
            <p:nvPr/>
          </p:nvSpPr>
          <p:spPr>
            <a:xfrm flipH="1">
              <a:off x="6963075" y="1588900"/>
              <a:ext cx="60900" cy="25200"/>
            </a:xfrm>
            <a:custGeom>
              <a:rect b="b" l="l" r="r" t="t"/>
              <a:pathLst>
                <a:path extrusionOk="0" h="1008" w="2436">
                  <a:moveTo>
                    <a:pt x="1546" y="0"/>
                  </a:moveTo>
                  <a:cubicBezTo>
                    <a:pt x="953" y="0"/>
                    <a:pt x="168" y="149"/>
                    <a:pt x="168" y="149"/>
                  </a:cubicBezTo>
                  <a:cubicBezTo>
                    <a:pt x="168" y="149"/>
                    <a:pt x="1" y="916"/>
                    <a:pt x="168" y="982"/>
                  </a:cubicBezTo>
                  <a:cubicBezTo>
                    <a:pt x="501" y="999"/>
                    <a:pt x="835" y="1008"/>
                    <a:pt x="1168" y="1008"/>
                  </a:cubicBezTo>
                  <a:cubicBezTo>
                    <a:pt x="1502" y="1008"/>
                    <a:pt x="1835" y="999"/>
                    <a:pt x="2169" y="982"/>
                  </a:cubicBezTo>
                  <a:cubicBezTo>
                    <a:pt x="2436" y="982"/>
                    <a:pt x="2369" y="482"/>
                    <a:pt x="2169" y="149"/>
                  </a:cubicBezTo>
                  <a:cubicBezTo>
                    <a:pt x="2091" y="37"/>
                    <a:pt x="1843" y="0"/>
                    <a:pt x="15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39"/>
            <p:cNvSpPr/>
            <p:nvPr/>
          </p:nvSpPr>
          <p:spPr>
            <a:xfrm flipH="1">
              <a:off x="5889800" y="1754025"/>
              <a:ext cx="60900" cy="25200"/>
            </a:xfrm>
            <a:custGeom>
              <a:rect b="b" l="l" r="r" t="t"/>
              <a:pathLst>
                <a:path extrusionOk="0" h="1008" w="2436">
                  <a:moveTo>
                    <a:pt x="1561" y="0"/>
                  </a:moveTo>
                  <a:cubicBezTo>
                    <a:pt x="968" y="0"/>
                    <a:pt x="167" y="148"/>
                    <a:pt x="167" y="148"/>
                  </a:cubicBezTo>
                  <a:cubicBezTo>
                    <a:pt x="167" y="148"/>
                    <a:pt x="0" y="916"/>
                    <a:pt x="167" y="982"/>
                  </a:cubicBezTo>
                  <a:cubicBezTo>
                    <a:pt x="501" y="999"/>
                    <a:pt x="834" y="1007"/>
                    <a:pt x="1168" y="1007"/>
                  </a:cubicBezTo>
                  <a:cubicBezTo>
                    <a:pt x="1502" y="1007"/>
                    <a:pt x="1835" y="999"/>
                    <a:pt x="2169" y="982"/>
                  </a:cubicBezTo>
                  <a:cubicBezTo>
                    <a:pt x="2436" y="982"/>
                    <a:pt x="2402" y="482"/>
                    <a:pt x="2169" y="148"/>
                  </a:cubicBezTo>
                  <a:cubicBezTo>
                    <a:pt x="2102" y="37"/>
                    <a:pt x="1857" y="0"/>
                    <a:pt x="156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39"/>
            <p:cNvSpPr/>
            <p:nvPr/>
          </p:nvSpPr>
          <p:spPr>
            <a:xfrm flipH="1">
              <a:off x="5794725" y="2394925"/>
              <a:ext cx="60900" cy="25575"/>
            </a:xfrm>
            <a:custGeom>
              <a:rect b="b" l="l" r="r" t="t"/>
              <a:pathLst>
                <a:path extrusionOk="0" h="1023" w="2436">
                  <a:moveTo>
                    <a:pt x="1546" y="1"/>
                  </a:moveTo>
                  <a:cubicBezTo>
                    <a:pt x="953" y="1"/>
                    <a:pt x="167" y="164"/>
                    <a:pt x="167" y="164"/>
                  </a:cubicBezTo>
                  <a:cubicBezTo>
                    <a:pt x="167" y="164"/>
                    <a:pt x="0" y="898"/>
                    <a:pt x="167" y="998"/>
                  </a:cubicBezTo>
                  <a:cubicBezTo>
                    <a:pt x="501" y="1015"/>
                    <a:pt x="834" y="1023"/>
                    <a:pt x="1168" y="1023"/>
                  </a:cubicBezTo>
                  <a:cubicBezTo>
                    <a:pt x="1501" y="1023"/>
                    <a:pt x="1835" y="1015"/>
                    <a:pt x="2168" y="998"/>
                  </a:cubicBezTo>
                  <a:cubicBezTo>
                    <a:pt x="2435" y="998"/>
                    <a:pt x="2402" y="498"/>
                    <a:pt x="2168" y="164"/>
                  </a:cubicBezTo>
                  <a:cubicBezTo>
                    <a:pt x="2091" y="42"/>
                    <a:pt x="1842" y="1"/>
                    <a:pt x="15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39"/>
            <p:cNvSpPr/>
            <p:nvPr/>
          </p:nvSpPr>
          <p:spPr>
            <a:xfrm flipH="1">
              <a:off x="6298425" y="2382800"/>
              <a:ext cx="60900" cy="25200"/>
            </a:xfrm>
            <a:custGeom>
              <a:rect b="b" l="l" r="r" t="t"/>
              <a:pathLst>
                <a:path extrusionOk="0" h="1008" w="2436">
                  <a:moveTo>
                    <a:pt x="1546" y="0"/>
                  </a:moveTo>
                  <a:cubicBezTo>
                    <a:pt x="953" y="0"/>
                    <a:pt x="167" y="149"/>
                    <a:pt x="167" y="149"/>
                  </a:cubicBezTo>
                  <a:cubicBezTo>
                    <a:pt x="167" y="149"/>
                    <a:pt x="0" y="882"/>
                    <a:pt x="167" y="983"/>
                  </a:cubicBezTo>
                  <a:cubicBezTo>
                    <a:pt x="501" y="999"/>
                    <a:pt x="834" y="1008"/>
                    <a:pt x="1168" y="1008"/>
                  </a:cubicBezTo>
                  <a:cubicBezTo>
                    <a:pt x="1502" y="1008"/>
                    <a:pt x="1835" y="999"/>
                    <a:pt x="2169" y="983"/>
                  </a:cubicBezTo>
                  <a:cubicBezTo>
                    <a:pt x="2436" y="983"/>
                    <a:pt x="2402" y="482"/>
                    <a:pt x="2169" y="149"/>
                  </a:cubicBezTo>
                  <a:cubicBezTo>
                    <a:pt x="2091" y="37"/>
                    <a:pt x="1843" y="0"/>
                    <a:pt x="15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39"/>
            <p:cNvSpPr/>
            <p:nvPr/>
          </p:nvSpPr>
          <p:spPr>
            <a:xfrm flipH="1">
              <a:off x="5467000" y="4359200"/>
              <a:ext cx="60075" cy="25225"/>
            </a:xfrm>
            <a:custGeom>
              <a:rect b="b" l="l" r="r" t="t"/>
              <a:pathLst>
                <a:path extrusionOk="0" h="1009" w="2403">
                  <a:moveTo>
                    <a:pt x="1546" y="1"/>
                  </a:moveTo>
                  <a:cubicBezTo>
                    <a:pt x="953" y="1"/>
                    <a:pt x="168" y="149"/>
                    <a:pt x="168" y="149"/>
                  </a:cubicBezTo>
                  <a:cubicBezTo>
                    <a:pt x="168" y="149"/>
                    <a:pt x="1" y="883"/>
                    <a:pt x="168" y="983"/>
                  </a:cubicBezTo>
                  <a:cubicBezTo>
                    <a:pt x="501" y="1000"/>
                    <a:pt x="835" y="1008"/>
                    <a:pt x="1168" y="1008"/>
                  </a:cubicBezTo>
                  <a:cubicBezTo>
                    <a:pt x="1502" y="1008"/>
                    <a:pt x="1836" y="1000"/>
                    <a:pt x="2169" y="983"/>
                  </a:cubicBezTo>
                  <a:cubicBezTo>
                    <a:pt x="2403" y="983"/>
                    <a:pt x="2369" y="483"/>
                    <a:pt x="2169" y="149"/>
                  </a:cubicBezTo>
                  <a:cubicBezTo>
                    <a:pt x="2091" y="38"/>
                    <a:pt x="1843" y="1"/>
                    <a:pt x="15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39"/>
            <p:cNvSpPr/>
            <p:nvPr/>
          </p:nvSpPr>
          <p:spPr>
            <a:xfrm flipH="1">
              <a:off x="5536225" y="4422600"/>
              <a:ext cx="60900" cy="25200"/>
            </a:xfrm>
            <a:custGeom>
              <a:rect b="b" l="l" r="r" t="t"/>
              <a:pathLst>
                <a:path extrusionOk="0" h="1008" w="2436">
                  <a:moveTo>
                    <a:pt x="1546" y="0"/>
                  </a:moveTo>
                  <a:cubicBezTo>
                    <a:pt x="953" y="0"/>
                    <a:pt x="168" y="148"/>
                    <a:pt x="168" y="148"/>
                  </a:cubicBezTo>
                  <a:cubicBezTo>
                    <a:pt x="168" y="148"/>
                    <a:pt x="1" y="916"/>
                    <a:pt x="168" y="982"/>
                  </a:cubicBezTo>
                  <a:cubicBezTo>
                    <a:pt x="501" y="999"/>
                    <a:pt x="835" y="1007"/>
                    <a:pt x="1168" y="1007"/>
                  </a:cubicBezTo>
                  <a:cubicBezTo>
                    <a:pt x="1502" y="1007"/>
                    <a:pt x="1836" y="999"/>
                    <a:pt x="2169" y="982"/>
                  </a:cubicBezTo>
                  <a:cubicBezTo>
                    <a:pt x="2436" y="982"/>
                    <a:pt x="2403" y="482"/>
                    <a:pt x="2169" y="148"/>
                  </a:cubicBezTo>
                  <a:cubicBezTo>
                    <a:pt x="2091" y="37"/>
                    <a:pt x="1843" y="0"/>
                    <a:pt x="15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39"/>
            <p:cNvSpPr/>
            <p:nvPr/>
          </p:nvSpPr>
          <p:spPr>
            <a:xfrm flipH="1">
              <a:off x="6125800" y="4409250"/>
              <a:ext cx="60900" cy="25200"/>
            </a:xfrm>
            <a:custGeom>
              <a:rect b="b" l="l" r="r" t="t"/>
              <a:pathLst>
                <a:path extrusionOk="0" h="1008" w="2436">
                  <a:moveTo>
                    <a:pt x="1569" y="0"/>
                  </a:moveTo>
                  <a:cubicBezTo>
                    <a:pt x="986" y="0"/>
                    <a:pt x="201" y="149"/>
                    <a:pt x="201" y="149"/>
                  </a:cubicBezTo>
                  <a:cubicBezTo>
                    <a:pt x="201" y="149"/>
                    <a:pt x="0" y="883"/>
                    <a:pt x="201" y="983"/>
                  </a:cubicBezTo>
                  <a:cubicBezTo>
                    <a:pt x="517" y="999"/>
                    <a:pt x="843" y="1008"/>
                    <a:pt x="1172" y="1008"/>
                  </a:cubicBezTo>
                  <a:cubicBezTo>
                    <a:pt x="1501" y="1008"/>
                    <a:pt x="1835" y="999"/>
                    <a:pt x="2169" y="983"/>
                  </a:cubicBezTo>
                  <a:cubicBezTo>
                    <a:pt x="2435" y="983"/>
                    <a:pt x="2402" y="482"/>
                    <a:pt x="2169" y="149"/>
                  </a:cubicBezTo>
                  <a:cubicBezTo>
                    <a:pt x="2102" y="37"/>
                    <a:pt x="1861" y="0"/>
                    <a:pt x="156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39"/>
            <p:cNvSpPr/>
            <p:nvPr/>
          </p:nvSpPr>
          <p:spPr>
            <a:xfrm flipH="1">
              <a:off x="6043250" y="4359200"/>
              <a:ext cx="60050" cy="25225"/>
            </a:xfrm>
            <a:custGeom>
              <a:rect b="b" l="l" r="r" t="t"/>
              <a:pathLst>
                <a:path extrusionOk="0" h="1009" w="2402">
                  <a:moveTo>
                    <a:pt x="1546" y="1"/>
                  </a:moveTo>
                  <a:cubicBezTo>
                    <a:pt x="953" y="1"/>
                    <a:pt x="167" y="149"/>
                    <a:pt x="167" y="149"/>
                  </a:cubicBezTo>
                  <a:cubicBezTo>
                    <a:pt x="167" y="149"/>
                    <a:pt x="0" y="883"/>
                    <a:pt x="167" y="983"/>
                  </a:cubicBezTo>
                  <a:cubicBezTo>
                    <a:pt x="500" y="1000"/>
                    <a:pt x="834" y="1008"/>
                    <a:pt x="1168" y="1008"/>
                  </a:cubicBezTo>
                  <a:cubicBezTo>
                    <a:pt x="1501" y="1008"/>
                    <a:pt x="1835" y="1000"/>
                    <a:pt x="2168" y="983"/>
                  </a:cubicBezTo>
                  <a:cubicBezTo>
                    <a:pt x="2402" y="983"/>
                    <a:pt x="2368" y="483"/>
                    <a:pt x="2168" y="149"/>
                  </a:cubicBezTo>
                  <a:cubicBezTo>
                    <a:pt x="2091" y="38"/>
                    <a:pt x="1842" y="1"/>
                    <a:pt x="15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39"/>
            <p:cNvSpPr/>
            <p:nvPr/>
          </p:nvSpPr>
          <p:spPr>
            <a:xfrm flipH="1">
              <a:off x="6203350" y="4359200"/>
              <a:ext cx="60075" cy="25225"/>
            </a:xfrm>
            <a:custGeom>
              <a:rect b="b" l="l" r="r" t="t"/>
              <a:pathLst>
                <a:path extrusionOk="0" h="1009" w="2403">
                  <a:moveTo>
                    <a:pt x="1528" y="1"/>
                  </a:moveTo>
                  <a:cubicBezTo>
                    <a:pt x="935" y="1"/>
                    <a:pt x="134" y="149"/>
                    <a:pt x="134" y="149"/>
                  </a:cubicBezTo>
                  <a:cubicBezTo>
                    <a:pt x="134" y="149"/>
                    <a:pt x="1" y="883"/>
                    <a:pt x="134" y="983"/>
                  </a:cubicBezTo>
                  <a:cubicBezTo>
                    <a:pt x="468" y="1000"/>
                    <a:pt x="801" y="1008"/>
                    <a:pt x="1135" y="1008"/>
                  </a:cubicBezTo>
                  <a:cubicBezTo>
                    <a:pt x="1468" y="1008"/>
                    <a:pt x="1802" y="1000"/>
                    <a:pt x="2135" y="983"/>
                  </a:cubicBezTo>
                  <a:cubicBezTo>
                    <a:pt x="2402" y="983"/>
                    <a:pt x="2369" y="483"/>
                    <a:pt x="2135" y="149"/>
                  </a:cubicBezTo>
                  <a:cubicBezTo>
                    <a:pt x="2069" y="38"/>
                    <a:pt x="1824" y="1"/>
                    <a:pt x="152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39"/>
            <p:cNvSpPr/>
            <p:nvPr/>
          </p:nvSpPr>
          <p:spPr>
            <a:xfrm flipH="1">
              <a:off x="6548600" y="4371725"/>
              <a:ext cx="60075" cy="25200"/>
            </a:xfrm>
            <a:custGeom>
              <a:rect b="b" l="l" r="r" t="t"/>
              <a:pathLst>
                <a:path extrusionOk="0" h="1008" w="2403">
                  <a:moveTo>
                    <a:pt x="1546" y="0"/>
                  </a:moveTo>
                  <a:cubicBezTo>
                    <a:pt x="953" y="0"/>
                    <a:pt x="167" y="149"/>
                    <a:pt x="167" y="149"/>
                  </a:cubicBezTo>
                  <a:cubicBezTo>
                    <a:pt x="167" y="149"/>
                    <a:pt x="1" y="882"/>
                    <a:pt x="167" y="983"/>
                  </a:cubicBezTo>
                  <a:cubicBezTo>
                    <a:pt x="501" y="999"/>
                    <a:pt x="835" y="1008"/>
                    <a:pt x="1168" y="1008"/>
                  </a:cubicBezTo>
                  <a:cubicBezTo>
                    <a:pt x="1502" y="1008"/>
                    <a:pt x="1835" y="999"/>
                    <a:pt x="2169" y="983"/>
                  </a:cubicBezTo>
                  <a:cubicBezTo>
                    <a:pt x="2402" y="983"/>
                    <a:pt x="2369" y="482"/>
                    <a:pt x="2169" y="149"/>
                  </a:cubicBezTo>
                  <a:cubicBezTo>
                    <a:pt x="2091" y="37"/>
                    <a:pt x="1843" y="0"/>
                    <a:pt x="15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39"/>
            <p:cNvSpPr/>
            <p:nvPr/>
          </p:nvSpPr>
          <p:spPr>
            <a:xfrm flipH="1">
              <a:off x="6713725" y="4446775"/>
              <a:ext cx="60075" cy="25200"/>
            </a:xfrm>
            <a:custGeom>
              <a:rect b="b" l="l" r="r" t="t"/>
              <a:pathLst>
                <a:path extrusionOk="0" h="1008" w="2403">
                  <a:moveTo>
                    <a:pt x="1547" y="0"/>
                  </a:moveTo>
                  <a:cubicBezTo>
                    <a:pt x="954" y="0"/>
                    <a:pt x="168" y="149"/>
                    <a:pt x="168" y="149"/>
                  </a:cubicBezTo>
                  <a:cubicBezTo>
                    <a:pt x="168" y="149"/>
                    <a:pt x="1" y="883"/>
                    <a:pt x="168" y="983"/>
                  </a:cubicBezTo>
                  <a:cubicBezTo>
                    <a:pt x="501" y="999"/>
                    <a:pt x="835" y="1008"/>
                    <a:pt x="1168" y="1008"/>
                  </a:cubicBezTo>
                  <a:cubicBezTo>
                    <a:pt x="1502" y="1008"/>
                    <a:pt x="1836" y="999"/>
                    <a:pt x="2169" y="983"/>
                  </a:cubicBezTo>
                  <a:cubicBezTo>
                    <a:pt x="2403" y="983"/>
                    <a:pt x="2369" y="482"/>
                    <a:pt x="2169" y="149"/>
                  </a:cubicBezTo>
                  <a:cubicBezTo>
                    <a:pt x="2091" y="38"/>
                    <a:pt x="1843" y="0"/>
                    <a:pt x="154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39"/>
            <p:cNvSpPr/>
            <p:nvPr/>
          </p:nvSpPr>
          <p:spPr>
            <a:xfrm flipH="1">
              <a:off x="6862150" y="4359200"/>
              <a:ext cx="60075" cy="25225"/>
            </a:xfrm>
            <a:custGeom>
              <a:rect b="b" l="l" r="r" t="t"/>
              <a:pathLst>
                <a:path extrusionOk="0" h="1009" w="2403">
                  <a:moveTo>
                    <a:pt x="1546" y="1"/>
                  </a:moveTo>
                  <a:cubicBezTo>
                    <a:pt x="953" y="1"/>
                    <a:pt x="167" y="149"/>
                    <a:pt x="167" y="149"/>
                  </a:cubicBezTo>
                  <a:cubicBezTo>
                    <a:pt x="167" y="149"/>
                    <a:pt x="0" y="883"/>
                    <a:pt x="167" y="983"/>
                  </a:cubicBezTo>
                  <a:cubicBezTo>
                    <a:pt x="501" y="1000"/>
                    <a:pt x="834" y="1008"/>
                    <a:pt x="1168" y="1008"/>
                  </a:cubicBezTo>
                  <a:cubicBezTo>
                    <a:pt x="1501" y="1008"/>
                    <a:pt x="1835" y="1000"/>
                    <a:pt x="2169" y="983"/>
                  </a:cubicBezTo>
                  <a:cubicBezTo>
                    <a:pt x="2402" y="983"/>
                    <a:pt x="2369" y="483"/>
                    <a:pt x="2169" y="149"/>
                  </a:cubicBezTo>
                  <a:cubicBezTo>
                    <a:pt x="2091" y="38"/>
                    <a:pt x="1842" y="1"/>
                    <a:pt x="15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39"/>
            <p:cNvSpPr/>
            <p:nvPr/>
          </p:nvSpPr>
          <p:spPr>
            <a:xfrm flipH="1">
              <a:off x="6962225" y="4365525"/>
              <a:ext cx="60900" cy="25575"/>
            </a:xfrm>
            <a:custGeom>
              <a:rect b="b" l="l" r="r" t="t"/>
              <a:pathLst>
                <a:path extrusionOk="0" h="1023" w="2436">
                  <a:moveTo>
                    <a:pt x="1546" y="0"/>
                  </a:moveTo>
                  <a:cubicBezTo>
                    <a:pt x="953" y="0"/>
                    <a:pt x="167" y="163"/>
                    <a:pt x="167" y="163"/>
                  </a:cubicBezTo>
                  <a:cubicBezTo>
                    <a:pt x="167" y="163"/>
                    <a:pt x="0" y="897"/>
                    <a:pt x="167" y="997"/>
                  </a:cubicBezTo>
                  <a:cubicBezTo>
                    <a:pt x="501" y="1014"/>
                    <a:pt x="834" y="1022"/>
                    <a:pt x="1168" y="1022"/>
                  </a:cubicBezTo>
                  <a:cubicBezTo>
                    <a:pt x="1501" y="1022"/>
                    <a:pt x="1835" y="1014"/>
                    <a:pt x="2168" y="997"/>
                  </a:cubicBezTo>
                  <a:cubicBezTo>
                    <a:pt x="2435" y="997"/>
                    <a:pt x="2402" y="497"/>
                    <a:pt x="2168" y="163"/>
                  </a:cubicBezTo>
                  <a:cubicBezTo>
                    <a:pt x="2091" y="41"/>
                    <a:pt x="1842" y="0"/>
                    <a:pt x="15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39"/>
            <p:cNvSpPr/>
            <p:nvPr/>
          </p:nvSpPr>
          <p:spPr>
            <a:xfrm flipH="1">
              <a:off x="7356675" y="4359200"/>
              <a:ext cx="60075" cy="25225"/>
            </a:xfrm>
            <a:custGeom>
              <a:rect b="b" l="l" r="r" t="t"/>
              <a:pathLst>
                <a:path extrusionOk="0" h="1009" w="2403">
                  <a:moveTo>
                    <a:pt x="1536" y="1"/>
                  </a:moveTo>
                  <a:cubicBezTo>
                    <a:pt x="953" y="1"/>
                    <a:pt x="167" y="149"/>
                    <a:pt x="167" y="149"/>
                  </a:cubicBezTo>
                  <a:cubicBezTo>
                    <a:pt x="167" y="149"/>
                    <a:pt x="1" y="883"/>
                    <a:pt x="167" y="983"/>
                  </a:cubicBezTo>
                  <a:cubicBezTo>
                    <a:pt x="484" y="1000"/>
                    <a:pt x="810" y="1008"/>
                    <a:pt x="1139" y="1008"/>
                  </a:cubicBezTo>
                  <a:cubicBezTo>
                    <a:pt x="1468" y="1008"/>
                    <a:pt x="1802" y="1000"/>
                    <a:pt x="2135" y="983"/>
                  </a:cubicBezTo>
                  <a:cubicBezTo>
                    <a:pt x="2402" y="983"/>
                    <a:pt x="2369" y="483"/>
                    <a:pt x="2135" y="149"/>
                  </a:cubicBezTo>
                  <a:cubicBezTo>
                    <a:pt x="2069" y="38"/>
                    <a:pt x="1828" y="1"/>
                    <a:pt x="153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39"/>
            <p:cNvSpPr/>
            <p:nvPr/>
          </p:nvSpPr>
          <p:spPr>
            <a:xfrm flipH="1">
              <a:off x="7279950" y="4410075"/>
              <a:ext cx="60075" cy="25200"/>
            </a:xfrm>
            <a:custGeom>
              <a:rect b="b" l="l" r="r" t="t"/>
              <a:pathLst>
                <a:path extrusionOk="0" h="1008" w="2403">
                  <a:moveTo>
                    <a:pt x="1546" y="1"/>
                  </a:moveTo>
                  <a:cubicBezTo>
                    <a:pt x="953" y="1"/>
                    <a:pt x="167" y="149"/>
                    <a:pt x="167" y="149"/>
                  </a:cubicBezTo>
                  <a:cubicBezTo>
                    <a:pt x="167" y="149"/>
                    <a:pt x="0" y="883"/>
                    <a:pt x="167" y="983"/>
                  </a:cubicBezTo>
                  <a:cubicBezTo>
                    <a:pt x="501" y="1000"/>
                    <a:pt x="834" y="1008"/>
                    <a:pt x="1168" y="1008"/>
                  </a:cubicBezTo>
                  <a:cubicBezTo>
                    <a:pt x="1502" y="1008"/>
                    <a:pt x="1835" y="1000"/>
                    <a:pt x="2169" y="983"/>
                  </a:cubicBezTo>
                  <a:cubicBezTo>
                    <a:pt x="2402" y="983"/>
                    <a:pt x="2369" y="483"/>
                    <a:pt x="2169" y="149"/>
                  </a:cubicBezTo>
                  <a:cubicBezTo>
                    <a:pt x="2091" y="38"/>
                    <a:pt x="1843" y="1"/>
                    <a:pt x="15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39"/>
            <p:cNvSpPr/>
            <p:nvPr/>
          </p:nvSpPr>
          <p:spPr>
            <a:xfrm flipH="1">
              <a:off x="5610425" y="4371725"/>
              <a:ext cx="60075" cy="25200"/>
            </a:xfrm>
            <a:custGeom>
              <a:rect b="b" l="l" r="r" t="t"/>
              <a:pathLst>
                <a:path extrusionOk="0" h="1008" w="2403">
                  <a:moveTo>
                    <a:pt x="1546" y="0"/>
                  </a:moveTo>
                  <a:cubicBezTo>
                    <a:pt x="953" y="0"/>
                    <a:pt x="167" y="149"/>
                    <a:pt x="167" y="149"/>
                  </a:cubicBezTo>
                  <a:cubicBezTo>
                    <a:pt x="167" y="149"/>
                    <a:pt x="0" y="882"/>
                    <a:pt x="167" y="983"/>
                  </a:cubicBezTo>
                  <a:cubicBezTo>
                    <a:pt x="501" y="999"/>
                    <a:pt x="834" y="1008"/>
                    <a:pt x="1168" y="1008"/>
                  </a:cubicBezTo>
                  <a:cubicBezTo>
                    <a:pt x="1502" y="1008"/>
                    <a:pt x="1835" y="999"/>
                    <a:pt x="2169" y="983"/>
                  </a:cubicBezTo>
                  <a:cubicBezTo>
                    <a:pt x="2402" y="983"/>
                    <a:pt x="2369" y="482"/>
                    <a:pt x="2169" y="149"/>
                  </a:cubicBezTo>
                  <a:cubicBezTo>
                    <a:pt x="2091" y="37"/>
                    <a:pt x="1843" y="0"/>
                    <a:pt x="15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39"/>
            <p:cNvSpPr/>
            <p:nvPr/>
          </p:nvSpPr>
          <p:spPr>
            <a:xfrm flipH="1">
              <a:off x="5818075" y="4421750"/>
              <a:ext cx="60075" cy="25200"/>
            </a:xfrm>
            <a:custGeom>
              <a:rect b="b" l="l" r="r" t="t"/>
              <a:pathLst>
                <a:path extrusionOk="0" h="1008" w="2403">
                  <a:moveTo>
                    <a:pt x="1546" y="1"/>
                  </a:moveTo>
                  <a:cubicBezTo>
                    <a:pt x="953" y="1"/>
                    <a:pt x="167" y="149"/>
                    <a:pt x="167" y="149"/>
                  </a:cubicBezTo>
                  <a:cubicBezTo>
                    <a:pt x="167" y="149"/>
                    <a:pt x="1" y="883"/>
                    <a:pt x="167" y="983"/>
                  </a:cubicBezTo>
                  <a:cubicBezTo>
                    <a:pt x="501" y="1000"/>
                    <a:pt x="834" y="1008"/>
                    <a:pt x="1168" y="1008"/>
                  </a:cubicBezTo>
                  <a:cubicBezTo>
                    <a:pt x="1502" y="1008"/>
                    <a:pt x="1835" y="1000"/>
                    <a:pt x="2169" y="983"/>
                  </a:cubicBezTo>
                  <a:cubicBezTo>
                    <a:pt x="2402" y="983"/>
                    <a:pt x="2369" y="483"/>
                    <a:pt x="2169" y="149"/>
                  </a:cubicBezTo>
                  <a:cubicBezTo>
                    <a:pt x="2091" y="38"/>
                    <a:pt x="1843" y="1"/>
                    <a:pt x="15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39"/>
            <p:cNvSpPr/>
            <p:nvPr/>
          </p:nvSpPr>
          <p:spPr>
            <a:xfrm flipH="1">
              <a:off x="5462825" y="3665000"/>
              <a:ext cx="60075" cy="25575"/>
            </a:xfrm>
            <a:custGeom>
              <a:rect b="b" l="l" r="r" t="t"/>
              <a:pathLst>
                <a:path extrusionOk="0" h="1023" w="2403">
                  <a:moveTo>
                    <a:pt x="1546" y="1"/>
                  </a:moveTo>
                  <a:cubicBezTo>
                    <a:pt x="953" y="1"/>
                    <a:pt x="167" y="164"/>
                    <a:pt x="167" y="164"/>
                  </a:cubicBezTo>
                  <a:cubicBezTo>
                    <a:pt x="167" y="164"/>
                    <a:pt x="1" y="898"/>
                    <a:pt x="167" y="998"/>
                  </a:cubicBezTo>
                  <a:cubicBezTo>
                    <a:pt x="501" y="1015"/>
                    <a:pt x="835" y="1023"/>
                    <a:pt x="1168" y="1023"/>
                  </a:cubicBezTo>
                  <a:cubicBezTo>
                    <a:pt x="1502" y="1023"/>
                    <a:pt x="1835" y="1015"/>
                    <a:pt x="2169" y="998"/>
                  </a:cubicBezTo>
                  <a:cubicBezTo>
                    <a:pt x="2402" y="998"/>
                    <a:pt x="2369" y="498"/>
                    <a:pt x="2169" y="164"/>
                  </a:cubicBezTo>
                  <a:cubicBezTo>
                    <a:pt x="2091" y="42"/>
                    <a:pt x="1843" y="1"/>
                    <a:pt x="15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39"/>
            <p:cNvSpPr/>
            <p:nvPr/>
          </p:nvSpPr>
          <p:spPr>
            <a:xfrm flipH="1">
              <a:off x="6304250" y="3665000"/>
              <a:ext cx="60925" cy="25575"/>
            </a:xfrm>
            <a:custGeom>
              <a:rect b="b" l="l" r="r" t="t"/>
              <a:pathLst>
                <a:path extrusionOk="0" h="1023" w="2437">
                  <a:moveTo>
                    <a:pt x="1547" y="1"/>
                  </a:moveTo>
                  <a:cubicBezTo>
                    <a:pt x="954" y="1"/>
                    <a:pt x="168" y="164"/>
                    <a:pt x="168" y="164"/>
                  </a:cubicBezTo>
                  <a:cubicBezTo>
                    <a:pt x="168" y="164"/>
                    <a:pt x="1" y="898"/>
                    <a:pt x="168" y="998"/>
                  </a:cubicBezTo>
                  <a:cubicBezTo>
                    <a:pt x="501" y="1015"/>
                    <a:pt x="835" y="1023"/>
                    <a:pt x="1168" y="1023"/>
                  </a:cubicBezTo>
                  <a:cubicBezTo>
                    <a:pt x="1502" y="1023"/>
                    <a:pt x="1836" y="1015"/>
                    <a:pt x="2169" y="998"/>
                  </a:cubicBezTo>
                  <a:cubicBezTo>
                    <a:pt x="2436" y="998"/>
                    <a:pt x="2403" y="498"/>
                    <a:pt x="2169" y="164"/>
                  </a:cubicBezTo>
                  <a:cubicBezTo>
                    <a:pt x="2091" y="42"/>
                    <a:pt x="1843" y="1"/>
                    <a:pt x="154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39"/>
            <p:cNvSpPr/>
            <p:nvPr/>
          </p:nvSpPr>
          <p:spPr>
            <a:xfrm flipH="1">
              <a:off x="6275900" y="3721250"/>
              <a:ext cx="60900" cy="25200"/>
            </a:xfrm>
            <a:custGeom>
              <a:rect b="b" l="l" r="r" t="t"/>
              <a:pathLst>
                <a:path extrusionOk="0" h="1008" w="2436">
                  <a:moveTo>
                    <a:pt x="1546" y="1"/>
                  </a:moveTo>
                  <a:cubicBezTo>
                    <a:pt x="953" y="1"/>
                    <a:pt x="167" y="149"/>
                    <a:pt x="167" y="149"/>
                  </a:cubicBezTo>
                  <a:cubicBezTo>
                    <a:pt x="167" y="149"/>
                    <a:pt x="0" y="916"/>
                    <a:pt x="167" y="983"/>
                  </a:cubicBezTo>
                  <a:cubicBezTo>
                    <a:pt x="500" y="1000"/>
                    <a:pt x="834" y="1008"/>
                    <a:pt x="1168" y="1008"/>
                  </a:cubicBezTo>
                  <a:cubicBezTo>
                    <a:pt x="1501" y="1008"/>
                    <a:pt x="1835" y="1000"/>
                    <a:pt x="2168" y="983"/>
                  </a:cubicBezTo>
                  <a:cubicBezTo>
                    <a:pt x="2435" y="983"/>
                    <a:pt x="2368" y="516"/>
                    <a:pt x="2168" y="149"/>
                  </a:cubicBezTo>
                  <a:cubicBezTo>
                    <a:pt x="2090" y="38"/>
                    <a:pt x="1842" y="1"/>
                    <a:pt x="15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39"/>
            <p:cNvSpPr/>
            <p:nvPr/>
          </p:nvSpPr>
          <p:spPr>
            <a:xfrm flipH="1">
              <a:off x="6741250" y="3733775"/>
              <a:ext cx="60900" cy="25200"/>
            </a:xfrm>
            <a:custGeom>
              <a:rect b="b" l="l" r="r" t="t"/>
              <a:pathLst>
                <a:path extrusionOk="0" h="1008" w="2436">
                  <a:moveTo>
                    <a:pt x="1546" y="0"/>
                  </a:moveTo>
                  <a:cubicBezTo>
                    <a:pt x="953" y="0"/>
                    <a:pt x="168" y="148"/>
                    <a:pt x="168" y="148"/>
                  </a:cubicBezTo>
                  <a:cubicBezTo>
                    <a:pt x="168" y="148"/>
                    <a:pt x="1" y="916"/>
                    <a:pt x="168" y="982"/>
                  </a:cubicBezTo>
                  <a:cubicBezTo>
                    <a:pt x="501" y="999"/>
                    <a:pt x="835" y="1007"/>
                    <a:pt x="1168" y="1007"/>
                  </a:cubicBezTo>
                  <a:cubicBezTo>
                    <a:pt x="1502" y="1007"/>
                    <a:pt x="1835" y="999"/>
                    <a:pt x="2169" y="982"/>
                  </a:cubicBezTo>
                  <a:cubicBezTo>
                    <a:pt x="2436" y="982"/>
                    <a:pt x="2403" y="515"/>
                    <a:pt x="2169" y="148"/>
                  </a:cubicBezTo>
                  <a:cubicBezTo>
                    <a:pt x="2091" y="37"/>
                    <a:pt x="1843" y="0"/>
                    <a:pt x="15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39"/>
            <p:cNvSpPr/>
            <p:nvPr/>
          </p:nvSpPr>
          <p:spPr>
            <a:xfrm flipH="1">
              <a:off x="6685375" y="3677050"/>
              <a:ext cx="60050" cy="25200"/>
            </a:xfrm>
            <a:custGeom>
              <a:rect b="b" l="l" r="r" t="t"/>
              <a:pathLst>
                <a:path extrusionOk="0" h="1008" w="2402">
                  <a:moveTo>
                    <a:pt x="1527" y="1"/>
                  </a:moveTo>
                  <a:cubicBezTo>
                    <a:pt x="934" y="1"/>
                    <a:pt x="134" y="149"/>
                    <a:pt x="134" y="149"/>
                  </a:cubicBezTo>
                  <a:cubicBezTo>
                    <a:pt x="134" y="149"/>
                    <a:pt x="0" y="916"/>
                    <a:pt x="134" y="983"/>
                  </a:cubicBezTo>
                  <a:cubicBezTo>
                    <a:pt x="467" y="1000"/>
                    <a:pt x="801" y="1008"/>
                    <a:pt x="1134" y="1008"/>
                  </a:cubicBezTo>
                  <a:cubicBezTo>
                    <a:pt x="1468" y="1008"/>
                    <a:pt x="1801" y="1000"/>
                    <a:pt x="2135" y="983"/>
                  </a:cubicBezTo>
                  <a:cubicBezTo>
                    <a:pt x="2402" y="983"/>
                    <a:pt x="2368" y="516"/>
                    <a:pt x="2135" y="149"/>
                  </a:cubicBezTo>
                  <a:cubicBezTo>
                    <a:pt x="2068" y="38"/>
                    <a:pt x="1824" y="1"/>
                    <a:pt x="15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39"/>
            <p:cNvSpPr/>
            <p:nvPr/>
          </p:nvSpPr>
          <p:spPr>
            <a:xfrm flipH="1">
              <a:off x="7163200" y="3015750"/>
              <a:ext cx="60900" cy="25200"/>
            </a:xfrm>
            <a:custGeom>
              <a:rect b="b" l="l" r="r" t="t"/>
              <a:pathLst>
                <a:path extrusionOk="0" h="1008" w="2436">
                  <a:moveTo>
                    <a:pt x="1546" y="1"/>
                  </a:moveTo>
                  <a:cubicBezTo>
                    <a:pt x="953" y="1"/>
                    <a:pt x="167" y="149"/>
                    <a:pt x="167" y="149"/>
                  </a:cubicBezTo>
                  <a:cubicBezTo>
                    <a:pt x="167" y="149"/>
                    <a:pt x="0" y="883"/>
                    <a:pt x="167" y="983"/>
                  </a:cubicBezTo>
                  <a:cubicBezTo>
                    <a:pt x="500" y="999"/>
                    <a:pt x="834" y="1008"/>
                    <a:pt x="1168" y="1008"/>
                  </a:cubicBezTo>
                  <a:cubicBezTo>
                    <a:pt x="1501" y="1008"/>
                    <a:pt x="1835" y="999"/>
                    <a:pt x="2168" y="983"/>
                  </a:cubicBezTo>
                  <a:cubicBezTo>
                    <a:pt x="2435" y="983"/>
                    <a:pt x="2402" y="482"/>
                    <a:pt x="2168" y="149"/>
                  </a:cubicBezTo>
                  <a:cubicBezTo>
                    <a:pt x="2090" y="38"/>
                    <a:pt x="1842" y="1"/>
                    <a:pt x="15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39"/>
            <p:cNvSpPr/>
            <p:nvPr/>
          </p:nvSpPr>
          <p:spPr>
            <a:xfrm flipH="1">
              <a:off x="5925650" y="3048275"/>
              <a:ext cx="60900" cy="25200"/>
            </a:xfrm>
            <a:custGeom>
              <a:rect b="b" l="l" r="r" t="t"/>
              <a:pathLst>
                <a:path extrusionOk="0" h="1008" w="2436">
                  <a:moveTo>
                    <a:pt x="1560" y="0"/>
                  </a:moveTo>
                  <a:cubicBezTo>
                    <a:pt x="967" y="0"/>
                    <a:pt x="167" y="149"/>
                    <a:pt x="167" y="149"/>
                  </a:cubicBezTo>
                  <a:cubicBezTo>
                    <a:pt x="167" y="149"/>
                    <a:pt x="0" y="883"/>
                    <a:pt x="167" y="983"/>
                  </a:cubicBezTo>
                  <a:cubicBezTo>
                    <a:pt x="500" y="999"/>
                    <a:pt x="834" y="1008"/>
                    <a:pt x="1168" y="1008"/>
                  </a:cubicBezTo>
                  <a:cubicBezTo>
                    <a:pt x="1501" y="1008"/>
                    <a:pt x="1835" y="999"/>
                    <a:pt x="2168" y="983"/>
                  </a:cubicBezTo>
                  <a:cubicBezTo>
                    <a:pt x="2435" y="983"/>
                    <a:pt x="2402" y="482"/>
                    <a:pt x="2168" y="149"/>
                  </a:cubicBezTo>
                  <a:cubicBezTo>
                    <a:pt x="2102" y="38"/>
                    <a:pt x="1857" y="0"/>
                    <a:pt x="156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39"/>
            <p:cNvSpPr/>
            <p:nvPr/>
          </p:nvSpPr>
          <p:spPr>
            <a:xfrm flipH="1">
              <a:off x="5882300" y="2959050"/>
              <a:ext cx="60050" cy="25825"/>
            </a:xfrm>
            <a:custGeom>
              <a:rect b="b" l="l" r="r" t="t"/>
              <a:pathLst>
                <a:path extrusionOk="0" h="1033" w="2402">
                  <a:moveTo>
                    <a:pt x="1546" y="0"/>
                  </a:moveTo>
                  <a:cubicBezTo>
                    <a:pt x="953" y="0"/>
                    <a:pt x="167" y="148"/>
                    <a:pt x="167" y="148"/>
                  </a:cubicBezTo>
                  <a:cubicBezTo>
                    <a:pt x="167" y="148"/>
                    <a:pt x="0" y="916"/>
                    <a:pt x="167" y="982"/>
                  </a:cubicBezTo>
                  <a:cubicBezTo>
                    <a:pt x="500" y="1016"/>
                    <a:pt x="834" y="1032"/>
                    <a:pt x="1168" y="1032"/>
                  </a:cubicBezTo>
                  <a:cubicBezTo>
                    <a:pt x="1501" y="1032"/>
                    <a:pt x="1835" y="1016"/>
                    <a:pt x="2168" y="982"/>
                  </a:cubicBezTo>
                  <a:cubicBezTo>
                    <a:pt x="2402" y="982"/>
                    <a:pt x="2368" y="515"/>
                    <a:pt x="2168" y="148"/>
                  </a:cubicBezTo>
                  <a:cubicBezTo>
                    <a:pt x="2090" y="37"/>
                    <a:pt x="1842" y="0"/>
                    <a:pt x="15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39"/>
            <p:cNvSpPr/>
            <p:nvPr/>
          </p:nvSpPr>
          <p:spPr>
            <a:xfrm flipH="1">
              <a:off x="5713850" y="3050775"/>
              <a:ext cx="60900" cy="25200"/>
            </a:xfrm>
            <a:custGeom>
              <a:rect b="b" l="l" r="r" t="t"/>
              <a:pathLst>
                <a:path extrusionOk="0" h="1008" w="2436">
                  <a:moveTo>
                    <a:pt x="1546" y="1"/>
                  </a:moveTo>
                  <a:cubicBezTo>
                    <a:pt x="953" y="1"/>
                    <a:pt x="168" y="149"/>
                    <a:pt x="168" y="149"/>
                  </a:cubicBezTo>
                  <a:cubicBezTo>
                    <a:pt x="168" y="149"/>
                    <a:pt x="1" y="883"/>
                    <a:pt x="168" y="983"/>
                  </a:cubicBezTo>
                  <a:cubicBezTo>
                    <a:pt x="501" y="999"/>
                    <a:pt x="835" y="1008"/>
                    <a:pt x="1168" y="1008"/>
                  </a:cubicBezTo>
                  <a:cubicBezTo>
                    <a:pt x="1502" y="1008"/>
                    <a:pt x="1835" y="999"/>
                    <a:pt x="2169" y="983"/>
                  </a:cubicBezTo>
                  <a:cubicBezTo>
                    <a:pt x="2436" y="983"/>
                    <a:pt x="2369" y="482"/>
                    <a:pt x="2169" y="149"/>
                  </a:cubicBezTo>
                  <a:cubicBezTo>
                    <a:pt x="2091" y="38"/>
                    <a:pt x="1843" y="1"/>
                    <a:pt x="15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39"/>
            <p:cNvSpPr/>
            <p:nvPr/>
          </p:nvSpPr>
          <p:spPr>
            <a:xfrm flipH="1">
              <a:off x="7266625" y="3048275"/>
              <a:ext cx="60050" cy="25200"/>
            </a:xfrm>
            <a:custGeom>
              <a:rect b="b" l="l" r="r" t="t"/>
              <a:pathLst>
                <a:path extrusionOk="0" h="1008" w="2402">
                  <a:moveTo>
                    <a:pt x="1536" y="0"/>
                  </a:moveTo>
                  <a:cubicBezTo>
                    <a:pt x="953" y="0"/>
                    <a:pt x="167" y="149"/>
                    <a:pt x="167" y="149"/>
                  </a:cubicBezTo>
                  <a:cubicBezTo>
                    <a:pt x="167" y="149"/>
                    <a:pt x="0" y="883"/>
                    <a:pt x="167" y="983"/>
                  </a:cubicBezTo>
                  <a:cubicBezTo>
                    <a:pt x="484" y="999"/>
                    <a:pt x="809" y="1008"/>
                    <a:pt x="1138" y="1008"/>
                  </a:cubicBezTo>
                  <a:cubicBezTo>
                    <a:pt x="1468" y="1008"/>
                    <a:pt x="1801" y="999"/>
                    <a:pt x="2135" y="983"/>
                  </a:cubicBezTo>
                  <a:cubicBezTo>
                    <a:pt x="2402" y="983"/>
                    <a:pt x="2369" y="482"/>
                    <a:pt x="2135" y="149"/>
                  </a:cubicBezTo>
                  <a:cubicBezTo>
                    <a:pt x="2068" y="38"/>
                    <a:pt x="1827" y="0"/>
                    <a:pt x="153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39"/>
            <p:cNvSpPr/>
            <p:nvPr/>
          </p:nvSpPr>
          <p:spPr>
            <a:xfrm flipH="1">
              <a:off x="7442575" y="2971550"/>
              <a:ext cx="60900" cy="25200"/>
            </a:xfrm>
            <a:custGeom>
              <a:rect b="b" l="l" r="r" t="t"/>
              <a:pathLst>
                <a:path extrusionOk="0" h="1008" w="2436">
                  <a:moveTo>
                    <a:pt x="1561" y="1"/>
                  </a:moveTo>
                  <a:cubicBezTo>
                    <a:pt x="968" y="1"/>
                    <a:pt x="167" y="149"/>
                    <a:pt x="167" y="149"/>
                  </a:cubicBezTo>
                  <a:cubicBezTo>
                    <a:pt x="167" y="149"/>
                    <a:pt x="0" y="916"/>
                    <a:pt x="167" y="983"/>
                  </a:cubicBezTo>
                  <a:cubicBezTo>
                    <a:pt x="501" y="999"/>
                    <a:pt x="834" y="1008"/>
                    <a:pt x="1168" y="1008"/>
                  </a:cubicBezTo>
                  <a:cubicBezTo>
                    <a:pt x="1502" y="1008"/>
                    <a:pt x="1835" y="999"/>
                    <a:pt x="2169" y="983"/>
                  </a:cubicBezTo>
                  <a:cubicBezTo>
                    <a:pt x="2436" y="983"/>
                    <a:pt x="2402" y="482"/>
                    <a:pt x="2169" y="149"/>
                  </a:cubicBezTo>
                  <a:cubicBezTo>
                    <a:pt x="2102" y="38"/>
                    <a:pt x="1857" y="1"/>
                    <a:pt x="156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39"/>
            <p:cNvSpPr/>
            <p:nvPr/>
          </p:nvSpPr>
          <p:spPr>
            <a:xfrm flipH="1">
              <a:off x="7566825" y="3708750"/>
              <a:ext cx="60900" cy="25200"/>
            </a:xfrm>
            <a:custGeom>
              <a:rect b="b" l="l" r="r" t="t"/>
              <a:pathLst>
                <a:path extrusionOk="0" h="1008" w="2436">
                  <a:moveTo>
                    <a:pt x="1561" y="0"/>
                  </a:moveTo>
                  <a:cubicBezTo>
                    <a:pt x="968" y="0"/>
                    <a:pt x="167" y="149"/>
                    <a:pt x="167" y="149"/>
                  </a:cubicBezTo>
                  <a:cubicBezTo>
                    <a:pt x="167" y="149"/>
                    <a:pt x="0" y="916"/>
                    <a:pt x="167" y="983"/>
                  </a:cubicBezTo>
                  <a:cubicBezTo>
                    <a:pt x="501" y="999"/>
                    <a:pt x="834" y="1008"/>
                    <a:pt x="1168" y="1008"/>
                  </a:cubicBezTo>
                  <a:cubicBezTo>
                    <a:pt x="1501" y="1008"/>
                    <a:pt x="1835" y="999"/>
                    <a:pt x="2168" y="983"/>
                  </a:cubicBezTo>
                  <a:cubicBezTo>
                    <a:pt x="2435" y="983"/>
                    <a:pt x="2402" y="482"/>
                    <a:pt x="2168" y="149"/>
                  </a:cubicBezTo>
                  <a:cubicBezTo>
                    <a:pt x="2102" y="37"/>
                    <a:pt x="1857" y="0"/>
                    <a:pt x="156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39"/>
            <p:cNvSpPr/>
            <p:nvPr/>
          </p:nvSpPr>
          <p:spPr>
            <a:xfrm flipH="1">
              <a:off x="6375150" y="3733775"/>
              <a:ext cx="60900" cy="25200"/>
            </a:xfrm>
            <a:custGeom>
              <a:rect b="b" l="l" r="r" t="t"/>
              <a:pathLst>
                <a:path extrusionOk="0" h="1008" w="2436">
                  <a:moveTo>
                    <a:pt x="1561" y="0"/>
                  </a:moveTo>
                  <a:cubicBezTo>
                    <a:pt x="968" y="0"/>
                    <a:pt x="167" y="148"/>
                    <a:pt x="167" y="148"/>
                  </a:cubicBezTo>
                  <a:cubicBezTo>
                    <a:pt x="167" y="148"/>
                    <a:pt x="1" y="916"/>
                    <a:pt x="167" y="982"/>
                  </a:cubicBezTo>
                  <a:cubicBezTo>
                    <a:pt x="501" y="999"/>
                    <a:pt x="835" y="1007"/>
                    <a:pt x="1168" y="1007"/>
                  </a:cubicBezTo>
                  <a:cubicBezTo>
                    <a:pt x="1502" y="1007"/>
                    <a:pt x="1835" y="999"/>
                    <a:pt x="2169" y="982"/>
                  </a:cubicBezTo>
                  <a:cubicBezTo>
                    <a:pt x="2436" y="982"/>
                    <a:pt x="2402" y="515"/>
                    <a:pt x="2169" y="148"/>
                  </a:cubicBezTo>
                  <a:cubicBezTo>
                    <a:pt x="2102" y="37"/>
                    <a:pt x="1857" y="0"/>
                    <a:pt x="156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39"/>
            <p:cNvSpPr/>
            <p:nvPr/>
          </p:nvSpPr>
          <p:spPr>
            <a:xfrm flipH="1">
              <a:off x="5517025" y="3746275"/>
              <a:ext cx="60075" cy="25200"/>
            </a:xfrm>
            <a:custGeom>
              <a:rect b="b" l="l" r="r" t="t"/>
              <a:pathLst>
                <a:path extrusionOk="0" h="1008" w="2403">
                  <a:moveTo>
                    <a:pt x="1546" y="0"/>
                  </a:moveTo>
                  <a:cubicBezTo>
                    <a:pt x="953" y="0"/>
                    <a:pt x="167" y="149"/>
                    <a:pt x="167" y="149"/>
                  </a:cubicBezTo>
                  <a:cubicBezTo>
                    <a:pt x="167" y="149"/>
                    <a:pt x="0" y="916"/>
                    <a:pt x="167" y="983"/>
                  </a:cubicBezTo>
                  <a:cubicBezTo>
                    <a:pt x="501" y="999"/>
                    <a:pt x="834" y="1008"/>
                    <a:pt x="1168" y="1008"/>
                  </a:cubicBezTo>
                  <a:cubicBezTo>
                    <a:pt x="1502" y="1008"/>
                    <a:pt x="1835" y="999"/>
                    <a:pt x="2169" y="983"/>
                  </a:cubicBezTo>
                  <a:cubicBezTo>
                    <a:pt x="2402" y="983"/>
                    <a:pt x="2369" y="482"/>
                    <a:pt x="2169" y="149"/>
                  </a:cubicBezTo>
                  <a:cubicBezTo>
                    <a:pt x="2091" y="37"/>
                    <a:pt x="1843" y="0"/>
                    <a:pt x="15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39"/>
            <p:cNvSpPr/>
            <p:nvPr/>
          </p:nvSpPr>
          <p:spPr>
            <a:xfrm flipH="1">
              <a:off x="6490225" y="4410075"/>
              <a:ext cx="60075" cy="25200"/>
            </a:xfrm>
            <a:custGeom>
              <a:rect b="b" l="l" r="r" t="t"/>
              <a:pathLst>
                <a:path extrusionOk="0" h="1008" w="2403">
                  <a:moveTo>
                    <a:pt x="1513" y="1"/>
                  </a:moveTo>
                  <a:cubicBezTo>
                    <a:pt x="920" y="1"/>
                    <a:pt x="134" y="149"/>
                    <a:pt x="134" y="149"/>
                  </a:cubicBezTo>
                  <a:cubicBezTo>
                    <a:pt x="134" y="149"/>
                    <a:pt x="1" y="883"/>
                    <a:pt x="134" y="983"/>
                  </a:cubicBezTo>
                  <a:cubicBezTo>
                    <a:pt x="468" y="1000"/>
                    <a:pt x="801" y="1008"/>
                    <a:pt x="1135" y="1008"/>
                  </a:cubicBezTo>
                  <a:cubicBezTo>
                    <a:pt x="1468" y="1008"/>
                    <a:pt x="1802" y="1000"/>
                    <a:pt x="2136" y="983"/>
                  </a:cubicBezTo>
                  <a:cubicBezTo>
                    <a:pt x="2402" y="983"/>
                    <a:pt x="2369" y="483"/>
                    <a:pt x="2136" y="149"/>
                  </a:cubicBezTo>
                  <a:cubicBezTo>
                    <a:pt x="2058" y="38"/>
                    <a:pt x="1809" y="1"/>
                    <a:pt x="151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39"/>
            <p:cNvSpPr/>
            <p:nvPr/>
          </p:nvSpPr>
          <p:spPr>
            <a:xfrm flipH="1">
              <a:off x="6913875" y="4410075"/>
              <a:ext cx="60050" cy="25200"/>
            </a:xfrm>
            <a:custGeom>
              <a:rect b="b" l="l" r="r" t="t"/>
              <a:pathLst>
                <a:path extrusionOk="0" h="1008" w="2402">
                  <a:moveTo>
                    <a:pt x="1527" y="1"/>
                  </a:moveTo>
                  <a:cubicBezTo>
                    <a:pt x="934" y="1"/>
                    <a:pt x="134" y="149"/>
                    <a:pt x="134" y="149"/>
                  </a:cubicBezTo>
                  <a:cubicBezTo>
                    <a:pt x="134" y="149"/>
                    <a:pt x="0" y="883"/>
                    <a:pt x="134" y="983"/>
                  </a:cubicBezTo>
                  <a:cubicBezTo>
                    <a:pt x="467" y="1000"/>
                    <a:pt x="801" y="1008"/>
                    <a:pt x="1134" y="1008"/>
                  </a:cubicBezTo>
                  <a:cubicBezTo>
                    <a:pt x="1468" y="1008"/>
                    <a:pt x="1802" y="1000"/>
                    <a:pt x="2135" y="983"/>
                  </a:cubicBezTo>
                  <a:cubicBezTo>
                    <a:pt x="2402" y="983"/>
                    <a:pt x="2369" y="483"/>
                    <a:pt x="2135" y="149"/>
                  </a:cubicBezTo>
                  <a:cubicBezTo>
                    <a:pt x="2068" y="38"/>
                    <a:pt x="1824" y="1"/>
                    <a:pt x="15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39"/>
            <p:cNvSpPr/>
            <p:nvPr/>
          </p:nvSpPr>
          <p:spPr>
            <a:xfrm flipH="1">
              <a:off x="7565150" y="4421750"/>
              <a:ext cx="60075" cy="25200"/>
            </a:xfrm>
            <a:custGeom>
              <a:rect b="b" l="l" r="r" t="t"/>
              <a:pathLst>
                <a:path extrusionOk="0" h="1008" w="2403">
                  <a:moveTo>
                    <a:pt x="1527" y="1"/>
                  </a:moveTo>
                  <a:cubicBezTo>
                    <a:pt x="934" y="1"/>
                    <a:pt x="134" y="149"/>
                    <a:pt x="134" y="149"/>
                  </a:cubicBezTo>
                  <a:cubicBezTo>
                    <a:pt x="134" y="149"/>
                    <a:pt x="0" y="883"/>
                    <a:pt x="134" y="983"/>
                  </a:cubicBezTo>
                  <a:cubicBezTo>
                    <a:pt x="467" y="1000"/>
                    <a:pt x="801" y="1008"/>
                    <a:pt x="1134" y="1008"/>
                  </a:cubicBezTo>
                  <a:cubicBezTo>
                    <a:pt x="1468" y="1008"/>
                    <a:pt x="1802" y="1000"/>
                    <a:pt x="2135" y="983"/>
                  </a:cubicBezTo>
                  <a:cubicBezTo>
                    <a:pt x="2402" y="983"/>
                    <a:pt x="2369" y="483"/>
                    <a:pt x="2135" y="149"/>
                  </a:cubicBezTo>
                  <a:cubicBezTo>
                    <a:pt x="2068" y="38"/>
                    <a:pt x="1824" y="1"/>
                    <a:pt x="15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39"/>
            <p:cNvSpPr/>
            <p:nvPr/>
          </p:nvSpPr>
          <p:spPr>
            <a:xfrm flipH="1">
              <a:off x="7618525" y="4384225"/>
              <a:ext cx="60075" cy="25200"/>
            </a:xfrm>
            <a:custGeom>
              <a:rect b="b" l="l" r="r" t="t"/>
              <a:pathLst>
                <a:path extrusionOk="0" h="1008" w="2403">
                  <a:moveTo>
                    <a:pt x="1527" y="1"/>
                  </a:moveTo>
                  <a:cubicBezTo>
                    <a:pt x="934" y="1"/>
                    <a:pt x="134" y="149"/>
                    <a:pt x="134" y="149"/>
                  </a:cubicBezTo>
                  <a:cubicBezTo>
                    <a:pt x="134" y="149"/>
                    <a:pt x="0" y="883"/>
                    <a:pt x="134" y="983"/>
                  </a:cubicBezTo>
                  <a:cubicBezTo>
                    <a:pt x="467" y="1000"/>
                    <a:pt x="801" y="1008"/>
                    <a:pt x="1135" y="1008"/>
                  </a:cubicBezTo>
                  <a:cubicBezTo>
                    <a:pt x="1468" y="1008"/>
                    <a:pt x="1802" y="1000"/>
                    <a:pt x="2135" y="983"/>
                  </a:cubicBezTo>
                  <a:cubicBezTo>
                    <a:pt x="2402" y="983"/>
                    <a:pt x="2369" y="483"/>
                    <a:pt x="2135" y="149"/>
                  </a:cubicBezTo>
                  <a:cubicBezTo>
                    <a:pt x="2069" y="38"/>
                    <a:pt x="1824" y="1"/>
                    <a:pt x="15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39"/>
            <p:cNvSpPr/>
            <p:nvPr/>
          </p:nvSpPr>
          <p:spPr>
            <a:xfrm flipH="1">
              <a:off x="7251600" y="4365525"/>
              <a:ext cx="60900" cy="25575"/>
            </a:xfrm>
            <a:custGeom>
              <a:rect b="b" l="l" r="r" t="t"/>
              <a:pathLst>
                <a:path extrusionOk="0" h="1023" w="2436">
                  <a:moveTo>
                    <a:pt x="1579" y="0"/>
                  </a:moveTo>
                  <a:cubicBezTo>
                    <a:pt x="986" y="0"/>
                    <a:pt x="200" y="163"/>
                    <a:pt x="200" y="163"/>
                  </a:cubicBezTo>
                  <a:cubicBezTo>
                    <a:pt x="200" y="163"/>
                    <a:pt x="0" y="897"/>
                    <a:pt x="200" y="997"/>
                  </a:cubicBezTo>
                  <a:cubicBezTo>
                    <a:pt x="517" y="1014"/>
                    <a:pt x="851" y="1022"/>
                    <a:pt x="1189" y="1022"/>
                  </a:cubicBezTo>
                  <a:cubicBezTo>
                    <a:pt x="1526" y="1022"/>
                    <a:pt x="1868" y="1014"/>
                    <a:pt x="2202" y="997"/>
                  </a:cubicBezTo>
                  <a:cubicBezTo>
                    <a:pt x="2435" y="997"/>
                    <a:pt x="2402" y="497"/>
                    <a:pt x="2202" y="163"/>
                  </a:cubicBezTo>
                  <a:cubicBezTo>
                    <a:pt x="2124" y="41"/>
                    <a:pt x="1876" y="0"/>
                    <a:pt x="157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39"/>
            <p:cNvSpPr/>
            <p:nvPr/>
          </p:nvSpPr>
          <p:spPr>
            <a:xfrm flipH="1">
              <a:off x="6842150" y="2382800"/>
              <a:ext cx="60075" cy="25200"/>
            </a:xfrm>
            <a:custGeom>
              <a:rect b="b" l="l" r="r" t="t"/>
              <a:pathLst>
                <a:path extrusionOk="0" h="1008" w="2403">
                  <a:moveTo>
                    <a:pt x="1547" y="0"/>
                  </a:moveTo>
                  <a:cubicBezTo>
                    <a:pt x="953" y="0"/>
                    <a:pt x="168" y="149"/>
                    <a:pt x="168" y="149"/>
                  </a:cubicBezTo>
                  <a:cubicBezTo>
                    <a:pt x="168" y="149"/>
                    <a:pt x="1" y="882"/>
                    <a:pt x="168" y="983"/>
                  </a:cubicBezTo>
                  <a:cubicBezTo>
                    <a:pt x="501" y="999"/>
                    <a:pt x="835" y="1008"/>
                    <a:pt x="1168" y="1008"/>
                  </a:cubicBezTo>
                  <a:cubicBezTo>
                    <a:pt x="1502" y="1008"/>
                    <a:pt x="1836" y="999"/>
                    <a:pt x="2169" y="983"/>
                  </a:cubicBezTo>
                  <a:cubicBezTo>
                    <a:pt x="2403" y="983"/>
                    <a:pt x="2369" y="482"/>
                    <a:pt x="2169" y="149"/>
                  </a:cubicBezTo>
                  <a:cubicBezTo>
                    <a:pt x="2091" y="37"/>
                    <a:pt x="1843" y="0"/>
                    <a:pt x="154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39"/>
            <p:cNvSpPr/>
            <p:nvPr/>
          </p:nvSpPr>
          <p:spPr>
            <a:xfrm flipH="1">
              <a:off x="6242550" y="2424125"/>
              <a:ext cx="60075" cy="24750"/>
            </a:xfrm>
            <a:custGeom>
              <a:rect b="b" l="l" r="r" t="t"/>
              <a:pathLst>
                <a:path extrusionOk="0" h="990" w="2403">
                  <a:moveTo>
                    <a:pt x="1546" y="0"/>
                  </a:moveTo>
                  <a:cubicBezTo>
                    <a:pt x="953" y="0"/>
                    <a:pt x="168" y="163"/>
                    <a:pt x="168" y="163"/>
                  </a:cubicBezTo>
                  <a:cubicBezTo>
                    <a:pt x="168" y="163"/>
                    <a:pt x="1" y="897"/>
                    <a:pt x="168" y="964"/>
                  </a:cubicBezTo>
                  <a:cubicBezTo>
                    <a:pt x="484" y="981"/>
                    <a:pt x="818" y="989"/>
                    <a:pt x="1156" y="989"/>
                  </a:cubicBezTo>
                  <a:cubicBezTo>
                    <a:pt x="1493" y="989"/>
                    <a:pt x="1835" y="981"/>
                    <a:pt x="2169" y="964"/>
                  </a:cubicBezTo>
                  <a:cubicBezTo>
                    <a:pt x="2402" y="964"/>
                    <a:pt x="2369" y="497"/>
                    <a:pt x="2169" y="163"/>
                  </a:cubicBezTo>
                  <a:cubicBezTo>
                    <a:pt x="2091" y="41"/>
                    <a:pt x="1843" y="0"/>
                    <a:pt x="15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39"/>
            <p:cNvSpPr/>
            <p:nvPr/>
          </p:nvSpPr>
          <p:spPr>
            <a:xfrm flipH="1">
              <a:off x="6778775" y="2411625"/>
              <a:ext cx="60050" cy="25575"/>
            </a:xfrm>
            <a:custGeom>
              <a:rect b="b" l="l" r="r" t="t"/>
              <a:pathLst>
                <a:path extrusionOk="0" h="1023" w="2402">
                  <a:moveTo>
                    <a:pt x="1527" y="0"/>
                  </a:moveTo>
                  <a:cubicBezTo>
                    <a:pt x="934" y="0"/>
                    <a:pt x="134" y="163"/>
                    <a:pt x="134" y="163"/>
                  </a:cubicBezTo>
                  <a:cubicBezTo>
                    <a:pt x="134" y="163"/>
                    <a:pt x="0" y="897"/>
                    <a:pt x="134" y="997"/>
                  </a:cubicBezTo>
                  <a:cubicBezTo>
                    <a:pt x="467" y="1014"/>
                    <a:pt x="801" y="1022"/>
                    <a:pt x="1134" y="1022"/>
                  </a:cubicBezTo>
                  <a:cubicBezTo>
                    <a:pt x="1468" y="1022"/>
                    <a:pt x="1801" y="1014"/>
                    <a:pt x="2135" y="997"/>
                  </a:cubicBezTo>
                  <a:cubicBezTo>
                    <a:pt x="2402" y="997"/>
                    <a:pt x="2368" y="497"/>
                    <a:pt x="2135" y="163"/>
                  </a:cubicBezTo>
                  <a:cubicBezTo>
                    <a:pt x="2068" y="41"/>
                    <a:pt x="1824" y="0"/>
                    <a:pt x="152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39"/>
            <p:cNvSpPr/>
            <p:nvPr/>
          </p:nvSpPr>
          <p:spPr>
            <a:xfrm flipH="1">
              <a:off x="6694550" y="2370300"/>
              <a:ext cx="60050" cy="25200"/>
            </a:xfrm>
            <a:custGeom>
              <a:rect b="b" l="l" r="r" t="t"/>
              <a:pathLst>
                <a:path extrusionOk="0" h="1008" w="2402">
                  <a:moveTo>
                    <a:pt x="1536" y="0"/>
                  </a:moveTo>
                  <a:cubicBezTo>
                    <a:pt x="953" y="0"/>
                    <a:pt x="167" y="148"/>
                    <a:pt x="167" y="148"/>
                  </a:cubicBezTo>
                  <a:cubicBezTo>
                    <a:pt x="167" y="148"/>
                    <a:pt x="0" y="882"/>
                    <a:pt x="167" y="982"/>
                  </a:cubicBezTo>
                  <a:cubicBezTo>
                    <a:pt x="484" y="999"/>
                    <a:pt x="809" y="1007"/>
                    <a:pt x="1138" y="1007"/>
                  </a:cubicBezTo>
                  <a:cubicBezTo>
                    <a:pt x="1468" y="1007"/>
                    <a:pt x="1801" y="999"/>
                    <a:pt x="2135" y="982"/>
                  </a:cubicBezTo>
                  <a:cubicBezTo>
                    <a:pt x="2402" y="982"/>
                    <a:pt x="2369" y="482"/>
                    <a:pt x="2135" y="148"/>
                  </a:cubicBezTo>
                  <a:cubicBezTo>
                    <a:pt x="2068" y="37"/>
                    <a:pt x="1827" y="0"/>
                    <a:pt x="153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39"/>
            <p:cNvSpPr/>
            <p:nvPr/>
          </p:nvSpPr>
          <p:spPr>
            <a:xfrm flipH="1">
              <a:off x="7238250" y="2394925"/>
              <a:ext cx="60925" cy="25575"/>
            </a:xfrm>
            <a:custGeom>
              <a:rect b="b" l="l" r="r" t="t"/>
              <a:pathLst>
                <a:path extrusionOk="0" h="1023" w="2437">
                  <a:moveTo>
                    <a:pt x="1561" y="1"/>
                  </a:moveTo>
                  <a:cubicBezTo>
                    <a:pt x="968" y="1"/>
                    <a:pt x="168" y="164"/>
                    <a:pt x="168" y="164"/>
                  </a:cubicBezTo>
                  <a:cubicBezTo>
                    <a:pt x="168" y="164"/>
                    <a:pt x="1" y="898"/>
                    <a:pt x="168" y="998"/>
                  </a:cubicBezTo>
                  <a:cubicBezTo>
                    <a:pt x="501" y="1015"/>
                    <a:pt x="835" y="1023"/>
                    <a:pt x="1168" y="1023"/>
                  </a:cubicBezTo>
                  <a:cubicBezTo>
                    <a:pt x="1502" y="1023"/>
                    <a:pt x="1836" y="1015"/>
                    <a:pt x="2169" y="998"/>
                  </a:cubicBezTo>
                  <a:cubicBezTo>
                    <a:pt x="2436" y="998"/>
                    <a:pt x="2403" y="498"/>
                    <a:pt x="2169" y="164"/>
                  </a:cubicBezTo>
                  <a:cubicBezTo>
                    <a:pt x="2102" y="42"/>
                    <a:pt x="1858" y="1"/>
                    <a:pt x="156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39"/>
            <p:cNvSpPr/>
            <p:nvPr/>
          </p:nvSpPr>
          <p:spPr>
            <a:xfrm flipH="1">
              <a:off x="6991425" y="1789050"/>
              <a:ext cx="60900" cy="25200"/>
            </a:xfrm>
            <a:custGeom>
              <a:rect b="b" l="l" r="r" t="t"/>
              <a:pathLst>
                <a:path extrusionOk="0" h="1008" w="2436">
                  <a:moveTo>
                    <a:pt x="1561" y="0"/>
                  </a:moveTo>
                  <a:cubicBezTo>
                    <a:pt x="968" y="0"/>
                    <a:pt x="167" y="148"/>
                    <a:pt x="167" y="148"/>
                  </a:cubicBezTo>
                  <a:cubicBezTo>
                    <a:pt x="167" y="148"/>
                    <a:pt x="1" y="882"/>
                    <a:pt x="167" y="982"/>
                  </a:cubicBezTo>
                  <a:cubicBezTo>
                    <a:pt x="501" y="999"/>
                    <a:pt x="835" y="1007"/>
                    <a:pt x="1168" y="1007"/>
                  </a:cubicBezTo>
                  <a:cubicBezTo>
                    <a:pt x="1502" y="1007"/>
                    <a:pt x="1835" y="999"/>
                    <a:pt x="2169" y="982"/>
                  </a:cubicBezTo>
                  <a:cubicBezTo>
                    <a:pt x="2436" y="982"/>
                    <a:pt x="2402" y="482"/>
                    <a:pt x="2169" y="148"/>
                  </a:cubicBezTo>
                  <a:cubicBezTo>
                    <a:pt x="2102" y="37"/>
                    <a:pt x="1858" y="0"/>
                    <a:pt x="156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39"/>
            <p:cNvSpPr/>
            <p:nvPr/>
          </p:nvSpPr>
          <p:spPr>
            <a:xfrm flipH="1">
              <a:off x="6842150" y="1588900"/>
              <a:ext cx="60075" cy="25200"/>
            </a:xfrm>
            <a:custGeom>
              <a:rect b="b" l="l" r="r" t="t"/>
              <a:pathLst>
                <a:path extrusionOk="0" h="1008" w="2403">
                  <a:moveTo>
                    <a:pt x="1547" y="0"/>
                  </a:moveTo>
                  <a:cubicBezTo>
                    <a:pt x="953" y="0"/>
                    <a:pt x="168" y="149"/>
                    <a:pt x="168" y="149"/>
                  </a:cubicBezTo>
                  <a:cubicBezTo>
                    <a:pt x="168" y="149"/>
                    <a:pt x="1" y="916"/>
                    <a:pt x="168" y="982"/>
                  </a:cubicBezTo>
                  <a:cubicBezTo>
                    <a:pt x="501" y="999"/>
                    <a:pt x="835" y="1008"/>
                    <a:pt x="1168" y="1008"/>
                  </a:cubicBezTo>
                  <a:cubicBezTo>
                    <a:pt x="1502" y="1008"/>
                    <a:pt x="1836" y="999"/>
                    <a:pt x="2169" y="982"/>
                  </a:cubicBezTo>
                  <a:cubicBezTo>
                    <a:pt x="2403" y="982"/>
                    <a:pt x="2369" y="482"/>
                    <a:pt x="2169" y="149"/>
                  </a:cubicBezTo>
                  <a:cubicBezTo>
                    <a:pt x="2091" y="37"/>
                    <a:pt x="1843" y="0"/>
                    <a:pt x="154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39"/>
            <p:cNvSpPr/>
            <p:nvPr/>
          </p:nvSpPr>
          <p:spPr>
            <a:xfrm flipH="1">
              <a:off x="7134025" y="1613925"/>
              <a:ext cx="60900" cy="25200"/>
            </a:xfrm>
            <a:custGeom>
              <a:rect b="b" l="l" r="r" t="t"/>
              <a:pathLst>
                <a:path extrusionOk="0" h="1008" w="2436">
                  <a:moveTo>
                    <a:pt x="1546" y="0"/>
                  </a:moveTo>
                  <a:cubicBezTo>
                    <a:pt x="953" y="0"/>
                    <a:pt x="167" y="148"/>
                    <a:pt x="167" y="148"/>
                  </a:cubicBezTo>
                  <a:cubicBezTo>
                    <a:pt x="167" y="148"/>
                    <a:pt x="1" y="916"/>
                    <a:pt x="167" y="982"/>
                  </a:cubicBezTo>
                  <a:cubicBezTo>
                    <a:pt x="501" y="999"/>
                    <a:pt x="835" y="1007"/>
                    <a:pt x="1168" y="1007"/>
                  </a:cubicBezTo>
                  <a:cubicBezTo>
                    <a:pt x="1502" y="1007"/>
                    <a:pt x="1835" y="999"/>
                    <a:pt x="2169" y="982"/>
                  </a:cubicBezTo>
                  <a:cubicBezTo>
                    <a:pt x="2436" y="982"/>
                    <a:pt x="2402" y="515"/>
                    <a:pt x="2169" y="148"/>
                  </a:cubicBezTo>
                  <a:cubicBezTo>
                    <a:pt x="2091" y="37"/>
                    <a:pt x="1843" y="0"/>
                    <a:pt x="15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39"/>
            <p:cNvSpPr/>
            <p:nvPr/>
          </p:nvSpPr>
          <p:spPr>
            <a:xfrm flipH="1">
              <a:off x="7019775" y="1741500"/>
              <a:ext cx="60075" cy="25200"/>
            </a:xfrm>
            <a:custGeom>
              <a:rect b="b" l="l" r="r" t="t"/>
              <a:pathLst>
                <a:path extrusionOk="0" h="1008" w="2403">
                  <a:moveTo>
                    <a:pt x="1546" y="1"/>
                  </a:moveTo>
                  <a:cubicBezTo>
                    <a:pt x="953" y="1"/>
                    <a:pt x="168" y="149"/>
                    <a:pt x="168" y="149"/>
                  </a:cubicBezTo>
                  <a:cubicBezTo>
                    <a:pt x="168" y="149"/>
                    <a:pt x="1" y="883"/>
                    <a:pt x="168" y="983"/>
                  </a:cubicBezTo>
                  <a:cubicBezTo>
                    <a:pt x="485" y="1000"/>
                    <a:pt x="818" y="1008"/>
                    <a:pt x="1156" y="1008"/>
                  </a:cubicBezTo>
                  <a:cubicBezTo>
                    <a:pt x="1494" y="1008"/>
                    <a:pt x="1836" y="1000"/>
                    <a:pt x="2169" y="983"/>
                  </a:cubicBezTo>
                  <a:cubicBezTo>
                    <a:pt x="2403" y="983"/>
                    <a:pt x="2369" y="483"/>
                    <a:pt x="2169" y="149"/>
                  </a:cubicBezTo>
                  <a:cubicBezTo>
                    <a:pt x="2091" y="38"/>
                    <a:pt x="1843" y="1"/>
                    <a:pt x="15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39"/>
            <p:cNvSpPr/>
            <p:nvPr/>
          </p:nvSpPr>
          <p:spPr>
            <a:xfrm flipH="1">
              <a:off x="5868950" y="970300"/>
              <a:ext cx="1376000" cy="260400"/>
            </a:xfrm>
            <a:custGeom>
              <a:rect b="b" l="l" r="r" t="t"/>
              <a:pathLst>
                <a:path extrusionOk="0" h="10416" w="55040">
                  <a:moveTo>
                    <a:pt x="10829" y="1"/>
                  </a:moveTo>
                  <a:cubicBezTo>
                    <a:pt x="8804" y="1"/>
                    <a:pt x="7158" y="13"/>
                    <a:pt x="6071" y="41"/>
                  </a:cubicBezTo>
                  <a:lnTo>
                    <a:pt x="6071" y="41"/>
                  </a:lnTo>
                  <a:cubicBezTo>
                    <a:pt x="6071" y="41"/>
                    <a:pt x="6071" y="41"/>
                    <a:pt x="6071" y="41"/>
                  </a:cubicBezTo>
                  <a:lnTo>
                    <a:pt x="6071" y="41"/>
                  </a:lnTo>
                  <a:cubicBezTo>
                    <a:pt x="6071" y="41"/>
                    <a:pt x="6071" y="41"/>
                    <a:pt x="6071" y="41"/>
                  </a:cubicBezTo>
                  <a:cubicBezTo>
                    <a:pt x="6071" y="41"/>
                    <a:pt x="6071" y="41"/>
                    <a:pt x="6071" y="41"/>
                  </a:cubicBezTo>
                  <a:lnTo>
                    <a:pt x="6071" y="41"/>
                  </a:lnTo>
                  <a:cubicBezTo>
                    <a:pt x="6075" y="74"/>
                    <a:pt x="6331" y="5311"/>
                    <a:pt x="0" y="10416"/>
                  </a:cubicBezTo>
                  <a:cubicBezTo>
                    <a:pt x="0" y="10416"/>
                    <a:pt x="37694" y="10082"/>
                    <a:pt x="55039" y="9748"/>
                  </a:cubicBezTo>
                  <a:cubicBezTo>
                    <a:pt x="55039" y="9748"/>
                    <a:pt x="50636" y="4878"/>
                    <a:pt x="48735" y="442"/>
                  </a:cubicBezTo>
                  <a:cubicBezTo>
                    <a:pt x="48735" y="442"/>
                    <a:pt x="22978" y="1"/>
                    <a:pt x="10829"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39"/>
            <p:cNvSpPr/>
            <p:nvPr/>
          </p:nvSpPr>
          <p:spPr>
            <a:xfrm flipH="1">
              <a:off x="7068150" y="2871025"/>
              <a:ext cx="74225" cy="135950"/>
            </a:xfrm>
            <a:custGeom>
              <a:rect b="b" l="l" r="r" t="t"/>
              <a:pathLst>
                <a:path extrusionOk="0" h="5438" w="2969">
                  <a:moveTo>
                    <a:pt x="0" y="0"/>
                  </a:moveTo>
                  <a:lnTo>
                    <a:pt x="0" y="5437"/>
                  </a:lnTo>
                  <a:lnTo>
                    <a:pt x="2969" y="5437"/>
                  </a:lnTo>
                  <a:lnTo>
                    <a:pt x="296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39"/>
            <p:cNvSpPr/>
            <p:nvPr/>
          </p:nvSpPr>
          <p:spPr>
            <a:xfrm flipH="1">
              <a:off x="6944725" y="2871025"/>
              <a:ext cx="74250" cy="135950"/>
            </a:xfrm>
            <a:custGeom>
              <a:rect b="b" l="l" r="r" t="t"/>
              <a:pathLst>
                <a:path extrusionOk="0" h="5438" w="2970">
                  <a:moveTo>
                    <a:pt x="1" y="0"/>
                  </a:moveTo>
                  <a:lnTo>
                    <a:pt x="1" y="5437"/>
                  </a:lnTo>
                  <a:lnTo>
                    <a:pt x="2970" y="5437"/>
                  </a:lnTo>
                  <a:lnTo>
                    <a:pt x="297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39"/>
            <p:cNvSpPr/>
            <p:nvPr/>
          </p:nvSpPr>
          <p:spPr>
            <a:xfrm flipH="1">
              <a:off x="7367525" y="2871025"/>
              <a:ext cx="75075" cy="135950"/>
            </a:xfrm>
            <a:custGeom>
              <a:rect b="b" l="l" r="r" t="t"/>
              <a:pathLst>
                <a:path extrusionOk="0" h="5438" w="3003">
                  <a:moveTo>
                    <a:pt x="1" y="0"/>
                  </a:moveTo>
                  <a:lnTo>
                    <a:pt x="1" y="5437"/>
                  </a:lnTo>
                  <a:lnTo>
                    <a:pt x="3003" y="5437"/>
                  </a:lnTo>
                  <a:lnTo>
                    <a:pt x="300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39"/>
            <p:cNvSpPr/>
            <p:nvPr/>
          </p:nvSpPr>
          <p:spPr>
            <a:xfrm flipH="1">
              <a:off x="7244925" y="2871025"/>
              <a:ext cx="74250" cy="135950"/>
            </a:xfrm>
            <a:custGeom>
              <a:rect b="b" l="l" r="r" t="t"/>
              <a:pathLst>
                <a:path extrusionOk="0" h="5438" w="2970">
                  <a:moveTo>
                    <a:pt x="0" y="0"/>
                  </a:moveTo>
                  <a:lnTo>
                    <a:pt x="0" y="5437"/>
                  </a:lnTo>
                  <a:lnTo>
                    <a:pt x="2969" y="5437"/>
                  </a:lnTo>
                  <a:lnTo>
                    <a:pt x="296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39"/>
            <p:cNvSpPr/>
            <p:nvPr/>
          </p:nvSpPr>
          <p:spPr>
            <a:xfrm flipH="1">
              <a:off x="5794725" y="2871025"/>
              <a:ext cx="74250" cy="135950"/>
            </a:xfrm>
            <a:custGeom>
              <a:rect b="b" l="l" r="r" t="t"/>
              <a:pathLst>
                <a:path extrusionOk="0" h="5438" w="2970">
                  <a:moveTo>
                    <a:pt x="0" y="0"/>
                  </a:moveTo>
                  <a:lnTo>
                    <a:pt x="0" y="5437"/>
                  </a:lnTo>
                  <a:lnTo>
                    <a:pt x="2969" y="5437"/>
                  </a:lnTo>
                  <a:lnTo>
                    <a:pt x="296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39"/>
            <p:cNvSpPr/>
            <p:nvPr/>
          </p:nvSpPr>
          <p:spPr>
            <a:xfrm flipH="1">
              <a:off x="5671300" y="2871025"/>
              <a:ext cx="74250" cy="135950"/>
            </a:xfrm>
            <a:custGeom>
              <a:rect b="b" l="l" r="r" t="t"/>
              <a:pathLst>
                <a:path extrusionOk="0" h="5438" w="2970">
                  <a:moveTo>
                    <a:pt x="0" y="0"/>
                  </a:moveTo>
                  <a:lnTo>
                    <a:pt x="0" y="5437"/>
                  </a:lnTo>
                  <a:lnTo>
                    <a:pt x="2969" y="5437"/>
                  </a:lnTo>
                  <a:lnTo>
                    <a:pt x="296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39"/>
            <p:cNvSpPr/>
            <p:nvPr/>
          </p:nvSpPr>
          <p:spPr>
            <a:xfrm flipH="1">
              <a:off x="6094950" y="2871025"/>
              <a:ext cx="74250" cy="135950"/>
            </a:xfrm>
            <a:custGeom>
              <a:rect b="b" l="l" r="r" t="t"/>
              <a:pathLst>
                <a:path extrusionOk="0" h="5438" w="2970">
                  <a:moveTo>
                    <a:pt x="1" y="0"/>
                  </a:moveTo>
                  <a:lnTo>
                    <a:pt x="1" y="5437"/>
                  </a:lnTo>
                  <a:lnTo>
                    <a:pt x="2970" y="5437"/>
                  </a:lnTo>
                  <a:lnTo>
                    <a:pt x="297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39"/>
            <p:cNvSpPr/>
            <p:nvPr/>
          </p:nvSpPr>
          <p:spPr>
            <a:xfrm flipH="1">
              <a:off x="5971525" y="2871025"/>
              <a:ext cx="74250" cy="135950"/>
            </a:xfrm>
            <a:custGeom>
              <a:rect b="b" l="l" r="r" t="t"/>
              <a:pathLst>
                <a:path extrusionOk="0" h="5438" w="2970">
                  <a:moveTo>
                    <a:pt x="1" y="0"/>
                  </a:moveTo>
                  <a:lnTo>
                    <a:pt x="1" y="5437"/>
                  </a:lnTo>
                  <a:lnTo>
                    <a:pt x="2970" y="5437"/>
                  </a:lnTo>
                  <a:lnTo>
                    <a:pt x="297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39"/>
            <p:cNvSpPr/>
            <p:nvPr/>
          </p:nvSpPr>
          <p:spPr>
            <a:xfrm flipH="1">
              <a:off x="5812250" y="2583300"/>
              <a:ext cx="1431050" cy="681350"/>
            </a:xfrm>
            <a:custGeom>
              <a:rect b="b" l="l" r="r" t="t"/>
              <a:pathLst>
                <a:path extrusionOk="0" h="27254" w="57242">
                  <a:moveTo>
                    <a:pt x="27754" y="1"/>
                  </a:moveTo>
                  <a:cubicBezTo>
                    <a:pt x="24585" y="4938"/>
                    <a:pt x="20882" y="9508"/>
                    <a:pt x="16679" y="13611"/>
                  </a:cubicBezTo>
                  <a:cubicBezTo>
                    <a:pt x="9941" y="20282"/>
                    <a:pt x="1" y="27254"/>
                    <a:pt x="1502" y="27254"/>
                  </a:cubicBezTo>
                  <a:lnTo>
                    <a:pt x="54006" y="27254"/>
                  </a:lnTo>
                  <a:cubicBezTo>
                    <a:pt x="57242" y="27254"/>
                    <a:pt x="38161" y="14578"/>
                    <a:pt x="277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39"/>
            <p:cNvSpPr/>
            <p:nvPr/>
          </p:nvSpPr>
          <p:spPr>
            <a:xfrm flipH="1">
              <a:off x="5812250" y="2643350"/>
              <a:ext cx="1431050" cy="682175"/>
            </a:xfrm>
            <a:custGeom>
              <a:rect b="b" l="l" r="r" t="t"/>
              <a:pathLst>
                <a:path extrusionOk="0" h="27287" w="57242">
                  <a:moveTo>
                    <a:pt x="27754" y="1"/>
                  </a:moveTo>
                  <a:cubicBezTo>
                    <a:pt x="24585" y="4971"/>
                    <a:pt x="20882" y="9541"/>
                    <a:pt x="16679" y="13644"/>
                  </a:cubicBezTo>
                  <a:cubicBezTo>
                    <a:pt x="9941" y="20282"/>
                    <a:pt x="1" y="27287"/>
                    <a:pt x="1502" y="27287"/>
                  </a:cubicBezTo>
                  <a:lnTo>
                    <a:pt x="54006" y="27287"/>
                  </a:lnTo>
                  <a:cubicBezTo>
                    <a:pt x="57242" y="27287"/>
                    <a:pt x="38161" y="14611"/>
                    <a:pt x="27754" y="1"/>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39"/>
            <p:cNvSpPr/>
            <p:nvPr/>
          </p:nvSpPr>
          <p:spPr>
            <a:xfrm flipH="1">
              <a:off x="6015725" y="2854875"/>
              <a:ext cx="989850" cy="470250"/>
            </a:xfrm>
            <a:custGeom>
              <a:rect b="b" l="l" r="r" t="t"/>
              <a:pathLst>
                <a:path extrusionOk="0" h="18810" w="39594">
                  <a:moveTo>
                    <a:pt x="18339" y="1"/>
                  </a:moveTo>
                  <a:cubicBezTo>
                    <a:pt x="17173" y="1"/>
                    <a:pt x="0" y="18810"/>
                    <a:pt x="1331" y="18810"/>
                  </a:cubicBezTo>
                  <a:cubicBezTo>
                    <a:pt x="1371" y="18810"/>
                    <a:pt x="1427" y="18793"/>
                    <a:pt x="1500" y="18759"/>
                  </a:cubicBezTo>
                  <a:lnTo>
                    <a:pt x="35657" y="18759"/>
                  </a:lnTo>
                  <a:cubicBezTo>
                    <a:pt x="39594" y="18759"/>
                    <a:pt x="18378" y="12"/>
                    <a:pt x="18378" y="12"/>
                  </a:cubicBezTo>
                  <a:cubicBezTo>
                    <a:pt x="18368" y="5"/>
                    <a:pt x="18355" y="1"/>
                    <a:pt x="183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39"/>
            <p:cNvSpPr/>
            <p:nvPr/>
          </p:nvSpPr>
          <p:spPr>
            <a:xfrm flipH="1">
              <a:off x="6006800" y="2793900"/>
              <a:ext cx="1048850" cy="538500"/>
            </a:xfrm>
            <a:custGeom>
              <a:rect b="b" l="l" r="r" t="t"/>
              <a:pathLst>
                <a:path extrusionOk="0" h="21540" w="41954">
                  <a:moveTo>
                    <a:pt x="20393" y="0"/>
                  </a:moveTo>
                  <a:cubicBezTo>
                    <a:pt x="20374" y="0"/>
                    <a:pt x="20359" y="6"/>
                    <a:pt x="20348" y="16"/>
                  </a:cubicBezTo>
                  <a:cubicBezTo>
                    <a:pt x="20348" y="16"/>
                    <a:pt x="6505" y="17429"/>
                    <a:pt x="401" y="21198"/>
                  </a:cubicBezTo>
                  <a:cubicBezTo>
                    <a:pt x="0" y="21454"/>
                    <a:pt x="367" y="21539"/>
                    <a:pt x="1034" y="21539"/>
                  </a:cubicBezTo>
                  <a:cubicBezTo>
                    <a:pt x="2369" y="21539"/>
                    <a:pt x="4904" y="21198"/>
                    <a:pt x="4904" y="21198"/>
                  </a:cubicBezTo>
                  <a:cubicBezTo>
                    <a:pt x="6682" y="20390"/>
                    <a:pt x="18796" y="4202"/>
                    <a:pt x="20546" y="4202"/>
                  </a:cubicBezTo>
                  <a:cubicBezTo>
                    <a:pt x="20602" y="4202"/>
                    <a:pt x="20648" y="4219"/>
                    <a:pt x="20682" y="4253"/>
                  </a:cubicBezTo>
                  <a:cubicBezTo>
                    <a:pt x="20682" y="4253"/>
                    <a:pt x="35959" y="21165"/>
                    <a:pt x="37660" y="21198"/>
                  </a:cubicBezTo>
                  <a:cubicBezTo>
                    <a:pt x="38800" y="21244"/>
                    <a:pt x="40577" y="21352"/>
                    <a:pt x="41398" y="21352"/>
                  </a:cubicBezTo>
                  <a:cubicBezTo>
                    <a:pt x="41779" y="21352"/>
                    <a:pt x="41954" y="21328"/>
                    <a:pt x="41763" y="21265"/>
                  </a:cubicBezTo>
                  <a:cubicBezTo>
                    <a:pt x="37464" y="19690"/>
                    <a:pt x="21541" y="0"/>
                    <a:pt x="20393" y="0"/>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39"/>
            <p:cNvSpPr/>
            <p:nvPr/>
          </p:nvSpPr>
          <p:spPr>
            <a:xfrm flipH="1">
              <a:off x="6611150" y="3089500"/>
              <a:ext cx="69250" cy="184325"/>
            </a:xfrm>
            <a:custGeom>
              <a:rect b="b" l="l" r="r" t="t"/>
              <a:pathLst>
                <a:path extrusionOk="0" h="7373" w="2770">
                  <a:moveTo>
                    <a:pt x="1" y="1"/>
                  </a:moveTo>
                  <a:lnTo>
                    <a:pt x="1" y="7373"/>
                  </a:lnTo>
                  <a:lnTo>
                    <a:pt x="2770" y="7373"/>
                  </a:lnTo>
                  <a:lnTo>
                    <a:pt x="277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39"/>
            <p:cNvSpPr/>
            <p:nvPr/>
          </p:nvSpPr>
          <p:spPr>
            <a:xfrm flipH="1">
              <a:off x="6498575" y="3089500"/>
              <a:ext cx="69225" cy="184325"/>
            </a:xfrm>
            <a:custGeom>
              <a:rect b="b" l="l" r="r" t="t"/>
              <a:pathLst>
                <a:path extrusionOk="0" h="7373" w="2769">
                  <a:moveTo>
                    <a:pt x="0" y="1"/>
                  </a:moveTo>
                  <a:lnTo>
                    <a:pt x="0" y="7373"/>
                  </a:lnTo>
                  <a:lnTo>
                    <a:pt x="2769" y="7373"/>
                  </a:lnTo>
                  <a:lnTo>
                    <a:pt x="276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39"/>
            <p:cNvSpPr/>
            <p:nvPr/>
          </p:nvSpPr>
          <p:spPr>
            <a:xfrm flipH="1">
              <a:off x="6396825" y="3089500"/>
              <a:ext cx="69250" cy="184325"/>
            </a:xfrm>
            <a:custGeom>
              <a:rect b="b" l="l" r="r" t="t"/>
              <a:pathLst>
                <a:path extrusionOk="0" h="7373" w="2770">
                  <a:moveTo>
                    <a:pt x="1" y="1"/>
                  </a:moveTo>
                  <a:lnTo>
                    <a:pt x="1" y="7373"/>
                  </a:lnTo>
                  <a:lnTo>
                    <a:pt x="2769" y="7373"/>
                  </a:lnTo>
                  <a:lnTo>
                    <a:pt x="276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 name="Google Shape;912;p39"/>
          <p:cNvGrpSpPr/>
          <p:nvPr/>
        </p:nvGrpSpPr>
        <p:grpSpPr>
          <a:xfrm>
            <a:off x="7419575" y="4269350"/>
            <a:ext cx="1740925" cy="874150"/>
            <a:chOff x="7419575" y="4269350"/>
            <a:chExt cx="1740925" cy="874150"/>
          </a:xfrm>
        </p:grpSpPr>
        <p:sp>
          <p:nvSpPr>
            <p:cNvPr id="913" name="Google Shape;913;p39"/>
            <p:cNvSpPr/>
            <p:nvPr/>
          </p:nvSpPr>
          <p:spPr>
            <a:xfrm flipH="1">
              <a:off x="7419575" y="4269350"/>
              <a:ext cx="1740925" cy="874150"/>
            </a:xfrm>
            <a:custGeom>
              <a:rect b="b" l="l" r="r" t="t"/>
              <a:pathLst>
                <a:path extrusionOk="0" h="34966" w="69637">
                  <a:moveTo>
                    <a:pt x="12690" y="0"/>
                  </a:moveTo>
                  <a:cubicBezTo>
                    <a:pt x="9117" y="0"/>
                    <a:pt x="9777" y="2890"/>
                    <a:pt x="8712" y="2890"/>
                  </a:cubicBezTo>
                  <a:cubicBezTo>
                    <a:pt x="8669" y="2890"/>
                    <a:pt x="8623" y="2886"/>
                    <a:pt x="8574" y="2876"/>
                  </a:cubicBezTo>
                  <a:cubicBezTo>
                    <a:pt x="7039" y="2609"/>
                    <a:pt x="7973" y="374"/>
                    <a:pt x="3970" y="374"/>
                  </a:cubicBezTo>
                  <a:cubicBezTo>
                    <a:pt x="1" y="374"/>
                    <a:pt x="301" y="1675"/>
                    <a:pt x="301" y="1675"/>
                  </a:cubicBezTo>
                  <a:lnTo>
                    <a:pt x="301" y="34966"/>
                  </a:lnTo>
                  <a:lnTo>
                    <a:pt x="69117" y="34966"/>
                  </a:lnTo>
                  <a:cubicBezTo>
                    <a:pt x="69637" y="30112"/>
                    <a:pt x="65248" y="29486"/>
                    <a:pt x="62952" y="29486"/>
                  </a:cubicBezTo>
                  <a:cubicBezTo>
                    <a:pt x="62156" y="29486"/>
                    <a:pt x="61611" y="29562"/>
                    <a:pt x="61611" y="29562"/>
                  </a:cubicBezTo>
                  <a:cubicBezTo>
                    <a:pt x="61611" y="29562"/>
                    <a:pt x="61812" y="27694"/>
                    <a:pt x="58042" y="25125"/>
                  </a:cubicBezTo>
                  <a:cubicBezTo>
                    <a:pt x="57143" y="24512"/>
                    <a:pt x="56323" y="24285"/>
                    <a:pt x="55560" y="24285"/>
                  </a:cubicBezTo>
                  <a:cubicBezTo>
                    <a:pt x="53365" y="24285"/>
                    <a:pt x="51634" y="26165"/>
                    <a:pt x="49808" y="26165"/>
                  </a:cubicBezTo>
                  <a:cubicBezTo>
                    <a:pt x="49607" y="26165"/>
                    <a:pt x="49406" y="26143"/>
                    <a:pt x="49203" y="26093"/>
                  </a:cubicBezTo>
                  <a:cubicBezTo>
                    <a:pt x="46467" y="25425"/>
                    <a:pt x="50870" y="22623"/>
                    <a:pt x="46868" y="19021"/>
                  </a:cubicBezTo>
                  <a:cubicBezTo>
                    <a:pt x="44990" y="17301"/>
                    <a:pt x="43315" y="16962"/>
                    <a:pt x="42070" y="16962"/>
                  </a:cubicBezTo>
                  <a:cubicBezTo>
                    <a:pt x="41258" y="16962"/>
                    <a:pt x="40629" y="17106"/>
                    <a:pt x="40247" y="17106"/>
                  </a:cubicBezTo>
                  <a:cubicBezTo>
                    <a:pt x="39976" y="17106"/>
                    <a:pt x="39829" y="17034"/>
                    <a:pt x="39829" y="16786"/>
                  </a:cubicBezTo>
                  <a:cubicBezTo>
                    <a:pt x="39829" y="15652"/>
                    <a:pt x="38895" y="12049"/>
                    <a:pt x="34325" y="10948"/>
                  </a:cubicBezTo>
                  <a:cubicBezTo>
                    <a:pt x="33863" y="10838"/>
                    <a:pt x="33459" y="10789"/>
                    <a:pt x="33107" y="10789"/>
                  </a:cubicBezTo>
                  <a:cubicBezTo>
                    <a:pt x="30391" y="10789"/>
                    <a:pt x="30734" y="13700"/>
                    <a:pt x="30689" y="13700"/>
                  </a:cubicBezTo>
                  <a:cubicBezTo>
                    <a:pt x="30681" y="13700"/>
                    <a:pt x="30664" y="13625"/>
                    <a:pt x="30623" y="13450"/>
                  </a:cubicBezTo>
                  <a:cubicBezTo>
                    <a:pt x="30322" y="12049"/>
                    <a:pt x="29088" y="8180"/>
                    <a:pt x="25719" y="7613"/>
                  </a:cubicBezTo>
                  <a:cubicBezTo>
                    <a:pt x="25120" y="7512"/>
                    <a:pt x="24637" y="7473"/>
                    <a:pt x="24237" y="7473"/>
                  </a:cubicBezTo>
                  <a:cubicBezTo>
                    <a:pt x="22932" y="7473"/>
                    <a:pt x="22516" y="7885"/>
                    <a:pt x="21852" y="7885"/>
                  </a:cubicBezTo>
                  <a:cubicBezTo>
                    <a:pt x="21577" y="7885"/>
                    <a:pt x="21258" y="7814"/>
                    <a:pt x="20816" y="7613"/>
                  </a:cubicBezTo>
                  <a:cubicBezTo>
                    <a:pt x="18981" y="6779"/>
                    <a:pt x="22050" y="2042"/>
                    <a:pt x="15312" y="374"/>
                  </a:cubicBezTo>
                  <a:cubicBezTo>
                    <a:pt x="14247" y="111"/>
                    <a:pt x="13387" y="0"/>
                    <a:pt x="126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39"/>
            <p:cNvSpPr/>
            <p:nvPr/>
          </p:nvSpPr>
          <p:spPr>
            <a:xfrm flipH="1">
              <a:off x="8048700" y="4743925"/>
              <a:ext cx="103575" cy="63325"/>
            </a:xfrm>
            <a:custGeom>
              <a:rect b="b" l="l" r="r" t="t"/>
              <a:pathLst>
                <a:path extrusionOk="0" h="2533" w="4143">
                  <a:moveTo>
                    <a:pt x="1548" y="0"/>
                  </a:moveTo>
                  <a:cubicBezTo>
                    <a:pt x="1511" y="0"/>
                    <a:pt x="1473" y="2"/>
                    <a:pt x="1435" y="4"/>
                  </a:cubicBezTo>
                  <a:cubicBezTo>
                    <a:pt x="101" y="105"/>
                    <a:pt x="1" y="938"/>
                    <a:pt x="835" y="938"/>
                  </a:cubicBezTo>
                  <a:cubicBezTo>
                    <a:pt x="887" y="935"/>
                    <a:pt x="940" y="933"/>
                    <a:pt x="992" y="933"/>
                  </a:cubicBezTo>
                  <a:cubicBezTo>
                    <a:pt x="1868" y="933"/>
                    <a:pt x="2694" y="1454"/>
                    <a:pt x="3103" y="2273"/>
                  </a:cubicBezTo>
                  <a:cubicBezTo>
                    <a:pt x="3183" y="2454"/>
                    <a:pt x="3325" y="2532"/>
                    <a:pt x="3469" y="2532"/>
                  </a:cubicBezTo>
                  <a:cubicBezTo>
                    <a:pt x="3800" y="2532"/>
                    <a:pt x="4142" y="2118"/>
                    <a:pt x="3770" y="1606"/>
                  </a:cubicBezTo>
                  <a:cubicBezTo>
                    <a:pt x="3770" y="1606"/>
                    <a:pt x="2826" y="0"/>
                    <a:pt x="15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39"/>
            <p:cNvSpPr/>
            <p:nvPr/>
          </p:nvSpPr>
          <p:spPr>
            <a:xfrm flipH="1">
              <a:off x="8031450" y="4838975"/>
              <a:ext cx="103300" cy="63700"/>
            </a:xfrm>
            <a:custGeom>
              <a:rect b="b" l="l" r="r" t="t"/>
              <a:pathLst>
                <a:path extrusionOk="0" h="2548" w="4132">
                  <a:moveTo>
                    <a:pt x="1548" y="1"/>
                  </a:moveTo>
                  <a:cubicBezTo>
                    <a:pt x="1510" y="1"/>
                    <a:pt x="1473" y="2"/>
                    <a:pt x="1434" y="5"/>
                  </a:cubicBezTo>
                  <a:cubicBezTo>
                    <a:pt x="100" y="139"/>
                    <a:pt x="0" y="939"/>
                    <a:pt x="801" y="939"/>
                  </a:cubicBezTo>
                  <a:cubicBezTo>
                    <a:pt x="855" y="935"/>
                    <a:pt x="909" y="934"/>
                    <a:pt x="963" y="934"/>
                  </a:cubicBezTo>
                  <a:cubicBezTo>
                    <a:pt x="1868" y="934"/>
                    <a:pt x="2691" y="1455"/>
                    <a:pt x="3069" y="2273"/>
                  </a:cubicBezTo>
                  <a:cubicBezTo>
                    <a:pt x="3170" y="2466"/>
                    <a:pt x="3324" y="2548"/>
                    <a:pt x="3473" y="2548"/>
                  </a:cubicBezTo>
                  <a:cubicBezTo>
                    <a:pt x="3814" y="2548"/>
                    <a:pt x="4131" y="2117"/>
                    <a:pt x="3736" y="1606"/>
                  </a:cubicBezTo>
                  <a:cubicBezTo>
                    <a:pt x="3736" y="1606"/>
                    <a:pt x="2823" y="1"/>
                    <a:pt x="1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39"/>
            <p:cNvSpPr/>
            <p:nvPr/>
          </p:nvSpPr>
          <p:spPr>
            <a:xfrm flipH="1">
              <a:off x="8203225" y="4702225"/>
              <a:ext cx="104150" cy="63325"/>
            </a:xfrm>
            <a:custGeom>
              <a:rect b="b" l="l" r="r" t="t"/>
              <a:pathLst>
                <a:path extrusionOk="0" h="2533" w="4166">
                  <a:moveTo>
                    <a:pt x="1581" y="0"/>
                  </a:moveTo>
                  <a:cubicBezTo>
                    <a:pt x="1544" y="0"/>
                    <a:pt x="1506" y="2"/>
                    <a:pt x="1468" y="5"/>
                  </a:cubicBezTo>
                  <a:cubicBezTo>
                    <a:pt x="100" y="105"/>
                    <a:pt x="0" y="939"/>
                    <a:pt x="834" y="939"/>
                  </a:cubicBezTo>
                  <a:cubicBezTo>
                    <a:pt x="889" y="935"/>
                    <a:pt x="943" y="933"/>
                    <a:pt x="997" y="933"/>
                  </a:cubicBezTo>
                  <a:cubicBezTo>
                    <a:pt x="1901" y="933"/>
                    <a:pt x="2725" y="1454"/>
                    <a:pt x="3102" y="2273"/>
                  </a:cubicBezTo>
                  <a:cubicBezTo>
                    <a:pt x="3193" y="2454"/>
                    <a:pt x="3342" y="2532"/>
                    <a:pt x="3489" y="2532"/>
                  </a:cubicBezTo>
                  <a:cubicBezTo>
                    <a:pt x="3830" y="2532"/>
                    <a:pt x="4165" y="2118"/>
                    <a:pt x="3770" y="1606"/>
                  </a:cubicBezTo>
                  <a:cubicBezTo>
                    <a:pt x="3770" y="1606"/>
                    <a:pt x="2857" y="0"/>
                    <a:pt x="15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39"/>
            <p:cNvSpPr/>
            <p:nvPr/>
          </p:nvSpPr>
          <p:spPr>
            <a:xfrm flipH="1">
              <a:off x="8248875" y="4599650"/>
              <a:ext cx="103550" cy="63700"/>
            </a:xfrm>
            <a:custGeom>
              <a:rect b="b" l="l" r="r" t="t"/>
              <a:pathLst>
                <a:path extrusionOk="0" h="2548" w="4142">
                  <a:moveTo>
                    <a:pt x="1549" y="0"/>
                  </a:moveTo>
                  <a:cubicBezTo>
                    <a:pt x="1511" y="0"/>
                    <a:pt x="1473" y="2"/>
                    <a:pt x="1435" y="5"/>
                  </a:cubicBezTo>
                  <a:cubicBezTo>
                    <a:pt x="101" y="138"/>
                    <a:pt x="1" y="939"/>
                    <a:pt x="835" y="939"/>
                  </a:cubicBezTo>
                  <a:cubicBezTo>
                    <a:pt x="887" y="935"/>
                    <a:pt x="940" y="933"/>
                    <a:pt x="992" y="933"/>
                  </a:cubicBezTo>
                  <a:cubicBezTo>
                    <a:pt x="1869" y="933"/>
                    <a:pt x="2692" y="1454"/>
                    <a:pt x="3070" y="2273"/>
                  </a:cubicBezTo>
                  <a:cubicBezTo>
                    <a:pt x="3181" y="2465"/>
                    <a:pt x="3339" y="2547"/>
                    <a:pt x="3489" y="2547"/>
                  </a:cubicBezTo>
                  <a:cubicBezTo>
                    <a:pt x="3834" y="2547"/>
                    <a:pt x="4142" y="2117"/>
                    <a:pt x="3770" y="1606"/>
                  </a:cubicBezTo>
                  <a:cubicBezTo>
                    <a:pt x="3770" y="1606"/>
                    <a:pt x="2826" y="0"/>
                    <a:pt x="15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39"/>
            <p:cNvSpPr/>
            <p:nvPr/>
          </p:nvSpPr>
          <p:spPr>
            <a:xfrm flipH="1">
              <a:off x="8294025" y="4775600"/>
              <a:ext cx="104250" cy="63975"/>
            </a:xfrm>
            <a:custGeom>
              <a:rect b="b" l="l" r="r" t="t"/>
              <a:pathLst>
                <a:path extrusionOk="0" h="2559" w="4170">
                  <a:moveTo>
                    <a:pt x="1581" y="1"/>
                  </a:moveTo>
                  <a:cubicBezTo>
                    <a:pt x="1544" y="1"/>
                    <a:pt x="1506" y="2"/>
                    <a:pt x="1468" y="5"/>
                  </a:cubicBezTo>
                  <a:cubicBezTo>
                    <a:pt x="100" y="105"/>
                    <a:pt x="0" y="972"/>
                    <a:pt x="834" y="972"/>
                  </a:cubicBezTo>
                  <a:cubicBezTo>
                    <a:pt x="889" y="969"/>
                    <a:pt x="943" y="967"/>
                    <a:pt x="997" y="967"/>
                  </a:cubicBezTo>
                  <a:cubicBezTo>
                    <a:pt x="1901" y="967"/>
                    <a:pt x="2725" y="1488"/>
                    <a:pt x="3102" y="2307"/>
                  </a:cubicBezTo>
                  <a:cubicBezTo>
                    <a:pt x="3191" y="2483"/>
                    <a:pt x="3334" y="2559"/>
                    <a:pt x="3478" y="2559"/>
                  </a:cubicBezTo>
                  <a:cubicBezTo>
                    <a:pt x="3822" y="2559"/>
                    <a:pt x="4170" y="2124"/>
                    <a:pt x="3770" y="1606"/>
                  </a:cubicBezTo>
                  <a:cubicBezTo>
                    <a:pt x="3770" y="1606"/>
                    <a:pt x="2857" y="1"/>
                    <a:pt x="15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39"/>
            <p:cNvSpPr/>
            <p:nvPr/>
          </p:nvSpPr>
          <p:spPr>
            <a:xfrm flipH="1">
              <a:off x="8563500" y="4665525"/>
              <a:ext cx="104150" cy="63700"/>
            </a:xfrm>
            <a:custGeom>
              <a:rect b="b" l="l" r="r" t="t"/>
              <a:pathLst>
                <a:path extrusionOk="0" h="2548" w="4166">
                  <a:moveTo>
                    <a:pt x="1582" y="1"/>
                  </a:moveTo>
                  <a:cubicBezTo>
                    <a:pt x="1545" y="1"/>
                    <a:pt x="1507" y="2"/>
                    <a:pt x="1469" y="5"/>
                  </a:cubicBezTo>
                  <a:cubicBezTo>
                    <a:pt x="134" y="105"/>
                    <a:pt x="1" y="939"/>
                    <a:pt x="835" y="939"/>
                  </a:cubicBezTo>
                  <a:cubicBezTo>
                    <a:pt x="889" y="935"/>
                    <a:pt x="943" y="933"/>
                    <a:pt x="997" y="933"/>
                  </a:cubicBezTo>
                  <a:cubicBezTo>
                    <a:pt x="1902" y="933"/>
                    <a:pt x="2725" y="1455"/>
                    <a:pt x="3103" y="2273"/>
                  </a:cubicBezTo>
                  <a:cubicBezTo>
                    <a:pt x="3194" y="2466"/>
                    <a:pt x="3344" y="2547"/>
                    <a:pt x="3492" y="2547"/>
                  </a:cubicBezTo>
                  <a:cubicBezTo>
                    <a:pt x="3832" y="2547"/>
                    <a:pt x="4165" y="2117"/>
                    <a:pt x="3770" y="1606"/>
                  </a:cubicBezTo>
                  <a:cubicBezTo>
                    <a:pt x="3770" y="1606"/>
                    <a:pt x="2857" y="1"/>
                    <a:pt x="15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39"/>
            <p:cNvSpPr/>
            <p:nvPr/>
          </p:nvSpPr>
          <p:spPr>
            <a:xfrm flipH="1">
              <a:off x="8671800" y="4939900"/>
              <a:ext cx="104100" cy="63975"/>
            </a:xfrm>
            <a:custGeom>
              <a:rect b="b" l="l" r="r" t="t"/>
              <a:pathLst>
                <a:path extrusionOk="0" h="2559" w="4164">
                  <a:moveTo>
                    <a:pt x="1576" y="0"/>
                  </a:moveTo>
                  <a:cubicBezTo>
                    <a:pt x="1538" y="0"/>
                    <a:pt x="1500" y="2"/>
                    <a:pt x="1462" y="4"/>
                  </a:cubicBezTo>
                  <a:cubicBezTo>
                    <a:pt x="154" y="135"/>
                    <a:pt x="0" y="939"/>
                    <a:pt x="781" y="939"/>
                  </a:cubicBezTo>
                  <a:cubicBezTo>
                    <a:pt x="796" y="939"/>
                    <a:pt x="812" y="939"/>
                    <a:pt x="828" y="938"/>
                  </a:cubicBezTo>
                  <a:cubicBezTo>
                    <a:pt x="857" y="937"/>
                    <a:pt x="886" y="937"/>
                    <a:pt x="914" y="937"/>
                  </a:cubicBezTo>
                  <a:cubicBezTo>
                    <a:pt x="1849" y="937"/>
                    <a:pt x="2708" y="1464"/>
                    <a:pt x="3097" y="2306"/>
                  </a:cubicBezTo>
                  <a:cubicBezTo>
                    <a:pt x="3185" y="2483"/>
                    <a:pt x="3328" y="2558"/>
                    <a:pt x="3472" y="2558"/>
                  </a:cubicBezTo>
                  <a:cubicBezTo>
                    <a:pt x="3817" y="2558"/>
                    <a:pt x="4164" y="2123"/>
                    <a:pt x="3764" y="1606"/>
                  </a:cubicBezTo>
                  <a:cubicBezTo>
                    <a:pt x="3764" y="1606"/>
                    <a:pt x="2851" y="0"/>
                    <a:pt x="15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39"/>
            <p:cNvSpPr/>
            <p:nvPr/>
          </p:nvSpPr>
          <p:spPr>
            <a:xfrm flipH="1">
              <a:off x="8518200" y="4522025"/>
              <a:ext cx="103575" cy="63400"/>
            </a:xfrm>
            <a:custGeom>
              <a:rect b="b" l="l" r="r" t="t"/>
              <a:pathLst>
                <a:path extrusionOk="0" h="2536" w="4143">
                  <a:moveTo>
                    <a:pt x="1615" y="0"/>
                  </a:moveTo>
                  <a:cubicBezTo>
                    <a:pt x="1567" y="0"/>
                    <a:pt x="1518" y="3"/>
                    <a:pt x="1468" y="7"/>
                  </a:cubicBezTo>
                  <a:cubicBezTo>
                    <a:pt x="101" y="108"/>
                    <a:pt x="1" y="941"/>
                    <a:pt x="834" y="941"/>
                  </a:cubicBezTo>
                  <a:cubicBezTo>
                    <a:pt x="889" y="938"/>
                    <a:pt x="943" y="936"/>
                    <a:pt x="997" y="936"/>
                  </a:cubicBezTo>
                  <a:cubicBezTo>
                    <a:pt x="1902" y="936"/>
                    <a:pt x="2725" y="1457"/>
                    <a:pt x="3103" y="2276"/>
                  </a:cubicBezTo>
                  <a:cubicBezTo>
                    <a:pt x="3193" y="2457"/>
                    <a:pt x="3339" y="2535"/>
                    <a:pt x="3483" y="2535"/>
                  </a:cubicBezTo>
                  <a:cubicBezTo>
                    <a:pt x="3816" y="2535"/>
                    <a:pt x="4142" y="2121"/>
                    <a:pt x="3770" y="1609"/>
                  </a:cubicBezTo>
                  <a:cubicBezTo>
                    <a:pt x="3770" y="1609"/>
                    <a:pt x="2873" y="0"/>
                    <a:pt x="16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39"/>
            <p:cNvSpPr/>
            <p:nvPr/>
          </p:nvSpPr>
          <p:spPr>
            <a:xfrm flipH="1">
              <a:off x="8694900" y="4421175"/>
              <a:ext cx="103675" cy="64000"/>
            </a:xfrm>
            <a:custGeom>
              <a:rect b="b" l="l" r="r" t="t"/>
              <a:pathLst>
                <a:path extrusionOk="0" h="2560" w="4147">
                  <a:moveTo>
                    <a:pt x="1549" y="1"/>
                  </a:moveTo>
                  <a:cubicBezTo>
                    <a:pt x="1511" y="1"/>
                    <a:pt x="1473" y="2"/>
                    <a:pt x="1435" y="5"/>
                  </a:cubicBezTo>
                  <a:cubicBezTo>
                    <a:pt x="101" y="139"/>
                    <a:pt x="1" y="973"/>
                    <a:pt x="801" y="973"/>
                  </a:cubicBezTo>
                  <a:cubicBezTo>
                    <a:pt x="856" y="969"/>
                    <a:pt x="910" y="967"/>
                    <a:pt x="964" y="967"/>
                  </a:cubicBezTo>
                  <a:cubicBezTo>
                    <a:pt x="1868" y="967"/>
                    <a:pt x="2692" y="1488"/>
                    <a:pt x="3070" y="2307"/>
                  </a:cubicBezTo>
                  <a:cubicBezTo>
                    <a:pt x="3158" y="2484"/>
                    <a:pt x="3301" y="2559"/>
                    <a:pt x="3446" y="2559"/>
                  </a:cubicBezTo>
                  <a:cubicBezTo>
                    <a:pt x="3792" y="2559"/>
                    <a:pt x="4147" y="2124"/>
                    <a:pt x="3770" y="1606"/>
                  </a:cubicBezTo>
                  <a:cubicBezTo>
                    <a:pt x="3770" y="1606"/>
                    <a:pt x="2826" y="1"/>
                    <a:pt x="15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39"/>
            <p:cNvSpPr/>
            <p:nvPr/>
          </p:nvSpPr>
          <p:spPr>
            <a:xfrm flipH="1">
              <a:off x="8740875" y="4307775"/>
              <a:ext cx="103550" cy="63700"/>
            </a:xfrm>
            <a:custGeom>
              <a:rect b="b" l="l" r="r" t="t"/>
              <a:pathLst>
                <a:path extrusionOk="0" h="2548" w="4142">
                  <a:moveTo>
                    <a:pt x="1548" y="0"/>
                  </a:moveTo>
                  <a:cubicBezTo>
                    <a:pt x="1510" y="0"/>
                    <a:pt x="1473" y="2"/>
                    <a:pt x="1435" y="5"/>
                  </a:cubicBezTo>
                  <a:cubicBezTo>
                    <a:pt x="100" y="105"/>
                    <a:pt x="0" y="939"/>
                    <a:pt x="834" y="939"/>
                  </a:cubicBezTo>
                  <a:cubicBezTo>
                    <a:pt x="887" y="935"/>
                    <a:pt x="939" y="933"/>
                    <a:pt x="991" y="933"/>
                  </a:cubicBezTo>
                  <a:cubicBezTo>
                    <a:pt x="1868" y="933"/>
                    <a:pt x="2693" y="1454"/>
                    <a:pt x="3102" y="2273"/>
                  </a:cubicBezTo>
                  <a:cubicBezTo>
                    <a:pt x="3193" y="2465"/>
                    <a:pt x="3340" y="2547"/>
                    <a:pt x="3485" y="2547"/>
                  </a:cubicBezTo>
                  <a:cubicBezTo>
                    <a:pt x="3817" y="2547"/>
                    <a:pt x="4141" y="2117"/>
                    <a:pt x="3770" y="1606"/>
                  </a:cubicBezTo>
                  <a:cubicBezTo>
                    <a:pt x="3770" y="1606"/>
                    <a:pt x="2825" y="0"/>
                    <a:pt x="15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39"/>
            <p:cNvSpPr/>
            <p:nvPr/>
          </p:nvSpPr>
          <p:spPr>
            <a:xfrm flipH="1">
              <a:off x="8908650" y="4634600"/>
              <a:ext cx="104100" cy="63250"/>
            </a:xfrm>
            <a:custGeom>
              <a:rect b="b" l="l" r="r" t="t"/>
              <a:pathLst>
                <a:path extrusionOk="0" h="2530" w="4164">
                  <a:moveTo>
                    <a:pt x="1609" y="0"/>
                  </a:moveTo>
                  <a:cubicBezTo>
                    <a:pt x="1561" y="0"/>
                    <a:pt x="1512" y="3"/>
                    <a:pt x="1463" y="8"/>
                  </a:cubicBezTo>
                  <a:cubicBezTo>
                    <a:pt x="155" y="106"/>
                    <a:pt x="1" y="909"/>
                    <a:pt x="781" y="909"/>
                  </a:cubicBezTo>
                  <a:cubicBezTo>
                    <a:pt x="797" y="909"/>
                    <a:pt x="813" y="909"/>
                    <a:pt x="829" y="908"/>
                  </a:cubicBezTo>
                  <a:cubicBezTo>
                    <a:pt x="858" y="907"/>
                    <a:pt x="886" y="907"/>
                    <a:pt x="915" y="907"/>
                  </a:cubicBezTo>
                  <a:cubicBezTo>
                    <a:pt x="1849" y="907"/>
                    <a:pt x="2709" y="1434"/>
                    <a:pt x="3097" y="2276"/>
                  </a:cubicBezTo>
                  <a:cubicBezTo>
                    <a:pt x="3186" y="2454"/>
                    <a:pt x="3330" y="2529"/>
                    <a:pt x="3475" y="2529"/>
                  </a:cubicBezTo>
                  <a:cubicBezTo>
                    <a:pt x="3819" y="2529"/>
                    <a:pt x="4164" y="2102"/>
                    <a:pt x="3764" y="1609"/>
                  </a:cubicBezTo>
                  <a:cubicBezTo>
                    <a:pt x="3764" y="1609"/>
                    <a:pt x="2867" y="0"/>
                    <a:pt x="16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39"/>
            <p:cNvSpPr/>
            <p:nvPr/>
          </p:nvSpPr>
          <p:spPr>
            <a:xfrm flipH="1">
              <a:off x="8981050" y="4775600"/>
              <a:ext cx="103550" cy="63700"/>
            </a:xfrm>
            <a:custGeom>
              <a:rect b="b" l="l" r="r" t="t"/>
              <a:pathLst>
                <a:path extrusionOk="0" h="2548" w="4142">
                  <a:moveTo>
                    <a:pt x="1548" y="1"/>
                  </a:moveTo>
                  <a:cubicBezTo>
                    <a:pt x="1511" y="1"/>
                    <a:pt x="1473" y="2"/>
                    <a:pt x="1435" y="5"/>
                  </a:cubicBezTo>
                  <a:cubicBezTo>
                    <a:pt x="100" y="105"/>
                    <a:pt x="0" y="972"/>
                    <a:pt x="834" y="972"/>
                  </a:cubicBezTo>
                  <a:cubicBezTo>
                    <a:pt x="890" y="968"/>
                    <a:pt x="945" y="966"/>
                    <a:pt x="1000" y="966"/>
                  </a:cubicBezTo>
                  <a:cubicBezTo>
                    <a:pt x="1874" y="966"/>
                    <a:pt x="2695" y="1458"/>
                    <a:pt x="3103" y="2273"/>
                  </a:cubicBezTo>
                  <a:cubicBezTo>
                    <a:pt x="3194" y="2466"/>
                    <a:pt x="3340" y="2547"/>
                    <a:pt x="3485" y="2547"/>
                  </a:cubicBezTo>
                  <a:cubicBezTo>
                    <a:pt x="3817" y="2547"/>
                    <a:pt x="4141" y="2117"/>
                    <a:pt x="3770" y="1606"/>
                  </a:cubicBezTo>
                  <a:cubicBezTo>
                    <a:pt x="3770" y="1606"/>
                    <a:pt x="2825" y="1"/>
                    <a:pt x="1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39"/>
            <p:cNvSpPr/>
            <p:nvPr/>
          </p:nvSpPr>
          <p:spPr>
            <a:xfrm flipH="1">
              <a:off x="8999550" y="4485325"/>
              <a:ext cx="104125" cy="63250"/>
            </a:xfrm>
            <a:custGeom>
              <a:rect b="b" l="l" r="r" t="t"/>
              <a:pathLst>
                <a:path extrusionOk="0" h="2530" w="4165">
                  <a:moveTo>
                    <a:pt x="1581" y="0"/>
                  </a:moveTo>
                  <a:cubicBezTo>
                    <a:pt x="1531" y="0"/>
                    <a:pt x="1481" y="3"/>
                    <a:pt x="1430" y="8"/>
                  </a:cubicBezTo>
                  <a:cubicBezTo>
                    <a:pt x="122" y="106"/>
                    <a:pt x="0" y="909"/>
                    <a:pt x="782" y="909"/>
                  </a:cubicBezTo>
                  <a:cubicBezTo>
                    <a:pt x="798" y="909"/>
                    <a:pt x="814" y="909"/>
                    <a:pt x="830" y="908"/>
                  </a:cubicBezTo>
                  <a:cubicBezTo>
                    <a:pt x="859" y="907"/>
                    <a:pt x="887" y="907"/>
                    <a:pt x="916" y="907"/>
                  </a:cubicBezTo>
                  <a:cubicBezTo>
                    <a:pt x="1850" y="907"/>
                    <a:pt x="2710" y="1434"/>
                    <a:pt x="3098" y="2276"/>
                  </a:cubicBezTo>
                  <a:cubicBezTo>
                    <a:pt x="3187" y="2454"/>
                    <a:pt x="3331" y="2529"/>
                    <a:pt x="3476" y="2529"/>
                  </a:cubicBezTo>
                  <a:cubicBezTo>
                    <a:pt x="3820" y="2529"/>
                    <a:pt x="4165" y="2102"/>
                    <a:pt x="3765" y="1609"/>
                  </a:cubicBezTo>
                  <a:cubicBezTo>
                    <a:pt x="3765" y="1609"/>
                    <a:pt x="2868" y="0"/>
                    <a:pt x="15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39"/>
            <p:cNvSpPr/>
            <p:nvPr/>
          </p:nvSpPr>
          <p:spPr>
            <a:xfrm flipH="1">
              <a:off x="8969625" y="4371150"/>
              <a:ext cx="104150" cy="63700"/>
            </a:xfrm>
            <a:custGeom>
              <a:rect b="b" l="l" r="r" t="t"/>
              <a:pathLst>
                <a:path extrusionOk="0" h="2548" w="4166">
                  <a:moveTo>
                    <a:pt x="1582" y="1"/>
                  </a:moveTo>
                  <a:cubicBezTo>
                    <a:pt x="1545" y="1"/>
                    <a:pt x="1507" y="2"/>
                    <a:pt x="1469" y="5"/>
                  </a:cubicBezTo>
                  <a:cubicBezTo>
                    <a:pt x="134" y="138"/>
                    <a:pt x="1" y="939"/>
                    <a:pt x="835" y="939"/>
                  </a:cubicBezTo>
                  <a:cubicBezTo>
                    <a:pt x="865" y="938"/>
                    <a:pt x="896" y="937"/>
                    <a:pt x="926" y="937"/>
                  </a:cubicBezTo>
                  <a:cubicBezTo>
                    <a:pt x="1858" y="937"/>
                    <a:pt x="2715" y="1433"/>
                    <a:pt x="3103" y="2273"/>
                  </a:cubicBezTo>
                  <a:cubicBezTo>
                    <a:pt x="3204" y="2465"/>
                    <a:pt x="3358" y="2547"/>
                    <a:pt x="3507" y="2547"/>
                  </a:cubicBezTo>
                  <a:cubicBezTo>
                    <a:pt x="3848" y="2547"/>
                    <a:pt x="4165" y="2117"/>
                    <a:pt x="3770" y="1606"/>
                  </a:cubicBezTo>
                  <a:cubicBezTo>
                    <a:pt x="3770" y="1606"/>
                    <a:pt x="2857" y="1"/>
                    <a:pt x="15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39"/>
            <p:cNvSpPr/>
            <p:nvPr/>
          </p:nvSpPr>
          <p:spPr>
            <a:xfrm flipH="1">
              <a:off x="7922925" y="4971575"/>
              <a:ext cx="104150" cy="63975"/>
            </a:xfrm>
            <a:custGeom>
              <a:rect b="b" l="l" r="r" t="t"/>
              <a:pathLst>
                <a:path extrusionOk="0" h="2559" w="4166">
                  <a:moveTo>
                    <a:pt x="1544" y="1"/>
                  </a:moveTo>
                  <a:cubicBezTo>
                    <a:pt x="1506" y="1"/>
                    <a:pt x="1469" y="2"/>
                    <a:pt x="1431" y="5"/>
                  </a:cubicBezTo>
                  <a:cubicBezTo>
                    <a:pt x="122" y="136"/>
                    <a:pt x="1" y="940"/>
                    <a:pt x="782" y="940"/>
                  </a:cubicBezTo>
                  <a:cubicBezTo>
                    <a:pt x="798" y="940"/>
                    <a:pt x="814" y="940"/>
                    <a:pt x="830" y="939"/>
                  </a:cubicBezTo>
                  <a:cubicBezTo>
                    <a:pt x="859" y="938"/>
                    <a:pt x="887" y="938"/>
                    <a:pt x="916" y="938"/>
                  </a:cubicBezTo>
                  <a:cubicBezTo>
                    <a:pt x="1850" y="938"/>
                    <a:pt x="2710" y="1465"/>
                    <a:pt x="3098" y="2307"/>
                  </a:cubicBezTo>
                  <a:cubicBezTo>
                    <a:pt x="3187" y="2483"/>
                    <a:pt x="3330" y="2559"/>
                    <a:pt x="3474" y="2559"/>
                  </a:cubicBezTo>
                  <a:cubicBezTo>
                    <a:pt x="3818" y="2559"/>
                    <a:pt x="4166" y="2124"/>
                    <a:pt x="3766" y="1606"/>
                  </a:cubicBezTo>
                  <a:cubicBezTo>
                    <a:pt x="3766" y="1606"/>
                    <a:pt x="2821" y="1"/>
                    <a:pt x="15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39"/>
            <p:cNvSpPr/>
            <p:nvPr/>
          </p:nvSpPr>
          <p:spPr>
            <a:xfrm flipH="1">
              <a:off x="7781275" y="4951575"/>
              <a:ext cx="104000" cy="63675"/>
            </a:xfrm>
            <a:custGeom>
              <a:rect b="b" l="l" r="r" t="t"/>
              <a:pathLst>
                <a:path extrusionOk="0" h="2547" w="4160">
                  <a:moveTo>
                    <a:pt x="1576" y="0"/>
                  </a:moveTo>
                  <a:cubicBezTo>
                    <a:pt x="1539" y="0"/>
                    <a:pt x="1501" y="2"/>
                    <a:pt x="1463" y="4"/>
                  </a:cubicBezTo>
                  <a:cubicBezTo>
                    <a:pt x="154" y="135"/>
                    <a:pt x="1" y="939"/>
                    <a:pt x="781" y="939"/>
                  </a:cubicBezTo>
                  <a:cubicBezTo>
                    <a:pt x="797" y="939"/>
                    <a:pt x="812" y="939"/>
                    <a:pt x="829" y="938"/>
                  </a:cubicBezTo>
                  <a:cubicBezTo>
                    <a:pt x="859" y="937"/>
                    <a:pt x="889" y="937"/>
                    <a:pt x="920" y="937"/>
                  </a:cubicBezTo>
                  <a:cubicBezTo>
                    <a:pt x="1852" y="937"/>
                    <a:pt x="2709" y="1433"/>
                    <a:pt x="3097" y="2273"/>
                  </a:cubicBezTo>
                  <a:cubicBezTo>
                    <a:pt x="3198" y="2465"/>
                    <a:pt x="3352" y="2547"/>
                    <a:pt x="3501" y="2547"/>
                  </a:cubicBezTo>
                  <a:cubicBezTo>
                    <a:pt x="3842" y="2547"/>
                    <a:pt x="4159" y="2117"/>
                    <a:pt x="3764" y="1606"/>
                  </a:cubicBezTo>
                  <a:cubicBezTo>
                    <a:pt x="3764" y="1606"/>
                    <a:pt x="2851" y="0"/>
                    <a:pt x="15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39"/>
            <p:cNvSpPr/>
            <p:nvPr/>
          </p:nvSpPr>
          <p:spPr>
            <a:xfrm flipH="1">
              <a:off x="7663425" y="5011525"/>
              <a:ext cx="103575" cy="63400"/>
            </a:xfrm>
            <a:custGeom>
              <a:rect b="b" l="l" r="r" t="t"/>
              <a:pathLst>
                <a:path extrusionOk="0" h="2536" w="4143">
                  <a:moveTo>
                    <a:pt x="1615" y="1"/>
                  </a:moveTo>
                  <a:cubicBezTo>
                    <a:pt x="1567" y="1"/>
                    <a:pt x="1518" y="3"/>
                    <a:pt x="1468" y="8"/>
                  </a:cubicBezTo>
                  <a:cubicBezTo>
                    <a:pt x="101" y="108"/>
                    <a:pt x="1" y="942"/>
                    <a:pt x="835" y="942"/>
                  </a:cubicBezTo>
                  <a:cubicBezTo>
                    <a:pt x="889" y="938"/>
                    <a:pt x="943" y="937"/>
                    <a:pt x="997" y="937"/>
                  </a:cubicBezTo>
                  <a:cubicBezTo>
                    <a:pt x="1902" y="937"/>
                    <a:pt x="2725" y="1458"/>
                    <a:pt x="3103" y="2276"/>
                  </a:cubicBezTo>
                  <a:cubicBezTo>
                    <a:pt x="3194" y="2458"/>
                    <a:pt x="3339" y="2536"/>
                    <a:pt x="3484" y="2536"/>
                  </a:cubicBezTo>
                  <a:cubicBezTo>
                    <a:pt x="3817" y="2536"/>
                    <a:pt x="4142" y="2121"/>
                    <a:pt x="3770" y="1609"/>
                  </a:cubicBezTo>
                  <a:cubicBezTo>
                    <a:pt x="3770" y="1609"/>
                    <a:pt x="2873" y="1"/>
                    <a:pt x="16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39"/>
            <p:cNvSpPr/>
            <p:nvPr/>
          </p:nvSpPr>
          <p:spPr>
            <a:xfrm flipH="1">
              <a:off x="7523575" y="5051550"/>
              <a:ext cx="104025" cy="63400"/>
            </a:xfrm>
            <a:custGeom>
              <a:rect b="b" l="l" r="r" t="t"/>
              <a:pathLst>
                <a:path extrusionOk="0" h="2536" w="4161">
                  <a:moveTo>
                    <a:pt x="1610" y="1"/>
                  </a:moveTo>
                  <a:cubicBezTo>
                    <a:pt x="1561" y="1"/>
                    <a:pt x="1512" y="3"/>
                    <a:pt x="1463" y="8"/>
                  </a:cubicBezTo>
                  <a:cubicBezTo>
                    <a:pt x="155" y="106"/>
                    <a:pt x="1" y="910"/>
                    <a:pt x="781" y="910"/>
                  </a:cubicBezTo>
                  <a:cubicBezTo>
                    <a:pt x="797" y="910"/>
                    <a:pt x="813" y="910"/>
                    <a:pt x="829" y="909"/>
                  </a:cubicBezTo>
                  <a:cubicBezTo>
                    <a:pt x="858" y="908"/>
                    <a:pt x="886" y="907"/>
                    <a:pt x="915" y="907"/>
                  </a:cubicBezTo>
                  <a:cubicBezTo>
                    <a:pt x="1849" y="907"/>
                    <a:pt x="2709" y="1435"/>
                    <a:pt x="3097" y="2277"/>
                  </a:cubicBezTo>
                  <a:cubicBezTo>
                    <a:pt x="3198" y="2458"/>
                    <a:pt x="3351" y="2536"/>
                    <a:pt x="3499" y="2536"/>
                  </a:cubicBezTo>
                  <a:cubicBezTo>
                    <a:pt x="3841" y="2536"/>
                    <a:pt x="4160" y="2121"/>
                    <a:pt x="3765" y="1609"/>
                  </a:cubicBezTo>
                  <a:cubicBezTo>
                    <a:pt x="3765" y="1609"/>
                    <a:pt x="2868" y="1"/>
                    <a:pt x="16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39"/>
            <p:cNvSpPr/>
            <p:nvPr/>
          </p:nvSpPr>
          <p:spPr>
            <a:xfrm flipH="1">
              <a:off x="8127225" y="4971575"/>
              <a:ext cx="104150" cy="63975"/>
            </a:xfrm>
            <a:custGeom>
              <a:rect b="b" l="l" r="r" t="t"/>
              <a:pathLst>
                <a:path extrusionOk="0" h="2559" w="4166">
                  <a:moveTo>
                    <a:pt x="1546" y="1"/>
                  </a:moveTo>
                  <a:cubicBezTo>
                    <a:pt x="1508" y="1"/>
                    <a:pt x="1469" y="2"/>
                    <a:pt x="1430" y="5"/>
                  </a:cubicBezTo>
                  <a:cubicBezTo>
                    <a:pt x="122" y="136"/>
                    <a:pt x="0" y="940"/>
                    <a:pt x="782" y="940"/>
                  </a:cubicBezTo>
                  <a:cubicBezTo>
                    <a:pt x="797" y="940"/>
                    <a:pt x="813" y="940"/>
                    <a:pt x="830" y="939"/>
                  </a:cubicBezTo>
                  <a:cubicBezTo>
                    <a:pt x="858" y="938"/>
                    <a:pt x="887" y="938"/>
                    <a:pt x="915" y="938"/>
                  </a:cubicBezTo>
                  <a:cubicBezTo>
                    <a:pt x="1848" y="938"/>
                    <a:pt x="2677" y="1465"/>
                    <a:pt x="3098" y="2307"/>
                  </a:cubicBezTo>
                  <a:cubicBezTo>
                    <a:pt x="3186" y="2483"/>
                    <a:pt x="3329" y="2559"/>
                    <a:pt x="3473" y="2559"/>
                  </a:cubicBezTo>
                  <a:cubicBezTo>
                    <a:pt x="3818" y="2559"/>
                    <a:pt x="4165" y="2124"/>
                    <a:pt x="3765" y="1606"/>
                  </a:cubicBezTo>
                  <a:cubicBezTo>
                    <a:pt x="3765" y="1606"/>
                    <a:pt x="2852" y="1"/>
                    <a:pt x="15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 name="Google Shape;933;p39"/>
          <p:cNvGrpSpPr/>
          <p:nvPr/>
        </p:nvGrpSpPr>
        <p:grpSpPr>
          <a:xfrm flipH="1">
            <a:off x="4140150" y="4601725"/>
            <a:ext cx="2099875" cy="538450"/>
            <a:chOff x="3702950" y="4601725"/>
            <a:chExt cx="2099875" cy="538450"/>
          </a:xfrm>
        </p:grpSpPr>
        <p:sp>
          <p:nvSpPr>
            <p:cNvPr id="934" name="Google Shape;934;p39"/>
            <p:cNvSpPr/>
            <p:nvPr/>
          </p:nvSpPr>
          <p:spPr>
            <a:xfrm>
              <a:off x="3702950" y="4601725"/>
              <a:ext cx="2099875" cy="538450"/>
            </a:xfrm>
            <a:custGeom>
              <a:rect b="b" l="l" r="r" t="t"/>
              <a:pathLst>
                <a:path extrusionOk="0" h="21538" w="83995">
                  <a:moveTo>
                    <a:pt x="41163" y="1"/>
                  </a:moveTo>
                  <a:cubicBezTo>
                    <a:pt x="35250" y="1"/>
                    <a:pt x="30799" y="2312"/>
                    <a:pt x="31490" y="4325"/>
                  </a:cubicBezTo>
                  <a:cubicBezTo>
                    <a:pt x="31625" y="4734"/>
                    <a:pt x="31648" y="4898"/>
                    <a:pt x="31582" y="4898"/>
                  </a:cubicBezTo>
                  <a:cubicBezTo>
                    <a:pt x="31311" y="4898"/>
                    <a:pt x="29549" y="2177"/>
                    <a:pt x="27690" y="2177"/>
                  </a:cubicBezTo>
                  <a:cubicBezTo>
                    <a:pt x="27512" y="2177"/>
                    <a:pt x="27332" y="2202"/>
                    <a:pt x="27154" y="2257"/>
                  </a:cubicBezTo>
                  <a:cubicBezTo>
                    <a:pt x="24652" y="3024"/>
                    <a:pt x="18881" y="8061"/>
                    <a:pt x="19748" y="10829"/>
                  </a:cubicBezTo>
                  <a:cubicBezTo>
                    <a:pt x="19947" y="11440"/>
                    <a:pt x="19818" y="11661"/>
                    <a:pt x="19466" y="11661"/>
                  </a:cubicBezTo>
                  <a:cubicBezTo>
                    <a:pt x="18534" y="11661"/>
                    <a:pt x="16038" y="10113"/>
                    <a:pt x="13891" y="10113"/>
                  </a:cubicBezTo>
                  <a:cubicBezTo>
                    <a:pt x="13166" y="10113"/>
                    <a:pt x="12481" y="10290"/>
                    <a:pt x="11909" y="10763"/>
                  </a:cubicBezTo>
                  <a:cubicBezTo>
                    <a:pt x="9007" y="13131"/>
                    <a:pt x="8707" y="17668"/>
                    <a:pt x="8707" y="17668"/>
                  </a:cubicBezTo>
                  <a:cubicBezTo>
                    <a:pt x="8707" y="17668"/>
                    <a:pt x="6437" y="15979"/>
                    <a:pt x="4612" y="15979"/>
                  </a:cubicBezTo>
                  <a:cubicBezTo>
                    <a:pt x="4004" y="15979"/>
                    <a:pt x="3445" y="16167"/>
                    <a:pt x="3036" y="16667"/>
                  </a:cubicBezTo>
                  <a:cubicBezTo>
                    <a:pt x="1902" y="18201"/>
                    <a:pt x="868" y="19803"/>
                    <a:pt x="1" y="21537"/>
                  </a:cubicBezTo>
                  <a:lnTo>
                    <a:pt x="83994" y="21537"/>
                  </a:lnTo>
                  <a:cubicBezTo>
                    <a:pt x="83994" y="21537"/>
                    <a:pt x="78125" y="11989"/>
                    <a:pt x="74446" y="11989"/>
                  </a:cubicBezTo>
                  <a:cubicBezTo>
                    <a:pt x="74193" y="11989"/>
                    <a:pt x="73950" y="12034"/>
                    <a:pt x="73720" y="12130"/>
                  </a:cubicBezTo>
                  <a:lnTo>
                    <a:pt x="70151" y="13631"/>
                  </a:lnTo>
                  <a:cubicBezTo>
                    <a:pt x="70151" y="13631"/>
                    <a:pt x="72052" y="12097"/>
                    <a:pt x="67583" y="10863"/>
                  </a:cubicBezTo>
                  <a:cubicBezTo>
                    <a:pt x="65611" y="10308"/>
                    <a:pt x="64791" y="10060"/>
                    <a:pt x="64208" y="10060"/>
                  </a:cubicBezTo>
                  <a:cubicBezTo>
                    <a:pt x="63460" y="10060"/>
                    <a:pt x="63106" y="10469"/>
                    <a:pt x="61211" y="11163"/>
                  </a:cubicBezTo>
                  <a:cubicBezTo>
                    <a:pt x="60952" y="11259"/>
                    <a:pt x="60713" y="11303"/>
                    <a:pt x="60490" y="11303"/>
                  </a:cubicBezTo>
                  <a:cubicBezTo>
                    <a:pt x="58078" y="11303"/>
                    <a:pt x="57618" y="6146"/>
                    <a:pt x="54601" y="6146"/>
                  </a:cubicBezTo>
                  <a:cubicBezTo>
                    <a:pt x="54316" y="6146"/>
                    <a:pt x="54008" y="6192"/>
                    <a:pt x="53673" y="6293"/>
                  </a:cubicBezTo>
                  <a:lnTo>
                    <a:pt x="49436" y="7594"/>
                  </a:lnTo>
                  <a:cubicBezTo>
                    <a:pt x="49436" y="7594"/>
                    <a:pt x="50003" y="656"/>
                    <a:pt x="43165" y="88"/>
                  </a:cubicBezTo>
                  <a:cubicBezTo>
                    <a:pt x="42483" y="29"/>
                    <a:pt x="41814" y="1"/>
                    <a:pt x="4116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39"/>
            <p:cNvSpPr/>
            <p:nvPr/>
          </p:nvSpPr>
          <p:spPr>
            <a:xfrm>
              <a:off x="4567300" y="4722525"/>
              <a:ext cx="110325" cy="42750"/>
            </a:xfrm>
            <a:custGeom>
              <a:rect b="b" l="l" r="r" t="t"/>
              <a:pathLst>
                <a:path extrusionOk="0" h="1710" w="4413">
                  <a:moveTo>
                    <a:pt x="2615" y="1"/>
                  </a:moveTo>
                  <a:cubicBezTo>
                    <a:pt x="1630" y="1"/>
                    <a:pt x="652" y="694"/>
                    <a:pt x="652" y="694"/>
                  </a:cubicBezTo>
                  <a:cubicBezTo>
                    <a:pt x="0" y="1047"/>
                    <a:pt x="277" y="1709"/>
                    <a:pt x="691" y="1709"/>
                  </a:cubicBezTo>
                  <a:cubicBezTo>
                    <a:pt x="785" y="1709"/>
                    <a:pt x="887" y="1675"/>
                    <a:pt x="986" y="1594"/>
                  </a:cubicBezTo>
                  <a:cubicBezTo>
                    <a:pt x="1421" y="1218"/>
                    <a:pt x="1963" y="1030"/>
                    <a:pt x="2513" y="1030"/>
                  </a:cubicBezTo>
                  <a:cubicBezTo>
                    <a:pt x="2889" y="1030"/>
                    <a:pt x="3269" y="1118"/>
                    <a:pt x="3621" y="1294"/>
                  </a:cubicBezTo>
                  <a:cubicBezTo>
                    <a:pt x="3749" y="1358"/>
                    <a:pt x="3862" y="1386"/>
                    <a:pt x="3956" y="1386"/>
                  </a:cubicBezTo>
                  <a:cubicBezTo>
                    <a:pt x="4403" y="1386"/>
                    <a:pt x="4413" y="744"/>
                    <a:pt x="3421" y="193"/>
                  </a:cubicBezTo>
                  <a:cubicBezTo>
                    <a:pt x="3166" y="55"/>
                    <a:pt x="2890" y="1"/>
                    <a:pt x="26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39"/>
            <p:cNvSpPr/>
            <p:nvPr/>
          </p:nvSpPr>
          <p:spPr>
            <a:xfrm>
              <a:off x="4710950" y="4644650"/>
              <a:ext cx="109775" cy="42625"/>
            </a:xfrm>
            <a:custGeom>
              <a:rect b="b" l="l" r="r" t="t"/>
              <a:pathLst>
                <a:path extrusionOk="0" h="1705" w="4391">
                  <a:moveTo>
                    <a:pt x="2578" y="0"/>
                  </a:moveTo>
                  <a:cubicBezTo>
                    <a:pt x="1592" y="0"/>
                    <a:pt x="644" y="706"/>
                    <a:pt x="644" y="706"/>
                  </a:cubicBezTo>
                  <a:cubicBezTo>
                    <a:pt x="0" y="1055"/>
                    <a:pt x="261" y="1705"/>
                    <a:pt x="666" y="1705"/>
                  </a:cubicBezTo>
                  <a:cubicBezTo>
                    <a:pt x="765" y="1705"/>
                    <a:pt x="872" y="1666"/>
                    <a:pt x="977" y="1574"/>
                  </a:cubicBezTo>
                  <a:cubicBezTo>
                    <a:pt x="1412" y="1218"/>
                    <a:pt x="1941" y="1026"/>
                    <a:pt x="2480" y="1026"/>
                  </a:cubicBezTo>
                  <a:cubicBezTo>
                    <a:pt x="2850" y="1026"/>
                    <a:pt x="3226" y="1117"/>
                    <a:pt x="3579" y="1307"/>
                  </a:cubicBezTo>
                  <a:cubicBezTo>
                    <a:pt x="3703" y="1361"/>
                    <a:pt x="3814" y="1385"/>
                    <a:pt x="3906" y="1385"/>
                  </a:cubicBezTo>
                  <a:cubicBezTo>
                    <a:pt x="4385" y="1385"/>
                    <a:pt x="4390" y="737"/>
                    <a:pt x="3412" y="206"/>
                  </a:cubicBezTo>
                  <a:cubicBezTo>
                    <a:pt x="3145" y="58"/>
                    <a:pt x="2860" y="0"/>
                    <a:pt x="25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39"/>
            <p:cNvSpPr/>
            <p:nvPr/>
          </p:nvSpPr>
          <p:spPr>
            <a:xfrm>
              <a:off x="4790800" y="4722525"/>
              <a:ext cx="110325" cy="42750"/>
            </a:xfrm>
            <a:custGeom>
              <a:rect b="b" l="l" r="r" t="t"/>
              <a:pathLst>
                <a:path extrusionOk="0" h="1710" w="4413">
                  <a:moveTo>
                    <a:pt x="2615" y="1"/>
                  </a:moveTo>
                  <a:cubicBezTo>
                    <a:pt x="1630" y="1"/>
                    <a:pt x="652" y="694"/>
                    <a:pt x="652" y="694"/>
                  </a:cubicBezTo>
                  <a:cubicBezTo>
                    <a:pt x="0" y="1047"/>
                    <a:pt x="277" y="1709"/>
                    <a:pt x="690" y="1709"/>
                  </a:cubicBezTo>
                  <a:cubicBezTo>
                    <a:pt x="785" y="1709"/>
                    <a:pt x="886" y="1675"/>
                    <a:pt x="985" y="1594"/>
                  </a:cubicBezTo>
                  <a:cubicBezTo>
                    <a:pt x="1421" y="1218"/>
                    <a:pt x="1963" y="1030"/>
                    <a:pt x="2512" y="1030"/>
                  </a:cubicBezTo>
                  <a:cubicBezTo>
                    <a:pt x="2888" y="1030"/>
                    <a:pt x="3268" y="1118"/>
                    <a:pt x="3621" y="1294"/>
                  </a:cubicBezTo>
                  <a:cubicBezTo>
                    <a:pt x="3748" y="1358"/>
                    <a:pt x="3862" y="1386"/>
                    <a:pt x="3956" y="1386"/>
                  </a:cubicBezTo>
                  <a:cubicBezTo>
                    <a:pt x="4403" y="1386"/>
                    <a:pt x="4412" y="744"/>
                    <a:pt x="3420" y="193"/>
                  </a:cubicBezTo>
                  <a:cubicBezTo>
                    <a:pt x="3166" y="55"/>
                    <a:pt x="2890" y="1"/>
                    <a:pt x="26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39"/>
            <p:cNvSpPr/>
            <p:nvPr/>
          </p:nvSpPr>
          <p:spPr>
            <a:xfrm>
              <a:off x="4741025" y="4950700"/>
              <a:ext cx="110550" cy="42325"/>
            </a:xfrm>
            <a:custGeom>
              <a:rect b="b" l="l" r="r" t="t"/>
              <a:pathLst>
                <a:path extrusionOk="0" h="1693" w="4422">
                  <a:moveTo>
                    <a:pt x="2623" y="0"/>
                  </a:moveTo>
                  <a:cubicBezTo>
                    <a:pt x="1643" y="0"/>
                    <a:pt x="675" y="707"/>
                    <a:pt x="675" y="707"/>
                  </a:cubicBezTo>
                  <a:cubicBezTo>
                    <a:pt x="0" y="1057"/>
                    <a:pt x="286" y="1692"/>
                    <a:pt x="703" y="1692"/>
                  </a:cubicBezTo>
                  <a:cubicBezTo>
                    <a:pt x="801" y="1692"/>
                    <a:pt x="906" y="1657"/>
                    <a:pt x="1008" y="1574"/>
                  </a:cubicBezTo>
                  <a:cubicBezTo>
                    <a:pt x="1443" y="1218"/>
                    <a:pt x="1984" y="1026"/>
                    <a:pt x="2532" y="1026"/>
                  </a:cubicBezTo>
                  <a:cubicBezTo>
                    <a:pt x="2909" y="1026"/>
                    <a:pt x="3290" y="1117"/>
                    <a:pt x="3644" y="1307"/>
                  </a:cubicBezTo>
                  <a:cubicBezTo>
                    <a:pt x="3763" y="1361"/>
                    <a:pt x="3868" y="1385"/>
                    <a:pt x="3957" y="1385"/>
                  </a:cubicBezTo>
                  <a:cubicBezTo>
                    <a:pt x="4416" y="1385"/>
                    <a:pt x="4422" y="737"/>
                    <a:pt x="3443" y="206"/>
                  </a:cubicBezTo>
                  <a:cubicBezTo>
                    <a:pt x="3184" y="58"/>
                    <a:pt x="2903" y="0"/>
                    <a:pt x="262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39"/>
            <p:cNvSpPr/>
            <p:nvPr/>
          </p:nvSpPr>
          <p:spPr>
            <a:xfrm>
              <a:off x="4859975" y="4881175"/>
              <a:ext cx="109250" cy="42550"/>
            </a:xfrm>
            <a:custGeom>
              <a:rect b="b" l="l" r="r" t="t"/>
              <a:pathLst>
                <a:path extrusionOk="0" h="1702" w="4370">
                  <a:moveTo>
                    <a:pt x="2329" y="0"/>
                  </a:moveTo>
                  <a:cubicBezTo>
                    <a:pt x="1513" y="0"/>
                    <a:pt x="754" y="352"/>
                    <a:pt x="754" y="352"/>
                  </a:cubicBezTo>
                  <a:cubicBezTo>
                    <a:pt x="0" y="613"/>
                    <a:pt x="228" y="1376"/>
                    <a:pt x="694" y="1376"/>
                  </a:cubicBezTo>
                  <a:cubicBezTo>
                    <a:pt x="765" y="1376"/>
                    <a:pt x="841" y="1359"/>
                    <a:pt x="920" y="1319"/>
                  </a:cubicBezTo>
                  <a:cubicBezTo>
                    <a:pt x="1272" y="1122"/>
                    <a:pt x="1660" y="1026"/>
                    <a:pt x="2046" y="1026"/>
                  </a:cubicBezTo>
                  <a:cubicBezTo>
                    <a:pt x="2574" y="1026"/>
                    <a:pt x="3098" y="1206"/>
                    <a:pt x="3522" y="1553"/>
                  </a:cubicBezTo>
                  <a:cubicBezTo>
                    <a:pt x="3676" y="1656"/>
                    <a:pt x="3814" y="1702"/>
                    <a:pt x="3925" y="1702"/>
                  </a:cubicBezTo>
                  <a:cubicBezTo>
                    <a:pt x="4318" y="1702"/>
                    <a:pt x="4369" y="1121"/>
                    <a:pt x="3589" y="419"/>
                  </a:cubicBezTo>
                  <a:cubicBezTo>
                    <a:pt x="3226" y="103"/>
                    <a:pt x="2769" y="0"/>
                    <a:pt x="23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39"/>
            <p:cNvSpPr/>
            <p:nvPr/>
          </p:nvSpPr>
          <p:spPr>
            <a:xfrm>
              <a:off x="5007625" y="4828900"/>
              <a:ext cx="108725" cy="44025"/>
            </a:xfrm>
            <a:custGeom>
              <a:rect b="b" l="l" r="r" t="t"/>
              <a:pathLst>
                <a:path extrusionOk="0" h="1761" w="4349">
                  <a:moveTo>
                    <a:pt x="2224" y="1"/>
                  </a:moveTo>
                  <a:cubicBezTo>
                    <a:pt x="1470" y="1"/>
                    <a:pt x="785" y="275"/>
                    <a:pt x="785" y="275"/>
                  </a:cubicBezTo>
                  <a:cubicBezTo>
                    <a:pt x="0" y="478"/>
                    <a:pt x="178" y="1264"/>
                    <a:pt x="656" y="1264"/>
                  </a:cubicBezTo>
                  <a:cubicBezTo>
                    <a:pt x="727" y="1264"/>
                    <a:pt x="804" y="1247"/>
                    <a:pt x="885" y="1209"/>
                  </a:cubicBezTo>
                  <a:cubicBezTo>
                    <a:pt x="1212" y="1045"/>
                    <a:pt x="1563" y="967"/>
                    <a:pt x="1910" y="967"/>
                  </a:cubicBezTo>
                  <a:cubicBezTo>
                    <a:pt x="2485" y="967"/>
                    <a:pt x="3051" y="1181"/>
                    <a:pt x="3487" y="1576"/>
                  </a:cubicBezTo>
                  <a:cubicBezTo>
                    <a:pt x="3647" y="1704"/>
                    <a:pt x="3793" y="1761"/>
                    <a:pt x="3910" y="1761"/>
                  </a:cubicBezTo>
                  <a:cubicBezTo>
                    <a:pt x="4280" y="1761"/>
                    <a:pt x="4348" y="1185"/>
                    <a:pt x="3587" y="475"/>
                  </a:cubicBezTo>
                  <a:cubicBezTo>
                    <a:pt x="3211" y="112"/>
                    <a:pt x="2704" y="1"/>
                    <a:pt x="222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39"/>
            <p:cNvSpPr/>
            <p:nvPr/>
          </p:nvSpPr>
          <p:spPr>
            <a:xfrm>
              <a:off x="4959325" y="4969075"/>
              <a:ext cx="108200" cy="43400"/>
            </a:xfrm>
            <a:custGeom>
              <a:rect b="b" l="l" r="r" t="t"/>
              <a:pathLst>
                <a:path extrusionOk="0" h="1736" w="4328">
                  <a:moveTo>
                    <a:pt x="2244" y="0"/>
                  </a:moveTo>
                  <a:cubicBezTo>
                    <a:pt x="1464" y="0"/>
                    <a:pt x="749" y="305"/>
                    <a:pt x="749" y="305"/>
                  </a:cubicBezTo>
                  <a:cubicBezTo>
                    <a:pt x="0" y="507"/>
                    <a:pt x="171" y="1305"/>
                    <a:pt x="640" y="1305"/>
                  </a:cubicBezTo>
                  <a:cubicBezTo>
                    <a:pt x="714" y="1305"/>
                    <a:pt x="796" y="1285"/>
                    <a:pt x="882" y="1239"/>
                  </a:cubicBezTo>
                  <a:cubicBezTo>
                    <a:pt x="1209" y="1069"/>
                    <a:pt x="1566" y="987"/>
                    <a:pt x="1924" y="987"/>
                  </a:cubicBezTo>
                  <a:cubicBezTo>
                    <a:pt x="2480" y="987"/>
                    <a:pt x="3038" y="1187"/>
                    <a:pt x="3484" y="1573"/>
                  </a:cubicBezTo>
                  <a:cubicBezTo>
                    <a:pt x="3634" y="1685"/>
                    <a:pt x="3770" y="1735"/>
                    <a:pt x="3880" y="1735"/>
                  </a:cubicBezTo>
                  <a:cubicBezTo>
                    <a:pt x="4261" y="1735"/>
                    <a:pt x="4327" y="1137"/>
                    <a:pt x="3551" y="439"/>
                  </a:cubicBezTo>
                  <a:cubicBezTo>
                    <a:pt x="3181" y="105"/>
                    <a:pt x="2701" y="0"/>
                    <a:pt x="224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39"/>
            <p:cNvSpPr/>
            <p:nvPr/>
          </p:nvSpPr>
          <p:spPr>
            <a:xfrm>
              <a:off x="4810175" y="5041600"/>
              <a:ext cx="110350" cy="42375"/>
            </a:xfrm>
            <a:custGeom>
              <a:rect b="b" l="l" r="r" t="t"/>
              <a:pathLst>
                <a:path extrusionOk="0" h="1695" w="4414">
                  <a:moveTo>
                    <a:pt x="2592" y="0"/>
                  </a:moveTo>
                  <a:cubicBezTo>
                    <a:pt x="1613" y="0"/>
                    <a:pt x="644" y="706"/>
                    <a:pt x="644" y="706"/>
                  </a:cubicBezTo>
                  <a:cubicBezTo>
                    <a:pt x="0" y="1082"/>
                    <a:pt x="263" y="1695"/>
                    <a:pt x="668" y="1695"/>
                  </a:cubicBezTo>
                  <a:cubicBezTo>
                    <a:pt x="766" y="1695"/>
                    <a:pt x="873" y="1659"/>
                    <a:pt x="978" y="1574"/>
                  </a:cubicBezTo>
                  <a:cubicBezTo>
                    <a:pt x="1409" y="1220"/>
                    <a:pt x="1945" y="1040"/>
                    <a:pt x="2490" y="1040"/>
                  </a:cubicBezTo>
                  <a:cubicBezTo>
                    <a:pt x="2871" y="1040"/>
                    <a:pt x="3256" y="1128"/>
                    <a:pt x="3613" y="1307"/>
                  </a:cubicBezTo>
                  <a:cubicBezTo>
                    <a:pt x="3735" y="1363"/>
                    <a:pt x="3844" y="1388"/>
                    <a:pt x="3936" y="1388"/>
                  </a:cubicBezTo>
                  <a:cubicBezTo>
                    <a:pt x="4395" y="1388"/>
                    <a:pt x="4413" y="762"/>
                    <a:pt x="3413" y="206"/>
                  </a:cubicBezTo>
                  <a:cubicBezTo>
                    <a:pt x="3153" y="58"/>
                    <a:pt x="2872" y="0"/>
                    <a:pt x="25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39"/>
            <p:cNvSpPr/>
            <p:nvPr/>
          </p:nvSpPr>
          <p:spPr>
            <a:xfrm>
              <a:off x="5028550" y="5051600"/>
              <a:ext cx="109900" cy="42325"/>
            </a:xfrm>
            <a:custGeom>
              <a:rect b="b" l="l" r="r" t="t"/>
              <a:pathLst>
                <a:path extrusionOk="0" h="1693" w="4396">
                  <a:moveTo>
                    <a:pt x="2597" y="1"/>
                  </a:moveTo>
                  <a:cubicBezTo>
                    <a:pt x="1617" y="1"/>
                    <a:pt x="649" y="707"/>
                    <a:pt x="649" y="707"/>
                  </a:cubicBezTo>
                  <a:cubicBezTo>
                    <a:pt x="1" y="1058"/>
                    <a:pt x="270" y="1692"/>
                    <a:pt x="679" y="1692"/>
                  </a:cubicBezTo>
                  <a:cubicBezTo>
                    <a:pt x="776" y="1692"/>
                    <a:pt x="880" y="1657"/>
                    <a:pt x="982" y="1574"/>
                  </a:cubicBezTo>
                  <a:cubicBezTo>
                    <a:pt x="1417" y="1218"/>
                    <a:pt x="1958" y="1026"/>
                    <a:pt x="2499" y="1026"/>
                  </a:cubicBezTo>
                  <a:cubicBezTo>
                    <a:pt x="2871" y="1026"/>
                    <a:pt x="3244" y="1117"/>
                    <a:pt x="3584" y="1307"/>
                  </a:cubicBezTo>
                  <a:cubicBezTo>
                    <a:pt x="3708" y="1361"/>
                    <a:pt x="3819" y="1386"/>
                    <a:pt x="3911" y="1386"/>
                  </a:cubicBezTo>
                  <a:cubicBezTo>
                    <a:pt x="4390" y="1386"/>
                    <a:pt x="4395" y="737"/>
                    <a:pt x="3417" y="206"/>
                  </a:cubicBezTo>
                  <a:cubicBezTo>
                    <a:pt x="3158" y="58"/>
                    <a:pt x="2877" y="1"/>
                    <a:pt x="25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39"/>
            <p:cNvSpPr/>
            <p:nvPr/>
          </p:nvSpPr>
          <p:spPr>
            <a:xfrm>
              <a:off x="5247875" y="4919000"/>
              <a:ext cx="109900" cy="42325"/>
            </a:xfrm>
            <a:custGeom>
              <a:rect b="b" l="l" r="r" t="t"/>
              <a:pathLst>
                <a:path extrusionOk="0" h="1693" w="4396">
                  <a:moveTo>
                    <a:pt x="2597" y="1"/>
                  </a:moveTo>
                  <a:cubicBezTo>
                    <a:pt x="1617" y="1"/>
                    <a:pt x="649" y="707"/>
                    <a:pt x="649" y="707"/>
                  </a:cubicBezTo>
                  <a:cubicBezTo>
                    <a:pt x="1" y="1058"/>
                    <a:pt x="270" y="1692"/>
                    <a:pt x="679" y="1692"/>
                  </a:cubicBezTo>
                  <a:cubicBezTo>
                    <a:pt x="776" y="1692"/>
                    <a:pt x="880" y="1657"/>
                    <a:pt x="982" y="1574"/>
                  </a:cubicBezTo>
                  <a:cubicBezTo>
                    <a:pt x="1417" y="1218"/>
                    <a:pt x="1957" y="1027"/>
                    <a:pt x="2499" y="1027"/>
                  </a:cubicBezTo>
                  <a:cubicBezTo>
                    <a:pt x="2871" y="1027"/>
                    <a:pt x="3244" y="1117"/>
                    <a:pt x="3584" y="1307"/>
                  </a:cubicBezTo>
                  <a:cubicBezTo>
                    <a:pt x="3708" y="1362"/>
                    <a:pt x="3819" y="1386"/>
                    <a:pt x="3911" y="1386"/>
                  </a:cubicBezTo>
                  <a:cubicBezTo>
                    <a:pt x="4390" y="1386"/>
                    <a:pt x="4395" y="738"/>
                    <a:pt x="3417" y="207"/>
                  </a:cubicBezTo>
                  <a:cubicBezTo>
                    <a:pt x="3158" y="58"/>
                    <a:pt x="2877" y="1"/>
                    <a:pt x="25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39"/>
            <p:cNvSpPr/>
            <p:nvPr/>
          </p:nvSpPr>
          <p:spPr>
            <a:xfrm>
              <a:off x="5359175" y="4981900"/>
              <a:ext cx="103625" cy="52975"/>
            </a:xfrm>
            <a:custGeom>
              <a:rect b="b" l="l" r="r" t="t"/>
              <a:pathLst>
                <a:path extrusionOk="0" h="2119" w="4145">
                  <a:moveTo>
                    <a:pt x="1597" y="0"/>
                  </a:moveTo>
                  <a:cubicBezTo>
                    <a:pt x="1176" y="0"/>
                    <a:pt x="867" y="59"/>
                    <a:pt x="867" y="59"/>
                  </a:cubicBezTo>
                  <a:cubicBezTo>
                    <a:pt x="0" y="90"/>
                    <a:pt x="110" y="1011"/>
                    <a:pt x="636" y="1011"/>
                  </a:cubicBezTo>
                  <a:cubicBezTo>
                    <a:pt x="677" y="1011"/>
                    <a:pt x="721" y="1005"/>
                    <a:pt x="766" y="993"/>
                  </a:cubicBezTo>
                  <a:cubicBezTo>
                    <a:pt x="964" y="944"/>
                    <a:pt x="1164" y="920"/>
                    <a:pt x="1362" y="920"/>
                  </a:cubicBezTo>
                  <a:cubicBezTo>
                    <a:pt x="2104" y="920"/>
                    <a:pt x="2821" y="1255"/>
                    <a:pt x="3268" y="1860"/>
                  </a:cubicBezTo>
                  <a:cubicBezTo>
                    <a:pt x="3418" y="2038"/>
                    <a:pt x="3570" y="2118"/>
                    <a:pt x="3694" y="2118"/>
                  </a:cubicBezTo>
                  <a:cubicBezTo>
                    <a:pt x="4012" y="2118"/>
                    <a:pt x="4145" y="1585"/>
                    <a:pt x="3568" y="793"/>
                  </a:cubicBezTo>
                  <a:cubicBezTo>
                    <a:pt x="3108" y="132"/>
                    <a:pt x="2228" y="0"/>
                    <a:pt x="15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6" name="Google Shape;946;p39"/>
            <p:cNvGrpSpPr/>
            <p:nvPr/>
          </p:nvGrpSpPr>
          <p:grpSpPr>
            <a:xfrm>
              <a:off x="5462325" y="4965225"/>
              <a:ext cx="262150" cy="135650"/>
              <a:chOff x="5462325" y="4965225"/>
              <a:chExt cx="262150" cy="135650"/>
            </a:xfrm>
          </p:grpSpPr>
          <p:sp>
            <p:nvSpPr>
              <p:cNvPr id="947" name="Google Shape;947;p39"/>
              <p:cNvSpPr/>
              <p:nvPr/>
            </p:nvSpPr>
            <p:spPr>
              <a:xfrm>
                <a:off x="5537350" y="4965225"/>
                <a:ext cx="104025" cy="52825"/>
              </a:xfrm>
              <a:custGeom>
                <a:rect b="b" l="l" r="r" t="t"/>
                <a:pathLst>
                  <a:path extrusionOk="0" h="2113" w="4161">
                    <a:moveTo>
                      <a:pt x="1608" y="0"/>
                    </a:moveTo>
                    <a:cubicBezTo>
                      <a:pt x="1188" y="0"/>
                      <a:pt x="878" y="59"/>
                      <a:pt x="878" y="59"/>
                    </a:cubicBezTo>
                    <a:cubicBezTo>
                      <a:pt x="1" y="90"/>
                      <a:pt x="95" y="1005"/>
                      <a:pt x="662" y="1005"/>
                    </a:cubicBezTo>
                    <a:cubicBezTo>
                      <a:pt x="699" y="1005"/>
                      <a:pt x="738" y="1001"/>
                      <a:pt x="778" y="993"/>
                    </a:cubicBezTo>
                    <a:cubicBezTo>
                      <a:pt x="983" y="934"/>
                      <a:pt x="1191" y="906"/>
                      <a:pt x="1397" y="906"/>
                    </a:cubicBezTo>
                    <a:cubicBezTo>
                      <a:pt x="2130" y="906"/>
                      <a:pt x="2837" y="1261"/>
                      <a:pt x="3280" y="1860"/>
                    </a:cubicBezTo>
                    <a:cubicBezTo>
                      <a:pt x="3426" y="2034"/>
                      <a:pt x="3576" y="2113"/>
                      <a:pt x="3698" y="2113"/>
                    </a:cubicBezTo>
                    <a:cubicBezTo>
                      <a:pt x="4022" y="2113"/>
                      <a:pt x="4160" y="1567"/>
                      <a:pt x="3580" y="793"/>
                    </a:cubicBezTo>
                    <a:cubicBezTo>
                      <a:pt x="3120" y="132"/>
                      <a:pt x="2239" y="0"/>
                      <a:pt x="16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39"/>
              <p:cNvSpPr/>
              <p:nvPr/>
            </p:nvSpPr>
            <p:spPr>
              <a:xfrm>
                <a:off x="5462325" y="5058575"/>
                <a:ext cx="109125" cy="41850"/>
              </a:xfrm>
              <a:custGeom>
                <a:rect b="b" l="l" r="r" t="t"/>
                <a:pathLst>
                  <a:path extrusionOk="0" h="1674" w="4365">
                    <a:moveTo>
                      <a:pt x="2351" y="0"/>
                    </a:moveTo>
                    <a:cubicBezTo>
                      <a:pt x="1523" y="0"/>
                      <a:pt x="743" y="361"/>
                      <a:pt x="743" y="361"/>
                    </a:cubicBezTo>
                    <a:cubicBezTo>
                      <a:pt x="1" y="618"/>
                      <a:pt x="212" y="1364"/>
                      <a:pt x="665" y="1364"/>
                    </a:cubicBezTo>
                    <a:cubicBezTo>
                      <a:pt x="741" y="1364"/>
                      <a:pt x="824" y="1343"/>
                      <a:pt x="910" y="1295"/>
                    </a:cubicBezTo>
                    <a:cubicBezTo>
                      <a:pt x="1262" y="1098"/>
                      <a:pt x="1650" y="1002"/>
                      <a:pt x="2038" y="1002"/>
                    </a:cubicBezTo>
                    <a:cubicBezTo>
                      <a:pt x="2570" y="1002"/>
                      <a:pt x="3102" y="1182"/>
                      <a:pt x="3545" y="1529"/>
                    </a:cubicBezTo>
                    <a:cubicBezTo>
                      <a:pt x="3689" y="1629"/>
                      <a:pt x="3818" y="1674"/>
                      <a:pt x="3923" y="1674"/>
                    </a:cubicBezTo>
                    <a:cubicBezTo>
                      <a:pt x="4307" y="1674"/>
                      <a:pt x="4364" y="1075"/>
                      <a:pt x="3579" y="394"/>
                    </a:cubicBezTo>
                    <a:cubicBezTo>
                      <a:pt x="3225" y="98"/>
                      <a:pt x="2781" y="0"/>
                      <a:pt x="23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39"/>
              <p:cNvSpPr/>
              <p:nvPr/>
            </p:nvSpPr>
            <p:spPr>
              <a:xfrm>
                <a:off x="5615450" y="5058325"/>
                <a:ext cx="109025" cy="42550"/>
              </a:xfrm>
              <a:custGeom>
                <a:rect b="b" l="l" r="r" t="t"/>
                <a:pathLst>
                  <a:path extrusionOk="0" h="1702" w="4361">
                    <a:moveTo>
                      <a:pt x="2320" y="1"/>
                    </a:moveTo>
                    <a:cubicBezTo>
                      <a:pt x="1514" y="1"/>
                      <a:pt x="756" y="338"/>
                      <a:pt x="756" y="338"/>
                    </a:cubicBezTo>
                    <a:cubicBezTo>
                      <a:pt x="0" y="541"/>
                      <a:pt x="207" y="1327"/>
                      <a:pt x="670" y="1327"/>
                    </a:cubicBezTo>
                    <a:cubicBezTo>
                      <a:pt x="739" y="1327"/>
                      <a:pt x="812" y="1310"/>
                      <a:pt x="890" y="1272"/>
                    </a:cubicBezTo>
                    <a:cubicBezTo>
                      <a:pt x="1237" y="1077"/>
                      <a:pt x="1625" y="981"/>
                      <a:pt x="2013" y="981"/>
                    </a:cubicBezTo>
                    <a:cubicBezTo>
                      <a:pt x="2555" y="981"/>
                      <a:pt x="3097" y="1169"/>
                      <a:pt x="3525" y="1539"/>
                    </a:cubicBezTo>
                    <a:cubicBezTo>
                      <a:pt x="3675" y="1651"/>
                      <a:pt x="3811" y="1701"/>
                      <a:pt x="3921" y="1701"/>
                    </a:cubicBezTo>
                    <a:cubicBezTo>
                      <a:pt x="4299" y="1701"/>
                      <a:pt x="4360" y="1103"/>
                      <a:pt x="3558" y="404"/>
                    </a:cubicBezTo>
                    <a:cubicBezTo>
                      <a:pt x="3207" y="100"/>
                      <a:pt x="2756" y="1"/>
                      <a:pt x="23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0" name="Google Shape;950;p39"/>
            <p:cNvSpPr/>
            <p:nvPr/>
          </p:nvSpPr>
          <p:spPr>
            <a:xfrm>
              <a:off x="4337600" y="4757175"/>
              <a:ext cx="104250" cy="63250"/>
            </a:xfrm>
            <a:custGeom>
              <a:rect b="b" l="l" r="r" t="t"/>
              <a:pathLst>
                <a:path extrusionOk="0" h="2530" w="4170">
                  <a:moveTo>
                    <a:pt x="2555" y="1"/>
                  </a:moveTo>
                  <a:cubicBezTo>
                    <a:pt x="1297" y="1"/>
                    <a:pt x="400" y="1609"/>
                    <a:pt x="400" y="1609"/>
                  </a:cubicBezTo>
                  <a:cubicBezTo>
                    <a:pt x="1" y="2103"/>
                    <a:pt x="346" y="2530"/>
                    <a:pt x="689" y="2530"/>
                  </a:cubicBezTo>
                  <a:cubicBezTo>
                    <a:pt x="834" y="2530"/>
                    <a:pt x="978" y="2454"/>
                    <a:pt x="1067" y="2276"/>
                  </a:cubicBezTo>
                  <a:cubicBezTo>
                    <a:pt x="1445" y="1458"/>
                    <a:pt x="2268" y="937"/>
                    <a:pt x="3173" y="937"/>
                  </a:cubicBezTo>
                  <a:cubicBezTo>
                    <a:pt x="3227" y="937"/>
                    <a:pt x="3281" y="938"/>
                    <a:pt x="3335" y="942"/>
                  </a:cubicBezTo>
                  <a:cubicBezTo>
                    <a:pt x="4169" y="942"/>
                    <a:pt x="4036" y="108"/>
                    <a:pt x="2702" y="8"/>
                  </a:cubicBezTo>
                  <a:cubicBezTo>
                    <a:pt x="2652" y="3"/>
                    <a:pt x="2603" y="1"/>
                    <a:pt x="255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39"/>
            <p:cNvSpPr/>
            <p:nvPr/>
          </p:nvSpPr>
          <p:spPr>
            <a:xfrm>
              <a:off x="4241700" y="4866650"/>
              <a:ext cx="91200" cy="74750"/>
            </a:xfrm>
            <a:custGeom>
              <a:rect b="b" l="l" r="r" t="t"/>
              <a:pathLst>
                <a:path extrusionOk="0" h="2990" w="3648">
                  <a:moveTo>
                    <a:pt x="2536" y="0"/>
                  </a:moveTo>
                  <a:cubicBezTo>
                    <a:pt x="2415" y="0"/>
                    <a:pt x="2281" y="10"/>
                    <a:pt x="2135" y="32"/>
                  </a:cubicBezTo>
                  <a:cubicBezTo>
                    <a:pt x="800" y="232"/>
                    <a:pt x="233" y="2134"/>
                    <a:pt x="233" y="2134"/>
                  </a:cubicBezTo>
                  <a:cubicBezTo>
                    <a:pt x="1" y="2662"/>
                    <a:pt x="317" y="2989"/>
                    <a:pt x="622" y="2989"/>
                  </a:cubicBezTo>
                  <a:cubicBezTo>
                    <a:pt x="799" y="2989"/>
                    <a:pt x="973" y="2879"/>
                    <a:pt x="1034" y="2634"/>
                  </a:cubicBezTo>
                  <a:cubicBezTo>
                    <a:pt x="1234" y="1667"/>
                    <a:pt x="2001" y="966"/>
                    <a:pt x="2935" y="800"/>
                  </a:cubicBezTo>
                  <a:cubicBezTo>
                    <a:pt x="3648" y="651"/>
                    <a:pt x="3515" y="0"/>
                    <a:pt x="25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39"/>
            <p:cNvSpPr/>
            <p:nvPr/>
          </p:nvSpPr>
          <p:spPr>
            <a:xfrm>
              <a:off x="4004025" y="4912550"/>
              <a:ext cx="107475" cy="57825"/>
            </a:xfrm>
            <a:custGeom>
              <a:rect b="b" l="l" r="r" t="t"/>
              <a:pathLst>
                <a:path extrusionOk="0" h="2313" w="4299">
                  <a:moveTo>
                    <a:pt x="2665" y="0"/>
                  </a:moveTo>
                  <a:cubicBezTo>
                    <a:pt x="1487" y="0"/>
                    <a:pt x="467" y="1332"/>
                    <a:pt x="467" y="1332"/>
                  </a:cubicBezTo>
                  <a:cubicBezTo>
                    <a:pt x="1" y="1822"/>
                    <a:pt x="346" y="2313"/>
                    <a:pt x="708" y="2313"/>
                  </a:cubicBezTo>
                  <a:cubicBezTo>
                    <a:pt x="838" y="2313"/>
                    <a:pt x="970" y="2249"/>
                    <a:pt x="1067" y="2099"/>
                  </a:cubicBezTo>
                  <a:cubicBezTo>
                    <a:pt x="1521" y="1390"/>
                    <a:pt x="2264" y="994"/>
                    <a:pt x="3071" y="994"/>
                  </a:cubicBezTo>
                  <a:cubicBezTo>
                    <a:pt x="3214" y="994"/>
                    <a:pt x="3358" y="1007"/>
                    <a:pt x="3502" y="1032"/>
                  </a:cubicBezTo>
                  <a:cubicBezTo>
                    <a:pt x="3547" y="1037"/>
                    <a:pt x="3590" y="1040"/>
                    <a:pt x="3629" y="1040"/>
                  </a:cubicBezTo>
                  <a:cubicBezTo>
                    <a:pt x="4299" y="1040"/>
                    <a:pt x="4228" y="283"/>
                    <a:pt x="2969" y="31"/>
                  </a:cubicBezTo>
                  <a:cubicBezTo>
                    <a:pt x="2867" y="10"/>
                    <a:pt x="2765" y="0"/>
                    <a:pt x="26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39"/>
            <p:cNvSpPr/>
            <p:nvPr/>
          </p:nvSpPr>
          <p:spPr>
            <a:xfrm>
              <a:off x="4215625" y="5048850"/>
              <a:ext cx="109325" cy="45550"/>
            </a:xfrm>
            <a:custGeom>
              <a:rect b="b" l="l" r="r" t="t"/>
              <a:pathLst>
                <a:path extrusionOk="0" h="1822" w="4373">
                  <a:moveTo>
                    <a:pt x="2618" y="1"/>
                  </a:moveTo>
                  <a:cubicBezTo>
                    <a:pt x="1602" y="1"/>
                    <a:pt x="609" y="817"/>
                    <a:pt x="609" y="817"/>
                  </a:cubicBezTo>
                  <a:cubicBezTo>
                    <a:pt x="0" y="1214"/>
                    <a:pt x="295" y="1821"/>
                    <a:pt x="693" y="1821"/>
                  </a:cubicBezTo>
                  <a:cubicBezTo>
                    <a:pt x="796" y="1821"/>
                    <a:pt x="906" y="1780"/>
                    <a:pt x="1009" y="1684"/>
                  </a:cubicBezTo>
                  <a:cubicBezTo>
                    <a:pt x="1445" y="1249"/>
                    <a:pt x="2036" y="1026"/>
                    <a:pt x="2636" y="1026"/>
                  </a:cubicBezTo>
                  <a:cubicBezTo>
                    <a:pt x="2955" y="1026"/>
                    <a:pt x="3276" y="1090"/>
                    <a:pt x="3578" y="1217"/>
                  </a:cubicBezTo>
                  <a:cubicBezTo>
                    <a:pt x="3690" y="1261"/>
                    <a:pt x="3789" y="1281"/>
                    <a:pt x="3875" y="1281"/>
                  </a:cubicBezTo>
                  <a:cubicBezTo>
                    <a:pt x="4373" y="1281"/>
                    <a:pt x="4365" y="606"/>
                    <a:pt x="3311" y="150"/>
                  </a:cubicBezTo>
                  <a:cubicBezTo>
                    <a:pt x="3087" y="44"/>
                    <a:pt x="2852" y="1"/>
                    <a:pt x="26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39"/>
            <p:cNvSpPr/>
            <p:nvPr/>
          </p:nvSpPr>
          <p:spPr>
            <a:xfrm>
              <a:off x="3814025" y="5075000"/>
              <a:ext cx="106450" cy="57325"/>
            </a:xfrm>
            <a:custGeom>
              <a:rect b="b" l="l" r="r" t="t"/>
              <a:pathLst>
                <a:path extrusionOk="0" h="2293" w="4258">
                  <a:moveTo>
                    <a:pt x="2624" y="0"/>
                  </a:moveTo>
                  <a:cubicBezTo>
                    <a:pt x="1437" y="0"/>
                    <a:pt x="461" y="1339"/>
                    <a:pt x="461" y="1339"/>
                  </a:cubicBezTo>
                  <a:cubicBezTo>
                    <a:pt x="0" y="1824"/>
                    <a:pt x="316" y="2292"/>
                    <a:pt x="664" y="2292"/>
                  </a:cubicBezTo>
                  <a:cubicBezTo>
                    <a:pt x="794" y="2292"/>
                    <a:pt x="929" y="2227"/>
                    <a:pt x="1029" y="2072"/>
                  </a:cubicBezTo>
                  <a:cubicBezTo>
                    <a:pt x="1486" y="1386"/>
                    <a:pt x="2238" y="970"/>
                    <a:pt x="3052" y="970"/>
                  </a:cubicBezTo>
                  <a:cubicBezTo>
                    <a:pt x="3188" y="970"/>
                    <a:pt x="3325" y="981"/>
                    <a:pt x="3464" y="1005"/>
                  </a:cubicBezTo>
                  <a:cubicBezTo>
                    <a:pt x="3522" y="1015"/>
                    <a:pt x="3577" y="1019"/>
                    <a:pt x="3626" y="1019"/>
                  </a:cubicBezTo>
                  <a:cubicBezTo>
                    <a:pt x="4257" y="1019"/>
                    <a:pt x="4169" y="285"/>
                    <a:pt x="2963" y="38"/>
                  </a:cubicBezTo>
                  <a:cubicBezTo>
                    <a:pt x="2849" y="12"/>
                    <a:pt x="2736" y="0"/>
                    <a:pt x="262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39"/>
            <p:cNvSpPr/>
            <p:nvPr/>
          </p:nvSpPr>
          <p:spPr>
            <a:xfrm>
              <a:off x="4391300" y="5023475"/>
              <a:ext cx="110225" cy="39900"/>
            </a:xfrm>
            <a:custGeom>
              <a:rect b="b" l="l" r="r" t="t"/>
              <a:pathLst>
                <a:path extrusionOk="0" h="1596" w="4409">
                  <a:moveTo>
                    <a:pt x="2548" y="1"/>
                  </a:moveTo>
                  <a:cubicBezTo>
                    <a:pt x="1629" y="1"/>
                    <a:pt x="720" y="564"/>
                    <a:pt x="720" y="564"/>
                  </a:cubicBezTo>
                  <a:cubicBezTo>
                    <a:pt x="1" y="896"/>
                    <a:pt x="269" y="1596"/>
                    <a:pt x="705" y="1596"/>
                  </a:cubicBezTo>
                  <a:cubicBezTo>
                    <a:pt x="794" y="1596"/>
                    <a:pt x="891" y="1566"/>
                    <a:pt x="987" y="1498"/>
                  </a:cubicBezTo>
                  <a:cubicBezTo>
                    <a:pt x="1395" y="1197"/>
                    <a:pt x="1878" y="1046"/>
                    <a:pt x="2361" y="1046"/>
                  </a:cubicBezTo>
                  <a:cubicBezTo>
                    <a:pt x="2787" y="1046"/>
                    <a:pt x="3214" y="1164"/>
                    <a:pt x="3589" y="1398"/>
                  </a:cubicBezTo>
                  <a:cubicBezTo>
                    <a:pt x="3728" y="1474"/>
                    <a:pt x="3852" y="1508"/>
                    <a:pt x="3953" y="1508"/>
                  </a:cubicBezTo>
                  <a:cubicBezTo>
                    <a:pt x="4385" y="1508"/>
                    <a:pt x="4409" y="886"/>
                    <a:pt x="3489" y="264"/>
                  </a:cubicBezTo>
                  <a:cubicBezTo>
                    <a:pt x="3201" y="72"/>
                    <a:pt x="2874" y="1"/>
                    <a:pt x="25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6" name="Google Shape;956;p39"/>
          <p:cNvSpPr txBox="1"/>
          <p:nvPr>
            <p:ph idx="1" type="subTitle"/>
          </p:nvPr>
        </p:nvSpPr>
        <p:spPr>
          <a:xfrm>
            <a:off x="714775" y="2083125"/>
            <a:ext cx="2831100" cy="620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 is where your presentation begins</a:t>
            </a:r>
            <a:endParaRPr/>
          </a:p>
        </p:txBody>
      </p:sp>
      <p:sp>
        <p:nvSpPr>
          <p:cNvPr id="957" name="Google Shape;957;p39"/>
          <p:cNvSpPr txBox="1"/>
          <p:nvPr>
            <p:ph type="ctrTitle"/>
          </p:nvPr>
        </p:nvSpPr>
        <p:spPr>
          <a:xfrm>
            <a:off x="714775" y="953750"/>
            <a:ext cx="5326500" cy="1228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solidFill>
                  <a:schemeClr val="accent2"/>
                </a:solidFill>
              </a:rPr>
              <a:t>TRAVEL GUIDE:</a:t>
            </a:r>
            <a:r>
              <a:rPr lang="en"/>
              <a:t> </a:t>
            </a:r>
            <a:r>
              <a:rPr lang="en">
                <a:solidFill>
                  <a:schemeClr val="accent5"/>
                </a:solidFill>
              </a:rPr>
              <a:t>HONG KONG</a:t>
            </a:r>
            <a:endParaRPr>
              <a:solidFill>
                <a:schemeClr val="accent5"/>
              </a:solidFill>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93" name="Shape 1793"/>
        <p:cNvGrpSpPr/>
        <p:nvPr/>
      </p:nvGrpSpPr>
      <p:grpSpPr>
        <a:xfrm>
          <a:off x="0" y="0"/>
          <a:ext cx="0" cy="0"/>
          <a:chOff x="0" y="0"/>
          <a:chExt cx="0" cy="0"/>
        </a:xfrm>
      </p:grpSpPr>
      <p:sp>
        <p:nvSpPr>
          <p:cNvPr id="1794" name="Google Shape;1794;p48"/>
          <p:cNvSpPr txBox="1"/>
          <p:nvPr>
            <p:ph idx="1" type="body"/>
          </p:nvPr>
        </p:nvSpPr>
        <p:spPr>
          <a:xfrm>
            <a:off x="714775" y="1927075"/>
            <a:ext cx="2752800" cy="26418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Mercury is the closest planet to the Sun and the smallest one in the Solar System—it’s only a bit larger than the Moon. The planet’s name has nothing to do with the liquid metal</a:t>
            </a:r>
            <a:endParaRPr/>
          </a:p>
        </p:txBody>
      </p:sp>
      <p:sp>
        <p:nvSpPr>
          <p:cNvPr id="1795" name="Google Shape;1795;p48"/>
          <p:cNvSpPr txBox="1"/>
          <p:nvPr>
            <p:ph idx="2" type="subTitle"/>
          </p:nvPr>
        </p:nvSpPr>
        <p:spPr>
          <a:xfrm>
            <a:off x="714775" y="1336675"/>
            <a:ext cx="2838600" cy="4953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Did you know...</a:t>
            </a:r>
            <a:endParaRPr/>
          </a:p>
        </p:txBody>
      </p:sp>
      <p:sp>
        <p:nvSpPr>
          <p:cNvPr id="1796" name="Google Shape;1796;p48"/>
          <p:cNvSpPr txBox="1"/>
          <p:nvPr>
            <p:ph type="title"/>
          </p:nvPr>
        </p:nvSpPr>
        <p:spPr>
          <a:xfrm>
            <a:off x="714775" y="549000"/>
            <a:ext cx="7757700" cy="841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ABOUT THE CITY</a:t>
            </a:r>
            <a:endParaRPr/>
          </a:p>
        </p:txBody>
      </p:sp>
      <p:sp>
        <p:nvSpPr>
          <p:cNvPr id="1797" name="Google Shape;1797;p48"/>
          <p:cNvSpPr/>
          <p:nvPr/>
        </p:nvSpPr>
        <p:spPr>
          <a:xfrm>
            <a:off x="3933700" y="555350"/>
            <a:ext cx="4013400" cy="4013400"/>
          </a:xfrm>
          <a:prstGeom prst="ellipse">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798" name="Google Shape;1798;p48"/>
          <p:cNvPicPr preferRelativeResize="0"/>
          <p:nvPr/>
        </p:nvPicPr>
        <p:blipFill rotWithShape="1">
          <a:blip r:embed="rId3">
            <a:alphaModFix/>
          </a:blip>
          <a:srcRect b="1028" l="33039" r="761" t="1028"/>
          <a:stretch/>
        </p:blipFill>
        <p:spPr>
          <a:xfrm>
            <a:off x="4084790" y="729193"/>
            <a:ext cx="3711300" cy="3665700"/>
          </a:xfrm>
          <a:prstGeom prst="ellipse">
            <a:avLst/>
          </a:prstGeom>
          <a:noFill/>
          <a:ln cap="flat" cmpd="sng" w="28575">
            <a:solidFill>
              <a:schemeClr val="lt2"/>
            </a:solidFill>
            <a:prstDash val="solid"/>
            <a:round/>
            <a:headEnd len="sm" w="sm" type="none"/>
            <a:tailEnd len="sm" w="sm" type="none"/>
          </a:ln>
        </p:spPr>
      </p:pic>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02" name="Shape 1802"/>
        <p:cNvGrpSpPr/>
        <p:nvPr/>
      </p:nvGrpSpPr>
      <p:grpSpPr>
        <a:xfrm>
          <a:off x="0" y="0"/>
          <a:ext cx="0" cy="0"/>
          <a:chOff x="0" y="0"/>
          <a:chExt cx="0" cy="0"/>
        </a:xfrm>
      </p:grpSpPr>
      <p:sp>
        <p:nvSpPr>
          <p:cNvPr id="1803" name="Google Shape;1803;p49"/>
          <p:cNvSpPr txBox="1"/>
          <p:nvPr/>
        </p:nvSpPr>
        <p:spPr>
          <a:xfrm>
            <a:off x="1106248" y="1729060"/>
            <a:ext cx="1819200" cy="563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30394B"/>
                </a:solidFill>
                <a:latin typeface="Spartan"/>
                <a:ea typeface="Spartan"/>
                <a:cs typeface="Spartan"/>
                <a:sym typeface="Spartan"/>
              </a:rPr>
              <a:t>Jupiter is the biggest planet</a:t>
            </a:r>
            <a:endParaRPr>
              <a:solidFill>
                <a:srgbClr val="30394B"/>
              </a:solidFill>
              <a:latin typeface="Spartan"/>
              <a:ea typeface="Spartan"/>
              <a:cs typeface="Spartan"/>
              <a:sym typeface="Spartan"/>
            </a:endParaRPr>
          </a:p>
        </p:txBody>
      </p:sp>
      <p:sp>
        <p:nvSpPr>
          <p:cNvPr id="1804" name="Google Shape;1804;p49"/>
          <p:cNvSpPr txBox="1"/>
          <p:nvPr/>
        </p:nvSpPr>
        <p:spPr>
          <a:xfrm>
            <a:off x="1106251" y="1390206"/>
            <a:ext cx="1819200" cy="3960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1600"/>
              </a:spcAft>
              <a:buNone/>
            </a:pPr>
            <a:r>
              <a:rPr b="1" lang="en" sz="1800">
                <a:solidFill>
                  <a:schemeClr val="accent2"/>
                </a:solidFill>
                <a:latin typeface="Impact"/>
                <a:ea typeface="Impact"/>
                <a:cs typeface="Impact"/>
                <a:sym typeface="Impact"/>
              </a:rPr>
              <a:t>LUGGAGE</a:t>
            </a:r>
            <a:endParaRPr b="1" sz="1800">
              <a:solidFill>
                <a:schemeClr val="accent2"/>
              </a:solidFill>
              <a:latin typeface="Impact"/>
              <a:ea typeface="Impact"/>
              <a:cs typeface="Impact"/>
              <a:sym typeface="Impact"/>
            </a:endParaRPr>
          </a:p>
        </p:txBody>
      </p:sp>
      <p:sp>
        <p:nvSpPr>
          <p:cNvPr id="1805" name="Google Shape;1805;p49"/>
          <p:cNvSpPr txBox="1"/>
          <p:nvPr/>
        </p:nvSpPr>
        <p:spPr>
          <a:xfrm>
            <a:off x="3143098" y="3538810"/>
            <a:ext cx="1819200" cy="563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rgbClr val="000000"/>
              </a:buClr>
              <a:buSzPts val="1100"/>
              <a:buFont typeface="Arial"/>
              <a:buNone/>
            </a:pPr>
            <a:r>
              <a:rPr lang="en">
                <a:solidFill>
                  <a:srgbClr val="30394B"/>
                </a:solidFill>
                <a:latin typeface="Spartan"/>
                <a:ea typeface="Spartan"/>
                <a:cs typeface="Spartan"/>
                <a:sym typeface="Spartan"/>
              </a:rPr>
              <a:t>Mercury is the smallest planet</a:t>
            </a:r>
            <a:endParaRPr>
              <a:solidFill>
                <a:srgbClr val="30394B"/>
              </a:solidFill>
              <a:latin typeface="Spartan"/>
              <a:ea typeface="Spartan"/>
              <a:cs typeface="Spartan"/>
              <a:sym typeface="Spartan"/>
            </a:endParaRPr>
          </a:p>
        </p:txBody>
      </p:sp>
      <p:sp>
        <p:nvSpPr>
          <p:cNvPr id="1806" name="Google Shape;1806;p49"/>
          <p:cNvSpPr txBox="1"/>
          <p:nvPr/>
        </p:nvSpPr>
        <p:spPr>
          <a:xfrm>
            <a:off x="3143101" y="3199956"/>
            <a:ext cx="1819200" cy="3960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1600"/>
              </a:spcAft>
              <a:buNone/>
            </a:pPr>
            <a:r>
              <a:rPr b="1" lang="en" sz="1800">
                <a:solidFill>
                  <a:schemeClr val="accent1"/>
                </a:solidFill>
                <a:latin typeface="Impact"/>
                <a:ea typeface="Impact"/>
                <a:cs typeface="Impact"/>
                <a:sym typeface="Impact"/>
              </a:rPr>
              <a:t>MONEY</a:t>
            </a:r>
            <a:endParaRPr b="1" sz="1800">
              <a:solidFill>
                <a:schemeClr val="accent1"/>
              </a:solidFill>
              <a:latin typeface="Impact"/>
              <a:ea typeface="Impact"/>
              <a:cs typeface="Impact"/>
              <a:sym typeface="Impact"/>
            </a:endParaRPr>
          </a:p>
        </p:txBody>
      </p:sp>
      <p:sp>
        <p:nvSpPr>
          <p:cNvPr id="1807" name="Google Shape;1807;p49"/>
          <p:cNvSpPr txBox="1"/>
          <p:nvPr/>
        </p:nvSpPr>
        <p:spPr>
          <a:xfrm>
            <a:off x="5068648" y="1729060"/>
            <a:ext cx="1819200" cy="563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rgbClr val="000000"/>
              </a:buClr>
              <a:buSzPts val="1100"/>
              <a:buFont typeface="Arial"/>
              <a:buNone/>
            </a:pPr>
            <a:r>
              <a:rPr lang="en">
                <a:solidFill>
                  <a:srgbClr val="30394B"/>
                </a:solidFill>
                <a:latin typeface="Spartan"/>
                <a:ea typeface="Spartan"/>
                <a:cs typeface="Spartan"/>
                <a:sym typeface="Spartan"/>
              </a:rPr>
              <a:t>Mars is actually a cold place</a:t>
            </a:r>
            <a:endParaRPr>
              <a:solidFill>
                <a:srgbClr val="30394B"/>
              </a:solidFill>
              <a:latin typeface="Spartan"/>
              <a:ea typeface="Spartan"/>
              <a:cs typeface="Spartan"/>
              <a:sym typeface="Spartan"/>
            </a:endParaRPr>
          </a:p>
        </p:txBody>
      </p:sp>
      <p:sp>
        <p:nvSpPr>
          <p:cNvPr id="1808" name="Google Shape;1808;p49"/>
          <p:cNvSpPr txBox="1"/>
          <p:nvPr/>
        </p:nvSpPr>
        <p:spPr>
          <a:xfrm>
            <a:off x="5068651" y="1390206"/>
            <a:ext cx="1819200" cy="3960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1600"/>
              </a:spcAft>
              <a:buNone/>
            </a:pPr>
            <a:r>
              <a:rPr b="1" lang="en" sz="1800">
                <a:solidFill>
                  <a:schemeClr val="lt2"/>
                </a:solidFill>
                <a:latin typeface="Impact"/>
                <a:ea typeface="Impact"/>
                <a:cs typeface="Impact"/>
                <a:sym typeface="Impact"/>
              </a:rPr>
              <a:t>TICKETS</a:t>
            </a:r>
            <a:endParaRPr b="1" sz="1800">
              <a:solidFill>
                <a:schemeClr val="lt2"/>
              </a:solidFill>
              <a:latin typeface="Impact"/>
              <a:ea typeface="Impact"/>
              <a:cs typeface="Impact"/>
              <a:sym typeface="Impact"/>
            </a:endParaRPr>
          </a:p>
        </p:txBody>
      </p:sp>
      <p:sp>
        <p:nvSpPr>
          <p:cNvPr id="1809" name="Google Shape;1809;p49"/>
          <p:cNvSpPr txBox="1"/>
          <p:nvPr/>
        </p:nvSpPr>
        <p:spPr>
          <a:xfrm>
            <a:off x="7042148" y="3538810"/>
            <a:ext cx="1819200" cy="563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rgbClr val="000000"/>
              </a:buClr>
              <a:buSzPts val="1100"/>
              <a:buFont typeface="Arial"/>
              <a:buNone/>
            </a:pPr>
            <a:r>
              <a:rPr lang="en">
                <a:solidFill>
                  <a:srgbClr val="30394B"/>
                </a:solidFill>
                <a:latin typeface="Spartan"/>
                <a:ea typeface="Spartan"/>
                <a:cs typeface="Spartan"/>
                <a:sym typeface="Spartan"/>
              </a:rPr>
              <a:t>Saturn is the ringed one</a:t>
            </a:r>
            <a:endParaRPr>
              <a:solidFill>
                <a:srgbClr val="30394B"/>
              </a:solidFill>
              <a:latin typeface="Spartan"/>
              <a:ea typeface="Spartan"/>
              <a:cs typeface="Spartan"/>
              <a:sym typeface="Spartan"/>
            </a:endParaRPr>
          </a:p>
          <a:p>
            <a:pPr indent="0" lvl="0" marL="0" rtl="0" algn="l">
              <a:lnSpc>
                <a:spcPct val="115000"/>
              </a:lnSpc>
              <a:spcBef>
                <a:spcPts val="0"/>
              </a:spcBef>
              <a:spcAft>
                <a:spcPts val="1600"/>
              </a:spcAft>
              <a:buNone/>
            </a:pPr>
            <a:r>
              <a:t/>
            </a:r>
            <a:endParaRPr>
              <a:solidFill>
                <a:srgbClr val="30394B"/>
              </a:solidFill>
              <a:latin typeface="Spartan"/>
              <a:ea typeface="Spartan"/>
              <a:cs typeface="Spartan"/>
              <a:sym typeface="Spartan"/>
            </a:endParaRPr>
          </a:p>
        </p:txBody>
      </p:sp>
      <p:sp>
        <p:nvSpPr>
          <p:cNvPr id="1810" name="Google Shape;1810;p49"/>
          <p:cNvSpPr txBox="1"/>
          <p:nvPr/>
        </p:nvSpPr>
        <p:spPr>
          <a:xfrm>
            <a:off x="7042151" y="3199956"/>
            <a:ext cx="1819200" cy="3960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1600"/>
              </a:spcAft>
              <a:buNone/>
            </a:pPr>
            <a:r>
              <a:rPr b="1" lang="en" sz="1800">
                <a:solidFill>
                  <a:schemeClr val="accent3"/>
                </a:solidFill>
                <a:latin typeface="Impact"/>
                <a:ea typeface="Impact"/>
                <a:cs typeface="Impact"/>
                <a:sym typeface="Impact"/>
              </a:rPr>
              <a:t>DAYS</a:t>
            </a:r>
            <a:endParaRPr b="1" sz="1800">
              <a:solidFill>
                <a:schemeClr val="accent3"/>
              </a:solidFill>
              <a:latin typeface="Impact"/>
              <a:ea typeface="Impact"/>
              <a:cs typeface="Impact"/>
              <a:sym typeface="Impact"/>
            </a:endParaRPr>
          </a:p>
        </p:txBody>
      </p:sp>
      <p:grpSp>
        <p:nvGrpSpPr>
          <p:cNvPr id="1811" name="Google Shape;1811;p49"/>
          <p:cNvGrpSpPr/>
          <p:nvPr/>
        </p:nvGrpSpPr>
        <p:grpSpPr>
          <a:xfrm>
            <a:off x="6984988" y="2403604"/>
            <a:ext cx="668700" cy="668700"/>
            <a:chOff x="6577763" y="1762129"/>
            <a:chExt cx="668700" cy="668700"/>
          </a:xfrm>
        </p:grpSpPr>
        <p:sp>
          <p:nvSpPr>
            <p:cNvPr id="1812" name="Google Shape;1812;p49"/>
            <p:cNvSpPr/>
            <p:nvPr/>
          </p:nvSpPr>
          <p:spPr>
            <a:xfrm>
              <a:off x="6577763" y="1762129"/>
              <a:ext cx="668700" cy="668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49"/>
            <p:cNvSpPr/>
            <p:nvPr/>
          </p:nvSpPr>
          <p:spPr>
            <a:xfrm>
              <a:off x="6621322" y="1805644"/>
              <a:ext cx="581641" cy="581701"/>
            </a:xfrm>
            <a:custGeom>
              <a:rect b="b" l="l" r="r" t="t"/>
              <a:pathLst>
                <a:path extrusionOk="0" fill="none" h="12076" w="12076">
                  <a:moveTo>
                    <a:pt x="12075" y="6028"/>
                  </a:moveTo>
                  <a:cubicBezTo>
                    <a:pt x="12075" y="9370"/>
                    <a:pt x="9370" y="12075"/>
                    <a:pt x="6048" y="12075"/>
                  </a:cubicBezTo>
                  <a:cubicBezTo>
                    <a:pt x="2706" y="12075"/>
                    <a:pt x="0" y="9370"/>
                    <a:pt x="0" y="6028"/>
                  </a:cubicBezTo>
                  <a:cubicBezTo>
                    <a:pt x="0" y="2706"/>
                    <a:pt x="2706" y="0"/>
                    <a:pt x="6048" y="0"/>
                  </a:cubicBezTo>
                  <a:cubicBezTo>
                    <a:pt x="9370" y="0"/>
                    <a:pt x="12075" y="2706"/>
                    <a:pt x="12075" y="6028"/>
                  </a:cubicBezTo>
                  <a:close/>
                </a:path>
              </a:pathLst>
            </a:custGeom>
            <a:solidFill>
              <a:srgbClr val="FFFFFF"/>
            </a:solidFill>
            <a:ln cap="rnd"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4" name="Google Shape;1814;p49"/>
          <p:cNvGrpSpPr/>
          <p:nvPr/>
        </p:nvGrpSpPr>
        <p:grpSpPr>
          <a:xfrm>
            <a:off x="1046525" y="2403591"/>
            <a:ext cx="668700" cy="668700"/>
            <a:chOff x="713375" y="1762129"/>
            <a:chExt cx="668700" cy="668700"/>
          </a:xfrm>
        </p:grpSpPr>
        <p:sp>
          <p:nvSpPr>
            <p:cNvPr id="1815" name="Google Shape;1815;p49"/>
            <p:cNvSpPr/>
            <p:nvPr/>
          </p:nvSpPr>
          <p:spPr>
            <a:xfrm>
              <a:off x="713375" y="1762129"/>
              <a:ext cx="668700" cy="6687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49"/>
            <p:cNvSpPr/>
            <p:nvPr/>
          </p:nvSpPr>
          <p:spPr>
            <a:xfrm>
              <a:off x="756944" y="1805644"/>
              <a:ext cx="581592" cy="581701"/>
            </a:xfrm>
            <a:custGeom>
              <a:rect b="b" l="l" r="r" t="t"/>
              <a:pathLst>
                <a:path extrusionOk="0" fill="none" h="12076" w="12075">
                  <a:moveTo>
                    <a:pt x="12075" y="6028"/>
                  </a:moveTo>
                  <a:cubicBezTo>
                    <a:pt x="12075" y="9370"/>
                    <a:pt x="9369" y="12075"/>
                    <a:pt x="6028" y="12075"/>
                  </a:cubicBezTo>
                  <a:cubicBezTo>
                    <a:pt x="2705" y="12075"/>
                    <a:pt x="0" y="9370"/>
                    <a:pt x="0" y="6028"/>
                  </a:cubicBezTo>
                  <a:cubicBezTo>
                    <a:pt x="0" y="2706"/>
                    <a:pt x="2705" y="0"/>
                    <a:pt x="6028" y="0"/>
                  </a:cubicBezTo>
                  <a:cubicBezTo>
                    <a:pt x="9369" y="0"/>
                    <a:pt x="12075" y="2706"/>
                    <a:pt x="12075" y="6028"/>
                  </a:cubicBezTo>
                  <a:close/>
                </a:path>
              </a:pathLst>
            </a:custGeom>
            <a:noFill/>
            <a:ln cap="rnd"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7" name="Google Shape;1817;p49"/>
          <p:cNvGrpSpPr/>
          <p:nvPr/>
        </p:nvGrpSpPr>
        <p:grpSpPr>
          <a:xfrm>
            <a:off x="5018358" y="2403604"/>
            <a:ext cx="668700" cy="668700"/>
            <a:chOff x="4675770" y="1762129"/>
            <a:chExt cx="668700" cy="668700"/>
          </a:xfrm>
        </p:grpSpPr>
        <p:sp>
          <p:nvSpPr>
            <p:cNvPr id="1818" name="Google Shape;1818;p49"/>
            <p:cNvSpPr/>
            <p:nvPr/>
          </p:nvSpPr>
          <p:spPr>
            <a:xfrm>
              <a:off x="4675770" y="1762129"/>
              <a:ext cx="668700" cy="6687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49"/>
            <p:cNvSpPr/>
            <p:nvPr/>
          </p:nvSpPr>
          <p:spPr>
            <a:xfrm>
              <a:off x="4719326" y="1805644"/>
              <a:ext cx="581641" cy="581701"/>
            </a:xfrm>
            <a:custGeom>
              <a:rect b="b" l="l" r="r" t="t"/>
              <a:pathLst>
                <a:path extrusionOk="0" fill="none" h="12076" w="12076">
                  <a:moveTo>
                    <a:pt x="12076" y="6028"/>
                  </a:moveTo>
                  <a:cubicBezTo>
                    <a:pt x="12076" y="9370"/>
                    <a:pt x="9370" y="12075"/>
                    <a:pt x="6048" y="12075"/>
                  </a:cubicBezTo>
                  <a:cubicBezTo>
                    <a:pt x="2706" y="12075"/>
                    <a:pt x="1" y="9370"/>
                    <a:pt x="1" y="6028"/>
                  </a:cubicBezTo>
                  <a:cubicBezTo>
                    <a:pt x="1" y="2706"/>
                    <a:pt x="2706" y="0"/>
                    <a:pt x="6048" y="0"/>
                  </a:cubicBezTo>
                  <a:cubicBezTo>
                    <a:pt x="9370" y="0"/>
                    <a:pt x="12076" y="2706"/>
                    <a:pt x="12076" y="6028"/>
                  </a:cubicBezTo>
                  <a:close/>
                </a:path>
              </a:pathLst>
            </a:custGeom>
            <a:noFill/>
            <a:ln cap="rnd"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0" name="Google Shape;1820;p49"/>
          <p:cNvGrpSpPr/>
          <p:nvPr/>
        </p:nvGrpSpPr>
        <p:grpSpPr>
          <a:xfrm>
            <a:off x="3075942" y="2403829"/>
            <a:ext cx="668700" cy="668700"/>
            <a:chOff x="2660292" y="1762129"/>
            <a:chExt cx="668700" cy="668700"/>
          </a:xfrm>
        </p:grpSpPr>
        <p:sp>
          <p:nvSpPr>
            <p:cNvPr id="1821" name="Google Shape;1821;p49"/>
            <p:cNvSpPr/>
            <p:nvPr/>
          </p:nvSpPr>
          <p:spPr>
            <a:xfrm>
              <a:off x="2660292" y="1762129"/>
              <a:ext cx="668700" cy="6687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49"/>
            <p:cNvSpPr/>
            <p:nvPr/>
          </p:nvSpPr>
          <p:spPr>
            <a:xfrm>
              <a:off x="2703838" y="1805409"/>
              <a:ext cx="581641" cy="581671"/>
            </a:xfrm>
            <a:custGeom>
              <a:rect b="b" l="l" r="r" t="t"/>
              <a:pathLst>
                <a:path extrusionOk="0" fill="none" h="12076" w="12076">
                  <a:moveTo>
                    <a:pt x="12075" y="6028"/>
                  </a:moveTo>
                  <a:cubicBezTo>
                    <a:pt x="12075" y="9370"/>
                    <a:pt x="9370" y="12075"/>
                    <a:pt x="6028" y="12075"/>
                  </a:cubicBezTo>
                  <a:cubicBezTo>
                    <a:pt x="2706" y="12075"/>
                    <a:pt x="0" y="9370"/>
                    <a:pt x="0" y="6028"/>
                  </a:cubicBezTo>
                  <a:cubicBezTo>
                    <a:pt x="0" y="2706"/>
                    <a:pt x="2706" y="0"/>
                    <a:pt x="6028" y="0"/>
                  </a:cubicBezTo>
                  <a:cubicBezTo>
                    <a:pt x="9370" y="0"/>
                    <a:pt x="12075" y="2706"/>
                    <a:pt x="12075" y="6028"/>
                  </a:cubicBezTo>
                  <a:close/>
                </a:path>
              </a:pathLst>
            </a:custGeom>
            <a:solidFill>
              <a:srgbClr val="FFFFFF"/>
            </a:solid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3" name="Google Shape;1823;p49"/>
          <p:cNvGrpSpPr/>
          <p:nvPr/>
        </p:nvGrpSpPr>
        <p:grpSpPr>
          <a:xfrm>
            <a:off x="1820525" y="2650564"/>
            <a:ext cx="1161600" cy="175200"/>
            <a:chOff x="1404875" y="2665639"/>
            <a:chExt cx="1161600" cy="175200"/>
          </a:xfrm>
        </p:grpSpPr>
        <p:cxnSp>
          <p:nvCxnSpPr>
            <p:cNvPr id="1824" name="Google Shape;1824;p49"/>
            <p:cNvCxnSpPr/>
            <p:nvPr/>
          </p:nvCxnSpPr>
          <p:spPr>
            <a:xfrm>
              <a:off x="1404875" y="2753250"/>
              <a:ext cx="881100" cy="0"/>
            </a:xfrm>
            <a:prstGeom prst="straightConnector1">
              <a:avLst/>
            </a:prstGeom>
            <a:noFill/>
            <a:ln cap="flat" cmpd="sng" w="19050">
              <a:solidFill>
                <a:schemeClr val="lt2"/>
              </a:solidFill>
              <a:prstDash val="solid"/>
              <a:round/>
              <a:headEnd len="med" w="med" type="none"/>
              <a:tailEnd len="med" w="med" type="none"/>
            </a:ln>
          </p:spPr>
        </p:cxnSp>
        <p:sp>
          <p:nvSpPr>
            <p:cNvPr id="1825" name="Google Shape;1825;p49"/>
            <p:cNvSpPr/>
            <p:nvPr/>
          </p:nvSpPr>
          <p:spPr>
            <a:xfrm rot="2700000">
              <a:off x="2311632" y="2691297"/>
              <a:ext cx="123885" cy="123885"/>
            </a:xfrm>
            <a:prstGeom prst="rect">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49"/>
            <p:cNvSpPr/>
            <p:nvPr/>
          </p:nvSpPr>
          <p:spPr>
            <a:xfrm rot="2700000">
              <a:off x="2416932" y="2691297"/>
              <a:ext cx="123885" cy="123885"/>
            </a:xfrm>
            <a:prstGeom prst="rect">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7" name="Google Shape;1827;p49"/>
          <p:cNvGrpSpPr/>
          <p:nvPr/>
        </p:nvGrpSpPr>
        <p:grpSpPr>
          <a:xfrm>
            <a:off x="3800700" y="2650564"/>
            <a:ext cx="1161600" cy="175200"/>
            <a:chOff x="1404875" y="2665639"/>
            <a:chExt cx="1161600" cy="175200"/>
          </a:xfrm>
        </p:grpSpPr>
        <p:cxnSp>
          <p:nvCxnSpPr>
            <p:cNvPr id="1828" name="Google Shape;1828;p49"/>
            <p:cNvCxnSpPr/>
            <p:nvPr/>
          </p:nvCxnSpPr>
          <p:spPr>
            <a:xfrm>
              <a:off x="1404875" y="2753250"/>
              <a:ext cx="881100" cy="0"/>
            </a:xfrm>
            <a:prstGeom prst="straightConnector1">
              <a:avLst/>
            </a:prstGeom>
            <a:noFill/>
            <a:ln cap="flat" cmpd="sng" w="19050">
              <a:solidFill>
                <a:schemeClr val="lt2"/>
              </a:solidFill>
              <a:prstDash val="solid"/>
              <a:round/>
              <a:headEnd len="med" w="med" type="none"/>
              <a:tailEnd len="med" w="med" type="none"/>
            </a:ln>
          </p:spPr>
        </p:cxnSp>
        <p:sp>
          <p:nvSpPr>
            <p:cNvPr id="1829" name="Google Shape;1829;p49"/>
            <p:cNvSpPr/>
            <p:nvPr/>
          </p:nvSpPr>
          <p:spPr>
            <a:xfrm rot="2700000">
              <a:off x="2311632" y="2691297"/>
              <a:ext cx="123885" cy="123885"/>
            </a:xfrm>
            <a:prstGeom prst="rect">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49"/>
            <p:cNvSpPr/>
            <p:nvPr/>
          </p:nvSpPr>
          <p:spPr>
            <a:xfrm rot="2700000">
              <a:off x="2416932" y="2691297"/>
              <a:ext cx="123885" cy="123885"/>
            </a:xfrm>
            <a:prstGeom prst="rect">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1" name="Google Shape;1831;p49"/>
          <p:cNvGrpSpPr/>
          <p:nvPr/>
        </p:nvGrpSpPr>
        <p:grpSpPr>
          <a:xfrm>
            <a:off x="5743100" y="2650564"/>
            <a:ext cx="1161600" cy="175200"/>
            <a:chOff x="1404875" y="2665639"/>
            <a:chExt cx="1161600" cy="175200"/>
          </a:xfrm>
        </p:grpSpPr>
        <p:cxnSp>
          <p:nvCxnSpPr>
            <p:cNvPr id="1832" name="Google Shape;1832;p49"/>
            <p:cNvCxnSpPr/>
            <p:nvPr/>
          </p:nvCxnSpPr>
          <p:spPr>
            <a:xfrm>
              <a:off x="1404875" y="2753250"/>
              <a:ext cx="881100" cy="0"/>
            </a:xfrm>
            <a:prstGeom prst="straightConnector1">
              <a:avLst/>
            </a:prstGeom>
            <a:noFill/>
            <a:ln cap="flat" cmpd="sng" w="19050">
              <a:solidFill>
                <a:schemeClr val="lt2"/>
              </a:solidFill>
              <a:prstDash val="solid"/>
              <a:round/>
              <a:headEnd len="med" w="med" type="none"/>
              <a:tailEnd len="med" w="med" type="none"/>
            </a:ln>
          </p:spPr>
        </p:cxnSp>
        <p:sp>
          <p:nvSpPr>
            <p:cNvPr id="1833" name="Google Shape;1833;p49"/>
            <p:cNvSpPr/>
            <p:nvPr/>
          </p:nvSpPr>
          <p:spPr>
            <a:xfrm rot="2700000">
              <a:off x="2311632" y="2691297"/>
              <a:ext cx="123885" cy="123885"/>
            </a:xfrm>
            <a:prstGeom prst="rect">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49"/>
            <p:cNvSpPr/>
            <p:nvPr/>
          </p:nvSpPr>
          <p:spPr>
            <a:xfrm rot="2700000">
              <a:off x="2416932" y="2691297"/>
              <a:ext cx="123885" cy="123885"/>
            </a:xfrm>
            <a:prstGeom prst="rect">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35" name="Google Shape;1835;p49"/>
          <p:cNvSpPr txBox="1"/>
          <p:nvPr/>
        </p:nvSpPr>
        <p:spPr>
          <a:xfrm>
            <a:off x="1046525" y="2608500"/>
            <a:ext cx="668700" cy="258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rgbClr val="FFFFFF"/>
                </a:solidFill>
                <a:latin typeface="Impact"/>
                <a:ea typeface="Impact"/>
                <a:cs typeface="Impact"/>
                <a:sym typeface="Impact"/>
              </a:rPr>
              <a:t>01</a:t>
            </a:r>
            <a:endParaRPr sz="2400">
              <a:solidFill>
                <a:srgbClr val="FFFFFF"/>
              </a:solidFill>
              <a:latin typeface="Impact"/>
              <a:ea typeface="Impact"/>
              <a:cs typeface="Impact"/>
              <a:sym typeface="Impact"/>
            </a:endParaRPr>
          </a:p>
        </p:txBody>
      </p:sp>
      <p:sp>
        <p:nvSpPr>
          <p:cNvPr id="1836" name="Google Shape;1836;p49"/>
          <p:cNvSpPr txBox="1"/>
          <p:nvPr/>
        </p:nvSpPr>
        <p:spPr>
          <a:xfrm>
            <a:off x="3075950" y="2608725"/>
            <a:ext cx="668700" cy="258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rgbClr val="FFFFFF"/>
                </a:solidFill>
                <a:latin typeface="Impact"/>
                <a:ea typeface="Impact"/>
                <a:cs typeface="Impact"/>
                <a:sym typeface="Impact"/>
              </a:rPr>
              <a:t>02</a:t>
            </a:r>
            <a:endParaRPr sz="2400">
              <a:solidFill>
                <a:srgbClr val="FFFFFF"/>
              </a:solidFill>
              <a:latin typeface="Impact"/>
              <a:ea typeface="Impact"/>
              <a:cs typeface="Impact"/>
              <a:sym typeface="Impact"/>
            </a:endParaRPr>
          </a:p>
        </p:txBody>
      </p:sp>
      <p:sp>
        <p:nvSpPr>
          <p:cNvPr id="1837" name="Google Shape;1837;p49"/>
          <p:cNvSpPr txBox="1"/>
          <p:nvPr/>
        </p:nvSpPr>
        <p:spPr>
          <a:xfrm>
            <a:off x="5018350" y="2608725"/>
            <a:ext cx="668700" cy="258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rgbClr val="FFFFFF"/>
                </a:solidFill>
                <a:latin typeface="Impact"/>
                <a:ea typeface="Impact"/>
                <a:cs typeface="Impact"/>
                <a:sym typeface="Impact"/>
              </a:rPr>
              <a:t>03</a:t>
            </a:r>
            <a:endParaRPr sz="2400">
              <a:solidFill>
                <a:srgbClr val="FFFFFF"/>
              </a:solidFill>
              <a:latin typeface="Impact"/>
              <a:ea typeface="Impact"/>
              <a:cs typeface="Impact"/>
              <a:sym typeface="Impact"/>
            </a:endParaRPr>
          </a:p>
        </p:txBody>
      </p:sp>
      <p:sp>
        <p:nvSpPr>
          <p:cNvPr id="1838" name="Google Shape;1838;p49"/>
          <p:cNvSpPr txBox="1"/>
          <p:nvPr/>
        </p:nvSpPr>
        <p:spPr>
          <a:xfrm>
            <a:off x="6985000" y="2608725"/>
            <a:ext cx="668700" cy="258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rgbClr val="FFFFFF"/>
                </a:solidFill>
                <a:latin typeface="Impact"/>
                <a:ea typeface="Impact"/>
                <a:cs typeface="Impact"/>
                <a:sym typeface="Impact"/>
              </a:rPr>
              <a:t>04</a:t>
            </a:r>
            <a:endParaRPr sz="2400">
              <a:solidFill>
                <a:srgbClr val="FFFFFF"/>
              </a:solidFill>
              <a:latin typeface="Impact"/>
              <a:ea typeface="Impact"/>
              <a:cs typeface="Impact"/>
              <a:sym typeface="Impact"/>
            </a:endParaRPr>
          </a:p>
        </p:txBody>
      </p:sp>
      <p:sp>
        <p:nvSpPr>
          <p:cNvPr id="1839" name="Google Shape;1839;p49"/>
          <p:cNvSpPr txBox="1"/>
          <p:nvPr>
            <p:ph type="title"/>
          </p:nvPr>
        </p:nvSpPr>
        <p:spPr>
          <a:xfrm>
            <a:off x="714775" y="549000"/>
            <a:ext cx="7757700" cy="563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TRAVEL TIPS</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43" name="Shape 1843"/>
        <p:cNvGrpSpPr/>
        <p:nvPr/>
      </p:nvGrpSpPr>
      <p:grpSpPr>
        <a:xfrm>
          <a:off x="0" y="0"/>
          <a:ext cx="0" cy="0"/>
          <a:chOff x="0" y="0"/>
          <a:chExt cx="0" cy="0"/>
        </a:xfrm>
      </p:grpSpPr>
      <p:sp>
        <p:nvSpPr>
          <p:cNvPr id="1844" name="Google Shape;1844;p50"/>
          <p:cNvSpPr txBox="1"/>
          <p:nvPr>
            <p:ph type="title"/>
          </p:nvPr>
        </p:nvSpPr>
        <p:spPr>
          <a:xfrm>
            <a:off x="714775" y="549000"/>
            <a:ext cx="7757700" cy="841200"/>
          </a:xfrm>
          <a:prstGeom prst="rect">
            <a:avLst/>
          </a:prstGeom>
        </p:spPr>
        <p:txBody>
          <a:bodyPr anchorCtr="0" anchor="t" bIns="91425" lIns="91425" spcFirstLastPara="1" rIns="91425" wrap="square" tIns="91425">
            <a:noAutofit/>
          </a:bodyPr>
          <a:lstStyle/>
          <a:p>
            <a:pPr indent="0" lvl="0" marL="457200" rtl="0" algn="r">
              <a:spcBef>
                <a:spcPts val="0"/>
              </a:spcBef>
              <a:spcAft>
                <a:spcPts val="0"/>
              </a:spcAft>
              <a:buNone/>
            </a:pPr>
            <a:r>
              <a:rPr lang="en"/>
              <a:t>04. ARCHITECTURE</a:t>
            </a:r>
            <a:endParaRPr/>
          </a:p>
        </p:txBody>
      </p:sp>
      <p:sp>
        <p:nvSpPr>
          <p:cNvPr id="1845" name="Google Shape;1845;p50"/>
          <p:cNvSpPr txBox="1"/>
          <p:nvPr>
            <p:ph idx="1" type="subTitle"/>
          </p:nvPr>
        </p:nvSpPr>
        <p:spPr>
          <a:xfrm>
            <a:off x="5281938" y="1073700"/>
            <a:ext cx="3190500" cy="792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You could enter a subtitle here if you need it</a:t>
            </a:r>
            <a:endParaRPr/>
          </a:p>
        </p:txBody>
      </p:sp>
      <p:grpSp>
        <p:nvGrpSpPr>
          <p:cNvPr id="1846" name="Google Shape;1846;p50"/>
          <p:cNvGrpSpPr/>
          <p:nvPr/>
        </p:nvGrpSpPr>
        <p:grpSpPr>
          <a:xfrm>
            <a:off x="-328710" y="1527949"/>
            <a:ext cx="6332781" cy="3620128"/>
            <a:chOff x="1053475" y="817725"/>
            <a:chExt cx="5862600" cy="3351350"/>
          </a:xfrm>
        </p:grpSpPr>
        <p:sp>
          <p:nvSpPr>
            <p:cNvPr id="1847" name="Google Shape;1847;p50"/>
            <p:cNvSpPr/>
            <p:nvPr/>
          </p:nvSpPr>
          <p:spPr>
            <a:xfrm>
              <a:off x="3314925" y="817725"/>
              <a:ext cx="3601150" cy="3014600"/>
            </a:xfrm>
            <a:custGeom>
              <a:rect b="b" l="l" r="r" t="t"/>
              <a:pathLst>
                <a:path extrusionOk="0" h="120584" w="144046">
                  <a:moveTo>
                    <a:pt x="102074" y="0"/>
                  </a:moveTo>
                  <a:cubicBezTo>
                    <a:pt x="101345" y="0"/>
                    <a:pt x="100614" y="23"/>
                    <a:pt x="99880" y="70"/>
                  </a:cubicBezTo>
                  <a:cubicBezTo>
                    <a:pt x="98118" y="161"/>
                    <a:pt x="96415" y="404"/>
                    <a:pt x="94713" y="769"/>
                  </a:cubicBezTo>
                  <a:cubicBezTo>
                    <a:pt x="82433" y="3413"/>
                    <a:pt x="71764" y="12684"/>
                    <a:pt x="67357" y="24538"/>
                  </a:cubicBezTo>
                  <a:cubicBezTo>
                    <a:pt x="64743" y="31529"/>
                    <a:pt x="64014" y="39584"/>
                    <a:pt x="59089" y="45116"/>
                  </a:cubicBezTo>
                  <a:cubicBezTo>
                    <a:pt x="53628" y="51250"/>
                    <a:pt x="44906" y="52337"/>
                    <a:pt x="36506" y="52337"/>
                  </a:cubicBezTo>
                  <a:cubicBezTo>
                    <a:pt x="35041" y="52337"/>
                    <a:pt x="33585" y="52304"/>
                    <a:pt x="32159" y="52259"/>
                  </a:cubicBezTo>
                  <a:cubicBezTo>
                    <a:pt x="30741" y="52214"/>
                    <a:pt x="29294" y="52181"/>
                    <a:pt x="27837" y="52181"/>
                  </a:cubicBezTo>
                  <a:cubicBezTo>
                    <a:pt x="19451" y="52181"/>
                    <a:pt x="10723" y="53274"/>
                    <a:pt x="5259" y="59463"/>
                  </a:cubicBezTo>
                  <a:cubicBezTo>
                    <a:pt x="1277" y="64022"/>
                    <a:pt x="0" y="70466"/>
                    <a:pt x="335" y="76545"/>
                  </a:cubicBezTo>
                  <a:cubicBezTo>
                    <a:pt x="1186" y="92624"/>
                    <a:pt x="12402" y="107001"/>
                    <a:pt x="26657" y="114144"/>
                  </a:cubicBezTo>
                  <a:cubicBezTo>
                    <a:pt x="35687" y="118669"/>
                    <a:pt x="45730" y="120583"/>
                    <a:pt x="55842" y="120583"/>
                  </a:cubicBezTo>
                  <a:cubicBezTo>
                    <a:pt x="61693" y="120583"/>
                    <a:pt x="67568" y="119942"/>
                    <a:pt x="73284" y="118795"/>
                  </a:cubicBezTo>
                  <a:cubicBezTo>
                    <a:pt x="95139" y="114387"/>
                    <a:pt x="115929" y="102290"/>
                    <a:pt x="128392" y="83597"/>
                  </a:cubicBezTo>
                  <a:cubicBezTo>
                    <a:pt x="140884" y="64934"/>
                    <a:pt x="144045" y="39462"/>
                    <a:pt x="134045" y="19280"/>
                  </a:cubicBezTo>
                  <a:lnTo>
                    <a:pt x="133225" y="17912"/>
                  </a:lnTo>
                  <a:cubicBezTo>
                    <a:pt x="126528" y="6904"/>
                    <a:pt x="114723" y="0"/>
                    <a:pt x="102074" y="0"/>
                  </a:cubicBezTo>
                  <a:close/>
                </a:path>
              </a:pathLst>
            </a:custGeom>
            <a:solidFill>
              <a:srgbClr val="FFF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50"/>
            <p:cNvSpPr/>
            <p:nvPr/>
          </p:nvSpPr>
          <p:spPr>
            <a:xfrm>
              <a:off x="1137825" y="1067925"/>
              <a:ext cx="974975" cy="974975"/>
            </a:xfrm>
            <a:custGeom>
              <a:rect b="b" l="l" r="r" t="t"/>
              <a:pathLst>
                <a:path extrusionOk="0" h="38999" w="38999">
                  <a:moveTo>
                    <a:pt x="19515" y="1"/>
                  </a:moveTo>
                  <a:cubicBezTo>
                    <a:pt x="8754" y="1"/>
                    <a:pt x="1" y="8724"/>
                    <a:pt x="1" y="19484"/>
                  </a:cubicBezTo>
                  <a:cubicBezTo>
                    <a:pt x="1" y="30275"/>
                    <a:pt x="8754" y="38998"/>
                    <a:pt x="19515" y="38998"/>
                  </a:cubicBezTo>
                  <a:cubicBezTo>
                    <a:pt x="30275" y="38998"/>
                    <a:pt x="38998" y="30275"/>
                    <a:pt x="38998" y="19484"/>
                  </a:cubicBezTo>
                  <a:cubicBezTo>
                    <a:pt x="38998" y="8724"/>
                    <a:pt x="30275" y="1"/>
                    <a:pt x="19515" y="1"/>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50"/>
            <p:cNvSpPr/>
            <p:nvPr/>
          </p:nvSpPr>
          <p:spPr>
            <a:xfrm>
              <a:off x="6240500" y="3774650"/>
              <a:ext cx="143650" cy="95025"/>
            </a:xfrm>
            <a:custGeom>
              <a:rect b="b" l="l" r="r" t="t"/>
              <a:pathLst>
                <a:path extrusionOk="0" h="3801" w="5746">
                  <a:moveTo>
                    <a:pt x="5745" y="1"/>
                  </a:moveTo>
                  <a:cubicBezTo>
                    <a:pt x="5745" y="1"/>
                    <a:pt x="2159" y="822"/>
                    <a:pt x="1" y="3800"/>
                  </a:cubicBezTo>
                  <a:cubicBezTo>
                    <a:pt x="1" y="3800"/>
                    <a:pt x="4986" y="2281"/>
                    <a:pt x="57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50"/>
            <p:cNvSpPr/>
            <p:nvPr/>
          </p:nvSpPr>
          <p:spPr>
            <a:xfrm>
              <a:off x="6280775" y="3565700"/>
              <a:ext cx="58550" cy="129200"/>
            </a:xfrm>
            <a:custGeom>
              <a:rect b="b" l="l" r="r" t="t"/>
              <a:pathLst>
                <a:path extrusionOk="0" h="5168" w="2342">
                  <a:moveTo>
                    <a:pt x="396" y="0"/>
                  </a:moveTo>
                  <a:lnTo>
                    <a:pt x="396" y="0"/>
                  </a:lnTo>
                  <a:cubicBezTo>
                    <a:pt x="1" y="1763"/>
                    <a:pt x="305" y="3617"/>
                    <a:pt x="1216" y="5167"/>
                  </a:cubicBezTo>
                  <a:cubicBezTo>
                    <a:pt x="2341" y="2918"/>
                    <a:pt x="396" y="1"/>
                    <a:pt x="3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50"/>
            <p:cNvSpPr/>
            <p:nvPr/>
          </p:nvSpPr>
          <p:spPr>
            <a:xfrm>
              <a:off x="6286100" y="3387875"/>
              <a:ext cx="72200" cy="114000"/>
            </a:xfrm>
            <a:custGeom>
              <a:rect b="b" l="l" r="r" t="t"/>
              <a:pathLst>
                <a:path extrusionOk="0" h="4560" w="2888">
                  <a:moveTo>
                    <a:pt x="244" y="1"/>
                  </a:moveTo>
                  <a:lnTo>
                    <a:pt x="244" y="1"/>
                  </a:lnTo>
                  <a:cubicBezTo>
                    <a:pt x="0" y="2493"/>
                    <a:pt x="2888" y="4560"/>
                    <a:pt x="2888" y="4560"/>
                  </a:cubicBezTo>
                  <a:cubicBezTo>
                    <a:pt x="2584" y="2767"/>
                    <a:pt x="1672" y="1125"/>
                    <a:pt x="2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50"/>
            <p:cNvSpPr/>
            <p:nvPr/>
          </p:nvSpPr>
          <p:spPr>
            <a:xfrm>
              <a:off x="6152350" y="3471650"/>
              <a:ext cx="130725" cy="30925"/>
            </a:xfrm>
            <a:custGeom>
              <a:rect b="b" l="l" r="r" t="t"/>
              <a:pathLst>
                <a:path extrusionOk="0" h="1237" w="5229">
                  <a:moveTo>
                    <a:pt x="3378" y="1"/>
                  </a:moveTo>
                  <a:cubicBezTo>
                    <a:pt x="2211" y="1"/>
                    <a:pt x="1054" y="277"/>
                    <a:pt x="1" y="814"/>
                  </a:cubicBezTo>
                  <a:cubicBezTo>
                    <a:pt x="555" y="1122"/>
                    <a:pt x="1163" y="1237"/>
                    <a:pt x="1763" y="1237"/>
                  </a:cubicBezTo>
                  <a:cubicBezTo>
                    <a:pt x="3533" y="1237"/>
                    <a:pt x="5229" y="236"/>
                    <a:pt x="5229" y="236"/>
                  </a:cubicBezTo>
                  <a:cubicBezTo>
                    <a:pt x="4618" y="78"/>
                    <a:pt x="3997" y="1"/>
                    <a:pt x="33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50"/>
            <p:cNvSpPr/>
            <p:nvPr/>
          </p:nvSpPr>
          <p:spPr>
            <a:xfrm>
              <a:off x="6222275" y="3340775"/>
              <a:ext cx="48650" cy="98800"/>
            </a:xfrm>
            <a:custGeom>
              <a:rect b="b" l="l" r="r" t="t"/>
              <a:pathLst>
                <a:path extrusionOk="0" h="3952" w="1946">
                  <a:moveTo>
                    <a:pt x="608" y="0"/>
                  </a:moveTo>
                  <a:lnTo>
                    <a:pt x="608" y="0"/>
                  </a:lnTo>
                  <a:cubicBezTo>
                    <a:pt x="0" y="1915"/>
                    <a:pt x="1885" y="3952"/>
                    <a:pt x="1885" y="3952"/>
                  </a:cubicBezTo>
                  <a:cubicBezTo>
                    <a:pt x="1945" y="2523"/>
                    <a:pt x="1490" y="1125"/>
                    <a:pt x="60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50"/>
            <p:cNvSpPr/>
            <p:nvPr/>
          </p:nvSpPr>
          <p:spPr>
            <a:xfrm>
              <a:off x="6387925" y="3336975"/>
              <a:ext cx="141375" cy="139075"/>
            </a:xfrm>
            <a:custGeom>
              <a:rect b="b" l="l" r="r" t="t"/>
              <a:pathLst>
                <a:path extrusionOk="0" h="5563" w="5655">
                  <a:moveTo>
                    <a:pt x="5654" y="0"/>
                  </a:moveTo>
                  <a:lnTo>
                    <a:pt x="5654" y="0"/>
                  </a:lnTo>
                  <a:cubicBezTo>
                    <a:pt x="1703" y="1672"/>
                    <a:pt x="0" y="5563"/>
                    <a:pt x="0" y="5563"/>
                  </a:cubicBezTo>
                  <a:cubicBezTo>
                    <a:pt x="3526" y="5076"/>
                    <a:pt x="5654" y="0"/>
                    <a:pt x="565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50"/>
            <p:cNvSpPr/>
            <p:nvPr/>
          </p:nvSpPr>
          <p:spPr>
            <a:xfrm>
              <a:off x="6232150" y="3170550"/>
              <a:ext cx="136800" cy="221150"/>
            </a:xfrm>
            <a:custGeom>
              <a:rect b="b" l="l" r="r" t="t"/>
              <a:pathLst>
                <a:path extrusionOk="0" h="8846" w="5472">
                  <a:moveTo>
                    <a:pt x="0" y="0"/>
                  </a:moveTo>
                  <a:lnTo>
                    <a:pt x="0" y="0"/>
                  </a:lnTo>
                  <a:cubicBezTo>
                    <a:pt x="1429" y="5411"/>
                    <a:pt x="5472" y="8846"/>
                    <a:pt x="5472" y="8846"/>
                  </a:cubicBezTo>
                  <a:cubicBezTo>
                    <a:pt x="5046" y="4408"/>
                    <a:pt x="1" y="1"/>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50"/>
            <p:cNvSpPr/>
            <p:nvPr/>
          </p:nvSpPr>
          <p:spPr>
            <a:xfrm>
              <a:off x="6319525" y="3134075"/>
              <a:ext cx="66900" cy="153525"/>
            </a:xfrm>
            <a:custGeom>
              <a:rect b="b" l="l" r="r" t="t"/>
              <a:pathLst>
                <a:path extrusionOk="0" h="6141" w="2676">
                  <a:moveTo>
                    <a:pt x="1" y="0"/>
                  </a:moveTo>
                  <a:lnTo>
                    <a:pt x="1" y="0"/>
                  </a:lnTo>
                  <a:cubicBezTo>
                    <a:pt x="244" y="2250"/>
                    <a:pt x="1095" y="4377"/>
                    <a:pt x="2463" y="6140"/>
                  </a:cubicBezTo>
                  <a:cubicBezTo>
                    <a:pt x="2676" y="3192"/>
                    <a:pt x="1" y="1"/>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50"/>
            <p:cNvSpPr/>
            <p:nvPr/>
          </p:nvSpPr>
          <p:spPr>
            <a:xfrm>
              <a:off x="6393250" y="3246550"/>
              <a:ext cx="112475" cy="107150"/>
            </a:xfrm>
            <a:custGeom>
              <a:rect b="b" l="l" r="r" t="t"/>
              <a:pathLst>
                <a:path extrusionOk="0" h="4286" w="4499">
                  <a:moveTo>
                    <a:pt x="4499" y="0"/>
                  </a:moveTo>
                  <a:lnTo>
                    <a:pt x="4499" y="0"/>
                  </a:lnTo>
                  <a:cubicBezTo>
                    <a:pt x="730" y="1641"/>
                    <a:pt x="0" y="4286"/>
                    <a:pt x="0" y="4286"/>
                  </a:cubicBezTo>
                  <a:cubicBezTo>
                    <a:pt x="3192" y="3465"/>
                    <a:pt x="4499" y="0"/>
                    <a:pt x="449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50"/>
            <p:cNvSpPr/>
            <p:nvPr/>
          </p:nvSpPr>
          <p:spPr>
            <a:xfrm>
              <a:off x="6475300" y="3583625"/>
              <a:ext cx="130725" cy="28400"/>
            </a:xfrm>
            <a:custGeom>
              <a:rect b="b" l="l" r="r" t="t"/>
              <a:pathLst>
                <a:path extrusionOk="0" h="1136" w="5229">
                  <a:moveTo>
                    <a:pt x="2309" y="1"/>
                  </a:moveTo>
                  <a:cubicBezTo>
                    <a:pt x="1535" y="1"/>
                    <a:pt x="757" y="126"/>
                    <a:pt x="1" y="377"/>
                  </a:cubicBezTo>
                  <a:cubicBezTo>
                    <a:pt x="736" y="954"/>
                    <a:pt x="1649" y="1136"/>
                    <a:pt x="2504" y="1136"/>
                  </a:cubicBezTo>
                  <a:cubicBezTo>
                    <a:pt x="3947" y="1136"/>
                    <a:pt x="5229" y="621"/>
                    <a:pt x="5229" y="621"/>
                  </a:cubicBezTo>
                  <a:cubicBezTo>
                    <a:pt x="4304" y="209"/>
                    <a:pt x="3310" y="1"/>
                    <a:pt x="230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50"/>
            <p:cNvSpPr/>
            <p:nvPr/>
          </p:nvSpPr>
          <p:spPr>
            <a:xfrm>
              <a:off x="6401600" y="3665250"/>
              <a:ext cx="63100" cy="53975"/>
            </a:xfrm>
            <a:custGeom>
              <a:rect b="b" l="l" r="r" t="t"/>
              <a:pathLst>
                <a:path extrusionOk="0" h="2159" w="2524">
                  <a:moveTo>
                    <a:pt x="1" y="0"/>
                  </a:moveTo>
                  <a:cubicBezTo>
                    <a:pt x="548" y="1003"/>
                    <a:pt x="1429" y="1763"/>
                    <a:pt x="2523" y="2158"/>
                  </a:cubicBezTo>
                  <a:cubicBezTo>
                    <a:pt x="2159" y="669"/>
                    <a:pt x="1" y="0"/>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50"/>
            <p:cNvSpPr/>
            <p:nvPr/>
          </p:nvSpPr>
          <p:spPr>
            <a:xfrm>
              <a:off x="6409950" y="3641800"/>
              <a:ext cx="99575" cy="20625"/>
            </a:xfrm>
            <a:custGeom>
              <a:rect b="b" l="l" r="r" t="t"/>
              <a:pathLst>
                <a:path extrusionOk="0" h="825" w="3983">
                  <a:moveTo>
                    <a:pt x="2141" y="0"/>
                  </a:moveTo>
                  <a:cubicBezTo>
                    <a:pt x="1026" y="0"/>
                    <a:pt x="1" y="391"/>
                    <a:pt x="1" y="391"/>
                  </a:cubicBezTo>
                  <a:cubicBezTo>
                    <a:pt x="711" y="678"/>
                    <a:pt x="1459" y="825"/>
                    <a:pt x="2208" y="825"/>
                  </a:cubicBezTo>
                  <a:cubicBezTo>
                    <a:pt x="2805" y="825"/>
                    <a:pt x="3403" y="732"/>
                    <a:pt x="3983" y="543"/>
                  </a:cubicBezTo>
                  <a:cubicBezTo>
                    <a:pt x="3459" y="131"/>
                    <a:pt x="2785" y="0"/>
                    <a:pt x="214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50"/>
            <p:cNvSpPr/>
            <p:nvPr/>
          </p:nvSpPr>
          <p:spPr>
            <a:xfrm>
              <a:off x="6172875" y="3655350"/>
              <a:ext cx="58525" cy="67675"/>
            </a:xfrm>
            <a:custGeom>
              <a:rect b="b" l="l" r="r" t="t"/>
              <a:pathLst>
                <a:path extrusionOk="0" h="2707" w="2341">
                  <a:moveTo>
                    <a:pt x="0" y="1"/>
                  </a:moveTo>
                  <a:lnTo>
                    <a:pt x="0" y="1"/>
                  </a:lnTo>
                  <a:cubicBezTo>
                    <a:pt x="791" y="2250"/>
                    <a:pt x="2341" y="2706"/>
                    <a:pt x="2341" y="2706"/>
                  </a:cubicBezTo>
                  <a:cubicBezTo>
                    <a:pt x="1672" y="1126"/>
                    <a:pt x="1" y="1"/>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50"/>
            <p:cNvSpPr/>
            <p:nvPr/>
          </p:nvSpPr>
          <p:spPr>
            <a:xfrm>
              <a:off x="6179725" y="3739700"/>
              <a:ext cx="66125" cy="40300"/>
            </a:xfrm>
            <a:custGeom>
              <a:rect b="b" l="l" r="r" t="t"/>
              <a:pathLst>
                <a:path extrusionOk="0" h="1612" w="2645">
                  <a:moveTo>
                    <a:pt x="2644" y="1"/>
                  </a:moveTo>
                  <a:lnTo>
                    <a:pt x="2644" y="1"/>
                  </a:lnTo>
                  <a:cubicBezTo>
                    <a:pt x="1155" y="274"/>
                    <a:pt x="0" y="1612"/>
                    <a:pt x="0" y="1612"/>
                  </a:cubicBezTo>
                  <a:cubicBezTo>
                    <a:pt x="2097" y="1338"/>
                    <a:pt x="2644" y="1"/>
                    <a:pt x="26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50"/>
            <p:cNvSpPr/>
            <p:nvPr/>
          </p:nvSpPr>
          <p:spPr>
            <a:xfrm>
              <a:off x="6176675" y="3615075"/>
              <a:ext cx="67650" cy="41825"/>
            </a:xfrm>
            <a:custGeom>
              <a:rect b="b" l="l" r="r" t="t"/>
              <a:pathLst>
                <a:path extrusionOk="0" h="1673" w="2706">
                  <a:moveTo>
                    <a:pt x="0" y="1"/>
                  </a:moveTo>
                  <a:lnTo>
                    <a:pt x="0" y="1"/>
                  </a:lnTo>
                  <a:cubicBezTo>
                    <a:pt x="1307" y="1642"/>
                    <a:pt x="2706" y="1673"/>
                    <a:pt x="2706" y="1673"/>
                  </a:cubicBezTo>
                  <a:cubicBezTo>
                    <a:pt x="1946" y="913"/>
                    <a:pt x="1034" y="335"/>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50"/>
            <p:cNvSpPr/>
            <p:nvPr/>
          </p:nvSpPr>
          <p:spPr>
            <a:xfrm>
              <a:off x="6371200" y="3235900"/>
              <a:ext cx="63850" cy="802475"/>
            </a:xfrm>
            <a:custGeom>
              <a:rect b="b" l="l" r="r" t="t"/>
              <a:pathLst>
                <a:path extrusionOk="0" h="32099" w="2554">
                  <a:moveTo>
                    <a:pt x="1156" y="1"/>
                  </a:moveTo>
                  <a:lnTo>
                    <a:pt x="1156" y="1"/>
                  </a:lnTo>
                  <a:cubicBezTo>
                    <a:pt x="1125" y="61"/>
                    <a:pt x="1095" y="152"/>
                    <a:pt x="1095" y="244"/>
                  </a:cubicBezTo>
                  <a:cubicBezTo>
                    <a:pt x="1065" y="487"/>
                    <a:pt x="1034" y="791"/>
                    <a:pt x="973" y="1186"/>
                  </a:cubicBezTo>
                  <a:cubicBezTo>
                    <a:pt x="913" y="1581"/>
                    <a:pt x="821" y="2098"/>
                    <a:pt x="761" y="2675"/>
                  </a:cubicBezTo>
                  <a:cubicBezTo>
                    <a:pt x="700" y="3253"/>
                    <a:pt x="609" y="3891"/>
                    <a:pt x="517" y="4621"/>
                  </a:cubicBezTo>
                  <a:cubicBezTo>
                    <a:pt x="457" y="5350"/>
                    <a:pt x="365" y="6171"/>
                    <a:pt x="305" y="7022"/>
                  </a:cubicBezTo>
                  <a:cubicBezTo>
                    <a:pt x="274" y="7447"/>
                    <a:pt x="244" y="7903"/>
                    <a:pt x="213" y="8359"/>
                  </a:cubicBezTo>
                  <a:cubicBezTo>
                    <a:pt x="183" y="8815"/>
                    <a:pt x="153" y="9302"/>
                    <a:pt x="122" y="9757"/>
                  </a:cubicBezTo>
                  <a:cubicBezTo>
                    <a:pt x="62" y="11703"/>
                    <a:pt x="1" y="13861"/>
                    <a:pt x="92" y="16080"/>
                  </a:cubicBezTo>
                  <a:cubicBezTo>
                    <a:pt x="183" y="18329"/>
                    <a:pt x="365" y="20457"/>
                    <a:pt x="609" y="22372"/>
                  </a:cubicBezTo>
                  <a:cubicBezTo>
                    <a:pt x="730" y="23344"/>
                    <a:pt x="852" y="24256"/>
                    <a:pt x="1004" y="25107"/>
                  </a:cubicBezTo>
                  <a:cubicBezTo>
                    <a:pt x="1065" y="25533"/>
                    <a:pt x="1125" y="25928"/>
                    <a:pt x="1217" y="26323"/>
                  </a:cubicBezTo>
                  <a:cubicBezTo>
                    <a:pt x="1277" y="26749"/>
                    <a:pt x="1338" y="27113"/>
                    <a:pt x="1429" y="27478"/>
                  </a:cubicBezTo>
                  <a:cubicBezTo>
                    <a:pt x="1551" y="28208"/>
                    <a:pt x="1733" y="28846"/>
                    <a:pt x="1855" y="29423"/>
                  </a:cubicBezTo>
                  <a:cubicBezTo>
                    <a:pt x="1976" y="29971"/>
                    <a:pt x="2098" y="30457"/>
                    <a:pt x="2220" y="30852"/>
                  </a:cubicBezTo>
                  <a:cubicBezTo>
                    <a:pt x="2311" y="31247"/>
                    <a:pt x="2402" y="31551"/>
                    <a:pt x="2463" y="31764"/>
                  </a:cubicBezTo>
                  <a:cubicBezTo>
                    <a:pt x="2432" y="31551"/>
                    <a:pt x="2341" y="31247"/>
                    <a:pt x="2250" y="30852"/>
                  </a:cubicBezTo>
                  <a:cubicBezTo>
                    <a:pt x="2159" y="30457"/>
                    <a:pt x="2037" y="29971"/>
                    <a:pt x="1916" y="29393"/>
                  </a:cubicBezTo>
                  <a:cubicBezTo>
                    <a:pt x="1824" y="28816"/>
                    <a:pt x="1672" y="28177"/>
                    <a:pt x="1551" y="27448"/>
                  </a:cubicBezTo>
                  <a:cubicBezTo>
                    <a:pt x="1490" y="27083"/>
                    <a:pt x="1399" y="26718"/>
                    <a:pt x="1338" y="26323"/>
                  </a:cubicBezTo>
                  <a:cubicBezTo>
                    <a:pt x="1247" y="25928"/>
                    <a:pt x="1186" y="25502"/>
                    <a:pt x="1125" y="25077"/>
                  </a:cubicBezTo>
                  <a:cubicBezTo>
                    <a:pt x="1004" y="24226"/>
                    <a:pt x="882" y="23314"/>
                    <a:pt x="761" y="22372"/>
                  </a:cubicBezTo>
                  <a:cubicBezTo>
                    <a:pt x="517" y="20426"/>
                    <a:pt x="335" y="18329"/>
                    <a:pt x="244" y="16080"/>
                  </a:cubicBezTo>
                  <a:cubicBezTo>
                    <a:pt x="183" y="13861"/>
                    <a:pt x="213" y="11703"/>
                    <a:pt x="274" y="9788"/>
                  </a:cubicBezTo>
                  <a:cubicBezTo>
                    <a:pt x="305" y="9302"/>
                    <a:pt x="305" y="8815"/>
                    <a:pt x="335" y="8359"/>
                  </a:cubicBezTo>
                  <a:cubicBezTo>
                    <a:pt x="365" y="7903"/>
                    <a:pt x="396" y="7478"/>
                    <a:pt x="426" y="7022"/>
                  </a:cubicBezTo>
                  <a:cubicBezTo>
                    <a:pt x="487" y="6171"/>
                    <a:pt x="578" y="5381"/>
                    <a:pt x="639" y="4651"/>
                  </a:cubicBezTo>
                  <a:cubicBezTo>
                    <a:pt x="700" y="3922"/>
                    <a:pt x="791" y="3253"/>
                    <a:pt x="852" y="2675"/>
                  </a:cubicBezTo>
                  <a:cubicBezTo>
                    <a:pt x="913" y="2098"/>
                    <a:pt x="973" y="1581"/>
                    <a:pt x="1034" y="1186"/>
                  </a:cubicBezTo>
                  <a:cubicBezTo>
                    <a:pt x="1065" y="791"/>
                    <a:pt x="1095" y="487"/>
                    <a:pt x="1125" y="244"/>
                  </a:cubicBezTo>
                  <a:cubicBezTo>
                    <a:pt x="1156" y="152"/>
                    <a:pt x="1156" y="61"/>
                    <a:pt x="1156" y="1"/>
                  </a:cubicBezTo>
                  <a:close/>
                  <a:moveTo>
                    <a:pt x="2463" y="31764"/>
                  </a:moveTo>
                  <a:cubicBezTo>
                    <a:pt x="2463" y="31819"/>
                    <a:pt x="2485" y="31873"/>
                    <a:pt x="2502" y="31921"/>
                  </a:cubicBezTo>
                  <a:lnTo>
                    <a:pt x="2502" y="31921"/>
                  </a:lnTo>
                  <a:lnTo>
                    <a:pt x="2463" y="31764"/>
                  </a:lnTo>
                  <a:close/>
                  <a:moveTo>
                    <a:pt x="2502" y="31921"/>
                  </a:moveTo>
                  <a:lnTo>
                    <a:pt x="2524" y="32007"/>
                  </a:lnTo>
                  <a:cubicBezTo>
                    <a:pt x="2524" y="31983"/>
                    <a:pt x="2514" y="31954"/>
                    <a:pt x="2502" y="31921"/>
                  </a:cubicBezTo>
                  <a:close/>
                  <a:moveTo>
                    <a:pt x="2524" y="32007"/>
                  </a:moveTo>
                  <a:cubicBezTo>
                    <a:pt x="2524" y="32037"/>
                    <a:pt x="2524" y="32068"/>
                    <a:pt x="2554" y="32098"/>
                  </a:cubicBezTo>
                  <a:cubicBezTo>
                    <a:pt x="2554" y="32068"/>
                    <a:pt x="2524" y="32037"/>
                    <a:pt x="2524" y="32007"/>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50"/>
            <p:cNvSpPr/>
            <p:nvPr/>
          </p:nvSpPr>
          <p:spPr>
            <a:xfrm>
              <a:off x="6374250" y="3551250"/>
              <a:ext cx="131475" cy="119350"/>
            </a:xfrm>
            <a:custGeom>
              <a:rect b="b" l="l" r="r" t="t"/>
              <a:pathLst>
                <a:path extrusionOk="0" h="4774" w="5259">
                  <a:moveTo>
                    <a:pt x="5228" y="0"/>
                  </a:moveTo>
                  <a:cubicBezTo>
                    <a:pt x="5193" y="0"/>
                    <a:pt x="3992" y="1023"/>
                    <a:pt x="2584" y="2341"/>
                  </a:cubicBezTo>
                  <a:cubicBezTo>
                    <a:pt x="1155" y="3648"/>
                    <a:pt x="0" y="4742"/>
                    <a:pt x="31" y="4773"/>
                  </a:cubicBezTo>
                  <a:cubicBezTo>
                    <a:pt x="31" y="4773"/>
                    <a:pt x="32" y="4773"/>
                    <a:pt x="33" y="4773"/>
                  </a:cubicBezTo>
                  <a:cubicBezTo>
                    <a:pt x="94" y="4773"/>
                    <a:pt x="1266" y="3721"/>
                    <a:pt x="2675" y="2432"/>
                  </a:cubicBezTo>
                  <a:cubicBezTo>
                    <a:pt x="4134" y="1156"/>
                    <a:pt x="5259" y="31"/>
                    <a:pt x="5228" y="1"/>
                  </a:cubicBezTo>
                  <a:cubicBezTo>
                    <a:pt x="5228" y="0"/>
                    <a:pt x="5228" y="0"/>
                    <a:pt x="522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50"/>
            <p:cNvSpPr/>
            <p:nvPr/>
          </p:nvSpPr>
          <p:spPr>
            <a:xfrm>
              <a:off x="6160725" y="3707000"/>
              <a:ext cx="223425" cy="57850"/>
            </a:xfrm>
            <a:custGeom>
              <a:rect b="b" l="l" r="r" t="t"/>
              <a:pathLst>
                <a:path extrusionOk="0" h="2314" w="8937">
                  <a:moveTo>
                    <a:pt x="5" y="0"/>
                  </a:moveTo>
                  <a:cubicBezTo>
                    <a:pt x="2" y="0"/>
                    <a:pt x="0" y="1"/>
                    <a:pt x="0" y="2"/>
                  </a:cubicBezTo>
                  <a:cubicBezTo>
                    <a:pt x="0" y="32"/>
                    <a:pt x="1976" y="579"/>
                    <a:pt x="4438" y="1218"/>
                  </a:cubicBezTo>
                  <a:cubicBezTo>
                    <a:pt x="6827" y="1837"/>
                    <a:pt x="8815" y="2313"/>
                    <a:pt x="8931" y="2313"/>
                  </a:cubicBezTo>
                  <a:cubicBezTo>
                    <a:pt x="8935" y="2313"/>
                    <a:pt x="8936" y="2313"/>
                    <a:pt x="8936" y="2312"/>
                  </a:cubicBezTo>
                  <a:cubicBezTo>
                    <a:pt x="8936" y="2281"/>
                    <a:pt x="6930" y="1734"/>
                    <a:pt x="4468" y="1096"/>
                  </a:cubicBezTo>
                  <a:cubicBezTo>
                    <a:pt x="2079" y="477"/>
                    <a:pt x="120" y="0"/>
                    <a:pt x="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50"/>
            <p:cNvSpPr/>
            <p:nvPr/>
          </p:nvSpPr>
          <p:spPr>
            <a:xfrm>
              <a:off x="6235175" y="3618875"/>
              <a:ext cx="101850" cy="133775"/>
            </a:xfrm>
            <a:custGeom>
              <a:rect b="b" l="l" r="r" t="t"/>
              <a:pathLst>
                <a:path extrusionOk="0" h="5351" w="4074">
                  <a:moveTo>
                    <a:pt x="1" y="1"/>
                  </a:moveTo>
                  <a:lnTo>
                    <a:pt x="1" y="1"/>
                  </a:lnTo>
                  <a:cubicBezTo>
                    <a:pt x="183" y="274"/>
                    <a:pt x="366" y="548"/>
                    <a:pt x="578" y="822"/>
                  </a:cubicBezTo>
                  <a:cubicBezTo>
                    <a:pt x="913" y="1308"/>
                    <a:pt x="1429" y="1977"/>
                    <a:pt x="1977" y="2706"/>
                  </a:cubicBezTo>
                  <a:cubicBezTo>
                    <a:pt x="2554" y="3436"/>
                    <a:pt x="3071" y="4104"/>
                    <a:pt x="3436" y="4591"/>
                  </a:cubicBezTo>
                  <a:cubicBezTo>
                    <a:pt x="3618" y="4864"/>
                    <a:pt x="3831" y="5107"/>
                    <a:pt x="4074" y="5350"/>
                  </a:cubicBezTo>
                  <a:cubicBezTo>
                    <a:pt x="3922" y="5047"/>
                    <a:pt x="3709" y="4803"/>
                    <a:pt x="3527" y="4530"/>
                  </a:cubicBezTo>
                  <a:cubicBezTo>
                    <a:pt x="3162" y="4043"/>
                    <a:pt x="2676" y="3375"/>
                    <a:pt x="2098" y="2645"/>
                  </a:cubicBezTo>
                  <a:cubicBezTo>
                    <a:pt x="1551" y="1916"/>
                    <a:pt x="1034" y="1247"/>
                    <a:pt x="639" y="761"/>
                  </a:cubicBezTo>
                  <a:cubicBezTo>
                    <a:pt x="457" y="487"/>
                    <a:pt x="244" y="244"/>
                    <a:pt x="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50"/>
            <p:cNvSpPr/>
            <p:nvPr/>
          </p:nvSpPr>
          <p:spPr>
            <a:xfrm>
              <a:off x="6216200" y="3416750"/>
              <a:ext cx="155800" cy="110200"/>
            </a:xfrm>
            <a:custGeom>
              <a:rect b="b" l="l" r="r" t="t"/>
              <a:pathLst>
                <a:path extrusionOk="0" h="4408" w="6232">
                  <a:moveTo>
                    <a:pt x="0" y="1"/>
                  </a:moveTo>
                  <a:lnTo>
                    <a:pt x="0" y="1"/>
                  </a:lnTo>
                  <a:cubicBezTo>
                    <a:pt x="61" y="92"/>
                    <a:pt x="122" y="153"/>
                    <a:pt x="213" y="213"/>
                  </a:cubicBezTo>
                  <a:cubicBezTo>
                    <a:pt x="365" y="335"/>
                    <a:pt x="578" y="517"/>
                    <a:pt x="851" y="730"/>
                  </a:cubicBezTo>
                  <a:cubicBezTo>
                    <a:pt x="1398" y="1125"/>
                    <a:pt x="2158" y="1703"/>
                    <a:pt x="3040" y="2311"/>
                  </a:cubicBezTo>
                  <a:cubicBezTo>
                    <a:pt x="3891" y="2919"/>
                    <a:pt x="4681" y="3435"/>
                    <a:pt x="5258" y="3830"/>
                  </a:cubicBezTo>
                  <a:cubicBezTo>
                    <a:pt x="5562" y="4013"/>
                    <a:pt x="5806" y="4165"/>
                    <a:pt x="5958" y="4256"/>
                  </a:cubicBezTo>
                  <a:cubicBezTo>
                    <a:pt x="6049" y="4317"/>
                    <a:pt x="6140" y="4378"/>
                    <a:pt x="6231" y="4408"/>
                  </a:cubicBezTo>
                  <a:cubicBezTo>
                    <a:pt x="6140" y="4347"/>
                    <a:pt x="6079" y="4286"/>
                    <a:pt x="5988" y="4226"/>
                  </a:cubicBezTo>
                  <a:lnTo>
                    <a:pt x="5319" y="3739"/>
                  </a:lnTo>
                  <a:lnTo>
                    <a:pt x="3131" y="2189"/>
                  </a:lnTo>
                  <a:lnTo>
                    <a:pt x="912" y="639"/>
                  </a:lnTo>
                  <a:lnTo>
                    <a:pt x="243" y="153"/>
                  </a:lnTo>
                  <a:cubicBezTo>
                    <a:pt x="91" y="61"/>
                    <a:pt x="0" y="1"/>
                    <a:pt x="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50"/>
            <p:cNvSpPr/>
            <p:nvPr/>
          </p:nvSpPr>
          <p:spPr>
            <a:xfrm>
              <a:off x="6051300" y="3671600"/>
              <a:ext cx="131475" cy="45175"/>
            </a:xfrm>
            <a:custGeom>
              <a:rect b="b" l="l" r="r" t="t"/>
              <a:pathLst>
                <a:path extrusionOk="0" h="1807" w="5259">
                  <a:moveTo>
                    <a:pt x="1156" y="0"/>
                  </a:moveTo>
                  <a:cubicBezTo>
                    <a:pt x="771" y="0"/>
                    <a:pt x="384" y="37"/>
                    <a:pt x="0" y="111"/>
                  </a:cubicBezTo>
                  <a:cubicBezTo>
                    <a:pt x="0" y="111"/>
                    <a:pt x="1696" y="1807"/>
                    <a:pt x="3934" y="1807"/>
                  </a:cubicBezTo>
                  <a:cubicBezTo>
                    <a:pt x="4358" y="1807"/>
                    <a:pt x="4803" y="1746"/>
                    <a:pt x="5259" y="1600"/>
                  </a:cubicBezTo>
                  <a:cubicBezTo>
                    <a:pt x="4145" y="559"/>
                    <a:pt x="2665" y="0"/>
                    <a:pt x="115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50"/>
            <p:cNvSpPr/>
            <p:nvPr/>
          </p:nvSpPr>
          <p:spPr>
            <a:xfrm>
              <a:off x="6492025" y="3484375"/>
              <a:ext cx="110200" cy="80575"/>
            </a:xfrm>
            <a:custGeom>
              <a:rect b="b" l="l" r="r" t="t"/>
              <a:pathLst>
                <a:path extrusionOk="0" h="3223" w="4408">
                  <a:moveTo>
                    <a:pt x="4408" y="1"/>
                  </a:moveTo>
                  <a:lnTo>
                    <a:pt x="4408" y="1"/>
                  </a:lnTo>
                  <a:cubicBezTo>
                    <a:pt x="4408" y="1"/>
                    <a:pt x="1064" y="396"/>
                    <a:pt x="1" y="3223"/>
                  </a:cubicBezTo>
                  <a:cubicBezTo>
                    <a:pt x="1916" y="2919"/>
                    <a:pt x="3527" y="1703"/>
                    <a:pt x="44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50"/>
            <p:cNvSpPr/>
            <p:nvPr/>
          </p:nvSpPr>
          <p:spPr>
            <a:xfrm>
              <a:off x="6421350" y="3466900"/>
              <a:ext cx="69175" cy="130725"/>
            </a:xfrm>
            <a:custGeom>
              <a:rect b="b" l="l" r="r" t="t"/>
              <a:pathLst>
                <a:path extrusionOk="0" h="5229" w="2767">
                  <a:moveTo>
                    <a:pt x="2463" y="1"/>
                  </a:moveTo>
                  <a:lnTo>
                    <a:pt x="2463" y="1"/>
                  </a:lnTo>
                  <a:cubicBezTo>
                    <a:pt x="2463" y="1"/>
                    <a:pt x="1" y="2311"/>
                    <a:pt x="852" y="5229"/>
                  </a:cubicBezTo>
                  <a:cubicBezTo>
                    <a:pt x="2189" y="3831"/>
                    <a:pt x="2767" y="1885"/>
                    <a:pt x="24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50"/>
            <p:cNvSpPr/>
            <p:nvPr/>
          </p:nvSpPr>
          <p:spPr>
            <a:xfrm>
              <a:off x="6158425" y="3530725"/>
              <a:ext cx="88175" cy="104150"/>
            </a:xfrm>
            <a:custGeom>
              <a:rect b="b" l="l" r="r" t="t"/>
              <a:pathLst>
                <a:path extrusionOk="0" h="4166" w="3527">
                  <a:moveTo>
                    <a:pt x="1" y="1"/>
                  </a:moveTo>
                  <a:cubicBezTo>
                    <a:pt x="1" y="1"/>
                    <a:pt x="639" y="3314"/>
                    <a:pt x="3527" y="4165"/>
                  </a:cubicBezTo>
                  <a:cubicBezTo>
                    <a:pt x="3071" y="2311"/>
                    <a:pt x="1764" y="761"/>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50"/>
            <p:cNvSpPr/>
            <p:nvPr/>
          </p:nvSpPr>
          <p:spPr>
            <a:xfrm>
              <a:off x="6115875" y="3340775"/>
              <a:ext cx="127700" cy="95000"/>
            </a:xfrm>
            <a:custGeom>
              <a:rect b="b" l="l" r="r" t="t"/>
              <a:pathLst>
                <a:path extrusionOk="0" h="3800" w="5108">
                  <a:moveTo>
                    <a:pt x="1" y="0"/>
                  </a:moveTo>
                  <a:cubicBezTo>
                    <a:pt x="1" y="0"/>
                    <a:pt x="1612" y="3617"/>
                    <a:pt x="5107" y="3800"/>
                  </a:cubicBezTo>
                  <a:cubicBezTo>
                    <a:pt x="4104" y="1793"/>
                    <a:pt x="2220" y="395"/>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50"/>
            <p:cNvSpPr/>
            <p:nvPr/>
          </p:nvSpPr>
          <p:spPr>
            <a:xfrm>
              <a:off x="6366650" y="3061875"/>
              <a:ext cx="106400" cy="196075"/>
            </a:xfrm>
            <a:custGeom>
              <a:rect b="b" l="l" r="r" t="t"/>
              <a:pathLst>
                <a:path extrusionOk="0" h="7843" w="4256">
                  <a:moveTo>
                    <a:pt x="3891" y="1"/>
                  </a:moveTo>
                  <a:lnTo>
                    <a:pt x="3891" y="1"/>
                  </a:lnTo>
                  <a:cubicBezTo>
                    <a:pt x="3891" y="1"/>
                    <a:pt x="0" y="3375"/>
                    <a:pt x="1095" y="7843"/>
                  </a:cubicBezTo>
                  <a:cubicBezTo>
                    <a:pt x="3222" y="5806"/>
                    <a:pt x="4256" y="2888"/>
                    <a:pt x="38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50"/>
            <p:cNvSpPr/>
            <p:nvPr/>
          </p:nvSpPr>
          <p:spPr>
            <a:xfrm>
              <a:off x="6107525" y="3893200"/>
              <a:ext cx="614775" cy="192275"/>
            </a:xfrm>
            <a:custGeom>
              <a:rect b="b" l="l" r="r" t="t"/>
              <a:pathLst>
                <a:path extrusionOk="0" h="7691" w="24591">
                  <a:moveTo>
                    <a:pt x="0" y="1"/>
                  </a:moveTo>
                  <a:lnTo>
                    <a:pt x="0" y="7691"/>
                  </a:lnTo>
                  <a:lnTo>
                    <a:pt x="24591" y="7691"/>
                  </a:lnTo>
                  <a:lnTo>
                    <a:pt x="2459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50"/>
            <p:cNvSpPr/>
            <p:nvPr/>
          </p:nvSpPr>
          <p:spPr>
            <a:xfrm>
              <a:off x="6090050" y="3890925"/>
              <a:ext cx="641375" cy="5350"/>
            </a:xfrm>
            <a:custGeom>
              <a:rect b="b" l="l" r="r" t="t"/>
              <a:pathLst>
                <a:path extrusionOk="0" h="214" w="25655">
                  <a:moveTo>
                    <a:pt x="12827" y="0"/>
                  </a:moveTo>
                  <a:cubicBezTo>
                    <a:pt x="5745" y="0"/>
                    <a:pt x="0" y="61"/>
                    <a:pt x="0" y="92"/>
                  </a:cubicBezTo>
                  <a:cubicBezTo>
                    <a:pt x="0" y="152"/>
                    <a:pt x="5745" y="213"/>
                    <a:pt x="12827" y="213"/>
                  </a:cubicBezTo>
                  <a:cubicBezTo>
                    <a:pt x="19910" y="213"/>
                    <a:pt x="25654" y="152"/>
                    <a:pt x="25654" y="92"/>
                  </a:cubicBezTo>
                  <a:cubicBezTo>
                    <a:pt x="25654" y="31"/>
                    <a:pt x="19910" y="0"/>
                    <a:pt x="1282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50"/>
            <p:cNvSpPr/>
            <p:nvPr/>
          </p:nvSpPr>
          <p:spPr>
            <a:xfrm>
              <a:off x="6138675" y="3895475"/>
              <a:ext cx="6100" cy="187725"/>
            </a:xfrm>
            <a:custGeom>
              <a:rect b="b" l="l" r="r" t="t"/>
              <a:pathLst>
                <a:path extrusionOk="0" h="7509" w="244">
                  <a:moveTo>
                    <a:pt x="122" y="1"/>
                  </a:moveTo>
                  <a:cubicBezTo>
                    <a:pt x="31" y="1247"/>
                    <a:pt x="1" y="2493"/>
                    <a:pt x="31" y="3740"/>
                  </a:cubicBezTo>
                  <a:cubicBezTo>
                    <a:pt x="1" y="4986"/>
                    <a:pt x="31" y="6262"/>
                    <a:pt x="122" y="7509"/>
                  </a:cubicBezTo>
                  <a:cubicBezTo>
                    <a:pt x="213" y="6262"/>
                    <a:pt x="244" y="4986"/>
                    <a:pt x="213" y="3740"/>
                  </a:cubicBezTo>
                  <a:cubicBezTo>
                    <a:pt x="244" y="2493"/>
                    <a:pt x="213" y="1247"/>
                    <a:pt x="122"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50"/>
            <p:cNvSpPr/>
            <p:nvPr/>
          </p:nvSpPr>
          <p:spPr>
            <a:xfrm>
              <a:off x="6219225" y="3895475"/>
              <a:ext cx="6100" cy="187725"/>
            </a:xfrm>
            <a:custGeom>
              <a:rect b="b" l="l" r="r" t="t"/>
              <a:pathLst>
                <a:path extrusionOk="0" h="7509" w="244">
                  <a:moveTo>
                    <a:pt x="122" y="1"/>
                  </a:moveTo>
                  <a:cubicBezTo>
                    <a:pt x="31" y="1247"/>
                    <a:pt x="1" y="2493"/>
                    <a:pt x="31" y="3740"/>
                  </a:cubicBezTo>
                  <a:cubicBezTo>
                    <a:pt x="1" y="4986"/>
                    <a:pt x="31" y="6262"/>
                    <a:pt x="122" y="7509"/>
                  </a:cubicBezTo>
                  <a:cubicBezTo>
                    <a:pt x="213" y="6262"/>
                    <a:pt x="244" y="4986"/>
                    <a:pt x="213" y="3740"/>
                  </a:cubicBezTo>
                  <a:cubicBezTo>
                    <a:pt x="244" y="2493"/>
                    <a:pt x="213" y="1247"/>
                    <a:pt x="122"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50"/>
            <p:cNvSpPr/>
            <p:nvPr/>
          </p:nvSpPr>
          <p:spPr>
            <a:xfrm>
              <a:off x="6300525" y="3895475"/>
              <a:ext cx="6125" cy="187725"/>
            </a:xfrm>
            <a:custGeom>
              <a:rect b="b" l="l" r="r" t="t"/>
              <a:pathLst>
                <a:path extrusionOk="0" h="7509" w="245">
                  <a:moveTo>
                    <a:pt x="123" y="1"/>
                  </a:moveTo>
                  <a:cubicBezTo>
                    <a:pt x="31" y="1247"/>
                    <a:pt x="1" y="2493"/>
                    <a:pt x="31" y="3740"/>
                  </a:cubicBezTo>
                  <a:cubicBezTo>
                    <a:pt x="1" y="4986"/>
                    <a:pt x="31" y="6262"/>
                    <a:pt x="123" y="7509"/>
                  </a:cubicBezTo>
                  <a:cubicBezTo>
                    <a:pt x="214" y="6262"/>
                    <a:pt x="244" y="4986"/>
                    <a:pt x="214" y="3740"/>
                  </a:cubicBezTo>
                  <a:cubicBezTo>
                    <a:pt x="244" y="2493"/>
                    <a:pt x="214" y="1247"/>
                    <a:pt x="123"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50"/>
            <p:cNvSpPr/>
            <p:nvPr/>
          </p:nvSpPr>
          <p:spPr>
            <a:xfrm>
              <a:off x="6381075" y="3895475"/>
              <a:ext cx="6875" cy="187725"/>
            </a:xfrm>
            <a:custGeom>
              <a:rect b="b" l="l" r="r" t="t"/>
              <a:pathLst>
                <a:path extrusionOk="0" h="7509" w="275">
                  <a:moveTo>
                    <a:pt x="122" y="1"/>
                  </a:moveTo>
                  <a:cubicBezTo>
                    <a:pt x="31" y="1247"/>
                    <a:pt x="1" y="2493"/>
                    <a:pt x="31" y="3740"/>
                  </a:cubicBezTo>
                  <a:cubicBezTo>
                    <a:pt x="1" y="4986"/>
                    <a:pt x="31" y="6262"/>
                    <a:pt x="122" y="7509"/>
                  </a:cubicBezTo>
                  <a:cubicBezTo>
                    <a:pt x="244" y="6262"/>
                    <a:pt x="274" y="4986"/>
                    <a:pt x="244" y="3740"/>
                  </a:cubicBezTo>
                  <a:cubicBezTo>
                    <a:pt x="274" y="2493"/>
                    <a:pt x="244" y="1247"/>
                    <a:pt x="122"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50"/>
            <p:cNvSpPr/>
            <p:nvPr/>
          </p:nvSpPr>
          <p:spPr>
            <a:xfrm>
              <a:off x="6461625" y="3895475"/>
              <a:ext cx="6875" cy="187725"/>
            </a:xfrm>
            <a:custGeom>
              <a:rect b="b" l="l" r="r" t="t"/>
              <a:pathLst>
                <a:path extrusionOk="0" h="7509" w="275">
                  <a:moveTo>
                    <a:pt x="153" y="1"/>
                  </a:moveTo>
                  <a:cubicBezTo>
                    <a:pt x="62" y="1247"/>
                    <a:pt x="1" y="2493"/>
                    <a:pt x="62" y="3740"/>
                  </a:cubicBezTo>
                  <a:cubicBezTo>
                    <a:pt x="1" y="4986"/>
                    <a:pt x="62" y="6262"/>
                    <a:pt x="153" y="7509"/>
                  </a:cubicBezTo>
                  <a:cubicBezTo>
                    <a:pt x="244" y="6262"/>
                    <a:pt x="274" y="4986"/>
                    <a:pt x="244" y="3740"/>
                  </a:cubicBezTo>
                  <a:cubicBezTo>
                    <a:pt x="274" y="2493"/>
                    <a:pt x="244" y="1247"/>
                    <a:pt x="153"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50"/>
            <p:cNvSpPr/>
            <p:nvPr/>
          </p:nvSpPr>
          <p:spPr>
            <a:xfrm>
              <a:off x="6542950" y="3895475"/>
              <a:ext cx="6850" cy="187725"/>
            </a:xfrm>
            <a:custGeom>
              <a:rect b="b" l="l" r="r" t="t"/>
              <a:pathLst>
                <a:path extrusionOk="0" h="7509" w="274">
                  <a:moveTo>
                    <a:pt x="122" y="1"/>
                  </a:moveTo>
                  <a:cubicBezTo>
                    <a:pt x="31" y="1247"/>
                    <a:pt x="0" y="2493"/>
                    <a:pt x="31" y="3740"/>
                  </a:cubicBezTo>
                  <a:cubicBezTo>
                    <a:pt x="0" y="4986"/>
                    <a:pt x="31" y="6262"/>
                    <a:pt x="122" y="7509"/>
                  </a:cubicBezTo>
                  <a:cubicBezTo>
                    <a:pt x="243" y="6262"/>
                    <a:pt x="274" y="4986"/>
                    <a:pt x="243" y="3740"/>
                  </a:cubicBezTo>
                  <a:cubicBezTo>
                    <a:pt x="274" y="2493"/>
                    <a:pt x="243" y="1247"/>
                    <a:pt x="122"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50"/>
            <p:cNvSpPr/>
            <p:nvPr/>
          </p:nvSpPr>
          <p:spPr>
            <a:xfrm>
              <a:off x="6623500" y="3895475"/>
              <a:ext cx="6850" cy="187725"/>
            </a:xfrm>
            <a:custGeom>
              <a:rect b="b" l="l" r="r" t="t"/>
              <a:pathLst>
                <a:path extrusionOk="0" h="7509" w="274">
                  <a:moveTo>
                    <a:pt x="152" y="1"/>
                  </a:moveTo>
                  <a:cubicBezTo>
                    <a:pt x="61" y="1247"/>
                    <a:pt x="0" y="2493"/>
                    <a:pt x="61" y="3740"/>
                  </a:cubicBezTo>
                  <a:cubicBezTo>
                    <a:pt x="0" y="4986"/>
                    <a:pt x="61" y="6262"/>
                    <a:pt x="152" y="7509"/>
                  </a:cubicBezTo>
                  <a:cubicBezTo>
                    <a:pt x="243" y="6262"/>
                    <a:pt x="274" y="4986"/>
                    <a:pt x="243" y="3740"/>
                  </a:cubicBezTo>
                  <a:cubicBezTo>
                    <a:pt x="274" y="2493"/>
                    <a:pt x="243" y="1247"/>
                    <a:pt x="152"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50"/>
            <p:cNvSpPr/>
            <p:nvPr/>
          </p:nvSpPr>
          <p:spPr>
            <a:xfrm>
              <a:off x="6704800" y="3895475"/>
              <a:ext cx="6850" cy="187725"/>
            </a:xfrm>
            <a:custGeom>
              <a:rect b="b" l="l" r="r" t="t"/>
              <a:pathLst>
                <a:path extrusionOk="0" h="7509" w="274">
                  <a:moveTo>
                    <a:pt x="122" y="1"/>
                  </a:moveTo>
                  <a:cubicBezTo>
                    <a:pt x="31" y="1247"/>
                    <a:pt x="0" y="2493"/>
                    <a:pt x="31" y="3740"/>
                  </a:cubicBezTo>
                  <a:cubicBezTo>
                    <a:pt x="0" y="4986"/>
                    <a:pt x="31" y="6262"/>
                    <a:pt x="122" y="7509"/>
                  </a:cubicBezTo>
                  <a:cubicBezTo>
                    <a:pt x="213" y="6262"/>
                    <a:pt x="274" y="4986"/>
                    <a:pt x="244" y="3740"/>
                  </a:cubicBezTo>
                  <a:cubicBezTo>
                    <a:pt x="274" y="2493"/>
                    <a:pt x="213" y="1247"/>
                    <a:pt x="122"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50"/>
            <p:cNvSpPr/>
            <p:nvPr/>
          </p:nvSpPr>
          <p:spPr>
            <a:xfrm>
              <a:off x="6105250" y="4082425"/>
              <a:ext cx="614775" cy="5325"/>
            </a:xfrm>
            <a:custGeom>
              <a:rect b="b" l="l" r="r" t="t"/>
              <a:pathLst>
                <a:path extrusionOk="0" h="213" w="24591">
                  <a:moveTo>
                    <a:pt x="12280" y="0"/>
                  </a:moveTo>
                  <a:cubicBezTo>
                    <a:pt x="5502" y="0"/>
                    <a:pt x="0" y="61"/>
                    <a:pt x="0" y="122"/>
                  </a:cubicBezTo>
                  <a:cubicBezTo>
                    <a:pt x="0" y="152"/>
                    <a:pt x="5502" y="213"/>
                    <a:pt x="12280" y="213"/>
                  </a:cubicBezTo>
                  <a:cubicBezTo>
                    <a:pt x="19089" y="213"/>
                    <a:pt x="24590" y="152"/>
                    <a:pt x="24590" y="122"/>
                  </a:cubicBezTo>
                  <a:cubicBezTo>
                    <a:pt x="24590" y="61"/>
                    <a:pt x="19089" y="0"/>
                    <a:pt x="1228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50"/>
            <p:cNvSpPr/>
            <p:nvPr/>
          </p:nvSpPr>
          <p:spPr>
            <a:xfrm>
              <a:off x="6176675" y="4086975"/>
              <a:ext cx="6850" cy="78300"/>
            </a:xfrm>
            <a:custGeom>
              <a:rect b="b" l="l" r="r" t="t"/>
              <a:pathLst>
                <a:path extrusionOk="0" h="3132" w="274">
                  <a:moveTo>
                    <a:pt x="152" y="1"/>
                  </a:moveTo>
                  <a:cubicBezTo>
                    <a:pt x="0" y="1034"/>
                    <a:pt x="0" y="2098"/>
                    <a:pt x="152" y="3131"/>
                  </a:cubicBezTo>
                  <a:cubicBezTo>
                    <a:pt x="274" y="2098"/>
                    <a:pt x="274" y="1034"/>
                    <a:pt x="15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50"/>
            <p:cNvSpPr/>
            <p:nvPr/>
          </p:nvSpPr>
          <p:spPr>
            <a:xfrm>
              <a:off x="6652375" y="4086975"/>
              <a:ext cx="6850" cy="78300"/>
            </a:xfrm>
            <a:custGeom>
              <a:rect b="b" l="l" r="r" t="t"/>
              <a:pathLst>
                <a:path extrusionOk="0" h="3132" w="274">
                  <a:moveTo>
                    <a:pt x="152" y="1"/>
                  </a:moveTo>
                  <a:cubicBezTo>
                    <a:pt x="0" y="1034"/>
                    <a:pt x="0" y="2098"/>
                    <a:pt x="152" y="3131"/>
                  </a:cubicBezTo>
                  <a:cubicBezTo>
                    <a:pt x="274" y="2098"/>
                    <a:pt x="274" y="1034"/>
                    <a:pt x="15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50"/>
            <p:cNvSpPr/>
            <p:nvPr/>
          </p:nvSpPr>
          <p:spPr>
            <a:xfrm>
              <a:off x="1377200" y="3548225"/>
              <a:ext cx="63850" cy="120825"/>
            </a:xfrm>
            <a:custGeom>
              <a:rect b="b" l="l" r="r" t="t"/>
              <a:pathLst>
                <a:path extrusionOk="0" h="4833" w="2554">
                  <a:moveTo>
                    <a:pt x="1945" y="0"/>
                  </a:moveTo>
                  <a:lnTo>
                    <a:pt x="1945" y="0"/>
                  </a:lnTo>
                  <a:cubicBezTo>
                    <a:pt x="730" y="1307"/>
                    <a:pt x="31" y="3040"/>
                    <a:pt x="0" y="4833"/>
                  </a:cubicBezTo>
                  <a:cubicBezTo>
                    <a:pt x="0" y="4833"/>
                    <a:pt x="2553" y="2432"/>
                    <a:pt x="194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50"/>
            <p:cNvSpPr/>
            <p:nvPr/>
          </p:nvSpPr>
          <p:spPr>
            <a:xfrm>
              <a:off x="1447850" y="3620925"/>
              <a:ext cx="130750" cy="28075"/>
            </a:xfrm>
            <a:custGeom>
              <a:rect b="b" l="l" r="r" t="t"/>
              <a:pathLst>
                <a:path extrusionOk="0" h="1123" w="5230">
                  <a:moveTo>
                    <a:pt x="2794" y="0"/>
                  </a:moveTo>
                  <a:cubicBezTo>
                    <a:pt x="1845" y="0"/>
                    <a:pt x="897" y="183"/>
                    <a:pt x="1" y="557"/>
                  </a:cubicBezTo>
                  <a:cubicBezTo>
                    <a:pt x="1" y="557"/>
                    <a:pt x="1345" y="1122"/>
                    <a:pt x="2830" y="1122"/>
                  </a:cubicBezTo>
                  <a:cubicBezTo>
                    <a:pt x="3655" y="1122"/>
                    <a:pt x="4523" y="948"/>
                    <a:pt x="5229" y="405"/>
                  </a:cubicBezTo>
                  <a:cubicBezTo>
                    <a:pt x="4439" y="137"/>
                    <a:pt x="3616" y="0"/>
                    <a:pt x="279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50"/>
            <p:cNvSpPr/>
            <p:nvPr/>
          </p:nvSpPr>
          <p:spPr>
            <a:xfrm>
              <a:off x="1449375" y="3494250"/>
              <a:ext cx="45625" cy="101850"/>
            </a:xfrm>
            <a:custGeom>
              <a:rect b="b" l="l" r="r" t="t"/>
              <a:pathLst>
                <a:path extrusionOk="0" h="4074" w="1825">
                  <a:moveTo>
                    <a:pt x="973" y="1"/>
                  </a:moveTo>
                  <a:lnTo>
                    <a:pt x="973" y="1"/>
                  </a:lnTo>
                  <a:cubicBezTo>
                    <a:pt x="244" y="1217"/>
                    <a:pt x="1" y="2676"/>
                    <a:pt x="274" y="4074"/>
                  </a:cubicBezTo>
                  <a:cubicBezTo>
                    <a:pt x="274" y="4074"/>
                    <a:pt x="1824" y="1794"/>
                    <a:pt x="97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50"/>
            <p:cNvSpPr/>
            <p:nvPr/>
          </p:nvSpPr>
          <p:spPr>
            <a:xfrm>
              <a:off x="1182650" y="3453225"/>
              <a:ext cx="158850" cy="117800"/>
            </a:xfrm>
            <a:custGeom>
              <a:rect b="b" l="l" r="r" t="t"/>
              <a:pathLst>
                <a:path extrusionOk="0" h="4712" w="6354">
                  <a:moveTo>
                    <a:pt x="1" y="1"/>
                  </a:moveTo>
                  <a:cubicBezTo>
                    <a:pt x="1" y="1"/>
                    <a:pt x="2828" y="4712"/>
                    <a:pt x="6354" y="4712"/>
                  </a:cubicBezTo>
                  <a:cubicBezTo>
                    <a:pt x="6354" y="4712"/>
                    <a:pt x="4135" y="1095"/>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50"/>
            <p:cNvSpPr/>
            <p:nvPr/>
          </p:nvSpPr>
          <p:spPr>
            <a:xfrm>
              <a:off x="1342225" y="3257925"/>
              <a:ext cx="109450" cy="237875"/>
            </a:xfrm>
            <a:custGeom>
              <a:rect b="b" l="l" r="r" t="t"/>
              <a:pathLst>
                <a:path extrusionOk="0" h="9515" w="4378">
                  <a:moveTo>
                    <a:pt x="4378" y="1"/>
                  </a:moveTo>
                  <a:cubicBezTo>
                    <a:pt x="4378" y="1"/>
                    <a:pt x="1" y="5047"/>
                    <a:pt x="214" y="9515"/>
                  </a:cubicBezTo>
                  <a:cubicBezTo>
                    <a:pt x="214" y="9515"/>
                    <a:pt x="3709" y="5563"/>
                    <a:pt x="43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50"/>
            <p:cNvSpPr/>
            <p:nvPr/>
          </p:nvSpPr>
          <p:spPr>
            <a:xfrm>
              <a:off x="1292850" y="3178150"/>
              <a:ext cx="56250" cy="159600"/>
            </a:xfrm>
            <a:custGeom>
              <a:rect b="b" l="l" r="r" t="t"/>
              <a:pathLst>
                <a:path extrusionOk="0" h="6384" w="2250">
                  <a:moveTo>
                    <a:pt x="2189" y="0"/>
                  </a:moveTo>
                  <a:cubicBezTo>
                    <a:pt x="2189" y="1"/>
                    <a:pt x="0" y="3526"/>
                    <a:pt x="608" y="6384"/>
                  </a:cubicBezTo>
                  <a:cubicBezTo>
                    <a:pt x="1702" y="4438"/>
                    <a:pt x="2250" y="2219"/>
                    <a:pt x="218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50"/>
            <p:cNvSpPr/>
            <p:nvPr/>
          </p:nvSpPr>
          <p:spPr>
            <a:xfrm>
              <a:off x="1179625" y="3314925"/>
              <a:ext cx="125400" cy="89700"/>
            </a:xfrm>
            <a:custGeom>
              <a:rect b="b" l="l" r="r" t="t"/>
              <a:pathLst>
                <a:path extrusionOk="0" h="3588" w="5016">
                  <a:moveTo>
                    <a:pt x="0" y="1"/>
                  </a:moveTo>
                  <a:lnTo>
                    <a:pt x="0" y="1"/>
                  </a:lnTo>
                  <a:cubicBezTo>
                    <a:pt x="0" y="1"/>
                    <a:pt x="1763" y="3223"/>
                    <a:pt x="5016" y="3587"/>
                  </a:cubicBezTo>
                  <a:cubicBezTo>
                    <a:pt x="5016" y="3587"/>
                    <a:pt x="3921" y="1095"/>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50"/>
            <p:cNvSpPr/>
            <p:nvPr/>
          </p:nvSpPr>
          <p:spPr>
            <a:xfrm>
              <a:off x="1129475" y="3718100"/>
              <a:ext cx="127675" cy="32575"/>
            </a:xfrm>
            <a:custGeom>
              <a:rect b="b" l="l" r="r" t="t"/>
              <a:pathLst>
                <a:path extrusionOk="0" h="1303" w="5107">
                  <a:moveTo>
                    <a:pt x="3880" y="0"/>
                  </a:moveTo>
                  <a:cubicBezTo>
                    <a:pt x="2518" y="0"/>
                    <a:pt x="1169" y="383"/>
                    <a:pt x="0" y="1108"/>
                  </a:cubicBezTo>
                  <a:cubicBezTo>
                    <a:pt x="0" y="1108"/>
                    <a:pt x="780" y="1303"/>
                    <a:pt x="1780" y="1303"/>
                  </a:cubicBezTo>
                  <a:cubicBezTo>
                    <a:pt x="2869" y="1303"/>
                    <a:pt x="4219" y="1072"/>
                    <a:pt x="5107" y="105"/>
                  </a:cubicBezTo>
                  <a:cubicBezTo>
                    <a:pt x="4700" y="35"/>
                    <a:pt x="4289" y="0"/>
                    <a:pt x="388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50"/>
            <p:cNvSpPr/>
            <p:nvPr/>
          </p:nvSpPr>
          <p:spPr>
            <a:xfrm>
              <a:off x="1286000" y="3782250"/>
              <a:ext cx="54750" cy="61575"/>
            </a:xfrm>
            <a:custGeom>
              <a:rect b="b" l="l" r="r" t="t"/>
              <a:pathLst>
                <a:path extrusionOk="0" h="2463" w="2190">
                  <a:moveTo>
                    <a:pt x="2189" y="1"/>
                  </a:moveTo>
                  <a:cubicBezTo>
                    <a:pt x="2189" y="1"/>
                    <a:pt x="122" y="974"/>
                    <a:pt x="1" y="2463"/>
                  </a:cubicBezTo>
                  <a:cubicBezTo>
                    <a:pt x="1004" y="1916"/>
                    <a:pt x="1764" y="1065"/>
                    <a:pt x="21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50"/>
            <p:cNvSpPr/>
            <p:nvPr/>
          </p:nvSpPr>
          <p:spPr>
            <a:xfrm>
              <a:off x="1232800" y="3766575"/>
              <a:ext cx="98075" cy="23325"/>
            </a:xfrm>
            <a:custGeom>
              <a:rect b="b" l="l" r="r" t="t"/>
              <a:pathLst>
                <a:path extrusionOk="0" h="933" w="3923">
                  <a:moveTo>
                    <a:pt x="2518" y="0"/>
                  </a:moveTo>
                  <a:cubicBezTo>
                    <a:pt x="1676" y="0"/>
                    <a:pt x="647" y="164"/>
                    <a:pt x="1" y="841"/>
                  </a:cubicBezTo>
                  <a:cubicBezTo>
                    <a:pt x="338" y="902"/>
                    <a:pt x="679" y="932"/>
                    <a:pt x="1019" y="932"/>
                  </a:cubicBezTo>
                  <a:cubicBezTo>
                    <a:pt x="2030" y="932"/>
                    <a:pt x="3035" y="665"/>
                    <a:pt x="3922" y="142"/>
                  </a:cubicBezTo>
                  <a:cubicBezTo>
                    <a:pt x="3922" y="142"/>
                    <a:pt x="3301" y="0"/>
                    <a:pt x="251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50"/>
            <p:cNvSpPr/>
            <p:nvPr/>
          </p:nvSpPr>
          <p:spPr>
            <a:xfrm>
              <a:off x="1282975" y="3289850"/>
              <a:ext cx="91200" cy="630725"/>
            </a:xfrm>
            <a:custGeom>
              <a:rect b="b" l="l" r="r" t="t"/>
              <a:pathLst>
                <a:path extrusionOk="0" h="25229" w="3648">
                  <a:moveTo>
                    <a:pt x="0" y="1"/>
                  </a:moveTo>
                  <a:cubicBezTo>
                    <a:pt x="0" y="4"/>
                    <a:pt x="1" y="7"/>
                    <a:pt x="2" y="10"/>
                  </a:cubicBezTo>
                  <a:lnTo>
                    <a:pt x="2" y="10"/>
                  </a:lnTo>
                  <a:lnTo>
                    <a:pt x="0" y="1"/>
                  </a:lnTo>
                  <a:close/>
                  <a:moveTo>
                    <a:pt x="2" y="10"/>
                  </a:moveTo>
                  <a:lnTo>
                    <a:pt x="30" y="183"/>
                  </a:lnTo>
                  <a:cubicBezTo>
                    <a:pt x="91" y="365"/>
                    <a:pt x="152" y="609"/>
                    <a:pt x="243" y="912"/>
                  </a:cubicBezTo>
                  <a:cubicBezTo>
                    <a:pt x="395" y="1520"/>
                    <a:pt x="638" y="2432"/>
                    <a:pt x="942" y="3557"/>
                  </a:cubicBezTo>
                  <a:cubicBezTo>
                    <a:pt x="1489" y="5806"/>
                    <a:pt x="2189" y="8937"/>
                    <a:pt x="2705" y="12432"/>
                  </a:cubicBezTo>
                  <a:cubicBezTo>
                    <a:pt x="2979" y="14195"/>
                    <a:pt x="3161" y="15867"/>
                    <a:pt x="3283" y="17387"/>
                  </a:cubicBezTo>
                  <a:cubicBezTo>
                    <a:pt x="3404" y="18907"/>
                    <a:pt x="3496" y="20305"/>
                    <a:pt x="3526" y="21460"/>
                  </a:cubicBezTo>
                  <a:cubicBezTo>
                    <a:pt x="3556" y="22037"/>
                    <a:pt x="3556" y="22554"/>
                    <a:pt x="3556" y="23010"/>
                  </a:cubicBezTo>
                  <a:lnTo>
                    <a:pt x="3556" y="24195"/>
                  </a:lnTo>
                  <a:lnTo>
                    <a:pt x="3556" y="24955"/>
                  </a:lnTo>
                  <a:lnTo>
                    <a:pt x="3556" y="25168"/>
                  </a:lnTo>
                  <a:lnTo>
                    <a:pt x="3556" y="25229"/>
                  </a:lnTo>
                  <a:cubicBezTo>
                    <a:pt x="3556" y="25229"/>
                    <a:pt x="3556" y="25199"/>
                    <a:pt x="3617" y="25168"/>
                  </a:cubicBezTo>
                  <a:lnTo>
                    <a:pt x="3617" y="24986"/>
                  </a:lnTo>
                  <a:cubicBezTo>
                    <a:pt x="3617" y="24803"/>
                    <a:pt x="3617" y="24560"/>
                    <a:pt x="3617" y="24226"/>
                  </a:cubicBezTo>
                  <a:cubicBezTo>
                    <a:pt x="3648" y="23892"/>
                    <a:pt x="3648" y="23496"/>
                    <a:pt x="3648" y="23040"/>
                  </a:cubicBezTo>
                  <a:lnTo>
                    <a:pt x="3648" y="21490"/>
                  </a:lnTo>
                  <a:cubicBezTo>
                    <a:pt x="3648" y="20305"/>
                    <a:pt x="3587" y="18937"/>
                    <a:pt x="3465" y="17387"/>
                  </a:cubicBezTo>
                  <a:cubicBezTo>
                    <a:pt x="3313" y="15867"/>
                    <a:pt x="3131" y="14195"/>
                    <a:pt x="2888" y="12432"/>
                  </a:cubicBezTo>
                  <a:cubicBezTo>
                    <a:pt x="2432" y="9454"/>
                    <a:pt x="1824" y="6475"/>
                    <a:pt x="1064" y="3557"/>
                  </a:cubicBezTo>
                  <a:cubicBezTo>
                    <a:pt x="760" y="2402"/>
                    <a:pt x="486" y="1520"/>
                    <a:pt x="304" y="882"/>
                  </a:cubicBezTo>
                  <a:cubicBezTo>
                    <a:pt x="213" y="578"/>
                    <a:pt x="122" y="335"/>
                    <a:pt x="61" y="183"/>
                  </a:cubicBezTo>
                  <a:cubicBezTo>
                    <a:pt x="61" y="101"/>
                    <a:pt x="11" y="43"/>
                    <a:pt x="2" y="1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50"/>
            <p:cNvSpPr/>
            <p:nvPr/>
          </p:nvSpPr>
          <p:spPr>
            <a:xfrm>
              <a:off x="1221425" y="3684225"/>
              <a:ext cx="146675" cy="99600"/>
            </a:xfrm>
            <a:custGeom>
              <a:rect b="b" l="l" r="r" t="t"/>
              <a:pathLst>
                <a:path extrusionOk="0" h="3984" w="5867">
                  <a:moveTo>
                    <a:pt x="33" y="0"/>
                  </a:moveTo>
                  <a:cubicBezTo>
                    <a:pt x="32" y="0"/>
                    <a:pt x="31" y="0"/>
                    <a:pt x="30" y="1"/>
                  </a:cubicBezTo>
                  <a:cubicBezTo>
                    <a:pt x="0" y="31"/>
                    <a:pt x="1277" y="943"/>
                    <a:pt x="2888" y="2068"/>
                  </a:cubicBezTo>
                  <a:cubicBezTo>
                    <a:pt x="4471" y="3143"/>
                    <a:pt x="5760" y="3984"/>
                    <a:pt x="5833" y="3984"/>
                  </a:cubicBezTo>
                  <a:cubicBezTo>
                    <a:pt x="5835" y="3984"/>
                    <a:pt x="5835" y="3983"/>
                    <a:pt x="5836" y="3983"/>
                  </a:cubicBezTo>
                  <a:cubicBezTo>
                    <a:pt x="5866" y="3952"/>
                    <a:pt x="4590" y="3040"/>
                    <a:pt x="2979" y="1946"/>
                  </a:cubicBezTo>
                  <a:cubicBezTo>
                    <a:pt x="1396" y="841"/>
                    <a:pt x="106" y="0"/>
                    <a:pt x="33"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50"/>
            <p:cNvSpPr/>
            <p:nvPr/>
          </p:nvSpPr>
          <p:spPr>
            <a:xfrm>
              <a:off x="1367325" y="3565700"/>
              <a:ext cx="139075" cy="130725"/>
            </a:xfrm>
            <a:custGeom>
              <a:rect b="b" l="l" r="r" t="t"/>
              <a:pathLst>
                <a:path extrusionOk="0" h="5229" w="5563">
                  <a:moveTo>
                    <a:pt x="5562" y="0"/>
                  </a:moveTo>
                  <a:cubicBezTo>
                    <a:pt x="5471" y="61"/>
                    <a:pt x="5380" y="122"/>
                    <a:pt x="5319" y="213"/>
                  </a:cubicBezTo>
                  <a:lnTo>
                    <a:pt x="4742" y="760"/>
                  </a:lnTo>
                  <a:lnTo>
                    <a:pt x="2766" y="2584"/>
                  </a:lnTo>
                  <a:lnTo>
                    <a:pt x="821" y="4438"/>
                  </a:lnTo>
                  <a:lnTo>
                    <a:pt x="213" y="4985"/>
                  </a:lnTo>
                  <a:cubicBezTo>
                    <a:pt x="122" y="5046"/>
                    <a:pt x="61" y="5137"/>
                    <a:pt x="0" y="5228"/>
                  </a:cubicBezTo>
                  <a:cubicBezTo>
                    <a:pt x="91" y="5167"/>
                    <a:pt x="182" y="5107"/>
                    <a:pt x="274" y="5046"/>
                  </a:cubicBezTo>
                  <a:cubicBezTo>
                    <a:pt x="395" y="4924"/>
                    <a:pt x="608" y="4742"/>
                    <a:pt x="881" y="4499"/>
                  </a:cubicBezTo>
                  <a:cubicBezTo>
                    <a:pt x="1398" y="4043"/>
                    <a:pt x="2097" y="3435"/>
                    <a:pt x="2857" y="2705"/>
                  </a:cubicBezTo>
                  <a:cubicBezTo>
                    <a:pt x="3648" y="1976"/>
                    <a:pt x="4316" y="1307"/>
                    <a:pt x="4803" y="821"/>
                  </a:cubicBezTo>
                  <a:cubicBezTo>
                    <a:pt x="5046" y="578"/>
                    <a:pt x="5228" y="395"/>
                    <a:pt x="5350" y="243"/>
                  </a:cubicBezTo>
                  <a:cubicBezTo>
                    <a:pt x="5441" y="183"/>
                    <a:pt x="5502" y="91"/>
                    <a:pt x="556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50"/>
            <p:cNvSpPr/>
            <p:nvPr/>
          </p:nvSpPr>
          <p:spPr>
            <a:xfrm>
              <a:off x="1117300" y="3631800"/>
              <a:ext cx="120100" cy="64625"/>
            </a:xfrm>
            <a:custGeom>
              <a:rect b="b" l="l" r="r" t="t"/>
              <a:pathLst>
                <a:path extrusionOk="0" h="2585" w="4804">
                  <a:moveTo>
                    <a:pt x="41" y="0"/>
                  </a:moveTo>
                  <a:cubicBezTo>
                    <a:pt x="15" y="0"/>
                    <a:pt x="1" y="1"/>
                    <a:pt x="1" y="1"/>
                  </a:cubicBezTo>
                  <a:cubicBezTo>
                    <a:pt x="1095" y="1551"/>
                    <a:pt x="2888" y="2523"/>
                    <a:pt x="4803" y="2584"/>
                  </a:cubicBezTo>
                  <a:cubicBezTo>
                    <a:pt x="3466" y="80"/>
                    <a:pt x="424" y="0"/>
                    <a:pt x="4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50"/>
            <p:cNvSpPr/>
            <p:nvPr/>
          </p:nvSpPr>
          <p:spPr>
            <a:xfrm>
              <a:off x="1231300" y="3597600"/>
              <a:ext cx="69925" cy="123900"/>
            </a:xfrm>
            <a:custGeom>
              <a:rect b="b" l="l" r="r" t="t"/>
              <a:pathLst>
                <a:path extrusionOk="0" h="4956" w="2797">
                  <a:moveTo>
                    <a:pt x="61" y="1"/>
                  </a:moveTo>
                  <a:lnTo>
                    <a:pt x="61" y="1"/>
                  </a:lnTo>
                  <a:cubicBezTo>
                    <a:pt x="0" y="1916"/>
                    <a:pt x="851" y="3739"/>
                    <a:pt x="2371" y="4955"/>
                  </a:cubicBezTo>
                  <a:cubicBezTo>
                    <a:pt x="2797" y="1946"/>
                    <a:pt x="61" y="1"/>
                    <a:pt x="6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50"/>
            <p:cNvSpPr/>
            <p:nvPr/>
          </p:nvSpPr>
          <p:spPr>
            <a:xfrm>
              <a:off x="1480525" y="3476775"/>
              <a:ext cx="113250" cy="111750"/>
            </a:xfrm>
            <a:custGeom>
              <a:rect b="b" l="l" r="r" t="t"/>
              <a:pathLst>
                <a:path extrusionOk="0" h="4470" w="4530">
                  <a:moveTo>
                    <a:pt x="4530" y="1"/>
                  </a:moveTo>
                  <a:lnTo>
                    <a:pt x="4530" y="1"/>
                  </a:lnTo>
                  <a:cubicBezTo>
                    <a:pt x="2402" y="700"/>
                    <a:pt x="730" y="2341"/>
                    <a:pt x="1" y="4469"/>
                  </a:cubicBezTo>
                  <a:cubicBezTo>
                    <a:pt x="3466" y="3770"/>
                    <a:pt x="4530" y="1"/>
                    <a:pt x="453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50"/>
            <p:cNvSpPr/>
            <p:nvPr/>
          </p:nvSpPr>
          <p:spPr>
            <a:xfrm>
              <a:off x="1194825" y="3126475"/>
              <a:ext cx="107925" cy="184675"/>
            </a:xfrm>
            <a:custGeom>
              <a:rect b="b" l="l" r="r" t="t"/>
              <a:pathLst>
                <a:path extrusionOk="0" h="7387" w="4317">
                  <a:moveTo>
                    <a:pt x="0" y="1"/>
                  </a:moveTo>
                  <a:cubicBezTo>
                    <a:pt x="31" y="2919"/>
                    <a:pt x="1459" y="5654"/>
                    <a:pt x="3830" y="7387"/>
                  </a:cubicBezTo>
                  <a:cubicBezTo>
                    <a:pt x="4316" y="2827"/>
                    <a:pt x="0" y="1"/>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50"/>
            <p:cNvSpPr/>
            <p:nvPr/>
          </p:nvSpPr>
          <p:spPr>
            <a:xfrm>
              <a:off x="1403025" y="3750350"/>
              <a:ext cx="149725" cy="167200"/>
            </a:xfrm>
            <a:custGeom>
              <a:rect b="b" l="l" r="r" t="t"/>
              <a:pathLst>
                <a:path extrusionOk="0" h="6688" w="5989">
                  <a:moveTo>
                    <a:pt x="5989" y="0"/>
                  </a:moveTo>
                  <a:lnTo>
                    <a:pt x="5989" y="0"/>
                  </a:lnTo>
                  <a:cubicBezTo>
                    <a:pt x="5897" y="31"/>
                    <a:pt x="5776" y="91"/>
                    <a:pt x="5685" y="183"/>
                  </a:cubicBezTo>
                  <a:cubicBezTo>
                    <a:pt x="5502" y="304"/>
                    <a:pt x="5198" y="487"/>
                    <a:pt x="4894" y="730"/>
                  </a:cubicBezTo>
                  <a:cubicBezTo>
                    <a:pt x="4013" y="1368"/>
                    <a:pt x="3223" y="2098"/>
                    <a:pt x="2493" y="2888"/>
                  </a:cubicBezTo>
                  <a:cubicBezTo>
                    <a:pt x="1794" y="3709"/>
                    <a:pt x="1156" y="4560"/>
                    <a:pt x="609" y="5502"/>
                  </a:cubicBezTo>
                  <a:cubicBezTo>
                    <a:pt x="396" y="5867"/>
                    <a:pt x="244" y="6140"/>
                    <a:pt x="153" y="6353"/>
                  </a:cubicBezTo>
                  <a:cubicBezTo>
                    <a:pt x="92" y="6444"/>
                    <a:pt x="31" y="6566"/>
                    <a:pt x="1" y="6687"/>
                  </a:cubicBezTo>
                  <a:cubicBezTo>
                    <a:pt x="92" y="6566"/>
                    <a:pt x="153" y="6475"/>
                    <a:pt x="213" y="6383"/>
                  </a:cubicBezTo>
                  <a:cubicBezTo>
                    <a:pt x="335" y="6171"/>
                    <a:pt x="487" y="5897"/>
                    <a:pt x="700" y="5532"/>
                  </a:cubicBezTo>
                  <a:cubicBezTo>
                    <a:pt x="1855" y="3739"/>
                    <a:pt x="3283" y="2128"/>
                    <a:pt x="4955" y="791"/>
                  </a:cubicBezTo>
                  <a:cubicBezTo>
                    <a:pt x="5259" y="547"/>
                    <a:pt x="5533" y="335"/>
                    <a:pt x="5715" y="213"/>
                  </a:cubicBezTo>
                  <a:cubicBezTo>
                    <a:pt x="5806" y="152"/>
                    <a:pt x="5897" y="61"/>
                    <a:pt x="598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50"/>
            <p:cNvSpPr/>
            <p:nvPr/>
          </p:nvSpPr>
          <p:spPr>
            <a:xfrm>
              <a:off x="1451650" y="3691825"/>
              <a:ext cx="44100" cy="128450"/>
            </a:xfrm>
            <a:custGeom>
              <a:rect b="b" l="l" r="r" t="t"/>
              <a:pathLst>
                <a:path extrusionOk="0" h="5138" w="1764">
                  <a:moveTo>
                    <a:pt x="1308" y="1"/>
                  </a:moveTo>
                  <a:lnTo>
                    <a:pt x="1308" y="1"/>
                  </a:lnTo>
                  <a:cubicBezTo>
                    <a:pt x="335" y="1521"/>
                    <a:pt x="1" y="3344"/>
                    <a:pt x="305" y="5138"/>
                  </a:cubicBezTo>
                  <a:cubicBezTo>
                    <a:pt x="305" y="5138"/>
                    <a:pt x="1764" y="3192"/>
                    <a:pt x="13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50"/>
            <p:cNvSpPr/>
            <p:nvPr/>
          </p:nvSpPr>
          <p:spPr>
            <a:xfrm>
              <a:off x="1531450" y="3763375"/>
              <a:ext cx="94250" cy="20300"/>
            </a:xfrm>
            <a:custGeom>
              <a:rect b="b" l="l" r="r" t="t"/>
              <a:pathLst>
                <a:path extrusionOk="0" h="812" w="3770">
                  <a:moveTo>
                    <a:pt x="2664" y="1"/>
                  </a:moveTo>
                  <a:cubicBezTo>
                    <a:pt x="1742" y="1"/>
                    <a:pt x="825" y="240"/>
                    <a:pt x="0" y="695"/>
                  </a:cubicBezTo>
                  <a:cubicBezTo>
                    <a:pt x="366" y="773"/>
                    <a:pt x="737" y="812"/>
                    <a:pt x="1107" y="812"/>
                  </a:cubicBezTo>
                  <a:cubicBezTo>
                    <a:pt x="2028" y="812"/>
                    <a:pt x="2945" y="573"/>
                    <a:pt x="3770" y="118"/>
                  </a:cubicBezTo>
                  <a:cubicBezTo>
                    <a:pt x="3404" y="39"/>
                    <a:pt x="3033" y="1"/>
                    <a:pt x="26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50"/>
            <p:cNvSpPr/>
            <p:nvPr/>
          </p:nvSpPr>
          <p:spPr>
            <a:xfrm>
              <a:off x="1070200" y="3900800"/>
              <a:ext cx="610225" cy="190750"/>
            </a:xfrm>
            <a:custGeom>
              <a:rect b="b" l="l" r="r" t="t"/>
              <a:pathLst>
                <a:path extrusionOk="0" h="7630" w="24409">
                  <a:moveTo>
                    <a:pt x="0" y="1"/>
                  </a:moveTo>
                  <a:lnTo>
                    <a:pt x="0" y="7630"/>
                  </a:lnTo>
                  <a:lnTo>
                    <a:pt x="24408" y="7630"/>
                  </a:lnTo>
                  <a:lnTo>
                    <a:pt x="24408" y="1"/>
                  </a:lnTo>
                  <a:close/>
                </a:path>
              </a:pathLst>
            </a:custGeom>
            <a:solidFill>
              <a:srgbClr val="7C1F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50"/>
            <p:cNvSpPr/>
            <p:nvPr/>
          </p:nvSpPr>
          <p:spPr>
            <a:xfrm>
              <a:off x="1053475" y="3898525"/>
              <a:ext cx="636050" cy="4575"/>
            </a:xfrm>
            <a:custGeom>
              <a:rect b="b" l="l" r="r" t="t"/>
              <a:pathLst>
                <a:path extrusionOk="0" h="183" w="25442">
                  <a:moveTo>
                    <a:pt x="12736" y="0"/>
                  </a:moveTo>
                  <a:cubicBezTo>
                    <a:pt x="5685" y="0"/>
                    <a:pt x="1" y="31"/>
                    <a:pt x="1" y="92"/>
                  </a:cubicBezTo>
                  <a:cubicBezTo>
                    <a:pt x="1" y="152"/>
                    <a:pt x="5685" y="183"/>
                    <a:pt x="12736" y="183"/>
                  </a:cubicBezTo>
                  <a:cubicBezTo>
                    <a:pt x="19758" y="183"/>
                    <a:pt x="25442" y="152"/>
                    <a:pt x="25442" y="92"/>
                  </a:cubicBezTo>
                  <a:cubicBezTo>
                    <a:pt x="25442" y="61"/>
                    <a:pt x="19758" y="0"/>
                    <a:pt x="12736"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50"/>
            <p:cNvSpPr/>
            <p:nvPr/>
          </p:nvSpPr>
          <p:spPr>
            <a:xfrm>
              <a:off x="1101350" y="3903075"/>
              <a:ext cx="6100" cy="186975"/>
            </a:xfrm>
            <a:custGeom>
              <a:rect b="b" l="l" r="r" t="t"/>
              <a:pathLst>
                <a:path extrusionOk="0" h="7479" w="244">
                  <a:moveTo>
                    <a:pt x="122" y="1"/>
                  </a:moveTo>
                  <a:cubicBezTo>
                    <a:pt x="31" y="1247"/>
                    <a:pt x="1" y="2493"/>
                    <a:pt x="31" y="3739"/>
                  </a:cubicBezTo>
                  <a:cubicBezTo>
                    <a:pt x="1" y="4986"/>
                    <a:pt x="31" y="6232"/>
                    <a:pt x="122" y="7478"/>
                  </a:cubicBezTo>
                  <a:cubicBezTo>
                    <a:pt x="213" y="6232"/>
                    <a:pt x="244" y="4986"/>
                    <a:pt x="213" y="3739"/>
                  </a:cubicBezTo>
                  <a:cubicBezTo>
                    <a:pt x="244" y="2493"/>
                    <a:pt x="213" y="1247"/>
                    <a:pt x="122"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50"/>
            <p:cNvSpPr/>
            <p:nvPr/>
          </p:nvSpPr>
          <p:spPr>
            <a:xfrm>
              <a:off x="1181150" y="3903075"/>
              <a:ext cx="6850" cy="186975"/>
            </a:xfrm>
            <a:custGeom>
              <a:rect b="b" l="l" r="r" t="t"/>
              <a:pathLst>
                <a:path extrusionOk="0" h="7479" w="274">
                  <a:moveTo>
                    <a:pt x="152" y="1"/>
                  </a:moveTo>
                  <a:cubicBezTo>
                    <a:pt x="30" y="1247"/>
                    <a:pt x="0" y="2493"/>
                    <a:pt x="30" y="3739"/>
                  </a:cubicBezTo>
                  <a:cubicBezTo>
                    <a:pt x="0" y="4986"/>
                    <a:pt x="30" y="6232"/>
                    <a:pt x="152" y="7478"/>
                  </a:cubicBezTo>
                  <a:cubicBezTo>
                    <a:pt x="243" y="6232"/>
                    <a:pt x="274" y="4986"/>
                    <a:pt x="243" y="3739"/>
                  </a:cubicBezTo>
                  <a:cubicBezTo>
                    <a:pt x="274" y="2493"/>
                    <a:pt x="243" y="1247"/>
                    <a:pt x="152"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50"/>
            <p:cNvSpPr/>
            <p:nvPr/>
          </p:nvSpPr>
          <p:spPr>
            <a:xfrm>
              <a:off x="1261700" y="3903075"/>
              <a:ext cx="6850" cy="186975"/>
            </a:xfrm>
            <a:custGeom>
              <a:rect b="b" l="l" r="r" t="t"/>
              <a:pathLst>
                <a:path extrusionOk="0" h="7479" w="274">
                  <a:moveTo>
                    <a:pt x="122" y="1"/>
                  </a:moveTo>
                  <a:cubicBezTo>
                    <a:pt x="30" y="1247"/>
                    <a:pt x="0" y="2493"/>
                    <a:pt x="30" y="3739"/>
                  </a:cubicBezTo>
                  <a:cubicBezTo>
                    <a:pt x="0" y="4986"/>
                    <a:pt x="30" y="6232"/>
                    <a:pt x="122" y="7478"/>
                  </a:cubicBezTo>
                  <a:cubicBezTo>
                    <a:pt x="243" y="6232"/>
                    <a:pt x="274" y="4986"/>
                    <a:pt x="243" y="3739"/>
                  </a:cubicBezTo>
                  <a:cubicBezTo>
                    <a:pt x="274" y="2493"/>
                    <a:pt x="243" y="1247"/>
                    <a:pt x="122"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50"/>
            <p:cNvSpPr/>
            <p:nvPr/>
          </p:nvSpPr>
          <p:spPr>
            <a:xfrm>
              <a:off x="1342225" y="3903075"/>
              <a:ext cx="6875" cy="186975"/>
            </a:xfrm>
            <a:custGeom>
              <a:rect b="b" l="l" r="r" t="t"/>
              <a:pathLst>
                <a:path extrusionOk="0" h="7479" w="275">
                  <a:moveTo>
                    <a:pt x="123" y="1"/>
                  </a:moveTo>
                  <a:cubicBezTo>
                    <a:pt x="31" y="1247"/>
                    <a:pt x="1" y="2493"/>
                    <a:pt x="31" y="3739"/>
                  </a:cubicBezTo>
                  <a:cubicBezTo>
                    <a:pt x="1" y="4986"/>
                    <a:pt x="31" y="6232"/>
                    <a:pt x="123" y="7478"/>
                  </a:cubicBezTo>
                  <a:cubicBezTo>
                    <a:pt x="214" y="6232"/>
                    <a:pt x="275" y="4986"/>
                    <a:pt x="214" y="3739"/>
                  </a:cubicBezTo>
                  <a:cubicBezTo>
                    <a:pt x="275" y="2493"/>
                    <a:pt x="214" y="1247"/>
                    <a:pt x="123"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50"/>
            <p:cNvSpPr/>
            <p:nvPr/>
          </p:nvSpPr>
          <p:spPr>
            <a:xfrm>
              <a:off x="1422025" y="3903075"/>
              <a:ext cx="6875" cy="186975"/>
            </a:xfrm>
            <a:custGeom>
              <a:rect b="b" l="l" r="r" t="t"/>
              <a:pathLst>
                <a:path extrusionOk="0" h="7479" w="275">
                  <a:moveTo>
                    <a:pt x="152" y="1"/>
                  </a:moveTo>
                  <a:cubicBezTo>
                    <a:pt x="31" y="1247"/>
                    <a:pt x="1" y="2493"/>
                    <a:pt x="31" y="3739"/>
                  </a:cubicBezTo>
                  <a:cubicBezTo>
                    <a:pt x="1" y="4986"/>
                    <a:pt x="31" y="6232"/>
                    <a:pt x="152" y="7478"/>
                  </a:cubicBezTo>
                  <a:cubicBezTo>
                    <a:pt x="244" y="6232"/>
                    <a:pt x="274" y="4986"/>
                    <a:pt x="244" y="3739"/>
                  </a:cubicBezTo>
                  <a:cubicBezTo>
                    <a:pt x="274" y="2493"/>
                    <a:pt x="244" y="1247"/>
                    <a:pt x="152"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50"/>
            <p:cNvSpPr/>
            <p:nvPr/>
          </p:nvSpPr>
          <p:spPr>
            <a:xfrm>
              <a:off x="1502575" y="3903075"/>
              <a:ext cx="6875" cy="186975"/>
            </a:xfrm>
            <a:custGeom>
              <a:rect b="b" l="l" r="r" t="t"/>
              <a:pathLst>
                <a:path extrusionOk="0" h="7479" w="275">
                  <a:moveTo>
                    <a:pt x="152" y="1"/>
                  </a:moveTo>
                  <a:cubicBezTo>
                    <a:pt x="31" y="1247"/>
                    <a:pt x="0" y="2493"/>
                    <a:pt x="31" y="3739"/>
                  </a:cubicBezTo>
                  <a:cubicBezTo>
                    <a:pt x="0" y="4986"/>
                    <a:pt x="31" y="6232"/>
                    <a:pt x="152" y="7478"/>
                  </a:cubicBezTo>
                  <a:cubicBezTo>
                    <a:pt x="244" y="6232"/>
                    <a:pt x="274" y="4986"/>
                    <a:pt x="244" y="3739"/>
                  </a:cubicBezTo>
                  <a:cubicBezTo>
                    <a:pt x="274" y="2493"/>
                    <a:pt x="244" y="1247"/>
                    <a:pt x="152"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50"/>
            <p:cNvSpPr/>
            <p:nvPr/>
          </p:nvSpPr>
          <p:spPr>
            <a:xfrm>
              <a:off x="1583875" y="3903075"/>
              <a:ext cx="6100" cy="186975"/>
            </a:xfrm>
            <a:custGeom>
              <a:rect b="b" l="l" r="r" t="t"/>
              <a:pathLst>
                <a:path extrusionOk="0" h="7479" w="244">
                  <a:moveTo>
                    <a:pt x="122" y="1"/>
                  </a:moveTo>
                  <a:cubicBezTo>
                    <a:pt x="31" y="1247"/>
                    <a:pt x="1" y="2493"/>
                    <a:pt x="31" y="3739"/>
                  </a:cubicBezTo>
                  <a:cubicBezTo>
                    <a:pt x="1" y="4986"/>
                    <a:pt x="31" y="6232"/>
                    <a:pt x="122" y="7478"/>
                  </a:cubicBezTo>
                  <a:cubicBezTo>
                    <a:pt x="214" y="6232"/>
                    <a:pt x="244" y="4986"/>
                    <a:pt x="214" y="3739"/>
                  </a:cubicBezTo>
                  <a:cubicBezTo>
                    <a:pt x="244" y="2493"/>
                    <a:pt x="214" y="1247"/>
                    <a:pt x="122"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50"/>
            <p:cNvSpPr/>
            <p:nvPr/>
          </p:nvSpPr>
          <p:spPr>
            <a:xfrm>
              <a:off x="1663675" y="3903075"/>
              <a:ext cx="6100" cy="186975"/>
            </a:xfrm>
            <a:custGeom>
              <a:rect b="b" l="l" r="r" t="t"/>
              <a:pathLst>
                <a:path extrusionOk="0" h="7479" w="244">
                  <a:moveTo>
                    <a:pt x="122" y="1"/>
                  </a:moveTo>
                  <a:cubicBezTo>
                    <a:pt x="31" y="1247"/>
                    <a:pt x="0" y="2493"/>
                    <a:pt x="31" y="3739"/>
                  </a:cubicBezTo>
                  <a:cubicBezTo>
                    <a:pt x="0" y="4986"/>
                    <a:pt x="31" y="6232"/>
                    <a:pt x="122" y="7478"/>
                  </a:cubicBezTo>
                  <a:cubicBezTo>
                    <a:pt x="213" y="6232"/>
                    <a:pt x="244" y="4986"/>
                    <a:pt x="213" y="3739"/>
                  </a:cubicBezTo>
                  <a:cubicBezTo>
                    <a:pt x="244" y="2493"/>
                    <a:pt x="213" y="1247"/>
                    <a:pt x="122"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50"/>
            <p:cNvSpPr/>
            <p:nvPr/>
          </p:nvSpPr>
          <p:spPr>
            <a:xfrm>
              <a:off x="1067925" y="4089250"/>
              <a:ext cx="610200" cy="4600"/>
            </a:xfrm>
            <a:custGeom>
              <a:rect b="b" l="l" r="r" t="t"/>
              <a:pathLst>
                <a:path extrusionOk="0" h="184" w="24408">
                  <a:moveTo>
                    <a:pt x="12219" y="1"/>
                  </a:moveTo>
                  <a:cubicBezTo>
                    <a:pt x="5471" y="1"/>
                    <a:pt x="0" y="31"/>
                    <a:pt x="0" y="92"/>
                  </a:cubicBezTo>
                  <a:cubicBezTo>
                    <a:pt x="0" y="153"/>
                    <a:pt x="5471" y="183"/>
                    <a:pt x="12219" y="183"/>
                  </a:cubicBezTo>
                  <a:cubicBezTo>
                    <a:pt x="18967" y="183"/>
                    <a:pt x="24408" y="153"/>
                    <a:pt x="24408" y="92"/>
                  </a:cubicBezTo>
                  <a:cubicBezTo>
                    <a:pt x="24408" y="31"/>
                    <a:pt x="18967" y="1"/>
                    <a:pt x="1221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50"/>
            <p:cNvSpPr/>
            <p:nvPr/>
          </p:nvSpPr>
          <p:spPr>
            <a:xfrm>
              <a:off x="1139350" y="4093050"/>
              <a:ext cx="6850" cy="72225"/>
            </a:xfrm>
            <a:custGeom>
              <a:rect b="b" l="l" r="r" t="t"/>
              <a:pathLst>
                <a:path extrusionOk="0" h="2889" w="274">
                  <a:moveTo>
                    <a:pt x="122" y="1"/>
                  </a:moveTo>
                  <a:cubicBezTo>
                    <a:pt x="0" y="943"/>
                    <a:pt x="0" y="1916"/>
                    <a:pt x="122" y="2888"/>
                  </a:cubicBezTo>
                  <a:cubicBezTo>
                    <a:pt x="274" y="1916"/>
                    <a:pt x="274" y="943"/>
                    <a:pt x="12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50"/>
            <p:cNvSpPr/>
            <p:nvPr/>
          </p:nvSpPr>
          <p:spPr>
            <a:xfrm>
              <a:off x="1612000" y="4093050"/>
              <a:ext cx="6850" cy="70700"/>
            </a:xfrm>
            <a:custGeom>
              <a:rect b="b" l="l" r="r" t="t"/>
              <a:pathLst>
                <a:path extrusionOk="0" h="2828" w="274">
                  <a:moveTo>
                    <a:pt x="152" y="1"/>
                  </a:moveTo>
                  <a:cubicBezTo>
                    <a:pt x="0" y="943"/>
                    <a:pt x="0" y="1885"/>
                    <a:pt x="152" y="2828"/>
                  </a:cubicBezTo>
                  <a:cubicBezTo>
                    <a:pt x="274" y="1885"/>
                    <a:pt x="274" y="943"/>
                    <a:pt x="15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50"/>
            <p:cNvSpPr/>
            <p:nvPr/>
          </p:nvSpPr>
          <p:spPr>
            <a:xfrm>
              <a:off x="2403800" y="2816450"/>
              <a:ext cx="3018325" cy="1074500"/>
            </a:xfrm>
            <a:custGeom>
              <a:rect b="b" l="l" r="r" t="t"/>
              <a:pathLst>
                <a:path extrusionOk="0" h="42980" w="120733">
                  <a:moveTo>
                    <a:pt x="1" y="0"/>
                  </a:moveTo>
                  <a:lnTo>
                    <a:pt x="1" y="42979"/>
                  </a:lnTo>
                  <a:lnTo>
                    <a:pt x="30852" y="42979"/>
                  </a:lnTo>
                  <a:lnTo>
                    <a:pt x="30852" y="12493"/>
                  </a:lnTo>
                  <a:lnTo>
                    <a:pt x="91461" y="12493"/>
                  </a:lnTo>
                  <a:lnTo>
                    <a:pt x="91461" y="42979"/>
                  </a:lnTo>
                  <a:lnTo>
                    <a:pt x="120732" y="42979"/>
                  </a:lnTo>
                  <a:lnTo>
                    <a:pt x="120732" y="0"/>
                  </a:lnTo>
                  <a:close/>
                </a:path>
              </a:pathLst>
            </a:custGeom>
            <a:solidFill>
              <a:srgbClr val="FF72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50"/>
            <p:cNvSpPr/>
            <p:nvPr/>
          </p:nvSpPr>
          <p:spPr>
            <a:xfrm>
              <a:off x="2403800" y="2816450"/>
              <a:ext cx="3018325" cy="1074500"/>
            </a:xfrm>
            <a:custGeom>
              <a:rect b="b" l="l" r="r" t="t"/>
              <a:pathLst>
                <a:path extrusionOk="0" h="42980" w="120733">
                  <a:moveTo>
                    <a:pt x="1" y="0"/>
                  </a:moveTo>
                  <a:lnTo>
                    <a:pt x="1" y="42979"/>
                  </a:lnTo>
                  <a:lnTo>
                    <a:pt x="30852" y="42979"/>
                  </a:lnTo>
                  <a:lnTo>
                    <a:pt x="30852" y="12493"/>
                  </a:lnTo>
                  <a:lnTo>
                    <a:pt x="91461" y="12493"/>
                  </a:lnTo>
                  <a:lnTo>
                    <a:pt x="91461" y="42979"/>
                  </a:lnTo>
                  <a:lnTo>
                    <a:pt x="120732" y="42979"/>
                  </a:lnTo>
                  <a:lnTo>
                    <a:pt x="120732" y="0"/>
                  </a:lnTo>
                  <a:close/>
                </a:path>
              </a:pathLst>
            </a:custGeom>
            <a:solidFill>
              <a:srgbClr val="3039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50"/>
            <p:cNvSpPr/>
            <p:nvPr/>
          </p:nvSpPr>
          <p:spPr>
            <a:xfrm>
              <a:off x="2459275" y="2799725"/>
              <a:ext cx="2922575" cy="242425"/>
            </a:xfrm>
            <a:custGeom>
              <a:rect b="b" l="l" r="r" t="t"/>
              <a:pathLst>
                <a:path extrusionOk="0" h="9697" w="116903">
                  <a:moveTo>
                    <a:pt x="1" y="0"/>
                  </a:moveTo>
                  <a:lnTo>
                    <a:pt x="1" y="9697"/>
                  </a:lnTo>
                  <a:lnTo>
                    <a:pt x="116903" y="9697"/>
                  </a:lnTo>
                  <a:lnTo>
                    <a:pt x="116903"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50"/>
            <p:cNvSpPr/>
            <p:nvPr/>
          </p:nvSpPr>
          <p:spPr>
            <a:xfrm>
              <a:off x="1870350" y="2723725"/>
              <a:ext cx="3894475" cy="92750"/>
            </a:xfrm>
            <a:custGeom>
              <a:rect b="b" l="l" r="r" t="t"/>
              <a:pathLst>
                <a:path extrusionOk="0" h="3710" w="155779">
                  <a:moveTo>
                    <a:pt x="1" y="1"/>
                  </a:moveTo>
                  <a:lnTo>
                    <a:pt x="1" y="3709"/>
                  </a:lnTo>
                  <a:lnTo>
                    <a:pt x="155779" y="3709"/>
                  </a:lnTo>
                  <a:lnTo>
                    <a:pt x="15577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50"/>
            <p:cNvSpPr/>
            <p:nvPr/>
          </p:nvSpPr>
          <p:spPr>
            <a:xfrm>
              <a:off x="2459275" y="1874175"/>
              <a:ext cx="2826825" cy="512200"/>
            </a:xfrm>
            <a:custGeom>
              <a:rect b="b" l="l" r="r" t="t"/>
              <a:pathLst>
                <a:path extrusionOk="0" h="20488" w="113073">
                  <a:moveTo>
                    <a:pt x="1" y="1"/>
                  </a:moveTo>
                  <a:lnTo>
                    <a:pt x="1" y="20487"/>
                  </a:lnTo>
                  <a:lnTo>
                    <a:pt x="113073" y="20487"/>
                  </a:lnTo>
                  <a:lnTo>
                    <a:pt x="11307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50"/>
            <p:cNvSpPr/>
            <p:nvPr/>
          </p:nvSpPr>
          <p:spPr>
            <a:xfrm>
              <a:off x="2560350" y="1977525"/>
              <a:ext cx="2595800" cy="226475"/>
            </a:xfrm>
            <a:custGeom>
              <a:rect b="b" l="l" r="r" t="t"/>
              <a:pathLst>
                <a:path extrusionOk="0" h="9059" w="103832">
                  <a:moveTo>
                    <a:pt x="0" y="0"/>
                  </a:moveTo>
                  <a:lnTo>
                    <a:pt x="0" y="9058"/>
                  </a:lnTo>
                  <a:lnTo>
                    <a:pt x="103832" y="9058"/>
                  </a:lnTo>
                  <a:lnTo>
                    <a:pt x="10383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50"/>
            <p:cNvSpPr/>
            <p:nvPr/>
          </p:nvSpPr>
          <p:spPr>
            <a:xfrm>
              <a:off x="2554275" y="2021600"/>
              <a:ext cx="2622400" cy="26625"/>
            </a:xfrm>
            <a:custGeom>
              <a:rect b="b" l="l" r="r" t="t"/>
              <a:pathLst>
                <a:path extrusionOk="0" h="1065" w="104896">
                  <a:moveTo>
                    <a:pt x="0" y="0"/>
                  </a:moveTo>
                  <a:lnTo>
                    <a:pt x="0" y="1064"/>
                  </a:lnTo>
                  <a:lnTo>
                    <a:pt x="104896" y="1064"/>
                  </a:lnTo>
                  <a:lnTo>
                    <a:pt x="10489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50"/>
            <p:cNvSpPr/>
            <p:nvPr/>
          </p:nvSpPr>
          <p:spPr>
            <a:xfrm>
              <a:off x="2554275" y="2086950"/>
              <a:ext cx="2622400" cy="27375"/>
            </a:xfrm>
            <a:custGeom>
              <a:rect b="b" l="l" r="r" t="t"/>
              <a:pathLst>
                <a:path extrusionOk="0" h="1095" w="104896">
                  <a:moveTo>
                    <a:pt x="0" y="0"/>
                  </a:moveTo>
                  <a:lnTo>
                    <a:pt x="0" y="1095"/>
                  </a:lnTo>
                  <a:lnTo>
                    <a:pt x="104896" y="1095"/>
                  </a:lnTo>
                  <a:lnTo>
                    <a:pt x="10489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50"/>
            <p:cNvSpPr/>
            <p:nvPr/>
          </p:nvSpPr>
          <p:spPr>
            <a:xfrm>
              <a:off x="4785300" y="2114300"/>
              <a:ext cx="69950" cy="99575"/>
            </a:xfrm>
            <a:custGeom>
              <a:rect b="b" l="l" r="r" t="t"/>
              <a:pathLst>
                <a:path extrusionOk="0" h="3983" w="2798">
                  <a:moveTo>
                    <a:pt x="882" y="1"/>
                  </a:moveTo>
                  <a:lnTo>
                    <a:pt x="1" y="3982"/>
                  </a:lnTo>
                  <a:lnTo>
                    <a:pt x="2797" y="3982"/>
                  </a:lnTo>
                  <a:lnTo>
                    <a:pt x="185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50"/>
            <p:cNvSpPr/>
            <p:nvPr/>
          </p:nvSpPr>
          <p:spPr>
            <a:xfrm>
              <a:off x="4770100" y="2011725"/>
              <a:ext cx="22075" cy="95000"/>
            </a:xfrm>
            <a:custGeom>
              <a:rect b="b" l="l" r="r" t="t"/>
              <a:pathLst>
                <a:path extrusionOk="0" h="3800" w="883">
                  <a:moveTo>
                    <a:pt x="1" y="0"/>
                  </a:moveTo>
                  <a:lnTo>
                    <a:pt x="1" y="3800"/>
                  </a:lnTo>
                  <a:lnTo>
                    <a:pt x="882" y="3800"/>
                  </a:lnTo>
                  <a:lnTo>
                    <a:pt x="88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50"/>
            <p:cNvSpPr/>
            <p:nvPr/>
          </p:nvSpPr>
          <p:spPr>
            <a:xfrm>
              <a:off x="4845350" y="2011725"/>
              <a:ext cx="22050" cy="95000"/>
            </a:xfrm>
            <a:custGeom>
              <a:rect b="b" l="l" r="r" t="t"/>
              <a:pathLst>
                <a:path extrusionOk="0" h="3800" w="882">
                  <a:moveTo>
                    <a:pt x="0" y="0"/>
                  </a:moveTo>
                  <a:lnTo>
                    <a:pt x="0" y="3800"/>
                  </a:lnTo>
                  <a:lnTo>
                    <a:pt x="882" y="3800"/>
                  </a:lnTo>
                  <a:lnTo>
                    <a:pt x="88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50"/>
            <p:cNvSpPr/>
            <p:nvPr/>
          </p:nvSpPr>
          <p:spPr>
            <a:xfrm>
              <a:off x="4267825" y="2114300"/>
              <a:ext cx="69175" cy="99575"/>
            </a:xfrm>
            <a:custGeom>
              <a:rect b="b" l="l" r="r" t="t"/>
              <a:pathLst>
                <a:path extrusionOk="0" h="3983" w="2767">
                  <a:moveTo>
                    <a:pt x="882" y="1"/>
                  </a:moveTo>
                  <a:lnTo>
                    <a:pt x="0" y="3982"/>
                  </a:lnTo>
                  <a:lnTo>
                    <a:pt x="2766" y="3982"/>
                  </a:lnTo>
                  <a:lnTo>
                    <a:pt x="185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50"/>
            <p:cNvSpPr/>
            <p:nvPr/>
          </p:nvSpPr>
          <p:spPr>
            <a:xfrm>
              <a:off x="4251875" y="2011725"/>
              <a:ext cx="22050" cy="95000"/>
            </a:xfrm>
            <a:custGeom>
              <a:rect b="b" l="l" r="r" t="t"/>
              <a:pathLst>
                <a:path extrusionOk="0" h="3800" w="882">
                  <a:moveTo>
                    <a:pt x="0" y="0"/>
                  </a:moveTo>
                  <a:lnTo>
                    <a:pt x="0" y="3800"/>
                  </a:lnTo>
                  <a:lnTo>
                    <a:pt x="882" y="3800"/>
                  </a:lnTo>
                  <a:lnTo>
                    <a:pt x="88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50"/>
            <p:cNvSpPr/>
            <p:nvPr/>
          </p:nvSpPr>
          <p:spPr>
            <a:xfrm>
              <a:off x="4327100" y="2011725"/>
              <a:ext cx="22825" cy="95000"/>
            </a:xfrm>
            <a:custGeom>
              <a:rect b="b" l="l" r="r" t="t"/>
              <a:pathLst>
                <a:path extrusionOk="0" h="3800" w="913">
                  <a:moveTo>
                    <a:pt x="0" y="0"/>
                  </a:moveTo>
                  <a:lnTo>
                    <a:pt x="0" y="3800"/>
                  </a:lnTo>
                  <a:lnTo>
                    <a:pt x="912" y="3800"/>
                  </a:lnTo>
                  <a:lnTo>
                    <a:pt x="91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50"/>
            <p:cNvSpPr/>
            <p:nvPr/>
          </p:nvSpPr>
          <p:spPr>
            <a:xfrm>
              <a:off x="3796700" y="2114300"/>
              <a:ext cx="69175" cy="99575"/>
            </a:xfrm>
            <a:custGeom>
              <a:rect b="b" l="l" r="r" t="t"/>
              <a:pathLst>
                <a:path extrusionOk="0" h="3983" w="2767">
                  <a:moveTo>
                    <a:pt x="882" y="1"/>
                  </a:moveTo>
                  <a:lnTo>
                    <a:pt x="0" y="3982"/>
                  </a:lnTo>
                  <a:lnTo>
                    <a:pt x="2766" y="3982"/>
                  </a:lnTo>
                  <a:lnTo>
                    <a:pt x="185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50"/>
            <p:cNvSpPr/>
            <p:nvPr/>
          </p:nvSpPr>
          <p:spPr>
            <a:xfrm>
              <a:off x="3780725" y="2011725"/>
              <a:ext cx="22075" cy="95000"/>
            </a:xfrm>
            <a:custGeom>
              <a:rect b="b" l="l" r="r" t="t"/>
              <a:pathLst>
                <a:path extrusionOk="0" h="3800" w="883">
                  <a:moveTo>
                    <a:pt x="1" y="0"/>
                  </a:moveTo>
                  <a:lnTo>
                    <a:pt x="1" y="3800"/>
                  </a:lnTo>
                  <a:lnTo>
                    <a:pt x="882" y="3800"/>
                  </a:lnTo>
                  <a:lnTo>
                    <a:pt x="88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50"/>
            <p:cNvSpPr/>
            <p:nvPr/>
          </p:nvSpPr>
          <p:spPr>
            <a:xfrm>
              <a:off x="3856725" y="2011725"/>
              <a:ext cx="22050" cy="95000"/>
            </a:xfrm>
            <a:custGeom>
              <a:rect b="b" l="l" r="r" t="t"/>
              <a:pathLst>
                <a:path extrusionOk="0" h="3800" w="882">
                  <a:moveTo>
                    <a:pt x="0" y="0"/>
                  </a:moveTo>
                  <a:lnTo>
                    <a:pt x="0" y="3800"/>
                  </a:lnTo>
                  <a:lnTo>
                    <a:pt x="882" y="3800"/>
                  </a:lnTo>
                  <a:lnTo>
                    <a:pt x="88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50"/>
            <p:cNvSpPr/>
            <p:nvPr/>
          </p:nvSpPr>
          <p:spPr>
            <a:xfrm>
              <a:off x="3319475" y="2114300"/>
              <a:ext cx="69175" cy="99575"/>
            </a:xfrm>
            <a:custGeom>
              <a:rect b="b" l="l" r="r" t="t"/>
              <a:pathLst>
                <a:path extrusionOk="0" h="3983" w="2767">
                  <a:moveTo>
                    <a:pt x="882" y="1"/>
                  </a:moveTo>
                  <a:lnTo>
                    <a:pt x="1" y="3982"/>
                  </a:lnTo>
                  <a:lnTo>
                    <a:pt x="2767" y="3982"/>
                  </a:lnTo>
                  <a:lnTo>
                    <a:pt x="185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50"/>
            <p:cNvSpPr/>
            <p:nvPr/>
          </p:nvSpPr>
          <p:spPr>
            <a:xfrm>
              <a:off x="3303525" y="2011725"/>
              <a:ext cx="22050" cy="95000"/>
            </a:xfrm>
            <a:custGeom>
              <a:rect b="b" l="l" r="r" t="t"/>
              <a:pathLst>
                <a:path extrusionOk="0" h="3800" w="882">
                  <a:moveTo>
                    <a:pt x="0" y="0"/>
                  </a:moveTo>
                  <a:lnTo>
                    <a:pt x="0" y="3800"/>
                  </a:lnTo>
                  <a:lnTo>
                    <a:pt x="882" y="3800"/>
                  </a:lnTo>
                  <a:lnTo>
                    <a:pt x="88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50"/>
            <p:cNvSpPr/>
            <p:nvPr/>
          </p:nvSpPr>
          <p:spPr>
            <a:xfrm>
              <a:off x="3378750" y="2011725"/>
              <a:ext cx="22050" cy="95000"/>
            </a:xfrm>
            <a:custGeom>
              <a:rect b="b" l="l" r="r" t="t"/>
              <a:pathLst>
                <a:path extrusionOk="0" h="3800" w="882">
                  <a:moveTo>
                    <a:pt x="0" y="0"/>
                  </a:moveTo>
                  <a:lnTo>
                    <a:pt x="0" y="3800"/>
                  </a:lnTo>
                  <a:lnTo>
                    <a:pt x="882" y="3800"/>
                  </a:lnTo>
                  <a:lnTo>
                    <a:pt x="88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50"/>
            <p:cNvSpPr/>
            <p:nvPr/>
          </p:nvSpPr>
          <p:spPr>
            <a:xfrm>
              <a:off x="2852150" y="2114300"/>
              <a:ext cx="69925" cy="99575"/>
            </a:xfrm>
            <a:custGeom>
              <a:rect b="b" l="l" r="r" t="t"/>
              <a:pathLst>
                <a:path extrusionOk="0" h="3983" w="2797">
                  <a:moveTo>
                    <a:pt x="882" y="1"/>
                  </a:moveTo>
                  <a:lnTo>
                    <a:pt x="0" y="3982"/>
                  </a:lnTo>
                  <a:lnTo>
                    <a:pt x="2797" y="3982"/>
                  </a:lnTo>
                  <a:lnTo>
                    <a:pt x="188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50"/>
            <p:cNvSpPr/>
            <p:nvPr/>
          </p:nvSpPr>
          <p:spPr>
            <a:xfrm>
              <a:off x="2836950" y="2011725"/>
              <a:ext cx="22050" cy="95000"/>
            </a:xfrm>
            <a:custGeom>
              <a:rect b="b" l="l" r="r" t="t"/>
              <a:pathLst>
                <a:path extrusionOk="0" h="3800" w="882">
                  <a:moveTo>
                    <a:pt x="0" y="0"/>
                  </a:moveTo>
                  <a:lnTo>
                    <a:pt x="0" y="3800"/>
                  </a:lnTo>
                  <a:lnTo>
                    <a:pt x="882" y="3800"/>
                  </a:lnTo>
                  <a:lnTo>
                    <a:pt x="88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50"/>
            <p:cNvSpPr/>
            <p:nvPr/>
          </p:nvSpPr>
          <p:spPr>
            <a:xfrm>
              <a:off x="2912175" y="2011725"/>
              <a:ext cx="22050" cy="95000"/>
            </a:xfrm>
            <a:custGeom>
              <a:rect b="b" l="l" r="r" t="t"/>
              <a:pathLst>
                <a:path extrusionOk="0" h="3800" w="882">
                  <a:moveTo>
                    <a:pt x="0" y="0"/>
                  </a:moveTo>
                  <a:lnTo>
                    <a:pt x="0" y="3800"/>
                  </a:lnTo>
                  <a:lnTo>
                    <a:pt x="882" y="3800"/>
                  </a:lnTo>
                  <a:lnTo>
                    <a:pt x="88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50"/>
            <p:cNvSpPr/>
            <p:nvPr/>
          </p:nvSpPr>
          <p:spPr>
            <a:xfrm>
              <a:off x="2584650" y="1895450"/>
              <a:ext cx="81350" cy="376925"/>
            </a:xfrm>
            <a:custGeom>
              <a:rect b="b" l="l" r="r" t="t"/>
              <a:pathLst>
                <a:path extrusionOk="0" h="15077" w="3254">
                  <a:moveTo>
                    <a:pt x="1" y="1"/>
                  </a:moveTo>
                  <a:lnTo>
                    <a:pt x="1" y="15077"/>
                  </a:lnTo>
                  <a:lnTo>
                    <a:pt x="3253" y="15077"/>
                  </a:lnTo>
                  <a:lnTo>
                    <a:pt x="3253" y="1"/>
                  </a:lnTo>
                  <a:close/>
                </a:path>
              </a:pathLst>
            </a:custGeom>
            <a:solidFill>
              <a:srgbClr val="FF72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50"/>
            <p:cNvSpPr/>
            <p:nvPr/>
          </p:nvSpPr>
          <p:spPr>
            <a:xfrm>
              <a:off x="3071750" y="1895450"/>
              <a:ext cx="81325" cy="376925"/>
            </a:xfrm>
            <a:custGeom>
              <a:rect b="b" l="l" r="r" t="t"/>
              <a:pathLst>
                <a:path extrusionOk="0" h="15077" w="3253">
                  <a:moveTo>
                    <a:pt x="1" y="1"/>
                  </a:moveTo>
                  <a:lnTo>
                    <a:pt x="1" y="15077"/>
                  </a:lnTo>
                  <a:lnTo>
                    <a:pt x="3253" y="15077"/>
                  </a:lnTo>
                  <a:lnTo>
                    <a:pt x="3253" y="1"/>
                  </a:lnTo>
                  <a:close/>
                </a:path>
              </a:pathLst>
            </a:custGeom>
            <a:solidFill>
              <a:srgbClr val="FF72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50"/>
            <p:cNvSpPr/>
            <p:nvPr/>
          </p:nvSpPr>
          <p:spPr>
            <a:xfrm>
              <a:off x="3559600" y="1895450"/>
              <a:ext cx="81325" cy="376925"/>
            </a:xfrm>
            <a:custGeom>
              <a:rect b="b" l="l" r="r" t="t"/>
              <a:pathLst>
                <a:path extrusionOk="0" h="15077" w="3253">
                  <a:moveTo>
                    <a:pt x="1" y="1"/>
                  </a:moveTo>
                  <a:lnTo>
                    <a:pt x="1" y="15077"/>
                  </a:lnTo>
                  <a:lnTo>
                    <a:pt x="3253" y="15077"/>
                  </a:lnTo>
                  <a:lnTo>
                    <a:pt x="3253" y="1"/>
                  </a:lnTo>
                  <a:close/>
                </a:path>
              </a:pathLst>
            </a:custGeom>
            <a:solidFill>
              <a:srgbClr val="FF72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50"/>
            <p:cNvSpPr/>
            <p:nvPr/>
          </p:nvSpPr>
          <p:spPr>
            <a:xfrm>
              <a:off x="4046700" y="1895450"/>
              <a:ext cx="81325" cy="376925"/>
            </a:xfrm>
            <a:custGeom>
              <a:rect b="b" l="l" r="r" t="t"/>
              <a:pathLst>
                <a:path extrusionOk="0" h="15077" w="3253">
                  <a:moveTo>
                    <a:pt x="0" y="1"/>
                  </a:moveTo>
                  <a:lnTo>
                    <a:pt x="0" y="15077"/>
                  </a:lnTo>
                  <a:lnTo>
                    <a:pt x="3253" y="15077"/>
                  </a:lnTo>
                  <a:lnTo>
                    <a:pt x="3253" y="1"/>
                  </a:lnTo>
                  <a:close/>
                </a:path>
              </a:pathLst>
            </a:custGeom>
            <a:solidFill>
              <a:srgbClr val="FF72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50"/>
            <p:cNvSpPr/>
            <p:nvPr/>
          </p:nvSpPr>
          <p:spPr>
            <a:xfrm>
              <a:off x="4533775" y="1895450"/>
              <a:ext cx="82100" cy="376925"/>
            </a:xfrm>
            <a:custGeom>
              <a:rect b="b" l="l" r="r" t="t"/>
              <a:pathLst>
                <a:path extrusionOk="0" h="15077" w="3284">
                  <a:moveTo>
                    <a:pt x="1" y="1"/>
                  </a:moveTo>
                  <a:lnTo>
                    <a:pt x="1" y="15077"/>
                  </a:lnTo>
                  <a:lnTo>
                    <a:pt x="3284" y="15077"/>
                  </a:lnTo>
                  <a:lnTo>
                    <a:pt x="3284" y="1"/>
                  </a:lnTo>
                  <a:close/>
                </a:path>
              </a:pathLst>
            </a:custGeom>
            <a:solidFill>
              <a:srgbClr val="FF72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50"/>
            <p:cNvSpPr/>
            <p:nvPr/>
          </p:nvSpPr>
          <p:spPr>
            <a:xfrm>
              <a:off x="5021625" y="1895450"/>
              <a:ext cx="81350" cy="376925"/>
            </a:xfrm>
            <a:custGeom>
              <a:rect b="b" l="l" r="r" t="t"/>
              <a:pathLst>
                <a:path extrusionOk="0" h="15077" w="3254">
                  <a:moveTo>
                    <a:pt x="1" y="1"/>
                  </a:moveTo>
                  <a:lnTo>
                    <a:pt x="1" y="15077"/>
                  </a:lnTo>
                  <a:lnTo>
                    <a:pt x="3253" y="15077"/>
                  </a:lnTo>
                  <a:lnTo>
                    <a:pt x="3253" y="1"/>
                  </a:lnTo>
                  <a:close/>
                </a:path>
              </a:pathLst>
            </a:custGeom>
            <a:solidFill>
              <a:srgbClr val="FF72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50"/>
            <p:cNvSpPr/>
            <p:nvPr/>
          </p:nvSpPr>
          <p:spPr>
            <a:xfrm>
              <a:off x="2584650" y="1895450"/>
              <a:ext cx="81350" cy="376925"/>
            </a:xfrm>
            <a:custGeom>
              <a:rect b="b" l="l" r="r" t="t"/>
              <a:pathLst>
                <a:path extrusionOk="0" h="15077" w="3254">
                  <a:moveTo>
                    <a:pt x="1" y="1"/>
                  </a:moveTo>
                  <a:lnTo>
                    <a:pt x="1" y="15077"/>
                  </a:lnTo>
                  <a:lnTo>
                    <a:pt x="3253" y="15077"/>
                  </a:lnTo>
                  <a:lnTo>
                    <a:pt x="3253" y="1"/>
                  </a:lnTo>
                  <a:close/>
                </a:path>
              </a:pathLst>
            </a:custGeom>
            <a:solidFill>
              <a:srgbClr val="3039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50"/>
            <p:cNvSpPr/>
            <p:nvPr/>
          </p:nvSpPr>
          <p:spPr>
            <a:xfrm>
              <a:off x="3071750" y="1895450"/>
              <a:ext cx="81325" cy="376925"/>
            </a:xfrm>
            <a:custGeom>
              <a:rect b="b" l="l" r="r" t="t"/>
              <a:pathLst>
                <a:path extrusionOk="0" h="15077" w="3253">
                  <a:moveTo>
                    <a:pt x="1" y="1"/>
                  </a:moveTo>
                  <a:lnTo>
                    <a:pt x="1" y="15077"/>
                  </a:lnTo>
                  <a:lnTo>
                    <a:pt x="3253" y="15077"/>
                  </a:lnTo>
                  <a:lnTo>
                    <a:pt x="3253" y="1"/>
                  </a:lnTo>
                  <a:close/>
                </a:path>
              </a:pathLst>
            </a:custGeom>
            <a:solidFill>
              <a:srgbClr val="3039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50"/>
            <p:cNvSpPr/>
            <p:nvPr/>
          </p:nvSpPr>
          <p:spPr>
            <a:xfrm>
              <a:off x="3559600" y="1895450"/>
              <a:ext cx="81325" cy="376925"/>
            </a:xfrm>
            <a:custGeom>
              <a:rect b="b" l="l" r="r" t="t"/>
              <a:pathLst>
                <a:path extrusionOk="0" h="15077" w="3253">
                  <a:moveTo>
                    <a:pt x="1" y="1"/>
                  </a:moveTo>
                  <a:lnTo>
                    <a:pt x="1" y="15077"/>
                  </a:lnTo>
                  <a:lnTo>
                    <a:pt x="3253" y="15077"/>
                  </a:lnTo>
                  <a:lnTo>
                    <a:pt x="3253" y="1"/>
                  </a:lnTo>
                  <a:close/>
                </a:path>
              </a:pathLst>
            </a:custGeom>
            <a:solidFill>
              <a:srgbClr val="3039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50"/>
            <p:cNvSpPr/>
            <p:nvPr/>
          </p:nvSpPr>
          <p:spPr>
            <a:xfrm>
              <a:off x="4046700" y="1895450"/>
              <a:ext cx="81325" cy="376925"/>
            </a:xfrm>
            <a:custGeom>
              <a:rect b="b" l="l" r="r" t="t"/>
              <a:pathLst>
                <a:path extrusionOk="0" h="15077" w="3253">
                  <a:moveTo>
                    <a:pt x="0" y="1"/>
                  </a:moveTo>
                  <a:lnTo>
                    <a:pt x="0" y="15077"/>
                  </a:lnTo>
                  <a:lnTo>
                    <a:pt x="3253" y="15077"/>
                  </a:lnTo>
                  <a:lnTo>
                    <a:pt x="3253" y="1"/>
                  </a:lnTo>
                  <a:close/>
                </a:path>
              </a:pathLst>
            </a:custGeom>
            <a:solidFill>
              <a:srgbClr val="3039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50"/>
            <p:cNvSpPr/>
            <p:nvPr/>
          </p:nvSpPr>
          <p:spPr>
            <a:xfrm>
              <a:off x="4533775" y="1895450"/>
              <a:ext cx="82100" cy="376925"/>
            </a:xfrm>
            <a:custGeom>
              <a:rect b="b" l="l" r="r" t="t"/>
              <a:pathLst>
                <a:path extrusionOk="0" h="15077" w="3284">
                  <a:moveTo>
                    <a:pt x="1" y="1"/>
                  </a:moveTo>
                  <a:lnTo>
                    <a:pt x="1" y="15077"/>
                  </a:lnTo>
                  <a:lnTo>
                    <a:pt x="3284" y="15077"/>
                  </a:lnTo>
                  <a:lnTo>
                    <a:pt x="3284" y="1"/>
                  </a:lnTo>
                  <a:close/>
                </a:path>
              </a:pathLst>
            </a:custGeom>
            <a:solidFill>
              <a:srgbClr val="3039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50"/>
            <p:cNvSpPr/>
            <p:nvPr/>
          </p:nvSpPr>
          <p:spPr>
            <a:xfrm>
              <a:off x="5021625" y="1895450"/>
              <a:ext cx="81350" cy="376925"/>
            </a:xfrm>
            <a:custGeom>
              <a:rect b="b" l="l" r="r" t="t"/>
              <a:pathLst>
                <a:path extrusionOk="0" h="15077" w="3254">
                  <a:moveTo>
                    <a:pt x="1" y="1"/>
                  </a:moveTo>
                  <a:lnTo>
                    <a:pt x="1" y="15077"/>
                  </a:lnTo>
                  <a:lnTo>
                    <a:pt x="3253" y="15077"/>
                  </a:lnTo>
                  <a:lnTo>
                    <a:pt x="3253" y="1"/>
                  </a:lnTo>
                  <a:close/>
                </a:path>
              </a:pathLst>
            </a:custGeom>
            <a:solidFill>
              <a:srgbClr val="3039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50"/>
            <p:cNvSpPr/>
            <p:nvPr/>
          </p:nvSpPr>
          <p:spPr>
            <a:xfrm>
              <a:off x="2144675" y="1756400"/>
              <a:ext cx="3472750" cy="139075"/>
            </a:xfrm>
            <a:custGeom>
              <a:rect b="b" l="l" r="r" t="t"/>
              <a:pathLst>
                <a:path extrusionOk="0" h="5563" w="138910">
                  <a:moveTo>
                    <a:pt x="1" y="0"/>
                  </a:moveTo>
                  <a:lnTo>
                    <a:pt x="1" y="5563"/>
                  </a:lnTo>
                  <a:lnTo>
                    <a:pt x="138909" y="5563"/>
                  </a:lnTo>
                  <a:lnTo>
                    <a:pt x="13890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50"/>
            <p:cNvSpPr/>
            <p:nvPr/>
          </p:nvSpPr>
          <p:spPr>
            <a:xfrm>
              <a:off x="2142400" y="1893925"/>
              <a:ext cx="3481850" cy="5350"/>
            </a:xfrm>
            <a:custGeom>
              <a:rect b="b" l="l" r="r" t="t"/>
              <a:pathLst>
                <a:path extrusionOk="0" h="214" w="139274">
                  <a:moveTo>
                    <a:pt x="69637" y="1"/>
                  </a:moveTo>
                  <a:cubicBezTo>
                    <a:pt x="31156" y="1"/>
                    <a:pt x="1" y="62"/>
                    <a:pt x="1" y="92"/>
                  </a:cubicBezTo>
                  <a:cubicBezTo>
                    <a:pt x="1" y="153"/>
                    <a:pt x="31187" y="214"/>
                    <a:pt x="69637" y="214"/>
                  </a:cubicBezTo>
                  <a:cubicBezTo>
                    <a:pt x="108088" y="214"/>
                    <a:pt x="139274" y="153"/>
                    <a:pt x="139274" y="92"/>
                  </a:cubicBezTo>
                  <a:cubicBezTo>
                    <a:pt x="139274" y="62"/>
                    <a:pt x="108088" y="1"/>
                    <a:pt x="69637"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50"/>
            <p:cNvSpPr/>
            <p:nvPr/>
          </p:nvSpPr>
          <p:spPr>
            <a:xfrm>
              <a:off x="2252600" y="1817950"/>
              <a:ext cx="6850" cy="76000"/>
            </a:xfrm>
            <a:custGeom>
              <a:rect b="b" l="l" r="r" t="t"/>
              <a:pathLst>
                <a:path extrusionOk="0" h="3040" w="274">
                  <a:moveTo>
                    <a:pt x="152" y="0"/>
                  </a:moveTo>
                  <a:cubicBezTo>
                    <a:pt x="30" y="487"/>
                    <a:pt x="0" y="1003"/>
                    <a:pt x="30" y="1520"/>
                  </a:cubicBezTo>
                  <a:cubicBezTo>
                    <a:pt x="0" y="2037"/>
                    <a:pt x="30" y="2523"/>
                    <a:pt x="152" y="3040"/>
                  </a:cubicBezTo>
                  <a:cubicBezTo>
                    <a:pt x="243" y="2523"/>
                    <a:pt x="274" y="2037"/>
                    <a:pt x="243" y="1520"/>
                  </a:cubicBezTo>
                  <a:cubicBezTo>
                    <a:pt x="274" y="1003"/>
                    <a:pt x="243" y="487"/>
                    <a:pt x="1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50"/>
            <p:cNvSpPr/>
            <p:nvPr/>
          </p:nvSpPr>
          <p:spPr>
            <a:xfrm>
              <a:off x="2311100" y="1817950"/>
              <a:ext cx="6875" cy="76000"/>
            </a:xfrm>
            <a:custGeom>
              <a:rect b="b" l="l" r="r" t="t"/>
              <a:pathLst>
                <a:path extrusionOk="0" h="3040" w="275">
                  <a:moveTo>
                    <a:pt x="152" y="0"/>
                  </a:moveTo>
                  <a:cubicBezTo>
                    <a:pt x="31" y="487"/>
                    <a:pt x="0" y="1003"/>
                    <a:pt x="31" y="1520"/>
                  </a:cubicBezTo>
                  <a:cubicBezTo>
                    <a:pt x="0" y="2037"/>
                    <a:pt x="31" y="2523"/>
                    <a:pt x="152" y="3040"/>
                  </a:cubicBezTo>
                  <a:cubicBezTo>
                    <a:pt x="244" y="2523"/>
                    <a:pt x="274" y="2037"/>
                    <a:pt x="244" y="1520"/>
                  </a:cubicBezTo>
                  <a:cubicBezTo>
                    <a:pt x="274" y="1003"/>
                    <a:pt x="244" y="487"/>
                    <a:pt x="1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50"/>
            <p:cNvSpPr/>
            <p:nvPr/>
          </p:nvSpPr>
          <p:spPr>
            <a:xfrm>
              <a:off x="2369600" y="1817950"/>
              <a:ext cx="6875" cy="76000"/>
            </a:xfrm>
            <a:custGeom>
              <a:rect b="b" l="l" r="r" t="t"/>
              <a:pathLst>
                <a:path extrusionOk="0" h="3040" w="275">
                  <a:moveTo>
                    <a:pt x="153" y="0"/>
                  </a:moveTo>
                  <a:cubicBezTo>
                    <a:pt x="31" y="487"/>
                    <a:pt x="1" y="1003"/>
                    <a:pt x="62" y="1520"/>
                  </a:cubicBezTo>
                  <a:cubicBezTo>
                    <a:pt x="1" y="2037"/>
                    <a:pt x="31" y="2523"/>
                    <a:pt x="153" y="3040"/>
                  </a:cubicBezTo>
                  <a:cubicBezTo>
                    <a:pt x="244" y="2523"/>
                    <a:pt x="275" y="2037"/>
                    <a:pt x="244" y="1520"/>
                  </a:cubicBezTo>
                  <a:cubicBezTo>
                    <a:pt x="275" y="1003"/>
                    <a:pt x="244" y="487"/>
                    <a:pt x="1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50"/>
            <p:cNvSpPr/>
            <p:nvPr/>
          </p:nvSpPr>
          <p:spPr>
            <a:xfrm>
              <a:off x="2428875" y="1817950"/>
              <a:ext cx="6875" cy="76000"/>
            </a:xfrm>
            <a:custGeom>
              <a:rect b="b" l="l" r="r" t="t"/>
              <a:pathLst>
                <a:path extrusionOk="0" h="3040" w="275">
                  <a:moveTo>
                    <a:pt x="153" y="0"/>
                  </a:moveTo>
                  <a:cubicBezTo>
                    <a:pt x="31" y="487"/>
                    <a:pt x="1" y="1003"/>
                    <a:pt x="31" y="1520"/>
                  </a:cubicBezTo>
                  <a:cubicBezTo>
                    <a:pt x="1" y="2037"/>
                    <a:pt x="31" y="2523"/>
                    <a:pt x="153" y="3040"/>
                  </a:cubicBezTo>
                  <a:cubicBezTo>
                    <a:pt x="244" y="2523"/>
                    <a:pt x="274" y="2037"/>
                    <a:pt x="244" y="1520"/>
                  </a:cubicBezTo>
                  <a:cubicBezTo>
                    <a:pt x="274" y="1003"/>
                    <a:pt x="244" y="487"/>
                    <a:pt x="1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50"/>
            <p:cNvSpPr/>
            <p:nvPr/>
          </p:nvSpPr>
          <p:spPr>
            <a:xfrm>
              <a:off x="2487400" y="1817950"/>
              <a:ext cx="6100" cy="76000"/>
            </a:xfrm>
            <a:custGeom>
              <a:rect b="b" l="l" r="r" t="t"/>
              <a:pathLst>
                <a:path extrusionOk="0" h="3040" w="244">
                  <a:moveTo>
                    <a:pt x="122" y="0"/>
                  </a:moveTo>
                  <a:cubicBezTo>
                    <a:pt x="31" y="487"/>
                    <a:pt x="0" y="1003"/>
                    <a:pt x="31" y="1520"/>
                  </a:cubicBezTo>
                  <a:cubicBezTo>
                    <a:pt x="0" y="2037"/>
                    <a:pt x="31" y="2523"/>
                    <a:pt x="122" y="3040"/>
                  </a:cubicBezTo>
                  <a:cubicBezTo>
                    <a:pt x="213" y="2523"/>
                    <a:pt x="243" y="2037"/>
                    <a:pt x="213" y="1520"/>
                  </a:cubicBezTo>
                  <a:cubicBezTo>
                    <a:pt x="243" y="1003"/>
                    <a:pt x="213" y="487"/>
                    <a:pt x="1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50"/>
            <p:cNvSpPr/>
            <p:nvPr/>
          </p:nvSpPr>
          <p:spPr>
            <a:xfrm>
              <a:off x="2545900" y="1817950"/>
              <a:ext cx="6100" cy="76000"/>
            </a:xfrm>
            <a:custGeom>
              <a:rect b="b" l="l" r="r" t="t"/>
              <a:pathLst>
                <a:path extrusionOk="0" h="3040" w="244">
                  <a:moveTo>
                    <a:pt x="122" y="0"/>
                  </a:moveTo>
                  <a:cubicBezTo>
                    <a:pt x="31" y="487"/>
                    <a:pt x="1" y="1003"/>
                    <a:pt x="31" y="1520"/>
                  </a:cubicBezTo>
                  <a:cubicBezTo>
                    <a:pt x="1" y="2037"/>
                    <a:pt x="31" y="2523"/>
                    <a:pt x="122" y="3040"/>
                  </a:cubicBezTo>
                  <a:cubicBezTo>
                    <a:pt x="214" y="2523"/>
                    <a:pt x="244" y="2037"/>
                    <a:pt x="214" y="1520"/>
                  </a:cubicBezTo>
                  <a:cubicBezTo>
                    <a:pt x="244" y="1003"/>
                    <a:pt x="214" y="487"/>
                    <a:pt x="1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50"/>
            <p:cNvSpPr/>
            <p:nvPr/>
          </p:nvSpPr>
          <p:spPr>
            <a:xfrm>
              <a:off x="2604425" y="1817950"/>
              <a:ext cx="6100" cy="76000"/>
            </a:xfrm>
            <a:custGeom>
              <a:rect b="b" l="l" r="r" t="t"/>
              <a:pathLst>
                <a:path extrusionOk="0" h="3040" w="244">
                  <a:moveTo>
                    <a:pt x="122" y="0"/>
                  </a:moveTo>
                  <a:cubicBezTo>
                    <a:pt x="31" y="487"/>
                    <a:pt x="0" y="1003"/>
                    <a:pt x="31" y="1520"/>
                  </a:cubicBezTo>
                  <a:cubicBezTo>
                    <a:pt x="0" y="2037"/>
                    <a:pt x="31" y="2523"/>
                    <a:pt x="122" y="3040"/>
                  </a:cubicBezTo>
                  <a:cubicBezTo>
                    <a:pt x="213" y="2523"/>
                    <a:pt x="243" y="2037"/>
                    <a:pt x="213" y="1520"/>
                  </a:cubicBezTo>
                  <a:cubicBezTo>
                    <a:pt x="243" y="1003"/>
                    <a:pt x="213" y="487"/>
                    <a:pt x="1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50"/>
            <p:cNvSpPr/>
            <p:nvPr/>
          </p:nvSpPr>
          <p:spPr>
            <a:xfrm>
              <a:off x="2662925" y="1817950"/>
              <a:ext cx="6875" cy="76000"/>
            </a:xfrm>
            <a:custGeom>
              <a:rect b="b" l="l" r="r" t="t"/>
              <a:pathLst>
                <a:path extrusionOk="0" h="3040" w="275">
                  <a:moveTo>
                    <a:pt x="122" y="0"/>
                  </a:moveTo>
                  <a:cubicBezTo>
                    <a:pt x="31" y="487"/>
                    <a:pt x="1" y="1003"/>
                    <a:pt x="31" y="1520"/>
                  </a:cubicBezTo>
                  <a:cubicBezTo>
                    <a:pt x="1" y="2037"/>
                    <a:pt x="31" y="2523"/>
                    <a:pt x="122" y="3040"/>
                  </a:cubicBezTo>
                  <a:cubicBezTo>
                    <a:pt x="213" y="2523"/>
                    <a:pt x="274" y="2037"/>
                    <a:pt x="244" y="1520"/>
                  </a:cubicBezTo>
                  <a:cubicBezTo>
                    <a:pt x="274" y="1003"/>
                    <a:pt x="213" y="487"/>
                    <a:pt x="1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50"/>
            <p:cNvSpPr/>
            <p:nvPr/>
          </p:nvSpPr>
          <p:spPr>
            <a:xfrm>
              <a:off x="2721450" y="1817950"/>
              <a:ext cx="6850" cy="76000"/>
            </a:xfrm>
            <a:custGeom>
              <a:rect b="b" l="l" r="r" t="t"/>
              <a:pathLst>
                <a:path extrusionOk="0" h="3040" w="274">
                  <a:moveTo>
                    <a:pt x="122" y="0"/>
                  </a:moveTo>
                  <a:cubicBezTo>
                    <a:pt x="31" y="487"/>
                    <a:pt x="0" y="1003"/>
                    <a:pt x="31" y="1520"/>
                  </a:cubicBezTo>
                  <a:cubicBezTo>
                    <a:pt x="0" y="2037"/>
                    <a:pt x="31" y="2523"/>
                    <a:pt x="122" y="3040"/>
                  </a:cubicBezTo>
                  <a:cubicBezTo>
                    <a:pt x="243" y="2523"/>
                    <a:pt x="274" y="2037"/>
                    <a:pt x="243" y="1520"/>
                  </a:cubicBezTo>
                  <a:cubicBezTo>
                    <a:pt x="274" y="1003"/>
                    <a:pt x="243" y="487"/>
                    <a:pt x="1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50"/>
            <p:cNvSpPr/>
            <p:nvPr/>
          </p:nvSpPr>
          <p:spPr>
            <a:xfrm>
              <a:off x="2780725" y="1817950"/>
              <a:ext cx="6100" cy="76000"/>
            </a:xfrm>
            <a:custGeom>
              <a:rect b="b" l="l" r="r" t="t"/>
              <a:pathLst>
                <a:path extrusionOk="0" h="3040" w="244">
                  <a:moveTo>
                    <a:pt x="122" y="0"/>
                  </a:moveTo>
                  <a:cubicBezTo>
                    <a:pt x="30" y="487"/>
                    <a:pt x="0" y="1003"/>
                    <a:pt x="30" y="1520"/>
                  </a:cubicBezTo>
                  <a:cubicBezTo>
                    <a:pt x="0" y="2037"/>
                    <a:pt x="30" y="2523"/>
                    <a:pt x="122" y="3040"/>
                  </a:cubicBezTo>
                  <a:cubicBezTo>
                    <a:pt x="213" y="2523"/>
                    <a:pt x="243" y="2037"/>
                    <a:pt x="213" y="1520"/>
                  </a:cubicBezTo>
                  <a:cubicBezTo>
                    <a:pt x="243" y="1003"/>
                    <a:pt x="213" y="487"/>
                    <a:pt x="1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50"/>
            <p:cNvSpPr/>
            <p:nvPr/>
          </p:nvSpPr>
          <p:spPr>
            <a:xfrm>
              <a:off x="2838475" y="1817950"/>
              <a:ext cx="6850" cy="76000"/>
            </a:xfrm>
            <a:custGeom>
              <a:rect b="b" l="l" r="r" t="t"/>
              <a:pathLst>
                <a:path extrusionOk="0" h="3040" w="274">
                  <a:moveTo>
                    <a:pt x="152" y="0"/>
                  </a:moveTo>
                  <a:cubicBezTo>
                    <a:pt x="30" y="487"/>
                    <a:pt x="0" y="1003"/>
                    <a:pt x="30" y="1520"/>
                  </a:cubicBezTo>
                  <a:cubicBezTo>
                    <a:pt x="0" y="2037"/>
                    <a:pt x="30" y="2523"/>
                    <a:pt x="152" y="3040"/>
                  </a:cubicBezTo>
                  <a:cubicBezTo>
                    <a:pt x="243" y="2523"/>
                    <a:pt x="274" y="2037"/>
                    <a:pt x="243" y="1520"/>
                  </a:cubicBezTo>
                  <a:cubicBezTo>
                    <a:pt x="274" y="1003"/>
                    <a:pt x="243" y="487"/>
                    <a:pt x="1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50"/>
            <p:cNvSpPr/>
            <p:nvPr/>
          </p:nvSpPr>
          <p:spPr>
            <a:xfrm>
              <a:off x="2896975" y="1817950"/>
              <a:ext cx="6875" cy="76000"/>
            </a:xfrm>
            <a:custGeom>
              <a:rect b="b" l="l" r="r" t="t"/>
              <a:pathLst>
                <a:path extrusionOk="0" h="3040" w="275">
                  <a:moveTo>
                    <a:pt x="153" y="0"/>
                  </a:moveTo>
                  <a:cubicBezTo>
                    <a:pt x="31" y="487"/>
                    <a:pt x="1" y="1003"/>
                    <a:pt x="31" y="1520"/>
                  </a:cubicBezTo>
                  <a:cubicBezTo>
                    <a:pt x="1" y="2037"/>
                    <a:pt x="31" y="2523"/>
                    <a:pt x="153" y="3040"/>
                  </a:cubicBezTo>
                  <a:cubicBezTo>
                    <a:pt x="244" y="2523"/>
                    <a:pt x="274" y="2037"/>
                    <a:pt x="244" y="1520"/>
                  </a:cubicBezTo>
                  <a:cubicBezTo>
                    <a:pt x="274" y="1003"/>
                    <a:pt x="244" y="487"/>
                    <a:pt x="1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50"/>
            <p:cNvSpPr/>
            <p:nvPr/>
          </p:nvSpPr>
          <p:spPr>
            <a:xfrm>
              <a:off x="2955500" y="1817950"/>
              <a:ext cx="6850" cy="76000"/>
            </a:xfrm>
            <a:custGeom>
              <a:rect b="b" l="l" r="r" t="t"/>
              <a:pathLst>
                <a:path extrusionOk="0" h="3040" w="274">
                  <a:moveTo>
                    <a:pt x="152" y="0"/>
                  </a:moveTo>
                  <a:cubicBezTo>
                    <a:pt x="30" y="487"/>
                    <a:pt x="0" y="1003"/>
                    <a:pt x="61" y="1520"/>
                  </a:cubicBezTo>
                  <a:cubicBezTo>
                    <a:pt x="0" y="2037"/>
                    <a:pt x="30" y="2523"/>
                    <a:pt x="152" y="3040"/>
                  </a:cubicBezTo>
                  <a:cubicBezTo>
                    <a:pt x="243" y="2523"/>
                    <a:pt x="274" y="2037"/>
                    <a:pt x="243" y="1520"/>
                  </a:cubicBezTo>
                  <a:cubicBezTo>
                    <a:pt x="274" y="1003"/>
                    <a:pt x="243" y="487"/>
                    <a:pt x="1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50"/>
            <p:cNvSpPr/>
            <p:nvPr/>
          </p:nvSpPr>
          <p:spPr>
            <a:xfrm>
              <a:off x="3014000" y="1817950"/>
              <a:ext cx="6875" cy="76000"/>
            </a:xfrm>
            <a:custGeom>
              <a:rect b="b" l="l" r="r" t="t"/>
              <a:pathLst>
                <a:path extrusionOk="0" h="3040" w="275">
                  <a:moveTo>
                    <a:pt x="152" y="0"/>
                  </a:moveTo>
                  <a:cubicBezTo>
                    <a:pt x="61" y="487"/>
                    <a:pt x="1" y="1003"/>
                    <a:pt x="61" y="1520"/>
                  </a:cubicBezTo>
                  <a:cubicBezTo>
                    <a:pt x="1" y="2037"/>
                    <a:pt x="61" y="2523"/>
                    <a:pt x="152" y="3040"/>
                  </a:cubicBezTo>
                  <a:cubicBezTo>
                    <a:pt x="244" y="2523"/>
                    <a:pt x="274" y="2037"/>
                    <a:pt x="244" y="1520"/>
                  </a:cubicBezTo>
                  <a:cubicBezTo>
                    <a:pt x="274" y="1003"/>
                    <a:pt x="244" y="487"/>
                    <a:pt x="1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50"/>
            <p:cNvSpPr/>
            <p:nvPr/>
          </p:nvSpPr>
          <p:spPr>
            <a:xfrm>
              <a:off x="3073275" y="1817950"/>
              <a:ext cx="6100" cy="76000"/>
            </a:xfrm>
            <a:custGeom>
              <a:rect b="b" l="l" r="r" t="t"/>
              <a:pathLst>
                <a:path extrusionOk="0" h="3040" w="244">
                  <a:moveTo>
                    <a:pt x="122" y="0"/>
                  </a:moveTo>
                  <a:cubicBezTo>
                    <a:pt x="31" y="487"/>
                    <a:pt x="0" y="1003"/>
                    <a:pt x="31" y="1520"/>
                  </a:cubicBezTo>
                  <a:cubicBezTo>
                    <a:pt x="0" y="2037"/>
                    <a:pt x="31" y="2523"/>
                    <a:pt x="122" y="3040"/>
                  </a:cubicBezTo>
                  <a:cubicBezTo>
                    <a:pt x="213" y="2523"/>
                    <a:pt x="244" y="2037"/>
                    <a:pt x="213" y="1520"/>
                  </a:cubicBezTo>
                  <a:cubicBezTo>
                    <a:pt x="244" y="1003"/>
                    <a:pt x="213" y="487"/>
                    <a:pt x="1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50"/>
            <p:cNvSpPr/>
            <p:nvPr/>
          </p:nvSpPr>
          <p:spPr>
            <a:xfrm>
              <a:off x="3131775" y="1817950"/>
              <a:ext cx="6875" cy="76000"/>
            </a:xfrm>
            <a:custGeom>
              <a:rect b="b" l="l" r="r" t="t"/>
              <a:pathLst>
                <a:path extrusionOk="0" h="3040" w="275">
                  <a:moveTo>
                    <a:pt x="153" y="0"/>
                  </a:moveTo>
                  <a:cubicBezTo>
                    <a:pt x="31" y="487"/>
                    <a:pt x="1" y="1003"/>
                    <a:pt x="31" y="1520"/>
                  </a:cubicBezTo>
                  <a:cubicBezTo>
                    <a:pt x="1" y="2037"/>
                    <a:pt x="31" y="2523"/>
                    <a:pt x="153" y="3040"/>
                  </a:cubicBezTo>
                  <a:cubicBezTo>
                    <a:pt x="244" y="2523"/>
                    <a:pt x="274" y="2037"/>
                    <a:pt x="244" y="1520"/>
                  </a:cubicBezTo>
                  <a:cubicBezTo>
                    <a:pt x="274" y="1003"/>
                    <a:pt x="244" y="487"/>
                    <a:pt x="1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50"/>
            <p:cNvSpPr/>
            <p:nvPr/>
          </p:nvSpPr>
          <p:spPr>
            <a:xfrm>
              <a:off x="3190300" y="1817950"/>
              <a:ext cx="6100" cy="76000"/>
            </a:xfrm>
            <a:custGeom>
              <a:rect b="b" l="l" r="r" t="t"/>
              <a:pathLst>
                <a:path extrusionOk="0" h="3040" w="244">
                  <a:moveTo>
                    <a:pt x="122" y="0"/>
                  </a:moveTo>
                  <a:cubicBezTo>
                    <a:pt x="31" y="487"/>
                    <a:pt x="0" y="1003"/>
                    <a:pt x="31" y="1520"/>
                  </a:cubicBezTo>
                  <a:cubicBezTo>
                    <a:pt x="0" y="2037"/>
                    <a:pt x="31" y="2523"/>
                    <a:pt x="122" y="3040"/>
                  </a:cubicBezTo>
                  <a:cubicBezTo>
                    <a:pt x="213" y="2523"/>
                    <a:pt x="243" y="2037"/>
                    <a:pt x="213" y="1520"/>
                  </a:cubicBezTo>
                  <a:cubicBezTo>
                    <a:pt x="243" y="1003"/>
                    <a:pt x="213" y="487"/>
                    <a:pt x="1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50"/>
            <p:cNvSpPr/>
            <p:nvPr/>
          </p:nvSpPr>
          <p:spPr>
            <a:xfrm>
              <a:off x="3248800" y="1817950"/>
              <a:ext cx="6875" cy="76000"/>
            </a:xfrm>
            <a:custGeom>
              <a:rect b="b" l="l" r="r" t="t"/>
              <a:pathLst>
                <a:path extrusionOk="0" h="3040" w="275">
                  <a:moveTo>
                    <a:pt x="122" y="0"/>
                  </a:moveTo>
                  <a:cubicBezTo>
                    <a:pt x="31" y="487"/>
                    <a:pt x="1" y="1003"/>
                    <a:pt x="31" y="1520"/>
                  </a:cubicBezTo>
                  <a:cubicBezTo>
                    <a:pt x="1" y="2037"/>
                    <a:pt x="31" y="2523"/>
                    <a:pt x="122" y="3040"/>
                  </a:cubicBezTo>
                  <a:cubicBezTo>
                    <a:pt x="214" y="2523"/>
                    <a:pt x="274" y="2037"/>
                    <a:pt x="244" y="1520"/>
                  </a:cubicBezTo>
                  <a:cubicBezTo>
                    <a:pt x="274" y="1003"/>
                    <a:pt x="214" y="487"/>
                    <a:pt x="1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50"/>
            <p:cNvSpPr/>
            <p:nvPr/>
          </p:nvSpPr>
          <p:spPr>
            <a:xfrm>
              <a:off x="3307325" y="1817950"/>
              <a:ext cx="6850" cy="76000"/>
            </a:xfrm>
            <a:custGeom>
              <a:rect b="b" l="l" r="r" t="t"/>
              <a:pathLst>
                <a:path extrusionOk="0" h="3040" w="274">
                  <a:moveTo>
                    <a:pt x="122" y="0"/>
                  </a:moveTo>
                  <a:cubicBezTo>
                    <a:pt x="31" y="487"/>
                    <a:pt x="0" y="1003"/>
                    <a:pt x="31" y="1520"/>
                  </a:cubicBezTo>
                  <a:cubicBezTo>
                    <a:pt x="0" y="2037"/>
                    <a:pt x="31" y="2523"/>
                    <a:pt x="122" y="3040"/>
                  </a:cubicBezTo>
                  <a:cubicBezTo>
                    <a:pt x="243" y="2523"/>
                    <a:pt x="274" y="2037"/>
                    <a:pt x="213" y="1520"/>
                  </a:cubicBezTo>
                  <a:cubicBezTo>
                    <a:pt x="274" y="1003"/>
                    <a:pt x="243" y="487"/>
                    <a:pt x="1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50"/>
            <p:cNvSpPr/>
            <p:nvPr/>
          </p:nvSpPr>
          <p:spPr>
            <a:xfrm>
              <a:off x="3365825" y="1817950"/>
              <a:ext cx="6875" cy="76000"/>
            </a:xfrm>
            <a:custGeom>
              <a:rect b="b" l="l" r="r" t="t"/>
              <a:pathLst>
                <a:path extrusionOk="0" h="3040" w="275">
                  <a:moveTo>
                    <a:pt x="122" y="0"/>
                  </a:moveTo>
                  <a:cubicBezTo>
                    <a:pt x="31" y="487"/>
                    <a:pt x="1" y="1003"/>
                    <a:pt x="31" y="1520"/>
                  </a:cubicBezTo>
                  <a:cubicBezTo>
                    <a:pt x="1" y="2037"/>
                    <a:pt x="31" y="2523"/>
                    <a:pt x="122" y="3040"/>
                  </a:cubicBezTo>
                  <a:cubicBezTo>
                    <a:pt x="244" y="2523"/>
                    <a:pt x="274" y="2037"/>
                    <a:pt x="244" y="1520"/>
                  </a:cubicBezTo>
                  <a:cubicBezTo>
                    <a:pt x="274" y="1003"/>
                    <a:pt x="244" y="487"/>
                    <a:pt x="1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50"/>
            <p:cNvSpPr/>
            <p:nvPr/>
          </p:nvSpPr>
          <p:spPr>
            <a:xfrm>
              <a:off x="3424350" y="1817950"/>
              <a:ext cx="6850" cy="76000"/>
            </a:xfrm>
            <a:custGeom>
              <a:rect b="b" l="l" r="r" t="t"/>
              <a:pathLst>
                <a:path extrusionOk="0" h="3040" w="274">
                  <a:moveTo>
                    <a:pt x="152" y="0"/>
                  </a:moveTo>
                  <a:cubicBezTo>
                    <a:pt x="31" y="487"/>
                    <a:pt x="0" y="1003"/>
                    <a:pt x="31" y="1520"/>
                  </a:cubicBezTo>
                  <a:cubicBezTo>
                    <a:pt x="0" y="2037"/>
                    <a:pt x="31" y="2523"/>
                    <a:pt x="152" y="3040"/>
                  </a:cubicBezTo>
                  <a:cubicBezTo>
                    <a:pt x="243" y="2523"/>
                    <a:pt x="274" y="2037"/>
                    <a:pt x="243" y="1520"/>
                  </a:cubicBezTo>
                  <a:cubicBezTo>
                    <a:pt x="274" y="1003"/>
                    <a:pt x="243" y="487"/>
                    <a:pt x="1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50"/>
            <p:cNvSpPr/>
            <p:nvPr/>
          </p:nvSpPr>
          <p:spPr>
            <a:xfrm>
              <a:off x="3483625" y="1817950"/>
              <a:ext cx="6100" cy="76000"/>
            </a:xfrm>
            <a:custGeom>
              <a:rect b="b" l="l" r="r" t="t"/>
              <a:pathLst>
                <a:path extrusionOk="0" h="3040" w="244">
                  <a:moveTo>
                    <a:pt x="122" y="0"/>
                  </a:moveTo>
                  <a:cubicBezTo>
                    <a:pt x="30" y="487"/>
                    <a:pt x="0" y="1003"/>
                    <a:pt x="30" y="1520"/>
                  </a:cubicBezTo>
                  <a:cubicBezTo>
                    <a:pt x="0" y="2037"/>
                    <a:pt x="30" y="2523"/>
                    <a:pt x="122" y="3040"/>
                  </a:cubicBezTo>
                  <a:cubicBezTo>
                    <a:pt x="213" y="2523"/>
                    <a:pt x="243" y="2037"/>
                    <a:pt x="213" y="1520"/>
                  </a:cubicBezTo>
                  <a:cubicBezTo>
                    <a:pt x="243" y="1003"/>
                    <a:pt x="213" y="487"/>
                    <a:pt x="1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50"/>
            <p:cNvSpPr/>
            <p:nvPr/>
          </p:nvSpPr>
          <p:spPr>
            <a:xfrm>
              <a:off x="3541375" y="1817950"/>
              <a:ext cx="6850" cy="76000"/>
            </a:xfrm>
            <a:custGeom>
              <a:rect b="b" l="l" r="r" t="t"/>
              <a:pathLst>
                <a:path extrusionOk="0" h="3040" w="274">
                  <a:moveTo>
                    <a:pt x="152" y="0"/>
                  </a:moveTo>
                  <a:cubicBezTo>
                    <a:pt x="31" y="487"/>
                    <a:pt x="0" y="1003"/>
                    <a:pt x="31" y="1520"/>
                  </a:cubicBezTo>
                  <a:cubicBezTo>
                    <a:pt x="0" y="2037"/>
                    <a:pt x="31" y="2523"/>
                    <a:pt x="152" y="3040"/>
                  </a:cubicBezTo>
                  <a:cubicBezTo>
                    <a:pt x="243" y="2523"/>
                    <a:pt x="274" y="2037"/>
                    <a:pt x="243" y="1520"/>
                  </a:cubicBezTo>
                  <a:cubicBezTo>
                    <a:pt x="274" y="1003"/>
                    <a:pt x="243" y="487"/>
                    <a:pt x="1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50"/>
            <p:cNvSpPr/>
            <p:nvPr/>
          </p:nvSpPr>
          <p:spPr>
            <a:xfrm>
              <a:off x="3599875" y="1817950"/>
              <a:ext cx="6875" cy="76000"/>
            </a:xfrm>
            <a:custGeom>
              <a:rect b="b" l="l" r="r" t="t"/>
              <a:pathLst>
                <a:path extrusionOk="0" h="3040" w="275">
                  <a:moveTo>
                    <a:pt x="153" y="0"/>
                  </a:moveTo>
                  <a:cubicBezTo>
                    <a:pt x="61" y="487"/>
                    <a:pt x="1" y="1003"/>
                    <a:pt x="61" y="1520"/>
                  </a:cubicBezTo>
                  <a:cubicBezTo>
                    <a:pt x="1" y="2037"/>
                    <a:pt x="61" y="2523"/>
                    <a:pt x="153" y="3040"/>
                  </a:cubicBezTo>
                  <a:cubicBezTo>
                    <a:pt x="244" y="2523"/>
                    <a:pt x="274" y="2037"/>
                    <a:pt x="244" y="1520"/>
                  </a:cubicBezTo>
                  <a:cubicBezTo>
                    <a:pt x="274" y="1003"/>
                    <a:pt x="244" y="487"/>
                    <a:pt x="1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50"/>
            <p:cNvSpPr/>
            <p:nvPr/>
          </p:nvSpPr>
          <p:spPr>
            <a:xfrm>
              <a:off x="3659150" y="1817950"/>
              <a:ext cx="6100" cy="76000"/>
            </a:xfrm>
            <a:custGeom>
              <a:rect b="b" l="l" r="r" t="t"/>
              <a:pathLst>
                <a:path extrusionOk="0" h="3040" w="244">
                  <a:moveTo>
                    <a:pt x="122" y="0"/>
                  </a:moveTo>
                  <a:cubicBezTo>
                    <a:pt x="31" y="487"/>
                    <a:pt x="0" y="1003"/>
                    <a:pt x="31" y="1520"/>
                  </a:cubicBezTo>
                  <a:cubicBezTo>
                    <a:pt x="0" y="2037"/>
                    <a:pt x="31" y="2523"/>
                    <a:pt x="122" y="3040"/>
                  </a:cubicBezTo>
                  <a:cubicBezTo>
                    <a:pt x="213" y="2523"/>
                    <a:pt x="244" y="2037"/>
                    <a:pt x="213" y="1520"/>
                  </a:cubicBezTo>
                  <a:cubicBezTo>
                    <a:pt x="244" y="1003"/>
                    <a:pt x="213" y="487"/>
                    <a:pt x="1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50"/>
            <p:cNvSpPr/>
            <p:nvPr/>
          </p:nvSpPr>
          <p:spPr>
            <a:xfrm>
              <a:off x="3717650" y="1817950"/>
              <a:ext cx="6125" cy="76000"/>
            </a:xfrm>
            <a:custGeom>
              <a:rect b="b" l="l" r="r" t="t"/>
              <a:pathLst>
                <a:path extrusionOk="0" h="3040" w="245">
                  <a:moveTo>
                    <a:pt x="123" y="0"/>
                  </a:moveTo>
                  <a:cubicBezTo>
                    <a:pt x="31" y="487"/>
                    <a:pt x="1" y="1003"/>
                    <a:pt x="31" y="1520"/>
                  </a:cubicBezTo>
                  <a:cubicBezTo>
                    <a:pt x="1" y="2037"/>
                    <a:pt x="31" y="2523"/>
                    <a:pt x="123" y="3040"/>
                  </a:cubicBezTo>
                  <a:cubicBezTo>
                    <a:pt x="214" y="2523"/>
                    <a:pt x="244" y="2037"/>
                    <a:pt x="214" y="1520"/>
                  </a:cubicBezTo>
                  <a:cubicBezTo>
                    <a:pt x="244" y="1003"/>
                    <a:pt x="214" y="487"/>
                    <a:pt x="1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50"/>
            <p:cNvSpPr/>
            <p:nvPr/>
          </p:nvSpPr>
          <p:spPr>
            <a:xfrm>
              <a:off x="3776175" y="1817950"/>
              <a:ext cx="6100" cy="76000"/>
            </a:xfrm>
            <a:custGeom>
              <a:rect b="b" l="l" r="r" t="t"/>
              <a:pathLst>
                <a:path extrusionOk="0" h="3040" w="244">
                  <a:moveTo>
                    <a:pt x="122" y="0"/>
                  </a:moveTo>
                  <a:cubicBezTo>
                    <a:pt x="31" y="487"/>
                    <a:pt x="0" y="1003"/>
                    <a:pt x="31" y="1520"/>
                  </a:cubicBezTo>
                  <a:cubicBezTo>
                    <a:pt x="0" y="2037"/>
                    <a:pt x="31" y="2523"/>
                    <a:pt x="122" y="3040"/>
                  </a:cubicBezTo>
                  <a:cubicBezTo>
                    <a:pt x="213" y="2523"/>
                    <a:pt x="244" y="2037"/>
                    <a:pt x="213" y="1520"/>
                  </a:cubicBezTo>
                  <a:cubicBezTo>
                    <a:pt x="244" y="1003"/>
                    <a:pt x="213" y="487"/>
                    <a:pt x="1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50"/>
            <p:cNvSpPr/>
            <p:nvPr/>
          </p:nvSpPr>
          <p:spPr>
            <a:xfrm>
              <a:off x="3834675" y="1817950"/>
              <a:ext cx="6875" cy="76000"/>
            </a:xfrm>
            <a:custGeom>
              <a:rect b="b" l="l" r="r" t="t"/>
              <a:pathLst>
                <a:path extrusionOk="0" h="3040" w="275">
                  <a:moveTo>
                    <a:pt x="153" y="0"/>
                  </a:moveTo>
                  <a:cubicBezTo>
                    <a:pt x="31" y="487"/>
                    <a:pt x="1" y="1003"/>
                    <a:pt x="31" y="1520"/>
                  </a:cubicBezTo>
                  <a:cubicBezTo>
                    <a:pt x="1" y="2037"/>
                    <a:pt x="31" y="2523"/>
                    <a:pt x="153" y="3040"/>
                  </a:cubicBezTo>
                  <a:cubicBezTo>
                    <a:pt x="244" y="2523"/>
                    <a:pt x="274" y="2037"/>
                    <a:pt x="244" y="1520"/>
                  </a:cubicBezTo>
                  <a:cubicBezTo>
                    <a:pt x="274" y="1003"/>
                    <a:pt x="244" y="487"/>
                    <a:pt x="1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50"/>
            <p:cNvSpPr/>
            <p:nvPr/>
          </p:nvSpPr>
          <p:spPr>
            <a:xfrm>
              <a:off x="3893200" y="1817950"/>
              <a:ext cx="6850" cy="76000"/>
            </a:xfrm>
            <a:custGeom>
              <a:rect b="b" l="l" r="r" t="t"/>
              <a:pathLst>
                <a:path extrusionOk="0" h="3040" w="274">
                  <a:moveTo>
                    <a:pt x="122" y="0"/>
                  </a:moveTo>
                  <a:cubicBezTo>
                    <a:pt x="31" y="487"/>
                    <a:pt x="0" y="1003"/>
                    <a:pt x="31" y="1520"/>
                  </a:cubicBezTo>
                  <a:cubicBezTo>
                    <a:pt x="0" y="2037"/>
                    <a:pt x="31" y="2523"/>
                    <a:pt x="122" y="3040"/>
                  </a:cubicBezTo>
                  <a:cubicBezTo>
                    <a:pt x="213" y="2523"/>
                    <a:pt x="274" y="2037"/>
                    <a:pt x="244" y="1520"/>
                  </a:cubicBezTo>
                  <a:cubicBezTo>
                    <a:pt x="274" y="1003"/>
                    <a:pt x="213" y="487"/>
                    <a:pt x="1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50"/>
            <p:cNvSpPr/>
            <p:nvPr/>
          </p:nvSpPr>
          <p:spPr>
            <a:xfrm>
              <a:off x="3951700" y="1817950"/>
              <a:ext cx="6875" cy="76000"/>
            </a:xfrm>
            <a:custGeom>
              <a:rect b="b" l="l" r="r" t="t"/>
              <a:pathLst>
                <a:path extrusionOk="0" h="3040" w="275">
                  <a:moveTo>
                    <a:pt x="122" y="0"/>
                  </a:moveTo>
                  <a:cubicBezTo>
                    <a:pt x="31" y="487"/>
                    <a:pt x="1" y="1003"/>
                    <a:pt x="31" y="1520"/>
                  </a:cubicBezTo>
                  <a:cubicBezTo>
                    <a:pt x="1" y="2037"/>
                    <a:pt x="31" y="2523"/>
                    <a:pt x="122" y="3040"/>
                  </a:cubicBezTo>
                  <a:cubicBezTo>
                    <a:pt x="244" y="2523"/>
                    <a:pt x="274" y="2037"/>
                    <a:pt x="244" y="1520"/>
                  </a:cubicBezTo>
                  <a:cubicBezTo>
                    <a:pt x="274" y="1003"/>
                    <a:pt x="244" y="487"/>
                    <a:pt x="1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50"/>
            <p:cNvSpPr/>
            <p:nvPr/>
          </p:nvSpPr>
          <p:spPr>
            <a:xfrm>
              <a:off x="4010225" y="1817950"/>
              <a:ext cx="6850" cy="76000"/>
            </a:xfrm>
            <a:custGeom>
              <a:rect b="b" l="l" r="r" t="t"/>
              <a:pathLst>
                <a:path extrusionOk="0" h="3040" w="274">
                  <a:moveTo>
                    <a:pt x="152" y="0"/>
                  </a:moveTo>
                  <a:cubicBezTo>
                    <a:pt x="31" y="487"/>
                    <a:pt x="0" y="1003"/>
                    <a:pt x="31" y="1520"/>
                  </a:cubicBezTo>
                  <a:cubicBezTo>
                    <a:pt x="0" y="2037"/>
                    <a:pt x="31" y="2523"/>
                    <a:pt x="152" y="3040"/>
                  </a:cubicBezTo>
                  <a:cubicBezTo>
                    <a:pt x="243" y="2523"/>
                    <a:pt x="274" y="2037"/>
                    <a:pt x="243" y="1520"/>
                  </a:cubicBezTo>
                  <a:cubicBezTo>
                    <a:pt x="274" y="1003"/>
                    <a:pt x="243" y="487"/>
                    <a:pt x="1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50"/>
            <p:cNvSpPr/>
            <p:nvPr/>
          </p:nvSpPr>
          <p:spPr>
            <a:xfrm>
              <a:off x="4068725" y="1817950"/>
              <a:ext cx="6875" cy="76000"/>
            </a:xfrm>
            <a:custGeom>
              <a:rect b="b" l="l" r="r" t="t"/>
              <a:pathLst>
                <a:path extrusionOk="0" h="3040" w="275">
                  <a:moveTo>
                    <a:pt x="153" y="0"/>
                  </a:moveTo>
                  <a:cubicBezTo>
                    <a:pt x="31" y="487"/>
                    <a:pt x="1" y="1003"/>
                    <a:pt x="31" y="1520"/>
                  </a:cubicBezTo>
                  <a:cubicBezTo>
                    <a:pt x="1" y="2037"/>
                    <a:pt x="31" y="2523"/>
                    <a:pt x="153" y="3040"/>
                  </a:cubicBezTo>
                  <a:cubicBezTo>
                    <a:pt x="244" y="2523"/>
                    <a:pt x="274" y="2037"/>
                    <a:pt x="244" y="1520"/>
                  </a:cubicBezTo>
                  <a:cubicBezTo>
                    <a:pt x="274" y="1003"/>
                    <a:pt x="244" y="487"/>
                    <a:pt x="1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50"/>
            <p:cNvSpPr/>
            <p:nvPr/>
          </p:nvSpPr>
          <p:spPr>
            <a:xfrm>
              <a:off x="4127250" y="1817950"/>
              <a:ext cx="6850" cy="76000"/>
            </a:xfrm>
            <a:custGeom>
              <a:rect b="b" l="l" r="r" t="t"/>
              <a:pathLst>
                <a:path extrusionOk="0" h="3040" w="274">
                  <a:moveTo>
                    <a:pt x="152" y="0"/>
                  </a:moveTo>
                  <a:cubicBezTo>
                    <a:pt x="31" y="487"/>
                    <a:pt x="0" y="1003"/>
                    <a:pt x="31" y="1520"/>
                  </a:cubicBezTo>
                  <a:cubicBezTo>
                    <a:pt x="0" y="2037"/>
                    <a:pt x="31" y="2523"/>
                    <a:pt x="152" y="3040"/>
                  </a:cubicBezTo>
                  <a:cubicBezTo>
                    <a:pt x="243" y="2523"/>
                    <a:pt x="274" y="2037"/>
                    <a:pt x="243" y="1520"/>
                  </a:cubicBezTo>
                  <a:cubicBezTo>
                    <a:pt x="274" y="1003"/>
                    <a:pt x="243" y="487"/>
                    <a:pt x="1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50"/>
            <p:cNvSpPr/>
            <p:nvPr/>
          </p:nvSpPr>
          <p:spPr>
            <a:xfrm>
              <a:off x="4186525" y="1817950"/>
              <a:ext cx="6100" cy="76000"/>
            </a:xfrm>
            <a:custGeom>
              <a:rect b="b" l="l" r="r" t="t"/>
              <a:pathLst>
                <a:path extrusionOk="0" h="3040" w="244">
                  <a:moveTo>
                    <a:pt x="122" y="0"/>
                  </a:moveTo>
                  <a:cubicBezTo>
                    <a:pt x="30" y="487"/>
                    <a:pt x="0" y="1003"/>
                    <a:pt x="30" y="1520"/>
                  </a:cubicBezTo>
                  <a:cubicBezTo>
                    <a:pt x="0" y="2037"/>
                    <a:pt x="30" y="2523"/>
                    <a:pt x="122" y="3040"/>
                  </a:cubicBezTo>
                  <a:cubicBezTo>
                    <a:pt x="213" y="2523"/>
                    <a:pt x="243" y="2037"/>
                    <a:pt x="213" y="1520"/>
                  </a:cubicBezTo>
                  <a:cubicBezTo>
                    <a:pt x="243" y="1003"/>
                    <a:pt x="213" y="487"/>
                    <a:pt x="1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50"/>
            <p:cNvSpPr/>
            <p:nvPr/>
          </p:nvSpPr>
          <p:spPr>
            <a:xfrm>
              <a:off x="4244275" y="1817950"/>
              <a:ext cx="6850" cy="76000"/>
            </a:xfrm>
            <a:custGeom>
              <a:rect b="b" l="l" r="r" t="t"/>
              <a:pathLst>
                <a:path extrusionOk="0" h="3040" w="274">
                  <a:moveTo>
                    <a:pt x="152" y="0"/>
                  </a:moveTo>
                  <a:cubicBezTo>
                    <a:pt x="61" y="487"/>
                    <a:pt x="0" y="1003"/>
                    <a:pt x="61" y="1520"/>
                  </a:cubicBezTo>
                  <a:cubicBezTo>
                    <a:pt x="31" y="2037"/>
                    <a:pt x="61" y="2523"/>
                    <a:pt x="152" y="3040"/>
                  </a:cubicBezTo>
                  <a:cubicBezTo>
                    <a:pt x="243" y="2523"/>
                    <a:pt x="274" y="2037"/>
                    <a:pt x="243" y="1520"/>
                  </a:cubicBezTo>
                  <a:cubicBezTo>
                    <a:pt x="274" y="1003"/>
                    <a:pt x="243" y="487"/>
                    <a:pt x="1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50"/>
            <p:cNvSpPr/>
            <p:nvPr/>
          </p:nvSpPr>
          <p:spPr>
            <a:xfrm>
              <a:off x="4303550" y="1817950"/>
              <a:ext cx="6100" cy="76000"/>
            </a:xfrm>
            <a:custGeom>
              <a:rect b="b" l="l" r="r" t="t"/>
              <a:pathLst>
                <a:path extrusionOk="0" h="3040" w="244">
                  <a:moveTo>
                    <a:pt x="122" y="0"/>
                  </a:moveTo>
                  <a:cubicBezTo>
                    <a:pt x="30" y="487"/>
                    <a:pt x="0" y="1003"/>
                    <a:pt x="30" y="1520"/>
                  </a:cubicBezTo>
                  <a:cubicBezTo>
                    <a:pt x="0" y="2037"/>
                    <a:pt x="30" y="2523"/>
                    <a:pt x="122" y="3040"/>
                  </a:cubicBezTo>
                  <a:cubicBezTo>
                    <a:pt x="213" y="2523"/>
                    <a:pt x="243" y="2037"/>
                    <a:pt x="213" y="1520"/>
                  </a:cubicBezTo>
                  <a:cubicBezTo>
                    <a:pt x="243" y="1003"/>
                    <a:pt x="213" y="487"/>
                    <a:pt x="1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50"/>
            <p:cNvSpPr/>
            <p:nvPr/>
          </p:nvSpPr>
          <p:spPr>
            <a:xfrm>
              <a:off x="4362050" y="1817950"/>
              <a:ext cx="6100" cy="76000"/>
            </a:xfrm>
            <a:custGeom>
              <a:rect b="b" l="l" r="r" t="t"/>
              <a:pathLst>
                <a:path extrusionOk="0" h="3040" w="244">
                  <a:moveTo>
                    <a:pt x="122" y="0"/>
                  </a:moveTo>
                  <a:cubicBezTo>
                    <a:pt x="31" y="487"/>
                    <a:pt x="0" y="1003"/>
                    <a:pt x="31" y="1520"/>
                  </a:cubicBezTo>
                  <a:cubicBezTo>
                    <a:pt x="0" y="2037"/>
                    <a:pt x="31" y="2523"/>
                    <a:pt x="122" y="3040"/>
                  </a:cubicBezTo>
                  <a:cubicBezTo>
                    <a:pt x="213" y="2523"/>
                    <a:pt x="244" y="2037"/>
                    <a:pt x="213" y="1520"/>
                  </a:cubicBezTo>
                  <a:cubicBezTo>
                    <a:pt x="244" y="1003"/>
                    <a:pt x="213" y="487"/>
                    <a:pt x="1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50"/>
            <p:cNvSpPr/>
            <p:nvPr/>
          </p:nvSpPr>
          <p:spPr>
            <a:xfrm>
              <a:off x="4420550" y="1817950"/>
              <a:ext cx="6125" cy="76000"/>
            </a:xfrm>
            <a:custGeom>
              <a:rect b="b" l="l" r="r" t="t"/>
              <a:pathLst>
                <a:path extrusionOk="0" h="3040" w="245">
                  <a:moveTo>
                    <a:pt x="123" y="0"/>
                  </a:moveTo>
                  <a:cubicBezTo>
                    <a:pt x="31" y="487"/>
                    <a:pt x="1" y="1003"/>
                    <a:pt x="31" y="1520"/>
                  </a:cubicBezTo>
                  <a:cubicBezTo>
                    <a:pt x="1" y="2037"/>
                    <a:pt x="31" y="2523"/>
                    <a:pt x="123" y="3040"/>
                  </a:cubicBezTo>
                  <a:cubicBezTo>
                    <a:pt x="214" y="2523"/>
                    <a:pt x="244" y="2037"/>
                    <a:pt x="214" y="1520"/>
                  </a:cubicBezTo>
                  <a:cubicBezTo>
                    <a:pt x="244" y="1003"/>
                    <a:pt x="214" y="487"/>
                    <a:pt x="1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50"/>
            <p:cNvSpPr/>
            <p:nvPr/>
          </p:nvSpPr>
          <p:spPr>
            <a:xfrm>
              <a:off x="4479075" y="1817950"/>
              <a:ext cx="6850" cy="76000"/>
            </a:xfrm>
            <a:custGeom>
              <a:rect b="b" l="l" r="r" t="t"/>
              <a:pathLst>
                <a:path extrusionOk="0" h="3040" w="274">
                  <a:moveTo>
                    <a:pt x="122" y="0"/>
                  </a:moveTo>
                  <a:cubicBezTo>
                    <a:pt x="31" y="487"/>
                    <a:pt x="0" y="1003"/>
                    <a:pt x="31" y="1520"/>
                  </a:cubicBezTo>
                  <a:cubicBezTo>
                    <a:pt x="0" y="2037"/>
                    <a:pt x="31" y="2523"/>
                    <a:pt x="122" y="3040"/>
                  </a:cubicBezTo>
                  <a:cubicBezTo>
                    <a:pt x="213" y="2523"/>
                    <a:pt x="274" y="2037"/>
                    <a:pt x="244" y="1520"/>
                  </a:cubicBezTo>
                  <a:cubicBezTo>
                    <a:pt x="274" y="1003"/>
                    <a:pt x="213" y="487"/>
                    <a:pt x="1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50"/>
            <p:cNvSpPr/>
            <p:nvPr/>
          </p:nvSpPr>
          <p:spPr>
            <a:xfrm>
              <a:off x="4537575" y="1817950"/>
              <a:ext cx="6875" cy="76000"/>
            </a:xfrm>
            <a:custGeom>
              <a:rect b="b" l="l" r="r" t="t"/>
              <a:pathLst>
                <a:path extrusionOk="0" h="3040" w="275">
                  <a:moveTo>
                    <a:pt x="153" y="0"/>
                  </a:moveTo>
                  <a:cubicBezTo>
                    <a:pt x="31" y="487"/>
                    <a:pt x="1" y="1003"/>
                    <a:pt x="31" y="1520"/>
                  </a:cubicBezTo>
                  <a:cubicBezTo>
                    <a:pt x="1" y="2037"/>
                    <a:pt x="31" y="2523"/>
                    <a:pt x="153" y="3040"/>
                  </a:cubicBezTo>
                  <a:cubicBezTo>
                    <a:pt x="244" y="2523"/>
                    <a:pt x="274" y="2037"/>
                    <a:pt x="244" y="1520"/>
                  </a:cubicBezTo>
                  <a:cubicBezTo>
                    <a:pt x="274" y="1003"/>
                    <a:pt x="244" y="487"/>
                    <a:pt x="1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50"/>
            <p:cNvSpPr/>
            <p:nvPr/>
          </p:nvSpPr>
          <p:spPr>
            <a:xfrm>
              <a:off x="4596100" y="1817950"/>
              <a:ext cx="6850" cy="76000"/>
            </a:xfrm>
            <a:custGeom>
              <a:rect b="b" l="l" r="r" t="t"/>
              <a:pathLst>
                <a:path extrusionOk="0" h="3040" w="274">
                  <a:moveTo>
                    <a:pt x="122" y="0"/>
                  </a:moveTo>
                  <a:cubicBezTo>
                    <a:pt x="31" y="487"/>
                    <a:pt x="0" y="1003"/>
                    <a:pt x="31" y="1520"/>
                  </a:cubicBezTo>
                  <a:cubicBezTo>
                    <a:pt x="0" y="2037"/>
                    <a:pt x="31" y="2523"/>
                    <a:pt x="122" y="3040"/>
                  </a:cubicBezTo>
                  <a:cubicBezTo>
                    <a:pt x="244" y="2523"/>
                    <a:pt x="274" y="2037"/>
                    <a:pt x="244" y="1520"/>
                  </a:cubicBezTo>
                  <a:cubicBezTo>
                    <a:pt x="274" y="1003"/>
                    <a:pt x="244" y="487"/>
                    <a:pt x="1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50"/>
            <p:cNvSpPr/>
            <p:nvPr/>
          </p:nvSpPr>
          <p:spPr>
            <a:xfrm>
              <a:off x="4654600" y="1817950"/>
              <a:ext cx="6875" cy="76000"/>
            </a:xfrm>
            <a:custGeom>
              <a:rect b="b" l="l" r="r" t="t"/>
              <a:pathLst>
                <a:path extrusionOk="0" h="3040" w="275">
                  <a:moveTo>
                    <a:pt x="153" y="0"/>
                  </a:moveTo>
                  <a:cubicBezTo>
                    <a:pt x="31" y="487"/>
                    <a:pt x="1" y="1003"/>
                    <a:pt x="31" y="1520"/>
                  </a:cubicBezTo>
                  <a:cubicBezTo>
                    <a:pt x="1" y="2037"/>
                    <a:pt x="31" y="2523"/>
                    <a:pt x="153" y="3040"/>
                  </a:cubicBezTo>
                  <a:cubicBezTo>
                    <a:pt x="244" y="2523"/>
                    <a:pt x="274" y="2037"/>
                    <a:pt x="244" y="1520"/>
                  </a:cubicBezTo>
                  <a:cubicBezTo>
                    <a:pt x="274" y="1003"/>
                    <a:pt x="244" y="487"/>
                    <a:pt x="1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50"/>
            <p:cNvSpPr/>
            <p:nvPr/>
          </p:nvSpPr>
          <p:spPr>
            <a:xfrm>
              <a:off x="4713125" y="1817950"/>
              <a:ext cx="6850" cy="76000"/>
            </a:xfrm>
            <a:custGeom>
              <a:rect b="b" l="l" r="r" t="t"/>
              <a:pathLst>
                <a:path extrusionOk="0" h="3040" w="274">
                  <a:moveTo>
                    <a:pt x="152" y="0"/>
                  </a:moveTo>
                  <a:cubicBezTo>
                    <a:pt x="31" y="487"/>
                    <a:pt x="0" y="1003"/>
                    <a:pt x="31" y="1520"/>
                  </a:cubicBezTo>
                  <a:cubicBezTo>
                    <a:pt x="0" y="2037"/>
                    <a:pt x="31" y="2523"/>
                    <a:pt x="152" y="3040"/>
                  </a:cubicBezTo>
                  <a:cubicBezTo>
                    <a:pt x="243" y="2523"/>
                    <a:pt x="274" y="2037"/>
                    <a:pt x="243" y="1520"/>
                  </a:cubicBezTo>
                  <a:cubicBezTo>
                    <a:pt x="274" y="1003"/>
                    <a:pt x="243" y="487"/>
                    <a:pt x="1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50"/>
            <p:cNvSpPr/>
            <p:nvPr/>
          </p:nvSpPr>
          <p:spPr>
            <a:xfrm>
              <a:off x="4771625" y="1817950"/>
              <a:ext cx="6875" cy="76000"/>
            </a:xfrm>
            <a:custGeom>
              <a:rect b="b" l="l" r="r" t="t"/>
              <a:pathLst>
                <a:path extrusionOk="0" h="3040" w="275">
                  <a:moveTo>
                    <a:pt x="153" y="0"/>
                  </a:moveTo>
                  <a:cubicBezTo>
                    <a:pt x="31" y="487"/>
                    <a:pt x="1" y="1003"/>
                    <a:pt x="62" y="1520"/>
                  </a:cubicBezTo>
                  <a:cubicBezTo>
                    <a:pt x="1" y="2037"/>
                    <a:pt x="31" y="2523"/>
                    <a:pt x="153" y="3040"/>
                  </a:cubicBezTo>
                  <a:cubicBezTo>
                    <a:pt x="244" y="2523"/>
                    <a:pt x="274" y="2037"/>
                    <a:pt x="244" y="1520"/>
                  </a:cubicBezTo>
                  <a:cubicBezTo>
                    <a:pt x="274" y="1003"/>
                    <a:pt x="244" y="487"/>
                    <a:pt x="1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50"/>
            <p:cNvSpPr/>
            <p:nvPr/>
          </p:nvSpPr>
          <p:spPr>
            <a:xfrm>
              <a:off x="4830150" y="1817950"/>
              <a:ext cx="6850" cy="76000"/>
            </a:xfrm>
            <a:custGeom>
              <a:rect b="b" l="l" r="r" t="t"/>
              <a:pathLst>
                <a:path extrusionOk="0" h="3040" w="274">
                  <a:moveTo>
                    <a:pt x="152" y="0"/>
                  </a:moveTo>
                  <a:cubicBezTo>
                    <a:pt x="61" y="487"/>
                    <a:pt x="0" y="1003"/>
                    <a:pt x="61" y="1520"/>
                  </a:cubicBezTo>
                  <a:cubicBezTo>
                    <a:pt x="0" y="2037"/>
                    <a:pt x="61" y="2523"/>
                    <a:pt x="152" y="3040"/>
                  </a:cubicBezTo>
                  <a:cubicBezTo>
                    <a:pt x="243" y="2523"/>
                    <a:pt x="274" y="2037"/>
                    <a:pt x="243" y="1520"/>
                  </a:cubicBezTo>
                  <a:cubicBezTo>
                    <a:pt x="274" y="1003"/>
                    <a:pt x="243" y="487"/>
                    <a:pt x="1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50"/>
            <p:cNvSpPr/>
            <p:nvPr/>
          </p:nvSpPr>
          <p:spPr>
            <a:xfrm>
              <a:off x="4889425" y="1817950"/>
              <a:ext cx="6100" cy="76000"/>
            </a:xfrm>
            <a:custGeom>
              <a:rect b="b" l="l" r="r" t="t"/>
              <a:pathLst>
                <a:path extrusionOk="0" h="3040" w="244">
                  <a:moveTo>
                    <a:pt x="122" y="0"/>
                  </a:moveTo>
                  <a:cubicBezTo>
                    <a:pt x="30" y="487"/>
                    <a:pt x="0" y="1003"/>
                    <a:pt x="30" y="1520"/>
                  </a:cubicBezTo>
                  <a:cubicBezTo>
                    <a:pt x="0" y="2037"/>
                    <a:pt x="30" y="2523"/>
                    <a:pt x="122" y="3040"/>
                  </a:cubicBezTo>
                  <a:cubicBezTo>
                    <a:pt x="213" y="2523"/>
                    <a:pt x="243" y="2037"/>
                    <a:pt x="213" y="1520"/>
                  </a:cubicBezTo>
                  <a:cubicBezTo>
                    <a:pt x="243" y="1003"/>
                    <a:pt x="213" y="487"/>
                    <a:pt x="1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50"/>
            <p:cNvSpPr/>
            <p:nvPr/>
          </p:nvSpPr>
          <p:spPr>
            <a:xfrm>
              <a:off x="4947925" y="1817950"/>
              <a:ext cx="6100" cy="76000"/>
            </a:xfrm>
            <a:custGeom>
              <a:rect b="b" l="l" r="r" t="t"/>
              <a:pathLst>
                <a:path extrusionOk="0" h="3040" w="244">
                  <a:moveTo>
                    <a:pt x="122" y="0"/>
                  </a:moveTo>
                  <a:cubicBezTo>
                    <a:pt x="31" y="487"/>
                    <a:pt x="1" y="1003"/>
                    <a:pt x="31" y="1520"/>
                  </a:cubicBezTo>
                  <a:cubicBezTo>
                    <a:pt x="1" y="2037"/>
                    <a:pt x="31" y="2523"/>
                    <a:pt x="122" y="3040"/>
                  </a:cubicBezTo>
                  <a:cubicBezTo>
                    <a:pt x="213" y="2523"/>
                    <a:pt x="244" y="2037"/>
                    <a:pt x="213" y="1520"/>
                  </a:cubicBezTo>
                  <a:cubicBezTo>
                    <a:pt x="244" y="1003"/>
                    <a:pt x="213" y="487"/>
                    <a:pt x="1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50"/>
            <p:cNvSpPr/>
            <p:nvPr/>
          </p:nvSpPr>
          <p:spPr>
            <a:xfrm>
              <a:off x="5006450" y="1817950"/>
              <a:ext cx="6100" cy="76000"/>
            </a:xfrm>
            <a:custGeom>
              <a:rect b="b" l="l" r="r" t="t"/>
              <a:pathLst>
                <a:path extrusionOk="0" h="3040" w="244">
                  <a:moveTo>
                    <a:pt x="122" y="0"/>
                  </a:moveTo>
                  <a:cubicBezTo>
                    <a:pt x="30" y="487"/>
                    <a:pt x="0" y="1003"/>
                    <a:pt x="30" y="1520"/>
                  </a:cubicBezTo>
                  <a:cubicBezTo>
                    <a:pt x="0" y="2037"/>
                    <a:pt x="30" y="2523"/>
                    <a:pt x="122" y="3040"/>
                  </a:cubicBezTo>
                  <a:cubicBezTo>
                    <a:pt x="213" y="2523"/>
                    <a:pt x="243" y="2037"/>
                    <a:pt x="213" y="1520"/>
                  </a:cubicBezTo>
                  <a:cubicBezTo>
                    <a:pt x="243" y="1003"/>
                    <a:pt x="213" y="487"/>
                    <a:pt x="1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50"/>
            <p:cNvSpPr/>
            <p:nvPr/>
          </p:nvSpPr>
          <p:spPr>
            <a:xfrm>
              <a:off x="5064950" y="1817950"/>
              <a:ext cx="6875" cy="76000"/>
            </a:xfrm>
            <a:custGeom>
              <a:rect b="b" l="l" r="r" t="t"/>
              <a:pathLst>
                <a:path extrusionOk="0" h="3040" w="275">
                  <a:moveTo>
                    <a:pt x="122" y="0"/>
                  </a:moveTo>
                  <a:cubicBezTo>
                    <a:pt x="31" y="487"/>
                    <a:pt x="1" y="1003"/>
                    <a:pt x="31" y="1520"/>
                  </a:cubicBezTo>
                  <a:cubicBezTo>
                    <a:pt x="1" y="2037"/>
                    <a:pt x="31" y="2523"/>
                    <a:pt x="122" y="3040"/>
                  </a:cubicBezTo>
                  <a:cubicBezTo>
                    <a:pt x="213" y="2523"/>
                    <a:pt x="274" y="2037"/>
                    <a:pt x="244" y="1520"/>
                  </a:cubicBezTo>
                  <a:cubicBezTo>
                    <a:pt x="274" y="1003"/>
                    <a:pt x="213" y="487"/>
                    <a:pt x="1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50"/>
            <p:cNvSpPr/>
            <p:nvPr/>
          </p:nvSpPr>
          <p:spPr>
            <a:xfrm>
              <a:off x="5123450" y="1817950"/>
              <a:ext cx="6875" cy="76000"/>
            </a:xfrm>
            <a:custGeom>
              <a:rect b="b" l="l" r="r" t="t"/>
              <a:pathLst>
                <a:path extrusionOk="0" h="3040" w="275">
                  <a:moveTo>
                    <a:pt x="123" y="0"/>
                  </a:moveTo>
                  <a:cubicBezTo>
                    <a:pt x="31" y="487"/>
                    <a:pt x="1" y="1003"/>
                    <a:pt x="31" y="1520"/>
                  </a:cubicBezTo>
                  <a:cubicBezTo>
                    <a:pt x="1" y="2037"/>
                    <a:pt x="31" y="2523"/>
                    <a:pt x="123" y="3040"/>
                  </a:cubicBezTo>
                  <a:cubicBezTo>
                    <a:pt x="244" y="2523"/>
                    <a:pt x="275" y="2037"/>
                    <a:pt x="214" y="1520"/>
                  </a:cubicBezTo>
                  <a:cubicBezTo>
                    <a:pt x="275" y="1003"/>
                    <a:pt x="244" y="487"/>
                    <a:pt x="1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50"/>
            <p:cNvSpPr/>
            <p:nvPr/>
          </p:nvSpPr>
          <p:spPr>
            <a:xfrm>
              <a:off x="5181975" y="1817950"/>
              <a:ext cx="6850" cy="76000"/>
            </a:xfrm>
            <a:custGeom>
              <a:rect b="b" l="l" r="r" t="t"/>
              <a:pathLst>
                <a:path extrusionOk="0" h="3040" w="274">
                  <a:moveTo>
                    <a:pt x="122" y="0"/>
                  </a:moveTo>
                  <a:cubicBezTo>
                    <a:pt x="31" y="487"/>
                    <a:pt x="0" y="1003"/>
                    <a:pt x="31" y="1520"/>
                  </a:cubicBezTo>
                  <a:cubicBezTo>
                    <a:pt x="0" y="2037"/>
                    <a:pt x="31" y="2523"/>
                    <a:pt x="122" y="3040"/>
                  </a:cubicBezTo>
                  <a:cubicBezTo>
                    <a:pt x="244" y="2523"/>
                    <a:pt x="274" y="2037"/>
                    <a:pt x="244" y="1520"/>
                  </a:cubicBezTo>
                  <a:cubicBezTo>
                    <a:pt x="274" y="1003"/>
                    <a:pt x="244" y="487"/>
                    <a:pt x="1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50"/>
            <p:cNvSpPr/>
            <p:nvPr/>
          </p:nvSpPr>
          <p:spPr>
            <a:xfrm>
              <a:off x="5240475" y="1817950"/>
              <a:ext cx="6875" cy="76000"/>
            </a:xfrm>
            <a:custGeom>
              <a:rect b="b" l="l" r="r" t="t"/>
              <a:pathLst>
                <a:path extrusionOk="0" h="3040" w="275">
                  <a:moveTo>
                    <a:pt x="153" y="0"/>
                  </a:moveTo>
                  <a:cubicBezTo>
                    <a:pt x="31" y="487"/>
                    <a:pt x="1" y="1003"/>
                    <a:pt x="31" y="1520"/>
                  </a:cubicBezTo>
                  <a:cubicBezTo>
                    <a:pt x="1" y="2037"/>
                    <a:pt x="31" y="2523"/>
                    <a:pt x="153" y="3040"/>
                  </a:cubicBezTo>
                  <a:cubicBezTo>
                    <a:pt x="244" y="2523"/>
                    <a:pt x="274" y="2037"/>
                    <a:pt x="244" y="1520"/>
                  </a:cubicBezTo>
                  <a:cubicBezTo>
                    <a:pt x="274" y="1003"/>
                    <a:pt x="244" y="487"/>
                    <a:pt x="1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50"/>
            <p:cNvSpPr/>
            <p:nvPr/>
          </p:nvSpPr>
          <p:spPr>
            <a:xfrm>
              <a:off x="5299000" y="1817950"/>
              <a:ext cx="6850" cy="76000"/>
            </a:xfrm>
            <a:custGeom>
              <a:rect b="b" l="l" r="r" t="t"/>
              <a:pathLst>
                <a:path extrusionOk="0" h="3040" w="274">
                  <a:moveTo>
                    <a:pt x="152" y="0"/>
                  </a:moveTo>
                  <a:cubicBezTo>
                    <a:pt x="31" y="487"/>
                    <a:pt x="0" y="1003"/>
                    <a:pt x="31" y="1520"/>
                  </a:cubicBezTo>
                  <a:cubicBezTo>
                    <a:pt x="0" y="2037"/>
                    <a:pt x="31" y="2523"/>
                    <a:pt x="152" y="3040"/>
                  </a:cubicBezTo>
                  <a:cubicBezTo>
                    <a:pt x="244" y="2523"/>
                    <a:pt x="274" y="2037"/>
                    <a:pt x="244" y="1520"/>
                  </a:cubicBezTo>
                  <a:cubicBezTo>
                    <a:pt x="274" y="1003"/>
                    <a:pt x="244" y="487"/>
                    <a:pt x="1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50"/>
            <p:cNvSpPr/>
            <p:nvPr/>
          </p:nvSpPr>
          <p:spPr>
            <a:xfrm>
              <a:off x="5357500" y="1817950"/>
              <a:ext cx="6875" cy="76000"/>
            </a:xfrm>
            <a:custGeom>
              <a:rect b="b" l="l" r="r" t="t"/>
              <a:pathLst>
                <a:path extrusionOk="0" h="3040" w="275">
                  <a:moveTo>
                    <a:pt x="153" y="0"/>
                  </a:moveTo>
                  <a:cubicBezTo>
                    <a:pt x="31" y="487"/>
                    <a:pt x="1" y="1003"/>
                    <a:pt x="31" y="1520"/>
                  </a:cubicBezTo>
                  <a:cubicBezTo>
                    <a:pt x="1" y="2037"/>
                    <a:pt x="31" y="2523"/>
                    <a:pt x="153" y="3040"/>
                  </a:cubicBezTo>
                  <a:cubicBezTo>
                    <a:pt x="244" y="2523"/>
                    <a:pt x="274" y="2037"/>
                    <a:pt x="244" y="1520"/>
                  </a:cubicBezTo>
                  <a:cubicBezTo>
                    <a:pt x="274" y="1003"/>
                    <a:pt x="244" y="487"/>
                    <a:pt x="1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50"/>
            <p:cNvSpPr/>
            <p:nvPr/>
          </p:nvSpPr>
          <p:spPr>
            <a:xfrm>
              <a:off x="5416025" y="1817950"/>
              <a:ext cx="6850" cy="76000"/>
            </a:xfrm>
            <a:custGeom>
              <a:rect b="b" l="l" r="r" t="t"/>
              <a:pathLst>
                <a:path extrusionOk="0" h="3040" w="274">
                  <a:moveTo>
                    <a:pt x="152" y="0"/>
                  </a:moveTo>
                  <a:cubicBezTo>
                    <a:pt x="61" y="487"/>
                    <a:pt x="0" y="1003"/>
                    <a:pt x="61" y="1520"/>
                  </a:cubicBezTo>
                  <a:cubicBezTo>
                    <a:pt x="0" y="2037"/>
                    <a:pt x="61" y="2523"/>
                    <a:pt x="152" y="3040"/>
                  </a:cubicBezTo>
                  <a:cubicBezTo>
                    <a:pt x="243" y="2523"/>
                    <a:pt x="274" y="2037"/>
                    <a:pt x="243" y="1520"/>
                  </a:cubicBezTo>
                  <a:cubicBezTo>
                    <a:pt x="274" y="1003"/>
                    <a:pt x="243" y="487"/>
                    <a:pt x="1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50"/>
            <p:cNvSpPr/>
            <p:nvPr/>
          </p:nvSpPr>
          <p:spPr>
            <a:xfrm>
              <a:off x="5475300" y="1817950"/>
              <a:ext cx="6100" cy="76000"/>
            </a:xfrm>
            <a:custGeom>
              <a:rect b="b" l="l" r="r" t="t"/>
              <a:pathLst>
                <a:path extrusionOk="0" h="3040" w="244">
                  <a:moveTo>
                    <a:pt x="122" y="0"/>
                  </a:moveTo>
                  <a:cubicBezTo>
                    <a:pt x="31" y="487"/>
                    <a:pt x="0" y="1003"/>
                    <a:pt x="31" y="1520"/>
                  </a:cubicBezTo>
                  <a:cubicBezTo>
                    <a:pt x="0" y="2037"/>
                    <a:pt x="31" y="2523"/>
                    <a:pt x="122" y="3040"/>
                  </a:cubicBezTo>
                  <a:cubicBezTo>
                    <a:pt x="213" y="2523"/>
                    <a:pt x="243" y="2037"/>
                    <a:pt x="213" y="1520"/>
                  </a:cubicBezTo>
                  <a:cubicBezTo>
                    <a:pt x="243" y="1003"/>
                    <a:pt x="213" y="487"/>
                    <a:pt x="1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50"/>
            <p:cNvSpPr/>
            <p:nvPr/>
          </p:nvSpPr>
          <p:spPr>
            <a:xfrm>
              <a:off x="5533800" y="1817950"/>
              <a:ext cx="6100" cy="76000"/>
            </a:xfrm>
            <a:custGeom>
              <a:rect b="b" l="l" r="r" t="t"/>
              <a:pathLst>
                <a:path extrusionOk="0" h="3040" w="244">
                  <a:moveTo>
                    <a:pt x="122" y="0"/>
                  </a:moveTo>
                  <a:cubicBezTo>
                    <a:pt x="31" y="487"/>
                    <a:pt x="1" y="1003"/>
                    <a:pt x="31" y="1520"/>
                  </a:cubicBezTo>
                  <a:cubicBezTo>
                    <a:pt x="1" y="2037"/>
                    <a:pt x="31" y="2523"/>
                    <a:pt x="122" y="3040"/>
                  </a:cubicBezTo>
                  <a:cubicBezTo>
                    <a:pt x="213" y="2523"/>
                    <a:pt x="244" y="2037"/>
                    <a:pt x="213" y="1520"/>
                  </a:cubicBezTo>
                  <a:cubicBezTo>
                    <a:pt x="244" y="1003"/>
                    <a:pt x="213" y="487"/>
                    <a:pt x="1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50"/>
            <p:cNvSpPr/>
            <p:nvPr/>
          </p:nvSpPr>
          <p:spPr>
            <a:xfrm>
              <a:off x="5592325" y="1817950"/>
              <a:ext cx="6100" cy="76000"/>
            </a:xfrm>
            <a:custGeom>
              <a:rect b="b" l="l" r="r" t="t"/>
              <a:pathLst>
                <a:path extrusionOk="0" h="3040" w="244">
                  <a:moveTo>
                    <a:pt x="122" y="0"/>
                  </a:moveTo>
                  <a:cubicBezTo>
                    <a:pt x="31" y="487"/>
                    <a:pt x="0" y="1003"/>
                    <a:pt x="31" y="1520"/>
                  </a:cubicBezTo>
                  <a:cubicBezTo>
                    <a:pt x="0" y="2037"/>
                    <a:pt x="31" y="2523"/>
                    <a:pt x="122" y="3040"/>
                  </a:cubicBezTo>
                  <a:cubicBezTo>
                    <a:pt x="213" y="2523"/>
                    <a:pt x="243" y="2037"/>
                    <a:pt x="213" y="1520"/>
                  </a:cubicBezTo>
                  <a:cubicBezTo>
                    <a:pt x="243" y="1003"/>
                    <a:pt x="213" y="487"/>
                    <a:pt x="1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50"/>
            <p:cNvSpPr/>
            <p:nvPr/>
          </p:nvSpPr>
          <p:spPr>
            <a:xfrm>
              <a:off x="2197875" y="1817950"/>
              <a:ext cx="6875" cy="76000"/>
            </a:xfrm>
            <a:custGeom>
              <a:rect b="b" l="l" r="r" t="t"/>
              <a:pathLst>
                <a:path extrusionOk="0" h="3040" w="275">
                  <a:moveTo>
                    <a:pt x="152" y="0"/>
                  </a:moveTo>
                  <a:cubicBezTo>
                    <a:pt x="31" y="487"/>
                    <a:pt x="1" y="1003"/>
                    <a:pt x="31" y="1520"/>
                  </a:cubicBezTo>
                  <a:cubicBezTo>
                    <a:pt x="1" y="2037"/>
                    <a:pt x="31" y="2523"/>
                    <a:pt x="152" y="3040"/>
                  </a:cubicBezTo>
                  <a:cubicBezTo>
                    <a:pt x="244" y="2523"/>
                    <a:pt x="274" y="2037"/>
                    <a:pt x="244" y="1520"/>
                  </a:cubicBezTo>
                  <a:cubicBezTo>
                    <a:pt x="274" y="1003"/>
                    <a:pt x="244" y="487"/>
                    <a:pt x="1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50"/>
            <p:cNvSpPr/>
            <p:nvPr/>
          </p:nvSpPr>
          <p:spPr>
            <a:xfrm>
              <a:off x="2285275" y="2412175"/>
              <a:ext cx="3269075" cy="90450"/>
            </a:xfrm>
            <a:custGeom>
              <a:rect b="b" l="l" r="r" t="t"/>
              <a:pathLst>
                <a:path extrusionOk="0" h="3618" w="130763">
                  <a:moveTo>
                    <a:pt x="0" y="1"/>
                  </a:moveTo>
                  <a:lnTo>
                    <a:pt x="0" y="3618"/>
                  </a:lnTo>
                  <a:lnTo>
                    <a:pt x="130762" y="3618"/>
                  </a:lnTo>
                  <a:lnTo>
                    <a:pt x="13076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50"/>
            <p:cNvSpPr/>
            <p:nvPr/>
          </p:nvSpPr>
          <p:spPr>
            <a:xfrm>
              <a:off x="1608200" y="2636350"/>
              <a:ext cx="4626250" cy="104875"/>
            </a:xfrm>
            <a:custGeom>
              <a:rect b="b" l="l" r="r" t="t"/>
              <a:pathLst>
                <a:path extrusionOk="0" h="4195" w="185050">
                  <a:moveTo>
                    <a:pt x="0" y="0"/>
                  </a:moveTo>
                  <a:lnTo>
                    <a:pt x="9788" y="4195"/>
                  </a:lnTo>
                  <a:lnTo>
                    <a:pt x="176751" y="3617"/>
                  </a:lnTo>
                  <a:lnTo>
                    <a:pt x="185049" y="0"/>
                  </a:lnTo>
                  <a:close/>
                </a:path>
              </a:pathLst>
            </a:custGeom>
            <a:solidFill>
              <a:srgbClr val="FF72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50"/>
            <p:cNvSpPr/>
            <p:nvPr/>
          </p:nvSpPr>
          <p:spPr>
            <a:xfrm>
              <a:off x="1608200" y="2636350"/>
              <a:ext cx="4626250" cy="104875"/>
            </a:xfrm>
            <a:custGeom>
              <a:rect b="b" l="l" r="r" t="t"/>
              <a:pathLst>
                <a:path extrusionOk="0" h="4195" w="185050">
                  <a:moveTo>
                    <a:pt x="0" y="0"/>
                  </a:moveTo>
                  <a:lnTo>
                    <a:pt x="9788" y="4195"/>
                  </a:lnTo>
                  <a:lnTo>
                    <a:pt x="176751" y="3617"/>
                  </a:lnTo>
                  <a:lnTo>
                    <a:pt x="185049" y="0"/>
                  </a:ln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50"/>
            <p:cNvSpPr/>
            <p:nvPr/>
          </p:nvSpPr>
          <p:spPr>
            <a:xfrm>
              <a:off x="2459275" y="1250300"/>
              <a:ext cx="2914225" cy="152775"/>
            </a:xfrm>
            <a:custGeom>
              <a:rect b="b" l="l" r="r" t="t"/>
              <a:pathLst>
                <a:path extrusionOk="0" h="6111" w="116569">
                  <a:moveTo>
                    <a:pt x="1" y="1"/>
                  </a:moveTo>
                  <a:lnTo>
                    <a:pt x="1" y="5867"/>
                  </a:lnTo>
                  <a:cubicBezTo>
                    <a:pt x="1" y="6050"/>
                    <a:pt x="12953" y="6110"/>
                    <a:pt x="30222" y="6110"/>
                  </a:cubicBezTo>
                  <a:cubicBezTo>
                    <a:pt x="64760" y="6110"/>
                    <a:pt x="116568" y="5867"/>
                    <a:pt x="116568" y="5867"/>
                  </a:cubicBezTo>
                  <a:lnTo>
                    <a:pt x="116568" y="1"/>
                  </a:lnTo>
                  <a:cubicBezTo>
                    <a:pt x="116568" y="1"/>
                    <a:pt x="113985" y="2189"/>
                    <a:pt x="104835" y="2189"/>
                  </a:cubicBezTo>
                  <a:cubicBezTo>
                    <a:pt x="95686" y="2189"/>
                    <a:pt x="7144" y="2311"/>
                    <a:pt x="7144" y="2311"/>
                  </a:cubicBezTo>
                  <a:cubicBezTo>
                    <a:pt x="7144" y="2311"/>
                    <a:pt x="7056" y="2317"/>
                    <a:pt x="6893" y="2317"/>
                  </a:cubicBezTo>
                  <a:cubicBezTo>
                    <a:pt x="6038" y="2317"/>
                    <a:pt x="3116" y="2146"/>
                    <a:pt x="1" y="1"/>
                  </a:cubicBezTo>
                  <a:close/>
                </a:path>
              </a:pathLst>
            </a:custGeom>
            <a:solidFill>
              <a:srgbClr val="3039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50"/>
            <p:cNvSpPr/>
            <p:nvPr/>
          </p:nvSpPr>
          <p:spPr>
            <a:xfrm>
              <a:off x="1667475" y="1396975"/>
              <a:ext cx="4542650" cy="369325"/>
            </a:xfrm>
            <a:custGeom>
              <a:rect b="b" l="l" r="r" t="t"/>
              <a:pathLst>
                <a:path extrusionOk="0" h="14773" w="181706">
                  <a:moveTo>
                    <a:pt x="31673" y="0"/>
                  </a:moveTo>
                  <a:cubicBezTo>
                    <a:pt x="31673" y="0"/>
                    <a:pt x="29214" y="10251"/>
                    <a:pt x="9629" y="10251"/>
                  </a:cubicBezTo>
                  <a:cubicBezTo>
                    <a:pt x="6794" y="10251"/>
                    <a:pt x="3599" y="10037"/>
                    <a:pt x="0" y="9544"/>
                  </a:cubicBezTo>
                  <a:lnTo>
                    <a:pt x="0" y="9544"/>
                  </a:lnTo>
                  <a:cubicBezTo>
                    <a:pt x="0" y="9545"/>
                    <a:pt x="4286" y="14772"/>
                    <a:pt x="31126" y="14772"/>
                  </a:cubicBezTo>
                  <a:lnTo>
                    <a:pt x="154806" y="14772"/>
                  </a:lnTo>
                  <a:cubicBezTo>
                    <a:pt x="154806" y="14772"/>
                    <a:pt x="176265" y="14681"/>
                    <a:pt x="181706" y="7386"/>
                  </a:cubicBezTo>
                  <a:lnTo>
                    <a:pt x="181706" y="7386"/>
                  </a:lnTo>
                  <a:cubicBezTo>
                    <a:pt x="181705" y="7386"/>
                    <a:pt x="172747" y="8695"/>
                    <a:pt x="164954" y="8695"/>
                  </a:cubicBezTo>
                  <a:cubicBezTo>
                    <a:pt x="160574" y="8695"/>
                    <a:pt x="156562" y="8282"/>
                    <a:pt x="154714" y="6991"/>
                  </a:cubicBezTo>
                  <a:cubicBezTo>
                    <a:pt x="149578" y="3374"/>
                    <a:pt x="148240" y="0"/>
                    <a:pt x="148240" y="0"/>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50"/>
            <p:cNvSpPr/>
            <p:nvPr/>
          </p:nvSpPr>
          <p:spPr>
            <a:xfrm>
              <a:off x="2285275" y="2386350"/>
              <a:ext cx="3269075" cy="27375"/>
            </a:xfrm>
            <a:custGeom>
              <a:rect b="b" l="l" r="r" t="t"/>
              <a:pathLst>
                <a:path extrusionOk="0" h="1095" w="130763">
                  <a:moveTo>
                    <a:pt x="0" y="0"/>
                  </a:moveTo>
                  <a:lnTo>
                    <a:pt x="0" y="1094"/>
                  </a:lnTo>
                  <a:lnTo>
                    <a:pt x="130762" y="1094"/>
                  </a:lnTo>
                  <a:lnTo>
                    <a:pt x="130762"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50"/>
            <p:cNvSpPr/>
            <p:nvPr/>
          </p:nvSpPr>
          <p:spPr>
            <a:xfrm>
              <a:off x="1489650" y="2502600"/>
              <a:ext cx="4875500" cy="153700"/>
            </a:xfrm>
            <a:custGeom>
              <a:rect b="b" l="l" r="r" t="t"/>
              <a:pathLst>
                <a:path extrusionOk="0" h="6148" w="195020">
                  <a:moveTo>
                    <a:pt x="31855" y="1"/>
                  </a:moveTo>
                  <a:cubicBezTo>
                    <a:pt x="25790" y="2045"/>
                    <a:pt x="18808" y="2612"/>
                    <a:pt x="12929" y="2612"/>
                  </a:cubicBezTo>
                  <a:cubicBezTo>
                    <a:pt x="5610" y="2612"/>
                    <a:pt x="1" y="1733"/>
                    <a:pt x="1" y="1733"/>
                  </a:cubicBezTo>
                  <a:lnTo>
                    <a:pt x="1" y="1733"/>
                  </a:lnTo>
                  <a:cubicBezTo>
                    <a:pt x="2341" y="4530"/>
                    <a:pt x="4742" y="5350"/>
                    <a:pt x="4742" y="5350"/>
                  </a:cubicBezTo>
                  <a:cubicBezTo>
                    <a:pt x="4742" y="5350"/>
                    <a:pt x="84798" y="6147"/>
                    <a:pt x="139627" y="6147"/>
                  </a:cubicBezTo>
                  <a:cubicBezTo>
                    <a:pt x="167042" y="6147"/>
                    <a:pt x="188150" y="5948"/>
                    <a:pt x="189791" y="5350"/>
                  </a:cubicBezTo>
                  <a:cubicBezTo>
                    <a:pt x="194715" y="3557"/>
                    <a:pt x="195020" y="1581"/>
                    <a:pt x="195020" y="1581"/>
                  </a:cubicBezTo>
                  <a:lnTo>
                    <a:pt x="195020" y="1581"/>
                  </a:lnTo>
                  <a:cubicBezTo>
                    <a:pt x="190295" y="2110"/>
                    <a:pt x="186034" y="2314"/>
                    <a:pt x="182272" y="2314"/>
                  </a:cubicBezTo>
                  <a:cubicBezTo>
                    <a:pt x="169599" y="2314"/>
                    <a:pt x="162587" y="1"/>
                    <a:pt x="162587"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50"/>
            <p:cNvSpPr/>
            <p:nvPr/>
          </p:nvSpPr>
          <p:spPr>
            <a:xfrm>
              <a:off x="2390125" y="2799725"/>
              <a:ext cx="100325" cy="1091225"/>
            </a:xfrm>
            <a:custGeom>
              <a:rect b="b" l="l" r="r" t="t"/>
              <a:pathLst>
                <a:path extrusionOk="0" h="43649" w="4013">
                  <a:moveTo>
                    <a:pt x="1" y="0"/>
                  </a:moveTo>
                  <a:lnTo>
                    <a:pt x="1" y="43648"/>
                  </a:lnTo>
                  <a:lnTo>
                    <a:pt x="4013" y="43648"/>
                  </a:lnTo>
                  <a:lnTo>
                    <a:pt x="401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50"/>
            <p:cNvSpPr/>
            <p:nvPr/>
          </p:nvSpPr>
          <p:spPr>
            <a:xfrm>
              <a:off x="3078600" y="2799725"/>
              <a:ext cx="101075" cy="1091225"/>
            </a:xfrm>
            <a:custGeom>
              <a:rect b="b" l="l" r="r" t="t"/>
              <a:pathLst>
                <a:path extrusionOk="0" h="43649" w="4043">
                  <a:moveTo>
                    <a:pt x="0" y="0"/>
                  </a:moveTo>
                  <a:lnTo>
                    <a:pt x="0" y="43648"/>
                  </a:lnTo>
                  <a:lnTo>
                    <a:pt x="4043" y="43648"/>
                  </a:lnTo>
                  <a:lnTo>
                    <a:pt x="404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50"/>
            <p:cNvSpPr/>
            <p:nvPr/>
          </p:nvSpPr>
          <p:spPr>
            <a:xfrm>
              <a:off x="3547450" y="2799725"/>
              <a:ext cx="100325" cy="1091225"/>
            </a:xfrm>
            <a:custGeom>
              <a:rect b="b" l="l" r="r" t="t"/>
              <a:pathLst>
                <a:path extrusionOk="0" h="43649" w="4013">
                  <a:moveTo>
                    <a:pt x="0" y="0"/>
                  </a:moveTo>
                  <a:lnTo>
                    <a:pt x="0" y="43648"/>
                  </a:lnTo>
                  <a:lnTo>
                    <a:pt x="4013" y="43648"/>
                  </a:lnTo>
                  <a:lnTo>
                    <a:pt x="401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50"/>
            <p:cNvSpPr/>
            <p:nvPr/>
          </p:nvSpPr>
          <p:spPr>
            <a:xfrm>
              <a:off x="4159150" y="2799725"/>
              <a:ext cx="100350" cy="1091225"/>
            </a:xfrm>
            <a:custGeom>
              <a:rect b="b" l="l" r="r" t="t"/>
              <a:pathLst>
                <a:path extrusionOk="0" h="43649" w="4014">
                  <a:moveTo>
                    <a:pt x="1" y="0"/>
                  </a:moveTo>
                  <a:lnTo>
                    <a:pt x="1" y="43648"/>
                  </a:lnTo>
                  <a:lnTo>
                    <a:pt x="4013" y="43648"/>
                  </a:lnTo>
                  <a:lnTo>
                    <a:pt x="401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50"/>
            <p:cNvSpPr/>
            <p:nvPr/>
          </p:nvSpPr>
          <p:spPr>
            <a:xfrm>
              <a:off x="4667525" y="2799725"/>
              <a:ext cx="100325" cy="1091225"/>
            </a:xfrm>
            <a:custGeom>
              <a:rect b="b" l="l" r="r" t="t"/>
              <a:pathLst>
                <a:path extrusionOk="0" h="43649" w="4013">
                  <a:moveTo>
                    <a:pt x="1" y="0"/>
                  </a:moveTo>
                  <a:lnTo>
                    <a:pt x="1" y="43648"/>
                  </a:lnTo>
                  <a:lnTo>
                    <a:pt x="4013" y="43648"/>
                  </a:lnTo>
                  <a:lnTo>
                    <a:pt x="401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50"/>
            <p:cNvSpPr/>
            <p:nvPr/>
          </p:nvSpPr>
          <p:spPr>
            <a:xfrm>
              <a:off x="5351425" y="2799725"/>
              <a:ext cx="100325" cy="1091225"/>
            </a:xfrm>
            <a:custGeom>
              <a:rect b="b" l="l" r="r" t="t"/>
              <a:pathLst>
                <a:path extrusionOk="0" h="43649" w="4013">
                  <a:moveTo>
                    <a:pt x="1" y="0"/>
                  </a:moveTo>
                  <a:lnTo>
                    <a:pt x="1" y="43648"/>
                  </a:lnTo>
                  <a:lnTo>
                    <a:pt x="4013" y="43648"/>
                  </a:lnTo>
                  <a:lnTo>
                    <a:pt x="401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50"/>
            <p:cNvSpPr/>
            <p:nvPr/>
          </p:nvSpPr>
          <p:spPr>
            <a:xfrm>
              <a:off x="2403800" y="2865825"/>
              <a:ext cx="3018325" cy="31200"/>
            </a:xfrm>
            <a:custGeom>
              <a:rect b="b" l="l" r="r" t="t"/>
              <a:pathLst>
                <a:path extrusionOk="0" h="1248" w="120733">
                  <a:moveTo>
                    <a:pt x="1" y="1"/>
                  </a:moveTo>
                  <a:lnTo>
                    <a:pt x="1" y="1247"/>
                  </a:lnTo>
                  <a:lnTo>
                    <a:pt x="120732" y="1247"/>
                  </a:lnTo>
                  <a:lnTo>
                    <a:pt x="12073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50"/>
            <p:cNvSpPr/>
            <p:nvPr/>
          </p:nvSpPr>
          <p:spPr>
            <a:xfrm>
              <a:off x="2403800" y="2917500"/>
              <a:ext cx="3018325" cy="30425"/>
            </a:xfrm>
            <a:custGeom>
              <a:rect b="b" l="l" r="r" t="t"/>
              <a:pathLst>
                <a:path extrusionOk="0" h="1217" w="120733">
                  <a:moveTo>
                    <a:pt x="1" y="1"/>
                  </a:moveTo>
                  <a:lnTo>
                    <a:pt x="1" y="1217"/>
                  </a:lnTo>
                  <a:lnTo>
                    <a:pt x="120732" y="1217"/>
                  </a:lnTo>
                  <a:lnTo>
                    <a:pt x="12073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50"/>
            <p:cNvSpPr/>
            <p:nvPr/>
          </p:nvSpPr>
          <p:spPr>
            <a:xfrm>
              <a:off x="2403800" y="2973750"/>
              <a:ext cx="3018325" cy="29650"/>
            </a:xfrm>
            <a:custGeom>
              <a:rect b="b" l="l" r="r" t="t"/>
              <a:pathLst>
                <a:path extrusionOk="0" h="1186" w="120733">
                  <a:moveTo>
                    <a:pt x="1" y="0"/>
                  </a:moveTo>
                  <a:lnTo>
                    <a:pt x="1" y="1185"/>
                  </a:lnTo>
                  <a:lnTo>
                    <a:pt x="120732" y="1185"/>
                  </a:lnTo>
                  <a:lnTo>
                    <a:pt x="12073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50"/>
            <p:cNvSpPr/>
            <p:nvPr/>
          </p:nvSpPr>
          <p:spPr>
            <a:xfrm>
              <a:off x="2288300" y="2268550"/>
              <a:ext cx="3266050" cy="123900"/>
            </a:xfrm>
            <a:custGeom>
              <a:rect b="b" l="l" r="r" t="t"/>
              <a:pathLst>
                <a:path extrusionOk="0" h="4956" w="130642">
                  <a:moveTo>
                    <a:pt x="1" y="1"/>
                  </a:moveTo>
                  <a:lnTo>
                    <a:pt x="1" y="4955"/>
                  </a:lnTo>
                  <a:lnTo>
                    <a:pt x="92" y="4955"/>
                  </a:lnTo>
                  <a:lnTo>
                    <a:pt x="92647" y="4895"/>
                  </a:lnTo>
                  <a:lnTo>
                    <a:pt x="120489" y="4864"/>
                  </a:lnTo>
                  <a:lnTo>
                    <a:pt x="120428" y="4864"/>
                  </a:lnTo>
                  <a:lnTo>
                    <a:pt x="92556" y="4834"/>
                  </a:lnTo>
                  <a:lnTo>
                    <a:pt x="153" y="4803"/>
                  </a:lnTo>
                  <a:lnTo>
                    <a:pt x="153" y="4803"/>
                  </a:lnTo>
                  <a:lnTo>
                    <a:pt x="153" y="214"/>
                  </a:lnTo>
                  <a:lnTo>
                    <a:pt x="153" y="214"/>
                  </a:lnTo>
                  <a:lnTo>
                    <a:pt x="130611" y="123"/>
                  </a:lnTo>
                  <a:lnTo>
                    <a:pt x="130611" y="123"/>
                  </a:lnTo>
                  <a:cubicBezTo>
                    <a:pt x="130641" y="3375"/>
                    <a:pt x="130641" y="4743"/>
                    <a:pt x="130641" y="4895"/>
                  </a:cubicBezTo>
                  <a:cubicBezTo>
                    <a:pt x="130641" y="4895"/>
                    <a:pt x="130641" y="4530"/>
                    <a:pt x="130641" y="3740"/>
                  </a:cubicBezTo>
                  <a:lnTo>
                    <a:pt x="130641" y="123"/>
                  </a:lnTo>
                  <a:lnTo>
                    <a:pt x="130641" y="92"/>
                  </a:lnTo>
                  <a:lnTo>
                    <a:pt x="61"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50"/>
            <p:cNvSpPr/>
            <p:nvPr/>
          </p:nvSpPr>
          <p:spPr>
            <a:xfrm>
              <a:off x="2289825" y="2310350"/>
              <a:ext cx="3264525" cy="4600"/>
            </a:xfrm>
            <a:custGeom>
              <a:rect b="b" l="l" r="r" t="t"/>
              <a:pathLst>
                <a:path extrusionOk="0" h="184" w="130581">
                  <a:moveTo>
                    <a:pt x="65290" y="1"/>
                  </a:moveTo>
                  <a:cubicBezTo>
                    <a:pt x="29241" y="1"/>
                    <a:pt x="0" y="31"/>
                    <a:pt x="0" y="92"/>
                  </a:cubicBezTo>
                  <a:cubicBezTo>
                    <a:pt x="0" y="153"/>
                    <a:pt x="29241" y="183"/>
                    <a:pt x="65290" y="183"/>
                  </a:cubicBezTo>
                  <a:cubicBezTo>
                    <a:pt x="101340" y="183"/>
                    <a:pt x="130580" y="153"/>
                    <a:pt x="130580" y="92"/>
                  </a:cubicBezTo>
                  <a:cubicBezTo>
                    <a:pt x="130580" y="31"/>
                    <a:pt x="101340" y="1"/>
                    <a:pt x="6529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50"/>
            <p:cNvSpPr/>
            <p:nvPr/>
          </p:nvSpPr>
          <p:spPr>
            <a:xfrm>
              <a:off x="2289825" y="2349100"/>
              <a:ext cx="3264525" cy="4600"/>
            </a:xfrm>
            <a:custGeom>
              <a:rect b="b" l="l" r="r" t="t"/>
              <a:pathLst>
                <a:path extrusionOk="0" h="184" w="130581">
                  <a:moveTo>
                    <a:pt x="65290" y="1"/>
                  </a:moveTo>
                  <a:cubicBezTo>
                    <a:pt x="29241" y="1"/>
                    <a:pt x="0" y="31"/>
                    <a:pt x="0" y="92"/>
                  </a:cubicBezTo>
                  <a:cubicBezTo>
                    <a:pt x="0" y="153"/>
                    <a:pt x="29241" y="183"/>
                    <a:pt x="65290" y="183"/>
                  </a:cubicBezTo>
                  <a:cubicBezTo>
                    <a:pt x="101340" y="183"/>
                    <a:pt x="130580" y="153"/>
                    <a:pt x="130580" y="92"/>
                  </a:cubicBezTo>
                  <a:cubicBezTo>
                    <a:pt x="130580" y="31"/>
                    <a:pt x="101340" y="1"/>
                    <a:pt x="6529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50"/>
            <p:cNvSpPr/>
            <p:nvPr/>
          </p:nvSpPr>
          <p:spPr>
            <a:xfrm>
              <a:off x="2571750" y="2267800"/>
              <a:ext cx="6100" cy="117050"/>
            </a:xfrm>
            <a:custGeom>
              <a:rect b="b" l="l" r="r" t="t"/>
              <a:pathLst>
                <a:path extrusionOk="0" h="4682" w="244">
                  <a:moveTo>
                    <a:pt x="122" y="1"/>
                  </a:moveTo>
                  <a:cubicBezTo>
                    <a:pt x="31" y="791"/>
                    <a:pt x="0" y="1551"/>
                    <a:pt x="31" y="2341"/>
                  </a:cubicBezTo>
                  <a:cubicBezTo>
                    <a:pt x="0" y="3131"/>
                    <a:pt x="31" y="3891"/>
                    <a:pt x="122" y="4681"/>
                  </a:cubicBezTo>
                  <a:cubicBezTo>
                    <a:pt x="213" y="3891"/>
                    <a:pt x="243" y="3131"/>
                    <a:pt x="213" y="2341"/>
                  </a:cubicBezTo>
                  <a:cubicBezTo>
                    <a:pt x="243" y="1551"/>
                    <a:pt x="213" y="791"/>
                    <a:pt x="12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50"/>
            <p:cNvSpPr/>
            <p:nvPr/>
          </p:nvSpPr>
          <p:spPr>
            <a:xfrm>
              <a:off x="2820225" y="2267800"/>
              <a:ext cx="6875" cy="117050"/>
            </a:xfrm>
            <a:custGeom>
              <a:rect b="b" l="l" r="r" t="t"/>
              <a:pathLst>
                <a:path extrusionOk="0" h="4682" w="275">
                  <a:moveTo>
                    <a:pt x="153" y="1"/>
                  </a:moveTo>
                  <a:cubicBezTo>
                    <a:pt x="61" y="791"/>
                    <a:pt x="1" y="1551"/>
                    <a:pt x="61" y="2341"/>
                  </a:cubicBezTo>
                  <a:cubicBezTo>
                    <a:pt x="1" y="3131"/>
                    <a:pt x="61" y="3891"/>
                    <a:pt x="153" y="4681"/>
                  </a:cubicBezTo>
                  <a:cubicBezTo>
                    <a:pt x="244" y="3891"/>
                    <a:pt x="274" y="3131"/>
                    <a:pt x="244" y="2341"/>
                  </a:cubicBezTo>
                  <a:cubicBezTo>
                    <a:pt x="274" y="1551"/>
                    <a:pt x="244" y="791"/>
                    <a:pt x="153"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50"/>
            <p:cNvSpPr/>
            <p:nvPr/>
          </p:nvSpPr>
          <p:spPr>
            <a:xfrm>
              <a:off x="3069475" y="2271600"/>
              <a:ext cx="6850" cy="119325"/>
            </a:xfrm>
            <a:custGeom>
              <a:rect b="b" l="l" r="r" t="t"/>
              <a:pathLst>
                <a:path extrusionOk="0" h="4773" w="274">
                  <a:moveTo>
                    <a:pt x="122" y="1"/>
                  </a:moveTo>
                  <a:cubicBezTo>
                    <a:pt x="31" y="791"/>
                    <a:pt x="0" y="1581"/>
                    <a:pt x="31" y="2371"/>
                  </a:cubicBezTo>
                  <a:cubicBezTo>
                    <a:pt x="0" y="3192"/>
                    <a:pt x="31" y="3982"/>
                    <a:pt x="122" y="4773"/>
                  </a:cubicBezTo>
                  <a:cubicBezTo>
                    <a:pt x="244" y="3982"/>
                    <a:pt x="274" y="3192"/>
                    <a:pt x="244" y="2371"/>
                  </a:cubicBezTo>
                  <a:cubicBezTo>
                    <a:pt x="274" y="1581"/>
                    <a:pt x="244" y="791"/>
                    <a:pt x="12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50"/>
            <p:cNvSpPr/>
            <p:nvPr/>
          </p:nvSpPr>
          <p:spPr>
            <a:xfrm>
              <a:off x="3318725" y="2271600"/>
              <a:ext cx="6100" cy="119325"/>
            </a:xfrm>
            <a:custGeom>
              <a:rect b="b" l="l" r="r" t="t"/>
              <a:pathLst>
                <a:path extrusionOk="0" h="4773" w="244">
                  <a:moveTo>
                    <a:pt x="122" y="1"/>
                  </a:moveTo>
                  <a:cubicBezTo>
                    <a:pt x="31" y="791"/>
                    <a:pt x="0" y="1581"/>
                    <a:pt x="31" y="2371"/>
                  </a:cubicBezTo>
                  <a:cubicBezTo>
                    <a:pt x="0" y="3192"/>
                    <a:pt x="31" y="3982"/>
                    <a:pt x="122" y="4773"/>
                  </a:cubicBezTo>
                  <a:cubicBezTo>
                    <a:pt x="213" y="3982"/>
                    <a:pt x="243" y="3192"/>
                    <a:pt x="213" y="2371"/>
                  </a:cubicBezTo>
                  <a:cubicBezTo>
                    <a:pt x="243" y="1581"/>
                    <a:pt x="213" y="791"/>
                    <a:pt x="12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50"/>
            <p:cNvSpPr/>
            <p:nvPr/>
          </p:nvSpPr>
          <p:spPr>
            <a:xfrm>
              <a:off x="3567200" y="2271600"/>
              <a:ext cx="6875" cy="119325"/>
            </a:xfrm>
            <a:custGeom>
              <a:rect b="b" l="l" r="r" t="t"/>
              <a:pathLst>
                <a:path extrusionOk="0" h="4773" w="275">
                  <a:moveTo>
                    <a:pt x="153" y="1"/>
                  </a:moveTo>
                  <a:cubicBezTo>
                    <a:pt x="31" y="791"/>
                    <a:pt x="1" y="1581"/>
                    <a:pt x="31" y="2371"/>
                  </a:cubicBezTo>
                  <a:cubicBezTo>
                    <a:pt x="1" y="3192"/>
                    <a:pt x="31" y="3982"/>
                    <a:pt x="153" y="4773"/>
                  </a:cubicBezTo>
                  <a:cubicBezTo>
                    <a:pt x="244" y="3982"/>
                    <a:pt x="274" y="3192"/>
                    <a:pt x="244" y="2371"/>
                  </a:cubicBezTo>
                  <a:cubicBezTo>
                    <a:pt x="274" y="1581"/>
                    <a:pt x="244" y="791"/>
                    <a:pt x="153"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50"/>
            <p:cNvSpPr/>
            <p:nvPr/>
          </p:nvSpPr>
          <p:spPr>
            <a:xfrm>
              <a:off x="3816450" y="2271600"/>
              <a:ext cx="6850" cy="119325"/>
            </a:xfrm>
            <a:custGeom>
              <a:rect b="b" l="l" r="r" t="t"/>
              <a:pathLst>
                <a:path extrusionOk="0" h="4773" w="274">
                  <a:moveTo>
                    <a:pt x="122" y="1"/>
                  </a:moveTo>
                  <a:cubicBezTo>
                    <a:pt x="31" y="791"/>
                    <a:pt x="0" y="1581"/>
                    <a:pt x="31" y="2371"/>
                  </a:cubicBezTo>
                  <a:cubicBezTo>
                    <a:pt x="0" y="3192"/>
                    <a:pt x="31" y="3982"/>
                    <a:pt x="122" y="4773"/>
                  </a:cubicBezTo>
                  <a:cubicBezTo>
                    <a:pt x="244" y="3982"/>
                    <a:pt x="274" y="3192"/>
                    <a:pt x="244" y="2371"/>
                  </a:cubicBezTo>
                  <a:cubicBezTo>
                    <a:pt x="274" y="1581"/>
                    <a:pt x="244" y="791"/>
                    <a:pt x="12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50"/>
            <p:cNvSpPr/>
            <p:nvPr/>
          </p:nvSpPr>
          <p:spPr>
            <a:xfrm>
              <a:off x="4064925" y="2271600"/>
              <a:ext cx="6875" cy="119325"/>
            </a:xfrm>
            <a:custGeom>
              <a:rect b="b" l="l" r="r" t="t"/>
              <a:pathLst>
                <a:path extrusionOk="0" h="4773" w="275">
                  <a:moveTo>
                    <a:pt x="153" y="1"/>
                  </a:moveTo>
                  <a:cubicBezTo>
                    <a:pt x="62" y="791"/>
                    <a:pt x="1" y="1581"/>
                    <a:pt x="62" y="2371"/>
                  </a:cubicBezTo>
                  <a:cubicBezTo>
                    <a:pt x="1" y="3192"/>
                    <a:pt x="62" y="3982"/>
                    <a:pt x="153" y="4773"/>
                  </a:cubicBezTo>
                  <a:cubicBezTo>
                    <a:pt x="244" y="3982"/>
                    <a:pt x="274" y="3192"/>
                    <a:pt x="244" y="2371"/>
                  </a:cubicBezTo>
                  <a:cubicBezTo>
                    <a:pt x="274" y="1581"/>
                    <a:pt x="244" y="791"/>
                    <a:pt x="153"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50"/>
            <p:cNvSpPr/>
            <p:nvPr/>
          </p:nvSpPr>
          <p:spPr>
            <a:xfrm>
              <a:off x="4314175" y="2271600"/>
              <a:ext cx="6875" cy="119325"/>
            </a:xfrm>
            <a:custGeom>
              <a:rect b="b" l="l" r="r" t="t"/>
              <a:pathLst>
                <a:path extrusionOk="0" h="4773" w="275">
                  <a:moveTo>
                    <a:pt x="153" y="1"/>
                  </a:moveTo>
                  <a:cubicBezTo>
                    <a:pt x="31" y="791"/>
                    <a:pt x="1" y="1581"/>
                    <a:pt x="31" y="2371"/>
                  </a:cubicBezTo>
                  <a:cubicBezTo>
                    <a:pt x="1" y="3192"/>
                    <a:pt x="31" y="3982"/>
                    <a:pt x="153" y="4773"/>
                  </a:cubicBezTo>
                  <a:cubicBezTo>
                    <a:pt x="244" y="3982"/>
                    <a:pt x="274" y="3192"/>
                    <a:pt x="244" y="2371"/>
                  </a:cubicBezTo>
                  <a:cubicBezTo>
                    <a:pt x="274" y="1581"/>
                    <a:pt x="244" y="791"/>
                    <a:pt x="153"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50"/>
            <p:cNvSpPr/>
            <p:nvPr/>
          </p:nvSpPr>
          <p:spPr>
            <a:xfrm>
              <a:off x="4563425" y="2271600"/>
              <a:ext cx="6850" cy="119325"/>
            </a:xfrm>
            <a:custGeom>
              <a:rect b="b" l="l" r="r" t="t"/>
              <a:pathLst>
                <a:path extrusionOk="0" h="4773" w="274">
                  <a:moveTo>
                    <a:pt x="122" y="1"/>
                  </a:moveTo>
                  <a:cubicBezTo>
                    <a:pt x="31" y="791"/>
                    <a:pt x="0" y="1581"/>
                    <a:pt x="31" y="2371"/>
                  </a:cubicBezTo>
                  <a:cubicBezTo>
                    <a:pt x="0" y="3192"/>
                    <a:pt x="31" y="3982"/>
                    <a:pt x="122" y="4773"/>
                  </a:cubicBezTo>
                  <a:cubicBezTo>
                    <a:pt x="213" y="3982"/>
                    <a:pt x="274" y="3192"/>
                    <a:pt x="244" y="2371"/>
                  </a:cubicBezTo>
                  <a:cubicBezTo>
                    <a:pt x="274" y="1581"/>
                    <a:pt x="213" y="791"/>
                    <a:pt x="12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50"/>
            <p:cNvSpPr/>
            <p:nvPr/>
          </p:nvSpPr>
          <p:spPr>
            <a:xfrm>
              <a:off x="4811900" y="2271600"/>
              <a:ext cx="6875" cy="119325"/>
            </a:xfrm>
            <a:custGeom>
              <a:rect b="b" l="l" r="r" t="t"/>
              <a:pathLst>
                <a:path extrusionOk="0" h="4773" w="275">
                  <a:moveTo>
                    <a:pt x="153" y="1"/>
                  </a:moveTo>
                  <a:cubicBezTo>
                    <a:pt x="62" y="791"/>
                    <a:pt x="31" y="1581"/>
                    <a:pt x="62" y="2371"/>
                  </a:cubicBezTo>
                  <a:cubicBezTo>
                    <a:pt x="1" y="3192"/>
                    <a:pt x="62" y="3982"/>
                    <a:pt x="153" y="4773"/>
                  </a:cubicBezTo>
                  <a:cubicBezTo>
                    <a:pt x="244" y="3982"/>
                    <a:pt x="274" y="3192"/>
                    <a:pt x="244" y="2371"/>
                  </a:cubicBezTo>
                  <a:cubicBezTo>
                    <a:pt x="274" y="1581"/>
                    <a:pt x="244" y="791"/>
                    <a:pt x="153"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50"/>
            <p:cNvSpPr/>
            <p:nvPr/>
          </p:nvSpPr>
          <p:spPr>
            <a:xfrm>
              <a:off x="5061150" y="2271600"/>
              <a:ext cx="6875" cy="119325"/>
            </a:xfrm>
            <a:custGeom>
              <a:rect b="b" l="l" r="r" t="t"/>
              <a:pathLst>
                <a:path extrusionOk="0" h="4773" w="275">
                  <a:moveTo>
                    <a:pt x="153" y="1"/>
                  </a:moveTo>
                  <a:cubicBezTo>
                    <a:pt x="31" y="791"/>
                    <a:pt x="1" y="1581"/>
                    <a:pt x="31" y="2371"/>
                  </a:cubicBezTo>
                  <a:cubicBezTo>
                    <a:pt x="1" y="3192"/>
                    <a:pt x="31" y="3982"/>
                    <a:pt x="153" y="4773"/>
                  </a:cubicBezTo>
                  <a:cubicBezTo>
                    <a:pt x="244" y="3982"/>
                    <a:pt x="274" y="3192"/>
                    <a:pt x="244" y="2371"/>
                  </a:cubicBezTo>
                  <a:cubicBezTo>
                    <a:pt x="274" y="1581"/>
                    <a:pt x="244" y="791"/>
                    <a:pt x="153"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50"/>
            <p:cNvSpPr/>
            <p:nvPr/>
          </p:nvSpPr>
          <p:spPr>
            <a:xfrm>
              <a:off x="5310400" y="2271600"/>
              <a:ext cx="6100" cy="119325"/>
            </a:xfrm>
            <a:custGeom>
              <a:rect b="b" l="l" r="r" t="t"/>
              <a:pathLst>
                <a:path extrusionOk="0" h="4773" w="244">
                  <a:moveTo>
                    <a:pt x="122" y="1"/>
                  </a:moveTo>
                  <a:cubicBezTo>
                    <a:pt x="31" y="791"/>
                    <a:pt x="0" y="1581"/>
                    <a:pt x="31" y="2371"/>
                  </a:cubicBezTo>
                  <a:cubicBezTo>
                    <a:pt x="0" y="3192"/>
                    <a:pt x="31" y="3982"/>
                    <a:pt x="122" y="4773"/>
                  </a:cubicBezTo>
                  <a:cubicBezTo>
                    <a:pt x="213" y="3982"/>
                    <a:pt x="243" y="3192"/>
                    <a:pt x="213" y="2371"/>
                  </a:cubicBezTo>
                  <a:cubicBezTo>
                    <a:pt x="243" y="1581"/>
                    <a:pt x="213" y="791"/>
                    <a:pt x="12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50"/>
            <p:cNvSpPr/>
            <p:nvPr/>
          </p:nvSpPr>
          <p:spPr>
            <a:xfrm>
              <a:off x="1667475" y="1581625"/>
              <a:ext cx="4542650" cy="243950"/>
            </a:xfrm>
            <a:custGeom>
              <a:rect b="b" l="l" r="r" t="t"/>
              <a:pathLst>
                <a:path extrusionOk="0" h="9758" w="181706">
                  <a:moveTo>
                    <a:pt x="181706" y="0"/>
                  </a:moveTo>
                  <a:cubicBezTo>
                    <a:pt x="181705" y="1"/>
                    <a:pt x="168240" y="4712"/>
                    <a:pt x="162313" y="4894"/>
                  </a:cubicBezTo>
                  <a:cubicBezTo>
                    <a:pt x="159872" y="4965"/>
                    <a:pt x="142546" y="4989"/>
                    <a:pt x="120531" y="4989"/>
                  </a:cubicBezTo>
                  <a:cubicBezTo>
                    <a:pt x="76500" y="4989"/>
                    <a:pt x="13709" y="4894"/>
                    <a:pt x="13709" y="4894"/>
                  </a:cubicBezTo>
                  <a:cubicBezTo>
                    <a:pt x="13709" y="4894"/>
                    <a:pt x="3131" y="3982"/>
                    <a:pt x="0" y="2158"/>
                  </a:cubicBezTo>
                  <a:lnTo>
                    <a:pt x="0" y="2158"/>
                  </a:lnTo>
                  <a:cubicBezTo>
                    <a:pt x="1" y="2159"/>
                    <a:pt x="6091" y="9338"/>
                    <a:pt x="18475" y="9338"/>
                  </a:cubicBezTo>
                  <a:cubicBezTo>
                    <a:pt x="18678" y="9338"/>
                    <a:pt x="18882" y="9336"/>
                    <a:pt x="19089" y="9332"/>
                  </a:cubicBezTo>
                  <a:lnTo>
                    <a:pt x="157997" y="9757"/>
                  </a:lnTo>
                  <a:cubicBezTo>
                    <a:pt x="157997" y="9757"/>
                    <a:pt x="177390" y="9393"/>
                    <a:pt x="181706" y="0"/>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50"/>
            <p:cNvSpPr/>
            <p:nvPr/>
          </p:nvSpPr>
          <p:spPr>
            <a:xfrm>
              <a:off x="1965350" y="1403050"/>
              <a:ext cx="553975" cy="295625"/>
            </a:xfrm>
            <a:custGeom>
              <a:rect b="b" l="l" r="r" t="t"/>
              <a:pathLst>
                <a:path extrusionOk="0" h="11825" w="22159">
                  <a:moveTo>
                    <a:pt x="22159" y="0"/>
                  </a:moveTo>
                  <a:cubicBezTo>
                    <a:pt x="22129" y="92"/>
                    <a:pt x="22129" y="183"/>
                    <a:pt x="22098" y="274"/>
                  </a:cubicBezTo>
                  <a:cubicBezTo>
                    <a:pt x="22068" y="517"/>
                    <a:pt x="22007" y="791"/>
                    <a:pt x="21946" y="1034"/>
                  </a:cubicBezTo>
                  <a:cubicBezTo>
                    <a:pt x="21673" y="1946"/>
                    <a:pt x="21217" y="2797"/>
                    <a:pt x="20639" y="3557"/>
                  </a:cubicBezTo>
                  <a:cubicBezTo>
                    <a:pt x="19758" y="4651"/>
                    <a:pt x="18694" y="5624"/>
                    <a:pt x="17508" y="6414"/>
                  </a:cubicBezTo>
                  <a:cubicBezTo>
                    <a:pt x="16080" y="7356"/>
                    <a:pt x="14560" y="8207"/>
                    <a:pt x="12979" y="8937"/>
                  </a:cubicBezTo>
                  <a:cubicBezTo>
                    <a:pt x="10092" y="10244"/>
                    <a:pt x="7052" y="11095"/>
                    <a:pt x="3891" y="11520"/>
                  </a:cubicBezTo>
                  <a:cubicBezTo>
                    <a:pt x="3314" y="11611"/>
                    <a:pt x="2766" y="11642"/>
                    <a:pt x="2280" y="11703"/>
                  </a:cubicBezTo>
                  <a:lnTo>
                    <a:pt x="1034" y="11763"/>
                  </a:lnTo>
                  <a:lnTo>
                    <a:pt x="274" y="11794"/>
                  </a:lnTo>
                  <a:cubicBezTo>
                    <a:pt x="152" y="11794"/>
                    <a:pt x="61" y="11794"/>
                    <a:pt x="0" y="11824"/>
                  </a:cubicBezTo>
                  <a:lnTo>
                    <a:pt x="1034" y="11824"/>
                  </a:lnTo>
                  <a:cubicBezTo>
                    <a:pt x="1399" y="11824"/>
                    <a:pt x="1794" y="11824"/>
                    <a:pt x="2280" y="11763"/>
                  </a:cubicBezTo>
                  <a:cubicBezTo>
                    <a:pt x="2766" y="11733"/>
                    <a:pt x="3314" y="11703"/>
                    <a:pt x="3921" y="11642"/>
                  </a:cubicBezTo>
                  <a:cubicBezTo>
                    <a:pt x="8846" y="11064"/>
                    <a:pt x="13557" y="9301"/>
                    <a:pt x="17630" y="6535"/>
                  </a:cubicBezTo>
                  <a:cubicBezTo>
                    <a:pt x="18815" y="5715"/>
                    <a:pt x="19879" y="4742"/>
                    <a:pt x="20761" y="3617"/>
                  </a:cubicBezTo>
                  <a:cubicBezTo>
                    <a:pt x="21338" y="2827"/>
                    <a:pt x="21794" y="1946"/>
                    <a:pt x="22037" y="1034"/>
                  </a:cubicBezTo>
                  <a:cubicBezTo>
                    <a:pt x="22098" y="760"/>
                    <a:pt x="22129" y="517"/>
                    <a:pt x="22159" y="274"/>
                  </a:cubicBezTo>
                  <a:cubicBezTo>
                    <a:pt x="22159" y="183"/>
                    <a:pt x="22159" y="61"/>
                    <a:pt x="22159" y="0"/>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50"/>
            <p:cNvSpPr/>
            <p:nvPr/>
          </p:nvSpPr>
          <p:spPr>
            <a:xfrm>
              <a:off x="2277675" y="1393175"/>
              <a:ext cx="307000" cy="307775"/>
            </a:xfrm>
            <a:custGeom>
              <a:rect b="b" l="l" r="r" t="t"/>
              <a:pathLst>
                <a:path extrusionOk="0" h="12311" w="12280">
                  <a:moveTo>
                    <a:pt x="12280" y="0"/>
                  </a:moveTo>
                  <a:cubicBezTo>
                    <a:pt x="12250" y="31"/>
                    <a:pt x="12219" y="91"/>
                    <a:pt x="12219" y="152"/>
                  </a:cubicBezTo>
                  <a:cubicBezTo>
                    <a:pt x="12189" y="274"/>
                    <a:pt x="12128" y="456"/>
                    <a:pt x="12067" y="669"/>
                  </a:cubicBezTo>
                  <a:cubicBezTo>
                    <a:pt x="11976" y="912"/>
                    <a:pt x="11915" y="1186"/>
                    <a:pt x="11794" y="1459"/>
                  </a:cubicBezTo>
                  <a:cubicBezTo>
                    <a:pt x="11672" y="1763"/>
                    <a:pt x="11581" y="2128"/>
                    <a:pt x="11398" y="2493"/>
                  </a:cubicBezTo>
                  <a:lnTo>
                    <a:pt x="11125" y="3101"/>
                  </a:lnTo>
                  <a:cubicBezTo>
                    <a:pt x="11034" y="3283"/>
                    <a:pt x="10912" y="3496"/>
                    <a:pt x="10821" y="3708"/>
                  </a:cubicBezTo>
                  <a:cubicBezTo>
                    <a:pt x="10608" y="4134"/>
                    <a:pt x="10304" y="4590"/>
                    <a:pt x="10031" y="5046"/>
                  </a:cubicBezTo>
                  <a:cubicBezTo>
                    <a:pt x="8724" y="7022"/>
                    <a:pt x="7052" y="8724"/>
                    <a:pt x="5046" y="10031"/>
                  </a:cubicBezTo>
                  <a:cubicBezTo>
                    <a:pt x="4620" y="10304"/>
                    <a:pt x="4195" y="10578"/>
                    <a:pt x="3739" y="10821"/>
                  </a:cubicBezTo>
                  <a:cubicBezTo>
                    <a:pt x="3496" y="10943"/>
                    <a:pt x="3313" y="11064"/>
                    <a:pt x="3100" y="11155"/>
                  </a:cubicBezTo>
                  <a:lnTo>
                    <a:pt x="2523" y="11399"/>
                  </a:lnTo>
                  <a:cubicBezTo>
                    <a:pt x="2128" y="11581"/>
                    <a:pt x="1793" y="11703"/>
                    <a:pt x="1489" y="11824"/>
                  </a:cubicBezTo>
                  <a:cubicBezTo>
                    <a:pt x="1216" y="11915"/>
                    <a:pt x="942" y="12006"/>
                    <a:pt x="669" y="12098"/>
                  </a:cubicBezTo>
                  <a:lnTo>
                    <a:pt x="152" y="12250"/>
                  </a:lnTo>
                  <a:cubicBezTo>
                    <a:pt x="61" y="12280"/>
                    <a:pt x="0" y="12310"/>
                    <a:pt x="0" y="12310"/>
                  </a:cubicBezTo>
                  <a:cubicBezTo>
                    <a:pt x="61" y="12310"/>
                    <a:pt x="122" y="12280"/>
                    <a:pt x="182" y="12280"/>
                  </a:cubicBezTo>
                  <a:lnTo>
                    <a:pt x="699" y="12158"/>
                  </a:lnTo>
                  <a:cubicBezTo>
                    <a:pt x="973" y="12098"/>
                    <a:pt x="1246" y="12006"/>
                    <a:pt x="1520" y="11915"/>
                  </a:cubicBezTo>
                  <a:cubicBezTo>
                    <a:pt x="1793" y="11824"/>
                    <a:pt x="2189" y="11703"/>
                    <a:pt x="2553" y="11551"/>
                  </a:cubicBezTo>
                  <a:lnTo>
                    <a:pt x="3161" y="11277"/>
                  </a:lnTo>
                  <a:cubicBezTo>
                    <a:pt x="3374" y="11186"/>
                    <a:pt x="3587" y="11095"/>
                    <a:pt x="3800" y="10973"/>
                  </a:cubicBezTo>
                  <a:cubicBezTo>
                    <a:pt x="4255" y="10791"/>
                    <a:pt x="4681" y="10487"/>
                    <a:pt x="5167" y="10213"/>
                  </a:cubicBezTo>
                  <a:cubicBezTo>
                    <a:pt x="7173" y="8906"/>
                    <a:pt x="8906" y="7204"/>
                    <a:pt x="10183" y="5167"/>
                  </a:cubicBezTo>
                  <a:cubicBezTo>
                    <a:pt x="10456" y="4712"/>
                    <a:pt x="10760" y="4256"/>
                    <a:pt x="10943" y="3830"/>
                  </a:cubicBezTo>
                  <a:cubicBezTo>
                    <a:pt x="11064" y="3587"/>
                    <a:pt x="11186" y="3405"/>
                    <a:pt x="11277" y="3192"/>
                  </a:cubicBezTo>
                  <a:lnTo>
                    <a:pt x="11520" y="2584"/>
                  </a:lnTo>
                  <a:cubicBezTo>
                    <a:pt x="11672" y="2219"/>
                    <a:pt x="11794" y="1885"/>
                    <a:pt x="11915" y="1520"/>
                  </a:cubicBezTo>
                  <a:cubicBezTo>
                    <a:pt x="12006" y="1246"/>
                    <a:pt x="12067" y="973"/>
                    <a:pt x="12128" y="699"/>
                  </a:cubicBezTo>
                  <a:cubicBezTo>
                    <a:pt x="12189" y="487"/>
                    <a:pt x="12219" y="335"/>
                    <a:pt x="12250" y="183"/>
                  </a:cubicBezTo>
                  <a:cubicBezTo>
                    <a:pt x="12280" y="122"/>
                    <a:pt x="12280" y="61"/>
                    <a:pt x="12280" y="0"/>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50"/>
            <p:cNvSpPr/>
            <p:nvPr/>
          </p:nvSpPr>
          <p:spPr>
            <a:xfrm>
              <a:off x="2462325" y="1400775"/>
              <a:ext cx="174025" cy="310050"/>
            </a:xfrm>
            <a:custGeom>
              <a:rect b="b" l="l" r="r" t="t"/>
              <a:pathLst>
                <a:path extrusionOk="0" h="12402" w="6961">
                  <a:moveTo>
                    <a:pt x="6961" y="0"/>
                  </a:moveTo>
                  <a:lnTo>
                    <a:pt x="6961" y="0"/>
                  </a:lnTo>
                  <a:cubicBezTo>
                    <a:pt x="6870" y="183"/>
                    <a:pt x="6809" y="365"/>
                    <a:pt x="6778" y="547"/>
                  </a:cubicBezTo>
                  <a:cubicBezTo>
                    <a:pt x="6718" y="912"/>
                    <a:pt x="6596" y="1398"/>
                    <a:pt x="6414" y="2037"/>
                  </a:cubicBezTo>
                  <a:cubicBezTo>
                    <a:pt x="6231" y="2705"/>
                    <a:pt x="5958" y="3404"/>
                    <a:pt x="5654" y="4225"/>
                  </a:cubicBezTo>
                  <a:cubicBezTo>
                    <a:pt x="5289" y="5076"/>
                    <a:pt x="4864" y="5897"/>
                    <a:pt x="4408" y="6718"/>
                  </a:cubicBezTo>
                  <a:cubicBezTo>
                    <a:pt x="3952" y="7538"/>
                    <a:pt x="3435" y="8329"/>
                    <a:pt x="2888" y="9088"/>
                  </a:cubicBezTo>
                  <a:cubicBezTo>
                    <a:pt x="2371" y="9757"/>
                    <a:pt x="1885" y="10335"/>
                    <a:pt x="1459" y="10851"/>
                  </a:cubicBezTo>
                  <a:cubicBezTo>
                    <a:pt x="1003" y="11368"/>
                    <a:pt x="639" y="11733"/>
                    <a:pt x="365" y="12006"/>
                  </a:cubicBezTo>
                  <a:cubicBezTo>
                    <a:pt x="243" y="12128"/>
                    <a:pt x="122" y="12250"/>
                    <a:pt x="0" y="12402"/>
                  </a:cubicBezTo>
                  <a:cubicBezTo>
                    <a:pt x="152" y="12310"/>
                    <a:pt x="304" y="12189"/>
                    <a:pt x="456" y="12037"/>
                  </a:cubicBezTo>
                  <a:cubicBezTo>
                    <a:pt x="730" y="11824"/>
                    <a:pt x="1094" y="11459"/>
                    <a:pt x="1550" y="10973"/>
                  </a:cubicBezTo>
                  <a:cubicBezTo>
                    <a:pt x="2098" y="10426"/>
                    <a:pt x="2584" y="9818"/>
                    <a:pt x="3040" y="9210"/>
                  </a:cubicBezTo>
                  <a:cubicBezTo>
                    <a:pt x="4195" y="7690"/>
                    <a:pt x="5137" y="6019"/>
                    <a:pt x="5806" y="4256"/>
                  </a:cubicBezTo>
                  <a:cubicBezTo>
                    <a:pt x="6110" y="3556"/>
                    <a:pt x="6353" y="2827"/>
                    <a:pt x="6535" y="2067"/>
                  </a:cubicBezTo>
                  <a:cubicBezTo>
                    <a:pt x="6718" y="1429"/>
                    <a:pt x="6839" y="942"/>
                    <a:pt x="6870" y="547"/>
                  </a:cubicBezTo>
                  <a:cubicBezTo>
                    <a:pt x="6930" y="365"/>
                    <a:pt x="6961" y="183"/>
                    <a:pt x="6961" y="0"/>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50"/>
            <p:cNvSpPr/>
            <p:nvPr/>
          </p:nvSpPr>
          <p:spPr>
            <a:xfrm>
              <a:off x="2626450" y="1395450"/>
              <a:ext cx="61575" cy="303225"/>
            </a:xfrm>
            <a:custGeom>
              <a:rect b="b" l="l" r="r" t="t"/>
              <a:pathLst>
                <a:path extrusionOk="0" h="12129" w="2463">
                  <a:moveTo>
                    <a:pt x="2463" y="0"/>
                  </a:moveTo>
                  <a:cubicBezTo>
                    <a:pt x="2432" y="152"/>
                    <a:pt x="2402" y="335"/>
                    <a:pt x="2402" y="487"/>
                  </a:cubicBezTo>
                  <a:cubicBezTo>
                    <a:pt x="2372" y="791"/>
                    <a:pt x="2341" y="1247"/>
                    <a:pt x="2280" y="1824"/>
                  </a:cubicBezTo>
                  <a:cubicBezTo>
                    <a:pt x="2128" y="3283"/>
                    <a:pt x="1916" y="4712"/>
                    <a:pt x="1642" y="6140"/>
                  </a:cubicBezTo>
                  <a:cubicBezTo>
                    <a:pt x="1338" y="7569"/>
                    <a:pt x="973" y="8998"/>
                    <a:pt x="548" y="10396"/>
                  </a:cubicBezTo>
                  <a:cubicBezTo>
                    <a:pt x="365" y="10912"/>
                    <a:pt x="213" y="11368"/>
                    <a:pt x="122" y="11672"/>
                  </a:cubicBezTo>
                  <a:cubicBezTo>
                    <a:pt x="61" y="11794"/>
                    <a:pt x="1" y="11976"/>
                    <a:pt x="1" y="12128"/>
                  </a:cubicBezTo>
                  <a:cubicBezTo>
                    <a:pt x="61" y="11976"/>
                    <a:pt x="122" y="11824"/>
                    <a:pt x="183" y="11672"/>
                  </a:cubicBezTo>
                  <a:cubicBezTo>
                    <a:pt x="305" y="11399"/>
                    <a:pt x="457" y="10973"/>
                    <a:pt x="639" y="10426"/>
                  </a:cubicBezTo>
                  <a:cubicBezTo>
                    <a:pt x="1612" y="7660"/>
                    <a:pt x="2189" y="4773"/>
                    <a:pt x="2402" y="1824"/>
                  </a:cubicBezTo>
                  <a:cubicBezTo>
                    <a:pt x="2463" y="1247"/>
                    <a:pt x="2463" y="821"/>
                    <a:pt x="2463" y="487"/>
                  </a:cubicBezTo>
                  <a:cubicBezTo>
                    <a:pt x="2463" y="335"/>
                    <a:pt x="2463" y="152"/>
                    <a:pt x="2463" y="0"/>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50"/>
            <p:cNvSpPr/>
            <p:nvPr/>
          </p:nvSpPr>
          <p:spPr>
            <a:xfrm>
              <a:off x="3910675" y="1396200"/>
              <a:ext cx="4575" cy="295625"/>
            </a:xfrm>
            <a:custGeom>
              <a:rect b="b" l="l" r="r" t="t"/>
              <a:pathLst>
                <a:path extrusionOk="0" h="11825" w="183">
                  <a:moveTo>
                    <a:pt x="92" y="1"/>
                  </a:moveTo>
                  <a:cubicBezTo>
                    <a:pt x="61" y="153"/>
                    <a:pt x="61" y="335"/>
                    <a:pt x="61" y="487"/>
                  </a:cubicBezTo>
                  <a:cubicBezTo>
                    <a:pt x="31" y="852"/>
                    <a:pt x="31" y="1338"/>
                    <a:pt x="31" y="1885"/>
                  </a:cubicBezTo>
                  <a:cubicBezTo>
                    <a:pt x="0" y="3040"/>
                    <a:pt x="0" y="4651"/>
                    <a:pt x="0" y="6445"/>
                  </a:cubicBezTo>
                  <a:cubicBezTo>
                    <a:pt x="0" y="8694"/>
                    <a:pt x="0" y="10670"/>
                    <a:pt x="31" y="11825"/>
                  </a:cubicBezTo>
                  <a:lnTo>
                    <a:pt x="152" y="11825"/>
                  </a:lnTo>
                  <a:cubicBezTo>
                    <a:pt x="183" y="10670"/>
                    <a:pt x="183" y="8694"/>
                    <a:pt x="183" y="6445"/>
                  </a:cubicBezTo>
                  <a:cubicBezTo>
                    <a:pt x="183" y="4651"/>
                    <a:pt x="183" y="3040"/>
                    <a:pt x="152" y="1885"/>
                  </a:cubicBezTo>
                  <a:cubicBezTo>
                    <a:pt x="122" y="1338"/>
                    <a:pt x="122" y="882"/>
                    <a:pt x="122" y="487"/>
                  </a:cubicBezTo>
                  <a:cubicBezTo>
                    <a:pt x="122" y="335"/>
                    <a:pt x="122" y="153"/>
                    <a:pt x="92"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50"/>
            <p:cNvSpPr/>
            <p:nvPr/>
          </p:nvSpPr>
          <p:spPr>
            <a:xfrm>
              <a:off x="3785300" y="1402275"/>
              <a:ext cx="5325" cy="296400"/>
            </a:xfrm>
            <a:custGeom>
              <a:rect b="b" l="l" r="r" t="t"/>
              <a:pathLst>
                <a:path extrusionOk="0" h="11856" w="213">
                  <a:moveTo>
                    <a:pt x="91" y="1"/>
                  </a:moveTo>
                  <a:cubicBezTo>
                    <a:pt x="61" y="183"/>
                    <a:pt x="61" y="335"/>
                    <a:pt x="61" y="518"/>
                  </a:cubicBezTo>
                  <a:cubicBezTo>
                    <a:pt x="61" y="882"/>
                    <a:pt x="31" y="1338"/>
                    <a:pt x="31" y="1886"/>
                  </a:cubicBezTo>
                  <a:cubicBezTo>
                    <a:pt x="0" y="3071"/>
                    <a:pt x="0" y="4682"/>
                    <a:pt x="0" y="6445"/>
                  </a:cubicBezTo>
                  <a:cubicBezTo>
                    <a:pt x="0" y="8725"/>
                    <a:pt x="31" y="10700"/>
                    <a:pt x="61" y="11855"/>
                  </a:cubicBezTo>
                  <a:lnTo>
                    <a:pt x="152" y="11855"/>
                  </a:lnTo>
                  <a:cubicBezTo>
                    <a:pt x="183" y="10700"/>
                    <a:pt x="213" y="8725"/>
                    <a:pt x="213" y="6445"/>
                  </a:cubicBezTo>
                  <a:cubicBezTo>
                    <a:pt x="213" y="4682"/>
                    <a:pt x="183" y="3071"/>
                    <a:pt x="183" y="1886"/>
                  </a:cubicBezTo>
                  <a:cubicBezTo>
                    <a:pt x="152" y="1338"/>
                    <a:pt x="152" y="882"/>
                    <a:pt x="152" y="518"/>
                  </a:cubicBezTo>
                  <a:cubicBezTo>
                    <a:pt x="152" y="335"/>
                    <a:pt x="122" y="183"/>
                    <a:pt x="91"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50"/>
            <p:cNvSpPr/>
            <p:nvPr/>
          </p:nvSpPr>
          <p:spPr>
            <a:xfrm>
              <a:off x="3660675" y="1402275"/>
              <a:ext cx="4575" cy="296400"/>
            </a:xfrm>
            <a:custGeom>
              <a:rect b="b" l="l" r="r" t="t"/>
              <a:pathLst>
                <a:path extrusionOk="0" h="11856" w="183">
                  <a:moveTo>
                    <a:pt x="91" y="1"/>
                  </a:moveTo>
                  <a:cubicBezTo>
                    <a:pt x="61" y="183"/>
                    <a:pt x="31" y="335"/>
                    <a:pt x="31" y="518"/>
                  </a:cubicBezTo>
                  <a:cubicBezTo>
                    <a:pt x="31" y="882"/>
                    <a:pt x="0" y="1338"/>
                    <a:pt x="0" y="1886"/>
                  </a:cubicBezTo>
                  <a:cubicBezTo>
                    <a:pt x="0" y="3071"/>
                    <a:pt x="0" y="4682"/>
                    <a:pt x="0" y="6445"/>
                  </a:cubicBezTo>
                  <a:cubicBezTo>
                    <a:pt x="0" y="8725"/>
                    <a:pt x="0" y="10700"/>
                    <a:pt x="31" y="11855"/>
                  </a:cubicBezTo>
                  <a:lnTo>
                    <a:pt x="152" y="11855"/>
                  </a:lnTo>
                  <a:cubicBezTo>
                    <a:pt x="183" y="10700"/>
                    <a:pt x="183" y="8725"/>
                    <a:pt x="183" y="6445"/>
                  </a:cubicBezTo>
                  <a:cubicBezTo>
                    <a:pt x="183" y="4682"/>
                    <a:pt x="152" y="3071"/>
                    <a:pt x="152" y="1886"/>
                  </a:cubicBezTo>
                  <a:cubicBezTo>
                    <a:pt x="152" y="1338"/>
                    <a:pt x="122" y="882"/>
                    <a:pt x="122" y="518"/>
                  </a:cubicBezTo>
                  <a:cubicBezTo>
                    <a:pt x="122" y="335"/>
                    <a:pt x="122" y="183"/>
                    <a:pt x="91"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50"/>
            <p:cNvSpPr/>
            <p:nvPr/>
          </p:nvSpPr>
          <p:spPr>
            <a:xfrm>
              <a:off x="3551250" y="1400000"/>
              <a:ext cx="5350" cy="295625"/>
            </a:xfrm>
            <a:custGeom>
              <a:rect b="b" l="l" r="r" t="t"/>
              <a:pathLst>
                <a:path extrusionOk="0" h="11825" w="214">
                  <a:moveTo>
                    <a:pt x="91" y="1"/>
                  </a:moveTo>
                  <a:cubicBezTo>
                    <a:pt x="61" y="153"/>
                    <a:pt x="61" y="335"/>
                    <a:pt x="61" y="487"/>
                  </a:cubicBezTo>
                  <a:cubicBezTo>
                    <a:pt x="61" y="852"/>
                    <a:pt x="31" y="1338"/>
                    <a:pt x="31" y="1885"/>
                  </a:cubicBezTo>
                  <a:cubicBezTo>
                    <a:pt x="0" y="3040"/>
                    <a:pt x="0" y="4651"/>
                    <a:pt x="0" y="6445"/>
                  </a:cubicBezTo>
                  <a:cubicBezTo>
                    <a:pt x="0" y="8694"/>
                    <a:pt x="31" y="10700"/>
                    <a:pt x="61" y="11825"/>
                  </a:cubicBezTo>
                  <a:lnTo>
                    <a:pt x="152" y="11825"/>
                  </a:lnTo>
                  <a:cubicBezTo>
                    <a:pt x="213" y="10670"/>
                    <a:pt x="213" y="8694"/>
                    <a:pt x="213" y="6445"/>
                  </a:cubicBezTo>
                  <a:cubicBezTo>
                    <a:pt x="213" y="4651"/>
                    <a:pt x="183" y="3040"/>
                    <a:pt x="183" y="1885"/>
                  </a:cubicBezTo>
                  <a:cubicBezTo>
                    <a:pt x="152" y="1338"/>
                    <a:pt x="152" y="882"/>
                    <a:pt x="152" y="487"/>
                  </a:cubicBezTo>
                  <a:cubicBezTo>
                    <a:pt x="152" y="335"/>
                    <a:pt x="122" y="153"/>
                    <a:pt x="91"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50"/>
            <p:cNvSpPr/>
            <p:nvPr/>
          </p:nvSpPr>
          <p:spPr>
            <a:xfrm>
              <a:off x="3422825" y="1399250"/>
              <a:ext cx="5350" cy="295625"/>
            </a:xfrm>
            <a:custGeom>
              <a:rect b="b" l="l" r="r" t="t"/>
              <a:pathLst>
                <a:path extrusionOk="0" h="11825" w="214">
                  <a:moveTo>
                    <a:pt x="92" y="0"/>
                  </a:moveTo>
                  <a:cubicBezTo>
                    <a:pt x="61" y="152"/>
                    <a:pt x="61" y="335"/>
                    <a:pt x="61" y="487"/>
                  </a:cubicBezTo>
                  <a:cubicBezTo>
                    <a:pt x="61" y="851"/>
                    <a:pt x="31" y="1307"/>
                    <a:pt x="31" y="1885"/>
                  </a:cubicBezTo>
                  <a:cubicBezTo>
                    <a:pt x="0" y="3040"/>
                    <a:pt x="0" y="4651"/>
                    <a:pt x="0" y="6444"/>
                  </a:cubicBezTo>
                  <a:cubicBezTo>
                    <a:pt x="0" y="8694"/>
                    <a:pt x="31" y="10669"/>
                    <a:pt x="61" y="11824"/>
                  </a:cubicBezTo>
                  <a:lnTo>
                    <a:pt x="152" y="11824"/>
                  </a:lnTo>
                  <a:cubicBezTo>
                    <a:pt x="183" y="10669"/>
                    <a:pt x="213" y="8694"/>
                    <a:pt x="213" y="6444"/>
                  </a:cubicBezTo>
                  <a:cubicBezTo>
                    <a:pt x="213" y="4651"/>
                    <a:pt x="183" y="3040"/>
                    <a:pt x="183" y="1885"/>
                  </a:cubicBezTo>
                  <a:cubicBezTo>
                    <a:pt x="152" y="1307"/>
                    <a:pt x="152" y="882"/>
                    <a:pt x="152" y="487"/>
                  </a:cubicBezTo>
                  <a:cubicBezTo>
                    <a:pt x="152" y="335"/>
                    <a:pt x="122" y="152"/>
                    <a:pt x="92" y="0"/>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50"/>
            <p:cNvSpPr/>
            <p:nvPr/>
          </p:nvSpPr>
          <p:spPr>
            <a:xfrm>
              <a:off x="3317200" y="1396200"/>
              <a:ext cx="5350" cy="295625"/>
            </a:xfrm>
            <a:custGeom>
              <a:rect b="b" l="l" r="r" t="t"/>
              <a:pathLst>
                <a:path extrusionOk="0" h="11825" w="214">
                  <a:moveTo>
                    <a:pt x="122" y="1"/>
                  </a:moveTo>
                  <a:cubicBezTo>
                    <a:pt x="61" y="153"/>
                    <a:pt x="61" y="335"/>
                    <a:pt x="61" y="487"/>
                  </a:cubicBezTo>
                  <a:cubicBezTo>
                    <a:pt x="61" y="852"/>
                    <a:pt x="31" y="1338"/>
                    <a:pt x="31" y="1885"/>
                  </a:cubicBezTo>
                  <a:cubicBezTo>
                    <a:pt x="0" y="3040"/>
                    <a:pt x="0" y="4651"/>
                    <a:pt x="0" y="6445"/>
                  </a:cubicBezTo>
                  <a:cubicBezTo>
                    <a:pt x="0" y="8694"/>
                    <a:pt x="31" y="10670"/>
                    <a:pt x="61" y="11825"/>
                  </a:cubicBezTo>
                  <a:lnTo>
                    <a:pt x="152" y="11825"/>
                  </a:lnTo>
                  <a:cubicBezTo>
                    <a:pt x="183" y="10670"/>
                    <a:pt x="213" y="8694"/>
                    <a:pt x="213" y="6445"/>
                  </a:cubicBezTo>
                  <a:cubicBezTo>
                    <a:pt x="213" y="4651"/>
                    <a:pt x="183" y="3040"/>
                    <a:pt x="183" y="1885"/>
                  </a:cubicBezTo>
                  <a:cubicBezTo>
                    <a:pt x="152" y="1338"/>
                    <a:pt x="152" y="882"/>
                    <a:pt x="152" y="487"/>
                  </a:cubicBezTo>
                  <a:cubicBezTo>
                    <a:pt x="152" y="335"/>
                    <a:pt x="152" y="153"/>
                    <a:pt x="122"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50"/>
            <p:cNvSpPr/>
            <p:nvPr/>
          </p:nvSpPr>
          <p:spPr>
            <a:xfrm>
              <a:off x="3197125" y="1402275"/>
              <a:ext cx="5350" cy="296400"/>
            </a:xfrm>
            <a:custGeom>
              <a:rect b="b" l="l" r="r" t="t"/>
              <a:pathLst>
                <a:path extrusionOk="0" h="11856" w="214">
                  <a:moveTo>
                    <a:pt x="122" y="1"/>
                  </a:moveTo>
                  <a:cubicBezTo>
                    <a:pt x="92" y="183"/>
                    <a:pt x="62" y="335"/>
                    <a:pt x="62" y="518"/>
                  </a:cubicBezTo>
                  <a:cubicBezTo>
                    <a:pt x="62" y="882"/>
                    <a:pt x="31" y="1338"/>
                    <a:pt x="31" y="1886"/>
                  </a:cubicBezTo>
                  <a:cubicBezTo>
                    <a:pt x="1" y="3071"/>
                    <a:pt x="1" y="4682"/>
                    <a:pt x="1" y="6445"/>
                  </a:cubicBezTo>
                  <a:cubicBezTo>
                    <a:pt x="1" y="8725"/>
                    <a:pt x="31" y="10700"/>
                    <a:pt x="62" y="11855"/>
                  </a:cubicBezTo>
                  <a:lnTo>
                    <a:pt x="183" y="11855"/>
                  </a:lnTo>
                  <a:cubicBezTo>
                    <a:pt x="214" y="10700"/>
                    <a:pt x="214" y="8725"/>
                    <a:pt x="214" y="6445"/>
                  </a:cubicBezTo>
                  <a:cubicBezTo>
                    <a:pt x="214" y="4682"/>
                    <a:pt x="183" y="3071"/>
                    <a:pt x="183" y="1886"/>
                  </a:cubicBezTo>
                  <a:cubicBezTo>
                    <a:pt x="183" y="1338"/>
                    <a:pt x="153" y="882"/>
                    <a:pt x="153" y="518"/>
                  </a:cubicBezTo>
                  <a:cubicBezTo>
                    <a:pt x="153" y="335"/>
                    <a:pt x="153" y="183"/>
                    <a:pt x="122"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50"/>
            <p:cNvSpPr/>
            <p:nvPr/>
          </p:nvSpPr>
          <p:spPr>
            <a:xfrm>
              <a:off x="3106700" y="1398475"/>
              <a:ext cx="4600" cy="296400"/>
            </a:xfrm>
            <a:custGeom>
              <a:rect b="b" l="l" r="r" t="t"/>
              <a:pathLst>
                <a:path extrusionOk="0" h="11856" w="184">
                  <a:moveTo>
                    <a:pt x="92" y="1"/>
                  </a:moveTo>
                  <a:cubicBezTo>
                    <a:pt x="62" y="183"/>
                    <a:pt x="62" y="335"/>
                    <a:pt x="62" y="518"/>
                  </a:cubicBezTo>
                  <a:cubicBezTo>
                    <a:pt x="62" y="882"/>
                    <a:pt x="31" y="1338"/>
                    <a:pt x="31" y="1886"/>
                  </a:cubicBezTo>
                  <a:cubicBezTo>
                    <a:pt x="1" y="3071"/>
                    <a:pt x="1" y="4682"/>
                    <a:pt x="1" y="6445"/>
                  </a:cubicBezTo>
                  <a:cubicBezTo>
                    <a:pt x="1" y="8725"/>
                    <a:pt x="1" y="10700"/>
                    <a:pt x="31" y="11855"/>
                  </a:cubicBezTo>
                  <a:lnTo>
                    <a:pt x="153" y="11855"/>
                  </a:lnTo>
                  <a:cubicBezTo>
                    <a:pt x="183" y="10700"/>
                    <a:pt x="183" y="8725"/>
                    <a:pt x="183" y="6445"/>
                  </a:cubicBezTo>
                  <a:cubicBezTo>
                    <a:pt x="183" y="4682"/>
                    <a:pt x="153" y="3071"/>
                    <a:pt x="153" y="1886"/>
                  </a:cubicBezTo>
                  <a:cubicBezTo>
                    <a:pt x="122" y="1338"/>
                    <a:pt x="122" y="882"/>
                    <a:pt x="122" y="518"/>
                  </a:cubicBezTo>
                  <a:cubicBezTo>
                    <a:pt x="153" y="335"/>
                    <a:pt x="122" y="183"/>
                    <a:pt x="92"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50"/>
            <p:cNvSpPr/>
            <p:nvPr/>
          </p:nvSpPr>
          <p:spPr>
            <a:xfrm>
              <a:off x="3021600" y="1400000"/>
              <a:ext cx="5350" cy="295625"/>
            </a:xfrm>
            <a:custGeom>
              <a:rect b="b" l="l" r="r" t="t"/>
              <a:pathLst>
                <a:path extrusionOk="0" h="11825" w="214">
                  <a:moveTo>
                    <a:pt x="122" y="1"/>
                  </a:moveTo>
                  <a:cubicBezTo>
                    <a:pt x="61" y="153"/>
                    <a:pt x="61" y="335"/>
                    <a:pt x="61" y="487"/>
                  </a:cubicBezTo>
                  <a:cubicBezTo>
                    <a:pt x="61" y="852"/>
                    <a:pt x="31" y="1338"/>
                    <a:pt x="31" y="1885"/>
                  </a:cubicBezTo>
                  <a:cubicBezTo>
                    <a:pt x="0" y="3040"/>
                    <a:pt x="0" y="4651"/>
                    <a:pt x="0" y="6445"/>
                  </a:cubicBezTo>
                  <a:cubicBezTo>
                    <a:pt x="0" y="8694"/>
                    <a:pt x="31" y="10700"/>
                    <a:pt x="61" y="11825"/>
                  </a:cubicBezTo>
                  <a:lnTo>
                    <a:pt x="152" y="11825"/>
                  </a:lnTo>
                  <a:cubicBezTo>
                    <a:pt x="183" y="10670"/>
                    <a:pt x="213" y="8694"/>
                    <a:pt x="213" y="6445"/>
                  </a:cubicBezTo>
                  <a:cubicBezTo>
                    <a:pt x="213" y="4651"/>
                    <a:pt x="183" y="3040"/>
                    <a:pt x="183" y="1885"/>
                  </a:cubicBezTo>
                  <a:cubicBezTo>
                    <a:pt x="152" y="1338"/>
                    <a:pt x="152" y="882"/>
                    <a:pt x="152" y="487"/>
                  </a:cubicBezTo>
                  <a:cubicBezTo>
                    <a:pt x="152" y="335"/>
                    <a:pt x="152" y="153"/>
                    <a:pt x="122"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50"/>
            <p:cNvSpPr/>
            <p:nvPr/>
          </p:nvSpPr>
          <p:spPr>
            <a:xfrm>
              <a:off x="2738150" y="1403800"/>
              <a:ext cx="21300" cy="303225"/>
            </a:xfrm>
            <a:custGeom>
              <a:rect b="b" l="l" r="r" t="t"/>
              <a:pathLst>
                <a:path extrusionOk="0" h="12129" w="852">
                  <a:moveTo>
                    <a:pt x="639" y="1"/>
                  </a:moveTo>
                  <a:cubicBezTo>
                    <a:pt x="609" y="153"/>
                    <a:pt x="609" y="335"/>
                    <a:pt x="639" y="487"/>
                  </a:cubicBezTo>
                  <a:cubicBezTo>
                    <a:pt x="670" y="821"/>
                    <a:pt x="670" y="1277"/>
                    <a:pt x="670" y="1794"/>
                  </a:cubicBezTo>
                  <a:cubicBezTo>
                    <a:pt x="670" y="2888"/>
                    <a:pt x="700" y="4408"/>
                    <a:pt x="578" y="6080"/>
                  </a:cubicBezTo>
                  <a:cubicBezTo>
                    <a:pt x="487" y="7752"/>
                    <a:pt x="335" y="9271"/>
                    <a:pt x="214" y="10366"/>
                  </a:cubicBezTo>
                  <a:cubicBezTo>
                    <a:pt x="153" y="10882"/>
                    <a:pt x="92" y="11308"/>
                    <a:pt x="62" y="11642"/>
                  </a:cubicBezTo>
                  <a:cubicBezTo>
                    <a:pt x="31" y="11794"/>
                    <a:pt x="1" y="11977"/>
                    <a:pt x="1" y="12129"/>
                  </a:cubicBezTo>
                  <a:cubicBezTo>
                    <a:pt x="62" y="11977"/>
                    <a:pt x="92" y="11825"/>
                    <a:pt x="122" y="11642"/>
                  </a:cubicBezTo>
                  <a:cubicBezTo>
                    <a:pt x="183" y="11369"/>
                    <a:pt x="274" y="10913"/>
                    <a:pt x="335" y="10366"/>
                  </a:cubicBezTo>
                  <a:cubicBezTo>
                    <a:pt x="518" y="9271"/>
                    <a:pt x="700" y="7782"/>
                    <a:pt x="761" y="6080"/>
                  </a:cubicBezTo>
                  <a:cubicBezTo>
                    <a:pt x="852" y="4408"/>
                    <a:pt x="822" y="2888"/>
                    <a:pt x="761" y="1794"/>
                  </a:cubicBezTo>
                  <a:cubicBezTo>
                    <a:pt x="761" y="1247"/>
                    <a:pt x="730" y="791"/>
                    <a:pt x="700" y="487"/>
                  </a:cubicBezTo>
                  <a:cubicBezTo>
                    <a:pt x="700" y="305"/>
                    <a:pt x="670" y="153"/>
                    <a:pt x="639"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50"/>
            <p:cNvSpPr/>
            <p:nvPr/>
          </p:nvSpPr>
          <p:spPr>
            <a:xfrm>
              <a:off x="2833900" y="1399250"/>
              <a:ext cx="11425" cy="290300"/>
            </a:xfrm>
            <a:custGeom>
              <a:rect b="b" l="l" r="r" t="t"/>
              <a:pathLst>
                <a:path extrusionOk="0" h="11612" w="457">
                  <a:moveTo>
                    <a:pt x="1" y="0"/>
                  </a:moveTo>
                  <a:cubicBezTo>
                    <a:pt x="1" y="152"/>
                    <a:pt x="1" y="304"/>
                    <a:pt x="1" y="456"/>
                  </a:cubicBezTo>
                  <a:cubicBezTo>
                    <a:pt x="31" y="791"/>
                    <a:pt x="31" y="1216"/>
                    <a:pt x="62" y="1703"/>
                  </a:cubicBezTo>
                  <a:cubicBezTo>
                    <a:pt x="122" y="2766"/>
                    <a:pt x="183" y="4195"/>
                    <a:pt x="213" y="5806"/>
                  </a:cubicBezTo>
                  <a:cubicBezTo>
                    <a:pt x="274" y="7417"/>
                    <a:pt x="305" y="8846"/>
                    <a:pt x="305" y="9909"/>
                  </a:cubicBezTo>
                  <a:cubicBezTo>
                    <a:pt x="305" y="10396"/>
                    <a:pt x="305" y="10821"/>
                    <a:pt x="305" y="11156"/>
                  </a:cubicBezTo>
                  <a:cubicBezTo>
                    <a:pt x="305" y="11308"/>
                    <a:pt x="305" y="11460"/>
                    <a:pt x="335" y="11612"/>
                  </a:cubicBezTo>
                  <a:cubicBezTo>
                    <a:pt x="365" y="11460"/>
                    <a:pt x="396" y="11308"/>
                    <a:pt x="396" y="11156"/>
                  </a:cubicBezTo>
                  <a:cubicBezTo>
                    <a:pt x="396" y="10852"/>
                    <a:pt x="426" y="10426"/>
                    <a:pt x="426" y="9909"/>
                  </a:cubicBezTo>
                  <a:cubicBezTo>
                    <a:pt x="457" y="8846"/>
                    <a:pt x="457" y="7387"/>
                    <a:pt x="426" y="5806"/>
                  </a:cubicBezTo>
                  <a:cubicBezTo>
                    <a:pt x="365" y="4195"/>
                    <a:pt x="274" y="2736"/>
                    <a:pt x="213" y="1703"/>
                  </a:cubicBezTo>
                  <a:cubicBezTo>
                    <a:pt x="153" y="1155"/>
                    <a:pt x="122" y="730"/>
                    <a:pt x="92" y="456"/>
                  </a:cubicBezTo>
                  <a:cubicBezTo>
                    <a:pt x="92" y="304"/>
                    <a:pt x="62" y="152"/>
                    <a:pt x="1" y="0"/>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50"/>
            <p:cNvSpPr/>
            <p:nvPr/>
          </p:nvSpPr>
          <p:spPr>
            <a:xfrm>
              <a:off x="2938000" y="1396200"/>
              <a:ext cx="13725" cy="310825"/>
            </a:xfrm>
            <a:custGeom>
              <a:rect b="b" l="l" r="r" t="t"/>
              <a:pathLst>
                <a:path extrusionOk="0" h="12433" w="549">
                  <a:moveTo>
                    <a:pt x="62" y="1"/>
                  </a:moveTo>
                  <a:lnTo>
                    <a:pt x="62" y="1"/>
                  </a:lnTo>
                  <a:cubicBezTo>
                    <a:pt x="1" y="1"/>
                    <a:pt x="62" y="2767"/>
                    <a:pt x="183" y="6202"/>
                  </a:cubicBezTo>
                  <a:cubicBezTo>
                    <a:pt x="305" y="9636"/>
                    <a:pt x="426" y="12433"/>
                    <a:pt x="487" y="12433"/>
                  </a:cubicBezTo>
                  <a:cubicBezTo>
                    <a:pt x="548" y="12433"/>
                    <a:pt x="487" y="9636"/>
                    <a:pt x="366" y="6202"/>
                  </a:cubicBezTo>
                  <a:cubicBezTo>
                    <a:pt x="244" y="2767"/>
                    <a:pt x="123" y="1"/>
                    <a:pt x="62"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50"/>
            <p:cNvSpPr/>
            <p:nvPr/>
          </p:nvSpPr>
          <p:spPr>
            <a:xfrm>
              <a:off x="5293675" y="1403050"/>
              <a:ext cx="545625" cy="284975"/>
            </a:xfrm>
            <a:custGeom>
              <a:rect b="b" l="l" r="r" t="t"/>
              <a:pathLst>
                <a:path extrusionOk="0" h="11399" w="21825">
                  <a:moveTo>
                    <a:pt x="1" y="0"/>
                  </a:moveTo>
                  <a:cubicBezTo>
                    <a:pt x="1" y="61"/>
                    <a:pt x="1" y="152"/>
                    <a:pt x="31" y="244"/>
                  </a:cubicBezTo>
                  <a:cubicBezTo>
                    <a:pt x="31" y="335"/>
                    <a:pt x="31" y="456"/>
                    <a:pt x="61" y="578"/>
                  </a:cubicBezTo>
                  <a:cubicBezTo>
                    <a:pt x="92" y="699"/>
                    <a:pt x="122" y="851"/>
                    <a:pt x="153" y="1003"/>
                  </a:cubicBezTo>
                  <a:cubicBezTo>
                    <a:pt x="396" y="1915"/>
                    <a:pt x="791" y="2797"/>
                    <a:pt x="1368" y="3557"/>
                  </a:cubicBezTo>
                  <a:cubicBezTo>
                    <a:pt x="2250" y="4681"/>
                    <a:pt x="3253" y="5654"/>
                    <a:pt x="4408" y="6444"/>
                  </a:cubicBezTo>
                  <a:cubicBezTo>
                    <a:pt x="5837" y="7417"/>
                    <a:pt x="7326" y="8268"/>
                    <a:pt x="8907" y="8967"/>
                  </a:cubicBezTo>
                  <a:cubicBezTo>
                    <a:pt x="11794" y="10213"/>
                    <a:pt x="14834" y="10973"/>
                    <a:pt x="17964" y="11247"/>
                  </a:cubicBezTo>
                  <a:cubicBezTo>
                    <a:pt x="19150" y="11368"/>
                    <a:pt x="20123" y="11399"/>
                    <a:pt x="20791" y="11399"/>
                  </a:cubicBezTo>
                  <a:lnTo>
                    <a:pt x="21825" y="11399"/>
                  </a:lnTo>
                  <a:cubicBezTo>
                    <a:pt x="21734" y="11368"/>
                    <a:pt x="21642" y="11368"/>
                    <a:pt x="21551" y="11368"/>
                  </a:cubicBezTo>
                  <a:lnTo>
                    <a:pt x="20791" y="11338"/>
                  </a:lnTo>
                  <a:cubicBezTo>
                    <a:pt x="20123" y="11308"/>
                    <a:pt x="19150" y="11277"/>
                    <a:pt x="17964" y="11156"/>
                  </a:cubicBezTo>
                  <a:cubicBezTo>
                    <a:pt x="14864" y="10821"/>
                    <a:pt x="11855" y="10031"/>
                    <a:pt x="8998" y="8815"/>
                  </a:cubicBezTo>
                  <a:cubicBezTo>
                    <a:pt x="7417" y="8116"/>
                    <a:pt x="5928" y="7265"/>
                    <a:pt x="4530" y="6323"/>
                  </a:cubicBezTo>
                  <a:cubicBezTo>
                    <a:pt x="3375" y="5532"/>
                    <a:pt x="2341" y="4590"/>
                    <a:pt x="1490" y="3496"/>
                  </a:cubicBezTo>
                  <a:cubicBezTo>
                    <a:pt x="912" y="2736"/>
                    <a:pt x="487" y="1885"/>
                    <a:pt x="213" y="1003"/>
                  </a:cubicBezTo>
                  <a:cubicBezTo>
                    <a:pt x="183" y="851"/>
                    <a:pt x="122" y="699"/>
                    <a:pt x="122" y="578"/>
                  </a:cubicBezTo>
                  <a:cubicBezTo>
                    <a:pt x="92" y="456"/>
                    <a:pt x="61" y="335"/>
                    <a:pt x="61" y="244"/>
                  </a:cubicBezTo>
                  <a:cubicBezTo>
                    <a:pt x="31" y="152"/>
                    <a:pt x="31" y="61"/>
                    <a:pt x="1" y="0"/>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50"/>
            <p:cNvSpPr/>
            <p:nvPr/>
          </p:nvSpPr>
          <p:spPr>
            <a:xfrm>
              <a:off x="5228325" y="1393175"/>
              <a:ext cx="307025" cy="308525"/>
            </a:xfrm>
            <a:custGeom>
              <a:rect b="b" l="l" r="r" t="t"/>
              <a:pathLst>
                <a:path extrusionOk="0" h="12341" w="12281">
                  <a:moveTo>
                    <a:pt x="1" y="0"/>
                  </a:moveTo>
                  <a:cubicBezTo>
                    <a:pt x="1" y="61"/>
                    <a:pt x="1" y="152"/>
                    <a:pt x="31" y="213"/>
                  </a:cubicBezTo>
                  <a:cubicBezTo>
                    <a:pt x="61" y="335"/>
                    <a:pt x="92" y="517"/>
                    <a:pt x="153" y="730"/>
                  </a:cubicBezTo>
                  <a:cubicBezTo>
                    <a:pt x="183" y="1003"/>
                    <a:pt x="274" y="1277"/>
                    <a:pt x="365" y="1550"/>
                  </a:cubicBezTo>
                  <a:cubicBezTo>
                    <a:pt x="487" y="1915"/>
                    <a:pt x="609" y="2250"/>
                    <a:pt x="760" y="2584"/>
                  </a:cubicBezTo>
                  <a:cubicBezTo>
                    <a:pt x="821" y="2797"/>
                    <a:pt x="912" y="2979"/>
                    <a:pt x="1004" y="3192"/>
                  </a:cubicBezTo>
                  <a:cubicBezTo>
                    <a:pt x="1095" y="3405"/>
                    <a:pt x="1216" y="3617"/>
                    <a:pt x="1308" y="3830"/>
                  </a:cubicBezTo>
                  <a:cubicBezTo>
                    <a:pt x="1520" y="4286"/>
                    <a:pt x="1794" y="4712"/>
                    <a:pt x="2067" y="5198"/>
                  </a:cubicBezTo>
                  <a:cubicBezTo>
                    <a:pt x="2736" y="6201"/>
                    <a:pt x="3466" y="7143"/>
                    <a:pt x="4317" y="7994"/>
                  </a:cubicBezTo>
                  <a:cubicBezTo>
                    <a:pt x="5168" y="8815"/>
                    <a:pt x="6110" y="9575"/>
                    <a:pt x="7113" y="10244"/>
                  </a:cubicBezTo>
                  <a:cubicBezTo>
                    <a:pt x="7569" y="10517"/>
                    <a:pt x="8025" y="10791"/>
                    <a:pt x="8451" y="11003"/>
                  </a:cubicBezTo>
                  <a:cubicBezTo>
                    <a:pt x="8694" y="11095"/>
                    <a:pt x="8876" y="11216"/>
                    <a:pt x="9089" y="11307"/>
                  </a:cubicBezTo>
                  <a:lnTo>
                    <a:pt x="9697" y="11581"/>
                  </a:lnTo>
                  <a:cubicBezTo>
                    <a:pt x="10031" y="11733"/>
                    <a:pt x="10396" y="11855"/>
                    <a:pt x="10761" y="11946"/>
                  </a:cubicBezTo>
                  <a:cubicBezTo>
                    <a:pt x="11004" y="12037"/>
                    <a:pt x="11277" y="12128"/>
                    <a:pt x="11581" y="12189"/>
                  </a:cubicBezTo>
                  <a:lnTo>
                    <a:pt x="12098" y="12310"/>
                  </a:lnTo>
                  <a:cubicBezTo>
                    <a:pt x="12159" y="12310"/>
                    <a:pt x="12220" y="12341"/>
                    <a:pt x="12280" y="12341"/>
                  </a:cubicBezTo>
                  <a:cubicBezTo>
                    <a:pt x="12220" y="12310"/>
                    <a:pt x="12159" y="12280"/>
                    <a:pt x="12098" y="12280"/>
                  </a:cubicBezTo>
                  <a:lnTo>
                    <a:pt x="11581" y="12098"/>
                  </a:lnTo>
                  <a:cubicBezTo>
                    <a:pt x="11308" y="12037"/>
                    <a:pt x="11034" y="11946"/>
                    <a:pt x="10791" y="11855"/>
                  </a:cubicBezTo>
                  <a:cubicBezTo>
                    <a:pt x="10487" y="11733"/>
                    <a:pt x="10122" y="11611"/>
                    <a:pt x="9758" y="11429"/>
                  </a:cubicBezTo>
                  <a:lnTo>
                    <a:pt x="9150" y="11186"/>
                  </a:lnTo>
                  <a:cubicBezTo>
                    <a:pt x="8967" y="11095"/>
                    <a:pt x="8755" y="10973"/>
                    <a:pt x="8542" y="10851"/>
                  </a:cubicBezTo>
                  <a:cubicBezTo>
                    <a:pt x="8086" y="10608"/>
                    <a:pt x="7630" y="10335"/>
                    <a:pt x="7204" y="10061"/>
                  </a:cubicBezTo>
                  <a:cubicBezTo>
                    <a:pt x="5229" y="8754"/>
                    <a:pt x="3526" y="7052"/>
                    <a:pt x="2219" y="5076"/>
                  </a:cubicBezTo>
                  <a:cubicBezTo>
                    <a:pt x="1976" y="4620"/>
                    <a:pt x="1672" y="4164"/>
                    <a:pt x="1460" y="3739"/>
                  </a:cubicBezTo>
                  <a:cubicBezTo>
                    <a:pt x="1368" y="3526"/>
                    <a:pt x="1247" y="3313"/>
                    <a:pt x="1156" y="3101"/>
                  </a:cubicBezTo>
                  <a:lnTo>
                    <a:pt x="882" y="2523"/>
                  </a:lnTo>
                  <a:cubicBezTo>
                    <a:pt x="700" y="2158"/>
                    <a:pt x="578" y="1794"/>
                    <a:pt x="487" y="1490"/>
                  </a:cubicBezTo>
                  <a:cubicBezTo>
                    <a:pt x="365" y="1216"/>
                    <a:pt x="274" y="942"/>
                    <a:pt x="213" y="669"/>
                  </a:cubicBezTo>
                  <a:cubicBezTo>
                    <a:pt x="153" y="487"/>
                    <a:pt x="92" y="304"/>
                    <a:pt x="61" y="183"/>
                  </a:cubicBezTo>
                  <a:cubicBezTo>
                    <a:pt x="61" y="122"/>
                    <a:pt x="31" y="61"/>
                    <a:pt x="1" y="0"/>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50"/>
            <p:cNvSpPr/>
            <p:nvPr/>
          </p:nvSpPr>
          <p:spPr>
            <a:xfrm>
              <a:off x="5176650" y="1400775"/>
              <a:ext cx="173275" cy="310050"/>
            </a:xfrm>
            <a:custGeom>
              <a:rect b="b" l="l" r="r" t="t"/>
              <a:pathLst>
                <a:path extrusionOk="0" h="12402" w="6931">
                  <a:moveTo>
                    <a:pt x="1" y="0"/>
                  </a:moveTo>
                  <a:cubicBezTo>
                    <a:pt x="1" y="183"/>
                    <a:pt x="1" y="365"/>
                    <a:pt x="31" y="578"/>
                  </a:cubicBezTo>
                  <a:cubicBezTo>
                    <a:pt x="122" y="1094"/>
                    <a:pt x="244" y="1581"/>
                    <a:pt x="396" y="2097"/>
                  </a:cubicBezTo>
                  <a:cubicBezTo>
                    <a:pt x="578" y="2827"/>
                    <a:pt x="821" y="3556"/>
                    <a:pt x="1095" y="4286"/>
                  </a:cubicBezTo>
                  <a:cubicBezTo>
                    <a:pt x="1460" y="5167"/>
                    <a:pt x="1855" y="6019"/>
                    <a:pt x="2311" y="6839"/>
                  </a:cubicBezTo>
                  <a:cubicBezTo>
                    <a:pt x="2797" y="7660"/>
                    <a:pt x="3314" y="8450"/>
                    <a:pt x="3861" y="9210"/>
                  </a:cubicBezTo>
                  <a:cubicBezTo>
                    <a:pt x="4347" y="9818"/>
                    <a:pt x="4834" y="10395"/>
                    <a:pt x="5350" y="10973"/>
                  </a:cubicBezTo>
                  <a:cubicBezTo>
                    <a:pt x="5806" y="11429"/>
                    <a:pt x="6201" y="11824"/>
                    <a:pt x="6475" y="12037"/>
                  </a:cubicBezTo>
                  <a:cubicBezTo>
                    <a:pt x="6627" y="12189"/>
                    <a:pt x="6779" y="12310"/>
                    <a:pt x="6931" y="12402"/>
                  </a:cubicBezTo>
                  <a:cubicBezTo>
                    <a:pt x="6809" y="12250"/>
                    <a:pt x="6688" y="12128"/>
                    <a:pt x="6536" y="12006"/>
                  </a:cubicBezTo>
                  <a:cubicBezTo>
                    <a:pt x="6293" y="11733"/>
                    <a:pt x="5928" y="11338"/>
                    <a:pt x="5472" y="10851"/>
                  </a:cubicBezTo>
                  <a:cubicBezTo>
                    <a:pt x="4955" y="10274"/>
                    <a:pt x="4499" y="9696"/>
                    <a:pt x="4043" y="9088"/>
                  </a:cubicBezTo>
                  <a:cubicBezTo>
                    <a:pt x="3466" y="8329"/>
                    <a:pt x="2979" y="7538"/>
                    <a:pt x="2524" y="6718"/>
                  </a:cubicBezTo>
                  <a:cubicBezTo>
                    <a:pt x="2068" y="5897"/>
                    <a:pt x="1642" y="5046"/>
                    <a:pt x="1277" y="4195"/>
                  </a:cubicBezTo>
                  <a:cubicBezTo>
                    <a:pt x="973" y="3404"/>
                    <a:pt x="700" y="2675"/>
                    <a:pt x="517" y="2037"/>
                  </a:cubicBezTo>
                  <a:cubicBezTo>
                    <a:pt x="365" y="1398"/>
                    <a:pt x="244" y="912"/>
                    <a:pt x="153" y="547"/>
                  </a:cubicBezTo>
                  <a:cubicBezTo>
                    <a:pt x="122" y="365"/>
                    <a:pt x="61" y="183"/>
                    <a:pt x="1" y="0"/>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50"/>
            <p:cNvSpPr/>
            <p:nvPr/>
          </p:nvSpPr>
          <p:spPr>
            <a:xfrm>
              <a:off x="5124225" y="1395450"/>
              <a:ext cx="63100" cy="303225"/>
            </a:xfrm>
            <a:custGeom>
              <a:rect b="b" l="l" r="r" t="t"/>
              <a:pathLst>
                <a:path extrusionOk="0" h="12129" w="2524">
                  <a:moveTo>
                    <a:pt x="31" y="0"/>
                  </a:moveTo>
                  <a:cubicBezTo>
                    <a:pt x="0" y="152"/>
                    <a:pt x="0" y="335"/>
                    <a:pt x="31" y="487"/>
                  </a:cubicBezTo>
                  <a:cubicBezTo>
                    <a:pt x="31" y="821"/>
                    <a:pt x="31" y="1277"/>
                    <a:pt x="61" y="1824"/>
                  </a:cubicBezTo>
                  <a:cubicBezTo>
                    <a:pt x="274" y="4773"/>
                    <a:pt x="851" y="7660"/>
                    <a:pt x="1824" y="10426"/>
                  </a:cubicBezTo>
                  <a:cubicBezTo>
                    <a:pt x="2006" y="10973"/>
                    <a:pt x="2189" y="11399"/>
                    <a:pt x="2310" y="11672"/>
                  </a:cubicBezTo>
                  <a:cubicBezTo>
                    <a:pt x="2371" y="11824"/>
                    <a:pt x="2432" y="11976"/>
                    <a:pt x="2523" y="12128"/>
                  </a:cubicBezTo>
                  <a:cubicBezTo>
                    <a:pt x="2493" y="11976"/>
                    <a:pt x="2432" y="11794"/>
                    <a:pt x="2371" y="11672"/>
                  </a:cubicBezTo>
                  <a:cubicBezTo>
                    <a:pt x="2250" y="11368"/>
                    <a:pt x="2128" y="10943"/>
                    <a:pt x="1946" y="10396"/>
                  </a:cubicBezTo>
                  <a:cubicBezTo>
                    <a:pt x="1520" y="8998"/>
                    <a:pt x="1125" y="7569"/>
                    <a:pt x="851" y="6140"/>
                  </a:cubicBezTo>
                  <a:cubicBezTo>
                    <a:pt x="547" y="4712"/>
                    <a:pt x="335" y="3283"/>
                    <a:pt x="183" y="1824"/>
                  </a:cubicBezTo>
                  <a:cubicBezTo>
                    <a:pt x="152" y="1247"/>
                    <a:pt x="92" y="791"/>
                    <a:pt x="92" y="487"/>
                  </a:cubicBezTo>
                  <a:cubicBezTo>
                    <a:pt x="92" y="335"/>
                    <a:pt x="61" y="152"/>
                    <a:pt x="31" y="0"/>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50"/>
            <p:cNvSpPr/>
            <p:nvPr/>
          </p:nvSpPr>
          <p:spPr>
            <a:xfrm>
              <a:off x="4007950" y="1400000"/>
              <a:ext cx="5325" cy="295625"/>
            </a:xfrm>
            <a:custGeom>
              <a:rect b="b" l="l" r="r" t="t"/>
              <a:pathLst>
                <a:path extrusionOk="0" h="11825" w="213">
                  <a:moveTo>
                    <a:pt x="91" y="1"/>
                  </a:moveTo>
                  <a:cubicBezTo>
                    <a:pt x="61" y="153"/>
                    <a:pt x="61" y="335"/>
                    <a:pt x="61" y="487"/>
                  </a:cubicBezTo>
                  <a:cubicBezTo>
                    <a:pt x="61" y="852"/>
                    <a:pt x="30" y="1338"/>
                    <a:pt x="30" y="1885"/>
                  </a:cubicBezTo>
                  <a:cubicBezTo>
                    <a:pt x="0" y="3040"/>
                    <a:pt x="0" y="4651"/>
                    <a:pt x="0" y="6445"/>
                  </a:cubicBezTo>
                  <a:cubicBezTo>
                    <a:pt x="0" y="8694"/>
                    <a:pt x="30" y="10700"/>
                    <a:pt x="61" y="11825"/>
                  </a:cubicBezTo>
                  <a:lnTo>
                    <a:pt x="152" y="11825"/>
                  </a:lnTo>
                  <a:cubicBezTo>
                    <a:pt x="182" y="10670"/>
                    <a:pt x="213" y="8694"/>
                    <a:pt x="213" y="6445"/>
                  </a:cubicBezTo>
                  <a:cubicBezTo>
                    <a:pt x="213" y="4651"/>
                    <a:pt x="182" y="3040"/>
                    <a:pt x="182" y="1885"/>
                  </a:cubicBezTo>
                  <a:cubicBezTo>
                    <a:pt x="152" y="1338"/>
                    <a:pt x="152" y="882"/>
                    <a:pt x="152" y="487"/>
                  </a:cubicBezTo>
                  <a:cubicBezTo>
                    <a:pt x="152" y="335"/>
                    <a:pt x="122" y="153"/>
                    <a:pt x="91"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50"/>
            <p:cNvSpPr/>
            <p:nvPr/>
          </p:nvSpPr>
          <p:spPr>
            <a:xfrm>
              <a:off x="4104450" y="1403050"/>
              <a:ext cx="5350" cy="295625"/>
            </a:xfrm>
            <a:custGeom>
              <a:rect b="b" l="l" r="r" t="t"/>
              <a:pathLst>
                <a:path extrusionOk="0" h="11825" w="214">
                  <a:moveTo>
                    <a:pt x="92" y="0"/>
                  </a:moveTo>
                  <a:cubicBezTo>
                    <a:pt x="61" y="152"/>
                    <a:pt x="61" y="335"/>
                    <a:pt x="61" y="517"/>
                  </a:cubicBezTo>
                  <a:cubicBezTo>
                    <a:pt x="61" y="882"/>
                    <a:pt x="31" y="1338"/>
                    <a:pt x="31" y="1885"/>
                  </a:cubicBezTo>
                  <a:cubicBezTo>
                    <a:pt x="0" y="3070"/>
                    <a:pt x="0" y="4681"/>
                    <a:pt x="0" y="6444"/>
                  </a:cubicBezTo>
                  <a:cubicBezTo>
                    <a:pt x="0" y="8694"/>
                    <a:pt x="31" y="10700"/>
                    <a:pt x="61" y="11824"/>
                  </a:cubicBezTo>
                  <a:lnTo>
                    <a:pt x="152" y="11824"/>
                  </a:lnTo>
                  <a:cubicBezTo>
                    <a:pt x="213" y="10700"/>
                    <a:pt x="213" y="8694"/>
                    <a:pt x="213" y="6444"/>
                  </a:cubicBezTo>
                  <a:cubicBezTo>
                    <a:pt x="213" y="4651"/>
                    <a:pt x="183" y="3040"/>
                    <a:pt x="183" y="1885"/>
                  </a:cubicBezTo>
                  <a:cubicBezTo>
                    <a:pt x="152" y="1338"/>
                    <a:pt x="152" y="882"/>
                    <a:pt x="152" y="517"/>
                  </a:cubicBezTo>
                  <a:cubicBezTo>
                    <a:pt x="152" y="335"/>
                    <a:pt x="122" y="152"/>
                    <a:pt x="92" y="0"/>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50"/>
            <p:cNvSpPr/>
            <p:nvPr/>
          </p:nvSpPr>
          <p:spPr>
            <a:xfrm>
              <a:off x="4212350" y="1398475"/>
              <a:ext cx="5350" cy="296400"/>
            </a:xfrm>
            <a:custGeom>
              <a:rect b="b" l="l" r="r" t="t"/>
              <a:pathLst>
                <a:path extrusionOk="0" h="11856" w="214">
                  <a:moveTo>
                    <a:pt x="92" y="1"/>
                  </a:moveTo>
                  <a:cubicBezTo>
                    <a:pt x="92" y="183"/>
                    <a:pt x="61" y="335"/>
                    <a:pt x="61" y="518"/>
                  </a:cubicBezTo>
                  <a:cubicBezTo>
                    <a:pt x="61" y="882"/>
                    <a:pt x="31" y="1338"/>
                    <a:pt x="31" y="1886"/>
                  </a:cubicBezTo>
                  <a:cubicBezTo>
                    <a:pt x="1" y="3071"/>
                    <a:pt x="1" y="4682"/>
                    <a:pt x="1" y="6445"/>
                  </a:cubicBezTo>
                  <a:cubicBezTo>
                    <a:pt x="1" y="8725"/>
                    <a:pt x="31" y="10700"/>
                    <a:pt x="61" y="11855"/>
                  </a:cubicBezTo>
                  <a:lnTo>
                    <a:pt x="153" y="11855"/>
                  </a:lnTo>
                  <a:cubicBezTo>
                    <a:pt x="213" y="10700"/>
                    <a:pt x="213" y="8725"/>
                    <a:pt x="213" y="6445"/>
                  </a:cubicBezTo>
                  <a:cubicBezTo>
                    <a:pt x="213" y="4682"/>
                    <a:pt x="183" y="3071"/>
                    <a:pt x="183" y="1886"/>
                  </a:cubicBezTo>
                  <a:cubicBezTo>
                    <a:pt x="153" y="1338"/>
                    <a:pt x="153" y="882"/>
                    <a:pt x="153" y="518"/>
                  </a:cubicBezTo>
                  <a:cubicBezTo>
                    <a:pt x="153" y="335"/>
                    <a:pt x="153" y="183"/>
                    <a:pt x="92"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50"/>
            <p:cNvSpPr/>
            <p:nvPr/>
          </p:nvSpPr>
          <p:spPr>
            <a:xfrm>
              <a:off x="4323300" y="1396200"/>
              <a:ext cx="5350" cy="295625"/>
            </a:xfrm>
            <a:custGeom>
              <a:rect b="b" l="l" r="r" t="t"/>
              <a:pathLst>
                <a:path extrusionOk="0" h="11825" w="214">
                  <a:moveTo>
                    <a:pt x="122" y="1"/>
                  </a:moveTo>
                  <a:cubicBezTo>
                    <a:pt x="91" y="153"/>
                    <a:pt x="61" y="335"/>
                    <a:pt x="61" y="487"/>
                  </a:cubicBezTo>
                  <a:cubicBezTo>
                    <a:pt x="61" y="852"/>
                    <a:pt x="31" y="1338"/>
                    <a:pt x="31" y="1885"/>
                  </a:cubicBezTo>
                  <a:cubicBezTo>
                    <a:pt x="0" y="3040"/>
                    <a:pt x="0" y="4651"/>
                    <a:pt x="0" y="6445"/>
                  </a:cubicBezTo>
                  <a:cubicBezTo>
                    <a:pt x="0" y="8694"/>
                    <a:pt x="31" y="10670"/>
                    <a:pt x="61" y="11825"/>
                  </a:cubicBezTo>
                  <a:lnTo>
                    <a:pt x="152" y="11825"/>
                  </a:lnTo>
                  <a:cubicBezTo>
                    <a:pt x="183" y="10670"/>
                    <a:pt x="213" y="8694"/>
                    <a:pt x="213" y="6445"/>
                  </a:cubicBezTo>
                  <a:cubicBezTo>
                    <a:pt x="213" y="4651"/>
                    <a:pt x="213" y="3040"/>
                    <a:pt x="183" y="1885"/>
                  </a:cubicBezTo>
                  <a:cubicBezTo>
                    <a:pt x="152" y="1338"/>
                    <a:pt x="152" y="882"/>
                    <a:pt x="152" y="487"/>
                  </a:cubicBezTo>
                  <a:cubicBezTo>
                    <a:pt x="152" y="335"/>
                    <a:pt x="152" y="153"/>
                    <a:pt x="122"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50"/>
            <p:cNvSpPr/>
            <p:nvPr/>
          </p:nvSpPr>
          <p:spPr>
            <a:xfrm>
              <a:off x="4432725" y="1402275"/>
              <a:ext cx="5350" cy="296400"/>
            </a:xfrm>
            <a:custGeom>
              <a:rect b="b" l="l" r="r" t="t"/>
              <a:pathLst>
                <a:path extrusionOk="0" h="11856" w="214">
                  <a:moveTo>
                    <a:pt x="122" y="1"/>
                  </a:moveTo>
                  <a:cubicBezTo>
                    <a:pt x="91" y="183"/>
                    <a:pt x="61" y="335"/>
                    <a:pt x="61" y="518"/>
                  </a:cubicBezTo>
                  <a:cubicBezTo>
                    <a:pt x="61" y="882"/>
                    <a:pt x="31" y="1338"/>
                    <a:pt x="31" y="1886"/>
                  </a:cubicBezTo>
                  <a:cubicBezTo>
                    <a:pt x="0" y="3071"/>
                    <a:pt x="0" y="4682"/>
                    <a:pt x="0" y="6445"/>
                  </a:cubicBezTo>
                  <a:cubicBezTo>
                    <a:pt x="0" y="8725"/>
                    <a:pt x="31" y="10700"/>
                    <a:pt x="61" y="11855"/>
                  </a:cubicBezTo>
                  <a:lnTo>
                    <a:pt x="183" y="11855"/>
                  </a:lnTo>
                  <a:cubicBezTo>
                    <a:pt x="174" y="11765"/>
                    <a:pt x="168" y="11681"/>
                    <a:pt x="164" y="11603"/>
                  </a:cubicBezTo>
                  <a:lnTo>
                    <a:pt x="164" y="11603"/>
                  </a:lnTo>
                  <a:cubicBezTo>
                    <a:pt x="213" y="10424"/>
                    <a:pt x="213" y="8566"/>
                    <a:pt x="213" y="6445"/>
                  </a:cubicBezTo>
                  <a:cubicBezTo>
                    <a:pt x="213" y="4682"/>
                    <a:pt x="213" y="3071"/>
                    <a:pt x="183" y="1886"/>
                  </a:cubicBezTo>
                  <a:cubicBezTo>
                    <a:pt x="183" y="1338"/>
                    <a:pt x="152" y="882"/>
                    <a:pt x="152" y="518"/>
                  </a:cubicBezTo>
                  <a:cubicBezTo>
                    <a:pt x="152" y="335"/>
                    <a:pt x="152" y="183"/>
                    <a:pt x="122"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50"/>
            <p:cNvSpPr/>
            <p:nvPr/>
          </p:nvSpPr>
          <p:spPr>
            <a:xfrm>
              <a:off x="4542900" y="1400000"/>
              <a:ext cx="4600" cy="295625"/>
            </a:xfrm>
            <a:custGeom>
              <a:rect b="b" l="l" r="r" t="t"/>
              <a:pathLst>
                <a:path extrusionOk="0" h="11825" w="184">
                  <a:moveTo>
                    <a:pt x="92" y="1"/>
                  </a:moveTo>
                  <a:cubicBezTo>
                    <a:pt x="61" y="153"/>
                    <a:pt x="31" y="335"/>
                    <a:pt x="61" y="487"/>
                  </a:cubicBezTo>
                  <a:cubicBezTo>
                    <a:pt x="31" y="852"/>
                    <a:pt x="31" y="1338"/>
                    <a:pt x="31" y="1885"/>
                  </a:cubicBezTo>
                  <a:cubicBezTo>
                    <a:pt x="1" y="3040"/>
                    <a:pt x="1" y="4651"/>
                    <a:pt x="1" y="6445"/>
                  </a:cubicBezTo>
                  <a:cubicBezTo>
                    <a:pt x="1" y="8694"/>
                    <a:pt x="1" y="10700"/>
                    <a:pt x="31" y="11825"/>
                  </a:cubicBezTo>
                  <a:lnTo>
                    <a:pt x="153" y="11825"/>
                  </a:lnTo>
                  <a:cubicBezTo>
                    <a:pt x="153" y="10670"/>
                    <a:pt x="183" y="8694"/>
                    <a:pt x="183" y="6445"/>
                  </a:cubicBezTo>
                  <a:cubicBezTo>
                    <a:pt x="183" y="4651"/>
                    <a:pt x="153" y="3040"/>
                    <a:pt x="153" y="1885"/>
                  </a:cubicBezTo>
                  <a:cubicBezTo>
                    <a:pt x="153" y="1338"/>
                    <a:pt x="122" y="882"/>
                    <a:pt x="122" y="487"/>
                  </a:cubicBezTo>
                  <a:cubicBezTo>
                    <a:pt x="122" y="335"/>
                    <a:pt x="122" y="153"/>
                    <a:pt x="92"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50"/>
            <p:cNvSpPr/>
            <p:nvPr/>
          </p:nvSpPr>
          <p:spPr>
            <a:xfrm>
              <a:off x="4621925" y="1398475"/>
              <a:ext cx="5350" cy="296400"/>
            </a:xfrm>
            <a:custGeom>
              <a:rect b="b" l="l" r="r" t="t"/>
              <a:pathLst>
                <a:path extrusionOk="0" h="11856" w="214">
                  <a:moveTo>
                    <a:pt x="92" y="1"/>
                  </a:moveTo>
                  <a:cubicBezTo>
                    <a:pt x="62" y="183"/>
                    <a:pt x="62" y="335"/>
                    <a:pt x="62" y="518"/>
                  </a:cubicBezTo>
                  <a:cubicBezTo>
                    <a:pt x="62" y="882"/>
                    <a:pt x="31" y="1338"/>
                    <a:pt x="31" y="1886"/>
                  </a:cubicBezTo>
                  <a:cubicBezTo>
                    <a:pt x="1" y="3071"/>
                    <a:pt x="1" y="4682"/>
                    <a:pt x="1" y="6445"/>
                  </a:cubicBezTo>
                  <a:cubicBezTo>
                    <a:pt x="1" y="8725"/>
                    <a:pt x="31" y="10700"/>
                    <a:pt x="62" y="11855"/>
                  </a:cubicBezTo>
                  <a:lnTo>
                    <a:pt x="153" y="11855"/>
                  </a:lnTo>
                  <a:cubicBezTo>
                    <a:pt x="183" y="10700"/>
                    <a:pt x="214" y="8725"/>
                    <a:pt x="214" y="6445"/>
                  </a:cubicBezTo>
                  <a:cubicBezTo>
                    <a:pt x="214" y="4682"/>
                    <a:pt x="183" y="3071"/>
                    <a:pt x="183" y="1886"/>
                  </a:cubicBezTo>
                  <a:cubicBezTo>
                    <a:pt x="153" y="1338"/>
                    <a:pt x="153" y="882"/>
                    <a:pt x="153" y="518"/>
                  </a:cubicBezTo>
                  <a:cubicBezTo>
                    <a:pt x="153" y="335"/>
                    <a:pt x="122" y="183"/>
                    <a:pt x="92"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50"/>
            <p:cNvSpPr/>
            <p:nvPr/>
          </p:nvSpPr>
          <p:spPr>
            <a:xfrm>
              <a:off x="4701725" y="1398475"/>
              <a:ext cx="4575" cy="296400"/>
            </a:xfrm>
            <a:custGeom>
              <a:rect b="b" l="l" r="r" t="t"/>
              <a:pathLst>
                <a:path extrusionOk="0" h="11856" w="183">
                  <a:moveTo>
                    <a:pt x="92" y="1"/>
                  </a:moveTo>
                  <a:cubicBezTo>
                    <a:pt x="61" y="183"/>
                    <a:pt x="31" y="335"/>
                    <a:pt x="61" y="518"/>
                  </a:cubicBezTo>
                  <a:cubicBezTo>
                    <a:pt x="31" y="882"/>
                    <a:pt x="31" y="1338"/>
                    <a:pt x="31" y="1886"/>
                  </a:cubicBezTo>
                  <a:cubicBezTo>
                    <a:pt x="0" y="3071"/>
                    <a:pt x="0" y="4682"/>
                    <a:pt x="0" y="6445"/>
                  </a:cubicBezTo>
                  <a:cubicBezTo>
                    <a:pt x="0" y="8725"/>
                    <a:pt x="0" y="10700"/>
                    <a:pt x="31" y="11855"/>
                  </a:cubicBezTo>
                  <a:lnTo>
                    <a:pt x="152" y="11855"/>
                  </a:lnTo>
                  <a:cubicBezTo>
                    <a:pt x="183" y="10700"/>
                    <a:pt x="183" y="8725"/>
                    <a:pt x="183" y="6445"/>
                  </a:cubicBezTo>
                  <a:cubicBezTo>
                    <a:pt x="183" y="4682"/>
                    <a:pt x="183" y="3071"/>
                    <a:pt x="152" y="1886"/>
                  </a:cubicBezTo>
                  <a:cubicBezTo>
                    <a:pt x="152" y="1338"/>
                    <a:pt x="122" y="882"/>
                    <a:pt x="122" y="518"/>
                  </a:cubicBezTo>
                  <a:cubicBezTo>
                    <a:pt x="122" y="335"/>
                    <a:pt x="122" y="183"/>
                    <a:pt x="92"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50"/>
            <p:cNvSpPr/>
            <p:nvPr/>
          </p:nvSpPr>
          <p:spPr>
            <a:xfrm>
              <a:off x="4786075" y="1400000"/>
              <a:ext cx="5350" cy="295625"/>
            </a:xfrm>
            <a:custGeom>
              <a:rect b="b" l="l" r="r" t="t"/>
              <a:pathLst>
                <a:path extrusionOk="0" h="11825" w="214">
                  <a:moveTo>
                    <a:pt x="91" y="1"/>
                  </a:moveTo>
                  <a:cubicBezTo>
                    <a:pt x="61" y="153"/>
                    <a:pt x="61" y="335"/>
                    <a:pt x="61" y="487"/>
                  </a:cubicBezTo>
                  <a:cubicBezTo>
                    <a:pt x="61" y="852"/>
                    <a:pt x="31" y="1338"/>
                    <a:pt x="31" y="1885"/>
                  </a:cubicBezTo>
                  <a:cubicBezTo>
                    <a:pt x="0" y="3040"/>
                    <a:pt x="0" y="4651"/>
                    <a:pt x="0" y="6445"/>
                  </a:cubicBezTo>
                  <a:cubicBezTo>
                    <a:pt x="0" y="8694"/>
                    <a:pt x="31" y="10700"/>
                    <a:pt x="61" y="11825"/>
                  </a:cubicBezTo>
                  <a:lnTo>
                    <a:pt x="152" y="11825"/>
                  </a:lnTo>
                  <a:cubicBezTo>
                    <a:pt x="213" y="10670"/>
                    <a:pt x="213" y="8694"/>
                    <a:pt x="213" y="6445"/>
                  </a:cubicBezTo>
                  <a:cubicBezTo>
                    <a:pt x="213" y="4651"/>
                    <a:pt x="183" y="3040"/>
                    <a:pt x="183" y="1885"/>
                  </a:cubicBezTo>
                  <a:cubicBezTo>
                    <a:pt x="152" y="1338"/>
                    <a:pt x="152" y="882"/>
                    <a:pt x="152" y="487"/>
                  </a:cubicBezTo>
                  <a:cubicBezTo>
                    <a:pt x="152" y="335"/>
                    <a:pt x="122" y="153"/>
                    <a:pt x="91"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50"/>
            <p:cNvSpPr/>
            <p:nvPr/>
          </p:nvSpPr>
          <p:spPr>
            <a:xfrm>
              <a:off x="5053550" y="1403800"/>
              <a:ext cx="21300" cy="303225"/>
            </a:xfrm>
            <a:custGeom>
              <a:rect b="b" l="l" r="r" t="t"/>
              <a:pathLst>
                <a:path extrusionOk="0" h="12129" w="852">
                  <a:moveTo>
                    <a:pt x="244" y="1"/>
                  </a:moveTo>
                  <a:cubicBezTo>
                    <a:pt x="183" y="153"/>
                    <a:pt x="183" y="305"/>
                    <a:pt x="183" y="487"/>
                  </a:cubicBezTo>
                  <a:cubicBezTo>
                    <a:pt x="153" y="791"/>
                    <a:pt x="122" y="1247"/>
                    <a:pt x="92" y="1794"/>
                  </a:cubicBezTo>
                  <a:cubicBezTo>
                    <a:pt x="1" y="2888"/>
                    <a:pt x="1" y="4408"/>
                    <a:pt x="92" y="6080"/>
                  </a:cubicBezTo>
                  <a:cubicBezTo>
                    <a:pt x="183" y="7782"/>
                    <a:pt x="335" y="9271"/>
                    <a:pt x="517" y="10366"/>
                  </a:cubicBezTo>
                  <a:cubicBezTo>
                    <a:pt x="578" y="10913"/>
                    <a:pt x="669" y="11369"/>
                    <a:pt x="730" y="11673"/>
                  </a:cubicBezTo>
                  <a:cubicBezTo>
                    <a:pt x="730" y="11825"/>
                    <a:pt x="791" y="11977"/>
                    <a:pt x="852" y="12129"/>
                  </a:cubicBezTo>
                  <a:cubicBezTo>
                    <a:pt x="852" y="11977"/>
                    <a:pt x="852" y="11794"/>
                    <a:pt x="821" y="11642"/>
                  </a:cubicBezTo>
                  <a:cubicBezTo>
                    <a:pt x="791" y="11308"/>
                    <a:pt x="730" y="10882"/>
                    <a:pt x="669" y="10366"/>
                  </a:cubicBezTo>
                  <a:cubicBezTo>
                    <a:pt x="517" y="9271"/>
                    <a:pt x="365" y="7752"/>
                    <a:pt x="274" y="6080"/>
                  </a:cubicBezTo>
                  <a:cubicBezTo>
                    <a:pt x="213" y="4408"/>
                    <a:pt x="183" y="2888"/>
                    <a:pt x="213" y="1794"/>
                  </a:cubicBezTo>
                  <a:cubicBezTo>
                    <a:pt x="244" y="1277"/>
                    <a:pt x="244" y="821"/>
                    <a:pt x="244" y="487"/>
                  </a:cubicBezTo>
                  <a:cubicBezTo>
                    <a:pt x="244" y="335"/>
                    <a:pt x="244" y="153"/>
                    <a:pt x="244"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50"/>
            <p:cNvSpPr/>
            <p:nvPr/>
          </p:nvSpPr>
          <p:spPr>
            <a:xfrm>
              <a:off x="4967675" y="1399250"/>
              <a:ext cx="10675" cy="290300"/>
            </a:xfrm>
            <a:custGeom>
              <a:rect b="b" l="l" r="r" t="t"/>
              <a:pathLst>
                <a:path extrusionOk="0" h="11612" w="427">
                  <a:moveTo>
                    <a:pt x="426" y="0"/>
                  </a:moveTo>
                  <a:cubicBezTo>
                    <a:pt x="396" y="152"/>
                    <a:pt x="366" y="304"/>
                    <a:pt x="366" y="456"/>
                  </a:cubicBezTo>
                  <a:cubicBezTo>
                    <a:pt x="305" y="730"/>
                    <a:pt x="274" y="1155"/>
                    <a:pt x="244" y="1703"/>
                  </a:cubicBezTo>
                  <a:cubicBezTo>
                    <a:pt x="153" y="2766"/>
                    <a:pt x="62" y="4195"/>
                    <a:pt x="31" y="5806"/>
                  </a:cubicBezTo>
                  <a:cubicBezTo>
                    <a:pt x="1" y="7417"/>
                    <a:pt x="1" y="8846"/>
                    <a:pt x="31" y="9909"/>
                  </a:cubicBezTo>
                  <a:cubicBezTo>
                    <a:pt x="31" y="10426"/>
                    <a:pt x="62" y="10852"/>
                    <a:pt x="62" y="11156"/>
                  </a:cubicBezTo>
                  <a:cubicBezTo>
                    <a:pt x="62" y="11308"/>
                    <a:pt x="92" y="11460"/>
                    <a:pt x="122" y="11612"/>
                  </a:cubicBezTo>
                  <a:cubicBezTo>
                    <a:pt x="122" y="11460"/>
                    <a:pt x="153" y="11308"/>
                    <a:pt x="153" y="11156"/>
                  </a:cubicBezTo>
                  <a:lnTo>
                    <a:pt x="153" y="9909"/>
                  </a:lnTo>
                  <a:cubicBezTo>
                    <a:pt x="153" y="8846"/>
                    <a:pt x="153" y="7417"/>
                    <a:pt x="214" y="5806"/>
                  </a:cubicBezTo>
                  <a:cubicBezTo>
                    <a:pt x="274" y="4195"/>
                    <a:pt x="335" y="2736"/>
                    <a:pt x="366" y="1703"/>
                  </a:cubicBezTo>
                  <a:cubicBezTo>
                    <a:pt x="396" y="1216"/>
                    <a:pt x="426" y="791"/>
                    <a:pt x="426" y="456"/>
                  </a:cubicBezTo>
                  <a:cubicBezTo>
                    <a:pt x="426" y="304"/>
                    <a:pt x="426" y="152"/>
                    <a:pt x="426" y="0"/>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50"/>
            <p:cNvSpPr/>
            <p:nvPr/>
          </p:nvSpPr>
          <p:spPr>
            <a:xfrm>
              <a:off x="4861300" y="1396200"/>
              <a:ext cx="13700" cy="310825"/>
            </a:xfrm>
            <a:custGeom>
              <a:rect b="b" l="l" r="r" t="t"/>
              <a:pathLst>
                <a:path extrusionOk="0" h="12433" w="548">
                  <a:moveTo>
                    <a:pt x="487" y="1"/>
                  </a:moveTo>
                  <a:cubicBezTo>
                    <a:pt x="426" y="1"/>
                    <a:pt x="304" y="2767"/>
                    <a:pt x="183" y="6202"/>
                  </a:cubicBezTo>
                  <a:cubicBezTo>
                    <a:pt x="61" y="9636"/>
                    <a:pt x="0" y="12433"/>
                    <a:pt x="61" y="12433"/>
                  </a:cubicBezTo>
                  <a:cubicBezTo>
                    <a:pt x="122" y="12433"/>
                    <a:pt x="244" y="9636"/>
                    <a:pt x="365" y="6202"/>
                  </a:cubicBezTo>
                  <a:cubicBezTo>
                    <a:pt x="487" y="2767"/>
                    <a:pt x="548" y="1"/>
                    <a:pt x="487"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50"/>
            <p:cNvSpPr/>
            <p:nvPr/>
          </p:nvSpPr>
          <p:spPr>
            <a:xfrm>
              <a:off x="2142400" y="1815050"/>
              <a:ext cx="3466650" cy="11125"/>
            </a:xfrm>
            <a:custGeom>
              <a:rect b="b" l="l" r="r" t="t"/>
              <a:pathLst>
                <a:path extrusionOk="0" h="445" w="138666">
                  <a:moveTo>
                    <a:pt x="6743" y="1"/>
                  </a:moveTo>
                  <a:cubicBezTo>
                    <a:pt x="2421" y="1"/>
                    <a:pt x="1" y="8"/>
                    <a:pt x="1" y="25"/>
                  </a:cubicBezTo>
                  <a:cubicBezTo>
                    <a:pt x="1" y="86"/>
                    <a:pt x="31065" y="208"/>
                    <a:pt x="69333" y="329"/>
                  </a:cubicBezTo>
                  <a:cubicBezTo>
                    <a:pt x="96937" y="395"/>
                    <a:pt x="120767" y="445"/>
                    <a:pt x="131924" y="445"/>
                  </a:cubicBezTo>
                  <a:cubicBezTo>
                    <a:pt x="136246" y="445"/>
                    <a:pt x="138666" y="437"/>
                    <a:pt x="138666" y="420"/>
                  </a:cubicBezTo>
                  <a:cubicBezTo>
                    <a:pt x="138666" y="390"/>
                    <a:pt x="107632" y="238"/>
                    <a:pt x="69333" y="116"/>
                  </a:cubicBezTo>
                  <a:cubicBezTo>
                    <a:pt x="41729" y="51"/>
                    <a:pt x="17899" y="1"/>
                    <a:pt x="6743"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50"/>
            <p:cNvSpPr/>
            <p:nvPr/>
          </p:nvSpPr>
          <p:spPr>
            <a:xfrm>
              <a:off x="2448650" y="1396975"/>
              <a:ext cx="2932450" cy="5325"/>
            </a:xfrm>
            <a:custGeom>
              <a:rect b="b" l="l" r="r" t="t"/>
              <a:pathLst>
                <a:path extrusionOk="0" h="213" w="117298">
                  <a:moveTo>
                    <a:pt x="58664" y="0"/>
                  </a:moveTo>
                  <a:cubicBezTo>
                    <a:pt x="26262" y="0"/>
                    <a:pt x="0" y="31"/>
                    <a:pt x="0" y="122"/>
                  </a:cubicBezTo>
                  <a:cubicBezTo>
                    <a:pt x="0" y="183"/>
                    <a:pt x="26262" y="213"/>
                    <a:pt x="58664" y="213"/>
                  </a:cubicBezTo>
                  <a:cubicBezTo>
                    <a:pt x="91035" y="213"/>
                    <a:pt x="117297" y="152"/>
                    <a:pt x="117297" y="122"/>
                  </a:cubicBezTo>
                  <a:cubicBezTo>
                    <a:pt x="117297" y="61"/>
                    <a:pt x="91066" y="0"/>
                    <a:pt x="58664" y="0"/>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50"/>
            <p:cNvSpPr/>
            <p:nvPr/>
          </p:nvSpPr>
          <p:spPr>
            <a:xfrm>
              <a:off x="2286025" y="2425100"/>
              <a:ext cx="154275" cy="77525"/>
            </a:xfrm>
            <a:custGeom>
              <a:rect b="b" l="l" r="r" t="t"/>
              <a:pathLst>
                <a:path extrusionOk="0" h="3101" w="6171">
                  <a:moveTo>
                    <a:pt x="3070" y="0"/>
                  </a:moveTo>
                  <a:cubicBezTo>
                    <a:pt x="1368" y="0"/>
                    <a:pt x="0" y="1399"/>
                    <a:pt x="0" y="3101"/>
                  </a:cubicBezTo>
                  <a:lnTo>
                    <a:pt x="6171" y="3101"/>
                  </a:lnTo>
                  <a:cubicBezTo>
                    <a:pt x="6171" y="1399"/>
                    <a:pt x="4773" y="0"/>
                    <a:pt x="3070"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50"/>
            <p:cNvSpPr/>
            <p:nvPr/>
          </p:nvSpPr>
          <p:spPr>
            <a:xfrm>
              <a:off x="2459275" y="2425100"/>
              <a:ext cx="155050" cy="77525"/>
            </a:xfrm>
            <a:custGeom>
              <a:rect b="b" l="l" r="r" t="t"/>
              <a:pathLst>
                <a:path extrusionOk="0" h="3101" w="6202">
                  <a:moveTo>
                    <a:pt x="3101" y="0"/>
                  </a:moveTo>
                  <a:cubicBezTo>
                    <a:pt x="1399" y="0"/>
                    <a:pt x="1" y="1399"/>
                    <a:pt x="1" y="3101"/>
                  </a:cubicBezTo>
                  <a:lnTo>
                    <a:pt x="6201" y="3101"/>
                  </a:lnTo>
                  <a:cubicBezTo>
                    <a:pt x="6201" y="1399"/>
                    <a:pt x="4803" y="0"/>
                    <a:pt x="3101"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50"/>
            <p:cNvSpPr/>
            <p:nvPr/>
          </p:nvSpPr>
          <p:spPr>
            <a:xfrm>
              <a:off x="2633300" y="2425100"/>
              <a:ext cx="154275" cy="77525"/>
            </a:xfrm>
            <a:custGeom>
              <a:rect b="b" l="l" r="r" t="t"/>
              <a:pathLst>
                <a:path extrusionOk="0" h="3101" w="6171">
                  <a:moveTo>
                    <a:pt x="3070" y="0"/>
                  </a:moveTo>
                  <a:cubicBezTo>
                    <a:pt x="1368" y="0"/>
                    <a:pt x="0" y="1399"/>
                    <a:pt x="0" y="3101"/>
                  </a:cubicBezTo>
                  <a:lnTo>
                    <a:pt x="6171" y="3101"/>
                  </a:lnTo>
                  <a:cubicBezTo>
                    <a:pt x="6171" y="1399"/>
                    <a:pt x="4803" y="0"/>
                    <a:pt x="3070"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50"/>
            <p:cNvSpPr/>
            <p:nvPr/>
          </p:nvSpPr>
          <p:spPr>
            <a:xfrm>
              <a:off x="2806550" y="2425100"/>
              <a:ext cx="155050" cy="77525"/>
            </a:xfrm>
            <a:custGeom>
              <a:rect b="b" l="l" r="r" t="t"/>
              <a:pathLst>
                <a:path extrusionOk="0" h="3101" w="6202">
                  <a:moveTo>
                    <a:pt x="3101" y="0"/>
                  </a:moveTo>
                  <a:cubicBezTo>
                    <a:pt x="1399" y="0"/>
                    <a:pt x="0" y="1399"/>
                    <a:pt x="0" y="3101"/>
                  </a:cubicBezTo>
                  <a:lnTo>
                    <a:pt x="6201" y="3101"/>
                  </a:lnTo>
                  <a:cubicBezTo>
                    <a:pt x="6201" y="1399"/>
                    <a:pt x="4803" y="0"/>
                    <a:pt x="3101"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50"/>
            <p:cNvSpPr/>
            <p:nvPr/>
          </p:nvSpPr>
          <p:spPr>
            <a:xfrm>
              <a:off x="2980575" y="2425100"/>
              <a:ext cx="155025" cy="77525"/>
            </a:xfrm>
            <a:custGeom>
              <a:rect b="b" l="l" r="r" t="t"/>
              <a:pathLst>
                <a:path extrusionOk="0" h="3101" w="6201">
                  <a:moveTo>
                    <a:pt x="3100" y="0"/>
                  </a:moveTo>
                  <a:cubicBezTo>
                    <a:pt x="1368" y="0"/>
                    <a:pt x="0" y="1399"/>
                    <a:pt x="0" y="3101"/>
                  </a:cubicBezTo>
                  <a:lnTo>
                    <a:pt x="6201" y="3101"/>
                  </a:lnTo>
                  <a:cubicBezTo>
                    <a:pt x="6201" y="1368"/>
                    <a:pt x="4803" y="0"/>
                    <a:pt x="3100"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50"/>
            <p:cNvSpPr/>
            <p:nvPr/>
          </p:nvSpPr>
          <p:spPr>
            <a:xfrm>
              <a:off x="3153825" y="2425100"/>
              <a:ext cx="155050" cy="77525"/>
            </a:xfrm>
            <a:custGeom>
              <a:rect b="b" l="l" r="r" t="t"/>
              <a:pathLst>
                <a:path extrusionOk="0" h="3101" w="6202">
                  <a:moveTo>
                    <a:pt x="3101" y="0"/>
                  </a:moveTo>
                  <a:cubicBezTo>
                    <a:pt x="1399" y="0"/>
                    <a:pt x="0" y="1399"/>
                    <a:pt x="31" y="3101"/>
                  </a:cubicBezTo>
                  <a:lnTo>
                    <a:pt x="6201" y="3101"/>
                  </a:lnTo>
                  <a:cubicBezTo>
                    <a:pt x="6201" y="1399"/>
                    <a:pt x="4803" y="0"/>
                    <a:pt x="3101"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50"/>
            <p:cNvSpPr/>
            <p:nvPr/>
          </p:nvSpPr>
          <p:spPr>
            <a:xfrm>
              <a:off x="3327825" y="2425100"/>
              <a:ext cx="155050" cy="77525"/>
            </a:xfrm>
            <a:custGeom>
              <a:rect b="b" l="l" r="r" t="t"/>
              <a:pathLst>
                <a:path extrusionOk="0" h="3101" w="6202">
                  <a:moveTo>
                    <a:pt x="3101" y="0"/>
                  </a:moveTo>
                  <a:cubicBezTo>
                    <a:pt x="1399" y="0"/>
                    <a:pt x="1" y="1399"/>
                    <a:pt x="1" y="3101"/>
                  </a:cubicBezTo>
                  <a:lnTo>
                    <a:pt x="6202" y="3101"/>
                  </a:lnTo>
                  <a:cubicBezTo>
                    <a:pt x="6202" y="1399"/>
                    <a:pt x="4803" y="0"/>
                    <a:pt x="3101"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50"/>
            <p:cNvSpPr/>
            <p:nvPr/>
          </p:nvSpPr>
          <p:spPr>
            <a:xfrm>
              <a:off x="3501850" y="2425100"/>
              <a:ext cx="154275" cy="77525"/>
            </a:xfrm>
            <a:custGeom>
              <a:rect b="b" l="l" r="r" t="t"/>
              <a:pathLst>
                <a:path extrusionOk="0" h="3101" w="6171">
                  <a:moveTo>
                    <a:pt x="3101" y="0"/>
                  </a:moveTo>
                  <a:cubicBezTo>
                    <a:pt x="1368" y="0"/>
                    <a:pt x="1" y="1399"/>
                    <a:pt x="1" y="3101"/>
                  </a:cubicBezTo>
                  <a:lnTo>
                    <a:pt x="6171" y="3101"/>
                  </a:lnTo>
                  <a:cubicBezTo>
                    <a:pt x="6171" y="1399"/>
                    <a:pt x="4803" y="0"/>
                    <a:pt x="3101"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50"/>
            <p:cNvSpPr/>
            <p:nvPr/>
          </p:nvSpPr>
          <p:spPr>
            <a:xfrm>
              <a:off x="3675100" y="2425100"/>
              <a:ext cx="155050" cy="77525"/>
            </a:xfrm>
            <a:custGeom>
              <a:rect b="b" l="l" r="r" t="t"/>
              <a:pathLst>
                <a:path extrusionOk="0" h="3101" w="6202">
                  <a:moveTo>
                    <a:pt x="3101" y="0"/>
                  </a:moveTo>
                  <a:cubicBezTo>
                    <a:pt x="1399" y="0"/>
                    <a:pt x="1" y="1399"/>
                    <a:pt x="1" y="3101"/>
                  </a:cubicBezTo>
                  <a:lnTo>
                    <a:pt x="6201" y="3101"/>
                  </a:lnTo>
                  <a:cubicBezTo>
                    <a:pt x="6201" y="1399"/>
                    <a:pt x="4803" y="0"/>
                    <a:pt x="3101"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50"/>
            <p:cNvSpPr/>
            <p:nvPr/>
          </p:nvSpPr>
          <p:spPr>
            <a:xfrm>
              <a:off x="3849125" y="2425100"/>
              <a:ext cx="154275" cy="77525"/>
            </a:xfrm>
            <a:custGeom>
              <a:rect b="b" l="l" r="r" t="t"/>
              <a:pathLst>
                <a:path extrusionOk="0" h="3101" w="6171">
                  <a:moveTo>
                    <a:pt x="3101" y="0"/>
                  </a:moveTo>
                  <a:cubicBezTo>
                    <a:pt x="1399" y="0"/>
                    <a:pt x="0" y="1399"/>
                    <a:pt x="0" y="3101"/>
                  </a:cubicBezTo>
                  <a:lnTo>
                    <a:pt x="6171" y="3101"/>
                  </a:lnTo>
                  <a:cubicBezTo>
                    <a:pt x="6171" y="1399"/>
                    <a:pt x="4803" y="0"/>
                    <a:pt x="3101"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50"/>
            <p:cNvSpPr/>
            <p:nvPr/>
          </p:nvSpPr>
          <p:spPr>
            <a:xfrm>
              <a:off x="4023150" y="2425100"/>
              <a:ext cx="154275" cy="77525"/>
            </a:xfrm>
            <a:custGeom>
              <a:rect b="b" l="l" r="r" t="t"/>
              <a:pathLst>
                <a:path extrusionOk="0" h="3101" w="6171">
                  <a:moveTo>
                    <a:pt x="3070" y="0"/>
                  </a:moveTo>
                  <a:cubicBezTo>
                    <a:pt x="1368" y="0"/>
                    <a:pt x="0" y="1399"/>
                    <a:pt x="0" y="3101"/>
                  </a:cubicBezTo>
                  <a:lnTo>
                    <a:pt x="6170" y="3101"/>
                  </a:lnTo>
                  <a:cubicBezTo>
                    <a:pt x="6170" y="1399"/>
                    <a:pt x="4803" y="0"/>
                    <a:pt x="3070"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50"/>
            <p:cNvSpPr/>
            <p:nvPr/>
          </p:nvSpPr>
          <p:spPr>
            <a:xfrm>
              <a:off x="4196400" y="2425100"/>
              <a:ext cx="155025" cy="77525"/>
            </a:xfrm>
            <a:custGeom>
              <a:rect b="b" l="l" r="r" t="t"/>
              <a:pathLst>
                <a:path extrusionOk="0" h="3101" w="6201">
                  <a:moveTo>
                    <a:pt x="3101" y="0"/>
                  </a:moveTo>
                  <a:cubicBezTo>
                    <a:pt x="1398" y="0"/>
                    <a:pt x="0" y="1399"/>
                    <a:pt x="0" y="3101"/>
                  </a:cubicBezTo>
                  <a:lnTo>
                    <a:pt x="6201" y="3101"/>
                  </a:lnTo>
                  <a:cubicBezTo>
                    <a:pt x="6201" y="1399"/>
                    <a:pt x="4803" y="0"/>
                    <a:pt x="3101"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50"/>
            <p:cNvSpPr/>
            <p:nvPr/>
          </p:nvSpPr>
          <p:spPr>
            <a:xfrm>
              <a:off x="4369650" y="2425100"/>
              <a:ext cx="155050" cy="77525"/>
            </a:xfrm>
            <a:custGeom>
              <a:rect b="b" l="l" r="r" t="t"/>
              <a:pathLst>
                <a:path extrusionOk="0" h="3101" w="6202">
                  <a:moveTo>
                    <a:pt x="3131" y="0"/>
                  </a:moveTo>
                  <a:cubicBezTo>
                    <a:pt x="1399" y="0"/>
                    <a:pt x="0" y="1368"/>
                    <a:pt x="31" y="3101"/>
                  </a:cubicBezTo>
                  <a:lnTo>
                    <a:pt x="6201" y="3101"/>
                  </a:lnTo>
                  <a:cubicBezTo>
                    <a:pt x="6201" y="1399"/>
                    <a:pt x="4833" y="0"/>
                    <a:pt x="3131"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50"/>
            <p:cNvSpPr/>
            <p:nvPr/>
          </p:nvSpPr>
          <p:spPr>
            <a:xfrm>
              <a:off x="4543675" y="2425100"/>
              <a:ext cx="155025" cy="77525"/>
            </a:xfrm>
            <a:custGeom>
              <a:rect b="b" l="l" r="r" t="t"/>
              <a:pathLst>
                <a:path extrusionOk="0" h="3101" w="6201">
                  <a:moveTo>
                    <a:pt x="3100" y="0"/>
                  </a:moveTo>
                  <a:cubicBezTo>
                    <a:pt x="1398" y="0"/>
                    <a:pt x="0" y="1399"/>
                    <a:pt x="0" y="3101"/>
                  </a:cubicBezTo>
                  <a:lnTo>
                    <a:pt x="6201" y="3101"/>
                  </a:lnTo>
                  <a:cubicBezTo>
                    <a:pt x="6201" y="1399"/>
                    <a:pt x="4803" y="0"/>
                    <a:pt x="3100"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50"/>
            <p:cNvSpPr/>
            <p:nvPr/>
          </p:nvSpPr>
          <p:spPr>
            <a:xfrm>
              <a:off x="4717675" y="2425100"/>
              <a:ext cx="155050" cy="77525"/>
            </a:xfrm>
            <a:custGeom>
              <a:rect b="b" l="l" r="r" t="t"/>
              <a:pathLst>
                <a:path extrusionOk="0" h="3101" w="6202">
                  <a:moveTo>
                    <a:pt x="3101" y="0"/>
                  </a:moveTo>
                  <a:cubicBezTo>
                    <a:pt x="1399" y="0"/>
                    <a:pt x="1" y="1399"/>
                    <a:pt x="1" y="3101"/>
                  </a:cubicBezTo>
                  <a:lnTo>
                    <a:pt x="6201" y="3101"/>
                  </a:lnTo>
                  <a:cubicBezTo>
                    <a:pt x="6201" y="1399"/>
                    <a:pt x="4803" y="0"/>
                    <a:pt x="3101"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50"/>
            <p:cNvSpPr/>
            <p:nvPr/>
          </p:nvSpPr>
          <p:spPr>
            <a:xfrm>
              <a:off x="4890925" y="2425100"/>
              <a:ext cx="155050" cy="77525"/>
            </a:xfrm>
            <a:custGeom>
              <a:rect b="b" l="l" r="r" t="t"/>
              <a:pathLst>
                <a:path extrusionOk="0" h="3101" w="6202">
                  <a:moveTo>
                    <a:pt x="3101" y="0"/>
                  </a:moveTo>
                  <a:cubicBezTo>
                    <a:pt x="1399" y="0"/>
                    <a:pt x="1" y="1399"/>
                    <a:pt x="1" y="3101"/>
                  </a:cubicBezTo>
                  <a:lnTo>
                    <a:pt x="6202" y="3101"/>
                  </a:lnTo>
                  <a:cubicBezTo>
                    <a:pt x="6202" y="1399"/>
                    <a:pt x="4803" y="0"/>
                    <a:pt x="3101"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50"/>
            <p:cNvSpPr/>
            <p:nvPr/>
          </p:nvSpPr>
          <p:spPr>
            <a:xfrm>
              <a:off x="5064950" y="2425100"/>
              <a:ext cx="155050" cy="77525"/>
            </a:xfrm>
            <a:custGeom>
              <a:rect b="b" l="l" r="r" t="t"/>
              <a:pathLst>
                <a:path extrusionOk="0" h="3101" w="6202">
                  <a:moveTo>
                    <a:pt x="3101" y="0"/>
                  </a:moveTo>
                  <a:cubicBezTo>
                    <a:pt x="1399" y="0"/>
                    <a:pt x="1" y="1399"/>
                    <a:pt x="1" y="3101"/>
                  </a:cubicBezTo>
                  <a:lnTo>
                    <a:pt x="6201" y="3101"/>
                  </a:lnTo>
                  <a:cubicBezTo>
                    <a:pt x="6201" y="1399"/>
                    <a:pt x="4803" y="0"/>
                    <a:pt x="3101"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50"/>
            <p:cNvSpPr/>
            <p:nvPr/>
          </p:nvSpPr>
          <p:spPr>
            <a:xfrm>
              <a:off x="5238975" y="2425100"/>
              <a:ext cx="154275" cy="77525"/>
            </a:xfrm>
            <a:custGeom>
              <a:rect b="b" l="l" r="r" t="t"/>
              <a:pathLst>
                <a:path extrusionOk="0" h="3101" w="6171">
                  <a:moveTo>
                    <a:pt x="3100" y="0"/>
                  </a:moveTo>
                  <a:cubicBezTo>
                    <a:pt x="1368" y="0"/>
                    <a:pt x="0" y="1399"/>
                    <a:pt x="0" y="3101"/>
                  </a:cubicBezTo>
                  <a:lnTo>
                    <a:pt x="6170" y="3101"/>
                  </a:lnTo>
                  <a:cubicBezTo>
                    <a:pt x="6170" y="1399"/>
                    <a:pt x="4803" y="0"/>
                    <a:pt x="3100"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50"/>
            <p:cNvSpPr/>
            <p:nvPr/>
          </p:nvSpPr>
          <p:spPr>
            <a:xfrm>
              <a:off x="5412975" y="2425100"/>
              <a:ext cx="141375" cy="77525"/>
            </a:xfrm>
            <a:custGeom>
              <a:rect b="b" l="l" r="r" t="t"/>
              <a:pathLst>
                <a:path extrusionOk="0" h="3101" w="5655">
                  <a:moveTo>
                    <a:pt x="2828" y="0"/>
                  </a:moveTo>
                  <a:cubicBezTo>
                    <a:pt x="1247" y="0"/>
                    <a:pt x="1" y="1368"/>
                    <a:pt x="1" y="3101"/>
                  </a:cubicBezTo>
                  <a:lnTo>
                    <a:pt x="5654" y="3101"/>
                  </a:lnTo>
                  <a:cubicBezTo>
                    <a:pt x="5654" y="1399"/>
                    <a:pt x="4378" y="0"/>
                    <a:pt x="2828"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50"/>
            <p:cNvSpPr/>
            <p:nvPr/>
          </p:nvSpPr>
          <p:spPr>
            <a:xfrm>
              <a:off x="2707000" y="2948650"/>
              <a:ext cx="199875" cy="648975"/>
            </a:xfrm>
            <a:custGeom>
              <a:rect b="b" l="l" r="r" t="t"/>
              <a:pathLst>
                <a:path extrusionOk="0" h="25959" w="7995">
                  <a:moveTo>
                    <a:pt x="3861" y="1"/>
                  </a:moveTo>
                  <a:cubicBezTo>
                    <a:pt x="1733" y="1"/>
                    <a:pt x="1" y="1734"/>
                    <a:pt x="1" y="3861"/>
                  </a:cubicBezTo>
                  <a:lnTo>
                    <a:pt x="1" y="22068"/>
                  </a:lnTo>
                  <a:cubicBezTo>
                    <a:pt x="1" y="24226"/>
                    <a:pt x="1733" y="25959"/>
                    <a:pt x="3861" y="25959"/>
                  </a:cubicBezTo>
                  <a:lnTo>
                    <a:pt x="4104" y="25959"/>
                  </a:lnTo>
                  <a:cubicBezTo>
                    <a:pt x="6262" y="25959"/>
                    <a:pt x="7995" y="24226"/>
                    <a:pt x="7995" y="22068"/>
                  </a:cubicBezTo>
                  <a:lnTo>
                    <a:pt x="7995" y="3861"/>
                  </a:lnTo>
                  <a:cubicBezTo>
                    <a:pt x="7995" y="1734"/>
                    <a:pt x="6262" y="1"/>
                    <a:pt x="41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50"/>
            <p:cNvSpPr/>
            <p:nvPr/>
          </p:nvSpPr>
          <p:spPr>
            <a:xfrm>
              <a:off x="4965400" y="2920550"/>
              <a:ext cx="199875" cy="648975"/>
            </a:xfrm>
            <a:custGeom>
              <a:rect b="b" l="l" r="r" t="t"/>
              <a:pathLst>
                <a:path extrusionOk="0" h="25959" w="7995">
                  <a:moveTo>
                    <a:pt x="3861" y="0"/>
                  </a:moveTo>
                  <a:cubicBezTo>
                    <a:pt x="1703" y="0"/>
                    <a:pt x="1" y="1733"/>
                    <a:pt x="1" y="3861"/>
                  </a:cubicBezTo>
                  <a:lnTo>
                    <a:pt x="1" y="22068"/>
                  </a:lnTo>
                  <a:cubicBezTo>
                    <a:pt x="1" y="24226"/>
                    <a:pt x="1703" y="25958"/>
                    <a:pt x="3861" y="25958"/>
                  </a:cubicBezTo>
                  <a:lnTo>
                    <a:pt x="4104" y="25958"/>
                  </a:lnTo>
                  <a:cubicBezTo>
                    <a:pt x="6262" y="25958"/>
                    <a:pt x="7995" y="24226"/>
                    <a:pt x="7995" y="22068"/>
                  </a:cubicBezTo>
                  <a:lnTo>
                    <a:pt x="7995" y="3861"/>
                  </a:lnTo>
                  <a:cubicBezTo>
                    <a:pt x="7995" y="1733"/>
                    <a:pt x="6262" y="0"/>
                    <a:pt x="41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50"/>
            <p:cNvSpPr/>
            <p:nvPr/>
          </p:nvSpPr>
          <p:spPr>
            <a:xfrm>
              <a:off x="4757950" y="3599125"/>
              <a:ext cx="590475" cy="5350"/>
            </a:xfrm>
            <a:custGeom>
              <a:rect b="b" l="l" r="r" t="t"/>
              <a:pathLst>
                <a:path extrusionOk="0" h="214" w="23619">
                  <a:moveTo>
                    <a:pt x="11794" y="1"/>
                  </a:moveTo>
                  <a:cubicBezTo>
                    <a:pt x="5289" y="1"/>
                    <a:pt x="1" y="61"/>
                    <a:pt x="1" y="122"/>
                  </a:cubicBezTo>
                  <a:cubicBezTo>
                    <a:pt x="1" y="153"/>
                    <a:pt x="5289" y="213"/>
                    <a:pt x="11794" y="213"/>
                  </a:cubicBezTo>
                  <a:cubicBezTo>
                    <a:pt x="18329" y="213"/>
                    <a:pt x="23618" y="153"/>
                    <a:pt x="23618" y="122"/>
                  </a:cubicBezTo>
                  <a:cubicBezTo>
                    <a:pt x="23618" y="61"/>
                    <a:pt x="18329" y="1"/>
                    <a:pt x="1179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50"/>
            <p:cNvSpPr/>
            <p:nvPr/>
          </p:nvSpPr>
          <p:spPr>
            <a:xfrm>
              <a:off x="2494225" y="3609775"/>
              <a:ext cx="569950" cy="4575"/>
            </a:xfrm>
            <a:custGeom>
              <a:rect b="b" l="l" r="r" t="t"/>
              <a:pathLst>
                <a:path extrusionOk="0" h="183" w="22798">
                  <a:moveTo>
                    <a:pt x="11399" y="0"/>
                  </a:moveTo>
                  <a:cubicBezTo>
                    <a:pt x="5107" y="0"/>
                    <a:pt x="1" y="31"/>
                    <a:pt x="1" y="91"/>
                  </a:cubicBezTo>
                  <a:cubicBezTo>
                    <a:pt x="1" y="152"/>
                    <a:pt x="5107" y="183"/>
                    <a:pt x="11399" y="183"/>
                  </a:cubicBezTo>
                  <a:cubicBezTo>
                    <a:pt x="17661" y="183"/>
                    <a:pt x="22798" y="152"/>
                    <a:pt x="22798" y="91"/>
                  </a:cubicBezTo>
                  <a:cubicBezTo>
                    <a:pt x="22798" y="31"/>
                    <a:pt x="17691" y="0"/>
                    <a:pt x="1139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50"/>
            <p:cNvSpPr/>
            <p:nvPr/>
          </p:nvSpPr>
          <p:spPr>
            <a:xfrm>
              <a:off x="2144675" y="3890925"/>
              <a:ext cx="3409675" cy="139075"/>
            </a:xfrm>
            <a:custGeom>
              <a:rect b="b" l="l" r="r" t="t"/>
              <a:pathLst>
                <a:path extrusionOk="0" h="5563" w="136387">
                  <a:moveTo>
                    <a:pt x="1" y="0"/>
                  </a:moveTo>
                  <a:lnTo>
                    <a:pt x="1" y="5563"/>
                  </a:lnTo>
                  <a:lnTo>
                    <a:pt x="136386" y="5563"/>
                  </a:lnTo>
                  <a:lnTo>
                    <a:pt x="136386" y="0"/>
                  </a:lnTo>
                  <a:close/>
                </a:path>
              </a:pathLst>
            </a:custGeom>
            <a:solidFill>
              <a:srgbClr val="A255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50"/>
            <p:cNvSpPr/>
            <p:nvPr/>
          </p:nvSpPr>
          <p:spPr>
            <a:xfrm>
              <a:off x="1950900" y="4029975"/>
              <a:ext cx="3865600" cy="139100"/>
            </a:xfrm>
            <a:custGeom>
              <a:rect b="b" l="l" r="r" t="t"/>
              <a:pathLst>
                <a:path extrusionOk="0" h="5564" w="154624">
                  <a:moveTo>
                    <a:pt x="1" y="1"/>
                  </a:moveTo>
                  <a:lnTo>
                    <a:pt x="1" y="5563"/>
                  </a:lnTo>
                  <a:lnTo>
                    <a:pt x="154624" y="5563"/>
                  </a:lnTo>
                  <a:lnTo>
                    <a:pt x="154624" y="1"/>
                  </a:lnTo>
                  <a:close/>
                </a:path>
              </a:pathLst>
            </a:custGeom>
            <a:solidFill>
              <a:srgbClr val="A255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50"/>
            <p:cNvSpPr/>
            <p:nvPr/>
          </p:nvSpPr>
          <p:spPr>
            <a:xfrm>
              <a:off x="2146975" y="3888650"/>
              <a:ext cx="3408125" cy="5350"/>
            </a:xfrm>
            <a:custGeom>
              <a:rect b="b" l="l" r="r" t="t"/>
              <a:pathLst>
                <a:path extrusionOk="0" h="214" w="136325">
                  <a:moveTo>
                    <a:pt x="68178" y="0"/>
                  </a:moveTo>
                  <a:cubicBezTo>
                    <a:pt x="30517" y="0"/>
                    <a:pt x="0" y="61"/>
                    <a:pt x="0" y="91"/>
                  </a:cubicBezTo>
                  <a:cubicBezTo>
                    <a:pt x="0" y="152"/>
                    <a:pt x="30517" y="213"/>
                    <a:pt x="68178" y="213"/>
                  </a:cubicBezTo>
                  <a:cubicBezTo>
                    <a:pt x="105807" y="213"/>
                    <a:pt x="136325" y="152"/>
                    <a:pt x="136325" y="91"/>
                  </a:cubicBezTo>
                  <a:cubicBezTo>
                    <a:pt x="136325" y="61"/>
                    <a:pt x="105807" y="0"/>
                    <a:pt x="6817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50"/>
            <p:cNvSpPr/>
            <p:nvPr/>
          </p:nvSpPr>
          <p:spPr>
            <a:xfrm>
              <a:off x="2146975" y="4027700"/>
              <a:ext cx="3408125" cy="4600"/>
            </a:xfrm>
            <a:custGeom>
              <a:rect b="b" l="l" r="r" t="t"/>
              <a:pathLst>
                <a:path extrusionOk="0" h="184" w="136325">
                  <a:moveTo>
                    <a:pt x="68178" y="1"/>
                  </a:moveTo>
                  <a:cubicBezTo>
                    <a:pt x="30517" y="1"/>
                    <a:pt x="0" y="31"/>
                    <a:pt x="0" y="92"/>
                  </a:cubicBezTo>
                  <a:cubicBezTo>
                    <a:pt x="0" y="153"/>
                    <a:pt x="30517" y="183"/>
                    <a:pt x="68178" y="183"/>
                  </a:cubicBezTo>
                  <a:cubicBezTo>
                    <a:pt x="105807" y="183"/>
                    <a:pt x="136325" y="153"/>
                    <a:pt x="136325" y="92"/>
                  </a:cubicBezTo>
                  <a:cubicBezTo>
                    <a:pt x="136325" y="31"/>
                    <a:pt x="105807" y="1"/>
                    <a:pt x="6817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13" name="Shape 2113"/>
        <p:cNvGrpSpPr/>
        <p:nvPr/>
      </p:nvGrpSpPr>
      <p:grpSpPr>
        <a:xfrm>
          <a:off x="0" y="0"/>
          <a:ext cx="0" cy="0"/>
          <a:chOff x="0" y="0"/>
          <a:chExt cx="0" cy="0"/>
        </a:xfrm>
      </p:grpSpPr>
      <p:sp>
        <p:nvSpPr>
          <p:cNvPr id="2114" name="Google Shape;2114;p51"/>
          <p:cNvSpPr txBox="1"/>
          <p:nvPr>
            <p:ph type="title"/>
          </p:nvPr>
        </p:nvSpPr>
        <p:spPr>
          <a:xfrm>
            <a:off x="714775" y="549000"/>
            <a:ext cx="7757700" cy="4521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MOST VISITED BUILDINGS</a:t>
            </a:r>
            <a:endParaRPr/>
          </a:p>
        </p:txBody>
      </p:sp>
      <p:sp>
        <p:nvSpPr>
          <p:cNvPr id="2115" name="Google Shape;2115;p51"/>
          <p:cNvSpPr txBox="1"/>
          <p:nvPr>
            <p:ph idx="2" type="title"/>
          </p:nvPr>
        </p:nvSpPr>
        <p:spPr>
          <a:xfrm>
            <a:off x="1171200" y="1354763"/>
            <a:ext cx="2621100" cy="1049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2116" name="Google Shape;2116;p51"/>
          <p:cNvSpPr txBox="1"/>
          <p:nvPr>
            <p:ph idx="3" type="title"/>
          </p:nvPr>
        </p:nvSpPr>
        <p:spPr>
          <a:xfrm>
            <a:off x="1259429" y="1141241"/>
            <a:ext cx="2444700" cy="533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2117" name="Google Shape;2117;p51"/>
          <p:cNvSpPr txBox="1"/>
          <p:nvPr>
            <p:ph idx="4" type="title"/>
          </p:nvPr>
        </p:nvSpPr>
        <p:spPr>
          <a:xfrm>
            <a:off x="3627925" y="1888163"/>
            <a:ext cx="2621100" cy="1049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2118" name="Google Shape;2118;p51"/>
          <p:cNvSpPr txBox="1"/>
          <p:nvPr>
            <p:ph idx="5" type="title"/>
          </p:nvPr>
        </p:nvSpPr>
        <p:spPr>
          <a:xfrm>
            <a:off x="3716154" y="1674641"/>
            <a:ext cx="2444700" cy="533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2119" name="Google Shape;2119;p51"/>
          <p:cNvSpPr txBox="1"/>
          <p:nvPr>
            <p:ph idx="6" type="title"/>
          </p:nvPr>
        </p:nvSpPr>
        <p:spPr>
          <a:xfrm>
            <a:off x="6076575" y="2421575"/>
            <a:ext cx="2621100" cy="1049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2120" name="Google Shape;2120;p51"/>
          <p:cNvSpPr txBox="1"/>
          <p:nvPr>
            <p:ph idx="7" type="title"/>
          </p:nvPr>
        </p:nvSpPr>
        <p:spPr>
          <a:xfrm>
            <a:off x="6164804" y="2208054"/>
            <a:ext cx="2444700" cy="533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2121" name="Google Shape;2121;p51"/>
          <p:cNvSpPr txBox="1"/>
          <p:nvPr>
            <p:ph idx="1" type="subTitle"/>
          </p:nvPr>
        </p:nvSpPr>
        <p:spPr>
          <a:xfrm>
            <a:off x="1344450" y="2156500"/>
            <a:ext cx="2274600" cy="371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It’s the farthest planet from the Sun</a:t>
            </a:r>
            <a:endParaRPr/>
          </a:p>
          <a:p>
            <a:pPr indent="0" lvl="0" marL="0" rtl="0" algn="ctr">
              <a:spcBef>
                <a:spcPts val="1600"/>
              </a:spcBef>
              <a:spcAft>
                <a:spcPts val="0"/>
              </a:spcAft>
              <a:buClr>
                <a:schemeClr val="dk1"/>
              </a:buClr>
              <a:buSzPts val="1100"/>
              <a:buFont typeface="Arial"/>
              <a:buNone/>
            </a:pPr>
            <a:r>
              <a:t/>
            </a:r>
            <a:endParaRPr/>
          </a:p>
          <a:p>
            <a:pPr indent="0" lvl="0" marL="0" rtl="0" algn="ctr">
              <a:spcBef>
                <a:spcPts val="1600"/>
              </a:spcBef>
              <a:spcAft>
                <a:spcPts val="1600"/>
              </a:spcAft>
              <a:buNone/>
            </a:pPr>
            <a:r>
              <a:t/>
            </a:r>
            <a:endParaRPr/>
          </a:p>
        </p:txBody>
      </p:sp>
      <p:sp>
        <p:nvSpPr>
          <p:cNvPr id="2122" name="Google Shape;2122;p51"/>
          <p:cNvSpPr txBox="1"/>
          <p:nvPr>
            <p:ph idx="8" type="subTitle"/>
          </p:nvPr>
        </p:nvSpPr>
        <p:spPr>
          <a:xfrm>
            <a:off x="3807322" y="2695500"/>
            <a:ext cx="2262300" cy="371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Saturn is a gas giant and has rings</a:t>
            </a:r>
            <a:endParaRPr/>
          </a:p>
          <a:p>
            <a:pPr indent="0" lvl="0" marL="0" rtl="0" algn="ctr">
              <a:spcBef>
                <a:spcPts val="1600"/>
              </a:spcBef>
              <a:spcAft>
                <a:spcPts val="0"/>
              </a:spcAft>
              <a:buClr>
                <a:schemeClr val="dk1"/>
              </a:buClr>
              <a:buSzPts val="1100"/>
              <a:buFont typeface="Arial"/>
              <a:buNone/>
            </a:pPr>
            <a:r>
              <a:t/>
            </a:r>
            <a:endParaRPr/>
          </a:p>
          <a:p>
            <a:pPr indent="0" lvl="0" marL="0" rtl="0" algn="ctr">
              <a:spcBef>
                <a:spcPts val="1600"/>
              </a:spcBef>
              <a:spcAft>
                <a:spcPts val="1600"/>
              </a:spcAft>
              <a:buNone/>
            </a:pPr>
            <a:r>
              <a:t/>
            </a:r>
            <a:endParaRPr/>
          </a:p>
        </p:txBody>
      </p:sp>
      <p:sp>
        <p:nvSpPr>
          <p:cNvPr id="2123" name="Google Shape;2123;p51"/>
          <p:cNvSpPr txBox="1"/>
          <p:nvPr>
            <p:ph idx="9" type="subTitle"/>
          </p:nvPr>
        </p:nvSpPr>
        <p:spPr>
          <a:xfrm>
            <a:off x="6255982" y="3267075"/>
            <a:ext cx="2262300" cy="371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Mercury is the closest planet to the Sun</a:t>
            </a:r>
            <a:endParaRPr/>
          </a:p>
          <a:p>
            <a:pPr indent="0" lvl="0" marL="0" rtl="0" algn="ctr">
              <a:spcBef>
                <a:spcPts val="1600"/>
              </a:spcBef>
              <a:spcAft>
                <a:spcPts val="0"/>
              </a:spcAft>
              <a:buClr>
                <a:schemeClr val="dk1"/>
              </a:buClr>
              <a:buSzPts val="1100"/>
              <a:buFont typeface="Arial"/>
              <a:buNone/>
            </a:pPr>
            <a:r>
              <a:t/>
            </a:r>
            <a:endParaRPr/>
          </a:p>
          <a:p>
            <a:pPr indent="0" lvl="0" marL="0" rtl="0" algn="ctr">
              <a:spcBef>
                <a:spcPts val="1600"/>
              </a:spcBef>
              <a:spcAft>
                <a:spcPts val="1600"/>
              </a:spcAft>
              <a:buNone/>
            </a:pPr>
            <a:r>
              <a:t/>
            </a:r>
            <a:endParaRPr/>
          </a:p>
        </p:txBody>
      </p:sp>
      <p:grpSp>
        <p:nvGrpSpPr>
          <p:cNvPr id="2124" name="Google Shape;2124;p51"/>
          <p:cNvGrpSpPr/>
          <p:nvPr/>
        </p:nvGrpSpPr>
        <p:grpSpPr>
          <a:xfrm>
            <a:off x="-234875" y="1124175"/>
            <a:ext cx="3806522" cy="4171724"/>
            <a:chOff x="1060525" y="971775"/>
            <a:chExt cx="3806522" cy="4171724"/>
          </a:xfrm>
        </p:grpSpPr>
        <p:sp>
          <p:nvSpPr>
            <p:cNvPr id="2125" name="Google Shape;2125;p51"/>
            <p:cNvSpPr/>
            <p:nvPr/>
          </p:nvSpPr>
          <p:spPr>
            <a:xfrm>
              <a:off x="1348442" y="1974012"/>
              <a:ext cx="797102" cy="389242"/>
            </a:xfrm>
            <a:custGeom>
              <a:rect b="b" l="l" r="r" t="t"/>
              <a:pathLst>
                <a:path extrusionOk="0" h="4871" w="9975">
                  <a:moveTo>
                    <a:pt x="0" y="0"/>
                  </a:moveTo>
                  <a:lnTo>
                    <a:pt x="0" y="4871"/>
                  </a:lnTo>
                  <a:lnTo>
                    <a:pt x="9974" y="4871"/>
                  </a:lnTo>
                  <a:lnTo>
                    <a:pt x="997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51"/>
            <p:cNvSpPr/>
            <p:nvPr/>
          </p:nvSpPr>
          <p:spPr>
            <a:xfrm>
              <a:off x="1489723" y="2112577"/>
              <a:ext cx="517178" cy="250678"/>
            </a:xfrm>
            <a:custGeom>
              <a:rect b="b" l="l" r="r" t="t"/>
              <a:pathLst>
                <a:path extrusionOk="0" h="3137" w="6472">
                  <a:moveTo>
                    <a:pt x="0" y="1"/>
                  </a:moveTo>
                  <a:lnTo>
                    <a:pt x="0" y="3137"/>
                  </a:lnTo>
                  <a:lnTo>
                    <a:pt x="6472" y="3137"/>
                  </a:lnTo>
                  <a:lnTo>
                    <a:pt x="647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51"/>
            <p:cNvSpPr/>
            <p:nvPr/>
          </p:nvSpPr>
          <p:spPr>
            <a:xfrm>
              <a:off x="1348442" y="1579494"/>
              <a:ext cx="797102" cy="394596"/>
            </a:xfrm>
            <a:custGeom>
              <a:rect b="b" l="l" r="r" t="t"/>
              <a:pathLst>
                <a:path extrusionOk="0" h="4938" w="9975">
                  <a:moveTo>
                    <a:pt x="5004" y="1"/>
                  </a:moveTo>
                  <a:lnTo>
                    <a:pt x="0" y="4937"/>
                  </a:lnTo>
                  <a:lnTo>
                    <a:pt x="9974" y="4937"/>
                  </a:lnTo>
                  <a:lnTo>
                    <a:pt x="500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51"/>
            <p:cNvSpPr/>
            <p:nvPr/>
          </p:nvSpPr>
          <p:spPr>
            <a:xfrm>
              <a:off x="1649623" y="1358222"/>
              <a:ext cx="194661" cy="397313"/>
            </a:xfrm>
            <a:custGeom>
              <a:rect b="b" l="l" r="r" t="t"/>
              <a:pathLst>
                <a:path extrusionOk="0" h="4972" w="2436">
                  <a:moveTo>
                    <a:pt x="1" y="1"/>
                  </a:moveTo>
                  <a:lnTo>
                    <a:pt x="1" y="4971"/>
                  </a:lnTo>
                  <a:lnTo>
                    <a:pt x="2436" y="4971"/>
                  </a:lnTo>
                  <a:lnTo>
                    <a:pt x="243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51"/>
            <p:cNvSpPr/>
            <p:nvPr/>
          </p:nvSpPr>
          <p:spPr>
            <a:xfrm>
              <a:off x="1716269" y="971775"/>
              <a:ext cx="64088" cy="783757"/>
            </a:xfrm>
            <a:custGeom>
              <a:rect b="b" l="l" r="r" t="t"/>
              <a:pathLst>
                <a:path extrusionOk="0" h="9808" w="802">
                  <a:moveTo>
                    <a:pt x="401" y="0"/>
                  </a:moveTo>
                  <a:cubicBezTo>
                    <a:pt x="167" y="0"/>
                    <a:pt x="1" y="167"/>
                    <a:pt x="1" y="400"/>
                  </a:cubicBezTo>
                  <a:lnTo>
                    <a:pt x="1" y="9440"/>
                  </a:lnTo>
                  <a:cubicBezTo>
                    <a:pt x="1" y="9640"/>
                    <a:pt x="167" y="9807"/>
                    <a:pt x="401" y="9807"/>
                  </a:cubicBezTo>
                  <a:cubicBezTo>
                    <a:pt x="601" y="9807"/>
                    <a:pt x="801" y="9640"/>
                    <a:pt x="801" y="9440"/>
                  </a:cubicBezTo>
                  <a:lnTo>
                    <a:pt x="801" y="400"/>
                  </a:lnTo>
                  <a:cubicBezTo>
                    <a:pt x="801" y="167"/>
                    <a:pt x="601" y="0"/>
                    <a:pt x="40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51"/>
            <p:cNvSpPr/>
            <p:nvPr/>
          </p:nvSpPr>
          <p:spPr>
            <a:xfrm>
              <a:off x="1511059" y="1618171"/>
              <a:ext cx="474506" cy="195939"/>
            </a:xfrm>
            <a:custGeom>
              <a:rect b="b" l="l" r="r" t="t"/>
              <a:pathLst>
                <a:path extrusionOk="0" h="2452" w="5938">
                  <a:moveTo>
                    <a:pt x="2969" y="0"/>
                  </a:moveTo>
                  <a:cubicBezTo>
                    <a:pt x="2669" y="0"/>
                    <a:pt x="2368" y="117"/>
                    <a:pt x="2135" y="350"/>
                  </a:cubicBezTo>
                  <a:lnTo>
                    <a:pt x="0" y="2452"/>
                  </a:lnTo>
                  <a:lnTo>
                    <a:pt x="5938" y="2452"/>
                  </a:lnTo>
                  <a:lnTo>
                    <a:pt x="3803" y="350"/>
                  </a:lnTo>
                  <a:cubicBezTo>
                    <a:pt x="3569" y="117"/>
                    <a:pt x="3269" y="0"/>
                    <a:pt x="29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51"/>
            <p:cNvSpPr/>
            <p:nvPr/>
          </p:nvSpPr>
          <p:spPr>
            <a:xfrm>
              <a:off x="1343088" y="2363176"/>
              <a:ext cx="810447" cy="2705673"/>
            </a:xfrm>
            <a:custGeom>
              <a:rect b="b" l="l" r="r" t="t"/>
              <a:pathLst>
                <a:path extrusionOk="0" h="33859" w="10142">
                  <a:moveTo>
                    <a:pt x="1" y="1"/>
                  </a:moveTo>
                  <a:lnTo>
                    <a:pt x="1" y="33858"/>
                  </a:lnTo>
                  <a:lnTo>
                    <a:pt x="10141" y="33858"/>
                  </a:lnTo>
                  <a:lnTo>
                    <a:pt x="10141" y="1"/>
                  </a:lnTo>
                  <a:close/>
                </a:path>
              </a:pathLst>
            </a:custGeom>
            <a:solidFill>
              <a:srgbClr val="FFF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51"/>
            <p:cNvSpPr/>
            <p:nvPr/>
          </p:nvSpPr>
          <p:spPr>
            <a:xfrm>
              <a:off x="1343088" y="2363176"/>
              <a:ext cx="810447" cy="98689"/>
            </a:xfrm>
            <a:custGeom>
              <a:rect b="b" l="l" r="r" t="t"/>
              <a:pathLst>
                <a:path extrusionOk="0" h="1235" w="10142">
                  <a:moveTo>
                    <a:pt x="1" y="1"/>
                  </a:moveTo>
                  <a:lnTo>
                    <a:pt x="1" y="1235"/>
                  </a:lnTo>
                  <a:lnTo>
                    <a:pt x="10141" y="1235"/>
                  </a:lnTo>
                  <a:lnTo>
                    <a:pt x="1014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51"/>
            <p:cNvSpPr/>
            <p:nvPr/>
          </p:nvSpPr>
          <p:spPr>
            <a:xfrm>
              <a:off x="1343088" y="2563112"/>
              <a:ext cx="810447" cy="101326"/>
            </a:xfrm>
            <a:custGeom>
              <a:rect b="b" l="l" r="r" t="t"/>
              <a:pathLst>
                <a:path extrusionOk="0" h="1268" w="10142">
                  <a:moveTo>
                    <a:pt x="1" y="0"/>
                  </a:moveTo>
                  <a:lnTo>
                    <a:pt x="1" y="1268"/>
                  </a:lnTo>
                  <a:lnTo>
                    <a:pt x="10141" y="1268"/>
                  </a:lnTo>
                  <a:lnTo>
                    <a:pt x="1014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51"/>
            <p:cNvSpPr/>
            <p:nvPr/>
          </p:nvSpPr>
          <p:spPr>
            <a:xfrm>
              <a:off x="1343088" y="2765685"/>
              <a:ext cx="810447" cy="98689"/>
            </a:xfrm>
            <a:custGeom>
              <a:rect b="b" l="l" r="r" t="t"/>
              <a:pathLst>
                <a:path extrusionOk="0" h="1235" w="10142">
                  <a:moveTo>
                    <a:pt x="1" y="0"/>
                  </a:moveTo>
                  <a:lnTo>
                    <a:pt x="1" y="1235"/>
                  </a:lnTo>
                  <a:lnTo>
                    <a:pt x="10141" y="1235"/>
                  </a:lnTo>
                  <a:lnTo>
                    <a:pt x="1014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51"/>
            <p:cNvSpPr/>
            <p:nvPr/>
          </p:nvSpPr>
          <p:spPr>
            <a:xfrm>
              <a:off x="1343088" y="2965621"/>
              <a:ext cx="810447" cy="98689"/>
            </a:xfrm>
            <a:custGeom>
              <a:rect b="b" l="l" r="r" t="t"/>
              <a:pathLst>
                <a:path extrusionOk="0" h="1235" w="10142">
                  <a:moveTo>
                    <a:pt x="1" y="0"/>
                  </a:moveTo>
                  <a:lnTo>
                    <a:pt x="1" y="1234"/>
                  </a:lnTo>
                  <a:lnTo>
                    <a:pt x="10141" y="1234"/>
                  </a:lnTo>
                  <a:lnTo>
                    <a:pt x="1014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51"/>
            <p:cNvSpPr/>
            <p:nvPr/>
          </p:nvSpPr>
          <p:spPr>
            <a:xfrm>
              <a:off x="1343088" y="3165557"/>
              <a:ext cx="810447" cy="98689"/>
            </a:xfrm>
            <a:custGeom>
              <a:rect b="b" l="l" r="r" t="t"/>
              <a:pathLst>
                <a:path extrusionOk="0" h="1235" w="10142">
                  <a:moveTo>
                    <a:pt x="1" y="0"/>
                  </a:moveTo>
                  <a:lnTo>
                    <a:pt x="1" y="1234"/>
                  </a:lnTo>
                  <a:lnTo>
                    <a:pt x="10141" y="1234"/>
                  </a:lnTo>
                  <a:lnTo>
                    <a:pt x="1014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51"/>
            <p:cNvSpPr/>
            <p:nvPr/>
          </p:nvSpPr>
          <p:spPr>
            <a:xfrm>
              <a:off x="1343088" y="3365413"/>
              <a:ext cx="810447" cy="98769"/>
            </a:xfrm>
            <a:custGeom>
              <a:rect b="b" l="l" r="r" t="t"/>
              <a:pathLst>
                <a:path extrusionOk="0" h="1236" w="10142">
                  <a:moveTo>
                    <a:pt x="1" y="1"/>
                  </a:moveTo>
                  <a:lnTo>
                    <a:pt x="1" y="1235"/>
                  </a:lnTo>
                  <a:lnTo>
                    <a:pt x="10141" y="1235"/>
                  </a:lnTo>
                  <a:lnTo>
                    <a:pt x="1014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51"/>
            <p:cNvSpPr/>
            <p:nvPr/>
          </p:nvSpPr>
          <p:spPr>
            <a:xfrm>
              <a:off x="1343088" y="3565349"/>
              <a:ext cx="810447" cy="98689"/>
            </a:xfrm>
            <a:custGeom>
              <a:rect b="b" l="l" r="r" t="t"/>
              <a:pathLst>
                <a:path extrusionOk="0" h="1235" w="10142">
                  <a:moveTo>
                    <a:pt x="1" y="1"/>
                  </a:moveTo>
                  <a:lnTo>
                    <a:pt x="1" y="1235"/>
                  </a:lnTo>
                  <a:lnTo>
                    <a:pt x="10141" y="1235"/>
                  </a:lnTo>
                  <a:lnTo>
                    <a:pt x="1014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51"/>
            <p:cNvSpPr/>
            <p:nvPr/>
          </p:nvSpPr>
          <p:spPr>
            <a:xfrm>
              <a:off x="1343088" y="3765284"/>
              <a:ext cx="810447" cy="101326"/>
            </a:xfrm>
            <a:custGeom>
              <a:rect b="b" l="l" r="r" t="t"/>
              <a:pathLst>
                <a:path extrusionOk="0" h="1268" w="10142">
                  <a:moveTo>
                    <a:pt x="1" y="0"/>
                  </a:moveTo>
                  <a:lnTo>
                    <a:pt x="1" y="1268"/>
                  </a:lnTo>
                  <a:lnTo>
                    <a:pt x="10141" y="1268"/>
                  </a:lnTo>
                  <a:lnTo>
                    <a:pt x="1014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51"/>
            <p:cNvSpPr/>
            <p:nvPr/>
          </p:nvSpPr>
          <p:spPr>
            <a:xfrm>
              <a:off x="1343088" y="3967857"/>
              <a:ext cx="810447" cy="98689"/>
            </a:xfrm>
            <a:custGeom>
              <a:rect b="b" l="l" r="r" t="t"/>
              <a:pathLst>
                <a:path extrusionOk="0" h="1235" w="10142">
                  <a:moveTo>
                    <a:pt x="1" y="1"/>
                  </a:moveTo>
                  <a:lnTo>
                    <a:pt x="1" y="1235"/>
                  </a:lnTo>
                  <a:lnTo>
                    <a:pt x="10141" y="1235"/>
                  </a:lnTo>
                  <a:lnTo>
                    <a:pt x="1014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51"/>
            <p:cNvSpPr/>
            <p:nvPr/>
          </p:nvSpPr>
          <p:spPr>
            <a:xfrm>
              <a:off x="1343088" y="4167793"/>
              <a:ext cx="810447" cy="98689"/>
            </a:xfrm>
            <a:custGeom>
              <a:rect b="b" l="l" r="r" t="t"/>
              <a:pathLst>
                <a:path extrusionOk="0" h="1235" w="10142">
                  <a:moveTo>
                    <a:pt x="1" y="0"/>
                  </a:moveTo>
                  <a:lnTo>
                    <a:pt x="1" y="1235"/>
                  </a:lnTo>
                  <a:lnTo>
                    <a:pt x="10141" y="1235"/>
                  </a:lnTo>
                  <a:lnTo>
                    <a:pt x="1014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51"/>
            <p:cNvSpPr/>
            <p:nvPr/>
          </p:nvSpPr>
          <p:spPr>
            <a:xfrm>
              <a:off x="1343088" y="4367729"/>
              <a:ext cx="810447" cy="98689"/>
            </a:xfrm>
            <a:custGeom>
              <a:rect b="b" l="l" r="r" t="t"/>
              <a:pathLst>
                <a:path extrusionOk="0" h="1235" w="10142">
                  <a:moveTo>
                    <a:pt x="1" y="0"/>
                  </a:moveTo>
                  <a:lnTo>
                    <a:pt x="1" y="1234"/>
                  </a:lnTo>
                  <a:lnTo>
                    <a:pt x="10141" y="1234"/>
                  </a:lnTo>
                  <a:lnTo>
                    <a:pt x="1014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51"/>
            <p:cNvSpPr/>
            <p:nvPr/>
          </p:nvSpPr>
          <p:spPr>
            <a:xfrm>
              <a:off x="1343088" y="4567585"/>
              <a:ext cx="810447" cy="98769"/>
            </a:xfrm>
            <a:custGeom>
              <a:rect b="b" l="l" r="r" t="t"/>
              <a:pathLst>
                <a:path extrusionOk="0" h="1236" w="10142">
                  <a:moveTo>
                    <a:pt x="1" y="1"/>
                  </a:moveTo>
                  <a:lnTo>
                    <a:pt x="1" y="1235"/>
                  </a:lnTo>
                  <a:lnTo>
                    <a:pt x="10141" y="1235"/>
                  </a:lnTo>
                  <a:lnTo>
                    <a:pt x="1014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51"/>
            <p:cNvSpPr/>
            <p:nvPr/>
          </p:nvSpPr>
          <p:spPr>
            <a:xfrm>
              <a:off x="1343088" y="4767521"/>
              <a:ext cx="810447" cy="98689"/>
            </a:xfrm>
            <a:custGeom>
              <a:rect b="b" l="l" r="r" t="t"/>
              <a:pathLst>
                <a:path extrusionOk="0" h="1235" w="10142">
                  <a:moveTo>
                    <a:pt x="1" y="1"/>
                  </a:moveTo>
                  <a:lnTo>
                    <a:pt x="1" y="1235"/>
                  </a:lnTo>
                  <a:lnTo>
                    <a:pt x="10141" y="1235"/>
                  </a:lnTo>
                  <a:lnTo>
                    <a:pt x="1014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51"/>
            <p:cNvSpPr/>
            <p:nvPr/>
          </p:nvSpPr>
          <p:spPr>
            <a:xfrm>
              <a:off x="1343088" y="4967457"/>
              <a:ext cx="810447" cy="101406"/>
            </a:xfrm>
            <a:custGeom>
              <a:rect b="b" l="l" r="r" t="t"/>
              <a:pathLst>
                <a:path extrusionOk="0" h="1269" w="10142">
                  <a:moveTo>
                    <a:pt x="1" y="1"/>
                  </a:moveTo>
                  <a:lnTo>
                    <a:pt x="1" y="1268"/>
                  </a:lnTo>
                  <a:lnTo>
                    <a:pt x="10141" y="1268"/>
                  </a:lnTo>
                  <a:lnTo>
                    <a:pt x="10141" y="1"/>
                  </a:lnTo>
                  <a:close/>
                </a:path>
              </a:pathLst>
            </a:custGeom>
            <a:solidFill>
              <a:srgbClr val="3E4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51"/>
            <p:cNvSpPr/>
            <p:nvPr/>
          </p:nvSpPr>
          <p:spPr>
            <a:xfrm>
              <a:off x="1431069" y="2960267"/>
              <a:ext cx="631848" cy="2105868"/>
            </a:xfrm>
            <a:custGeom>
              <a:rect b="b" l="l" r="r" t="t"/>
              <a:pathLst>
                <a:path extrusionOk="0" h="26353" w="7907">
                  <a:moveTo>
                    <a:pt x="0" y="1"/>
                  </a:moveTo>
                  <a:lnTo>
                    <a:pt x="0" y="26353"/>
                  </a:lnTo>
                  <a:lnTo>
                    <a:pt x="7906" y="26353"/>
                  </a:lnTo>
                  <a:lnTo>
                    <a:pt x="7906" y="1"/>
                  </a:ln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51"/>
            <p:cNvSpPr/>
            <p:nvPr/>
          </p:nvSpPr>
          <p:spPr>
            <a:xfrm>
              <a:off x="1519050" y="2565749"/>
              <a:ext cx="455887" cy="2503101"/>
            </a:xfrm>
            <a:custGeom>
              <a:rect b="b" l="l" r="r" t="t"/>
              <a:pathLst>
                <a:path extrusionOk="0" h="31324" w="5705">
                  <a:moveTo>
                    <a:pt x="2869" y="1"/>
                  </a:moveTo>
                  <a:cubicBezTo>
                    <a:pt x="1268" y="1"/>
                    <a:pt x="0" y="1302"/>
                    <a:pt x="0" y="2869"/>
                  </a:cubicBezTo>
                  <a:lnTo>
                    <a:pt x="0" y="31323"/>
                  </a:lnTo>
                  <a:lnTo>
                    <a:pt x="5704" y="31323"/>
                  </a:lnTo>
                  <a:lnTo>
                    <a:pt x="5704" y="2869"/>
                  </a:lnTo>
                  <a:cubicBezTo>
                    <a:pt x="5704" y="1302"/>
                    <a:pt x="4437" y="1"/>
                    <a:pt x="2869" y="1"/>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51"/>
            <p:cNvSpPr/>
            <p:nvPr/>
          </p:nvSpPr>
          <p:spPr>
            <a:xfrm>
              <a:off x="1593686" y="2659084"/>
              <a:ext cx="309252" cy="239970"/>
            </a:xfrm>
            <a:custGeom>
              <a:rect b="b" l="l" r="r" t="t"/>
              <a:pathLst>
                <a:path extrusionOk="0" h="3003" w="3870">
                  <a:moveTo>
                    <a:pt x="1935" y="0"/>
                  </a:moveTo>
                  <a:cubicBezTo>
                    <a:pt x="867" y="0"/>
                    <a:pt x="0" y="867"/>
                    <a:pt x="0" y="1902"/>
                  </a:cubicBezTo>
                  <a:lnTo>
                    <a:pt x="0" y="3002"/>
                  </a:lnTo>
                  <a:lnTo>
                    <a:pt x="3870" y="3002"/>
                  </a:lnTo>
                  <a:lnTo>
                    <a:pt x="3870" y="1902"/>
                  </a:lnTo>
                  <a:cubicBezTo>
                    <a:pt x="3870" y="867"/>
                    <a:pt x="3002" y="0"/>
                    <a:pt x="19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51"/>
            <p:cNvSpPr/>
            <p:nvPr/>
          </p:nvSpPr>
          <p:spPr>
            <a:xfrm>
              <a:off x="1175196" y="2363176"/>
              <a:ext cx="167971" cy="2705673"/>
            </a:xfrm>
            <a:custGeom>
              <a:rect b="b" l="l" r="r" t="t"/>
              <a:pathLst>
                <a:path extrusionOk="0" h="33859" w="2102">
                  <a:moveTo>
                    <a:pt x="2102" y="1"/>
                  </a:moveTo>
                  <a:lnTo>
                    <a:pt x="0" y="1735"/>
                  </a:lnTo>
                  <a:lnTo>
                    <a:pt x="0" y="33858"/>
                  </a:lnTo>
                  <a:lnTo>
                    <a:pt x="2102" y="33858"/>
                  </a:lnTo>
                  <a:lnTo>
                    <a:pt x="21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51"/>
            <p:cNvSpPr/>
            <p:nvPr/>
          </p:nvSpPr>
          <p:spPr>
            <a:xfrm>
              <a:off x="2153458" y="2363176"/>
              <a:ext cx="167971" cy="2705673"/>
            </a:xfrm>
            <a:custGeom>
              <a:rect b="b" l="l" r="r" t="t"/>
              <a:pathLst>
                <a:path extrusionOk="0" h="33859" w="2102">
                  <a:moveTo>
                    <a:pt x="0" y="1"/>
                  </a:moveTo>
                  <a:lnTo>
                    <a:pt x="0" y="33858"/>
                  </a:lnTo>
                  <a:lnTo>
                    <a:pt x="2102" y="33858"/>
                  </a:lnTo>
                  <a:lnTo>
                    <a:pt x="2102" y="1735"/>
                  </a:ln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51"/>
            <p:cNvSpPr/>
            <p:nvPr/>
          </p:nvSpPr>
          <p:spPr>
            <a:xfrm>
              <a:off x="1556368" y="3058876"/>
              <a:ext cx="21416" cy="1727414"/>
            </a:xfrm>
            <a:custGeom>
              <a:rect b="b" l="l" r="r" t="t"/>
              <a:pathLst>
                <a:path extrusionOk="0" h="21617" w="268">
                  <a:moveTo>
                    <a:pt x="0" y="1"/>
                  </a:moveTo>
                  <a:lnTo>
                    <a:pt x="0" y="21616"/>
                  </a:lnTo>
                  <a:lnTo>
                    <a:pt x="267" y="21616"/>
                  </a:lnTo>
                  <a:lnTo>
                    <a:pt x="26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51"/>
            <p:cNvSpPr/>
            <p:nvPr/>
          </p:nvSpPr>
          <p:spPr>
            <a:xfrm>
              <a:off x="1628287" y="3058876"/>
              <a:ext cx="21416" cy="1727414"/>
            </a:xfrm>
            <a:custGeom>
              <a:rect b="b" l="l" r="r" t="t"/>
              <a:pathLst>
                <a:path extrusionOk="0" h="21617" w="268">
                  <a:moveTo>
                    <a:pt x="1" y="1"/>
                  </a:moveTo>
                  <a:lnTo>
                    <a:pt x="1" y="21616"/>
                  </a:lnTo>
                  <a:lnTo>
                    <a:pt x="268" y="21616"/>
                  </a:lnTo>
                  <a:lnTo>
                    <a:pt x="26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51"/>
            <p:cNvSpPr/>
            <p:nvPr/>
          </p:nvSpPr>
          <p:spPr>
            <a:xfrm>
              <a:off x="1700287" y="3058876"/>
              <a:ext cx="21416" cy="1727414"/>
            </a:xfrm>
            <a:custGeom>
              <a:rect b="b" l="l" r="r" t="t"/>
              <a:pathLst>
                <a:path extrusionOk="0" h="21617" w="268">
                  <a:moveTo>
                    <a:pt x="0" y="1"/>
                  </a:moveTo>
                  <a:lnTo>
                    <a:pt x="0" y="21616"/>
                  </a:lnTo>
                  <a:lnTo>
                    <a:pt x="267" y="21616"/>
                  </a:lnTo>
                  <a:lnTo>
                    <a:pt x="26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51"/>
            <p:cNvSpPr/>
            <p:nvPr/>
          </p:nvSpPr>
          <p:spPr>
            <a:xfrm>
              <a:off x="1772286" y="3058876"/>
              <a:ext cx="24053" cy="1727414"/>
            </a:xfrm>
            <a:custGeom>
              <a:rect b="b" l="l" r="r" t="t"/>
              <a:pathLst>
                <a:path extrusionOk="0" h="21617" w="301">
                  <a:moveTo>
                    <a:pt x="0" y="1"/>
                  </a:moveTo>
                  <a:lnTo>
                    <a:pt x="0" y="21616"/>
                  </a:lnTo>
                  <a:lnTo>
                    <a:pt x="300" y="21616"/>
                  </a:lnTo>
                  <a:lnTo>
                    <a:pt x="30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51"/>
            <p:cNvSpPr/>
            <p:nvPr/>
          </p:nvSpPr>
          <p:spPr>
            <a:xfrm>
              <a:off x="1844205" y="3058876"/>
              <a:ext cx="24053" cy="1727414"/>
            </a:xfrm>
            <a:custGeom>
              <a:rect b="b" l="l" r="r" t="t"/>
              <a:pathLst>
                <a:path extrusionOk="0" h="21617" w="301">
                  <a:moveTo>
                    <a:pt x="1" y="1"/>
                  </a:moveTo>
                  <a:lnTo>
                    <a:pt x="1" y="21616"/>
                  </a:lnTo>
                  <a:lnTo>
                    <a:pt x="301" y="21616"/>
                  </a:lnTo>
                  <a:lnTo>
                    <a:pt x="30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51"/>
            <p:cNvSpPr/>
            <p:nvPr/>
          </p:nvSpPr>
          <p:spPr>
            <a:xfrm>
              <a:off x="1918841" y="3058876"/>
              <a:ext cx="21416" cy="1727414"/>
            </a:xfrm>
            <a:custGeom>
              <a:rect b="b" l="l" r="r" t="t"/>
              <a:pathLst>
                <a:path extrusionOk="0" h="21617" w="268">
                  <a:moveTo>
                    <a:pt x="1" y="1"/>
                  </a:moveTo>
                  <a:lnTo>
                    <a:pt x="1" y="21616"/>
                  </a:lnTo>
                  <a:lnTo>
                    <a:pt x="268" y="21616"/>
                  </a:lnTo>
                  <a:lnTo>
                    <a:pt x="26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51"/>
            <p:cNvSpPr/>
            <p:nvPr/>
          </p:nvSpPr>
          <p:spPr>
            <a:xfrm>
              <a:off x="1060525" y="4916794"/>
              <a:ext cx="1372854" cy="226705"/>
            </a:xfrm>
            <a:custGeom>
              <a:rect b="b" l="l" r="r" t="t"/>
              <a:pathLst>
                <a:path extrusionOk="0" h="2837" w="17180">
                  <a:moveTo>
                    <a:pt x="1" y="1"/>
                  </a:moveTo>
                  <a:lnTo>
                    <a:pt x="1" y="2836"/>
                  </a:lnTo>
                  <a:lnTo>
                    <a:pt x="17180" y="2836"/>
                  </a:lnTo>
                  <a:lnTo>
                    <a:pt x="17180" y="1"/>
                  </a:ln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51"/>
            <p:cNvSpPr/>
            <p:nvPr/>
          </p:nvSpPr>
          <p:spPr>
            <a:xfrm>
              <a:off x="4309916" y="4362375"/>
              <a:ext cx="50663" cy="165334"/>
            </a:xfrm>
            <a:custGeom>
              <a:rect b="b" l="l" r="r" t="t"/>
              <a:pathLst>
                <a:path extrusionOk="0" h="2069" w="634">
                  <a:moveTo>
                    <a:pt x="334" y="0"/>
                  </a:moveTo>
                  <a:cubicBezTo>
                    <a:pt x="167" y="0"/>
                    <a:pt x="0" y="134"/>
                    <a:pt x="33" y="301"/>
                  </a:cubicBezTo>
                  <a:lnTo>
                    <a:pt x="33" y="1735"/>
                  </a:lnTo>
                  <a:cubicBezTo>
                    <a:pt x="33" y="1902"/>
                    <a:pt x="167" y="2069"/>
                    <a:pt x="334" y="2069"/>
                  </a:cubicBezTo>
                  <a:cubicBezTo>
                    <a:pt x="500" y="2069"/>
                    <a:pt x="634" y="1935"/>
                    <a:pt x="634" y="1735"/>
                  </a:cubicBezTo>
                  <a:lnTo>
                    <a:pt x="634" y="301"/>
                  </a:lnTo>
                  <a:cubicBezTo>
                    <a:pt x="634" y="134"/>
                    <a:pt x="500" y="0"/>
                    <a:pt x="334" y="0"/>
                  </a:cubicBezTo>
                  <a:close/>
                </a:path>
              </a:pathLst>
            </a:custGeom>
            <a:solidFill>
              <a:srgbClr val="3E4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51"/>
            <p:cNvSpPr/>
            <p:nvPr/>
          </p:nvSpPr>
          <p:spPr>
            <a:xfrm>
              <a:off x="4400534" y="4362375"/>
              <a:ext cx="50743" cy="165334"/>
            </a:xfrm>
            <a:custGeom>
              <a:rect b="b" l="l" r="r" t="t"/>
              <a:pathLst>
                <a:path extrusionOk="0" h="2069" w="635">
                  <a:moveTo>
                    <a:pt x="300" y="0"/>
                  </a:moveTo>
                  <a:cubicBezTo>
                    <a:pt x="134" y="0"/>
                    <a:pt x="0" y="134"/>
                    <a:pt x="0" y="301"/>
                  </a:cubicBezTo>
                  <a:lnTo>
                    <a:pt x="0" y="1735"/>
                  </a:lnTo>
                  <a:cubicBezTo>
                    <a:pt x="0" y="1902"/>
                    <a:pt x="134" y="2069"/>
                    <a:pt x="300" y="2069"/>
                  </a:cubicBezTo>
                  <a:cubicBezTo>
                    <a:pt x="467" y="2069"/>
                    <a:pt x="634" y="1902"/>
                    <a:pt x="634" y="1735"/>
                  </a:cubicBezTo>
                  <a:lnTo>
                    <a:pt x="634" y="301"/>
                  </a:lnTo>
                  <a:cubicBezTo>
                    <a:pt x="634" y="134"/>
                    <a:pt x="467" y="0"/>
                    <a:pt x="300" y="0"/>
                  </a:cubicBezTo>
                  <a:close/>
                </a:path>
              </a:pathLst>
            </a:custGeom>
            <a:solidFill>
              <a:srgbClr val="3E4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51"/>
            <p:cNvSpPr/>
            <p:nvPr/>
          </p:nvSpPr>
          <p:spPr>
            <a:xfrm>
              <a:off x="4408525" y="4682257"/>
              <a:ext cx="237333" cy="319960"/>
            </a:xfrm>
            <a:custGeom>
              <a:rect b="b" l="l" r="r" t="t"/>
              <a:pathLst>
                <a:path extrusionOk="0" h="4004" w="2970">
                  <a:moveTo>
                    <a:pt x="0" y="0"/>
                  </a:moveTo>
                  <a:lnTo>
                    <a:pt x="0" y="4003"/>
                  </a:lnTo>
                  <a:lnTo>
                    <a:pt x="2969" y="4003"/>
                  </a:lnTo>
                  <a:lnTo>
                    <a:pt x="2969" y="0"/>
                  </a:lnTo>
                  <a:close/>
                </a:path>
              </a:pathLst>
            </a:custGeom>
            <a:solidFill>
              <a:srgbClr val="3E4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51"/>
            <p:cNvSpPr/>
            <p:nvPr/>
          </p:nvSpPr>
          <p:spPr>
            <a:xfrm>
              <a:off x="2750547" y="3149495"/>
              <a:ext cx="450533" cy="303978"/>
            </a:xfrm>
            <a:custGeom>
              <a:rect b="b" l="l" r="r" t="t"/>
              <a:pathLst>
                <a:path extrusionOk="0" h="3804" w="5638">
                  <a:moveTo>
                    <a:pt x="0" y="1"/>
                  </a:moveTo>
                  <a:lnTo>
                    <a:pt x="0" y="3804"/>
                  </a:lnTo>
                  <a:lnTo>
                    <a:pt x="5638" y="3804"/>
                  </a:lnTo>
                  <a:lnTo>
                    <a:pt x="563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51"/>
            <p:cNvSpPr/>
            <p:nvPr/>
          </p:nvSpPr>
          <p:spPr>
            <a:xfrm>
              <a:off x="2609266" y="3248184"/>
              <a:ext cx="733094" cy="397233"/>
            </a:xfrm>
            <a:custGeom>
              <a:rect b="b" l="l" r="r" t="t"/>
              <a:pathLst>
                <a:path extrusionOk="0" h="4971" w="9174">
                  <a:moveTo>
                    <a:pt x="0" y="0"/>
                  </a:moveTo>
                  <a:lnTo>
                    <a:pt x="0" y="4970"/>
                  </a:lnTo>
                  <a:lnTo>
                    <a:pt x="9173" y="4970"/>
                  </a:lnTo>
                  <a:lnTo>
                    <a:pt x="9173" y="0"/>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51"/>
            <p:cNvSpPr/>
            <p:nvPr/>
          </p:nvSpPr>
          <p:spPr>
            <a:xfrm>
              <a:off x="2505302" y="3370767"/>
              <a:ext cx="927675" cy="1772723"/>
            </a:xfrm>
            <a:custGeom>
              <a:rect b="b" l="l" r="r" t="t"/>
              <a:pathLst>
                <a:path extrusionOk="0" h="22184" w="11609">
                  <a:moveTo>
                    <a:pt x="0" y="1"/>
                  </a:moveTo>
                  <a:lnTo>
                    <a:pt x="0" y="22183"/>
                  </a:lnTo>
                  <a:lnTo>
                    <a:pt x="11609" y="22183"/>
                  </a:lnTo>
                  <a:lnTo>
                    <a:pt x="1160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51"/>
            <p:cNvSpPr/>
            <p:nvPr/>
          </p:nvSpPr>
          <p:spPr>
            <a:xfrm>
              <a:off x="2505302" y="3370767"/>
              <a:ext cx="927675" cy="343933"/>
            </a:xfrm>
            <a:custGeom>
              <a:rect b="b" l="l" r="r" t="t"/>
              <a:pathLst>
                <a:path extrusionOk="0" h="4304" w="11609">
                  <a:moveTo>
                    <a:pt x="0" y="1"/>
                  </a:moveTo>
                  <a:lnTo>
                    <a:pt x="0" y="4304"/>
                  </a:lnTo>
                  <a:lnTo>
                    <a:pt x="11609" y="4304"/>
                  </a:lnTo>
                  <a:lnTo>
                    <a:pt x="11609" y="1"/>
                  </a:ln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51"/>
            <p:cNvSpPr/>
            <p:nvPr/>
          </p:nvSpPr>
          <p:spPr>
            <a:xfrm>
              <a:off x="2505302" y="4101148"/>
              <a:ext cx="927675" cy="208006"/>
            </a:xfrm>
            <a:custGeom>
              <a:rect b="b" l="l" r="r" t="t"/>
              <a:pathLst>
                <a:path extrusionOk="0" h="2603" w="11609">
                  <a:moveTo>
                    <a:pt x="0" y="0"/>
                  </a:moveTo>
                  <a:lnTo>
                    <a:pt x="0" y="2602"/>
                  </a:lnTo>
                  <a:lnTo>
                    <a:pt x="11609" y="2602"/>
                  </a:lnTo>
                  <a:lnTo>
                    <a:pt x="116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51"/>
            <p:cNvSpPr/>
            <p:nvPr/>
          </p:nvSpPr>
          <p:spPr>
            <a:xfrm>
              <a:off x="2454639" y="3645339"/>
              <a:ext cx="1026364" cy="253315"/>
            </a:xfrm>
            <a:custGeom>
              <a:rect b="b" l="l" r="r" t="t"/>
              <a:pathLst>
                <a:path extrusionOk="0" h="3170" w="12844">
                  <a:moveTo>
                    <a:pt x="267" y="0"/>
                  </a:moveTo>
                  <a:cubicBezTo>
                    <a:pt x="134" y="0"/>
                    <a:pt x="1" y="134"/>
                    <a:pt x="1" y="267"/>
                  </a:cubicBezTo>
                  <a:lnTo>
                    <a:pt x="1" y="2902"/>
                  </a:lnTo>
                  <a:cubicBezTo>
                    <a:pt x="1" y="3036"/>
                    <a:pt x="134" y="3169"/>
                    <a:pt x="267" y="3169"/>
                  </a:cubicBezTo>
                  <a:lnTo>
                    <a:pt x="12576" y="3169"/>
                  </a:lnTo>
                  <a:cubicBezTo>
                    <a:pt x="12743" y="3169"/>
                    <a:pt x="12843" y="3036"/>
                    <a:pt x="12843" y="2902"/>
                  </a:cubicBezTo>
                  <a:lnTo>
                    <a:pt x="12843" y="267"/>
                  </a:lnTo>
                  <a:cubicBezTo>
                    <a:pt x="12843" y="134"/>
                    <a:pt x="12743" y="0"/>
                    <a:pt x="12576" y="0"/>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51"/>
            <p:cNvSpPr/>
            <p:nvPr/>
          </p:nvSpPr>
          <p:spPr>
            <a:xfrm>
              <a:off x="2454639" y="3957229"/>
              <a:ext cx="1026364" cy="253315"/>
            </a:xfrm>
            <a:custGeom>
              <a:rect b="b" l="l" r="r" t="t"/>
              <a:pathLst>
                <a:path extrusionOk="0" h="3170" w="12844">
                  <a:moveTo>
                    <a:pt x="267" y="0"/>
                  </a:moveTo>
                  <a:cubicBezTo>
                    <a:pt x="134" y="0"/>
                    <a:pt x="1" y="100"/>
                    <a:pt x="1" y="267"/>
                  </a:cubicBezTo>
                  <a:lnTo>
                    <a:pt x="1" y="2902"/>
                  </a:lnTo>
                  <a:cubicBezTo>
                    <a:pt x="1" y="3036"/>
                    <a:pt x="134" y="3169"/>
                    <a:pt x="267" y="3169"/>
                  </a:cubicBezTo>
                  <a:lnTo>
                    <a:pt x="12576" y="3169"/>
                  </a:lnTo>
                  <a:cubicBezTo>
                    <a:pt x="12743" y="3169"/>
                    <a:pt x="12843" y="3036"/>
                    <a:pt x="12843" y="2902"/>
                  </a:cubicBezTo>
                  <a:lnTo>
                    <a:pt x="12843" y="267"/>
                  </a:lnTo>
                  <a:cubicBezTo>
                    <a:pt x="12843" y="100"/>
                    <a:pt x="12743" y="0"/>
                    <a:pt x="12576" y="0"/>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51"/>
            <p:cNvSpPr/>
            <p:nvPr/>
          </p:nvSpPr>
          <p:spPr>
            <a:xfrm>
              <a:off x="2454639" y="4269040"/>
              <a:ext cx="1026364" cy="250678"/>
            </a:xfrm>
            <a:custGeom>
              <a:rect b="b" l="l" r="r" t="t"/>
              <a:pathLst>
                <a:path extrusionOk="0" h="3137" w="12844">
                  <a:moveTo>
                    <a:pt x="267" y="1"/>
                  </a:moveTo>
                  <a:cubicBezTo>
                    <a:pt x="134" y="1"/>
                    <a:pt x="1" y="101"/>
                    <a:pt x="1" y="234"/>
                  </a:cubicBezTo>
                  <a:lnTo>
                    <a:pt x="1" y="2903"/>
                  </a:lnTo>
                  <a:cubicBezTo>
                    <a:pt x="1" y="3036"/>
                    <a:pt x="134" y="3137"/>
                    <a:pt x="267" y="3137"/>
                  </a:cubicBezTo>
                  <a:lnTo>
                    <a:pt x="12576" y="3137"/>
                  </a:lnTo>
                  <a:cubicBezTo>
                    <a:pt x="12743" y="3137"/>
                    <a:pt x="12843" y="3036"/>
                    <a:pt x="12843" y="2903"/>
                  </a:cubicBezTo>
                  <a:lnTo>
                    <a:pt x="12843" y="234"/>
                  </a:lnTo>
                  <a:cubicBezTo>
                    <a:pt x="12843" y="101"/>
                    <a:pt x="12743" y="1"/>
                    <a:pt x="12576"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51"/>
            <p:cNvSpPr/>
            <p:nvPr/>
          </p:nvSpPr>
          <p:spPr>
            <a:xfrm>
              <a:off x="2454639" y="4580930"/>
              <a:ext cx="1026364" cy="250678"/>
            </a:xfrm>
            <a:custGeom>
              <a:rect b="b" l="l" r="r" t="t"/>
              <a:pathLst>
                <a:path extrusionOk="0" h="3137" w="12844">
                  <a:moveTo>
                    <a:pt x="267" y="1"/>
                  </a:moveTo>
                  <a:cubicBezTo>
                    <a:pt x="134" y="1"/>
                    <a:pt x="1" y="101"/>
                    <a:pt x="1" y="234"/>
                  </a:cubicBezTo>
                  <a:lnTo>
                    <a:pt x="1" y="2903"/>
                  </a:lnTo>
                  <a:cubicBezTo>
                    <a:pt x="1" y="3036"/>
                    <a:pt x="134" y="3136"/>
                    <a:pt x="267" y="3136"/>
                  </a:cubicBezTo>
                  <a:lnTo>
                    <a:pt x="12576" y="3136"/>
                  </a:lnTo>
                  <a:cubicBezTo>
                    <a:pt x="12743" y="3136"/>
                    <a:pt x="12843" y="3036"/>
                    <a:pt x="12843" y="2903"/>
                  </a:cubicBezTo>
                  <a:lnTo>
                    <a:pt x="12843" y="234"/>
                  </a:lnTo>
                  <a:cubicBezTo>
                    <a:pt x="12843" y="101"/>
                    <a:pt x="12743" y="1"/>
                    <a:pt x="12576"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51"/>
            <p:cNvSpPr/>
            <p:nvPr/>
          </p:nvSpPr>
          <p:spPr>
            <a:xfrm>
              <a:off x="2454639" y="4892821"/>
              <a:ext cx="1026364" cy="250678"/>
            </a:xfrm>
            <a:custGeom>
              <a:rect b="b" l="l" r="r" t="t"/>
              <a:pathLst>
                <a:path extrusionOk="0" h="3137" w="12844">
                  <a:moveTo>
                    <a:pt x="267" y="1"/>
                  </a:moveTo>
                  <a:cubicBezTo>
                    <a:pt x="134" y="1"/>
                    <a:pt x="1" y="101"/>
                    <a:pt x="1" y="234"/>
                  </a:cubicBezTo>
                  <a:lnTo>
                    <a:pt x="1" y="2903"/>
                  </a:lnTo>
                  <a:cubicBezTo>
                    <a:pt x="1" y="3036"/>
                    <a:pt x="134" y="3136"/>
                    <a:pt x="267" y="3136"/>
                  </a:cubicBezTo>
                  <a:lnTo>
                    <a:pt x="12576" y="3136"/>
                  </a:lnTo>
                  <a:cubicBezTo>
                    <a:pt x="12743" y="3136"/>
                    <a:pt x="12843" y="3036"/>
                    <a:pt x="12843" y="2903"/>
                  </a:cubicBezTo>
                  <a:lnTo>
                    <a:pt x="12843" y="234"/>
                  </a:lnTo>
                  <a:cubicBezTo>
                    <a:pt x="12843" y="101"/>
                    <a:pt x="12743" y="1"/>
                    <a:pt x="12576"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51"/>
            <p:cNvSpPr/>
            <p:nvPr/>
          </p:nvSpPr>
          <p:spPr>
            <a:xfrm>
              <a:off x="2819829" y="3370767"/>
              <a:ext cx="311969" cy="1772723"/>
            </a:xfrm>
            <a:custGeom>
              <a:rect b="b" l="l" r="r" t="t"/>
              <a:pathLst>
                <a:path extrusionOk="0" h="22184" w="3904">
                  <a:moveTo>
                    <a:pt x="0" y="1"/>
                  </a:moveTo>
                  <a:lnTo>
                    <a:pt x="0" y="22183"/>
                  </a:lnTo>
                  <a:lnTo>
                    <a:pt x="3903" y="22183"/>
                  </a:lnTo>
                  <a:lnTo>
                    <a:pt x="3903" y="1"/>
                  </a:lnTo>
                  <a:close/>
                </a:path>
              </a:pathLst>
            </a:custGeom>
            <a:solidFill>
              <a:srgbClr val="E8EA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51"/>
            <p:cNvSpPr/>
            <p:nvPr/>
          </p:nvSpPr>
          <p:spPr>
            <a:xfrm>
              <a:off x="3110383" y="3549366"/>
              <a:ext cx="21416" cy="1594125"/>
            </a:xfrm>
            <a:custGeom>
              <a:rect b="b" l="l" r="r" t="t"/>
              <a:pathLst>
                <a:path extrusionOk="0" h="19949" w="268">
                  <a:moveTo>
                    <a:pt x="0" y="0"/>
                  </a:moveTo>
                  <a:lnTo>
                    <a:pt x="0" y="19948"/>
                  </a:lnTo>
                  <a:lnTo>
                    <a:pt x="267" y="19948"/>
                  </a:lnTo>
                  <a:lnTo>
                    <a:pt x="267" y="0"/>
                  </a:ln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51"/>
            <p:cNvSpPr/>
            <p:nvPr/>
          </p:nvSpPr>
          <p:spPr>
            <a:xfrm>
              <a:off x="2806484" y="3549366"/>
              <a:ext cx="21416" cy="1594125"/>
            </a:xfrm>
            <a:custGeom>
              <a:rect b="b" l="l" r="r" t="t"/>
              <a:pathLst>
                <a:path extrusionOk="0" h="19949" w="268">
                  <a:moveTo>
                    <a:pt x="1" y="0"/>
                  </a:moveTo>
                  <a:lnTo>
                    <a:pt x="1" y="19948"/>
                  </a:lnTo>
                  <a:lnTo>
                    <a:pt x="268" y="19948"/>
                  </a:lnTo>
                  <a:lnTo>
                    <a:pt x="268" y="0"/>
                  </a:ln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51"/>
            <p:cNvSpPr/>
            <p:nvPr/>
          </p:nvSpPr>
          <p:spPr>
            <a:xfrm>
              <a:off x="2425312" y="3312112"/>
              <a:ext cx="1087655" cy="295987"/>
            </a:xfrm>
            <a:custGeom>
              <a:rect b="b" l="l" r="r" t="t"/>
              <a:pathLst>
                <a:path extrusionOk="0" h="3704" w="13611">
                  <a:moveTo>
                    <a:pt x="401" y="1"/>
                  </a:moveTo>
                  <a:cubicBezTo>
                    <a:pt x="201" y="1"/>
                    <a:pt x="1" y="167"/>
                    <a:pt x="1" y="401"/>
                  </a:cubicBezTo>
                  <a:lnTo>
                    <a:pt x="1" y="3303"/>
                  </a:lnTo>
                  <a:cubicBezTo>
                    <a:pt x="1" y="3537"/>
                    <a:pt x="201" y="3703"/>
                    <a:pt x="401" y="3703"/>
                  </a:cubicBezTo>
                  <a:lnTo>
                    <a:pt x="13210" y="3703"/>
                  </a:lnTo>
                  <a:cubicBezTo>
                    <a:pt x="13410" y="3703"/>
                    <a:pt x="13610" y="3537"/>
                    <a:pt x="13610" y="3303"/>
                  </a:cubicBezTo>
                  <a:lnTo>
                    <a:pt x="13610" y="401"/>
                  </a:lnTo>
                  <a:cubicBezTo>
                    <a:pt x="13610" y="167"/>
                    <a:pt x="13410" y="1"/>
                    <a:pt x="132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51"/>
            <p:cNvSpPr/>
            <p:nvPr/>
          </p:nvSpPr>
          <p:spPr>
            <a:xfrm>
              <a:off x="4104626" y="3149495"/>
              <a:ext cx="450533" cy="303978"/>
            </a:xfrm>
            <a:custGeom>
              <a:rect b="b" l="l" r="r" t="t"/>
              <a:pathLst>
                <a:path extrusionOk="0" h="3804" w="5638">
                  <a:moveTo>
                    <a:pt x="1" y="1"/>
                  </a:moveTo>
                  <a:lnTo>
                    <a:pt x="1" y="3804"/>
                  </a:lnTo>
                  <a:lnTo>
                    <a:pt x="5638" y="3804"/>
                  </a:lnTo>
                  <a:lnTo>
                    <a:pt x="563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51"/>
            <p:cNvSpPr/>
            <p:nvPr/>
          </p:nvSpPr>
          <p:spPr>
            <a:xfrm>
              <a:off x="3963345" y="3248184"/>
              <a:ext cx="733094" cy="397233"/>
            </a:xfrm>
            <a:custGeom>
              <a:rect b="b" l="l" r="r" t="t"/>
              <a:pathLst>
                <a:path extrusionOk="0" h="4971" w="9174">
                  <a:moveTo>
                    <a:pt x="1" y="0"/>
                  </a:moveTo>
                  <a:lnTo>
                    <a:pt x="1" y="4970"/>
                  </a:lnTo>
                  <a:lnTo>
                    <a:pt x="9174" y="4970"/>
                  </a:lnTo>
                  <a:lnTo>
                    <a:pt x="9174" y="0"/>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51"/>
            <p:cNvSpPr/>
            <p:nvPr/>
          </p:nvSpPr>
          <p:spPr>
            <a:xfrm>
              <a:off x="3859382" y="3370767"/>
              <a:ext cx="927755" cy="1772723"/>
            </a:xfrm>
            <a:custGeom>
              <a:rect b="b" l="l" r="r" t="t"/>
              <a:pathLst>
                <a:path extrusionOk="0" h="22184" w="11610">
                  <a:moveTo>
                    <a:pt x="1" y="1"/>
                  </a:moveTo>
                  <a:lnTo>
                    <a:pt x="1" y="22183"/>
                  </a:lnTo>
                  <a:lnTo>
                    <a:pt x="11609" y="22183"/>
                  </a:lnTo>
                  <a:lnTo>
                    <a:pt x="1160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51"/>
            <p:cNvSpPr/>
            <p:nvPr/>
          </p:nvSpPr>
          <p:spPr>
            <a:xfrm>
              <a:off x="3859382" y="3370767"/>
              <a:ext cx="927755" cy="343933"/>
            </a:xfrm>
            <a:custGeom>
              <a:rect b="b" l="l" r="r" t="t"/>
              <a:pathLst>
                <a:path extrusionOk="0" h="4304" w="11610">
                  <a:moveTo>
                    <a:pt x="1" y="1"/>
                  </a:moveTo>
                  <a:lnTo>
                    <a:pt x="1" y="4304"/>
                  </a:lnTo>
                  <a:lnTo>
                    <a:pt x="11609" y="4304"/>
                  </a:lnTo>
                  <a:lnTo>
                    <a:pt x="11609" y="1"/>
                  </a:ln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51"/>
            <p:cNvSpPr/>
            <p:nvPr/>
          </p:nvSpPr>
          <p:spPr>
            <a:xfrm>
              <a:off x="3859382" y="4101148"/>
              <a:ext cx="927755" cy="208006"/>
            </a:xfrm>
            <a:custGeom>
              <a:rect b="b" l="l" r="r" t="t"/>
              <a:pathLst>
                <a:path extrusionOk="0" h="2603" w="11610">
                  <a:moveTo>
                    <a:pt x="1" y="0"/>
                  </a:moveTo>
                  <a:lnTo>
                    <a:pt x="1" y="2602"/>
                  </a:lnTo>
                  <a:lnTo>
                    <a:pt x="11609" y="2602"/>
                  </a:lnTo>
                  <a:lnTo>
                    <a:pt x="116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51"/>
            <p:cNvSpPr/>
            <p:nvPr/>
          </p:nvSpPr>
          <p:spPr>
            <a:xfrm>
              <a:off x="3811436" y="3645339"/>
              <a:ext cx="1023647" cy="253315"/>
            </a:xfrm>
            <a:custGeom>
              <a:rect b="b" l="l" r="r" t="t"/>
              <a:pathLst>
                <a:path extrusionOk="0" h="3170" w="12810">
                  <a:moveTo>
                    <a:pt x="234" y="0"/>
                  </a:moveTo>
                  <a:cubicBezTo>
                    <a:pt x="100" y="0"/>
                    <a:pt x="0" y="134"/>
                    <a:pt x="0" y="267"/>
                  </a:cubicBezTo>
                  <a:lnTo>
                    <a:pt x="0" y="2902"/>
                  </a:lnTo>
                  <a:cubicBezTo>
                    <a:pt x="0" y="3036"/>
                    <a:pt x="100" y="3169"/>
                    <a:pt x="234" y="3169"/>
                  </a:cubicBezTo>
                  <a:lnTo>
                    <a:pt x="12576" y="3169"/>
                  </a:lnTo>
                  <a:cubicBezTo>
                    <a:pt x="12709" y="3169"/>
                    <a:pt x="12809" y="3036"/>
                    <a:pt x="12809" y="2902"/>
                  </a:cubicBezTo>
                  <a:lnTo>
                    <a:pt x="12809" y="267"/>
                  </a:lnTo>
                  <a:cubicBezTo>
                    <a:pt x="12809" y="134"/>
                    <a:pt x="12709" y="0"/>
                    <a:pt x="12576" y="0"/>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51"/>
            <p:cNvSpPr/>
            <p:nvPr/>
          </p:nvSpPr>
          <p:spPr>
            <a:xfrm>
              <a:off x="3811436" y="3957229"/>
              <a:ext cx="1023647" cy="253315"/>
            </a:xfrm>
            <a:custGeom>
              <a:rect b="b" l="l" r="r" t="t"/>
              <a:pathLst>
                <a:path extrusionOk="0" h="3170" w="12810">
                  <a:moveTo>
                    <a:pt x="234" y="0"/>
                  </a:moveTo>
                  <a:cubicBezTo>
                    <a:pt x="100" y="0"/>
                    <a:pt x="0" y="100"/>
                    <a:pt x="0" y="267"/>
                  </a:cubicBezTo>
                  <a:lnTo>
                    <a:pt x="0" y="2902"/>
                  </a:lnTo>
                  <a:cubicBezTo>
                    <a:pt x="0" y="3036"/>
                    <a:pt x="100" y="3169"/>
                    <a:pt x="234" y="3169"/>
                  </a:cubicBezTo>
                  <a:lnTo>
                    <a:pt x="12576" y="3169"/>
                  </a:lnTo>
                  <a:cubicBezTo>
                    <a:pt x="12709" y="3169"/>
                    <a:pt x="12809" y="3036"/>
                    <a:pt x="12809" y="2902"/>
                  </a:cubicBezTo>
                  <a:lnTo>
                    <a:pt x="12809" y="267"/>
                  </a:lnTo>
                  <a:cubicBezTo>
                    <a:pt x="12809" y="100"/>
                    <a:pt x="12709" y="0"/>
                    <a:pt x="12576" y="0"/>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51"/>
            <p:cNvSpPr/>
            <p:nvPr/>
          </p:nvSpPr>
          <p:spPr>
            <a:xfrm>
              <a:off x="3811436" y="4269040"/>
              <a:ext cx="1023647" cy="250678"/>
            </a:xfrm>
            <a:custGeom>
              <a:rect b="b" l="l" r="r" t="t"/>
              <a:pathLst>
                <a:path extrusionOk="0" h="3137" w="12810">
                  <a:moveTo>
                    <a:pt x="234" y="1"/>
                  </a:moveTo>
                  <a:cubicBezTo>
                    <a:pt x="100" y="1"/>
                    <a:pt x="0" y="101"/>
                    <a:pt x="0" y="234"/>
                  </a:cubicBezTo>
                  <a:lnTo>
                    <a:pt x="0" y="2903"/>
                  </a:lnTo>
                  <a:cubicBezTo>
                    <a:pt x="0" y="3036"/>
                    <a:pt x="100" y="3137"/>
                    <a:pt x="234" y="3137"/>
                  </a:cubicBezTo>
                  <a:lnTo>
                    <a:pt x="12576" y="3137"/>
                  </a:lnTo>
                  <a:cubicBezTo>
                    <a:pt x="12709" y="3137"/>
                    <a:pt x="12809" y="3036"/>
                    <a:pt x="12809" y="2903"/>
                  </a:cubicBezTo>
                  <a:lnTo>
                    <a:pt x="12809" y="234"/>
                  </a:lnTo>
                  <a:cubicBezTo>
                    <a:pt x="12809" y="101"/>
                    <a:pt x="12709" y="1"/>
                    <a:pt x="12576"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51"/>
            <p:cNvSpPr/>
            <p:nvPr/>
          </p:nvSpPr>
          <p:spPr>
            <a:xfrm>
              <a:off x="3811436" y="4580930"/>
              <a:ext cx="1023647" cy="250678"/>
            </a:xfrm>
            <a:custGeom>
              <a:rect b="b" l="l" r="r" t="t"/>
              <a:pathLst>
                <a:path extrusionOk="0" h="3137" w="12810">
                  <a:moveTo>
                    <a:pt x="234" y="1"/>
                  </a:moveTo>
                  <a:cubicBezTo>
                    <a:pt x="100" y="1"/>
                    <a:pt x="0" y="101"/>
                    <a:pt x="0" y="234"/>
                  </a:cubicBezTo>
                  <a:lnTo>
                    <a:pt x="0" y="2903"/>
                  </a:lnTo>
                  <a:cubicBezTo>
                    <a:pt x="0" y="3036"/>
                    <a:pt x="100" y="3136"/>
                    <a:pt x="234" y="3136"/>
                  </a:cubicBezTo>
                  <a:lnTo>
                    <a:pt x="12576" y="3136"/>
                  </a:lnTo>
                  <a:cubicBezTo>
                    <a:pt x="12709" y="3136"/>
                    <a:pt x="12809" y="3036"/>
                    <a:pt x="12809" y="2903"/>
                  </a:cubicBezTo>
                  <a:lnTo>
                    <a:pt x="12809" y="234"/>
                  </a:lnTo>
                  <a:cubicBezTo>
                    <a:pt x="12809" y="101"/>
                    <a:pt x="12709" y="1"/>
                    <a:pt x="12576"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51"/>
            <p:cNvSpPr/>
            <p:nvPr/>
          </p:nvSpPr>
          <p:spPr>
            <a:xfrm>
              <a:off x="3811436" y="4892821"/>
              <a:ext cx="1023647" cy="250678"/>
            </a:xfrm>
            <a:custGeom>
              <a:rect b="b" l="l" r="r" t="t"/>
              <a:pathLst>
                <a:path extrusionOk="0" h="3137" w="12810">
                  <a:moveTo>
                    <a:pt x="234" y="1"/>
                  </a:moveTo>
                  <a:cubicBezTo>
                    <a:pt x="100" y="1"/>
                    <a:pt x="0" y="101"/>
                    <a:pt x="0" y="234"/>
                  </a:cubicBezTo>
                  <a:lnTo>
                    <a:pt x="0" y="2903"/>
                  </a:lnTo>
                  <a:cubicBezTo>
                    <a:pt x="0" y="3036"/>
                    <a:pt x="100" y="3136"/>
                    <a:pt x="234" y="3136"/>
                  </a:cubicBezTo>
                  <a:lnTo>
                    <a:pt x="12576" y="3136"/>
                  </a:lnTo>
                  <a:cubicBezTo>
                    <a:pt x="12709" y="3136"/>
                    <a:pt x="12809" y="3036"/>
                    <a:pt x="12809" y="2903"/>
                  </a:cubicBezTo>
                  <a:lnTo>
                    <a:pt x="12809" y="234"/>
                  </a:lnTo>
                  <a:cubicBezTo>
                    <a:pt x="12809" y="101"/>
                    <a:pt x="12709" y="1"/>
                    <a:pt x="12576"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51"/>
            <p:cNvSpPr/>
            <p:nvPr/>
          </p:nvSpPr>
          <p:spPr>
            <a:xfrm>
              <a:off x="4173908" y="3370767"/>
              <a:ext cx="311969" cy="1772723"/>
            </a:xfrm>
            <a:custGeom>
              <a:rect b="b" l="l" r="r" t="t"/>
              <a:pathLst>
                <a:path extrusionOk="0" h="22184" w="3904">
                  <a:moveTo>
                    <a:pt x="1" y="1"/>
                  </a:moveTo>
                  <a:lnTo>
                    <a:pt x="1" y="22183"/>
                  </a:lnTo>
                  <a:lnTo>
                    <a:pt x="3904" y="22183"/>
                  </a:lnTo>
                  <a:lnTo>
                    <a:pt x="3904" y="1"/>
                  </a:lnTo>
                  <a:close/>
                </a:path>
              </a:pathLst>
            </a:custGeom>
            <a:solidFill>
              <a:srgbClr val="E8EA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51"/>
            <p:cNvSpPr/>
            <p:nvPr/>
          </p:nvSpPr>
          <p:spPr>
            <a:xfrm>
              <a:off x="4464462" y="3549366"/>
              <a:ext cx="21416" cy="1594125"/>
            </a:xfrm>
            <a:custGeom>
              <a:rect b="b" l="l" r="r" t="t"/>
              <a:pathLst>
                <a:path extrusionOk="0" h="19949" w="268">
                  <a:moveTo>
                    <a:pt x="1" y="0"/>
                  </a:moveTo>
                  <a:lnTo>
                    <a:pt x="1" y="19948"/>
                  </a:lnTo>
                  <a:lnTo>
                    <a:pt x="268" y="19948"/>
                  </a:lnTo>
                  <a:lnTo>
                    <a:pt x="268" y="0"/>
                  </a:ln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51"/>
            <p:cNvSpPr/>
            <p:nvPr/>
          </p:nvSpPr>
          <p:spPr>
            <a:xfrm>
              <a:off x="4160643" y="3549366"/>
              <a:ext cx="21336" cy="1594125"/>
            </a:xfrm>
            <a:custGeom>
              <a:rect b="b" l="l" r="r" t="t"/>
              <a:pathLst>
                <a:path extrusionOk="0" h="19949" w="267">
                  <a:moveTo>
                    <a:pt x="0" y="0"/>
                  </a:moveTo>
                  <a:lnTo>
                    <a:pt x="0" y="19948"/>
                  </a:lnTo>
                  <a:lnTo>
                    <a:pt x="267" y="19948"/>
                  </a:lnTo>
                  <a:lnTo>
                    <a:pt x="267" y="0"/>
                  </a:ln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51"/>
            <p:cNvSpPr/>
            <p:nvPr/>
          </p:nvSpPr>
          <p:spPr>
            <a:xfrm>
              <a:off x="3779471" y="3312112"/>
              <a:ext cx="1087575" cy="295987"/>
            </a:xfrm>
            <a:custGeom>
              <a:rect b="b" l="l" r="r" t="t"/>
              <a:pathLst>
                <a:path extrusionOk="0" h="3704" w="13610">
                  <a:moveTo>
                    <a:pt x="400" y="1"/>
                  </a:moveTo>
                  <a:cubicBezTo>
                    <a:pt x="200" y="1"/>
                    <a:pt x="0" y="167"/>
                    <a:pt x="0" y="401"/>
                  </a:cubicBezTo>
                  <a:lnTo>
                    <a:pt x="0" y="3303"/>
                  </a:lnTo>
                  <a:cubicBezTo>
                    <a:pt x="0" y="3537"/>
                    <a:pt x="200" y="3703"/>
                    <a:pt x="400" y="3703"/>
                  </a:cubicBezTo>
                  <a:lnTo>
                    <a:pt x="13209" y="3703"/>
                  </a:lnTo>
                  <a:cubicBezTo>
                    <a:pt x="13410" y="3703"/>
                    <a:pt x="13610" y="3537"/>
                    <a:pt x="13610" y="3303"/>
                  </a:cubicBezTo>
                  <a:lnTo>
                    <a:pt x="13610" y="401"/>
                  </a:lnTo>
                  <a:cubicBezTo>
                    <a:pt x="13610" y="167"/>
                    <a:pt x="13410" y="1"/>
                    <a:pt x="132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92" name="Shape 2192"/>
        <p:cNvGrpSpPr/>
        <p:nvPr/>
      </p:nvGrpSpPr>
      <p:grpSpPr>
        <a:xfrm>
          <a:off x="0" y="0"/>
          <a:ext cx="0" cy="0"/>
          <a:chOff x="0" y="0"/>
          <a:chExt cx="0" cy="0"/>
        </a:xfrm>
      </p:grpSpPr>
      <p:sp>
        <p:nvSpPr>
          <p:cNvPr id="2193" name="Google Shape;2193;p52"/>
          <p:cNvSpPr txBox="1"/>
          <p:nvPr>
            <p:ph type="title"/>
          </p:nvPr>
        </p:nvSpPr>
        <p:spPr>
          <a:xfrm>
            <a:off x="2118300" y="1353600"/>
            <a:ext cx="4907400" cy="2436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AWESOME WORDS</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97" name="Shape 2197"/>
        <p:cNvGrpSpPr/>
        <p:nvPr/>
      </p:nvGrpSpPr>
      <p:grpSpPr>
        <a:xfrm>
          <a:off x="0" y="0"/>
          <a:ext cx="0" cy="0"/>
          <a:chOff x="0" y="0"/>
          <a:chExt cx="0" cy="0"/>
        </a:xfrm>
      </p:grpSpPr>
      <p:graphicFrame>
        <p:nvGraphicFramePr>
          <p:cNvPr id="2198" name="Google Shape;2198;p53"/>
          <p:cNvGraphicFramePr/>
          <p:nvPr/>
        </p:nvGraphicFramePr>
        <p:xfrm>
          <a:off x="1712100" y="1508700"/>
          <a:ext cx="3000000" cy="3000000"/>
        </p:xfrm>
        <a:graphic>
          <a:graphicData uri="http://schemas.openxmlformats.org/drawingml/2006/table">
            <a:tbl>
              <a:tblPr>
                <a:noFill/>
                <a:tableStyleId>{67DC0FAA-31A3-4501-A87A-83C77BCBE894}</a:tableStyleId>
              </a:tblPr>
              <a:tblGrid>
                <a:gridCol w="1429950"/>
                <a:gridCol w="1429950"/>
                <a:gridCol w="1429950"/>
                <a:gridCol w="1429950"/>
              </a:tblGrid>
              <a:tr h="668325">
                <a:tc>
                  <a:txBody>
                    <a:bodyPr/>
                    <a:lstStyle/>
                    <a:p>
                      <a:pPr indent="0" lvl="0" marL="0" rtl="0" algn="l">
                        <a:spcBef>
                          <a:spcPts val="0"/>
                        </a:spcBef>
                        <a:spcAft>
                          <a:spcPts val="0"/>
                        </a:spcAft>
                        <a:buNone/>
                      </a:pPr>
                      <a:r>
                        <a:t/>
                      </a:r>
                      <a:endParaRPr/>
                    </a:p>
                  </a:txBody>
                  <a:tcPr marT="91425" marB="91425" marR="91425" marL="91425">
                    <a:lnL cap="flat" cmpd="sng" w="9525">
                      <a:solidFill>
                        <a:srgbClr val="9E9E9E">
                          <a:alpha val="0"/>
                        </a:srgbClr>
                      </a:solidFill>
                      <a:prstDash val="solid"/>
                      <a:round/>
                      <a:headEnd len="sm" w="sm" type="none"/>
                      <a:tailEnd len="sm" w="sm" type="none"/>
                    </a:lnL>
                    <a:lnR cap="flat" cmpd="sng" w="19050">
                      <a:solidFill>
                        <a:schemeClr val="lt2"/>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rPr lang="en">
                          <a:solidFill>
                            <a:srgbClr val="FFFFFF"/>
                          </a:solidFill>
                          <a:latin typeface="Spartan Thin"/>
                          <a:ea typeface="Spartan Thin"/>
                          <a:cs typeface="Spartan Thin"/>
                          <a:sym typeface="Spartan Thin"/>
                        </a:rPr>
                        <a:t>Mars</a:t>
                      </a:r>
                      <a:endParaRPr>
                        <a:solidFill>
                          <a:srgbClr val="FFFFFF"/>
                        </a:solidFill>
                        <a:latin typeface="Spartan Thin"/>
                        <a:ea typeface="Spartan Thin"/>
                        <a:cs typeface="Spartan Thin"/>
                        <a:sym typeface="Spartan Thin"/>
                      </a:endParaRPr>
                    </a:p>
                  </a:txBody>
                  <a:tcPr marT="91425" marB="91425" marR="91425" marL="91425" anchor="ctr">
                    <a:lnL cap="flat" cmpd="sng" w="19050">
                      <a:solidFill>
                        <a:schemeClr val="lt2"/>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rPr lang="en">
                          <a:solidFill>
                            <a:srgbClr val="FFFFFF"/>
                          </a:solidFill>
                          <a:latin typeface="Spartan Thin"/>
                          <a:ea typeface="Spartan Thin"/>
                          <a:cs typeface="Spartan Thin"/>
                          <a:sym typeface="Spartan Thin"/>
                        </a:rPr>
                        <a:t>Venus</a:t>
                      </a:r>
                      <a:endParaRPr>
                        <a:solidFill>
                          <a:srgbClr val="FFFFFF"/>
                        </a:solidFill>
                        <a:latin typeface="Spartan Thin"/>
                        <a:ea typeface="Spartan Thin"/>
                        <a:cs typeface="Spartan Thin"/>
                        <a:sym typeface="Spartan Thin"/>
                      </a:endParaRPr>
                    </a:p>
                  </a:txBody>
                  <a:tcPr marT="91425" marB="91425" marR="91425" marL="91425" anchor="ctr">
                    <a:lnL cap="flat" cmpd="sng" w="19050">
                      <a:solidFill>
                        <a:schemeClr val="lt2"/>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rPr lang="en">
                          <a:solidFill>
                            <a:srgbClr val="FFFFFF"/>
                          </a:solidFill>
                          <a:latin typeface="Spartan Thin"/>
                          <a:ea typeface="Spartan Thin"/>
                          <a:cs typeface="Spartan Thin"/>
                          <a:sym typeface="Spartan Thin"/>
                        </a:rPr>
                        <a:t>Jupiter</a:t>
                      </a:r>
                      <a:endParaRPr>
                        <a:solidFill>
                          <a:srgbClr val="FFFFFF"/>
                        </a:solidFill>
                        <a:latin typeface="Spartan Thin"/>
                        <a:ea typeface="Spartan Thin"/>
                        <a:cs typeface="Spartan Thin"/>
                        <a:sym typeface="Spartan Thin"/>
                      </a:endParaRPr>
                    </a:p>
                  </a:txBody>
                  <a:tcPr marT="91425" marB="91425" marR="91425" marL="91425" anchor="ctr">
                    <a:lnL cap="flat" cmpd="sng" w="19050">
                      <a:solidFill>
                        <a:schemeClr val="lt2"/>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solidFill>
                      <a:schemeClr val="accent2"/>
                    </a:solidFill>
                  </a:tcPr>
                </a:tc>
              </a:tr>
              <a:tr h="668325">
                <a:tc>
                  <a:txBody>
                    <a:bodyPr/>
                    <a:lstStyle/>
                    <a:p>
                      <a:pPr indent="0" lvl="0" marL="0" rtl="0" algn="ctr">
                        <a:spcBef>
                          <a:spcPts val="0"/>
                        </a:spcBef>
                        <a:spcAft>
                          <a:spcPts val="0"/>
                        </a:spcAft>
                        <a:buNone/>
                      </a:pPr>
                      <a:r>
                        <a:rPr lang="en">
                          <a:solidFill>
                            <a:schemeClr val="accent2"/>
                          </a:solidFill>
                          <a:latin typeface="Impact"/>
                          <a:ea typeface="Impact"/>
                          <a:cs typeface="Impact"/>
                          <a:sym typeface="Impact"/>
                        </a:rPr>
                        <a:t>Flight 1</a:t>
                      </a:r>
                      <a:endParaRPr>
                        <a:solidFill>
                          <a:schemeClr val="accent2"/>
                        </a:solidFill>
                        <a:latin typeface="Impact"/>
                        <a:ea typeface="Impact"/>
                        <a:cs typeface="Impact"/>
                        <a:sym typeface="Impact"/>
                      </a:endParaRPr>
                    </a:p>
                  </a:txBody>
                  <a:tcPr marT="91425" marB="91425" marR="91425" marL="91425" anchor="ctr">
                    <a:lnL cap="flat" cmpd="sng" w="19050">
                      <a:solidFill>
                        <a:schemeClr val="lt2"/>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lang="en">
                          <a:latin typeface="Spartan"/>
                          <a:ea typeface="Spartan"/>
                          <a:cs typeface="Spartan"/>
                          <a:sym typeface="Spartan"/>
                        </a:rPr>
                        <a:t>1,000</a:t>
                      </a:r>
                      <a:endParaRPr>
                        <a:latin typeface="Spartan"/>
                        <a:ea typeface="Spartan"/>
                        <a:cs typeface="Spartan"/>
                        <a:sym typeface="Spartan"/>
                      </a:endParaRPr>
                    </a:p>
                  </a:txBody>
                  <a:tcPr marT="91425" marB="91425" marR="91425" marL="91425" anchor="ctr">
                    <a:lnL cap="flat" cmpd="sng" w="19050">
                      <a:solidFill>
                        <a:schemeClr val="lt2"/>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lt2"/>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rgbClr val="FFF2CC"/>
                    </a:solidFill>
                  </a:tcPr>
                </a:tc>
                <a:tc>
                  <a:txBody>
                    <a:bodyPr/>
                    <a:lstStyle/>
                    <a:p>
                      <a:pPr indent="0" lvl="0" marL="0" rtl="0" algn="ctr">
                        <a:spcBef>
                          <a:spcPts val="0"/>
                        </a:spcBef>
                        <a:spcAft>
                          <a:spcPts val="0"/>
                        </a:spcAft>
                        <a:buNone/>
                      </a:pPr>
                      <a:r>
                        <a:rPr lang="en">
                          <a:latin typeface="Spartan"/>
                          <a:ea typeface="Spartan"/>
                          <a:cs typeface="Spartan"/>
                          <a:sym typeface="Spartan"/>
                        </a:rPr>
                        <a:t>2,500</a:t>
                      </a:r>
                      <a:endParaRPr>
                        <a:latin typeface="Spartan"/>
                        <a:ea typeface="Spartan"/>
                        <a:cs typeface="Spartan"/>
                        <a:sym typeface="Spartan"/>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lt2"/>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rgbClr val="FFF2CC"/>
                    </a:solidFill>
                  </a:tcPr>
                </a:tc>
                <a:tc>
                  <a:txBody>
                    <a:bodyPr/>
                    <a:lstStyle/>
                    <a:p>
                      <a:pPr indent="0" lvl="0" marL="0" rtl="0" algn="ctr">
                        <a:spcBef>
                          <a:spcPts val="0"/>
                        </a:spcBef>
                        <a:spcAft>
                          <a:spcPts val="0"/>
                        </a:spcAft>
                        <a:buNone/>
                      </a:pPr>
                      <a:r>
                        <a:rPr lang="en">
                          <a:latin typeface="Spartan"/>
                          <a:ea typeface="Spartan"/>
                          <a:cs typeface="Spartan"/>
                          <a:sym typeface="Spartan"/>
                        </a:rPr>
                        <a:t>1,667</a:t>
                      </a:r>
                      <a:endParaRPr>
                        <a:latin typeface="Spartan"/>
                        <a:ea typeface="Spartan"/>
                        <a:cs typeface="Spartan"/>
                        <a:sym typeface="Spartan"/>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lt2"/>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rgbClr val="FFF2CC"/>
                    </a:solidFill>
                  </a:tcPr>
                </a:tc>
              </a:tr>
              <a:tr h="668325">
                <a:tc>
                  <a:txBody>
                    <a:bodyPr/>
                    <a:lstStyle/>
                    <a:p>
                      <a:pPr indent="0" lvl="0" marL="0" rtl="0" algn="ctr">
                        <a:spcBef>
                          <a:spcPts val="0"/>
                        </a:spcBef>
                        <a:spcAft>
                          <a:spcPts val="0"/>
                        </a:spcAft>
                        <a:buClr>
                          <a:schemeClr val="dk1"/>
                        </a:buClr>
                        <a:buSzPts val="1100"/>
                        <a:buFont typeface="Arial"/>
                        <a:buNone/>
                      </a:pPr>
                      <a:r>
                        <a:rPr lang="en">
                          <a:solidFill>
                            <a:schemeClr val="accent2"/>
                          </a:solidFill>
                          <a:latin typeface="Impact"/>
                          <a:ea typeface="Impact"/>
                          <a:cs typeface="Impact"/>
                          <a:sym typeface="Impact"/>
                        </a:rPr>
                        <a:t>Flight 2</a:t>
                      </a:r>
                      <a:endParaRPr>
                        <a:solidFill>
                          <a:schemeClr val="accent2"/>
                        </a:solidFill>
                        <a:latin typeface="Impact"/>
                        <a:ea typeface="Impact"/>
                        <a:cs typeface="Impact"/>
                        <a:sym typeface="Impact"/>
                      </a:endParaRPr>
                    </a:p>
                  </a:txBody>
                  <a:tcPr marT="91425" marB="91425" marR="91425" marL="91425" anchor="ctr">
                    <a:lnL cap="flat" cmpd="sng" w="19050">
                      <a:solidFill>
                        <a:schemeClr val="lt2"/>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lang="en">
                          <a:latin typeface="Spartan"/>
                          <a:ea typeface="Spartan"/>
                          <a:cs typeface="Spartan"/>
                          <a:sym typeface="Spartan"/>
                        </a:rPr>
                        <a:t>3,455</a:t>
                      </a:r>
                      <a:endParaRPr>
                        <a:latin typeface="Spartan"/>
                        <a:ea typeface="Spartan"/>
                        <a:cs typeface="Spartan"/>
                        <a:sym typeface="Spartan"/>
                      </a:endParaRPr>
                    </a:p>
                  </a:txBody>
                  <a:tcPr marT="91425" marB="91425" marR="91425" marL="91425" anchor="ctr">
                    <a:lnL cap="flat" cmpd="sng" w="19050">
                      <a:solidFill>
                        <a:schemeClr val="lt2"/>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rgbClr val="FFF2CC"/>
                    </a:solidFill>
                  </a:tcPr>
                </a:tc>
                <a:tc>
                  <a:txBody>
                    <a:bodyPr/>
                    <a:lstStyle/>
                    <a:p>
                      <a:pPr indent="0" lvl="0" marL="0" rtl="0" algn="ctr">
                        <a:spcBef>
                          <a:spcPts val="0"/>
                        </a:spcBef>
                        <a:spcAft>
                          <a:spcPts val="0"/>
                        </a:spcAft>
                        <a:buNone/>
                      </a:pPr>
                      <a:r>
                        <a:rPr lang="en">
                          <a:latin typeface="Spartan"/>
                          <a:ea typeface="Spartan"/>
                          <a:cs typeface="Spartan"/>
                          <a:sym typeface="Spartan"/>
                        </a:rPr>
                        <a:t>1,743</a:t>
                      </a:r>
                      <a:endParaRPr>
                        <a:latin typeface="Spartan"/>
                        <a:ea typeface="Spartan"/>
                        <a:cs typeface="Spartan"/>
                        <a:sym typeface="Spartan"/>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rgbClr val="FFF2CC"/>
                    </a:solidFill>
                  </a:tcPr>
                </a:tc>
                <a:tc>
                  <a:txBody>
                    <a:bodyPr/>
                    <a:lstStyle/>
                    <a:p>
                      <a:pPr indent="0" lvl="0" marL="0" rtl="0" algn="ctr">
                        <a:spcBef>
                          <a:spcPts val="0"/>
                        </a:spcBef>
                        <a:spcAft>
                          <a:spcPts val="0"/>
                        </a:spcAft>
                        <a:buNone/>
                      </a:pPr>
                      <a:r>
                        <a:rPr lang="en">
                          <a:latin typeface="Spartan"/>
                          <a:ea typeface="Spartan"/>
                          <a:cs typeface="Spartan"/>
                          <a:sym typeface="Spartan"/>
                        </a:rPr>
                        <a:t>1,129</a:t>
                      </a:r>
                      <a:endParaRPr>
                        <a:latin typeface="Spartan"/>
                        <a:ea typeface="Spartan"/>
                        <a:cs typeface="Spartan"/>
                        <a:sym typeface="Spartan"/>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rgbClr val="FFF2CC"/>
                    </a:solidFill>
                  </a:tcPr>
                </a:tc>
              </a:tr>
              <a:tr h="668325">
                <a:tc>
                  <a:txBody>
                    <a:bodyPr/>
                    <a:lstStyle/>
                    <a:p>
                      <a:pPr indent="0" lvl="0" marL="0" rtl="0" algn="ctr">
                        <a:spcBef>
                          <a:spcPts val="0"/>
                        </a:spcBef>
                        <a:spcAft>
                          <a:spcPts val="0"/>
                        </a:spcAft>
                        <a:buClr>
                          <a:schemeClr val="dk1"/>
                        </a:buClr>
                        <a:buSzPts val="1100"/>
                        <a:buFont typeface="Arial"/>
                        <a:buNone/>
                      </a:pPr>
                      <a:r>
                        <a:rPr lang="en">
                          <a:solidFill>
                            <a:schemeClr val="accent2"/>
                          </a:solidFill>
                          <a:latin typeface="Impact"/>
                          <a:ea typeface="Impact"/>
                          <a:cs typeface="Impact"/>
                          <a:sym typeface="Impact"/>
                        </a:rPr>
                        <a:t>Flight 3</a:t>
                      </a:r>
                      <a:endParaRPr>
                        <a:solidFill>
                          <a:schemeClr val="accent2"/>
                        </a:solidFill>
                        <a:latin typeface="Impact"/>
                        <a:ea typeface="Impact"/>
                        <a:cs typeface="Impact"/>
                        <a:sym typeface="Impact"/>
                      </a:endParaRPr>
                    </a:p>
                  </a:txBody>
                  <a:tcPr marT="91425" marB="91425" marR="91425" marL="91425" anchor="ctr">
                    <a:lnL cap="flat" cmpd="sng" w="19050">
                      <a:solidFill>
                        <a:schemeClr val="lt2"/>
                      </a:solidFill>
                      <a:prstDash val="solid"/>
                      <a:round/>
                      <a:headEnd len="sm" w="sm" type="none"/>
                      <a:tailEnd len="sm" w="sm" type="none"/>
                    </a:lnL>
                    <a:lnR cap="flat" cmpd="sng" w="19050">
                      <a:solidFill>
                        <a:schemeClr val="lt2"/>
                      </a:solidFill>
                      <a:prstDash val="solid"/>
                      <a:round/>
                      <a:headEnd len="sm" w="sm" type="none"/>
                      <a:tailEnd len="sm" w="sm" type="none"/>
                    </a:lnR>
                    <a:lnT cap="flat" cmpd="sng" w="19050">
                      <a:solidFill>
                        <a:schemeClr val="lt2"/>
                      </a:solidFill>
                      <a:prstDash val="solid"/>
                      <a:round/>
                      <a:headEnd len="sm" w="sm" type="none"/>
                      <a:tailEnd len="sm" w="sm" type="none"/>
                    </a:lnT>
                    <a:lnB cap="flat" cmpd="sng" w="19050">
                      <a:solidFill>
                        <a:schemeClr val="lt2"/>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lang="en">
                          <a:latin typeface="Spartan"/>
                          <a:ea typeface="Spartan"/>
                          <a:cs typeface="Spartan"/>
                          <a:sym typeface="Spartan"/>
                        </a:rPr>
                        <a:t>3,000</a:t>
                      </a:r>
                      <a:endParaRPr>
                        <a:latin typeface="Spartan"/>
                        <a:ea typeface="Spartan"/>
                        <a:cs typeface="Spartan"/>
                        <a:sym typeface="Spartan"/>
                      </a:endParaRPr>
                    </a:p>
                  </a:txBody>
                  <a:tcPr marT="91425" marB="91425" marR="91425" marL="91425" anchor="ctr">
                    <a:lnL cap="flat" cmpd="sng" w="19050">
                      <a:solidFill>
                        <a:schemeClr val="lt2"/>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rgbClr val="FFF2CC"/>
                    </a:solidFill>
                  </a:tcPr>
                </a:tc>
                <a:tc>
                  <a:txBody>
                    <a:bodyPr/>
                    <a:lstStyle/>
                    <a:p>
                      <a:pPr indent="0" lvl="0" marL="0" rtl="0" algn="ctr">
                        <a:spcBef>
                          <a:spcPts val="0"/>
                        </a:spcBef>
                        <a:spcAft>
                          <a:spcPts val="0"/>
                        </a:spcAft>
                        <a:buNone/>
                      </a:pPr>
                      <a:r>
                        <a:rPr lang="en">
                          <a:latin typeface="Spartan"/>
                          <a:ea typeface="Spartan"/>
                          <a:cs typeface="Spartan"/>
                          <a:sym typeface="Spartan"/>
                        </a:rPr>
                        <a:t>4,000</a:t>
                      </a:r>
                      <a:endParaRPr>
                        <a:latin typeface="Spartan"/>
                        <a:ea typeface="Spartan"/>
                        <a:cs typeface="Spartan"/>
                        <a:sym typeface="Spartan"/>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rgbClr val="FFF2CC"/>
                    </a:solidFill>
                  </a:tcPr>
                </a:tc>
                <a:tc>
                  <a:txBody>
                    <a:bodyPr/>
                    <a:lstStyle/>
                    <a:p>
                      <a:pPr indent="0" lvl="0" marL="0" rtl="0" algn="ctr">
                        <a:spcBef>
                          <a:spcPts val="0"/>
                        </a:spcBef>
                        <a:spcAft>
                          <a:spcPts val="0"/>
                        </a:spcAft>
                        <a:buNone/>
                      </a:pPr>
                      <a:r>
                        <a:rPr lang="en">
                          <a:latin typeface="Spartan"/>
                          <a:ea typeface="Spartan"/>
                          <a:cs typeface="Spartan"/>
                          <a:sym typeface="Spartan"/>
                        </a:rPr>
                        <a:t>5,984</a:t>
                      </a:r>
                      <a:endParaRPr>
                        <a:latin typeface="Spartan"/>
                        <a:ea typeface="Spartan"/>
                        <a:cs typeface="Spartan"/>
                        <a:sym typeface="Spartan"/>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rgbClr val="FFF2CC"/>
                    </a:solidFill>
                  </a:tcPr>
                </a:tc>
              </a:tr>
            </a:tbl>
          </a:graphicData>
        </a:graphic>
      </p:graphicFrame>
      <p:sp>
        <p:nvSpPr>
          <p:cNvPr id="2199" name="Google Shape;2199;p53"/>
          <p:cNvSpPr txBox="1"/>
          <p:nvPr>
            <p:ph type="title"/>
          </p:nvPr>
        </p:nvSpPr>
        <p:spPr>
          <a:xfrm>
            <a:off x="693150" y="549000"/>
            <a:ext cx="7757700" cy="584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FLIGHTS CONNECTIONS</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03" name="Shape 2203"/>
        <p:cNvGrpSpPr/>
        <p:nvPr/>
      </p:nvGrpSpPr>
      <p:grpSpPr>
        <a:xfrm>
          <a:off x="0" y="0"/>
          <a:ext cx="0" cy="0"/>
          <a:chOff x="0" y="0"/>
          <a:chExt cx="0" cy="0"/>
        </a:xfrm>
      </p:grpSpPr>
      <p:sp>
        <p:nvSpPr>
          <p:cNvPr id="2204" name="Google Shape;2204;p54"/>
          <p:cNvSpPr txBox="1"/>
          <p:nvPr>
            <p:ph type="title"/>
          </p:nvPr>
        </p:nvSpPr>
        <p:spPr>
          <a:xfrm>
            <a:off x="693150" y="549000"/>
            <a:ext cx="7757700" cy="841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FAMOUS LANDMARKS</a:t>
            </a:r>
            <a:endParaRPr/>
          </a:p>
        </p:txBody>
      </p:sp>
      <p:sp>
        <p:nvSpPr>
          <p:cNvPr id="2205" name="Google Shape;2205;p54"/>
          <p:cNvSpPr txBox="1"/>
          <p:nvPr>
            <p:ph idx="3" type="title"/>
          </p:nvPr>
        </p:nvSpPr>
        <p:spPr>
          <a:xfrm>
            <a:off x="915075" y="2516250"/>
            <a:ext cx="2085000" cy="432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NEPTUNE</a:t>
            </a:r>
            <a:endParaRPr/>
          </a:p>
        </p:txBody>
      </p:sp>
      <p:sp>
        <p:nvSpPr>
          <p:cNvPr id="2206" name="Google Shape;2206;p54"/>
          <p:cNvSpPr txBox="1"/>
          <p:nvPr>
            <p:ph idx="5" type="title"/>
          </p:nvPr>
        </p:nvSpPr>
        <p:spPr>
          <a:xfrm>
            <a:off x="915075" y="3703900"/>
            <a:ext cx="2085000" cy="432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MERCURY</a:t>
            </a:r>
            <a:endParaRPr/>
          </a:p>
        </p:txBody>
      </p:sp>
      <p:sp>
        <p:nvSpPr>
          <p:cNvPr id="2207" name="Google Shape;2207;p54"/>
          <p:cNvSpPr txBox="1"/>
          <p:nvPr>
            <p:ph idx="7" type="title"/>
          </p:nvPr>
        </p:nvSpPr>
        <p:spPr>
          <a:xfrm>
            <a:off x="6126854" y="1328600"/>
            <a:ext cx="2085000" cy="432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JUPITER</a:t>
            </a:r>
            <a:endParaRPr/>
          </a:p>
        </p:txBody>
      </p:sp>
      <p:sp>
        <p:nvSpPr>
          <p:cNvPr id="2208" name="Google Shape;2208;p54"/>
          <p:cNvSpPr txBox="1"/>
          <p:nvPr>
            <p:ph idx="2" type="title"/>
          </p:nvPr>
        </p:nvSpPr>
        <p:spPr>
          <a:xfrm>
            <a:off x="915075" y="1328600"/>
            <a:ext cx="2085000" cy="432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SATURN</a:t>
            </a:r>
            <a:endParaRPr/>
          </a:p>
        </p:txBody>
      </p:sp>
      <p:sp>
        <p:nvSpPr>
          <p:cNvPr id="2209" name="Google Shape;2209;p54"/>
          <p:cNvSpPr txBox="1"/>
          <p:nvPr>
            <p:ph idx="1" type="subTitle"/>
          </p:nvPr>
        </p:nvSpPr>
        <p:spPr>
          <a:xfrm>
            <a:off x="944557" y="1653575"/>
            <a:ext cx="2064000" cy="5400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Saturn is a gas giant and has rings </a:t>
            </a:r>
            <a:endParaRPr/>
          </a:p>
        </p:txBody>
      </p:sp>
      <p:sp>
        <p:nvSpPr>
          <p:cNvPr id="2210" name="Google Shape;2210;p54"/>
          <p:cNvSpPr txBox="1"/>
          <p:nvPr>
            <p:ph idx="4" type="subTitle"/>
          </p:nvPr>
        </p:nvSpPr>
        <p:spPr>
          <a:xfrm>
            <a:off x="944557" y="2841225"/>
            <a:ext cx="2064000" cy="5400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Neptune is the farthest planet</a:t>
            </a:r>
            <a:endParaRPr/>
          </a:p>
        </p:txBody>
      </p:sp>
      <p:sp>
        <p:nvSpPr>
          <p:cNvPr id="2211" name="Google Shape;2211;p54"/>
          <p:cNvSpPr txBox="1"/>
          <p:nvPr>
            <p:ph idx="6" type="subTitle"/>
          </p:nvPr>
        </p:nvSpPr>
        <p:spPr>
          <a:xfrm>
            <a:off x="944557" y="4028875"/>
            <a:ext cx="2064000" cy="5400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Mercury is the smallest planet</a:t>
            </a:r>
            <a:endParaRPr/>
          </a:p>
        </p:txBody>
      </p:sp>
      <p:sp>
        <p:nvSpPr>
          <p:cNvPr id="2212" name="Google Shape;2212;p54"/>
          <p:cNvSpPr txBox="1"/>
          <p:nvPr>
            <p:ph idx="8" type="subTitle"/>
          </p:nvPr>
        </p:nvSpPr>
        <p:spPr>
          <a:xfrm>
            <a:off x="6126854" y="1653575"/>
            <a:ext cx="2064000" cy="5400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Jupiter is the biggest planet</a:t>
            </a:r>
            <a:endParaRPr/>
          </a:p>
        </p:txBody>
      </p:sp>
      <p:sp>
        <p:nvSpPr>
          <p:cNvPr id="2213" name="Google Shape;2213;p54"/>
          <p:cNvSpPr txBox="1"/>
          <p:nvPr>
            <p:ph idx="9" type="title"/>
          </p:nvPr>
        </p:nvSpPr>
        <p:spPr>
          <a:xfrm>
            <a:off x="6126854" y="2516250"/>
            <a:ext cx="2085000" cy="432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a:t>
            </a:r>
            <a:endParaRPr/>
          </a:p>
        </p:txBody>
      </p:sp>
      <p:sp>
        <p:nvSpPr>
          <p:cNvPr id="2214" name="Google Shape;2214;p54"/>
          <p:cNvSpPr txBox="1"/>
          <p:nvPr>
            <p:ph idx="13" type="subTitle"/>
          </p:nvPr>
        </p:nvSpPr>
        <p:spPr>
          <a:xfrm>
            <a:off x="6126854" y="2841225"/>
            <a:ext cx="2064000" cy="5400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Venus has a beautiful name</a:t>
            </a:r>
            <a:endParaRPr/>
          </a:p>
        </p:txBody>
      </p:sp>
      <p:sp>
        <p:nvSpPr>
          <p:cNvPr id="2215" name="Google Shape;2215;p54"/>
          <p:cNvSpPr txBox="1"/>
          <p:nvPr>
            <p:ph idx="14" type="title"/>
          </p:nvPr>
        </p:nvSpPr>
        <p:spPr>
          <a:xfrm>
            <a:off x="6126854" y="3703900"/>
            <a:ext cx="2085000" cy="432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MARS</a:t>
            </a:r>
            <a:endParaRPr/>
          </a:p>
        </p:txBody>
      </p:sp>
      <p:sp>
        <p:nvSpPr>
          <p:cNvPr id="2216" name="Google Shape;2216;p54"/>
          <p:cNvSpPr txBox="1"/>
          <p:nvPr>
            <p:ph idx="15" type="subTitle"/>
          </p:nvPr>
        </p:nvSpPr>
        <p:spPr>
          <a:xfrm>
            <a:off x="6126854" y="4028875"/>
            <a:ext cx="2064000" cy="5400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Despite being red, Mars is a cold place</a:t>
            </a:r>
            <a:endParaRPr/>
          </a:p>
        </p:txBody>
      </p:sp>
      <p:grpSp>
        <p:nvGrpSpPr>
          <p:cNvPr id="2217" name="Google Shape;2217;p54"/>
          <p:cNvGrpSpPr/>
          <p:nvPr/>
        </p:nvGrpSpPr>
        <p:grpSpPr>
          <a:xfrm>
            <a:off x="3172312" y="714481"/>
            <a:ext cx="2799388" cy="4429019"/>
            <a:chOff x="3166087" y="714331"/>
            <a:chExt cx="2799388" cy="4429019"/>
          </a:xfrm>
        </p:grpSpPr>
        <p:sp>
          <p:nvSpPr>
            <p:cNvPr id="2218" name="Google Shape;2218;p54"/>
            <p:cNvSpPr/>
            <p:nvPr/>
          </p:nvSpPr>
          <p:spPr>
            <a:xfrm>
              <a:off x="3203375" y="4933950"/>
              <a:ext cx="2762100" cy="2094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54"/>
            <p:cNvSpPr/>
            <p:nvPr/>
          </p:nvSpPr>
          <p:spPr>
            <a:xfrm>
              <a:off x="4048750" y="1115184"/>
              <a:ext cx="66" cy="1368945"/>
            </a:xfrm>
            <a:custGeom>
              <a:rect b="b" l="l" r="r" t="t"/>
              <a:pathLst>
                <a:path extrusionOk="0" fill="none" h="20849" w="1">
                  <a:moveTo>
                    <a:pt x="1" y="0"/>
                  </a:moveTo>
                  <a:lnTo>
                    <a:pt x="1" y="20849"/>
                  </a:lnTo>
                </a:path>
              </a:pathLst>
            </a:custGeom>
            <a:noFill/>
            <a:ln cap="rnd" cmpd="sng" w="10000">
              <a:solidFill>
                <a:schemeClr val="accent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54"/>
            <p:cNvSpPr/>
            <p:nvPr/>
          </p:nvSpPr>
          <p:spPr>
            <a:xfrm>
              <a:off x="4256825" y="1115184"/>
              <a:ext cx="66" cy="1368945"/>
            </a:xfrm>
            <a:custGeom>
              <a:rect b="b" l="l" r="r" t="t"/>
              <a:pathLst>
                <a:path extrusionOk="0" fill="none" h="20849" w="1">
                  <a:moveTo>
                    <a:pt x="1" y="20849"/>
                  </a:moveTo>
                  <a:lnTo>
                    <a:pt x="1" y="0"/>
                  </a:lnTo>
                </a:path>
              </a:pathLst>
            </a:custGeom>
            <a:noFill/>
            <a:ln cap="rnd" cmpd="sng" w="10000">
              <a:solidFill>
                <a:schemeClr val="accent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54"/>
            <p:cNvSpPr/>
            <p:nvPr/>
          </p:nvSpPr>
          <p:spPr>
            <a:xfrm>
              <a:off x="4046583" y="1286031"/>
              <a:ext cx="199344" cy="346094"/>
            </a:xfrm>
            <a:custGeom>
              <a:rect b="b" l="l" r="r" t="t"/>
              <a:pathLst>
                <a:path extrusionOk="0" fill="none" h="5271" w="3036">
                  <a:moveTo>
                    <a:pt x="67" y="5271"/>
                  </a:moveTo>
                  <a:lnTo>
                    <a:pt x="3036" y="1835"/>
                  </a:lnTo>
                  <a:lnTo>
                    <a:pt x="0" y="0"/>
                  </a:lnTo>
                </a:path>
              </a:pathLst>
            </a:custGeom>
            <a:noFill/>
            <a:ln cap="rnd" cmpd="sng" w="10000">
              <a:solidFill>
                <a:schemeClr val="accent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54"/>
            <p:cNvSpPr/>
            <p:nvPr/>
          </p:nvSpPr>
          <p:spPr>
            <a:xfrm>
              <a:off x="3726821" y="1592663"/>
              <a:ext cx="512542" cy="3383985"/>
            </a:xfrm>
            <a:custGeom>
              <a:rect b="b" l="l" r="r" t="t"/>
              <a:pathLst>
                <a:path extrusionOk="0" h="51538" w="7806">
                  <a:moveTo>
                    <a:pt x="7806" y="0"/>
                  </a:moveTo>
                  <a:lnTo>
                    <a:pt x="0" y="2936"/>
                  </a:lnTo>
                  <a:lnTo>
                    <a:pt x="0" y="51537"/>
                  </a:lnTo>
                  <a:lnTo>
                    <a:pt x="7806" y="51537"/>
                  </a:lnTo>
                  <a:lnTo>
                    <a:pt x="780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54"/>
            <p:cNvSpPr/>
            <p:nvPr/>
          </p:nvSpPr>
          <p:spPr>
            <a:xfrm>
              <a:off x="3726821" y="4262526"/>
              <a:ext cx="512542" cy="446882"/>
            </a:xfrm>
            <a:custGeom>
              <a:rect b="b" l="l" r="r" t="t"/>
              <a:pathLst>
                <a:path extrusionOk="0" h="6806" w="7806">
                  <a:moveTo>
                    <a:pt x="3936" y="1"/>
                  </a:moveTo>
                  <a:lnTo>
                    <a:pt x="100" y="5038"/>
                  </a:lnTo>
                  <a:lnTo>
                    <a:pt x="0" y="5171"/>
                  </a:lnTo>
                  <a:lnTo>
                    <a:pt x="7806" y="6806"/>
                  </a:lnTo>
                  <a:lnTo>
                    <a:pt x="393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54"/>
            <p:cNvSpPr/>
            <p:nvPr/>
          </p:nvSpPr>
          <p:spPr>
            <a:xfrm>
              <a:off x="3726821" y="3526610"/>
              <a:ext cx="505976" cy="416219"/>
            </a:xfrm>
            <a:custGeom>
              <a:rect b="b" l="l" r="r" t="t"/>
              <a:pathLst>
                <a:path extrusionOk="0" h="6339" w="7706">
                  <a:moveTo>
                    <a:pt x="3636" y="1"/>
                  </a:moveTo>
                  <a:lnTo>
                    <a:pt x="0" y="4170"/>
                  </a:lnTo>
                  <a:lnTo>
                    <a:pt x="7706" y="6338"/>
                  </a:lnTo>
                  <a:lnTo>
                    <a:pt x="363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54"/>
            <p:cNvSpPr/>
            <p:nvPr/>
          </p:nvSpPr>
          <p:spPr>
            <a:xfrm>
              <a:off x="3726821" y="2832322"/>
              <a:ext cx="508208" cy="387722"/>
            </a:xfrm>
            <a:custGeom>
              <a:rect b="b" l="l" r="r" t="t"/>
              <a:pathLst>
                <a:path extrusionOk="0" h="5905" w="7740">
                  <a:moveTo>
                    <a:pt x="3569" y="0"/>
                  </a:moveTo>
                  <a:lnTo>
                    <a:pt x="0" y="5004"/>
                  </a:lnTo>
                  <a:lnTo>
                    <a:pt x="7739" y="5905"/>
                  </a:lnTo>
                  <a:lnTo>
                    <a:pt x="35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54"/>
            <p:cNvSpPr/>
            <p:nvPr/>
          </p:nvSpPr>
          <p:spPr>
            <a:xfrm>
              <a:off x="3726821" y="4602053"/>
              <a:ext cx="512542" cy="374590"/>
            </a:xfrm>
            <a:custGeom>
              <a:rect b="b" l="l" r="r" t="t"/>
              <a:pathLst>
                <a:path extrusionOk="0" h="5705" w="7806">
                  <a:moveTo>
                    <a:pt x="0" y="0"/>
                  </a:moveTo>
                  <a:lnTo>
                    <a:pt x="3336" y="5704"/>
                  </a:lnTo>
                  <a:lnTo>
                    <a:pt x="4337" y="5704"/>
                  </a:lnTo>
                  <a:lnTo>
                    <a:pt x="7806" y="1635"/>
                  </a:lnTo>
                  <a:lnTo>
                    <a:pt x="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54"/>
            <p:cNvSpPr/>
            <p:nvPr/>
          </p:nvSpPr>
          <p:spPr>
            <a:xfrm>
              <a:off x="3726821" y="3800412"/>
              <a:ext cx="505976" cy="460014"/>
            </a:xfrm>
            <a:custGeom>
              <a:rect b="b" l="l" r="r" t="t"/>
              <a:pathLst>
                <a:path extrusionOk="0" h="7006" w="7706">
                  <a:moveTo>
                    <a:pt x="0" y="0"/>
                  </a:moveTo>
                  <a:lnTo>
                    <a:pt x="3970" y="7005"/>
                  </a:lnTo>
                  <a:lnTo>
                    <a:pt x="7706" y="2168"/>
                  </a:lnTo>
                  <a:lnTo>
                    <a:pt x="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54"/>
            <p:cNvSpPr/>
            <p:nvPr/>
          </p:nvSpPr>
          <p:spPr>
            <a:xfrm>
              <a:off x="3726821" y="3160819"/>
              <a:ext cx="508208" cy="365858"/>
            </a:xfrm>
            <a:custGeom>
              <a:rect b="b" l="l" r="r" t="t"/>
              <a:pathLst>
                <a:path extrusionOk="0" h="5572" w="7740">
                  <a:moveTo>
                    <a:pt x="0" y="1"/>
                  </a:moveTo>
                  <a:lnTo>
                    <a:pt x="3603" y="5572"/>
                  </a:lnTo>
                  <a:lnTo>
                    <a:pt x="7739" y="902"/>
                  </a:lnTo>
                  <a:lnTo>
                    <a:pt x="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54"/>
            <p:cNvSpPr/>
            <p:nvPr/>
          </p:nvSpPr>
          <p:spPr>
            <a:xfrm>
              <a:off x="4239294" y="1590431"/>
              <a:ext cx="96455" cy="3386218"/>
            </a:xfrm>
            <a:custGeom>
              <a:rect b="b" l="l" r="r" t="t"/>
              <a:pathLst>
                <a:path extrusionOk="0" h="51572" w="1469">
                  <a:moveTo>
                    <a:pt x="1" y="1"/>
                  </a:moveTo>
                  <a:lnTo>
                    <a:pt x="1" y="51571"/>
                  </a:lnTo>
                  <a:lnTo>
                    <a:pt x="1469" y="51571"/>
                  </a:lnTo>
                  <a:lnTo>
                    <a:pt x="146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54"/>
            <p:cNvSpPr/>
            <p:nvPr/>
          </p:nvSpPr>
          <p:spPr>
            <a:xfrm>
              <a:off x="4239294" y="2939610"/>
              <a:ext cx="464413" cy="2037036"/>
            </a:xfrm>
            <a:custGeom>
              <a:rect b="b" l="l" r="r" t="t"/>
              <a:pathLst>
                <a:path extrusionOk="0" h="31024" w="7073">
                  <a:moveTo>
                    <a:pt x="1602" y="1"/>
                  </a:moveTo>
                  <a:lnTo>
                    <a:pt x="1" y="4070"/>
                  </a:lnTo>
                  <a:lnTo>
                    <a:pt x="1" y="31023"/>
                  </a:lnTo>
                  <a:lnTo>
                    <a:pt x="7073" y="31023"/>
                  </a:lnTo>
                  <a:lnTo>
                    <a:pt x="7073" y="4638"/>
                  </a:lnTo>
                  <a:lnTo>
                    <a:pt x="160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54"/>
            <p:cNvSpPr/>
            <p:nvPr/>
          </p:nvSpPr>
          <p:spPr>
            <a:xfrm>
              <a:off x="4239294" y="3947162"/>
              <a:ext cx="234472" cy="760080"/>
            </a:xfrm>
            <a:custGeom>
              <a:rect b="b" l="l" r="r" t="t"/>
              <a:pathLst>
                <a:path extrusionOk="0" h="11576" w="3571">
                  <a:moveTo>
                    <a:pt x="1" y="0"/>
                  </a:moveTo>
                  <a:lnTo>
                    <a:pt x="1" y="11575"/>
                  </a:lnTo>
                  <a:lnTo>
                    <a:pt x="3570" y="4804"/>
                  </a:lnTo>
                  <a:lnTo>
                    <a:pt x="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54"/>
            <p:cNvSpPr/>
            <p:nvPr/>
          </p:nvSpPr>
          <p:spPr>
            <a:xfrm>
              <a:off x="4239294" y="4709342"/>
              <a:ext cx="201576" cy="267302"/>
            </a:xfrm>
            <a:custGeom>
              <a:rect b="b" l="l" r="r" t="t"/>
              <a:pathLst>
                <a:path extrusionOk="0" h="4071" w="3070">
                  <a:moveTo>
                    <a:pt x="1" y="1"/>
                  </a:moveTo>
                  <a:lnTo>
                    <a:pt x="1" y="4070"/>
                  </a:lnTo>
                  <a:lnTo>
                    <a:pt x="3070" y="4070"/>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54"/>
            <p:cNvSpPr/>
            <p:nvPr/>
          </p:nvSpPr>
          <p:spPr>
            <a:xfrm>
              <a:off x="4239294" y="3224377"/>
              <a:ext cx="254170" cy="714053"/>
            </a:xfrm>
            <a:custGeom>
              <a:rect b="b" l="l" r="r" t="t"/>
              <a:pathLst>
                <a:path extrusionOk="0" h="10875" w="3871">
                  <a:moveTo>
                    <a:pt x="1" y="0"/>
                  </a:moveTo>
                  <a:lnTo>
                    <a:pt x="1" y="10875"/>
                  </a:lnTo>
                  <a:lnTo>
                    <a:pt x="3870" y="5071"/>
                  </a:lnTo>
                  <a:lnTo>
                    <a:pt x="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54"/>
            <p:cNvSpPr/>
            <p:nvPr/>
          </p:nvSpPr>
          <p:spPr>
            <a:xfrm>
              <a:off x="4493397" y="3248475"/>
              <a:ext cx="210309" cy="582667"/>
            </a:xfrm>
            <a:custGeom>
              <a:rect b="b" l="l" r="r" t="t"/>
              <a:pathLst>
                <a:path extrusionOk="0" h="8874" w="3203">
                  <a:moveTo>
                    <a:pt x="3203" y="0"/>
                  </a:moveTo>
                  <a:lnTo>
                    <a:pt x="0" y="4737"/>
                  </a:lnTo>
                  <a:lnTo>
                    <a:pt x="3203" y="8873"/>
                  </a:lnTo>
                  <a:lnTo>
                    <a:pt x="320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54"/>
            <p:cNvSpPr/>
            <p:nvPr/>
          </p:nvSpPr>
          <p:spPr>
            <a:xfrm>
              <a:off x="4475866" y="3831075"/>
              <a:ext cx="227840" cy="740317"/>
            </a:xfrm>
            <a:custGeom>
              <a:rect b="b" l="l" r="r" t="t"/>
              <a:pathLst>
                <a:path extrusionOk="0" h="11275" w="3470">
                  <a:moveTo>
                    <a:pt x="3470" y="0"/>
                  </a:moveTo>
                  <a:lnTo>
                    <a:pt x="0" y="6605"/>
                  </a:lnTo>
                  <a:lnTo>
                    <a:pt x="3470" y="11275"/>
                  </a:lnTo>
                  <a:lnTo>
                    <a:pt x="347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54"/>
            <p:cNvSpPr/>
            <p:nvPr/>
          </p:nvSpPr>
          <p:spPr>
            <a:xfrm>
              <a:off x="4513095" y="4560425"/>
              <a:ext cx="190611" cy="416219"/>
            </a:xfrm>
            <a:custGeom>
              <a:rect b="b" l="l" r="r" t="t"/>
              <a:pathLst>
                <a:path extrusionOk="0" h="6339" w="2903">
                  <a:moveTo>
                    <a:pt x="2903" y="0"/>
                  </a:moveTo>
                  <a:lnTo>
                    <a:pt x="0" y="6338"/>
                  </a:lnTo>
                  <a:lnTo>
                    <a:pt x="2903" y="6338"/>
                  </a:lnTo>
                  <a:lnTo>
                    <a:pt x="290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54"/>
            <p:cNvSpPr/>
            <p:nvPr/>
          </p:nvSpPr>
          <p:spPr>
            <a:xfrm>
              <a:off x="4234960" y="2939610"/>
              <a:ext cx="468747" cy="304531"/>
            </a:xfrm>
            <a:custGeom>
              <a:rect b="b" l="l" r="r" t="t"/>
              <a:pathLst>
                <a:path extrusionOk="0" h="4638" w="7139">
                  <a:moveTo>
                    <a:pt x="1668" y="1"/>
                  </a:moveTo>
                  <a:lnTo>
                    <a:pt x="0" y="4271"/>
                  </a:lnTo>
                  <a:lnTo>
                    <a:pt x="7139" y="4638"/>
                  </a:lnTo>
                  <a:lnTo>
                    <a:pt x="166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54"/>
            <p:cNvSpPr/>
            <p:nvPr/>
          </p:nvSpPr>
          <p:spPr>
            <a:xfrm>
              <a:off x="3722421" y="1588264"/>
              <a:ext cx="525740" cy="3388384"/>
            </a:xfrm>
            <a:custGeom>
              <a:rect b="b" l="l" r="r" t="t"/>
              <a:pathLst>
                <a:path extrusionOk="0" h="51605" w="8007">
                  <a:moveTo>
                    <a:pt x="8006" y="0"/>
                  </a:moveTo>
                  <a:lnTo>
                    <a:pt x="4003" y="6905"/>
                  </a:lnTo>
                  <a:lnTo>
                    <a:pt x="1" y="13844"/>
                  </a:lnTo>
                  <a:lnTo>
                    <a:pt x="1" y="13877"/>
                  </a:lnTo>
                  <a:lnTo>
                    <a:pt x="34" y="13910"/>
                  </a:lnTo>
                  <a:lnTo>
                    <a:pt x="7734" y="24830"/>
                  </a:lnTo>
                  <a:lnTo>
                    <a:pt x="7734" y="24830"/>
                  </a:lnTo>
                  <a:lnTo>
                    <a:pt x="1" y="33658"/>
                  </a:lnTo>
                  <a:lnTo>
                    <a:pt x="1" y="33691"/>
                  </a:lnTo>
                  <a:lnTo>
                    <a:pt x="1" y="33725"/>
                  </a:lnTo>
                  <a:lnTo>
                    <a:pt x="7828" y="47515"/>
                  </a:lnTo>
                  <a:lnTo>
                    <a:pt x="7828" y="47515"/>
                  </a:lnTo>
                  <a:lnTo>
                    <a:pt x="4404" y="51604"/>
                  </a:lnTo>
                  <a:lnTo>
                    <a:pt x="7906" y="47535"/>
                  </a:lnTo>
                  <a:lnTo>
                    <a:pt x="7906" y="47501"/>
                  </a:lnTo>
                  <a:lnTo>
                    <a:pt x="144" y="33676"/>
                  </a:lnTo>
                  <a:lnTo>
                    <a:pt x="7906" y="24885"/>
                  </a:lnTo>
                  <a:lnTo>
                    <a:pt x="7940" y="24818"/>
                  </a:lnTo>
                  <a:lnTo>
                    <a:pt x="7906" y="24785"/>
                  </a:lnTo>
                  <a:lnTo>
                    <a:pt x="122" y="13873"/>
                  </a:lnTo>
                  <a:lnTo>
                    <a:pt x="122" y="13873"/>
                  </a:lnTo>
                  <a:lnTo>
                    <a:pt x="4070" y="6939"/>
                  </a:lnTo>
                  <a:lnTo>
                    <a:pt x="8006" y="0"/>
                  </a:ln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54"/>
            <p:cNvSpPr/>
            <p:nvPr/>
          </p:nvSpPr>
          <p:spPr>
            <a:xfrm>
              <a:off x="3720255" y="1785375"/>
              <a:ext cx="523507" cy="3191273"/>
            </a:xfrm>
            <a:custGeom>
              <a:rect b="b" l="l" r="r" t="t"/>
              <a:pathLst>
                <a:path extrusionOk="0" h="48603" w="7973">
                  <a:moveTo>
                    <a:pt x="100" y="1"/>
                  </a:moveTo>
                  <a:lnTo>
                    <a:pt x="7848" y="10076"/>
                  </a:lnTo>
                  <a:lnTo>
                    <a:pt x="34" y="20916"/>
                  </a:lnTo>
                  <a:lnTo>
                    <a:pt x="0" y="20949"/>
                  </a:lnTo>
                  <a:lnTo>
                    <a:pt x="34" y="20982"/>
                  </a:lnTo>
                  <a:lnTo>
                    <a:pt x="7716" y="32855"/>
                  </a:lnTo>
                  <a:lnTo>
                    <a:pt x="7716" y="32855"/>
                  </a:lnTo>
                  <a:lnTo>
                    <a:pt x="67" y="42898"/>
                  </a:lnTo>
                  <a:lnTo>
                    <a:pt x="67" y="42931"/>
                  </a:lnTo>
                  <a:lnTo>
                    <a:pt x="3436" y="48602"/>
                  </a:lnTo>
                  <a:lnTo>
                    <a:pt x="145" y="42917"/>
                  </a:lnTo>
                  <a:lnTo>
                    <a:pt x="145" y="42917"/>
                  </a:lnTo>
                  <a:lnTo>
                    <a:pt x="7839" y="32891"/>
                  </a:lnTo>
                  <a:lnTo>
                    <a:pt x="7872" y="32857"/>
                  </a:lnTo>
                  <a:lnTo>
                    <a:pt x="7839" y="32824"/>
                  </a:lnTo>
                  <a:lnTo>
                    <a:pt x="190" y="20951"/>
                  </a:lnTo>
                  <a:lnTo>
                    <a:pt x="7939" y="10108"/>
                  </a:lnTo>
                  <a:lnTo>
                    <a:pt x="7973" y="10075"/>
                  </a:lnTo>
                  <a:lnTo>
                    <a:pt x="7939" y="10041"/>
                  </a:lnTo>
                  <a:lnTo>
                    <a:pt x="100" y="1"/>
                  </a:ln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54"/>
            <p:cNvSpPr/>
            <p:nvPr/>
          </p:nvSpPr>
          <p:spPr>
            <a:xfrm>
              <a:off x="4230561" y="3244075"/>
              <a:ext cx="475313" cy="1732570"/>
            </a:xfrm>
            <a:custGeom>
              <a:rect b="b" l="l" r="r" t="t"/>
              <a:pathLst>
                <a:path extrusionOk="0" h="26387" w="7239">
                  <a:moveTo>
                    <a:pt x="7206" y="1"/>
                  </a:moveTo>
                  <a:cubicBezTo>
                    <a:pt x="6005" y="1768"/>
                    <a:pt x="4770" y="3536"/>
                    <a:pt x="3603" y="5304"/>
                  </a:cubicBezTo>
                  <a:lnTo>
                    <a:pt x="0" y="10608"/>
                  </a:lnTo>
                  <a:lnTo>
                    <a:pt x="0" y="10641"/>
                  </a:lnTo>
                  <a:lnTo>
                    <a:pt x="0" y="10675"/>
                  </a:lnTo>
                  <a:cubicBezTo>
                    <a:pt x="2362" y="13869"/>
                    <a:pt x="4758" y="17029"/>
                    <a:pt x="7153" y="20222"/>
                  </a:cubicBezTo>
                  <a:lnTo>
                    <a:pt x="7153" y="20222"/>
                  </a:lnTo>
                  <a:cubicBezTo>
                    <a:pt x="6192" y="22245"/>
                    <a:pt x="5231" y="24332"/>
                    <a:pt x="4303" y="26386"/>
                  </a:cubicBezTo>
                  <a:cubicBezTo>
                    <a:pt x="5271" y="24351"/>
                    <a:pt x="6272" y="22283"/>
                    <a:pt x="7239" y="20215"/>
                  </a:cubicBezTo>
                  <a:lnTo>
                    <a:pt x="7239" y="20182"/>
                  </a:lnTo>
                  <a:cubicBezTo>
                    <a:pt x="4882" y="16995"/>
                    <a:pt x="2558" y="13775"/>
                    <a:pt x="169" y="10621"/>
                  </a:cubicBezTo>
                  <a:lnTo>
                    <a:pt x="169" y="10621"/>
                  </a:lnTo>
                  <a:lnTo>
                    <a:pt x="3670" y="5338"/>
                  </a:lnTo>
                  <a:cubicBezTo>
                    <a:pt x="4871" y="3570"/>
                    <a:pt x="6038" y="1802"/>
                    <a:pt x="7206" y="1"/>
                  </a:cubicBezTo>
                  <a:close/>
                </a:path>
              </a:pathLst>
            </a:custGeom>
            <a:solidFill>
              <a:srgbClr val="E9EA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54"/>
            <p:cNvSpPr/>
            <p:nvPr/>
          </p:nvSpPr>
          <p:spPr>
            <a:xfrm>
              <a:off x="4234960" y="3219978"/>
              <a:ext cx="473146" cy="1754435"/>
            </a:xfrm>
            <a:custGeom>
              <a:rect b="b" l="l" r="r" t="t"/>
              <a:pathLst>
                <a:path extrusionOk="0" h="26720" w="7206">
                  <a:moveTo>
                    <a:pt x="0" y="1"/>
                  </a:moveTo>
                  <a:lnTo>
                    <a:pt x="3569" y="4671"/>
                  </a:lnTo>
                  <a:lnTo>
                    <a:pt x="7084" y="9313"/>
                  </a:lnTo>
                  <a:lnTo>
                    <a:pt x="7084" y="9313"/>
                  </a:lnTo>
                  <a:cubicBezTo>
                    <a:pt x="5891" y="11502"/>
                    <a:pt x="4730" y="13724"/>
                    <a:pt x="3569" y="15945"/>
                  </a:cubicBezTo>
                  <a:lnTo>
                    <a:pt x="67" y="22617"/>
                  </a:lnTo>
                  <a:lnTo>
                    <a:pt x="67" y="22650"/>
                  </a:lnTo>
                  <a:lnTo>
                    <a:pt x="67" y="22684"/>
                  </a:lnTo>
                  <a:lnTo>
                    <a:pt x="3136" y="26720"/>
                  </a:lnTo>
                  <a:lnTo>
                    <a:pt x="154" y="22645"/>
                  </a:lnTo>
                  <a:lnTo>
                    <a:pt x="3669" y="16012"/>
                  </a:lnTo>
                  <a:cubicBezTo>
                    <a:pt x="4870" y="13777"/>
                    <a:pt x="6038" y="11542"/>
                    <a:pt x="7205" y="9341"/>
                  </a:cubicBezTo>
                  <a:lnTo>
                    <a:pt x="7205" y="9307"/>
                  </a:lnTo>
                  <a:lnTo>
                    <a:pt x="7172" y="9274"/>
                  </a:lnTo>
                  <a:lnTo>
                    <a:pt x="3603" y="4637"/>
                  </a:lnTo>
                  <a:lnTo>
                    <a:pt x="0" y="1"/>
                  </a:lnTo>
                  <a:close/>
                </a:path>
              </a:pathLst>
            </a:custGeom>
            <a:solidFill>
              <a:srgbClr val="E9EA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54"/>
            <p:cNvSpPr/>
            <p:nvPr/>
          </p:nvSpPr>
          <p:spPr>
            <a:xfrm>
              <a:off x="3726821" y="3160819"/>
              <a:ext cx="508208" cy="59225"/>
            </a:xfrm>
            <a:custGeom>
              <a:rect b="b" l="l" r="r" t="t"/>
              <a:pathLst>
                <a:path extrusionOk="0" fill="none" h="902" w="7740">
                  <a:moveTo>
                    <a:pt x="7739" y="902"/>
                  </a:moveTo>
                  <a:lnTo>
                    <a:pt x="0" y="1"/>
                  </a:lnTo>
                </a:path>
              </a:pathLst>
            </a:custGeom>
            <a:noFill/>
            <a:ln cap="rnd" cmpd="sng" w="4175">
              <a:solidFill>
                <a:srgbClr val="E9EAEC"/>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54"/>
            <p:cNvSpPr/>
            <p:nvPr/>
          </p:nvSpPr>
          <p:spPr>
            <a:xfrm>
              <a:off x="3726821" y="3800412"/>
              <a:ext cx="505976" cy="142417"/>
            </a:xfrm>
            <a:custGeom>
              <a:rect b="b" l="l" r="r" t="t"/>
              <a:pathLst>
                <a:path extrusionOk="0" fill="none" h="2169" w="7706">
                  <a:moveTo>
                    <a:pt x="0" y="0"/>
                  </a:moveTo>
                  <a:lnTo>
                    <a:pt x="7706" y="2168"/>
                  </a:lnTo>
                </a:path>
              </a:pathLst>
            </a:custGeom>
            <a:noFill/>
            <a:ln cap="rnd" cmpd="sng" w="4175">
              <a:solidFill>
                <a:srgbClr val="E9EAEC"/>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54"/>
            <p:cNvSpPr/>
            <p:nvPr/>
          </p:nvSpPr>
          <p:spPr>
            <a:xfrm>
              <a:off x="4232728" y="3831075"/>
              <a:ext cx="470979" cy="111753"/>
            </a:xfrm>
            <a:custGeom>
              <a:rect b="b" l="l" r="r" t="t"/>
              <a:pathLst>
                <a:path extrusionOk="0" fill="none" h="1702" w="7173">
                  <a:moveTo>
                    <a:pt x="7173" y="0"/>
                  </a:moveTo>
                  <a:lnTo>
                    <a:pt x="1" y="1701"/>
                  </a:lnTo>
                </a:path>
              </a:pathLst>
            </a:custGeom>
            <a:noFill/>
            <a:ln cap="rnd" cmpd="sng" w="4175">
              <a:solidFill>
                <a:srgbClr val="E9EAEC"/>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54"/>
            <p:cNvSpPr/>
            <p:nvPr/>
          </p:nvSpPr>
          <p:spPr>
            <a:xfrm>
              <a:off x="3726821" y="4602053"/>
              <a:ext cx="512542" cy="105187"/>
            </a:xfrm>
            <a:custGeom>
              <a:rect b="b" l="l" r="r" t="t"/>
              <a:pathLst>
                <a:path extrusionOk="0" fill="none" h="1602" w="7806">
                  <a:moveTo>
                    <a:pt x="0" y="0"/>
                  </a:moveTo>
                  <a:lnTo>
                    <a:pt x="7806" y="1601"/>
                  </a:lnTo>
                </a:path>
              </a:pathLst>
            </a:custGeom>
            <a:noFill/>
            <a:ln cap="rnd" cmpd="sng" w="4175">
              <a:solidFill>
                <a:srgbClr val="E9EAEC"/>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54"/>
            <p:cNvSpPr/>
            <p:nvPr/>
          </p:nvSpPr>
          <p:spPr>
            <a:xfrm>
              <a:off x="4239294" y="4571390"/>
              <a:ext cx="460014" cy="138017"/>
            </a:xfrm>
            <a:custGeom>
              <a:rect b="b" l="l" r="r" t="t"/>
              <a:pathLst>
                <a:path extrusionOk="0" fill="none" h="2102" w="7006">
                  <a:moveTo>
                    <a:pt x="7006" y="0"/>
                  </a:moveTo>
                  <a:lnTo>
                    <a:pt x="1" y="2102"/>
                  </a:lnTo>
                </a:path>
              </a:pathLst>
            </a:custGeom>
            <a:noFill/>
            <a:ln cap="rnd" cmpd="sng" w="4175">
              <a:solidFill>
                <a:srgbClr val="E9EAEC"/>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54"/>
            <p:cNvSpPr/>
            <p:nvPr/>
          </p:nvSpPr>
          <p:spPr>
            <a:xfrm>
              <a:off x="4234960" y="2939610"/>
              <a:ext cx="468747" cy="304531"/>
            </a:xfrm>
            <a:custGeom>
              <a:rect b="b" l="l" r="r" t="t"/>
              <a:pathLst>
                <a:path extrusionOk="0" fill="none" h="4638" w="7139">
                  <a:moveTo>
                    <a:pt x="1668" y="1"/>
                  </a:moveTo>
                  <a:lnTo>
                    <a:pt x="0" y="4271"/>
                  </a:lnTo>
                  <a:lnTo>
                    <a:pt x="7139" y="4638"/>
                  </a:lnTo>
                </a:path>
              </a:pathLst>
            </a:custGeom>
            <a:noFill/>
            <a:ln cap="rnd" cmpd="sng" w="4175">
              <a:solidFill>
                <a:srgbClr val="E9EAEC"/>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54"/>
            <p:cNvSpPr/>
            <p:nvPr/>
          </p:nvSpPr>
          <p:spPr>
            <a:xfrm>
              <a:off x="4239294" y="3206846"/>
              <a:ext cx="66" cy="1769800"/>
            </a:xfrm>
            <a:custGeom>
              <a:rect b="b" l="l" r="r" t="t"/>
              <a:pathLst>
                <a:path extrusionOk="0" fill="none" h="26954" w="1">
                  <a:moveTo>
                    <a:pt x="1" y="0"/>
                  </a:moveTo>
                  <a:lnTo>
                    <a:pt x="1" y="26953"/>
                  </a:lnTo>
                </a:path>
              </a:pathLst>
            </a:custGeom>
            <a:noFill/>
            <a:ln cap="flat" cmpd="sng" w="4175">
              <a:solidFill>
                <a:srgbClr val="E9EAEC"/>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54"/>
            <p:cNvSpPr/>
            <p:nvPr/>
          </p:nvSpPr>
          <p:spPr>
            <a:xfrm>
              <a:off x="4655445" y="3822276"/>
              <a:ext cx="287000" cy="1154368"/>
            </a:xfrm>
            <a:custGeom>
              <a:rect b="b" l="l" r="r" t="t"/>
              <a:pathLst>
                <a:path extrusionOk="0" h="17581" w="4371">
                  <a:moveTo>
                    <a:pt x="4370" y="1"/>
                  </a:moveTo>
                  <a:lnTo>
                    <a:pt x="1" y="4304"/>
                  </a:lnTo>
                  <a:lnTo>
                    <a:pt x="1" y="17580"/>
                  </a:lnTo>
                  <a:lnTo>
                    <a:pt x="4370" y="17580"/>
                  </a:lnTo>
                  <a:lnTo>
                    <a:pt x="4370"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54"/>
            <p:cNvSpPr/>
            <p:nvPr/>
          </p:nvSpPr>
          <p:spPr>
            <a:xfrm>
              <a:off x="4633580" y="3822276"/>
              <a:ext cx="308865" cy="1158702"/>
            </a:xfrm>
            <a:custGeom>
              <a:rect b="b" l="l" r="r" t="t"/>
              <a:pathLst>
                <a:path extrusionOk="0" h="17647" w="4704">
                  <a:moveTo>
                    <a:pt x="4703" y="1"/>
                  </a:moveTo>
                  <a:lnTo>
                    <a:pt x="4703" y="1"/>
                  </a:lnTo>
                  <a:cubicBezTo>
                    <a:pt x="3936" y="635"/>
                    <a:pt x="3136" y="1302"/>
                    <a:pt x="2368" y="2002"/>
                  </a:cubicBezTo>
                  <a:cubicBezTo>
                    <a:pt x="1601" y="2703"/>
                    <a:pt x="867" y="3403"/>
                    <a:pt x="100" y="4104"/>
                  </a:cubicBezTo>
                  <a:lnTo>
                    <a:pt x="33" y="4170"/>
                  </a:lnTo>
                  <a:lnTo>
                    <a:pt x="33" y="4304"/>
                  </a:lnTo>
                  <a:cubicBezTo>
                    <a:pt x="0" y="5405"/>
                    <a:pt x="0" y="6506"/>
                    <a:pt x="0" y="7640"/>
                  </a:cubicBezTo>
                  <a:cubicBezTo>
                    <a:pt x="0" y="8740"/>
                    <a:pt x="0" y="9841"/>
                    <a:pt x="33" y="10975"/>
                  </a:cubicBezTo>
                  <a:cubicBezTo>
                    <a:pt x="33" y="12076"/>
                    <a:pt x="67" y="13177"/>
                    <a:pt x="134" y="14311"/>
                  </a:cubicBezTo>
                  <a:cubicBezTo>
                    <a:pt x="134" y="14845"/>
                    <a:pt x="167" y="15412"/>
                    <a:pt x="200" y="15979"/>
                  </a:cubicBezTo>
                  <a:cubicBezTo>
                    <a:pt x="234" y="16513"/>
                    <a:pt x="267" y="17080"/>
                    <a:pt x="300" y="17647"/>
                  </a:cubicBezTo>
                  <a:cubicBezTo>
                    <a:pt x="367" y="17080"/>
                    <a:pt x="400" y="16513"/>
                    <a:pt x="434" y="15979"/>
                  </a:cubicBezTo>
                  <a:cubicBezTo>
                    <a:pt x="467" y="15412"/>
                    <a:pt x="500" y="14845"/>
                    <a:pt x="500" y="14311"/>
                  </a:cubicBezTo>
                  <a:cubicBezTo>
                    <a:pt x="567" y="13177"/>
                    <a:pt x="567" y="12076"/>
                    <a:pt x="601" y="10975"/>
                  </a:cubicBezTo>
                  <a:cubicBezTo>
                    <a:pt x="634" y="9841"/>
                    <a:pt x="634" y="8740"/>
                    <a:pt x="634" y="7640"/>
                  </a:cubicBezTo>
                  <a:cubicBezTo>
                    <a:pt x="634" y="6539"/>
                    <a:pt x="634" y="5469"/>
                    <a:pt x="603" y="4401"/>
                  </a:cubicBezTo>
                  <a:lnTo>
                    <a:pt x="603" y="4401"/>
                  </a:lnTo>
                  <a:cubicBezTo>
                    <a:pt x="1297" y="3701"/>
                    <a:pt x="1936" y="3000"/>
                    <a:pt x="2635" y="2269"/>
                  </a:cubicBezTo>
                  <a:cubicBezTo>
                    <a:pt x="3336" y="1535"/>
                    <a:pt x="4036" y="768"/>
                    <a:pt x="4703" y="1"/>
                  </a:cubicBezTo>
                  <a:close/>
                </a:path>
              </a:pathLst>
            </a:custGeom>
            <a:solidFill>
              <a:srgbClr val="F88E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54"/>
            <p:cNvSpPr/>
            <p:nvPr/>
          </p:nvSpPr>
          <p:spPr>
            <a:xfrm>
              <a:off x="4909506" y="740660"/>
              <a:ext cx="573934" cy="4235989"/>
            </a:xfrm>
            <a:custGeom>
              <a:rect b="b" l="l" r="r" t="t"/>
              <a:pathLst>
                <a:path extrusionOk="0" h="64514" w="8741">
                  <a:moveTo>
                    <a:pt x="1" y="0"/>
                  </a:moveTo>
                  <a:lnTo>
                    <a:pt x="1" y="64513"/>
                  </a:lnTo>
                  <a:lnTo>
                    <a:pt x="8740" y="64513"/>
                  </a:lnTo>
                  <a:lnTo>
                    <a:pt x="8740" y="8606"/>
                  </a:ln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54"/>
            <p:cNvSpPr/>
            <p:nvPr/>
          </p:nvSpPr>
          <p:spPr>
            <a:xfrm>
              <a:off x="4887641" y="714331"/>
              <a:ext cx="595799" cy="4262319"/>
            </a:xfrm>
            <a:custGeom>
              <a:rect b="b" l="l" r="r" t="t"/>
              <a:pathLst>
                <a:path extrusionOk="0" h="64915" w="9074">
                  <a:moveTo>
                    <a:pt x="133" y="1"/>
                  </a:moveTo>
                  <a:lnTo>
                    <a:pt x="133" y="401"/>
                  </a:lnTo>
                  <a:cubicBezTo>
                    <a:pt x="67" y="5772"/>
                    <a:pt x="33" y="11176"/>
                    <a:pt x="33" y="16546"/>
                  </a:cubicBezTo>
                  <a:cubicBezTo>
                    <a:pt x="33" y="21917"/>
                    <a:pt x="0" y="27287"/>
                    <a:pt x="33" y="32658"/>
                  </a:cubicBezTo>
                  <a:cubicBezTo>
                    <a:pt x="33" y="38028"/>
                    <a:pt x="33" y="43432"/>
                    <a:pt x="100" y="48803"/>
                  </a:cubicBezTo>
                  <a:cubicBezTo>
                    <a:pt x="133" y="54173"/>
                    <a:pt x="234" y="59544"/>
                    <a:pt x="334" y="64914"/>
                  </a:cubicBezTo>
                  <a:cubicBezTo>
                    <a:pt x="434" y="59544"/>
                    <a:pt x="434" y="54173"/>
                    <a:pt x="500" y="48803"/>
                  </a:cubicBezTo>
                  <a:cubicBezTo>
                    <a:pt x="600" y="43432"/>
                    <a:pt x="567" y="38062"/>
                    <a:pt x="600" y="32691"/>
                  </a:cubicBezTo>
                  <a:cubicBezTo>
                    <a:pt x="634" y="27321"/>
                    <a:pt x="600" y="21917"/>
                    <a:pt x="600" y="16546"/>
                  </a:cubicBezTo>
                  <a:cubicBezTo>
                    <a:pt x="600" y="11327"/>
                    <a:pt x="537" y="6108"/>
                    <a:pt x="503" y="889"/>
                  </a:cubicBezTo>
                  <a:lnTo>
                    <a:pt x="503" y="889"/>
                  </a:lnTo>
                  <a:cubicBezTo>
                    <a:pt x="1863" y="2188"/>
                    <a:pt x="3248" y="3510"/>
                    <a:pt x="4603" y="4804"/>
                  </a:cubicBezTo>
                  <a:lnTo>
                    <a:pt x="9073" y="9041"/>
                  </a:lnTo>
                  <a:lnTo>
                    <a:pt x="4770" y="4638"/>
                  </a:lnTo>
                  <a:cubicBezTo>
                    <a:pt x="3336" y="3203"/>
                    <a:pt x="1868" y="1736"/>
                    <a:pt x="434" y="301"/>
                  </a:cubicBezTo>
                  <a:lnTo>
                    <a:pt x="13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54"/>
            <p:cNvSpPr/>
            <p:nvPr/>
          </p:nvSpPr>
          <p:spPr>
            <a:xfrm>
              <a:off x="4826315" y="1112952"/>
              <a:ext cx="887067" cy="3863697"/>
            </a:xfrm>
            <a:custGeom>
              <a:rect b="b" l="l" r="r" t="t"/>
              <a:pathLst>
                <a:path extrusionOk="0" h="58844" w="13510">
                  <a:moveTo>
                    <a:pt x="0" y="1"/>
                  </a:moveTo>
                  <a:lnTo>
                    <a:pt x="0" y="58843"/>
                  </a:lnTo>
                  <a:lnTo>
                    <a:pt x="13510" y="58843"/>
                  </a:lnTo>
                  <a:lnTo>
                    <a:pt x="13510" y="13311"/>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54"/>
            <p:cNvSpPr/>
            <p:nvPr/>
          </p:nvSpPr>
          <p:spPr>
            <a:xfrm>
              <a:off x="4999304" y="4772835"/>
              <a:ext cx="214708" cy="66"/>
            </a:xfrm>
            <a:custGeom>
              <a:rect b="b" l="l" r="r" t="t"/>
              <a:pathLst>
                <a:path extrusionOk="0" fill="none" h="1" w="3270">
                  <a:moveTo>
                    <a:pt x="3270" y="1"/>
                  </a:moveTo>
                  <a:lnTo>
                    <a:pt x="1" y="1"/>
                  </a:lnTo>
                </a:path>
              </a:pathLst>
            </a:custGeom>
            <a:no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54"/>
            <p:cNvSpPr/>
            <p:nvPr/>
          </p:nvSpPr>
          <p:spPr>
            <a:xfrm>
              <a:off x="4999304" y="4569158"/>
              <a:ext cx="214708" cy="66"/>
            </a:xfrm>
            <a:custGeom>
              <a:rect b="b" l="l" r="r" t="t"/>
              <a:pathLst>
                <a:path extrusionOk="0" fill="none" h="1" w="3270">
                  <a:moveTo>
                    <a:pt x="3270" y="1"/>
                  </a:moveTo>
                  <a:lnTo>
                    <a:pt x="1" y="1"/>
                  </a:lnTo>
                </a:path>
              </a:pathLst>
            </a:custGeom>
            <a:no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54"/>
            <p:cNvSpPr/>
            <p:nvPr/>
          </p:nvSpPr>
          <p:spPr>
            <a:xfrm>
              <a:off x="4999304" y="4365481"/>
              <a:ext cx="214708" cy="66"/>
            </a:xfrm>
            <a:custGeom>
              <a:rect b="b" l="l" r="r" t="t"/>
              <a:pathLst>
                <a:path extrusionOk="0" fill="none" h="1" w="3270">
                  <a:moveTo>
                    <a:pt x="3270" y="0"/>
                  </a:moveTo>
                  <a:lnTo>
                    <a:pt x="1" y="0"/>
                  </a:lnTo>
                </a:path>
              </a:pathLst>
            </a:custGeom>
            <a:no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54"/>
            <p:cNvSpPr/>
            <p:nvPr/>
          </p:nvSpPr>
          <p:spPr>
            <a:xfrm>
              <a:off x="4999304" y="4161804"/>
              <a:ext cx="214708" cy="66"/>
            </a:xfrm>
            <a:custGeom>
              <a:rect b="b" l="l" r="r" t="t"/>
              <a:pathLst>
                <a:path extrusionOk="0" fill="none" h="1" w="3270">
                  <a:moveTo>
                    <a:pt x="3270" y="0"/>
                  </a:moveTo>
                  <a:lnTo>
                    <a:pt x="1" y="0"/>
                  </a:lnTo>
                </a:path>
              </a:pathLst>
            </a:custGeom>
            <a:no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54"/>
            <p:cNvSpPr/>
            <p:nvPr/>
          </p:nvSpPr>
          <p:spPr>
            <a:xfrm>
              <a:off x="4999304" y="3958061"/>
              <a:ext cx="214708" cy="66"/>
            </a:xfrm>
            <a:custGeom>
              <a:rect b="b" l="l" r="r" t="t"/>
              <a:pathLst>
                <a:path extrusionOk="0" fill="none" h="1" w="3270">
                  <a:moveTo>
                    <a:pt x="3270" y="1"/>
                  </a:moveTo>
                  <a:lnTo>
                    <a:pt x="1" y="1"/>
                  </a:lnTo>
                </a:path>
              </a:pathLst>
            </a:custGeom>
            <a:no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54"/>
            <p:cNvSpPr/>
            <p:nvPr/>
          </p:nvSpPr>
          <p:spPr>
            <a:xfrm>
              <a:off x="4826315" y="1364889"/>
              <a:ext cx="887067" cy="871768"/>
            </a:xfrm>
            <a:custGeom>
              <a:rect b="b" l="l" r="r" t="t"/>
              <a:pathLst>
                <a:path extrusionOk="0" h="13277" w="13510">
                  <a:moveTo>
                    <a:pt x="0" y="0"/>
                  </a:moveTo>
                  <a:lnTo>
                    <a:pt x="0" y="0"/>
                  </a:lnTo>
                  <a:cubicBezTo>
                    <a:pt x="2068" y="2368"/>
                    <a:pt x="4270" y="4637"/>
                    <a:pt x="6538" y="6872"/>
                  </a:cubicBezTo>
                  <a:cubicBezTo>
                    <a:pt x="8806" y="9073"/>
                    <a:pt x="11075" y="11241"/>
                    <a:pt x="13510" y="13276"/>
                  </a:cubicBezTo>
                  <a:cubicBezTo>
                    <a:pt x="11442" y="10875"/>
                    <a:pt x="9240" y="8606"/>
                    <a:pt x="6972" y="6405"/>
                  </a:cubicBezTo>
                  <a:cubicBezTo>
                    <a:pt x="4703" y="4203"/>
                    <a:pt x="2435" y="203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54"/>
            <p:cNvSpPr/>
            <p:nvPr/>
          </p:nvSpPr>
          <p:spPr>
            <a:xfrm>
              <a:off x="4804385" y="1075723"/>
              <a:ext cx="911229" cy="3900926"/>
            </a:xfrm>
            <a:custGeom>
              <a:rect b="b" l="l" r="r" t="t"/>
              <a:pathLst>
                <a:path extrusionOk="0" h="59411" w="13878">
                  <a:moveTo>
                    <a:pt x="101" y="1"/>
                  </a:moveTo>
                  <a:lnTo>
                    <a:pt x="101" y="568"/>
                  </a:lnTo>
                  <a:cubicBezTo>
                    <a:pt x="34" y="5471"/>
                    <a:pt x="67" y="10375"/>
                    <a:pt x="34" y="15279"/>
                  </a:cubicBezTo>
                  <a:cubicBezTo>
                    <a:pt x="0" y="20182"/>
                    <a:pt x="34" y="25086"/>
                    <a:pt x="34" y="29989"/>
                  </a:cubicBezTo>
                  <a:lnTo>
                    <a:pt x="67" y="37361"/>
                  </a:lnTo>
                  <a:lnTo>
                    <a:pt x="134" y="44700"/>
                  </a:lnTo>
                  <a:cubicBezTo>
                    <a:pt x="167" y="49603"/>
                    <a:pt x="234" y="54507"/>
                    <a:pt x="334" y="59410"/>
                  </a:cubicBezTo>
                  <a:cubicBezTo>
                    <a:pt x="434" y="54507"/>
                    <a:pt x="501" y="49603"/>
                    <a:pt x="534" y="44700"/>
                  </a:cubicBezTo>
                  <a:lnTo>
                    <a:pt x="601" y="37361"/>
                  </a:lnTo>
                  <a:lnTo>
                    <a:pt x="668" y="29989"/>
                  </a:lnTo>
                  <a:cubicBezTo>
                    <a:pt x="668" y="25086"/>
                    <a:pt x="701" y="20182"/>
                    <a:pt x="668" y="15279"/>
                  </a:cubicBezTo>
                  <a:cubicBezTo>
                    <a:pt x="636" y="10562"/>
                    <a:pt x="665" y="5846"/>
                    <a:pt x="608" y="1130"/>
                  </a:cubicBezTo>
                  <a:lnTo>
                    <a:pt x="608" y="1130"/>
                  </a:lnTo>
                  <a:lnTo>
                    <a:pt x="7005" y="7339"/>
                  </a:lnTo>
                  <a:cubicBezTo>
                    <a:pt x="9307" y="9508"/>
                    <a:pt x="11575" y="11709"/>
                    <a:pt x="13877" y="13878"/>
                  </a:cubicBezTo>
                  <a:cubicBezTo>
                    <a:pt x="11675" y="11609"/>
                    <a:pt x="9441" y="9374"/>
                    <a:pt x="7206" y="7106"/>
                  </a:cubicBezTo>
                  <a:lnTo>
                    <a:pt x="501" y="401"/>
                  </a:lnTo>
                  <a:lnTo>
                    <a:pt x="101" y="1"/>
                  </a:ln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54"/>
            <p:cNvSpPr/>
            <p:nvPr/>
          </p:nvSpPr>
          <p:spPr>
            <a:xfrm>
              <a:off x="5185473" y="2694305"/>
              <a:ext cx="696587" cy="2282342"/>
            </a:xfrm>
            <a:custGeom>
              <a:rect b="b" l="l" r="r" t="t"/>
              <a:pathLst>
                <a:path extrusionOk="0" h="34760" w="10609">
                  <a:moveTo>
                    <a:pt x="1" y="1"/>
                  </a:moveTo>
                  <a:lnTo>
                    <a:pt x="1" y="34759"/>
                  </a:lnTo>
                  <a:lnTo>
                    <a:pt x="10608" y="34759"/>
                  </a:lnTo>
                  <a:lnTo>
                    <a:pt x="10608" y="10408"/>
                  </a:lnTo>
                  <a:lnTo>
                    <a:pt x="1" y="1"/>
                  </a:ln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54"/>
            <p:cNvSpPr/>
            <p:nvPr/>
          </p:nvSpPr>
          <p:spPr>
            <a:xfrm>
              <a:off x="5281862" y="4772835"/>
              <a:ext cx="516941" cy="66"/>
            </a:xfrm>
            <a:custGeom>
              <a:rect b="b" l="l" r="r" t="t"/>
              <a:pathLst>
                <a:path extrusionOk="0" fill="none" h="1" w="7873">
                  <a:moveTo>
                    <a:pt x="7873" y="1"/>
                  </a:moveTo>
                  <a:lnTo>
                    <a:pt x="0" y="1"/>
                  </a:lnTo>
                </a:path>
              </a:pathLst>
            </a:custGeom>
            <a:no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54"/>
            <p:cNvSpPr/>
            <p:nvPr/>
          </p:nvSpPr>
          <p:spPr>
            <a:xfrm>
              <a:off x="5281862" y="4569158"/>
              <a:ext cx="516941" cy="66"/>
            </a:xfrm>
            <a:custGeom>
              <a:rect b="b" l="l" r="r" t="t"/>
              <a:pathLst>
                <a:path extrusionOk="0" fill="none" h="1" w="7873">
                  <a:moveTo>
                    <a:pt x="7873" y="1"/>
                  </a:moveTo>
                  <a:lnTo>
                    <a:pt x="0" y="1"/>
                  </a:lnTo>
                </a:path>
              </a:pathLst>
            </a:custGeom>
            <a:no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54"/>
            <p:cNvSpPr/>
            <p:nvPr/>
          </p:nvSpPr>
          <p:spPr>
            <a:xfrm>
              <a:off x="5281862" y="4365481"/>
              <a:ext cx="516941" cy="66"/>
            </a:xfrm>
            <a:custGeom>
              <a:rect b="b" l="l" r="r" t="t"/>
              <a:pathLst>
                <a:path extrusionOk="0" fill="none" h="1" w="7873">
                  <a:moveTo>
                    <a:pt x="7873" y="0"/>
                  </a:moveTo>
                  <a:lnTo>
                    <a:pt x="0" y="0"/>
                  </a:lnTo>
                </a:path>
              </a:pathLst>
            </a:custGeom>
            <a:no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54"/>
            <p:cNvSpPr/>
            <p:nvPr/>
          </p:nvSpPr>
          <p:spPr>
            <a:xfrm>
              <a:off x="5281862" y="4161804"/>
              <a:ext cx="516941" cy="66"/>
            </a:xfrm>
            <a:custGeom>
              <a:rect b="b" l="l" r="r" t="t"/>
              <a:pathLst>
                <a:path extrusionOk="0" fill="none" h="1" w="7873">
                  <a:moveTo>
                    <a:pt x="7873" y="0"/>
                  </a:moveTo>
                  <a:lnTo>
                    <a:pt x="0" y="0"/>
                  </a:lnTo>
                </a:path>
              </a:pathLst>
            </a:custGeom>
            <a:no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54"/>
            <p:cNvSpPr/>
            <p:nvPr/>
          </p:nvSpPr>
          <p:spPr>
            <a:xfrm>
              <a:off x="5281862" y="3958061"/>
              <a:ext cx="516941" cy="66"/>
            </a:xfrm>
            <a:custGeom>
              <a:rect b="b" l="l" r="r" t="t"/>
              <a:pathLst>
                <a:path extrusionOk="0" fill="none" h="1" w="7873">
                  <a:moveTo>
                    <a:pt x="7873" y="1"/>
                  </a:moveTo>
                  <a:lnTo>
                    <a:pt x="0" y="1"/>
                  </a:lnTo>
                </a:path>
              </a:pathLst>
            </a:custGeom>
            <a:no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54"/>
            <p:cNvSpPr/>
            <p:nvPr/>
          </p:nvSpPr>
          <p:spPr>
            <a:xfrm>
              <a:off x="4999304" y="3754384"/>
              <a:ext cx="214708" cy="66"/>
            </a:xfrm>
            <a:custGeom>
              <a:rect b="b" l="l" r="r" t="t"/>
              <a:pathLst>
                <a:path extrusionOk="0" fill="none" h="1" w="3270">
                  <a:moveTo>
                    <a:pt x="3270" y="1"/>
                  </a:moveTo>
                  <a:lnTo>
                    <a:pt x="1" y="1"/>
                  </a:lnTo>
                </a:path>
              </a:pathLst>
            </a:custGeom>
            <a:no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54"/>
            <p:cNvSpPr/>
            <p:nvPr/>
          </p:nvSpPr>
          <p:spPr>
            <a:xfrm>
              <a:off x="4999304" y="3548540"/>
              <a:ext cx="225673" cy="66"/>
            </a:xfrm>
            <a:custGeom>
              <a:rect b="b" l="l" r="r" t="t"/>
              <a:pathLst>
                <a:path extrusionOk="0" fill="none" h="1" w="3437">
                  <a:moveTo>
                    <a:pt x="3437" y="0"/>
                  </a:moveTo>
                  <a:lnTo>
                    <a:pt x="1" y="0"/>
                  </a:lnTo>
                </a:path>
              </a:pathLst>
            </a:custGeom>
            <a:no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54"/>
            <p:cNvSpPr/>
            <p:nvPr/>
          </p:nvSpPr>
          <p:spPr>
            <a:xfrm>
              <a:off x="4999304" y="3344798"/>
              <a:ext cx="225673" cy="66"/>
            </a:xfrm>
            <a:custGeom>
              <a:rect b="b" l="l" r="r" t="t"/>
              <a:pathLst>
                <a:path extrusionOk="0" fill="none" h="1" w="3437">
                  <a:moveTo>
                    <a:pt x="3437" y="1"/>
                  </a:moveTo>
                  <a:lnTo>
                    <a:pt x="1" y="1"/>
                  </a:lnTo>
                </a:path>
              </a:pathLst>
            </a:custGeom>
            <a:no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54"/>
            <p:cNvSpPr/>
            <p:nvPr/>
          </p:nvSpPr>
          <p:spPr>
            <a:xfrm>
              <a:off x="5262164" y="3344798"/>
              <a:ext cx="254104" cy="66"/>
            </a:xfrm>
            <a:custGeom>
              <a:rect b="b" l="l" r="r" t="t"/>
              <a:pathLst>
                <a:path extrusionOk="0" fill="none" h="1" w="3870">
                  <a:moveTo>
                    <a:pt x="3870" y="1"/>
                  </a:moveTo>
                  <a:lnTo>
                    <a:pt x="0" y="1"/>
                  </a:lnTo>
                </a:path>
              </a:pathLst>
            </a:custGeom>
            <a:no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54"/>
            <p:cNvSpPr/>
            <p:nvPr/>
          </p:nvSpPr>
          <p:spPr>
            <a:xfrm>
              <a:off x="4999304" y="3141121"/>
              <a:ext cx="223507" cy="66"/>
            </a:xfrm>
            <a:custGeom>
              <a:rect b="b" l="l" r="r" t="t"/>
              <a:pathLst>
                <a:path extrusionOk="0" fill="none" h="1" w="3404">
                  <a:moveTo>
                    <a:pt x="3403" y="1"/>
                  </a:moveTo>
                  <a:lnTo>
                    <a:pt x="1" y="1"/>
                  </a:lnTo>
                </a:path>
              </a:pathLst>
            </a:custGeom>
            <a:no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54"/>
            <p:cNvSpPr/>
            <p:nvPr/>
          </p:nvSpPr>
          <p:spPr>
            <a:xfrm>
              <a:off x="4999304" y="2937444"/>
              <a:ext cx="230073" cy="66"/>
            </a:xfrm>
            <a:custGeom>
              <a:rect b="b" l="l" r="r" t="t"/>
              <a:pathLst>
                <a:path extrusionOk="0" fill="none" h="1" w="3504">
                  <a:moveTo>
                    <a:pt x="3503" y="1"/>
                  </a:moveTo>
                  <a:lnTo>
                    <a:pt x="1" y="1"/>
                  </a:lnTo>
                </a:path>
              </a:pathLst>
            </a:custGeom>
            <a:no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54"/>
            <p:cNvSpPr/>
            <p:nvPr/>
          </p:nvSpPr>
          <p:spPr>
            <a:xfrm>
              <a:off x="4891975" y="2733767"/>
              <a:ext cx="762313" cy="66"/>
            </a:xfrm>
            <a:custGeom>
              <a:rect b="b" l="l" r="r" t="t"/>
              <a:pathLst>
                <a:path extrusionOk="0" fill="none" h="1" w="11610">
                  <a:moveTo>
                    <a:pt x="11609" y="0"/>
                  </a:moveTo>
                  <a:lnTo>
                    <a:pt x="1" y="0"/>
                  </a:lnTo>
                </a:path>
              </a:pathLst>
            </a:custGeom>
            <a:no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54"/>
            <p:cNvSpPr/>
            <p:nvPr/>
          </p:nvSpPr>
          <p:spPr>
            <a:xfrm>
              <a:off x="4891975" y="2530090"/>
              <a:ext cx="762313" cy="66"/>
            </a:xfrm>
            <a:custGeom>
              <a:rect b="b" l="l" r="r" t="t"/>
              <a:pathLst>
                <a:path extrusionOk="0" fill="none" h="1" w="11610">
                  <a:moveTo>
                    <a:pt x="11609" y="0"/>
                  </a:moveTo>
                  <a:lnTo>
                    <a:pt x="1" y="0"/>
                  </a:lnTo>
                </a:path>
              </a:pathLst>
            </a:custGeom>
            <a:no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54"/>
            <p:cNvSpPr/>
            <p:nvPr/>
          </p:nvSpPr>
          <p:spPr>
            <a:xfrm>
              <a:off x="4891975" y="2326347"/>
              <a:ext cx="762313" cy="66"/>
            </a:xfrm>
            <a:custGeom>
              <a:rect b="b" l="l" r="r" t="t"/>
              <a:pathLst>
                <a:path extrusionOk="0" fill="none" h="1" w="11610">
                  <a:moveTo>
                    <a:pt x="11609" y="1"/>
                  </a:moveTo>
                  <a:lnTo>
                    <a:pt x="1" y="1"/>
                  </a:lnTo>
                </a:path>
              </a:pathLst>
            </a:custGeom>
            <a:no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54"/>
            <p:cNvSpPr/>
            <p:nvPr/>
          </p:nvSpPr>
          <p:spPr>
            <a:xfrm>
              <a:off x="4891975" y="2122670"/>
              <a:ext cx="606764" cy="66"/>
            </a:xfrm>
            <a:custGeom>
              <a:rect b="b" l="l" r="r" t="t"/>
              <a:pathLst>
                <a:path extrusionOk="0" fill="none" h="1" w="9241">
                  <a:moveTo>
                    <a:pt x="9241" y="1"/>
                  </a:moveTo>
                  <a:lnTo>
                    <a:pt x="1" y="1"/>
                  </a:lnTo>
                </a:path>
              </a:pathLst>
            </a:custGeom>
            <a:no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54"/>
            <p:cNvSpPr/>
            <p:nvPr/>
          </p:nvSpPr>
          <p:spPr>
            <a:xfrm>
              <a:off x="4891975" y="1918993"/>
              <a:ext cx="403087" cy="66"/>
            </a:xfrm>
            <a:custGeom>
              <a:rect b="b" l="l" r="r" t="t"/>
              <a:pathLst>
                <a:path extrusionOk="0" fill="none" h="1" w="6139">
                  <a:moveTo>
                    <a:pt x="6138" y="0"/>
                  </a:moveTo>
                  <a:lnTo>
                    <a:pt x="1" y="0"/>
                  </a:lnTo>
                </a:path>
              </a:pathLst>
            </a:custGeom>
            <a:no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54"/>
            <p:cNvSpPr/>
            <p:nvPr/>
          </p:nvSpPr>
          <p:spPr>
            <a:xfrm>
              <a:off x="4992738" y="1713083"/>
              <a:ext cx="201576" cy="66"/>
            </a:xfrm>
            <a:custGeom>
              <a:rect b="b" l="l" r="r" t="t"/>
              <a:pathLst>
                <a:path extrusionOk="0" fill="none" h="1" w="3070">
                  <a:moveTo>
                    <a:pt x="3070" y="1"/>
                  </a:moveTo>
                  <a:lnTo>
                    <a:pt x="1" y="1"/>
                  </a:lnTo>
                </a:path>
              </a:pathLst>
            </a:custGeom>
            <a:no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54"/>
            <p:cNvSpPr/>
            <p:nvPr/>
          </p:nvSpPr>
          <p:spPr>
            <a:xfrm>
              <a:off x="5185473" y="2919912"/>
              <a:ext cx="696587" cy="683455"/>
            </a:xfrm>
            <a:custGeom>
              <a:rect b="b" l="l" r="r" t="t"/>
              <a:pathLst>
                <a:path extrusionOk="0" h="10409" w="10609">
                  <a:moveTo>
                    <a:pt x="1" y="1"/>
                  </a:moveTo>
                  <a:cubicBezTo>
                    <a:pt x="1602" y="1935"/>
                    <a:pt x="3303" y="3703"/>
                    <a:pt x="5071" y="5438"/>
                  </a:cubicBezTo>
                  <a:cubicBezTo>
                    <a:pt x="6839" y="7139"/>
                    <a:pt x="8673" y="8840"/>
                    <a:pt x="10608" y="10408"/>
                  </a:cubicBezTo>
                  <a:cubicBezTo>
                    <a:pt x="9007" y="8507"/>
                    <a:pt x="7306" y="6705"/>
                    <a:pt x="5538" y="4971"/>
                  </a:cubicBezTo>
                  <a:cubicBezTo>
                    <a:pt x="3770" y="3270"/>
                    <a:pt x="1969" y="1568"/>
                    <a:pt x="1"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54"/>
            <p:cNvSpPr/>
            <p:nvPr/>
          </p:nvSpPr>
          <p:spPr>
            <a:xfrm>
              <a:off x="5165775" y="2652742"/>
              <a:ext cx="716285" cy="2323904"/>
            </a:xfrm>
            <a:custGeom>
              <a:rect b="b" l="l" r="r" t="t"/>
              <a:pathLst>
                <a:path extrusionOk="0" h="35393" w="10909">
                  <a:moveTo>
                    <a:pt x="34" y="0"/>
                  </a:moveTo>
                  <a:lnTo>
                    <a:pt x="34" y="634"/>
                  </a:lnTo>
                  <a:lnTo>
                    <a:pt x="0" y="9307"/>
                  </a:lnTo>
                  <a:cubicBezTo>
                    <a:pt x="0" y="12209"/>
                    <a:pt x="34" y="15111"/>
                    <a:pt x="34" y="18013"/>
                  </a:cubicBezTo>
                  <a:cubicBezTo>
                    <a:pt x="34" y="20915"/>
                    <a:pt x="67" y="23817"/>
                    <a:pt x="134" y="26719"/>
                  </a:cubicBezTo>
                  <a:cubicBezTo>
                    <a:pt x="134" y="28154"/>
                    <a:pt x="167" y="29588"/>
                    <a:pt x="201" y="31056"/>
                  </a:cubicBezTo>
                  <a:lnTo>
                    <a:pt x="301" y="35392"/>
                  </a:lnTo>
                  <a:lnTo>
                    <a:pt x="434" y="31056"/>
                  </a:lnTo>
                  <a:cubicBezTo>
                    <a:pt x="467" y="29588"/>
                    <a:pt x="501" y="28154"/>
                    <a:pt x="501" y="26719"/>
                  </a:cubicBezTo>
                  <a:cubicBezTo>
                    <a:pt x="534" y="23817"/>
                    <a:pt x="567" y="20915"/>
                    <a:pt x="601" y="18013"/>
                  </a:cubicBezTo>
                  <a:cubicBezTo>
                    <a:pt x="634" y="15111"/>
                    <a:pt x="634" y="12209"/>
                    <a:pt x="634" y="9307"/>
                  </a:cubicBezTo>
                  <a:lnTo>
                    <a:pt x="572" y="1286"/>
                  </a:lnTo>
                  <a:lnTo>
                    <a:pt x="572" y="1286"/>
                  </a:lnTo>
                  <a:cubicBezTo>
                    <a:pt x="1316" y="1994"/>
                    <a:pt x="2059" y="2687"/>
                    <a:pt x="2802" y="3403"/>
                  </a:cubicBezTo>
                  <a:lnTo>
                    <a:pt x="5471" y="5938"/>
                  </a:lnTo>
                  <a:cubicBezTo>
                    <a:pt x="6372" y="6838"/>
                    <a:pt x="7272" y="7672"/>
                    <a:pt x="8173" y="8506"/>
                  </a:cubicBezTo>
                  <a:cubicBezTo>
                    <a:pt x="9074" y="9340"/>
                    <a:pt x="9974" y="10207"/>
                    <a:pt x="10908" y="11041"/>
                  </a:cubicBezTo>
                  <a:cubicBezTo>
                    <a:pt x="10041" y="10141"/>
                    <a:pt x="9174" y="9240"/>
                    <a:pt x="8306" y="8373"/>
                  </a:cubicBezTo>
                  <a:cubicBezTo>
                    <a:pt x="7472" y="7472"/>
                    <a:pt x="6605" y="6571"/>
                    <a:pt x="5738" y="5704"/>
                  </a:cubicBezTo>
                  <a:lnTo>
                    <a:pt x="3103" y="3069"/>
                  </a:lnTo>
                  <a:cubicBezTo>
                    <a:pt x="2235" y="2202"/>
                    <a:pt x="1368" y="1301"/>
                    <a:pt x="501" y="434"/>
                  </a:cubicBezTo>
                  <a:lnTo>
                    <a:pt x="3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54"/>
            <p:cNvSpPr/>
            <p:nvPr/>
          </p:nvSpPr>
          <p:spPr>
            <a:xfrm>
              <a:off x="5264330" y="3548540"/>
              <a:ext cx="446882" cy="66"/>
            </a:xfrm>
            <a:custGeom>
              <a:rect b="b" l="l" r="r" t="t"/>
              <a:pathLst>
                <a:path extrusionOk="0" fill="none" h="1" w="6806">
                  <a:moveTo>
                    <a:pt x="6805" y="0"/>
                  </a:moveTo>
                  <a:lnTo>
                    <a:pt x="0" y="0"/>
                  </a:lnTo>
                </a:path>
              </a:pathLst>
            </a:custGeom>
            <a:no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54"/>
            <p:cNvSpPr/>
            <p:nvPr/>
          </p:nvSpPr>
          <p:spPr>
            <a:xfrm>
              <a:off x="5270896" y="3754384"/>
              <a:ext cx="527906" cy="66"/>
            </a:xfrm>
            <a:custGeom>
              <a:rect b="b" l="l" r="r" t="t"/>
              <a:pathLst>
                <a:path extrusionOk="0" fill="none" h="1" w="8040">
                  <a:moveTo>
                    <a:pt x="8040" y="1"/>
                  </a:moveTo>
                  <a:lnTo>
                    <a:pt x="1" y="1"/>
                  </a:lnTo>
                </a:path>
              </a:pathLst>
            </a:custGeom>
            <a:no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54"/>
            <p:cNvSpPr/>
            <p:nvPr/>
          </p:nvSpPr>
          <p:spPr>
            <a:xfrm>
              <a:off x="3382961" y="3138954"/>
              <a:ext cx="315431" cy="1769800"/>
            </a:xfrm>
            <a:custGeom>
              <a:rect b="b" l="l" r="r" t="t"/>
              <a:pathLst>
                <a:path extrusionOk="0" h="26954" w="4804">
                  <a:moveTo>
                    <a:pt x="0" y="0"/>
                  </a:moveTo>
                  <a:lnTo>
                    <a:pt x="0" y="26953"/>
                  </a:lnTo>
                  <a:lnTo>
                    <a:pt x="4804" y="26953"/>
                  </a:lnTo>
                  <a:lnTo>
                    <a:pt x="480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54"/>
            <p:cNvSpPr/>
            <p:nvPr/>
          </p:nvSpPr>
          <p:spPr>
            <a:xfrm>
              <a:off x="3477117" y="2965940"/>
              <a:ext cx="138083" cy="142417"/>
            </a:xfrm>
            <a:custGeom>
              <a:rect b="b" l="l" r="r" t="t"/>
              <a:pathLst>
                <a:path extrusionOk="0" h="2169" w="2103">
                  <a:moveTo>
                    <a:pt x="1068" y="0"/>
                  </a:moveTo>
                  <a:cubicBezTo>
                    <a:pt x="468" y="0"/>
                    <a:pt x="1" y="467"/>
                    <a:pt x="1" y="1034"/>
                  </a:cubicBezTo>
                  <a:lnTo>
                    <a:pt x="1" y="2168"/>
                  </a:lnTo>
                  <a:lnTo>
                    <a:pt x="2102" y="2168"/>
                  </a:lnTo>
                  <a:lnTo>
                    <a:pt x="2102" y="1034"/>
                  </a:lnTo>
                  <a:cubicBezTo>
                    <a:pt x="2102" y="467"/>
                    <a:pt x="1635" y="0"/>
                    <a:pt x="1068" y="0"/>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54"/>
            <p:cNvSpPr/>
            <p:nvPr/>
          </p:nvSpPr>
          <p:spPr>
            <a:xfrm>
              <a:off x="3376395" y="3279138"/>
              <a:ext cx="24163" cy="157715"/>
            </a:xfrm>
            <a:custGeom>
              <a:rect b="b" l="l" r="r" t="t"/>
              <a:pathLst>
                <a:path extrusionOk="0" h="2402" w="368">
                  <a:moveTo>
                    <a:pt x="200" y="0"/>
                  </a:moveTo>
                  <a:cubicBezTo>
                    <a:pt x="100" y="0"/>
                    <a:pt x="0" y="67"/>
                    <a:pt x="0" y="167"/>
                  </a:cubicBezTo>
                  <a:lnTo>
                    <a:pt x="0" y="2235"/>
                  </a:lnTo>
                  <a:cubicBezTo>
                    <a:pt x="0" y="2335"/>
                    <a:pt x="100" y="2402"/>
                    <a:pt x="200" y="2402"/>
                  </a:cubicBezTo>
                  <a:cubicBezTo>
                    <a:pt x="267" y="2402"/>
                    <a:pt x="367" y="2302"/>
                    <a:pt x="367" y="2235"/>
                  </a:cubicBezTo>
                  <a:lnTo>
                    <a:pt x="367" y="167"/>
                  </a:lnTo>
                  <a:cubicBezTo>
                    <a:pt x="367" y="67"/>
                    <a:pt x="267" y="0"/>
                    <a:pt x="2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54"/>
            <p:cNvSpPr/>
            <p:nvPr/>
          </p:nvSpPr>
          <p:spPr>
            <a:xfrm>
              <a:off x="3481516" y="3279138"/>
              <a:ext cx="24163" cy="124885"/>
            </a:xfrm>
            <a:custGeom>
              <a:rect b="b" l="l" r="r" t="t"/>
              <a:pathLst>
                <a:path extrusionOk="0" h="1902" w="368">
                  <a:moveTo>
                    <a:pt x="200" y="0"/>
                  </a:moveTo>
                  <a:cubicBezTo>
                    <a:pt x="100" y="0"/>
                    <a:pt x="0" y="67"/>
                    <a:pt x="34" y="167"/>
                  </a:cubicBezTo>
                  <a:lnTo>
                    <a:pt x="34" y="1701"/>
                  </a:lnTo>
                  <a:cubicBezTo>
                    <a:pt x="34" y="1802"/>
                    <a:pt x="100" y="1902"/>
                    <a:pt x="200" y="1902"/>
                  </a:cubicBezTo>
                  <a:cubicBezTo>
                    <a:pt x="300" y="1902"/>
                    <a:pt x="367" y="1802"/>
                    <a:pt x="367" y="1701"/>
                  </a:cubicBezTo>
                  <a:lnTo>
                    <a:pt x="367" y="167"/>
                  </a:lnTo>
                  <a:cubicBezTo>
                    <a:pt x="367" y="67"/>
                    <a:pt x="300" y="0"/>
                    <a:pt x="2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54"/>
            <p:cNvSpPr/>
            <p:nvPr/>
          </p:nvSpPr>
          <p:spPr>
            <a:xfrm>
              <a:off x="3588804" y="3279138"/>
              <a:ext cx="21996" cy="124885"/>
            </a:xfrm>
            <a:custGeom>
              <a:rect b="b" l="l" r="r" t="t"/>
              <a:pathLst>
                <a:path extrusionOk="0" h="1902" w="335">
                  <a:moveTo>
                    <a:pt x="168" y="0"/>
                  </a:moveTo>
                  <a:cubicBezTo>
                    <a:pt x="67" y="0"/>
                    <a:pt x="1" y="67"/>
                    <a:pt x="1" y="167"/>
                  </a:cubicBezTo>
                  <a:lnTo>
                    <a:pt x="1" y="1701"/>
                  </a:lnTo>
                  <a:cubicBezTo>
                    <a:pt x="1" y="1802"/>
                    <a:pt x="67" y="1868"/>
                    <a:pt x="168" y="1902"/>
                  </a:cubicBezTo>
                  <a:cubicBezTo>
                    <a:pt x="268" y="1902"/>
                    <a:pt x="334" y="1802"/>
                    <a:pt x="334" y="1701"/>
                  </a:cubicBezTo>
                  <a:lnTo>
                    <a:pt x="334" y="167"/>
                  </a:lnTo>
                  <a:cubicBezTo>
                    <a:pt x="334" y="67"/>
                    <a:pt x="268" y="0"/>
                    <a:pt x="1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54"/>
            <p:cNvSpPr/>
            <p:nvPr/>
          </p:nvSpPr>
          <p:spPr>
            <a:xfrm>
              <a:off x="3693925" y="3279138"/>
              <a:ext cx="21996" cy="157715"/>
            </a:xfrm>
            <a:custGeom>
              <a:rect b="b" l="l" r="r" t="t"/>
              <a:pathLst>
                <a:path extrusionOk="0" h="2402" w="335">
                  <a:moveTo>
                    <a:pt x="168" y="0"/>
                  </a:moveTo>
                  <a:cubicBezTo>
                    <a:pt x="68" y="0"/>
                    <a:pt x="1" y="67"/>
                    <a:pt x="1" y="167"/>
                  </a:cubicBezTo>
                  <a:lnTo>
                    <a:pt x="1" y="2235"/>
                  </a:lnTo>
                  <a:cubicBezTo>
                    <a:pt x="1" y="2302"/>
                    <a:pt x="68" y="2402"/>
                    <a:pt x="168" y="2402"/>
                  </a:cubicBezTo>
                  <a:cubicBezTo>
                    <a:pt x="268" y="2402"/>
                    <a:pt x="334" y="2335"/>
                    <a:pt x="334" y="2235"/>
                  </a:cubicBezTo>
                  <a:lnTo>
                    <a:pt x="334" y="167"/>
                  </a:lnTo>
                  <a:cubicBezTo>
                    <a:pt x="334" y="67"/>
                    <a:pt x="268" y="0"/>
                    <a:pt x="1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54"/>
            <p:cNvSpPr/>
            <p:nvPr/>
          </p:nvSpPr>
          <p:spPr>
            <a:xfrm>
              <a:off x="3391694" y="3329499"/>
              <a:ext cx="311097" cy="21996"/>
            </a:xfrm>
            <a:custGeom>
              <a:rect b="b" l="l" r="r" t="t"/>
              <a:pathLst>
                <a:path extrusionOk="0" h="335" w="4738">
                  <a:moveTo>
                    <a:pt x="1" y="0"/>
                  </a:moveTo>
                  <a:lnTo>
                    <a:pt x="1" y="334"/>
                  </a:lnTo>
                  <a:lnTo>
                    <a:pt x="4737" y="334"/>
                  </a:lnTo>
                  <a:lnTo>
                    <a:pt x="473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54"/>
            <p:cNvSpPr/>
            <p:nvPr/>
          </p:nvSpPr>
          <p:spPr>
            <a:xfrm>
              <a:off x="3361031" y="3314134"/>
              <a:ext cx="54826" cy="54826"/>
            </a:xfrm>
            <a:custGeom>
              <a:rect b="b" l="l" r="r" t="t"/>
              <a:pathLst>
                <a:path extrusionOk="0" h="835" w="835">
                  <a:moveTo>
                    <a:pt x="434" y="1"/>
                  </a:moveTo>
                  <a:cubicBezTo>
                    <a:pt x="201" y="1"/>
                    <a:pt x="1" y="168"/>
                    <a:pt x="1" y="401"/>
                  </a:cubicBezTo>
                  <a:cubicBezTo>
                    <a:pt x="1" y="635"/>
                    <a:pt x="201" y="835"/>
                    <a:pt x="434" y="835"/>
                  </a:cubicBezTo>
                  <a:cubicBezTo>
                    <a:pt x="668" y="835"/>
                    <a:pt x="835" y="635"/>
                    <a:pt x="835" y="401"/>
                  </a:cubicBezTo>
                  <a:cubicBezTo>
                    <a:pt x="835" y="168"/>
                    <a:pt x="668"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54"/>
            <p:cNvSpPr/>
            <p:nvPr/>
          </p:nvSpPr>
          <p:spPr>
            <a:xfrm>
              <a:off x="3466152" y="3314134"/>
              <a:ext cx="54826" cy="54826"/>
            </a:xfrm>
            <a:custGeom>
              <a:rect b="b" l="l" r="r" t="t"/>
              <a:pathLst>
                <a:path extrusionOk="0" h="835" w="835">
                  <a:moveTo>
                    <a:pt x="434" y="1"/>
                  </a:moveTo>
                  <a:cubicBezTo>
                    <a:pt x="201" y="1"/>
                    <a:pt x="1" y="168"/>
                    <a:pt x="1" y="401"/>
                  </a:cubicBezTo>
                  <a:cubicBezTo>
                    <a:pt x="1" y="635"/>
                    <a:pt x="201" y="835"/>
                    <a:pt x="434" y="835"/>
                  </a:cubicBezTo>
                  <a:cubicBezTo>
                    <a:pt x="668" y="835"/>
                    <a:pt x="835" y="635"/>
                    <a:pt x="835" y="401"/>
                  </a:cubicBezTo>
                  <a:cubicBezTo>
                    <a:pt x="835" y="168"/>
                    <a:pt x="668"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54"/>
            <p:cNvSpPr/>
            <p:nvPr/>
          </p:nvSpPr>
          <p:spPr>
            <a:xfrm>
              <a:off x="3571273" y="3314134"/>
              <a:ext cx="54826" cy="54826"/>
            </a:xfrm>
            <a:custGeom>
              <a:rect b="b" l="l" r="r" t="t"/>
              <a:pathLst>
                <a:path extrusionOk="0" h="835" w="835">
                  <a:moveTo>
                    <a:pt x="435" y="1"/>
                  </a:moveTo>
                  <a:cubicBezTo>
                    <a:pt x="201" y="1"/>
                    <a:pt x="1" y="168"/>
                    <a:pt x="1" y="401"/>
                  </a:cubicBezTo>
                  <a:cubicBezTo>
                    <a:pt x="1" y="635"/>
                    <a:pt x="201" y="835"/>
                    <a:pt x="435" y="835"/>
                  </a:cubicBezTo>
                  <a:cubicBezTo>
                    <a:pt x="668" y="835"/>
                    <a:pt x="835" y="635"/>
                    <a:pt x="835" y="401"/>
                  </a:cubicBezTo>
                  <a:cubicBezTo>
                    <a:pt x="835" y="168"/>
                    <a:pt x="668" y="1"/>
                    <a:pt x="4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54"/>
            <p:cNvSpPr/>
            <p:nvPr/>
          </p:nvSpPr>
          <p:spPr>
            <a:xfrm>
              <a:off x="3676460" y="3314134"/>
              <a:ext cx="54760" cy="54826"/>
            </a:xfrm>
            <a:custGeom>
              <a:rect b="b" l="l" r="r" t="t"/>
              <a:pathLst>
                <a:path extrusionOk="0" h="835" w="834">
                  <a:moveTo>
                    <a:pt x="434" y="1"/>
                  </a:moveTo>
                  <a:cubicBezTo>
                    <a:pt x="200" y="1"/>
                    <a:pt x="0" y="168"/>
                    <a:pt x="0" y="401"/>
                  </a:cubicBezTo>
                  <a:cubicBezTo>
                    <a:pt x="0" y="635"/>
                    <a:pt x="200" y="835"/>
                    <a:pt x="434" y="835"/>
                  </a:cubicBezTo>
                  <a:cubicBezTo>
                    <a:pt x="667" y="835"/>
                    <a:pt x="834" y="635"/>
                    <a:pt x="834" y="401"/>
                  </a:cubicBezTo>
                  <a:cubicBezTo>
                    <a:pt x="834" y="168"/>
                    <a:pt x="667"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54"/>
            <p:cNvSpPr/>
            <p:nvPr/>
          </p:nvSpPr>
          <p:spPr>
            <a:xfrm>
              <a:off x="3255910" y="3266006"/>
              <a:ext cx="580500" cy="39462"/>
            </a:xfrm>
            <a:custGeom>
              <a:rect b="b" l="l" r="r" t="t"/>
              <a:pathLst>
                <a:path extrusionOk="0" h="601" w="8841">
                  <a:moveTo>
                    <a:pt x="334" y="0"/>
                  </a:moveTo>
                  <a:cubicBezTo>
                    <a:pt x="134" y="0"/>
                    <a:pt x="0" y="134"/>
                    <a:pt x="0" y="300"/>
                  </a:cubicBezTo>
                  <a:cubicBezTo>
                    <a:pt x="0" y="467"/>
                    <a:pt x="134" y="601"/>
                    <a:pt x="334" y="601"/>
                  </a:cubicBezTo>
                  <a:lnTo>
                    <a:pt x="8540" y="601"/>
                  </a:lnTo>
                  <a:cubicBezTo>
                    <a:pt x="8707" y="601"/>
                    <a:pt x="8840" y="467"/>
                    <a:pt x="8840" y="300"/>
                  </a:cubicBezTo>
                  <a:cubicBezTo>
                    <a:pt x="8840" y="134"/>
                    <a:pt x="8707" y="0"/>
                    <a:pt x="85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54"/>
            <p:cNvSpPr/>
            <p:nvPr/>
          </p:nvSpPr>
          <p:spPr>
            <a:xfrm>
              <a:off x="3212115" y="3224377"/>
              <a:ext cx="670257" cy="41694"/>
            </a:xfrm>
            <a:custGeom>
              <a:rect b="b" l="l" r="r" t="t"/>
              <a:pathLst>
                <a:path extrusionOk="0" h="635" w="10208">
                  <a:moveTo>
                    <a:pt x="301" y="0"/>
                  </a:moveTo>
                  <a:cubicBezTo>
                    <a:pt x="134" y="34"/>
                    <a:pt x="0" y="167"/>
                    <a:pt x="0" y="334"/>
                  </a:cubicBezTo>
                  <a:cubicBezTo>
                    <a:pt x="0" y="501"/>
                    <a:pt x="134" y="634"/>
                    <a:pt x="301" y="634"/>
                  </a:cubicBezTo>
                  <a:lnTo>
                    <a:pt x="9907" y="634"/>
                  </a:lnTo>
                  <a:cubicBezTo>
                    <a:pt x="10074" y="634"/>
                    <a:pt x="10208" y="501"/>
                    <a:pt x="10208" y="334"/>
                  </a:cubicBezTo>
                  <a:cubicBezTo>
                    <a:pt x="10208" y="167"/>
                    <a:pt x="10074" y="0"/>
                    <a:pt x="99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54"/>
            <p:cNvSpPr/>
            <p:nvPr/>
          </p:nvSpPr>
          <p:spPr>
            <a:xfrm>
              <a:off x="3196750" y="3048934"/>
              <a:ext cx="696587" cy="258700"/>
            </a:xfrm>
            <a:custGeom>
              <a:rect b="b" l="l" r="r" t="t"/>
              <a:pathLst>
                <a:path extrusionOk="0" h="3940" w="10609">
                  <a:moveTo>
                    <a:pt x="5209" y="1"/>
                  </a:moveTo>
                  <a:cubicBezTo>
                    <a:pt x="4296" y="1"/>
                    <a:pt x="3388" y="265"/>
                    <a:pt x="2569" y="738"/>
                  </a:cubicBezTo>
                  <a:cubicBezTo>
                    <a:pt x="2172" y="973"/>
                    <a:pt x="1716" y="1090"/>
                    <a:pt x="1254" y="1090"/>
                  </a:cubicBezTo>
                  <a:cubicBezTo>
                    <a:pt x="863" y="1090"/>
                    <a:pt x="468" y="1006"/>
                    <a:pt x="101" y="838"/>
                  </a:cubicBezTo>
                  <a:lnTo>
                    <a:pt x="101" y="838"/>
                  </a:lnTo>
                  <a:cubicBezTo>
                    <a:pt x="1" y="2539"/>
                    <a:pt x="1769" y="3940"/>
                    <a:pt x="5305" y="3940"/>
                  </a:cubicBezTo>
                  <a:cubicBezTo>
                    <a:pt x="8840" y="3940"/>
                    <a:pt x="10608" y="2539"/>
                    <a:pt x="10508" y="871"/>
                  </a:cubicBezTo>
                  <a:lnTo>
                    <a:pt x="10508" y="871"/>
                  </a:lnTo>
                  <a:cubicBezTo>
                    <a:pt x="10175" y="1038"/>
                    <a:pt x="9808" y="1105"/>
                    <a:pt x="9408" y="1105"/>
                  </a:cubicBezTo>
                  <a:cubicBezTo>
                    <a:pt x="8941" y="1105"/>
                    <a:pt x="8507" y="971"/>
                    <a:pt x="8107" y="738"/>
                  </a:cubicBezTo>
                  <a:cubicBezTo>
                    <a:pt x="7288" y="265"/>
                    <a:pt x="6380" y="1"/>
                    <a:pt x="5467" y="1"/>
                  </a:cubicBezTo>
                  <a:cubicBezTo>
                    <a:pt x="5424" y="1"/>
                    <a:pt x="5381" y="2"/>
                    <a:pt x="5338" y="3"/>
                  </a:cubicBezTo>
                  <a:lnTo>
                    <a:pt x="5338" y="3"/>
                  </a:lnTo>
                  <a:cubicBezTo>
                    <a:pt x="5295" y="2"/>
                    <a:pt x="5252" y="1"/>
                    <a:pt x="5209"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54"/>
            <p:cNvSpPr/>
            <p:nvPr/>
          </p:nvSpPr>
          <p:spPr>
            <a:xfrm>
              <a:off x="3166087" y="3101725"/>
              <a:ext cx="41694" cy="30729"/>
            </a:xfrm>
            <a:custGeom>
              <a:rect b="b" l="l" r="r" t="t"/>
              <a:pathLst>
                <a:path extrusionOk="0" h="468" w="635">
                  <a:moveTo>
                    <a:pt x="1" y="0"/>
                  </a:moveTo>
                  <a:cubicBezTo>
                    <a:pt x="1" y="234"/>
                    <a:pt x="201" y="467"/>
                    <a:pt x="434" y="467"/>
                  </a:cubicBezTo>
                  <a:lnTo>
                    <a:pt x="635" y="467"/>
                  </a:lnTo>
                  <a:lnTo>
                    <a:pt x="635" y="0"/>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54"/>
            <p:cNvSpPr/>
            <p:nvPr/>
          </p:nvSpPr>
          <p:spPr>
            <a:xfrm>
              <a:off x="3886702" y="3101725"/>
              <a:ext cx="41694" cy="30729"/>
            </a:xfrm>
            <a:custGeom>
              <a:rect b="b" l="l" r="r" t="t"/>
              <a:pathLst>
                <a:path extrusionOk="0" h="468" w="635">
                  <a:moveTo>
                    <a:pt x="0" y="0"/>
                  </a:moveTo>
                  <a:lnTo>
                    <a:pt x="0" y="467"/>
                  </a:lnTo>
                  <a:lnTo>
                    <a:pt x="167" y="467"/>
                  </a:lnTo>
                  <a:cubicBezTo>
                    <a:pt x="434" y="467"/>
                    <a:pt x="634" y="234"/>
                    <a:pt x="634" y="0"/>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54"/>
            <p:cNvSpPr/>
            <p:nvPr/>
          </p:nvSpPr>
          <p:spPr>
            <a:xfrm>
              <a:off x="3198983" y="3042565"/>
              <a:ext cx="694355" cy="221274"/>
            </a:xfrm>
            <a:custGeom>
              <a:rect b="b" l="l" r="r" t="t"/>
              <a:pathLst>
                <a:path extrusionOk="0" h="3370" w="10575">
                  <a:moveTo>
                    <a:pt x="3436" y="1"/>
                  </a:moveTo>
                  <a:cubicBezTo>
                    <a:pt x="2869" y="634"/>
                    <a:pt x="2035" y="1001"/>
                    <a:pt x="1168" y="1001"/>
                  </a:cubicBezTo>
                  <a:cubicBezTo>
                    <a:pt x="767" y="1001"/>
                    <a:pt x="367" y="935"/>
                    <a:pt x="0" y="768"/>
                  </a:cubicBezTo>
                  <a:lnTo>
                    <a:pt x="0" y="868"/>
                  </a:lnTo>
                  <a:cubicBezTo>
                    <a:pt x="0" y="2236"/>
                    <a:pt x="1801" y="3370"/>
                    <a:pt x="5271" y="3370"/>
                  </a:cubicBezTo>
                  <a:cubicBezTo>
                    <a:pt x="8773" y="3370"/>
                    <a:pt x="10574" y="2236"/>
                    <a:pt x="10574" y="868"/>
                  </a:cubicBezTo>
                  <a:lnTo>
                    <a:pt x="10574" y="801"/>
                  </a:lnTo>
                  <a:cubicBezTo>
                    <a:pt x="10207" y="935"/>
                    <a:pt x="9841" y="1001"/>
                    <a:pt x="9474" y="1001"/>
                  </a:cubicBezTo>
                  <a:cubicBezTo>
                    <a:pt x="8573" y="1001"/>
                    <a:pt x="7739" y="634"/>
                    <a:pt x="7172" y="1"/>
                  </a:cubicBezTo>
                  <a:cubicBezTo>
                    <a:pt x="6271" y="34"/>
                    <a:pt x="6338" y="101"/>
                    <a:pt x="5271" y="101"/>
                  </a:cubicBezTo>
                  <a:cubicBezTo>
                    <a:pt x="4237" y="101"/>
                    <a:pt x="4303" y="34"/>
                    <a:pt x="3436" y="1"/>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54"/>
            <p:cNvSpPr/>
            <p:nvPr/>
          </p:nvSpPr>
          <p:spPr>
            <a:xfrm>
              <a:off x="3382961" y="3031600"/>
              <a:ext cx="326396" cy="30729"/>
            </a:xfrm>
            <a:custGeom>
              <a:rect b="b" l="l" r="r" t="t"/>
              <a:pathLst>
                <a:path extrusionOk="0" h="468" w="4971">
                  <a:moveTo>
                    <a:pt x="234" y="1"/>
                  </a:moveTo>
                  <a:cubicBezTo>
                    <a:pt x="100" y="1"/>
                    <a:pt x="0" y="101"/>
                    <a:pt x="0" y="234"/>
                  </a:cubicBezTo>
                  <a:cubicBezTo>
                    <a:pt x="0" y="368"/>
                    <a:pt x="100" y="468"/>
                    <a:pt x="234" y="468"/>
                  </a:cubicBezTo>
                  <a:lnTo>
                    <a:pt x="4770" y="468"/>
                  </a:lnTo>
                  <a:cubicBezTo>
                    <a:pt x="4904" y="468"/>
                    <a:pt x="4970" y="368"/>
                    <a:pt x="4970" y="234"/>
                  </a:cubicBezTo>
                  <a:cubicBezTo>
                    <a:pt x="4970" y="101"/>
                    <a:pt x="4870" y="1"/>
                    <a:pt x="4770"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54"/>
            <p:cNvSpPr/>
            <p:nvPr/>
          </p:nvSpPr>
          <p:spPr>
            <a:xfrm>
              <a:off x="3536276" y="2847621"/>
              <a:ext cx="21930" cy="159948"/>
            </a:xfrm>
            <a:custGeom>
              <a:rect b="b" l="l" r="r" t="t"/>
              <a:pathLst>
                <a:path extrusionOk="0" h="2436" w="334">
                  <a:moveTo>
                    <a:pt x="167" y="1"/>
                  </a:moveTo>
                  <a:cubicBezTo>
                    <a:pt x="67" y="1"/>
                    <a:pt x="0" y="68"/>
                    <a:pt x="0" y="168"/>
                  </a:cubicBezTo>
                  <a:lnTo>
                    <a:pt x="0" y="2303"/>
                  </a:lnTo>
                  <a:cubicBezTo>
                    <a:pt x="0" y="2369"/>
                    <a:pt x="67" y="2436"/>
                    <a:pt x="167" y="2436"/>
                  </a:cubicBezTo>
                  <a:cubicBezTo>
                    <a:pt x="267" y="2436"/>
                    <a:pt x="334" y="2369"/>
                    <a:pt x="334" y="2269"/>
                  </a:cubicBezTo>
                  <a:lnTo>
                    <a:pt x="334" y="168"/>
                  </a:lnTo>
                  <a:cubicBezTo>
                    <a:pt x="334" y="68"/>
                    <a:pt x="234" y="1"/>
                    <a:pt x="167" y="1"/>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54"/>
            <p:cNvSpPr/>
            <p:nvPr/>
          </p:nvSpPr>
          <p:spPr>
            <a:xfrm>
              <a:off x="3509947" y="2834489"/>
              <a:ext cx="63625" cy="54104"/>
            </a:xfrm>
            <a:custGeom>
              <a:rect b="b" l="l" r="r" t="t"/>
              <a:pathLst>
                <a:path extrusionOk="0" h="824" w="969">
                  <a:moveTo>
                    <a:pt x="568" y="1"/>
                  </a:moveTo>
                  <a:cubicBezTo>
                    <a:pt x="168" y="1"/>
                    <a:pt x="1" y="434"/>
                    <a:pt x="268" y="701"/>
                  </a:cubicBezTo>
                  <a:cubicBezTo>
                    <a:pt x="353" y="786"/>
                    <a:pt x="454" y="824"/>
                    <a:pt x="554" y="824"/>
                  </a:cubicBezTo>
                  <a:cubicBezTo>
                    <a:pt x="767" y="824"/>
                    <a:pt x="968" y="651"/>
                    <a:pt x="968" y="401"/>
                  </a:cubicBezTo>
                  <a:cubicBezTo>
                    <a:pt x="968" y="168"/>
                    <a:pt x="768" y="1"/>
                    <a:pt x="568" y="1"/>
                  </a:cubicBezTo>
                  <a:close/>
                </a:path>
              </a:pathLst>
            </a:custGeom>
            <a:solidFill>
              <a:srgbClr val="DB7D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54"/>
            <p:cNvSpPr/>
            <p:nvPr/>
          </p:nvSpPr>
          <p:spPr>
            <a:xfrm>
              <a:off x="3376395" y="3622999"/>
              <a:ext cx="24163" cy="157781"/>
            </a:xfrm>
            <a:custGeom>
              <a:rect b="b" l="l" r="r" t="t"/>
              <a:pathLst>
                <a:path extrusionOk="0" h="2403" w="368">
                  <a:moveTo>
                    <a:pt x="200" y="0"/>
                  </a:moveTo>
                  <a:cubicBezTo>
                    <a:pt x="100" y="0"/>
                    <a:pt x="0" y="67"/>
                    <a:pt x="0" y="167"/>
                  </a:cubicBezTo>
                  <a:lnTo>
                    <a:pt x="0" y="2235"/>
                  </a:lnTo>
                  <a:cubicBezTo>
                    <a:pt x="0" y="2302"/>
                    <a:pt x="100" y="2402"/>
                    <a:pt x="200" y="2402"/>
                  </a:cubicBezTo>
                  <a:cubicBezTo>
                    <a:pt x="267" y="2402"/>
                    <a:pt x="367" y="2302"/>
                    <a:pt x="367" y="2235"/>
                  </a:cubicBezTo>
                  <a:lnTo>
                    <a:pt x="367" y="167"/>
                  </a:lnTo>
                  <a:cubicBezTo>
                    <a:pt x="367" y="67"/>
                    <a:pt x="267" y="0"/>
                    <a:pt x="2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54"/>
            <p:cNvSpPr/>
            <p:nvPr/>
          </p:nvSpPr>
          <p:spPr>
            <a:xfrm>
              <a:off x="3481516" y="3622999"/>
              <a:ext cx="24163" cy="122719"/>
            </a:xfrm>
            <a:custGeom>
              <a:rect b="b" l="l" r="r" t="t"/>
              <a:pathLst>
                <a:path extrusionOk="0" h="1869" w="368">
                  <a:moveTo>
                    <a:pt x="200" y="0"/>
                  </a:moveTo>
                  <a:cubicBezTo>
                    <a:pt x="100" y="0"/>
                    <a:pt x="0" y="67"/>
                    <a:pt x="34" y="167"/>
                  </a:cubicBezTo>
                  <a:lnTo>
                    <a:pt x="34" y="1702"/>
                  </a:lnTo>
                  <a:cubicBezTo>
                    <a:pt x="0" y="1802"/>
                    <a:pt x="100" y="1868"/>
                    <a:pt x="200" y="1868"/>
                  </a:cubicBezTo>
                  <a:cubicBezTo>
                    <a:pt x="267" y="1868"/>
                    <a:pt x="367" y="1802"/>
                    <a:pt x="367" y="1735"/>
                  </a:cubicBezTo>
                  <a:lnTo>
                    <a:pt x="367" y="167"/>
                  </a:lnTo>
                  <a:cubicBezTo>
                    <a:pt x="367" y="67"/>
                    <a:pt x="300" y="0"/>
                    <a:pt x="2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54"/>
            <p:cNvSpPr/>
            <p:nvPr/>
          </p:nvSpPr>
          <p:spPr>
            <a:xfrm>
              <a:off x="3588804" y="3622999"/>
              <a:ext cx="21996" cy="122719"/>
            </a:xfrm>
            <a:custGeom>
              <a:rect b="b" l="l" r="r" t="t"/>
              <a:pathLst>
                <a:path extrusionOk="0" h="1869" w="335">
                  <a:moveTo>
                    <a:pt x="168" y="0"/>
                  </a:moveTo>
                  <a:cubicBezTo>
                    <a:pt x="67" y="0"/>
                    <a:pt x="1" y="67"/>
                    <a:pt x="1" y="167"/>
                  </a:cubicBezTo>
                  <a:lnTo>
                    <a:pt x="1" y="1702"/>
                  </a:lnTo>
                  <a:cubicBezTo>
                    <a:pt x="1" y="1802"/>
                    <a:pt x="67" y="1868"/>
                    <a:pt x="168" y="1868"/>
                  </a:cubicBezTo>
                  <a:cubicBezTo>
                    <a:pt x="268" y="1868"/>
                    <a:pt x="334" y="1802"/>
                    <a:pt x="334" y="1735"/>
                  </a:cubicBezTo>
                  <a:lnTo>
                    <a:pt x="334" y="167"/>
                  </a:lnTo>
                  <a:cubicBezTo>
                    <a:pt x="334" y="67"/>
                    <a:pt x="268" y="0"/>
                    <a:pt x="1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54"/>
            <p:cNvSpPr/>
            <p:nvPr/>
          </p:nvSpPr>
          <p:spPr>
            <a:xfrm>
              <a:off x="3693925" y="3622999"/>
              <a:ext cx="21996" cy="157781"/>
            </a:xfrm>
            <a:custGeom>
              <a:rect b="b" l="l" r="r" t="t"/>
              <a:pathLst>
                <a:path extrusionOk="0" h="2403" w="335">
                  <a:moveTo>
                    <a:pt x="168" y="0"/>
                  </a:moveTo>
                  <a:cubicBezTo>
                    <a:pt x="68" y="0"/>
                    <a:pt x="1" y="67"/>
                    <a:pt x="1" y="167"/>
                  </a:cubicBezTo>
                  <a:lnTo>
                    <a:pt x="1" y="2235"/>
                  </a:lnTo>
                  <a:cubicBezTo>
                    <a:pt x="1" y="2302"/>
                    <a:pt x="68" y="2402"/>
                    <a:pt x="168" y="2402"/>
                  </a:cubicBezTo>
                  <a:cubicBezTo>
                    <a:pt x="268" y="2402"/>
                    <a:pt x="334" y="2302"/>
                    <a:pt x="334" y="2235"/>
                  </a:cubicBezTo>
                  <a:lnTo>
                    <a:pt x="334" y="167"/>
                  </a:lnTo>
                  <a:cubicBezTo>
                    <a:pt x="334" y="67"/>
                    <a:pt x="268" y="0"/>
                    <a:pt x="1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54"/>
            <p:cNvSpPr/>
            <p:nvPr/>
          </p:nvSpPr>
          <p:spPr>
            <a:xfrm>
              <a:off x="3389527" y="3673360"/>
              <a:ext cx="313264" cy="21996"/>
            </a:xfrm>
            <a:custGeom>
              <a:rect b="b" l="l" r="r" t="t"/>
              <a:pathLst>
                <a:path extrusionOk="0" h="335" w="4771">
                  <a:moveTo>
                    <a:pt x="0" y="1"/>
                  </a:moveTo>
                  <a:lnTo>
                    <a:pt x="0" y="334"/>
                  </a:lnTo>
                  <a:lnTo>
                    <a:pt x="4770" y="334"/>
                  </a:lnTo>
                  <a:lnTo>
                    <a:pt x="47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54"/>
            <p:cNvSpPr/>
            <p:nvPr/>
          </p:nvSpPr>
          <p:spPr>
            <a:xfrm>
              <a:off x="3361031" y="3655829"/>
              <a:ext cx="54826" cy="54826"/>
            </a:xfrm>
            <a:custGeom>
              <a:rect b="b" l="l" r="r" t="t"/>
              <a:pathLst>
                <a:path extrusionOk="0" h="835" w="835">
                  <a:moveTo>
                    <a:pt x="434" y="1"/>
                  </a:moveTo>
                  <a:cubicBezTo>
                    <a:pt x="201" y="1"/>
                    <a:pt x="1" y="201"/>
                    <a:pt x="1" y="434"/>
                  </a:cubicBezTo>
                  <a:cubicBezTo>
                    <a:pt x="1" y="668"/>
                    <a:pt x="201" y="835"/>
                    <a:pt x="434" y="835"/>
                  </a:cubicBezTo>
                  <a:cubicBezTo>
                    <a:pt x="668" y="835"/>
                    <a:pt x="835" y="668"/>
                    <a:pt x="835" y="434"/>
                  </a:cubicBezTo>
                  <a:cubicBezTo>
                    <a:pt x="835" y="201"/>
                    <a:pt x="668"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54"/>
            <p:cNvSpPr/>
            <p:nvPr/>
          </p:nvSpPr>
          <p:spPr>
            <a:xfrm>
              <a:off x="3466152" y="3655829"/>
              <a:ext cx="54826" cy="54826"/>
            </a:xfrm>
            <a:custGeom>
              <a:rect b="b" l="l" r="r" t="t"/>
              <a:pathLst>
                <a:path extrusionOk="0" h="835" w="835">
                  <a:moveTo>
                    <a:pt x="434" y="1"/>
                  </a:moveTo>
                  <a:cubicBezTo>
                    <a:pt x="201" y="1"/>
                    <a:pt x="1" y="201"/>
                    <a:pt x="1" y="434"/>
                  </a:cubicBezTo>
                  <a:cubicBezTo>
                    <a:pt x="1" y="668"/>
                    <a:pt x="201" y="835"/>
                    <a:pt x="434" y="835"/>
                  </a:cubicBezTo>
                  <a:cubicBezTo>
                    <a:pt x="668" y="835"/>
                    <a:pt x="835" y="668"/>
                    <a:pt x="835" y="434"/>
                  </a:cubicBezTo>
                  <a:cubicBezTo>
                    <a:pt x="835" y="201"/>
                    <a:pt x="668"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54"/>
            <p:cNvSpPr/>
            <p:nvPr/>
          </p:nvSpPr>
          <p:spPr>
            <a:xfrm>
              <a:off x="3571273" y="3655829"/>
              <a:ext cx="54826" cy="54826"/>
            </a:xfrm>
            <a:custGeom>
              <a:rect b="b" l="l" r="r" t="t"/>
              <a:pathLst>
                <a:path extrusionOk="0" h="835" w="835">
                  <a:moveTo>
                    <a:pt x="435" y="1"/>
                  </a:moveTo>
                  <a:cubicBezTo>
                    <a:pt x="201" y="1"/>
                    <a:pt x="1" y="201"/>
                    <a:pt x="1" y="434"/>
                  </a:cubicBezTo>
                  <a:cubicBezTo>
                    <a:pt x="1" y="668"/>
                    <a:pt x="201" y="835"/>
                    <a:pt x="435" y="835"/>
                  </a:cubicBezTo>
                  <a:cubicBezTo>
                    <a:pt x="668" y="835"/>
                    <a:pt x="835" y="668"/>
                    <a:pt x="835" y="434"/>
                  </a:cubicBezTo>
                  <a:cubicBezTo>
                    <a:pt x="835" y="201"/>
                    <a:pt x="668" y="1"/>
                    <a:pt x="4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54"/>
            <p:cNvSpPr/>
            <p:nvPr/>
          </p:nvSpPr>
          <p:spPr>
            <a:xfrm>
              <a:off x="3676460" y="3655829"/>
              <a:ext cx="54760" cy="54826"/>
            </a:xfrm>
            <a:custGeom>
              <a:rect b="b" l="l" r="r" t="t"/>
              <a:pathLst>
                <a:path extrusionOk="0" h="835" w="834">
                  <a:moveTo>
                    <a:pt x="434" y="1"/>
                  </a:moveTo>
                  <a:cubicBezTo>
                    <a:pt x="200" y="1"/>
                    <a:pt x="0" y="201"/>
                    <a:pt x="0" y="434"/>
                  </a:cubicBezTo>
                  <a:cubicBezTo>
                    <a:pt x="0" y="668"/>
                    <a:pt x="200" y="835"/>
                    <a:pt x="434" y="835"/>
                  </a:cubicBezTo>
                  <a:cubicBezTo>
                    <a:pt x="667" y="835"/>
                    <a:pt x="834" y="668"/>
                    <a:pt x="834" y="434"/>
                  </a:cubicBezTo>
                  <a:cubicBezTo>
                    <a:pt x="834" y="201"/>
                    <a:pt x="667"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54"/>
            <p:cNvSpPr/>
            <p:nvPr/>
          </p:nvSpPr>
          <p:spPr>
            <a:xfrm>
              <a:off x="3255910" y="3607634"/>
              <a:ext cx="580500" cy="41694"/>
            </a:xfrm>
            <a:custGeom>
              <a:rect b="b" l="l" r="r" t="t"/>
              <a:pathLst>
                <a:path extrusionOk="0" h="635" w="8841">
                  <a:moveTo>
                    <a:pt x="334" y="1"/>
                  </a:moveTo>
                  <a:cubicBezTo>
                    <a:pt x="134" y="1"/>
                    <a:pt x="0" y="168"/>
                    <a:pt x="0" y="334"/>
                  </a:cubicBezTo>
                  <a:cubicBezTo>
                    <a:pt x="0" y="501"/>
                    <a:pt x="134" y="635"/>
                    <a:pt x="334" y="635"/>
                  </a:cubicBezTo>
                  <a:lnTo>
                    <a:pt x="8540" y="635"/>
                  </a:lnTo>
                  <a:cubicBezTo>
                    <a:pt x="8707" y="635"/>
                    <a:pt x="8840" y="501"/>
                    <a:pt x="8840" y="334"/>
                  </a:cubicBezTo>
                  <a:cubicBezTo>
                    <a:pt x="8840" y="168"/>
                    <a:pt x="8707" y="1"/>
                    <a:pt x="85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54"/>
            <p:cNvSpPr/>
            <p:nvPr/>
          </p:nvSpPr>
          <p:spPr>
            <a:xfrm>
              <a:off x="3212115" y="3568238"/>
              <a:ext cx="670257" cy="41694"/>
            </a:xfrm>
            <a:custGeom>
              <a:rect b="b" l="l" r="r" t="t"/>
              <a:pathLst>
                <a:path extrusionOk="0" h="635" w="10208">
                  <a:moveTo>
                    <a:pt x="301" y="0"/>
                  </a:moveTo>
                  <a:cubicBezTo>
                    <a:pt x="134" y="0"/>
                    <a:pt x="0" y="167"/>
                    <a:pt x="0" y="334"/>
                  </a:cubicBezTo>
                  <a:cubicBezTo>
                    <a:pt x="0" y="467"/>
                    <a:pt x="134" y="634"/>
                    <a:pt x="301" y="634"/>
                  </a:cubicBezTo>
                  <a:lnTo>
                    <a:pt x="9907" y="634"/>
                  </a:lnTo>
                  <a:cubicBezTo>
                    <a:pt x="10074" y="634"/>
                    <a:pt x="10208" y="467"/>
                    <a:pt x="10208" y="334"/>
                  </a:cubicBezTo>
                  <a:cubicBezTo>
                    <a:pt x="10208" y="134"/>
                    <a:pt x="10074" y="0"/>
                    <a:pt x="99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54"/>
            <p:cNvSpPr/>
            <p:nvPr/>
          </p:nvSpPr>
          <p:spPr>
            <a:xfrm>
              <a:off x="3196750" y="3390825"/>
              <a:ext cx="696587" cy="260670"/>
            </a:xfrm>
            <a:custGeom>
              <a:rect b="b" l="l" r="r" t="t"/>
              <a:pathLst>
                <a:path extrusionOk="0" h="3970" w="10609">
                  <a:moveTo>
                    <a:pt x="5305" y="0"/>
                  </a:moveTo>
                  <a:cubicBezTo>
                    <a:pt x="5316" y="0"/>
                    <a:pt x="5327" y="1"/>
                    <a:pt x="5338" y="1"/>
                  </a:cubicBezTo>
                  <a:lnTo>
                    <a:pt x="5338" y="1"/>
                  </a:lnTo>
                  <a:cubicBezTo>
                    <a:pt x="5349" y="1"/>
                    <a:pt x="5360" y="0"/>
                    <a:pt x="5371" y="0"/>
                  </a:cubicBezTo>
                  <a:close/>
                  <a:moveTo>
                    <a:pt x="5338" y="1"/>
                  </a:moveTo>
                  <a:cubicBezTo>
                    <a:pt x="4382" y="6"/>
                    <a:pt x="3427" y="240"/>
                    <a:pt x="2569" y="768"/>
                  </a:cubicBezTo>
                  <a:cubicBezTo>
                    <a:pt x="2169" y="1001"/>
                    <a:pt x="1735" y="1135"/>
                    <a:pt x="1268" y="1135"/>
                  </a:cubicBezTo>
                  <a:cubicBezTo>
                    <a:pt x="868" y="1135"/>
                    <a:pt x="468" y="1035"/>
                    <a:pt x="101" y="868"/>
                  </a:cubicBezTo>
                  <a:lnTo>
                    <a:pt x="101" y="868"/>
                  </a:lnTo>
                  <a:cubicBezTo>
                    <a:pt x="1" y="2569"/>
                    <a:pt x="1769" y="3970"/>
                    <a:pt x="5305" y="3970"/>
                  </a:cubicBezTo>
                  <a:cubicBezTo>
                    <a:pt x="8840" y="3970"/>
                    <a:pt x="10608" y="2569"/>
                    <a:pt x="10508" y="868"/>
                  </a:cubicBezTo>
                  <a:lnTo>
                    <a:pt x="10508" y="868"/>
                  </a:lnTo>
                  <a:cubicBezTo>
                    <a:pt x="10175" y="1035"/>
                    <a:pt x="9808" y="1135"/>
                    <a:pt x="9408" y="1135"/>
                  </a:cubicBezTo>
                  <a:cubicBezTo>
                    <a:pt x="8941" y="1135"/>
                    <a:pt x="8507" y="1001"/>
                    <a:pt x="8107" y="768"/>
                  </a:cubicBezTo>
                  <a:cubicBezTo>
                    <a:pt x="7249" y="240"/>
                    <a:pt x="6294" y="6"/>
                    <a:pt x="5338"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54"/>
            <p:cNvSpPr/>
            <p:nvPr/>
          </p:nvSpPr>
          <p:spPr>
            <a:xfrm>
              <a:off x="3166087" y="3445586"/>
              <a:ext cx="41694" cy="28562"/>
            </a:xfrm>
            <a:custGeom>
              <a:rect b="b" l="l" r="r" t="t"/>
              <a:pathLst>
                <a:path extrusionOk="0" h="435" w="635">
                  <a:moveTo>
                    <a:pt x="1" y="0"/>
                  </a:moveTo>
                  <a:cubicBezTo>
                    <a:pt x="1" y="234"/>
                    <a:pt x="201" y="434"/>
                    <a:pt x="434" y="434"/>
                  </a:cubicBezTo>
                  <a:lnTo>
                    <a:pt x="635" y="434"/>
                  </a:lnTo>
                  <a:lnTo>
                    <a:pt x="635" y="0"/>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54"/>
            <p:cNvSpPr/>
            <p:nvPr/>
          </p:nvSpPr>
          <p:spPr>
            <a:xfrm>
              <a:off x="3886702" y="3445586"/>
              <a:ext cx="41694" cy="28562"/>
            </a:xfrm>
            <a:custGeom>
              <a:rect b="b" l="l" r="r" t="t"/>
              <a:pathLst>
                <a:path extrusionOk="0" h="435" w="635">
                  <a:moveTo>
                    <a:pt x="0" y="0"/>
                  </a:moveTo>
                  <a:lnTo>
                    <a:pt x="0" y="434"/>
                  </a:lnTo>
                  <a:lnTo>
                    <a:pt x="167" y="434"/>
                  </a:lnTo>
                  <a:cubicBezTo>
                    <a:pt x="434" y="434"/>
                    <a:pt x="634" y="234"/>
                    <a:pt x="634" y="0"/>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54"/>
            <p:cNvSpPr/>
            <p:nvPr/>
          </p:nvSpPr>
          <p:spPr>
            <a:xfrm>
              <a:off x="3198983" y="3386426"/>
              <a:ext cx="694355" cy="219107"/>
            </a:xfrm>
            <a:custGeom>
              <a:rect b="b" l="l" r="r" t="t"/>
              <a:pathLst>
                <a:path extrusionOk="0" h="3337" w="10575">
                  <a:moveTo>
                    <a:pt x="3436" y="1"/>
                  </a:moveTo>
                  <a:cubicBezTo>
                    <a:pt x="2869" y="635"/>
                    <a:pt x="2035" y="1001"/>
                    <a:pt x="1168" y="1001"/>
                  </a:cubicBezTo>
                  <a:cubicBezTo>
                    <a:pt x="767" y="1001"/>
                    <a:pt x="367" y="901"/>
                    <a:pt x="0" y="768"/>
                  </a:cubicBezTo>
                  <a:lnTo>
                    <a:pt x="0" y="835"/>
                  </a:lnTo>
                  <a:cubicBezTo>
                    <a:pt x="0" y="2236"/>
                    <a:pt x="1801" y="3336"/>
                    <a:pt x="5271" y="3336"/>
                  </a:cubicBezTo>
                  <a:cubicBezTo>
                    <a:pt x="8773" y="3336"/>
                    <a:pt x="10574" y="2236"/>
                    <a:pt x="10574" y="835"/>
                  </a:cubicBezTo>
                  <a:lnTo>
                    <a:pt x="10574" y="801"/>
                  </a:lnTo>
                  <a:cubicBezTo>
                    <a:pt x="10207" y="935"/>
                    <a:pt x="9841" y="1001"/>
                    <a:pt x="9474" y="1001"/>
                  </a:cubicBezTo>
                  <a:cubicBezTo>
                    <a:pt x="8573" y="1001"/>
                    <a:pt x="7739" y="635"/>
                    <a:pt x="7172" y="1"/>
                  </a:cubicBezTo>
                  <a:cubicBezTo>
                    <a:pt x="6271" y="34"/>
                    <a:pt x="6338" y="67"/>
                    <a:pt x="5271" y="67"/>
                  </a:cubicBezTo>
                  <a:cubicBezTo>
                    <a:pt x="4237" y="67"/>
                    <a:pt x="4303" y="34"/>
                    <a:pt x="3436" y="1"/>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54"/>
            <p:cNvSpPr/>
            <p:nvPr/>
          </p:nvSpPr>
          <p:spPr>
            <a:xfrm>
              <a:off x="3376395" y="3966860"/>
              <a:ext cx="24163" cy="157781"/>
            </a:xfrm>
            <a:custGeom>
              <a:rect b="b" l="l" r="r" t="t"/>
              <a:pathLst>
                <a:path extrusionOk="0" h="2403" w="368">
                  <a:moveTo>
                    <a:pt x="200" y="0"/>
                  </a:moveTo>
                  <a:cubicBezTo>
                    <a:pt x="100" y="0"/>
                    <a:pt x="0" y="67"/>
                    <a:pt x="0" y="167"/>
                  </a:cubicBezTo>
                  <a:lnTo>
                    <a:pt x="0" y="2235"/>
                  </a:lnTo>
                  <a:cubicBezTo>
                    <a:pt x="0" y="2335"/>
                    <a:pt x="100" y="2402"/>
                    <a:pt x="200" y="2402"/>
                  </a:cubicBezTo>
                  <a:cubicBezTo>
                    <a:pt x="267" y="2402"/>
                    <a:pt x="367" y="2335"/>
                    <a:pt x="367" y="2235"/>
                  </a:cubicBezTo>
                  <a:lnTo>
                    <a:pt x="367" y="167"/>
                  </a:lnTo>
                  <a:cubicBezTo>
                    <a:pt x="367" y="67"/>
                    <a:pt x="267" y="0"/>
                    <a:pt x="2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54"/>
            <p:cNvSpPr/>
            <p:nvPr/>
          </p:nvSpPr>
          <p:spPr>
            <a:xfrm>
              <a:off x="3481516" y="3966860"/>
              <a:ext cx="24163" cy="124885"/>
            </a:xfrm>
            <a:custGeom>
              <a:rect b="b" l="l" r="r" t="t"/>
              <a:pathLst>
                <a:path extrusionOk="0" h="1902" w="368">
                  <a:moveTo>
                    <a:pt x="200" y="0"/>
                  </a:moveTo>
                  <a:cubicBezTo>
                    <a:pt x="100" y="0"/>
                    <a:pt x="0" y="100"/>
                    <a:pt x="34" y="201"/>
                  </a:cubicBezTo>
                  <a:lnTo>
                    <a:pt x="34" y="1735"/>
                  </a:lnTo>
                  <a:cubicBezTo>
                    <a:pt x="34" y="1835"/>
                    <a:pt x="100" y="1902"/>
                    <a:pt x="200" y="1902"/>
                  </a:cubicBezTo>
                  <a:cubicBezTo>
                    <a:pt x="300" y="1902"/>
                    <a:pt x="367" y="1835"/>
                    <a:pt x="367" y="1735"/>
                  </a:cubicBezTo>
                  <a:lnTo>
                    <a:pt x="367" y="201"/>
                  </a:lnTo>
                  <a:cubicBezTo>
                    <a:pt x="367" y="100"/>
                    <a:pt x="300" y="0"/>
                    <a:pt x="2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54"/>
            <p:cNvSpPr/>
            <p:nvPr/>
          </p:nvSpPr>
          <p:spPr>
            <a:xfrm>
              <a:off x="3588804" y="3966860"/>
              <a:ext cx="21996" cy="124885"/>
            </a:xfrm>
            <a:custGeom>
              <a:rect b="b" l="l" r="r" t="t"/>
              <a:pathLst>
                <a:path extrusionOk="0" h="1902" w="335">
                  <a:moveTo>
                    <a:pt x="168" y="0"/>
                  </a:moveTo>
                  <a:cubicBezTo>
                    <a:pt x="67" y="0"/>
                    <a:pt x="1" y="100"/>
                    <a:pt x="1" y="201"/>
                  </a:cubicBezTo>
                  <a:lnTo>
                    <a:pt x="1" y="1735"/>
                  </a:lnTo>
                  <a:cubicBezTo>
                    <a:pt x="1" y="1835"/>
                    <a:pt x="67" y="1902"/>
                    <a:pt x="168" y="1902"/>
                  </a:cubicBezTo>
                  <a:cubicBezTo>
                    <a:pt x="268" y="1902"/>
                    <a:pt x="334" y="1835"/>
                    <a:pt x="334" y="1735"/>
                  </a:cubicBezTo>
                  <a:lnTo>
                    <a:pt x="334" y="201"/>
                  </a:lnTo>
                  <a:cubicBezTo>
                    <a:pt x="334" y="100"/>
                    <a:pt x="268" y="0"/>
                    <a:pt x="1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54"/>
            <p:cNvSpPr/>
            <p:nvPr/>
          </p:nvSpPr>
          <p:spPr>
            <a:xfrm>
              <a:off x="3693925" y="3966860"/>
              <a:ext cx="21996" cy="157781"/>
            </a:xfrm>
            <a:custGeom>
              <a:rect b="b" l="l" r="r" t="t"/>
              <a:pathLst>
                <a:path extrusionOk="0" h="2403" w="335">
                  <a:moveTo>
                    <a:pt x="168" y="0"/>
                  </a:moveTo>
                  <a:cubicBezTo>
                    <a:pt x="68" y="0"/>
                    <a:pt x="1" y="67"/>
                    <a:pt x="1" y="167"/>
                  </a:cubicBezTo>
                  <a:lnTo>
                    <a:pt x="1" y="2235"/>
                  </a:lnTo>
                  <a:cubicBezTo>
                    <a:pt x="1" y="2335"/>
                    <a:pt x="68" y="2402"/>
                    <a:pt x="168" y="2402"/>
                  </a:cubicBezTo>
                  <a:cubicBezTo>
                    <a:pt x="268" y="2402"/>
                    <a:pt x="334" y="2335"/>
                    <a:pt x="334" y="2235"/>
                  </a:cubicBezTo>
                  <a:lnTo>
                    <a:pt x="334" y="167"/>
                  </a:lnTo>
                  <a:cubicBezTo>
                    <a:pt x="334" y="67"/>
                    <a:pt x="268" y="0"/>
                    <a:pt x="1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54"/>
            <p:cNvSpPr/>
            <p:nvPr/>
          </p:nvSpPr>
          <p:spPr>
            <a:xfrm>
              <a:off x="3391694" y="4017221"/>
              <a:ext cx="311097" cy="24163"/>
            </a:xfrm>
            <a:custGeom>
              <a:rect b="b" l="l" r="r" t="t"/>
              <a:pathLst>
                <a:path extrusionOk="0" h="368" w="4738">
                  <a:moveTo>
                    <a:pt x="1" y="1"/>
                  </a:moveTo>
                  <a:lnTo>
                    <a:pt x="1" y="368"/>
                  </a:lnTo>
                  <a:lnTo>
                    <a:pt x="4737" y="368"/>
                  </a:lnTo>
                  <a:lnTo>
                    <a:pt x="4737" y="1"/>
                  </a:lnTo>
                  <a:close/>
                </a:path>
              </a:pathLst>
            </a:custGeom>
            <a:solidFill>
              <a:srgbClr val="D346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54"/>
            <p:cNvSpPr/>
            <p:nvPr/>
          </p:nvSpPr>
          <p:spPr>
            <a:xfrm>
              <a:off x="3361031" y="4001922"/>
              <a:ext cx="54826" cy="54826"/>
            </a:xfrm>
            <a:custGeom>
              <a:rect b="b" l="l" r="r" t="t"/>
              <a:pathLst>
                <a:path extrusionOk="0" h="835" w="835">
                  <a:moveTo>
                    <a:pt x="434" y="0"/>
                  </a:moveTo>
                  <a:cubicBezTo>
                    <a:pt x="201" y="0"/>
                    <a:pt x="1" y="167"/>
                    <a:pt x="1" y="400"/>
                  </a:cubicBezTo>
                  <a:cubicBezTo>
                    <a:pt x="1" y="634"/>
                    <a:pt x="201" y="834"/>
                    <a:pt x="434" y="834"/>
                  </a:cubicBezTo>
                  <a:cubicBezTo>
                    <a:pt x="668" y="834"/>
                    <a:pt x="835" y="634"/>
                    <a:pt x="835" y="400"/>
                  </a:cubicBezTo>
                  <a:cubicBezTo>
                    <a:pt x="835" y="167"/>
                    <a:pt x="668" y="0"/>
                    <a:pt x="4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54"/>
            <p:cNvSpPr/>
            <p:nvPr/>
          </p:nvSpPr>
          <p:spPr>
            <a:xfrm>
              <a:off x="3466152" y="4001922"/>
              <a:ext cx="54826" cy="54826"/>
            </a:xfrm>
            <a:custGeom>
              <a:rect b="b" l="l" r="r" t="t"/>
              <a:pathLst>
                <a:path extrusionOk="0" h="835" w="835">
                  <a:moveTo>
                    <a:pt x="434" y="0"/>
                  </a:moveTo>
                  <a:cubicBezTo>
                    <a:pt x="201" y="0"/>
                    <a:pt x="1" y="167"/>
                    <a:pt x="1" y="400"/>
                  </a:cubicBezTo>
                  <a:cubicBezTo>
                    <a:pt x="1" y="634"/>
                    <a:pt x="201" y="834"/>
                    <a:pt x="434" y="834"/>
                  </a:cubicBezTo>
                  <a:cubicBezTo>
                    <a:pt x="668" y="834"/>
                    <a:pt x="835" y="634"/>
                    <a:pt x="835" y="400"/>
                  </a:cubicBezTo>
                  <a:cubicBezTo>
                    <a:pt x="835" y="167"/>
                    <a:pt x="668" y="0"/>
                    <a:pt x="4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54"/>
            <p:cNvSpPr/>
            <p:nvPr/>
          </p:nvSpPr>
          <p:spPr>
            <a:xfrm>
              <a:off x="3571273" y="4001922"/>
              <a:ext cx="54826" cy="54826"/>
            </a:xfrm>
            <a:custGeom>
              <a:rect b="b" l="l" r="r" t="t"/>
              <a:pathLst>
                <a:path extrusionOk="0" h="835" w="835">
                  <a:moveTo>
                    <a:pt x="435" y="0"/>
                  </a:moveTo>
                  <a:cubicBezTo>
                    <a:pt x="201" y="0"/>
                    <a:pt x="1" y="167"/>
                    <a:pt x="1" y="400"/>
                  </a:cubicBezTo>
                  <a:cubicBezTo>
                    <a:pt x="1" y="634"/>
                    <a:pt x="201" y="834"/>
                    <a:pt x="435" y="834"/>
                  </a:cubicBezTo>
                  <a:cubicBezTo>
                    <a:pt x="668" y="834"/>
                    <a:pt x="835" y="634"/>
                    <a:pt x="835" y="400"/>
                  </a:cubicBezTo>
                  <a:cubicBezTo>
                    <a:pt x="835" y="167"/>
                    <a:pt x="668" y="0"/>
                    <a:pt x="4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54"/>
            <p:cNvSpPr/>
            <p:nvPr/>
          </p:nvSpPr>
          <p:spPr>
            <a:xfrm>
              <a:off x="3676460" y="4001922"/>
              <a:ext cx="54760" cy="54826"/>
            </a:xfrm>
            <a:custGeom>
              <a:rect b="b" l="l" r="r" t="t"/>
              <a:pathLst>
                <a:path extrusionOk="0" h="835" w="834">
                  <a:moveTo>
                    <a:pt x="434" y="0"/>
                  </a:moveTo>
                  <a:cubicBezTo>
                    <a:pt x="200" y="0"/>
                    <a:pt x="0" y="167"/>
                    <a:pt x="0" y="400"/>
                  </a:cubicBezTo>
                  <a:cubicBezTo>
                    <a:pt x="0" y="634"/>
                    <a:pt x="200" y="834"/>
                    <a:pt x="434" y="834"/>
                  </a:cubicBezTo>
                  <a:cubicBezTo>
                    <a:pt x="667" y="834"/>
                    <a:pt x="834" y="634"/>
                    <a:pt x="834" y="400"/>
                  </a:cubicBezTo>
                  <a:cubicBezTo>
                    <a:pt x="834" y="167"/>
                    <a:pt x="667" y="0"/>
                    <a:pt x="4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54"/>
            <p:cNvSpPr/>
            <p:nvPr/>
          </p:nvSpPr>
          <p:spPr>
            <a:xfrm>
              <a:off x="3255910" y="3953728"/>
              <a:ext cx="580500" cy="39462"/>
            </a:xfrm>
            <a:custGeom>
              <a:rect b="b" l="l" r="r" t="t"/>
              <a:pathLst>
                <a:path extrusionOk="0" h="601" w="8841">
                  <a:moveTo>
                    <a:pt x="334" y="0"/>
                  </a:moveTo>
                  <a:cubicBezTo>
                    <a:pt x="167" y="0"/>
                    <a:pt x="0" y="134"/>
                    <a:pt x="0" y="300"/>
                  </a:cubicBezTo>
                  <a:cubicBezTo>
                    <a:pt x="0" y="467"/>
                    <a:pt x="134" y="601"/>
                    <a:pt x="334" y="601"/>
                  </a:cubicBezTo>
                  <a:lnTo>
                    <a:pt x="8540" y="601"/>
                  </a:lnTo>
                  <a:cubicBezTo>
                    <a:pt x="8707" y="601"/>
                    <a:pt x="8840" y="467"/>
                    <a:pt x="8840" y="300"/>
                  </a:cubicBezTo>
                  <a:cubicBezTo>
                    <a:pt x="8840" y="134"/>
                    <a:pt x="8707" y="0"/>
                    <a:pt x="85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54"/>
            <p:cNvSpPr/>
            <p:nvPr/>
          </p:nvSpPr>
          <p:spPr>
            <a:xfrm>
              <a:off x="3212115" y="3914266"/>
              <a:ext cx="670257" cy="41694"/>
            </a:xfrm>
            <a:custGeom>
              <a:rect b="b" l="l" r="r" t="t"/>
              <a:pathLst>
                <a:path extrusionOk="0" h="635" w="10208">
                  <a:moveTo>
                    <a:pt x="301" y="1"/>
                  </a:moveTo>
                  <a:cubicBezTo>
                    <a:pt x="134" y="1"/>
                    <a:pt x="0" y="134"/>
                    <a:pt x="0" y="301"/>
                  </a:cubicBezTo>
                  <a:cubicBezTo>
                    <a:pt x="0" y="468"/>
                    <a:pt x="134" y="601"/>
                    <a:pt x="301" y="635"/>
                  </a:cubicBezTo>
                  <a:lnTo>
                    <a:pt x="9907" y="635"/>
                  </a:lnTo>
                  <a:cubicBezTo>
                    <a:pt x="10074" y="635"/>
                    <a:pt x="10208" y="468"/>
                    <a:pt x="10208" y="301"/>
                  </a:cubicBezTo>
                  <a:cubicBezTo>
                    <a:pt x="10208" y="134"/>
                    <a:pt x="10074" y="1"/>
                    <a:pt x="99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54"/>
            <p:cNvSpPr/>
            <p:nvPr/>
          </p:nvSpPr>
          <p:spPr>
            <a:xfrm>
              <a:off x="3196750" y="3736722"/>
              <a:ext cx="696587" cy="258700"/>
            </a:xfrm>
            <a:custGeom>
              <a:rect b="b" l="l" r="r" t="t"/>
              <a:pathLst>
                <a:path extrusionOk="0" h="3940" w="10609">
                  <a:moveTo>
                    <a:pt x="5209" y="0"/>
                  </a:moveTo>
                  <a:cubicBezTo>
                    <a:pt x="4296" y="0"/>
                    <a:pt x="3388" y="264"/>
                    <a:pt x="2569" y="737"/>
                  </a:cubicBezTo>
                  <a:cubicBezTo>
                    <a:pt x="2174" y="988"/>
                    <a:pt x="1721" y="1114"/>
                    <a:pt x="1262" y="1114"/>
                  </a:cubicBezTo>
                  <a:cubicBezTo>
                    <a:pt x="868" y="1114"/>
                    <a:pt x="470" y="1022"/>
                    <a:pt x="101" y="837"/>
                  </a:cubicBezTo>
                  <a:lnTo>
                    <a:pt x="101" y="837"/>
                  </a:lnTo>
                  <a:cubicBezTo>
                    <a:pt x="1" y="2538"/>
                    <a:pt x="1769" y="3939"/>
                    <a:pt x="5305" y="3939"/>
                  </a:cubicBezTo>
                  <a:cubicBezTo>
                    <a:pt x="8840" y="3939"/>
                    <a:pt x="10608" y="2571"/>
                    <a:pt x="10508" y="870"/>
                  </a:cubicBezTo>
                  <a:lnTo>
                    <a:pt x="10508" y="870"/>
                  </a:lnTo>
                  <a:cubicBezTo>
                    <a:pt x="10175" y="1037"/>
                    <a:pt x="9808" y="1104"/>
                    <a:pt x="9408" y="1104"/>
                  </a:cubicBezTo>
                  <a:cubicBezTo>
                    <a:pt x="8941" y="1104"/>
                    <a:pt x="8507" y="970"/>
                    <a:pt x="8107" y="737"/>
                  </a:cubicBezTo>
                  <a:cubicBezTo>
                    <a:pt x="7288" y="264"/>
                    <a:pt x="6380" y="0"/>
                    <a:pt x="5467" y="0"/>
                  </a:cubicBezTo>
                  <a:cubicBezTo>
                    <a:pt x="5424" y="0"/>
                    <a:pt x="5381" y="1"/>
                    <a:pt x="5338" y="2"/>
                  </a:cubicBezTo>
                  <a:lnTo>
                    <a:pt x="5338" y="2"/>
                  </a:lnTo>
                  <a:cubicBezTo>
                    <a:pt x="5295" y="1"/>
                    <a:pt x="5252" y="0"/>
                    <a:pt x="5209" y="0"/>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54"/>
            <p:cNvSpPr/>
            <p:nvPr/>
          </p:nvSpPr>
          <p:spPr>
            <a:xfrm>
              <a:off x="3166087" y="3791613"/>
              <a:ext cx="41694" cy="28562"/>
            </a:xfrm>
            <a:custGeom>
              <a:rect b="b" l="l" r="r" t="t"/>
              <a:pathLst>
                <a:path extrusionOk="0" h="435" w="635">
                  <a:moveTo>
                    <a:pt x="1" y="1"/>
                  </a:moveTo>
                  <a:cubicBezTo>
                    <a:pt x="1" y="234"/>
                    <a:pt x="201" y="434"/>
                    <a:pt x="434" y="434"/>
                  </a:cubicBezTo>
                  <a:lnTo>
                    <a:pt x="635" y="434"/>
                  </a:lnTo>
                  <a:lnTo>
                    <a:pt x="635"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54"/>
            <p:cNvSpPr/>
            <p:nvPr/>
          </p:nvSpPr>
          <p:spPr>
            <a:xfrm>
              <a:off x="3886702" y="3791613"/>
              <a:ext cx="41694" cy="28562"/>
            </a:xfrm>
            <a:custGeom>
              <a:rect b="b" l="l" r="r" t="t"/>
              <a:pathLst>
                <a:path extrusionOk="0" h="435" w="635">
                  <a:moveTo>
                    <a:pt x="0" y="1"/>
                  </a:moveTo>
                  <a:lnTo>
                    <a:pt x="0" y="434"/>
                  </a:lnTo>
                  <a:lnTo>
                    <a:pt x="167" y="434"/>
                  </a:lnTo>
                  <a:cubicBezTo>
                    <a:pt x="434" y="434"/>
                    <a:pt x="634" y="234"/>
                    <a:pt x="634" y="1"/>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54"/>
            <p:cNvSpPr/>
            <p:nvPr/>
          </p:nvSpPr>
          <p:spPr>
            <a:xfrm>
              <a:off x="3198983" y="3730287"/>
              <a:ext cx="694355" cy="221274"/>
            </a:xfrm>
            <a:custGeom>
              <a:rect b="b" l="l" r="r" t="t"/>
              <a:pathLst>
                <a:path extrusionOk="0" h="3370" w="10575">
                  <a:moveTo>
                    <a:pt x="3436" y="1"/>
                  </a:moveTo>
                  <a:cubicBezTo>
                    <a:pt x="2869" y="635"/>
                    <a:pt x="2035" y="1002"/>
                    <a:pt x="1168" y="1002"/>
                  </a:cubicBezTo>
                  <a:cubicBezTo>
                    <a:pt x="767" y="1002"/>
                    <a:pt x="367" y="935"/>
                    <a:pt x="0" y="768"/>
                  </a:cubicBezTo>
                  <a:lnTo>
                    <a:pt x="0" y="868"/>
                  </a:lnTo>
                  <a:cubicBezTo>
                    <a:pt x="0" y="2236"/>
                    <a:pt x="1801" y="3370"/>
                    <a:pt x="5271" y="3370"/>
                  </a:cubicBezTo>
                  <a:cubicBezTo>
                    <a:pt x="8773" y="3370"/>
                    <a:pt x="10574" y="2236"/>
                    <a:pt x="10574" y="868"/>
                  </a:cubicBezTo>
                  <a:lnTo>
                    <a:pt x="10574" y="801"/>
                  </a:lnTo>
                  <a:cubicBezTo>
                    <a:pt x="10207" y="935"/>
                    <a:pt x="9841" y="1002"/>
                    <a:pt x="9474" y="1002"/>
                  </a:cubicBezTo>
                  <a:cubicBezTo>
                    <a:pt x="8573" y="1002"/>
                    <a:pt x="7739" y="635"/>
                    <a:pt x="7172" y="1"/>
                  </a:cubicBezTo>
                  <a:cubicBezTo>
                    <a:pt x="6271" y="34"/>
                    <a:pt x="6338" y="101"/>
                    <a:pt x="5271" y="101"/>
                  </a:cubicBezTo>
                  <a:cubicBezTo>
                    <a:pt x="4237" y="101"/>
                    <a:pt x="4303" y="34"/>
                    <a:pt x="3436" y="1"/>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54"/>
            <p:cNvSpPr/>
            <p:nvPr/>
          </p:nvSpPr>
          <p:spPr>
            <a:xfrm>
              <a:off x="3376395" y="4310720"/>
              <a:ext cx="24163" cy="157781"/>
            </a:xfrm>
            <a:custGeom>
              <a:rect b="b" l="l" r="r" t="t"/>
              <a:pathLst>
                <a:path extrusionOk="0" h="2403" w="368">
                  <a:moveTo>
                    <a:pt x="200" y="1"/>
                  </a:moveTo>
                  <a:cubicBezTo>
                    <a:pt x="100" y="1"/>
                    <a:pt x="0" y="101"/>
                    <a:pt x="0" y="167"/>
                  </a:cubicBezTo>
                  <a:lnTo>
                    <a:pt x="0" y="2235"/>
                  </a:lnTo>
                  <a:cubicBezTo>
                    <a:pt x="0" y="2336"/>
                    <a:pt x="100" y="2402"/>
                    <a:pt x="200" y="2402"/>
                  </a:cubicBezTo>
                  <a:cubicBezTo>
                    <a:pt x="267" y="2402"/>
                    <a:pt x="367" y="2336"/>
                    <a:pt x="367" y="2235"/>
                  </a:cubicBezTo>
                  <a:lnTo>
                    <a:pt x="367" y="167"/>
                  </a:lnTo>
                  <a:cubicBezTo>
                    <a:pt x="367" y="101"/>
                    <a:pt x="267" y="1"/>
                    <a:pt x="2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54"/>
            <p:cNvSpPr/>
            <p:nvPr/>
          </p:nvSpPr>
          <p:spPr>
            <a:xfrm>
              <a:off x="3483683" y="4310720"/>
              <a:ext cx="21996" cy="124885"/>
            </a:xfrm>
            <a:custGeom>
              <a:rect b="b" l="l" r="r" t="t"/>
              <a:pathLst>
                <a:path extrusionOk="0" h="1902" w="335">
                  <a:moveTo>
                    <a:pt x="167" y="1"/>
                  </a:moveTo>
                  <a:cubicBezTo>
                    <a:pt x="67" y="1"/>
                    <a:pt x="1" y="101"/>
                    <a:pt x="1" y="201"/>
                  </a:cubicBezTo>
                  <a:lnTo>
                    <a:pt x="1" y="1735"/>
                  </a:lnTo>
                  <a:cubicBezTo>
                    <a:pt x="1" y="1835"/>
                    <a:pt x="67" y="1902"/>
                    <a:pt x="167" y="1902"/>
                  </a:cubicBezTo>
                  <a:cubicBezTo>
                    <a:pt x="267" y="1902"/>
                    <a:pt x="334" y="1835"/>
                    <a:pt x="334" y="1735"/>
                  </a:cubicBezTo>
                  <a:lnTo>
                    <a:pt x="334" y="201"/>
                  </a:lnTo>
                  <a:cubicBezTo>
                    <a:pt x="334" y="101"/>
                    <a:pt x="267" y="1"/>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54"/>
            <p:cNvSpPr/>
            <p:nvPr/>
          </p:nvSpPr>
          <p:spPr>
            <a:xfrm>
              <a:off x="3588804" y="4310720"/>
              <a:ext cx="21996" cy="124885"/>
            </a:xfrm>
            <a:custGeom>
              <a:rect b="b" l="l" r="r" t="t"/>
              <a:pathLst>
                <a:path extrusionOk="0" h="1902" w="335">
                  <a:moveTo>
                    <a:pt x="168" y="1"/>
                  </a:moveTo>
                  <a:cubicBezTo>
                    <a:pt x="67" y="1"/>
                    <a:pt x="1" y="101"/>
                    <a:pt x="1" y="201"/>
                  </a:cubicBezTo>
                  <a:lnTo>
                    <a:pt x="1" y="1735"/>
                  </a:lnTo>
                  <a:cubicBezTo>
                    <a:pt x="1" y="1835"/>
                    <a:pt x="67" y="1902"/>
                    <a:pt x="168" y="1902"/>
                  </a:cubicBezTo>
                  <a:cubicBezTo>
                    <a:pt x="268" y="1902"/>
                    <a:pt x="334" y="1835"/>
                    <a:pt x="334" y="1735"/>
                  </a:cubicBezTo>
                  <a:lnTo>
                    <a:pt x="334" y="201"/>
                  </a:lnTo>
                  <a:cubicBezTo>
                    <a:pt x="334" y="101"/>
                    <a:pt x="268" y="1"/>
                    <a:pt x="1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54"/>
            <p:cNvSpPr/>
            <p:nvPr/>
          </p:nvSpPr>
          <p:spPr>
            <a:xfrm>
              <a:off x="3693925" y="4310720"/>
              <a:ext cx="21996" cy="157781"/>
            </a:xfrm>
            <a:custGeom>
              <a:rect b="b" l="l" r="r" t="t"/>
              <a:pathLst>
                <a:path extrusionOk="0" h="2403" w="335">
                  <a:moveTo>
                    <a:pt x="168" y="1"/>
                  </a:moveTo>
                  <a:cubicBezTo>
                    <a:pt x="68" y="1"/>
                    <a:pt x="1" y="101"/>
                    <a:pt x="1" y="167"/>
                  </a:cubicBezTo>
                  <a:lnTo>
                    <a:pt x="1" y="2235"/>
                  </a:lnTo>
                  <a:cubicBezTo>
                    <a:pt x="1" y="2336"/>
                    <a:pt x="68" y="2402"/>
                    <a:pt x="168" y="2402"/>
                  </a:cubicBezTo>
                  <a:cubicBezTo>
                    <a:pt x="268" y="2402"/>
                    <a:pt x="334" y="2336"/>
                    <a:pt x="334" y="2235"/>
                  </a:cubicBezTo>
                  <a:lnTo>
                    <a:pt x="334" y="167"/>
                  </a:lnTo>
                  <a:cubicBezTo>
                    <a:pt x="334" y="101"/>
                    <a:pt x="268" y="1"/>
                    <a:pt x="1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54"/>
            <p:cNvSpPr/>
            <p:nvPr/>
          </p:nvSpPr>
          <p:spPr>
            <a:xfrm>
              <a:off x="3391694" y="4361082"/>
              <a:ext cx="311097" cy="24163"/>
            </a:xfrm>
            <a:custGeom>
              <a:rect b="b" l="l" r="r" t="t"/>
              <a:pathLst>
                <a:path extrusionOk="0" h="368" w="4738">
                  <a:moveTo>
                    <a:pt x="1" y="1"/>
                  </a:moveTo>
                  <a:lnTo>
                    <a:pt x="1" y="368"/>
                  </a:lnTo>
                  <a:lnTo>
                    <a:pt x="4737" y="368"/>
                  </a:lnTo>
                  <a:lnTo>
                    <a:pt x="4737" y="1"/>
                  </a:lnTo>
                  <a:close/>
                </a:path>
              </a:pathLst>
            </a:custGeom>
            <a:solidFill>
              <a:srgbClr val="D346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54"/>
            <p:cNvSpPr/>
            <p:nvPr/>
          </p:nvSpPr>
          <p:spPr>
            <a:xfrm>
              <a:off x="3361031" y="4345783"/>
              <a:ext cx="54826" cy="54826"/>
            </a:xfrm>
            <a:custGeom>
              <a:rect b="b" l="l" r="r" t="t"/>
              <a:pathLst>
                <a:path extrusionOk="0" h="835" w="835">
                  <a:moveTo>
                    <a:pt x="434" y="0"/>
                  </a:moveTo>
                  <a:cubicBezTo>
                    <a:pt x="201" y="0"/>
                    <a:pt x="1" y="200"/>
                    <a:pt x="1" y="434"/>
                  </a:cubicBezTo>
                  <a:cubicBezTo>
                    <a:pt x="1" y="667"/>
                    <a:pt x="201" y="834"/>
                    <a:pt x="434" y="834"/>
                  </a:cubicBezTo>
                  <a:cubicBezTo>
                    <a:pt x="668" y="834"/>
                    <a:pt x="835" y="667"/>
                    <a:pt x="835" y="434"/>
                  </a:cubicBezTo>
                  <a:cubicBezTo>
                    <a:pt x="835" y="200"/>
                    <a:pt x="668" y="0"/>
                    <a:pt x="4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54"/>
            <p:cNvSpPr/>
            <p:nvPr/>
          </p:nvSpPr>
          <p:spPr>
            <a:xfrm>
              <a:off x="3466152" y="4345783"/>
              <a:ext cx="54826" cy="54826"/>
            </a:xfrm>
            <a:custGeom>
              <a:rect b="b" l="l" r="r" t="t"/>
              <a:pathLst>
                <a:path extrusionOk="0" h="835" w="835">
                  <a:moveTo>
                    <a:pt x="434" y="0"/>
                  </a:moveTo>
                  <a:cubicBezTo>
                    <a:pt x="201" y="0"/>
                    <a:pt x="1" y="200"/>
                    <a:pt x="1" y="434"/>
                  </a:cubicBezTo>
                  <a:cubicBezTo>
                    <a:pt x="1" y="667"/>
                    <a:pt x="201" y="834"/>
                    <a:pt x="434" y="834"/>
                  </a:cubicBezTo>
                  <a:cubicBezTo>
                    <a:pt x="668" y="834"/>
                    <a:pt x="835" y="667"/>
                    <a:pt x="835" y="434"/>
                  </a:cubicBezTo>
                  <a:cubicBezTo>
                    <a:pt x="835" y="200"/>
                    <a:pt x="668" y="0"/>
                    <a:pt x="4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54"/>
            <p:cNvSpPr/>
            <p:nvPr/>
          </p:nvSpPr>
          <p:spPr>
            <a:xfrm>
              <a:off x="3571273" y="4345783"/>
              <a:ext cx="54826" cy="54826"/>
            </a:xfrm>
            <a:custGeom>
              <a:rect b="b" l="l" r="r" t="t"/>
              <a:pathLst>
                <a:path extrusionOk="0" h="835" w="835">
                  <a:moveTo>
                    <a:pt x="435" y="0"/>
                  </a:moveTo>
                  <a:cubicBezTo>
                    <a:pt x="201" y="0"/>
                    <a:pt x="1" y="200"/>
                    <a:pt x="1" y="434"/>
                  </a:cubicBezTo>
                  <a:cubicBezTo>
                    <a:pt x="1" y="667"/>
                    <a:pt x="201" y="834"/>
                    <a:pt x="435" y="834"/>
                  </a:cubicBezTo>
                  <a:cubicBezTo>
                    <a:pt x="668" y="834"/>
                    <a:pt x="835" y="667"/>
                    <a:pt x="835" y="434"/>
                  </a:cubicBezTo>
                  <a:cubicBezTo>
                    <a:pt x="835" y="200"/>
                    <a:pt x="668" y="0"/>
                    <a:pt x="4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54"/>
            <p:cNvSpPr/>
            <p:nvPr/>
          </p:nvSpPr>
          <p:spPr>
            <a:xfrm>
              <a:off x="3676460" y="4345783"/>
              <a:ext cx="54760" cy="54826"/>
            </a:xfrm>
            <a:custGeom>
              <a:rect b="b" l="l" r="r" t="t"/>
              <a:pathLst>
                <a:path extrusionOk="0" h="835" w="834">
                  <a:moveTo>
                    <a:pt x="434" y="0"/>
                  </a:moveTo>
                  <a:cubicBezTo>
                    <a:pt x="200" y="0"/>
                    <a:pt x="0" y="200"/>
                    <a:pt x="0" y="434"/>
                  </a:cubicBezTo>
                  <a:cubicBezTo>
                    <a:pt x="0" y="667"/>
                    <a:pt x="200" y="834"/>
                    <a:pt x="434" y="834"/>
                  </a:cubicBezTo>
                  <a:cubicBezTo>
                    <a:pt x="667" y="834"/>
                    <a:pt x="834" y="667"/>
                    <a:pt x="834" y="434"/>
                  </a:cubicBezTo>
                  <a:cubicBezTo>
                    <a:pt x="834" y="200"/>
                    <a:pt x="667" y="0"/>
                    <a:pt x="4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54"/>
            <p:cNvSpPr/>
            <p:nvPr/>
          </p:nvSpPr>
          <p:spPr>
            <a:xfrm>
              <a:off x="3255910" y="4297588"/>
              <a:ext cx="580500" cy="41694"/>
            </a:xfrm>
            <a:custGeom>
              <a:rect b="b" l="l" r="r" t="t"/>
              <a:pathLst>
                <a:path extrusionOk="0" h="635" w="8841">
                  <a:moveTo>
                    <a:pt x="334" y="0"/>
                  </a:moveTo>
                  <a:cubicBezTo>
                    <a:pt x="134" y="0"/>
                    <a:pt x="0" y="134"/>
                    <a:pt x="0" y="334"/>
                  </a:cubicBezTo>
                  <a:cubicBezTo>
                    <a:pt x="0" y="467"/>
                    <a:pt x="167" y="634"/>
                    <a:pt x="334" y="634"/>
                  </a:cubicBezTo>
                  <a:lnTo>
                    <a:pt x="8540" y="634"/>
                  </a:lnTo>
                  <a:cubicBezTo>
                    <a:pt x="8707" y="634"/>
                    <a:pt x="8840" y="467"/>
                    <a:pt x="8840" y="334"/>
                  </a:cubicBezTo>
                  <a:cubicBezTo>
                    <a:pt x="8840" y="134"/>
                    <a:pt x="8707" y="0"/>
                    <a:pt x="85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54"/>
            <p:cNvSpPr/>
            <p:nvPr/>
          </p:nvSpPr>
          <p:spPr>
            <a:xfrm>
              <a:off x="3212115" y="4258127"/>
              <a:ext cx="670257" cy="39527"/>
            </a:xfrm>
            <a:custGeom>
              <a:rect b="b" l="l" r="r" t="t"/>
              <a:pathLst>
                <a:path extrusionOk="0" h="602" w="10208">
                  <a:moveTo>
                    <a:pt x="301" y="1"/>
                  </a:moveTo>
                  <a:cubicBezTo>
                    <a:pt x="134" y="1"/>
                    <a:pt x="0" y="134"/>
                    <a:pt x="0" y="301"/>
                  </a:cubicBezTo>
                  <a:cubicBezTo>
                    <a:pt x="0" y="468"/>
                    <a:pt x="134" y="601"/>
                    <a:pt x="301" y="601"/>
                  </a:cubicBezTo>
                  <a:lnTo>
                    <a:pt x="9907" y="601"/>
                  </a:lnTo>
                  <a:cubicBezTo>
                    <a:pt x="10074" y="601"/>
                    <a:pt x="10208" y="468"/>
                    <a:pt x="10208" y="301"/>
                  </a:cubicBezTo>
                  <a:cubicBezTo>
                    <a:pt x="10208" y="134"/>
                    <a:pt x="10074" y="1"/>
                    <a:pt x="99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54"/>
            <p:cNvSpPr/>
            <p:nvPr/>
          </p:nvSpPr>
          <p:spPr>
            <a:xfrm>
              <a:off x="3196750" y="4080582"/>
              <a:ext cx="696587" cy="258700"/>
            </a:xfrm>
            <a:custGeom>
              <a:rect b="b" l="l" r="r" t="t"/>
              <a:pathLst>
                <a:path extrusionOk="0" h="3940" w="10609">
                  <a:moveTo>
                    <a:pt x="5467" y="0"/>
                  </a:moveTo>
                  <a:cubicBezTo>
                    <a:pt x="5413" y="0"/>
                    <a:pt x="5359" y="1"/>
                    <a:pt x="5305" y="3"/>
                  </a:cubicBezTo>
                  <a:cubicBezTo>
                    <a:pt x="4993" y="3"/>
                    <a:pt x="5554" y="32"/>
                    <a:pt x="5359" y="36"/>
                  </a:cubicBezTo>
                  <a:lnTo>
                    <a:pt x="5359" y="36"/>
                  </a:lnTo>
                  <a:cubicBezTo>
                    <a:pt x="5303" y="34"/>
                    <a:pt x="5247" y="33"/>
                    <a:pt x="5191" y="33"/>
                  </a:cubicBezTo>
                  <a:cubicBezTo>
                    <a:pt x="4284" y="33"/>
                    <a:pt x="3383" y="270"/>
                    <a:pt x="2569" y="770"/>
                  </a:cubicBezTo>
                  <a:cubicBezTo>
                    <a:pt x="2172" y="1005"/>
                    <a:pt x="1716" y="1123"/>
                    <a:pt x="1254" y="1123"/>
                  </a:cubicBezTo>
                  <a:cubicBezTo>
                    <a:pt x="863" y="1123"/>
                    <a:pt x="468" y="1038"/>
                    <a:pt x="101" y="870"/>
                  </a:cubicBezTo>
                  <a:lnTo>
                    <a:pt x="101" y="870"/>
                  </a:lnTo>
                  <a:cubicBezTo>
                    <a:pt x="1" y="2572"/>
                    <a:pt x="1769" y="3939"/>
                    <a:pt x="5305" y="3939"/>
                  </a:cubicBezTo>
                  <a:cubicBezTo>
                    <a:pt x="8840" y="3939"/>
                    <a:pt x="10608" y="2572"/>
                    <a:pt x="10508" y="870"/>
                  </a:cubicBezTo>
                  <a:lnTo>
                    <a:pt x="10508" y="870"/>
                  </a:lnTo>
                  <a:cubicBezTo>
                    <a:pt x="10175" y="1037"/>
                    <a:pt x="9808" y="1104"/>
                    <a:pt x="9408" y="1104"/>
                  </a:cubicBezTo>
                  <a:cubicBezTo>
                    <a:pt x="8941" y="1104"/>
                    <a:pt x="8507" y="970"/>
                    <a:pt x="8107" y="737"/>
                  </a:cubicBezTo>
                  <a:cubicBezTo>
                    <a:pt x="7288" y="264"/>
                    <a:pt x="6380" y="0"/>
                    <a:pt x="5467" y="0"/>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54"/>
            <p:cNvSpPr/>
            <p:nvPr/>
          </p:nvSpPr>
          <p:spPr>
            <a:xfrm>
              <a:off x="3166087" y="4135474"/>
              <a:ext cx="41694" cy="28562"/>
            </a:xfrm>
            <a:custGeom>
              <a:rect b="b" l="l" r="r" t="t"/>
              <a:pathLst>
                <a:path extrusionOk="0" h="435" w="635">
                  <a:moveTo>
                    <a:pt x="1" y="1"/>
                  </a:moveTo>
                  <a:cubicBezTo>
                    <a:pt x="1" y="234"/>
                    <a:pt x="201" y="435"/>
                    <a:pt x="434" y="435"/>
                  </a:cubicBezTo>
                  <a:lnTo>
                    <a:pt x="635" y="435"/>
                  </a:lnTo>
                  <a:lnTo>
                    <a:pt x="635"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54"/>
            <p:cNvSpPr/>
            <p:nvPr/>
          </p:nvSpPr>
          <p:spPr>
            <a:xfrm>
              <a:off x="3886702" y="4135474"/>
              <a:ext cx="41694" cy="28562"/>
            </a:xfrm>
            <a:custGeom>
              <a:rect b="b" l="l" r="r" t="t"/>
              <a:pathLst>
                <a:path extrusionOk="0" h="435" w="635">
                  <a:moveTo>
                    <a:pt x="0" y="1"/>
                  </a:moveTo>
                  <a:lnTo>
                    <a:pt x="0" y="435"/>
                  </a:lnTo>
                  <a:lnTo>
                    <a:pt x="167" y="435"/>
                  </a:lnTo>
                  <a:cubicBezTo>
                    <a:pt x="434" y="435"/>
                    <a:pt x="634" y="234"/>
                    <a:pt x="634" y="1"/>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54"/>
            <p:cNvSpPr/>
            <p:nvPr/>
          </p:nvSpPr>
          <p:spPr>
            <a:xfrm>
              <a:off x="3198983" y="4074148"/>
              <a:ext cx="694355" cy="221274"/>
            </a:xfrm>
            <a:custGeom>
              <a:rect b="b" l="l" r="r" t="t"/>
              <a:pathLst>
                <a:path extrusionOk="0" h="3370" w="10575">
                  <a:moveTo>
                    <a:pt x="3436" y="1"/>
                  </a:moveTo>
                  <a:cubicBezTo>
                    <a:pt x="2869" y="635"/>
                    <a:pt x="2035" y="1002"/>
                    <a:pt x="1168" y="1002"/>
                  </a:cubicBezTo>
                  <a:cubicBezTo>
                    <a:pt x="767" y="1002"/>
                    <a:pt x="367" y="935"/>
                    <a:pt x="0" y="768"/>
                  </a:cubicBezTo>
                  <a:lnTo>
                    <a:pt x="0" y="868"/>
                  </a:lnTo>
                  <a:cubicBezTo>
                    <a:pt x="0" y="2236"/>
                    <a:pt x="1801" y="3370"/>
                    <a:pt x="5271" y="3370"/>
                  </a:cubicBezTo>
                  <a:cubicBezTo>
                    <a:pt x="8773" y="3370"/>
                    <a:pt x="10574" y="2236"/>
                    <a:pt x="10574" y="868"/>
                  </a:cubicBezTo>
                  <a:lnTo>
                    <a:pt x="10574" y="801"/>
                  </a:lnTo>
                  <a:cubicBezTo>
                    <a:pt x="10207" y="935"/>
                    <a:pt x="9841" y="1002"/>
                    <a:pt x="9474" y="1002"/>
                  </a:cubicBezTo>
                  <a:cubicBezTo>
                    <a:pt x="8573" y="1002"/>
                    <a:pt x="7739" y="635"/>
                    <a:pt x="7172" y="1"/>
                  </a:cubicBezTo>
                  <a:cubicBezTo>
                    <a:pt x="6271" y="34"/>
                    <a:pt x="6338" y="101"/>
                    <a:pt x="5271" y="101"/>
                  </a:cubicBezTo>
                  <a:cubicBezTo>
                    <a:pt x="4237" y="101"/>
                    <a:pt x="4303" y="34"/>
                    <a:pt x="3436" y="1"/>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54"/>
            <p:cNvSpPr/>
            <p:nvPr/>
          </p:nvSpPr>
          <p:spPr>
            <a:xfrm>
              <a:off x="3376395" y="4652414"/>
              <a:ext cx="24163" cy="219042"/>
            </a:xfrm>
            <a:custGeom>
              <a:rect b="b" l="l" r="r" t="t"/>
              <a:pathLst>
                <a:path extrusionOk="0" h="3336" w="368">
                  <a:moveTo>
                    <a:pt x="0" y="0"/>
                  </a:moveTo>
                  <a:lnTo>
                    <a:pt x="0" y="3336"/>
                  </a:lnTo>
                  <a:lnTo>
                    <a:pt x="367" y="3336"/>
                  </a:lnTo>
                  <a:lnTo>
                    <a:pt x="36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54"/>
            <p:cNvSpPr/>
            <p:nvPr/>
          </p:nvSpPr>
          <p:spPr>
            <a:xfrm>
              <a:off x="3483683" y="4652414"/>
              <a:ext cx="21996" cy="219042"/>
            </a:xfrm>
            <a:custGeom>
              <a:rect b="b" l="l" r="r" t="t"/>
              <a:pathLst>
                <a:path extrusionOk="0" h="3336" w="335">
                  <a:moveTo>
                    <a:pt x="1" y="0"/>
                  </a:moveTo>
                  <a:lnTo>
                    <a:pt x="1" y="3336"/>
                  </a:lnTo>
                  <a:lnTo>
                    <a:pt x="334" y="3336"/>
                  </a:lnTo>
                  <a:lnTo>
                    <a:pt x="33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54"/>
            <p:cNvSpPr/>
            <p:nvPr/>
          </p:nvSpPr>
          <p:spPr>
            <a:xfrm>
              <a:off x="3588804" y="4652414"/>
              <a:ext cx="21996" cy="219042"/>
            </a:xfrm>
            <a:custGeom>
              <a:rect b="b" l="l" r="r" t="t"/>
              <a:pathLst>
                <a:path extrusionOk="0" h="3336" w="335">
                  <a:moveTo>
                    <a:pt x="1" y="0"/>
                  </a:moveTo>
                  <a:lnTo>
                    <a:pt x="1" y="3336"/>
                  </a:lnTo>
                  <a:lnTo>
                    <a:pt x="334" y="3336"/>
                  </a:lnTo>
                  <a:lnTo>
                    <a:pt x="33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54"/>
            <p:cNvSpPr/>
            <p:nvPr/>
          </p:nvSpPr>
          <p:spPr>
            <a:xfrm>
              <a:off x="3693925" y="4652414"/>
              <a:ext cx="21996" cy="219042"/>
            </a:xfrm>
            <a:custGeom>
              <a:rect b="b" l="l" r="r" t="t"/>
              <a:pathLst>
                <a:path extrusionOk="0" h="3336" w="335">
                  <a:moveTo>
                    <a:pt x="1" y="0"/>
                  </a:moveTo>
                  <a:lnTo>
                    <a:pt x="1" y="3336"/>
                  </a:lnTo>
                  <a:lnTo>
                    <a:pt x="334" y="3336"/>
                  </a:lnTo>
                  <a:lnTo>
                    <a:pt x="33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54"/>
            <p:cNvSpPr/>
            <p:nvPr/>
          </p:nvSpPr>
          <p:spPr>
            <a:xfrm>
              <a:off x="3391694" y="4702776"/>
              <a:ext cx="311097" cy="21996"/>
            </a:xfrm>
            <a:custGeom>
              <a:rect b="b" l="l" r="r" t="t"/>
              <a:pathLst>
                <a:path extrusionOk="0" h="335" w="4738">
                  <a:moveTo>
                    <a:pt x="1" y="0"/>
                  </a:moveTo>
                  <a:lnTo>
                    <a:pt x="1" y="334"/>
                  </a:lnTo>
                  <a:lnTo>
                    <a:pt x="4737" y="334"/>
                  </a:lnTo>
                  <a:lnTo>
                    <a:pt x="473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54"/>
            <p:cNvSpPr/>
            <p:nvPr/>
          </p:nvSpPr>
          <p:spPr>
            <a:xfrm>
              <a:off x="3361031" y="4687411"/>
              <a:ext cx="54826" cy="54826"/>
            </a:xfrm>
            <a:custGeom>
              <a:rect b="b" l="l" r="r" t="t"/>
              <a:pathLst>
                <a:path extrusionOk="0" h="835" w="835">
                  <a:moveTo>
                    <a:pt x="434" y="1"/>
                  </a:moveTo>
                  <a:cubicBezTo>
                    <a:pt x="201" y="1"/>
                    <a:pt x="1" y="168"/>
                    <a:pt x="1" y="401"/>
                  </a:cubicBezTo>
                  <a:cubicBezTo>
                    <a:pt x="1" y="635"/>
                    <a:pt x="201" y="835"/>
                    <a:pt x="434" y="835"/>
                  </a:cubicBezTo>
                  <a:cubicBezTo>
                    <a:pt x="668" y="835"/>
                    <a:pt x="835" y="635"/>
                    <a:pt x="835" y="401"/>
                  </a:cubicBezTo>
                  <a:cubicBezTo>
                    <a:pt x="835" y="168"/>
                    <a:pt x="668"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54"/>
            <p:cNvSpPr/>
            <p:nvPr/>
          </p:nvSpPr>
          <p:spPr>
            <a:xfrm>
              <a:off x="3466152" y="4687411"/>
              <a:ext cx="54826" cy="54826"/>
            </a:xfrm>
            <a:custGeom>
              <a:rect b="b" l="l" r="r" t="t"/>
              <a:pathLst>
                <a:path extrusionOk="0" h="835" w="835">
                  <a:moveTo>
                    <a:pt x="434" y="1"/>
                  </a:moveTo>
                  <a:cubicBezTo>
                    <a:pt x="201" y="1"/>
                    <a:pt x="1" y="168"/>
                    <a:pt x="1" y="401"/>
                  </a:cubicBezTo>
                  <a:cubicBezTo>
                    <a:pt x="1" y="635"/>
                    <a:pt x="201" y="835"/>
                    <a:pt x="434" y="835"/>
                  </a:cubicBezTo>
                  <a:cubicBezTo>
                    <a:pt x="668" y="835"/>
                    <a:pt x="835" y="635"/>
                    <a:pt x="835" y="401"/>
                  </a:cubicBezTo>
                  <a:cubicBezTo>
                    <a:pt x="835" y="168"/>
                    <a:pt x="668"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54"/>
            <p:cNvSpPr/>
            <p:nvPr/>
          </p:nvSpPr>
          <p:spPr>
            <a:xfrm>
              <a:off x="3571273" y="4687411"/>
              <a:ext cx="54826" cy="54826"/>
            </a:xfrm>
            <a:custGeom>
              <a:rect b="b" l="l" r="r" t="t"/>
              <a:pathLst>
                <a:path extrusionOk="0" h="835" w="835">
                  <a:moveTo>
                    <a:pt x="435" y="1"/>
                  </a:moveTo>
                  <a:cubicBezTo>
                    <a:pt x="201" y="1"/>
                    <a:pt x="1" y="168"/>
                    <a:pt x="1" y="401"/>
                  </a:cubicBezTo>
                  <a:cubicBezTo>
                    <a:pt x="1" y="635"/>
                    <a:pt x="201" y="835"/>
                    <a:pt x="435" y="835"/>
                  </a:cubicBezTo>
                  <a:cubicBezTo>
                    <a:pt x="668" y="835"/>
                    <a:pt x="835" y="635"/>
                    <a:pt x="835" y="401"/>
                  </a:cubicBezTo>
                  <a:cubicBezTo>
                    <a:pt x="835" y="168"/>
                    <a:pt x="668" y="1"/>
                    <a:pt x="4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54"/>
            <p:cNvSpPr/>
            <p:nvPr/>
          </p:nvSpPr>
          <p:spPr>
            <a:xfrm>
              <a:off x="3676460" y="4687411"/>
              <a:ext cx="54760" cy="54826"/>
            </a:xfrm>
            <a:custGeom>
              <a:rect b="b" l="l" r="r" t="t"/>
              <a:pathLst>
                <a:path extrusionOk="0" h="835" w="834">
                  <a:moveTo>
                    <a:pt x="434" y="1"/>
                  </a:moveTo>
                  <a:cubicBezTo>
                    <a:pt x="200" y="1"/>
                    <a:pt x="0" y="168"/>
                    <a:pt x="0" y="401"/>
                  </a:cubicBezTo>
                  <a:cubicBezTo>
                    <a:pt x="0" y="635"/>
                    <a:pt x="200" y="835"/>
                    <a:pt x="434" y="835"/>
                  </a:cubicBezTo>
                  <a:cubicBezTo>
                    <a:pt x="667" y="835"/>
                    <a:pt x="834" y="635"/>
                    <a:pt x="834" y="401"/>
                  </a:cubicBezTo>
                  <a:cubicBezTo>
                    <a:pt x="834" y="168"/>
                    <a:pt x="667"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54"/>
            <p:cNvSpPr/>
            <p:nvPr/>
          </p:nvSpPr>
          <p:spPr>
            <a:xfrm>
              <a:off x="3391694" y="4786032"/>
              <a:ext cx="311097" cy="24097"/>
            </a:xfrm>
            <a:custGeom>
              <a:rect b="b" l="l" r="r" t="t"/>
              <a:pathLst>
                <a:path extrusionOk="0" h="367" w="4738">
                  <a:moveTo>
                    <a:pt x="1" y="0"/>
                  </a:moveTo>
                  <a:lnTo>
                    <a:pt x="1" y="367"/>
                  </a:lnTo>
                  <a:lnTo>
                    <a:pt x="4737" y="367"/>
                  </a:lnTo>
                  <a:lnTo>
                    <a:pt x="473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54"/>
            <p:cNvSpPr/>
            <p:nvPr/>
          </p:nvSpPr>
          <p:spPr>
            <a:xfrm>
              <a:off x="3361031" y="4770668"/>
              <a:ext cx="54826" cy="54826"/>
            </a:xfrm>
            <a:custGeom>
              <a:rect b="b" l="l" r="r" t="t"/>
              <a:pathLst>
                <a:path extrusionOk="0" h="835" w="835">
                  <a:moveTo>
                    <a:pt x="434" y="1"/>
                  </a:moveTo>
                  <a:cubicBezTo>
                    <a:pt x="201" y="1"/>
                    <a:pt x="1" y="167"/>
                    <a:pt x="1" y="401"/>
                  </a:cubicBezTo>
                  <a:cubicBezTo>
                    <a:pt x="1" y="634"/>
                    <a:pt x="201" y="834"/>
                    <a:pt x="434" y="834"/>
                  </a:cubicBezTo>
                  <a:cubicBezTo>
                    <a:pt x="668" y="834"/>
                    <a:pt x="835" y="634"/>
                    <a:pt x="835" y="401"/>
                  </a:cubicBezTo>
                  <a:cubicBezTo>
                    <a:pt x="835" y="167"/>
                    <a:pt x="668"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54"/>
            <p:cNvSpPr/>
            <p:nvPr/>
          </p:nvSpPr>
          <p:spPr>
            <a:xfrm>
              <a:off x="3466152" y="4770668"/>
              <a:ext cx="54826" cy="54826"/>
            </a:xfrm>
            <a:custGeom>
              <a:rect b="b" l="l" r="r" t="t"/>
              <a:pathLst>
                <a:path extrusionOk="0" h="835" w="835">
                  <a:moveTo>
                    <a:pt x="434" y="1"/>
                  </a:moveTo>
                  <a:cubicBezTo>
                    <a:pt x="201" y="1"/>
                    <a:pt x="1" y="167"/>
                    <a:pt x="1" y="401"/>
                  </a:cubicBezTo>
                  <a:cubicBezTo>
                    <a:pt x="1" y="634"/>
                    <a:pt x="201" y="834"/>
                    <a:pt x="434" y="834"/>
                  </a:cubicBezTo>
                  <a:cubicBezTo>
                    <a:pt x="668" y="834"/>
                    <a:pt x="835" y="634"/>
                    <a:pt x="835" y="401"/>
                  </a:cubicBezTo>
                  <a:cubicBezTo>
                    <a:pt x="835" y="167"/>
                    <a:pt x="668"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54"/>
            <p:cNvSpPr/>
            <p:nvPr/>
          </p:nvSpPr>
          <p:spPr>
            <a:xfrm>
              <a:off x="3571273" y="4770668"/>
              <a:ext cx="54826" cy="54826"/>
            </a:xfrm>
            <a:custGeom>
              <a:rect b="b" l="l" r="r" t="t"/>
              <a:pathLst>
                <a:path extrusionOk="0" h="835" w="835">
                  <a:moveTo>
                    <a:pt x="435" y="1"/>
                  </a:moveTo>
                  <a:cubicBezTo>
                    <a:pt x="201" y="1"/>
                    <a:pt x="1" y="167"/>
                    <a:pt x="1" y="401"/>
                  </a:cubicBezTo>
                  <a:cubicBezTo>
                    <a:pt x="1" y="634"/>
                    <a:pt x="201" y="834"/>
                    <a:pt x="435" y="834"/>
                  </a:cubicBezTo>
                  <a:cubicBezTo>
                    <a:pt x="668" y="834"/>
                    <a:pt x="835" y="634"/>
                    <a:pt x="835" y="401"/>
                  </a:cubicBezTo>
                  <a:cubicBezTo>
                    <a:pt x="835" y="167"/>
                    <a:pt x="668" y="1"/>
                    <a:pt x="4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54"/>
            <p:cNvSpPr/>
            <p:nvPr/>
          </p:nvSpPr>
          <p:spPr>
            <a:xfrm>
              <a:off x="3676460" y="4770668"/>
              <a:ext cx="54760" cy="54826"/>
            </a:xfrm>
            <a:custGeom>
              <a:rect b="b" l="l" r="r" t="t"/>
              <a:pathLst>
                <a:path extrusionOk="0" h="835" w="834">
                  <a:moveTo>
                    <a:pt x="434" y="1"/>
                  </a:moveTo>
                  <a:cubicBezTo>
                    <a:pt x="200" y="1"/>
                    <a:pt x="0" y="167"/>
                    <a:pt x="0" y="401"/>
                  </a:cubicBezTo>
                  <a:cubicBezTo>
                    <a:pt x="0" y="634"/>
                    <a:pt x="200" y="834"/>
                    <a:pt x="434" y="834"/>
                  </a:cubicBezTo>
                  <a:cubicBezTo>
                    <a:pt x="667" y="834"/>
                    <a:pt x="834" y="634"/>
                    <a:pt x="834" y="401"/>
                  </a:cubicBezTo>
                  <a:cubicBezTo>
                    <a:pt x="834" y="167"/>
                    <a:pt x="667"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54"/>
            <p:cNvSpPr/>
            <p:nvPr/>
          </p:nvSpPr>
          <p:spPr>
            <a:xfrm>
              <a:off x="3255910" y="4639283"/>
              <a:ext cx="580500" cy="39462"/>
            </a:xfrm>
            <a:custGeom>
              <a:rect b="b" l="l" r="r" t="t"/>
              <a:pathLst>
                <a:path extrusionOk="0" h="601" w="8841">
                  <a:moveTo>
                    <a:pt x="334" y="0"/>
                  </a:moveTo>
                  <a:cubicBezTo>
                    <a:pt x="134" y="0"/>
                    <a:pt x="0" y="134"/>
                    <a:pt x="0" y="300"/>
                  </a:cubicBezTo>
                  <a:cubicBezTo>
                    <a:pt x="0" y="467"/>
                    <a:pt x="134" y="601"/>
                    <a:pt x="334" y="601"/>
                  </a:cubicBezTo>
                  <a:lnTo>
                    <a:pt x="8540" y="601"/>
                  </a:lnTo>
                  <a:cubicBezTo>
                    <a:pt x="8707" y="601"/>
                    <a:pt x="8840" y="467"/>
                    <a:pt x="8840" y="300"/>
                  </a:cubicBezTo>
                  <a:cubicBezTo>
                    <a:pt x="8840" y="134"/>
                    <a:pt x="8707" y="0"/>
                    <a:pt x="85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54"/>
            <p:cNvSpPr/>
            <p:nvPr/>
          </p:nvSpPr>
          <p:spPr>
            <a:xfrm>
              <a:off x="3212115" y="4599821"/>
              <a:ext cx="670257" cy="39527"/>
            </a:xfrm>
            <a:custGeom>
              <a:rect b="b" l="l" r="r" t="t"/>
              <a:pathLst>
                <a:path extrusionOk="0" h="602" w="10208">
                  <a:moveTo>
                    <a:pt x="301" y="1"/>
                  </a:moveTo>
                  <a:cubicBezTo>
                    <a:pt x="134" y="1"/>
                    <a:pt x="0" y="134"/>
                    <a:pt x="0" y="301"/>
                  </a:cubicBezTo>
                  <a:cubicBezTo>
                    <a:pt x="0" y="468"/>
                    <a:pt x="134" y="601"/>
                    <a:pt x="301" y="601"/>
                  </a:cubicBezTo>
                  <a:lnTo>
                    <a:pt x="9907" y="601"/>
                  </a:lnTo>
                  <a:cubicBezTo>
                    <a:pt x="10074" y="601"/>
                    <a:pt x="10208" y="468"/>
                    <a:pt x="10208" y="301"/>
                  </a:cubicBezTo>
                  <a:cubicBezTo>
                    <a:pt x="10208" y="134"/>
                    <a:pt x="10074" y="1"/>
                    <a:pt x="99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54"/>
            <p:cNvSpPr/>
            <p:nvPr/>
          </p:nvSpPr>
          <p:spPr>
            <a:xfrm>
              <a:off x="3196750" y="4420044"/>
              <a:ext cx="696587" cy="258700"/>
            </a:xfrm>
            <a:custGeom>
              <a:rect b="b" l="l" r="r" t="t"/>
              <a:pathLst>
                <a:path extrusionOk="0" h="3940" w="10609">
                  <a:moveTo>
                    <a:pt x="5209" y="1"/>
                  </a:moveTo>
                  <a:cubicBezTo>
                    <a:pt x="4296" y="1"/>
                    <a:pt x="3388" y="265"/>
                    <a:pt x="2569" y="737"/>
                  </a:cubicBezTo>
                  <a:cubicBezTo>
                    <a:pt x="2174" y="989"/>
                    <a:pt x="1721" y="1114"/>
                    <a:pt x="1262" y="1114"/>
                  </a:cubicBezTo>
                  <a:cubicBezTo>
                    <a:pt x="868" y="1114"/>
                    <a:pt x="470" y="1022"/>
                    <a:pt x="101" y="837"/>
                  </a:cubicBezTo>
                  <a:lnTo>
                    <a:pt x="101" y="837"/>
                  </a:lnTo>
                  <a:cubicBezTo>
                    <a:pt x="1" y="2539"/>
                    <a:pt x="1769" y="3940"/>
                    <a:pt x="5305" y="3940"/>
                  </a:cubicBezTo>
                  <a:cubicBezTo>
                    <a:pt x="8840" y="3940"/>
                    <a:pt x="10608" y="2572"/>
                    <a:pt x="10508" y="871"/>
                  </a:cubicBezTo>
                  <a:lnTo>
                    <a:pt x="10508" y="871"/>
                  </a:lnTo>
                  <a:cubicBezTo>
                    <a:pt x="10175" y="1037"/>
                    <a:pt x="9808" y="1138"/>
                    <a:pt x="9408" y="1138"/>
                  </a:cubicBezTo>
                  <a:cubicBezTo>
                    <a:pt x="8941" y="1138"/>
                    <a:pt x="8507" y="1004"/>
                    <a:pt x="8107" y="771"/>
                  </a:cubicBezTo>
                  <a:cubicBezTo>
                    <a:pt x="7288" y="267"/>
                    <a:pt x="6379" y="1"/>
                    <a:pt x="5466" y="1"/>
                  </a:cubicBezTo>
                  <a:cubicBezTo>
                    <a:pt x="5424" y="1"/>
                    <a:pt x="5381" y="1"/>
                    <a:pt x="5338" y="2"/>
                  </a:cubicBezTo>
                  <a:lnTo>
                    <a:pt x="5338" y="2"/>
                  </a:lnTo>
                  <a:cubicBezTo>
                    <a:pt x="5295" y="1"/>
                    <a:pt x="5252" y="1"/>
                    <a:pt x="5209"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54"/>
            <p:cNvSpPr/>
            <p:nvPr/>
          </p:nvSpPr>
          <p:spPr>
            <a:xfrm>
              <a:off x="3166087" y="4475001"/>
              <a:ext cx="41694" cy="30729"/>
            </a:xfrm>
            <a:custGeom>
              <a:rect b="b" l="l" r="r" t="t"/>
              <a:pathLst>
                <a:path extrusionOk="0" h="468" w="635">
                  <a:moveTo>
                    <a:pt x="1" y="0"/>
                  </a:moveTo>
                  <a:cubicBezTo>
                    <a:pt x="1" y="234"/>
                    <a:pt x="201" y="467"/>
                    <a:pt x="434" y="467"/>
                  </a:cubicBezTo>
                  <a:lnTo>
                    <a:pt x="635" y="467"/>
                  </a:lnTo>
                  <a:lnTo>
                    <a:pt x="635" y="0"/>
                  </a:lnTo>
                  <a:close/>
                </a:path>
              </a:pathLst>
            </a:custGeom>
            <a:solidFill>
              <a:srgbClr val="DB7D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54"/>
            <p:cNvSpPr/>
            <p:nvPr/>
          </p:nvSpPr>
          <p:spPr>
            <a:xfrm>
              <a:off x="3886702" y="4475001"/>
              <a:ext cx="41694" cy="30729"/>
            </a:xfrm>
            <a:custGeom>
              <a:rect b="b" l="l" r="r" t="t"/>
              <a:pathLst>
                <a:path extrusionOk="0" h="468" w="635">
                  <a:moveTo>
                    <a:pt x="0" y="0"/>
                  </a:moveTo>
                  <a:lnTo>
                    <a:pt x="0" y="467"/>
                  </a:lnTo>
                  <a:lnTo>
                    <a:pt x="167" y="467"/>
                  </a:lnTo>
                  <a:cubicBezTo>
                    <a:pt x="434" y="467"/>
                    <a:pt x="634" y="234"/>
                    <a:pt x="634" y="0"/>
                  </a:cubicBezTo>
                  <a:close/>
                </a:path>
              </a:pathLst>
            </a:custGeom>
            <a:solidFill>
              <a:srgbClr val="DB7D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54"/>
            <p:cNvSpPr/>
            <p:nvPr/>
          </p:nvSpPr>
          <p:spPr>
            <a:xfrm>
              <a:off x="3198983" y="4415842"/>
              <a:ext cx="694355" cy="221274"/>
            </a:xfrm>
            <a:custGeom>
              <a:rect b="b" l="l" r="r" t="t"/>
              <a:pathLst>
                <a:path extrusionOk="0" h="3370" w="10575">
                  <a:moveTo>
                    <a:pt x="3436" y="1"/>
                  </a:moveTo>
                  <a:cubicBezTo>
                    <a:pt x="2869" y="634"/>
                    <a:pt x="2035" y="1001"/>
                    <a:pt x="1168" y="1001"/>
                  </a:cubicBezTo>
                  <a:cubicBezTo>
                    <a:pt x="767" y="1001"/>
                    <a:pt x="367" y="935"/>
                    <a:pt x="0" y="768"/>
                  </a:cubicBezTo>
                  <a:lnTo>
                    <a:pt x="0" y="868"/>
                  </a:lnTo>
                  <a:cubicBezTo>
                    <a:pt x="0" y="2236"/>
                    <a:pt x="1801" y="3370"/>
                    <a:pt x="5271" y="3370"/>
                  </a:cubicBezTo>
                  <a:cubicBezTo>
                    <a:pt x="8773" y="3370"/>
                    <a:pt x="10574" y="2236"/>
                    <a:pt x="10574" y="868"/>
                  </a:cubicBezTo>
                  <a:lnTo>
                    <a:pt x="10574" y="801"/>
                  </a:lnTo>
                  <a:cubicBezTo>
                    <a:pt x="10207" y="935"/>
                    <a:pt x="9841" y="1001"/>
                    <a:pt x="9474" y="1001"/>
                  </a:cubicBezTo>
                  <a:cubicBezTo>
                    <a:pt x="8573" y="1001"/>
                    <a:pt x="7739" y="634"/>
                    <a:pt x="7172" y="1"/>
                  </a:cubicBezTo>
                  <a:cubicBezTo>
                    <a:pt x="6271" y="34"/>
                    <a:pt x="6338" y="101"/>
                    <a:pt x="5271" y="101"/>
                  </a:cubicBezTo>
                  <a:cubicBezTo>
                    <a:pt x="4237" y="101"/>
                    <a:pt x="4303" y="34"/>
                    <a:pt x="3436" y="1"/>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54"/>
            <p:cNvSpPr/>
            <p:nvPr/>
          </p:nvSpPr>
          <p:spPr>
            <a:xfrm>
              <a:off x="3336934" y="4928383"/>
              <a:ext cx="420618" cy="48260"/>
            </a:xfrm>
            <a:custGeom>
              <a:rect b="b" l="l" r="r" t="t"/>
              <a:pathLst>
                <a:path extrusionOk="0" h="735" w="6406">
                  <a:moveTo>
                    <a:pt x="1" y="0"/>
                  </a:moveTo>
                  <a:lnTo>
                    <a:pt x="1" y="734"/>
                  </a:lnTo>
                  <a:lnTo>
                    <a:pt x="6405" y="734"/>
                  </a:lnTo>
                  <a:lnTo>
                    <a:pt x="6405" y="0"/>
                  </a:ln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54"/>
            <p:cNvSpPr/>
            <p:nvPr/>
          </p:nvSpPr>
          <p:spPr>
            <a:xfrm>
              <a:off x="3304104" y="4917418"/>
              <a:ext cx="486278" cy="24163"/>
            </a:xfrm>
            <a:custGeom>
              <a:rect b="b" l="l" r="r" t="t"/>
              <a:pathLst>
                <a:path extrusionOk="0" h="368" w="7406">
                  <a:moveTo>
                    <a:pt x="0" y="0"/>
                  </a:moveTo>
                  <a:cubicBezTo>
                    <a:pt x="0" y="201"/>
                    <a:pt x="134" y="367"/>
                    <a:pt x="334" y="367"/>
                  </a:cubicBezTo>
                  <a:lnTo>
                    <a:pt x="7072" y="367"/>
                  </a:lnTo>
                  <a:cubicBezTo>
                    <a:pt x="7272" y="367"/>
                    <a:pt x="7406" y="201"/>
                    <a:pt x="7406" y="0"/>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54"/>
            <p:cNvSpPr/>
            <p:nvPr/>
          </p:nvSpPr>
          <p:spPr>
            <a:xfrm>
              <a:off x="3317236" y="4851692"/>
              <a:ext cx="26330" cy="67958"/>
            </a:xfrm>
            <a:custGeom>
              <a:rect b="b" l="l" r="r" t="t"/>
              <a:pathLst>
                <a:path extrusionOk="0" h="1035" w="401">
                  <a:moveTo>
                    <a:pt x="0" y="1"/>
                  </a:moveTo>
                  <a:lnTo>
                    <a:pt x="0" y="1035"/>
                  </a:lnTo>
                  <a:lnTo>
                    <a:pt x="401" y="1035"/>
                  </a:lnTo>
                  <a:lnTo>
                    <a:pt x="401" y="401"/>
                  </a:lnTo>
                  <a:cubicBezTo>
                    <a:pt x="401" y="168"/>
                    <a:pt x="234" y="1"/>
                    <a:pt x="0" y="1"/>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54"/>
            <p:cNvSpPr/>
            <p:nvPr/>
          </p:nvSpPr>
          <p:spPr>
            <a:xfrm>
              <a:off x="3748685" y="4851692"/>
              <a:ext cx="28562" cy="67958"/>
            </a:xfrm>
            <a:custGeom>
              <a:rect b="b" l="l" r="r" t="t"/>
              <a:pathLst>
                <a:path extrusionOk="0" h="1035" w="435">
                  <a:moveTo>
                    <a:pt x="434" y="1"/>
                  </a:moveTo>
                  <a:cubicBezTo>
                    <a:pt x="201" y="1"/>
                    <a:pt x="1" y="168"/>
                    <a:pt x="1" y="401"/>
                  </a:cubicBezTo>
                  <a:lnTo>
                    <a:pt x="1" y="1035"/>
                  </a:lnTo>
                  <a:lnTo>
                    <a:pt x="434" y="1035"/>
                  </a:lnTo>
                  <a:lnTo>
                    <a:pt x="434"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54"/>
            <p:cNvSpPr/>
            <p:nvPr/>
          </p:nvSpPr>
          <p:spPr>
            <a:xfrm>
              <a:off x="3328201" y="4862657"/>
              <a:ext cx="440316" cy="13198"/>
            </a:xfrm>
            <a:custGeom>
              <a:rect b="b" l="l" r="r" t="t"/>
              <a:pathLst>
                <a:path extrusionOk="0" h="201" w="6706">
                  <a:moveTo>
                    <a:pt x="0" y="1"/>
                  </a:moveTo>
                  <a:lnTo>
                    <a:pt x="0" y="201"/>
                  </a:lnTo>
                  <a:lnTo>
                    <a:pt x="6705" y="201"/>
                  </a:lnTo>
                  <a:lnTo>
                    <a:pt x="6705"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54"/>
            <p:cNvSpPr/>
            <p:nvPr/>
          </p:nvSpPr>
          <p:spPr>
            <a:xfrm>
              <a:off x="3385128" y="4867057"/>
              <a:ext cx="13198" cy="56993"/>
            </a:xfrm>
            <a:custGeom>
              <a:rect b="b" l="l" r="r" t="t"/>
              <a:pathLst>
                <a:path extrusionOk="0" h="868" w="201">
                  <a:moveTo>
                    <a:pt x="1" y="0"/>
                  </a:moveTo>
                  <a:lnTo>
                    <a:pt x="1" y="868"/>
                  </a:lnTo>
                  <a:lnTo>
                    <a:pt x="201" y="868"/>
                  </a:lnTo>
                  <a:lnTo>
                    <a:pt x="201" y="0"/>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54"/>
            <p:cNvSpPr/>
            <p:nvPr/>
          </p:nvSpPr>
          <p:spPr>
            <a:xfrm>
              <a:off x="3448621" y="4867057"/>
              <a:ext cx="13263" cy="56993"/>
            </a:xfrm>
            <a:custGeom>
              <a:rect b="b" l="l" r="r" t="t"/>
              <a:pathLst>
                <a:path extrusionOk="0" h="868" w="202">
                  <a:moveTo>
                    <a:pt x="1" y="0"/>
                  </a:moveTo>
                  <a:lnTo>
                    <a:pt x="1" y="868"/>
                  </a:lnTo>
                  <a:lnTo>
                    <a:pt x="201" y="868"/>
                  </a:lnTo>
                  <a:lnTo>
                    <a:pt x="201" y="0"/>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54"/>
            <p:cNvSpPr/>
            <p:nvPr/>
          </p:nvSpPr>
          <p:spPr>
            <a:xfrm>
              <a:off x="3512179" y="4867057"/>
              <a:ext cx="13198" cy="56993"/>
            </a:xfrm>
            <a:custGeom>
              <a:rect b="b" l="l" r="r" t="t"/>
              <a:pathLst>
                <a:path extrusionOk="0" h="868" w="201">
                  <a:moveTo>
                    <a:pt x="0" y="0"/>
                  </a:moveTo>
                  <a:lnTo>
                    <a:pt x="0" y="868"/>
                  </a:lnTo>
                  <a:lnTo>
                    <a:pt x="200" y="868"/>
                  </a:lnTo>
                  <a:lnTo>
                    <a:pt x="200" y="0"/>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54"/>
            <p:cNvSpPr/>
            <p:nvPr/>
          </p:nvSpPr>
          <p:spPr>
            <a:xfrm>
              <a:off x="3577839" y="4867057"/>
              <a:ext cx="13263" cy="56993"/>
            </a:xfrm>
            <a:custGeom>
              <a:rect b="b" l="l" r="r" t="t"/>
              <a:pathLst>
                <a:path extrusionOk="0" h="868" w="202">
                  <a:moveTo>
                    <a:pt x="1" y="0"/>
                  </a:moveTo>
                  <a:lnTo>
                    <a:pt x="1" y="868"/>
                  </a:lnTo>
                  <a:lnTo>
                    <a:pt x="201" y="868"/>
                  </a:lnTo>
                  <a:lnTo>
                    <a:pt x="201" y="0"/>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54"/>
            <p:cNvSpPr/>
            <p:nvPr/>
          </p:nvSpPr>
          <p:spPr>
            <a:xfrm>
              <a:off x="3641397" y="4867057"/>
              <a:ext cx="13198" cy="56993"/>
            </a:xfrm>
            <a:custGeom>
              <a:rect b="b" l="l" r="r" t="t"/>
              <a:pathLst>
                <a:path extrusionOk="0" h="868" w="201">
                  <a:moveTo>
                    <a:pt x="0" y="0"/>
                  </a:moveTo>
                  <a:lnTo>
                    <a:pt x="0" y="868"/>
                  </a:lnTo>
                  <a:lnTo>
                    <a:pt x="200" y="868"/>
                  </a:lnTo>
                  <a:lnTo>
                    <a:pt x="200" y="0"/>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54"/>
            <p:cNvSpPr/>
            <p:nvPr/>
          </p:nvSpPr>
          <p:spPr>
            <a:xfrm>
              <a:off x="3704890" y="4867057"/>
              <a:ext cx="13198" cy="56993"/>
            </a:xfrm>
            <a:custGeom>
              <a:rect b="b" l="l" r="r" t="t"/>
              <a:pathLst>
                <a:path extrusionOk="0" h="868" w="201">
                  <a:moveTo>
                    <a:pt x="1" y="0"/>
                  </a:moveTo>
                  <a:lnTo>
                    <a:pt x="1" y="868"/>
                  </a:lnTo>
                  <a:lnTo>
                    <a:pt x="201" y="868"/>
                  </a:lnTo>
                  <a:lnTo>
                    <a:pt x="201" y="0"/>
                  </a:lnTo>
                  <a:close/>
                </a:path>
              </a:pathLst>
            </a:custGeom>
            <a:solidFill>
              <a:srgbClr val="DB7D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54"/>
            <p:cNvSpPr/>
            <p:nvPr/>
          </p:nvSpPr>
          <p:spPr>
            <a:xfrm>
              <a:off x="3328201" y="4888921"/>
              <a:ext cx="440316" cy="6632"/>
            </a:xfrm>
            <a:custGeom>
              <a:rect b="b" l="l" r="r" t="t"/>
              <a:pathLst>
                <a:path extrusionOk="0" h="101" w="6706">
                  <a:moveTo>
                    <a:pt x="0" y="1"/>
                  </a:moveTo>
                  <a:lnTo>
                    <a:pt x="0" y="101"/>
                  </a:lnTo>
                  <a:lnTo>
                    <a:pt x="6705" y="101"/>
                  </a:lnTo>
                  <a:lnTo>
                    <a:pt x="6705"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83" name="Shape 2383"/>
        <p:cNvGrpSpPr/>
        <p:nvPr/>
      </p:nvGrpSpPr>
      <p:grpSpPr>
        <a:xfrm>
          <a:off x="0" y="0"/>
          <a:ext cx="0" cy="0"/>
          <a:chOff x="0" y="0"/>
          <a:chExt cx="0" cy="0"/>
        </a:xfrm>
      </p:grpSpPr>
      <p:sp>
        <p:nvSpPr>
          <p:cNvPr id="2384" name="Google Shape;2384;p55"/>
          <p:cNvSpPr txBox="1"/>
          <p:nvPr>
            <p:ph type="title"/>
          </p:nvPr>
        </p:nvSpPr>
        <p:spPr>
          <a:xfrm>
            <a:off x="714775" y="549000"/>
            <a:ext cx="7757700" cy="541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ABOUT BUILDINGS</a:t>
            </a:r>
            <a:endParaRPr/>
          </a:p>
        </p:txBody>
      </p:sp>
      <p:sp>
        <p:nvSpPr>
          <p:cNvPr id="2385" name="Google Shape;2385;p55"/>
          <p:cNvSpPr/>
          <p:nvPr/>
        </p:nvSpPr>
        <p:spPr>
          <a:xfrm>
            <a:off x="3257545" y="2548285"/>
            <a:ext cx="2672178" cy="1783458"/>
          </a:xfrm>
          <a:custGeom>
            <a:rect b="b" l="l" r="r" t="t"/>
            <a:pathLst>
              <a:path extrusionOk="0" h="18503" w="27724">
                <a:moveTo>
                  <a:pt x="13862" y="1"/>
                </a:moveTo>
                <a:cubicBezTo>
                  <a:pt x="6216" y="1"/>
                  <a:pt x="1" y="6217"/>
                  <a:pt x="1" y="13862"/>
                </a:cubicBezTo>
                <a:cubicBezTo>
                  <a:pt x="1" y="15438"/>
                  <a:pt x="263" y="16979"/>
                  <a:pt x="783" y="18456"/>
                </a:cubicBezTo>
                <a:cubicBezTo>
                  <a:pt x="792" y="18483"/>
                  <a:pt x="820" y="18500"/>
                  <a:pt x="848" y="18500"/>
                </a:cubicBezTo>
                <a:cubicBezTo>
                  <a:pt x="855" y="18500"/>
                  <a:pt x="863" y="18499"/>
                  <a:pt x="870" y="18496"/>
                </a:cubicBezTo>
                <a:cubicBezTo>
                  <a:pt x="905" y="18485"/>
                  <a:pt x="923" y="18444"/>
                  <a:pt x="911" y="18409"/>
                </a:cubicBezTo>
                <a:cubicBezTo>
                  <a:pt x="398" y="16950"/>
                  <a:pt x="135" y="15421"/>
                  <a:pt x="135" y="13862"/>
                </a:cubicBezTo>
                <a:cubicBezTo>
                  <a:pt x="135" y="6293"/>
                  <a:pt x="6292" y="141"/>
                  <a:pt x="13862" y="141"/>
                </a:cubicBezTo>
                <a:cubicBezTo>
                  <a:pt x="21426" y="141"/>
                  <a:pt x="27583" y="6293"/>
                  <a:pt x="27583" y="13862"/>
                </a:cubicBezTo>
                <a:cubicBezTo>
                  <a:pt x="27583" y="15421"/>
                  <a:pt x="27321" y="16950"/>
                  <a:pt x="26807" y="18409"/>
                </a:cubicBezTo>
                <a:cubicBezTo>
                  <a:pt x="26795" y="18444"/>
                  <a:pt x="26813" y="18485"/>
                  <a:pt x="26854" y="18496"/>
                </a:cubicBezTo>
                <a:cubicBezTo>
                  <a:pt x="26860" y="18502"/>
                  <a:pt x="26865" y="18502"/>
                  <a:pt x="26871" y="18502"/>
                </a:cubicBezTo>
                <a:cubicBezTo>
                  <a:pt x="26900" y="18502"/>
                  <a:pt x="26930" y="18485"/>
                  <a:pt x="26941" y="18456"/>
                </a:cubicBezTo>
                <a:cubicBezTo>
                  <a:pt x="27461" y="16979"/>
                  <a:pt x="27723" y="15438"/>
                  <a:pt x="27723" y="13862"/>
                </a:cubicBezTo>
                <a:cubicBezTo>
                  <a:pt x="27723" y="6217"/>
                  <a:pt x="21502" y="1"/>
                  <a:pt x="13862" y="1"/>
                </a:cubicBezTo>
                <a:close/>
              </a:path>
            </a:pathLst>
          </a:custGeom>
          <a:solidFill>
            <a:schemeClr val="lt2"/>
          </a:solidFill>
          <a:ln cap="flat" cmpd="sng" w="19050">
            <a:solidFill>
              <a:srgbClr val="FFD96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55"/>
          <p:cNvSpPr/>
          <p:nvPr/>
        </p:nvSpPr>
        <p:spPr>
          <a:xfrm>
            <a:off x="4215030" y="2176525"/>
            <a:ext cx="756719" cy="757220"/>
          </a:xfrm>
          <a:custGeom>
            <a:rect b="b" l="l" r="r" t="t"/>
            <a:pathLst>
              <a:path extrusionOk="0" h="7856" w="7851">
                <a:moveTo>
                  <a:pt x="3922" y="0"/>
                </a:moveTo>
                <a:cubicBezTo>
                  <a:pt x="1757" y="0"/>
                  <a:pt x="0" y="1757"/>
                  <a:pt x="0" y="3928"/>
                </a:cubicBezTo>
                <a:cubicBezTo>
                  <a:pt x="0" y="6093"/>
                  <a:pt x="1757" y="7856"/>
                  <a:pt x="3922" y="7856"/>
                </a:cubicBezTo>
                <a:cubicBezTo>
                  <a:pt x="6093" y="7856"/>
                  <a:pt x="7850" y="6093"/>
                  <a:pt x="7850" y="3928"/>
                </a:cubicBezTo>
                <a:cubicBezTo>
                  <a:pt x="7850" y="1757"/>
                  <a:pt x="6093" y="0"/>
                  <a:pt x="39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55"/>
          <p:cNvSpPr/>
          <p:nvPr/>
        </p:nvSpPr>
        <p:spPr>
          <a:xfrm>
            <a:off x="4300523" y="2262019"/>
            <a:ext cx="585635" cy="586229"/>
          </a:xfrm>
          <a:custGeom>
            <a:rect b="b" l="l" r="r" t="t"/>
            <a:pathLst>
              <a:path extrusionOk="0" h="6082" w="6076">
                <a:moveTo>
                  <a:pt x="3035" y="0"/>
                </a:moveTo>
                <a:cubicBezTo>
                  <a:pt x="1360" y="0"/>
                  <a:pt x="0" y="1360"/>
                  <a:pt x="0" y="3041"/>
                </a:cubicBezTo>
                <a:cubicBezTo>
                  <a:pt x="0" y="4716"/>
                  <a:pt x="1360" y="6082"/>
                  <a:pt x="3035" y="6082"/>
                </a:cubicBezTo>
                <a:cubicBezTo>
                  <a:pt x="4716" y="6082"/>
                  <a:pt x="6076" y="4716"/>
                  <a:pt x="6076" y="3041"/>
                </a:cubicBezTo>
                <a:cubicBezTo>
                  <a:pt x="6076" y="1360"/>
                  <a:pt x="4716" y="0"/>
                  <a:pt x="3035" y="0"/>
                </a:cubicBezTo>
                <a:close/>
              </a:path>
            </a:pathLst>
          </a:custGeom>
          <a:solidFill>
            <a:schemeClr val="accent2"/>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55"/>
          <p:cNvSpPr/>
          <p:nvPr/>
        </p:nvSpPr>
        <p:spPr>
          <a:xfrm>
            <a:off x="2834513" y="3373057"/>
            <a:ext cx="859658" cy="757413"/>
          </a:xfrm>
          <a:custGeom>
            <a:rect b="b" l="l" r="r" t="t"/>
            <a:pathLst>
              <a:path extrusionOk="0" h="7858" w="8919">
                <a:moveTo>
                  <a:pt x="4464" y="1"/>
                </a:moveTo>
                <a:cubicBezTo>
                  <a:pt x="3962" y="1"/>
                  <a:pt x="3452" y="98"/>
                  <a:pt x="2960" y="304"/>
                </a:cubicBezTo>
                <a:cubicBezTo>
                  <a:pt x="952" y="1132"/>
                  <a:pt x="1" y="3426"/>
                  <a:pt x="835" y="5434"/>
                </a:cubicBezTo>
                <a:cubicBezTo>
                  <a:pt x="1461" y="6945"/>
                  <a:pt x="2921" y="7857"/>
                  <a:pt x="4464" y="7857"/>
                </a:cubicBezTo>
                <a:cubicBezTo>
                  <a:pt x="4964" y="7857"/>
                  <a:pt x="5473" y="7761"/>
                  <a:pt x="5966" y="7558"/>
                </a:cubicBezTo>
                <a:cubicBezTo>
                  <a:pt x="7967" y="6724"/>
                  <a:pt x="8919" y="4430"/>
                  <a:pt x="8090" y="2428"/>
                </a:cubicBezTo>
                <a:cubicBezTo>
                  <a:pt x="7461" y="914"/>
                  <a:pt x="6002" y="1"/>
                  <a:pt x="44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55"/>
          <p:cNvSpPr/>
          <p:nvPr/>
        </p:nvSpPr>
        <p:spPr>
          <a:xfrm>
            <a:off x="2971186" y="3459033"/>
            <a:ext cx="585732" cy="585747"/>
          </a:xfrm>
          <a:custGeom>
            <a:rect b="b" l="l" r="r" t="t"/>
            <a:pathLst>
              <a:path extrusionOk="0" h="6077" w="6077">
                <a:moveTo>
                  <a:pt x="3042" y="1"/>
                </a:moveTo>
                <a:cubicBezTo>
                  <a:pt x="1361" y="1"/>
                  <a:pt x="1" y="1361"/>
                  <a:pt x="1" y="3036"/>
                </a:cubicBezTo>
                <a:cubicBezTo>
                  <a:pt x="1" y="4717"/>
                  <a:pt x="1361" y="6077"/>
                  <a:pt x="3042" y="6077"/>
                </a:cubicBezTo>
                <a:cubicBezTo>
                  <a:pt x="4717" y="6077"/>
                  <a:pt x="6077" y="4717"/>
                  <a:pt x="6077" y="3036"/>
                </a:cubicBezTo>
                <a:cubicBezTo>
                  <a:pt x="6077" y="1361"/>
                  <a:pt x="4717" y="1"/>
                  <a:pt x="3042" y="1"/>
                </a:cubicBezTo>
                <a:close/>
              </a:path>
            </a:pathLst>
          </a:custGeom>
          <a:solidFill>
            <a:schemeClr val="accent3"/>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55"/>
          <p:cNvSpPr/>
          <p:nvPr/>
        </p:nvSpPr>
        <p:spPr>
          <a:xfrm>
            <a:off x="5489717" y="3373442"/>
            <a:ext cx="830935" cy="757027"/>
          </a:xfrm>
          <a:custGeom>
            <a:rect b="b" l="l" r="r" t="t"/>
            <a:pathLst>
              <a:path extrusionOk="0" h="7854" w="8621">
                <a:moveTo>
                  <a:pt x="4308" y="0"/>
                </a:moveTo>
                <a:cubicBezTo>
                  <a:pt x="3304" y="0"/>
                  <a:pt x="2300" y="384"/>
                  <a:pt x="1535" y="1152"/>
                </a:cubicBezTo>
                <a:cubicBezTo>
                  <a:pt x="0" y="2681"/>
                  <a:pt x="0" y="5167"/>
                  <a:pt x="1535" y="6702"/>
                </a:cubicBezTo>
                <a:cubicBezTo>
                  <a:pt x="2300" y="7470"/>
                  <a:pt x="3304" y="7853"/>
                  <a:pt x="4308" y="7853"/>
                </a:cubicBezTo>
                <a:cubicBezTo>
                  <a:pt x="5313" y="7853"/>
                  <a:pt x="6318" y="7470"/>
                  <a:pt x="7086" y="6702"/>
                </a:cubicBezTo>
                <a:cubicBezTo>
                  <a:pt x="8621" y="5167"/>
                  <a:pt x="8621" y="2681"/>
                  <a:pt x="7086" y="1152"/>
                </a:cubicBezTo>
                <a:cubicBezTo>
                  <a:pt x="6318" y="384"/>
                  <a:pt x="5313" y="0"/>
                  <a:pt x="4308" y="0"/>
                </a:cubicBezTo>
                <a:close/>
              </a:path>
            </a:pathLst>
          </a:custGeom>
          <a:solidFill>
            <a:srgbClr val="909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55"/>
          <p:cNvSpPr/>
          <p:nvPr/>
        </p:nvSpPr>
        <p:spPr>
          <a:xfrm>
            <a:off x="5612319" y="3459033"/>
            <a:ext cx="585732" cy="585747"/>
          </a:xfrm>
          <a:custGeom>
            <a:rect b="b" l="l" r="r" t="t"/>
            <a:pathLst>
              <a:path extrusionOk="0" h="6077" w="6077">
                <a:moveTo>
                  <a:pt x="3041" y="1"/>
                </a:moveTo>
                <a:cubicBezTo>
                  <a:pt x="1361" y="1"/>
                  <a:pt x="1" y="1361"/>
                  <a:pt x="1" y="3036"/>
                </a:cubicBezTo>
                <a:cubicBezTo>
                  <a:pt x="1" y="4717"/>
                  <a:pt x="1361" y="6077"/>
                  <a:pt x="3041" y="6077"/>
                </a:cubicBezTo>
                <a:cubicBezTo>
                  <a:pt x="4716" y="6077"/>
                  <a:pt x="6076" y="4717"/>
                  <a:pt x="6076" y="3036"/>
                </a:cubicBezTo>
                <a:cubicBezTo>
                  <a:pt x="6076" y="1361"/>
                  <a:pt x="4716" y="1"/>
                  <a:pt x="3041" y="1"/>
                </a:cubicBezTo>
                <a:close/>
              </a:path>
            </a:pathLst>
          </a:custGeom>
          <a:solidFill>
            <a:srgbClr val="9092BD"/>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55"/>
          <p:cNvSpPr/>
          <p:nvPr/>
        </p:nvSpPr>
        <p:spPr>
          <a:xfrm>
            <a:off x="3277207" y="2518309"/>
            <a:ext cx="832670" cy="757124"/>
          </a:xfrm>
          <a:custGeom>
            <a:rect b="b" l="l" r="r" t="t"/>
            <a:pathLst>
              <a:path extrusionOk="0" h="7855" w="8639">
                <a:moveTo>
                  <a:pt x="4313" y="0"/>
                </a:moveTo>
                <a:cubicBezTo>
                  <a:pt x="2535" y="0"/>
                  <a:pt x="927" y="1218"/>
                  <a:pt x="503" y="3026"/>
                </a:cubicBezTo>
                <a:cubicBezTo>
                  <a:pt x="1" y="5133"/>
                  <a:pt x="1308" y="7251"/>
                  <a:pt x="3421" y="7747"/>
                </a:cubicBezTo>
                <a:cubicBezTo>
                  <a:pt x="3726" y="7820"/>
                  <a:pt x="4030" y="7855"/>
                  <a:pt x="4330" y="7855"/>
                </a:cubicBezTo>
                <a:cubicBezTo>
                  <a:pt x="6106" y="7855"/>
                  <a:pt x="7718" y="6637"/>
                  <a:pt x="8143" y="4829"/>
                </a:cubicBezTo>
                <a:cubicBezTo>
                  <a:pt x="8639" y="2716"/>
                  <a:pt x="7331" y="604"/>
                  <a:pt x="5225" y="108"/>
                </a:cubicBezTo>
                <a:cubicBezTo>
                  <a:pt x="4919" y="35"/>
                  <a:pt x="4614" y="0"/>
                  <a:pt x="4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55"/>
          <p:cNvSpPr/>
          <p:nvPr/>
        </p:nvSpPr>
        <p:spPr>
          <a:xfrm>
            <a:off x="3400483" y="2602839"/>
            <a:ext cx="585635" cy="586325"/>
          </a:xfrm>
          <a:custGeom>
            <a:rect b="b" l="l" r="r" t="t"/>
            <a:pathLst>
              <a:path extrusionOk="0" h="6083" w="6076">
                <a:moveTo>
                  <a:pt x="3041" y="1"/>
                </a:moveTo>
                <a:cubicBezTo>
                  <a:pt x="1360" y="1"/>
                  <a:pt x="0" y="1367"/>
                  <a:pt x="0" y="3042"/>
                </a:cubicBezTo>
                <a:cubicBezTo>
                  <a:pt x="0" y="4723"/>
                  <a:pt x="1360" y="6083"/>
                  <a:pt x="3041" y="6083"/>
                </a:cubicBezTo>
                <a:cubicBezTo>
                  <a:pt x="4716" y="6083"/>
                  <a:pt x="6076" y="4723"/>
                  <a:pt x="6076" y="3042"/>
                </a:cubicBezTo>
                <a:cubicBezTo>
                  <a:pt x="6076" y="1367"/>
                  <a:pt x="4716" y="1"/>
                  <a:pt x="3041" y="1"/>
                </a:cubicBezTo>
                <a:close/>
              </a:path>
            </a:pathLst>
          </a:custGeom>
          <a:solidFill>
            <a:schemeClr val="accent1"/>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55"/>
          <p:cNvSpPr/>
          <p:nvPr/>
        </p:nvSpPr>
        <p:spPr>
          <a:xfrm>
            <a:off x="5055986" y="2518887"/>
            <a:ext cx="859658" cy="757413"/>
          </a:xfrm>
          <a:custGeom>
            <a:rect b="b" l="l" r="r" t="t"/>
            <a:pathLst>
              <a:path extrusionOk="0" h="7858" w="8919">
                <a:moveTo>
                  <a:pt x="4456" y="1"/>
                </a:moveTo>
                <a:cubicBezTo>
                  <a:pt x="3955" y="1"/>
                  <a:pt x="3446" y="97"/>
                  <a:pt x="2954" y="300"/>
                </a:cubicBezTo>
                <a:cubicBezTo>
                  <a:pt x="952" y="1129"/>
                  <a:pt x="1" y="3428"/>
                  <a:pt x="829" y="5430"/>
                </a:cubicBezTo>
                <a:cubicBezTo>
                  <a:pt x="1459" y="6944"/>
                  <a:pt x="2917" y="7857"/>
                  <a:pt x="4455" y="7857"/>
                </a:cubicBezTo>
                <a:cubicBezTo>
                  <a:pt x="4957" y="7857"/>
                  <a:pt x="5467" y="7760"/>
                  <a:pt x="5959" y="7555"/>
                </a:cubicBezTo>
                <a:cubicBezTo>
                  <a:pt x="7967" y="6726"/>
                  <a:pt x="8918" y="4432"/>
                  <a:pt x="8090" y="2424"/>
                </a:cubicBezTo>
                <a:cubicBezTo>
                  <a:pt x="7460" y="913"/>
                  <a:pt x="5998" y="1"/>
                  <a:pt x="4456"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55"/>
          <p:cNvSpPr/>
          <p:nvPr/>
        </p:nvSpPr>
        <p:spPr>
          <a:xfrm>
            <a:off x="5192660" y="2604574"/>
            <a:ext cx="585732" cy="586325"/>
          </a:xfrm>
          <a:custGeom>
            <a:rect b="b" l="l" r="r" t="t"/>
            <a:pathLst>
              <a:path extrusionOk="0" h="6083" w="6077">
                <a:moveTo>
                  <a:pt x="3036" y="1"/>
                </a:moveTo>
                <a:cubicBezTo>
                  <a:pt x="1361" y="1"/>
                  <a:pt x="1" y="1360"/>
                  <a:pt x="1" y="3041"/>
                </a:cubicBezTo>
                <a:cubicBezTo>
                  <a:pt x="1" y="4722"/>
                  <a:pt x="1361" y="6082"/>
                  <a:pt x="3036" y="6082"/>
                </a:cubicBezTo>
                <a:cubicBezTo>
                  <a:pt x="4717" y="6082"/>
                  <a:pt x="6076" y="4722"/>
                  <a:pt x="6076" y="3041"/>
                </a:cubicBezTo>
                <a:cubicBezTo>
                  <a:pt x="6076" y="1360"/>
                  <a:pt x="4717" y="1"/>
                  <a:pt x="3036" y="1"/>
                </a:cubicBezTo>
                <a:close/>
              </a:path>
            </a:pathLst>
          </a:custGeom>
          <a:solidFill>
            <a:srgbClr val="755980"/>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55"/>
          <p:cNvSpPr/>
          <p:nvPr/>
        </p:nvSpPr>
        <p:spPr>
          <a:xfrm>
            <a:off x="3532385" y="3056452"/>
            <a:ext cx="2110731" cy="2359777"/>
          </a:xfrm>
          <a:custGeom>
            <a:rect b="b" l="l" r="r" t="t"/>
            <a:pathLst>
              <a:path extrusionOk="0" h="114594" w="102500">
                <a:moveTo>
                  <a:pt x="102499" y="102382"/>
                </a:moveTo>
                <a:lnTo>
                  <a:pt x="99114" y="102429"/>
                </a:lnTo>
                <a:lnTo>
                  <a:pt x="99114" y="99767"/>
                </a:lnTo>
                <a:lnTo>
                  <a:pt x="87836" y="99767"/>
                </a:lnTo>
                <a:lnTo>
                  <a:pt x="87836" y="98319"/>
                </a:lnTo>
                <a:lnTo>
                  <a:pt x="86879" y="98319"/>
                </a:lnTo>
                <a:lnTo>
                  <a:pt x="87860" y="56713"/>
                </a:lnTo>
                <a:lnTo>
                  <a:pt x="83657" y="50456"/>
                </a:lnTo>
                <a:lnTo>
                  <a:pt x="83657" y="44035"/>
                </a:lnTo>
                <a:lnTo>
                  <a:pt x="83540" y="44035"/>
                </a:lnTo>
                <a:lnTo>
                  <a:pt x="83540" y="47374"/>
                </a:lnTo>
                <a:lnTo>
                  <a:pt x="82933" y="47374"/>
                </a:lnTo>
                <a:lnTo>
                  <a:pt x="82933" y="40696"/>
                </a:lnTo>
                <a:lnTo>
                  <a:pt x="82817" y="40696"/>
                </a:lnTo>
                <a:lnTo>
                  <a:pt x="82817" y="47374"/>
                </a:lnTo>
                <a:lnTo>
                  <a:pt x="82747" y="47374"/>
                </a:lnTo>
                <a:lnTo>
                  <a:pt x="82747" y="47560"/>
                </a:lnTo>
                <a:lnTo>
                  <a:pt x="82817" y="47560"/>
                </a:lnTo>
                <a:lnTo>
                  <a:pt x="82817" y="49195"/>
                </a:lnTo>
                <a:lnTo>
                  <a:pt x="82280" y="48378"/>
                </a:lnTo>
                <a:lnTo>
                  <a:pt x="82280" y="63017"/>
                </a:lnTo>
                <a:lnTo>
                  <a:pt x="82116" y="63250"/>
                </a:lnTo>
                <a:lnTo>
                  <a:pt x="82116" y="63367"/>
                </a:lnTo>
                <a:lnTo>
                  <a:pt x="77260" y="68504"/>
                </a:lnTo>
                <a:lnTo>
                  <a:pt x="78124" y="98319"/>
                </a:lnTo>
                <a:lnTo>
                  <a:pt x="75812" y="98319"/>
                </a:lnTo>
                <a:lnTo>
                  <a:pt x="75812" y="95541"/>
                </a:lnTo>
                <a:lnTo>
                  <a:pt x="75672" y="95541"/>
                </a:lnTo>
                <a:lnTo>
                  <a:pt x="75672" y="94514"/>
                </a:lnTo>
                <a:lnTo>
                  <a:pt x="75812" y="94514"/>
                </a:lnTo>
                <a:lnTo>
                  <a:pt x="75836" y="91525"/>
                </a:lnTo>
                <a:lnTo>
                  <a:pt x="75695" y="91525"/>
                </a:lnTo>
                <a:lnTo>
                  <a:pt x="75695" y="90731"/>
                </a:lnTo>
                <a:lnTo>
                  <a:pt x="75695" y="90498"/>
                </a:lnTo>
                <a:lnTo>
                  <a:pt x="75836" y="90498"/>
                </a:lnTo>
                <a:lnTo>
                  <a:pt x="75836" y="87486"/>
                </a:lnTo>
                <a:lnTo>
                  <a:pt x="75719" y="87486"/>
                </a:lnTo>
                <a:lnTo>
                  <a:pt x="75719" y="86458"/>
                </a:lnTo>
                <a:lnTo>
                  <a:pt x="75859" y="86458"/>
                </a:lnTo>
                <a:lnTo>
                  <a:pt x="75882" y="83423"/>
                </a:lnTo>
                <a:lnTo>
                  <a:pt x="75252" y="83423"/>
                </a:lnTo>
                <a:lnTo>
                  <a:pt x="75252" y="81065"/>
                </a:lnTo>
                <a:lnTo>
                  <a:pt x="72497" y="80995"/>
                </a:lnTo>
                <a:lnTo>
                  <a:pt x="72497" y="78403"/>
                </a:lnTo>
                <a:lnTo>
                  <a:pt x="72520" y="78403"/>
                </a:lnTo>
                <a:lnTo>
                  <a:pt x="72520" y="78310"/>
                </a:lnTo>
                <a:lnTo>
                  <a:pt x="72964" y="78310"/>
                </a:lnTo>
                <a:lnTo>
                  <a:pt x="72964" y="75181"/>
                </a:lnTo>
                <a:lnTo>
                  <a:pt x="72520" y="75181"/>
                </a:lnTo>
                <a:lnTo>
                  <a:pt x="72520" y="74201"/>
                </a:lnTo>
                <a:lnTo>
                  <a:pt x="72964" y="74201"/>
                </a:lnTo>
                <a:lnTo>
                  <a:pt x="72964" y="71072"/>
                </a:lnTo>
                <a:lnTo>
                  <a:pt x="72520" y="71049"/>
                </a:lnTo>
                <a:lnTo>
                  <a:pt x="72520" y="70068"/>
                </a:lnTo>
                <a:lnTo>
                  <a:pt x="72964" y="70068"/>
                </a:lnTo>
                <a:lnTo>
                  <a:pt x="72964" y="66916"/>
                </a:lnTo>
                <a:lnTo>
                  <a:pt x="72520" y="66916"/>
                </a:lnTo>
                <a:lnTo>
                  <a:pt x="72520" y="65935"/>
                </a:lnTo>
                <a:lnTo>
                  <a:pt x="72964" y="65935"/>
                </a:lnTo>
                <a:lnTo>
                  <a:pt x="72964" y="62760"/>
                </a:lnTo>
                <a:lnTo>
                  <a:pt x="72520" y="62737"/>
                </a:lnTo>
                <a:lnTo>
                  <a:pt x="72520" y="61756"/>
                </a:lnTo>
                <a:lnTo>
                  <a:pt x="72964" y="61779"/>
                </a:lnTo>
                <a:lnTo>
                  <a:pt x="72964" y="58604"/>
                </a:lnTo>
                <a:lnTo>
                  <a:pt x="72520" y="58581"/>
                </a:lnTo>
                <a:lnTo>
                  <a:pt x="72520" y="57647"/>
                </a:lnTo>
                <a:lnTo>
                  <a:pt x="72964" y="57647"/>
                </a:lnTo>
                <a:lnTo>
                  <a:pt x="72964" y="54471"/>
                </a:lnTo>
                <a:lnTo>
                  <a:pt x="72520" y="54448"/>
                </a:lnTo>
                <a:lnTo>
                  <a:pt x="72520" y="53444"/>
                </a:lnTo>
                <a:lnTo>
                  <a:pt x="72964" y="53467"/>
                </a:lnTo>
                <a:lnTo>
                  <a:pt x="72964" y="50269"/>
                </a:lnTo>
                <a:lnTo>
                  <a:pt x="70209" y="50129"/>
                </a:lnTo>
                <a:lnTo>
                  <a:pt x="70209" y="49592"/>
                </a:lnTo>
                <a:lnTo>
                  <a:pt x="70629" y="49615"/>
                </a:lnTo>
                <a:lnTo>
                  <a:pt x="70629" y="47327"/>
                </a:lnTo>
                <a:lnTo>
                  <a:pt x="70209" y="47304"/>
                </a:lnTo>
                <a:lnTo>
                  <a:pt x="70209" y="46603"/>
                </a:lnTo>
                <a:lnTo>
                  <a:pt x="70629" y="46626"/>
                </a:lnTo>
                <a:lnTo>
                  <a:pt x="70629" y="44338"/>
                </a:lnTo>
                <a:lnTo>
                  <a:pt x="70209" y="44315"/>
                </a:lnTo>
                <a:lnTo>
                  <a:pt x="70209" y="43591"/>
                </a:lnTo>
                <a:lnTo>
                  <a:pt x="70652" y="43638"/>
                </a:lnTo>
                <a:lnTo>
                  <a:pt x="70652" y="41326"/>
                </a:lnTo>
                <a:lnTo>
                  <a:pt x="70209" y="41303"/>
                </a:lnTo>
                <a:lnTo>
                  <a:pt x="70209" y="40579"/>
                </a:lnTo>
                <a:lnTo>
                  <a:pt x="70629" y="40626"/>
                </a:lnTo>
                <a:lnTo>
                  <a:pt x="70629" y="38315"/>
                </a:lnTo>
                <a:lnTo>
                  <a:pt x="69018" y="38198"/>
                </a:lnTo>
                <a:lnTo>
                  <a:pt x="68201" y="38151"/>
                </a:lnTo>
                <a:lnTo>
                  <a:pt x="68201" y="37334"/>
                </a:lnTo>
                <a:lnTo>
                  <a:pt x="70442" y="37474"/>
                </a:lnTo>
                <a:lnTo>
                  <a:pt x="70465" y="32664"/>
                </a:lnTo>
                <a:lnTo>
                  <a:pt x="68037" y="32921"/>
                </a:lnTo>
                <a:lnTo>
                  <a:pt x="68037" y="30189"/>
                </a:lnTo>
                <a:lnTo>
                  <a:pt x="68084" y="30189"/>
                </a:lnTo>
                <a:lnTo>
                  <a:pt x="68084" y="29652"/>
                </a:lnTo>
                <a:lnTo>
                  <a:pt x="68037" y="29652"/>
                </a:lnTo>
                <a:lnTo>
                  <a:pt x="68037" y="25683"/>
                </a:lnTo>
                <a:lnTo>
                  <a:pt x="67804" y="25660"/>
                </a:lnTo>
                <a:lnTo>
                  <a:pt x="67804" y="29629"/>
                </a:lnTo>
                <a:lnTo>
                  <a:pt x="67127" y="29582"/>
                </a:lnTo>
                <a:lnTo>
                  <a:pt x="67267" y="21971"/>
                </a:lnTo>
                <a:lnTo>
                  <a:pt x="67033" y="21947"/>
                </a:lnTo>
                <a:lnTo>
                  <a:pt x="67033" y="29559"/>
                </a:lnTo>
                <a:lnTo>
                  <a:pt x="66963" y="29559"/>
                </a:lnTo>
                <a:lnTo>
                  <a:pt x="66706" y="29536"/>
                </a:lnTo>
                <a:lnTo>
                  <a:pt x="66706" y="29185"/>
                </a:lnTo>
                <a:lnTo>
                  <a:pt x="66473" y="29185"/>
                </a:lnTo>
                <a:lnTo>
                  <a:pt x="66473" y="29512"/>
                </a:lnTo>
                <a:lnTo>
                  <a:pt x="66450" y="29512"/>
                </a:lnTo>
                <a:lnTo>
                  <a:pt x="66450" y="30073"/>
                </a:lnTo>
                <a:lnTo>
                  <a:pt x="66473" y="30073"/>
                </a:lnTo>
                <a:lnTo>
                  <a:pt x="66473" y="33108"/>
                </a:lnTo>
                <a:lnTo>
                  <a:pt x="62457" y="33551"/>
                </a:lnTo>
                <a:lnTo>
                  <a:pt x="62457" y="36960"/>
                </a:lnTo>
                <a:lnTo>
                  <a:pt x="63368" y="37007"/>
                </a:lnTo>
                <a:lnTo>
                  <a:pt x="63368" y="37848"/>
                </a:lnTo>
                <a:lnTo>
                  <a:pt x="62574" y="37777"/>
                </a:lnTo>
                <a:lnTo>
                  <a:pt x="62574" y="40112"/>
                </a:lnTo>
                <a:lnTo>
                  <a:pt x="62947" y="40136"/>
                </a:lnTo>
                <a:lnTo>
                  <a:pt x="62947" y="40859"/>
                </a:lnTo>
                <a:lnTo>
                  <a:pt x="62574" y="40836"/>
                </a:lnTo>
                <a:lnTo>
                  <a:pt x="62574" y="43148"/>
                </a:lnTo>
                <a:lnTo>
                  <a:pt x="62947" y="43171"/>
                </a:lnTo>
                <a:lnTo>
                  <a:pt x="62947" y="43895"/>
                </a:lnTo>
                <a:lnTo>
                  <a:pt x="62574" y="43871"/>
                </a:lnTo>
                <a:lnTo>
                  <a:pt x="62574" y="46183"/>
                </a:lnTo>
                <a:lnTo>
                  <a:pt x="62947" y="46206"/>
                </a:lnTo>
                <a:lnTo>
                  <a:pt x="62947" y="46907"/>
                </a:lnTo>
                <a:lnTo>
                  <a:pt x="62574" y="46883"/>
                </a:lnTo>
                <a:lnTo>
                  <a:pt x="62574" y="49195"/>
                </a:lnTo>
                <a:lnTo>
                  <a:pt x="62947" y="49218"/>
                </a:lnTo>
                <a:lnTo>
                  <a:pt x="62947" y="49755"/>
                </a:lnTo>
                <a:lnTo>
                  <a:pt x="61220" y="49662"/>
                </a:lnTo>
                <a:lnTo>
                  <a:pt x="61220" y="52907"/>
                </a:lnTo>
                <a:lnTo>
                  <a:pt x="61430" y="52907"/>
                </a:lnTo>
                <a:lnTo>
                  <a:pt x="61430" y="53911"/>
                </a:lnTo>
                <a:lnTo>
                  <a:pt x="61220" y="53911"/>
                </a:lnTo>
                <a:lnTo>
                  <a:pt x="61220" y="57133"/>
                </a:lnTo>
                <a:lnTo>
                  <a:pt x="61430" y="57133"/>
                </a:lnTo>
                <a:lnTo>
                  <a:pt x="61430" y="58137"/>
                </a:lnTo>
                <a:lnTo>
                  <a:pt x="61220" y="58137"/>
                </a:lnTo>
                <a:lnTo>
                  <a:pt x="61220" y="61336"/>
                </a:lnTo>
                <a:lnTo>
                  <a:pt x="61430" y="61336"/>
                </a:lnTo>
                <a:lnTo>
                  <a:pt x="61430" y="62316"/>
                </a:lnTo>
                <a:lnTo>
                  <a:pt x="61220" y="62316"/>
                </a:lnTo>
                <a:lnTo>
                  <a:pt x="61220" y="65538"/>
                </a:lnTo>
                <a:lnTo>
                  <a:pt x="61430" y="65538"/>
                </a:lnTo>
                <a:lnTo>
                  <a:pt x="61430" y="66519"/>
                </a:lnTo>
                <a:lnTo>
                  <a:pt x="61220" y="66519"/>
                </a:lnTo>
                <a:lnTo>
                  <a:pt x="61220" y="69718"/>
                </a:lnTo>
                <a:lnTo>
                  <a:pt x="61406" y="69718"/>
                </a:lnTo>
                <a:lnTo>
                  <a:pt x="61406" y="70698"/>
                </a:lnTo>
                <a:lnTo>
                  <a:pt x="61220" y="70698"/>
                </a:lnTo>
                <a:lnTo>
                  <a:pt x="61220" y="73874"/>
                </a:lnTo>
                <a:lnTo>
                  <a:pt x="61406" y="73874"/>
                </a:lnTo>
                <a:lnTo>
                  <a:pt x="61406" y="74854"/>
                </a:lnTo>
                <a:lnTo>
                  <a:pt x="61220" y="74854"/>
                </a:lnTo>
                <a:lnTo>
                  <a:pt x="61220" y="78006"/>
                </a:lnTo>
                <a:lnTo>
                  <a:pt x="61406" y="78006"/>
                </a:lnTo>
                <a:lnTo>
                  <a:pt x="61406" y="78123"/>
                </a:lnTo>
                <a:lnTo>
                  <a:pt x="61383" y="78123"/>
                </a:lnTo>
                <a:lnTo>
                  <a:pt x="61383" y="82863"/>
                </a:lnTo>
                <a:lnTo>
                  <a:pt x="61406" y="82863"/>
                </a:lnTo>
                <a:lnTo>
                  <a:pt x="61406" y="83143"/>
                </a:lnTo>
                <a:lnTo>
                  <a:pt x="61220" y="83143"/>
                </a:lnTo>
                <a:lnTo>
                  <a:pt x="61220" y="86225"/>
                </a:lnTo>
                <a:lnTo>
                  <a:pt x="61406" y="86225"/>
                </a:lnTo>
                <a:lnTo>
                  <a:pt x="61406" y="87252"/>
                </a:lnTo>
                <a:lnTo>
                  <a:pt x="61220" y="87252"/>
                </a:lnTo>
                <a:lnTo>
                  <a:pt x="61220" y="90311"/>
                </a:lnTo>
                <a:lnTo>
                  <a:pt x="61406" y="90311"/>
                </a:lnTo>
                <a:lnTo>
                  <a:pt x="61406" y="91338"/>
                </a:lnTo>
                <a:lnTo>
                  <a:pt x="61220" y="91338"/>
                </a:lnTo>
                <a:lnTo>
                  <a:pt x="61220" y="92949"/>
                </a:lnTo>
                <a:lnTo>
                  <a:pt x="57717" y="92949"/>
                </a:lnTo>
                <a:lnTo>
                  <a:pt x="57624" y="75438"/>
                </a:lnTo>
                <a:lnTo>
                  <a:pt x="57624" y="74294"/>
                </a:lnTo>
                <a:lnTo>
                  <a:pt x="57624" y="74294"/>
                </a:lnTo>
                <a:lnTo>
                  <a:pt x="57250" y="9876"/>
                </a:lnTo>
                <a:lnTo>
                  <a:pt x="53561" y="12982"/>
                </a:lnTo>
                <a:lnTo>
                  <a:pt x="53515" y="10647"/>
                </a:lnTo>
                <a:lnTo>
                  <a:pt x="51880" y="10600"/>
                </a:lnTo>
                <a:lnTo>
                  <a:pt x="51880" y="0"/>
                </a:lnTo>
                <a:lnTo>
                  <a:pt x="51600" y="0"/>
                </a:lnTo>
                <a:lnTo>
                  <a:pt x="51600" y="10600"/>
                </a:lnTo>
                <a:lnTo>
                  <a:pt x="51413" y="10600"/>
                </a:lnTo>
                <a:lnTo>
                  <a:pt x="50993" y="10577"/>
                </a:lnTo>
                <a:lnTo>
                  <a:pt x="50993" y="3969"/>
                </a:lnTo>
                <a:lnTo>
                  <a:pt x="50713" y="3969"/>
                </a:lnTo>
                <a:lnTo>
                  <a:pt x="50713" y="10553"/>
                </a:lnTo>
                <a:lnTo>
                  <a:pt x="44899" y="10343"/>
                </a:lnTo>
                <a:lnTo>
                  <a:pt x="44853" y="11791"/>
                </a:lnTo>
                <a:lnTo>
                  <a:pt x="41420" y="8686"/>
                </a:lnTo>
                <a:lnTo>
                  <a:pt x="41420" y="8802"/>
                </a:lnTo>
                <a:lnTo>
                  <a:pt x="41397" y="8756"/>
                </a:lnTo>
                <a:lnTo>
                  <a:pt x="41374" y="15970"/>
                </a:lnTo>
                <a:lnTo>
                  <a:pt x="41304" y="26454"/>
                </a:lnTo>
                <a:lnTo>
                  <a:pt x="40790" y="92949"/>
                </a:lnTo>
                <a:lnTo>
                  <a:pt x="38455" y="92949"/>
                </a:lnTo>
                <a:lnTo>
                  <a:pt x="38479" y="90871"/>
                </a:lnTo>
                <a:lnTo>
                  <a:pt x="38058" y="90848"/>
                </a:lnTo>
                <a:lnTo>
                  <a:pt x="38058" y="90147"/>
                </a:lnTo>
                <a:lnTo>
                  <a:pt x="38502" y="90171"/>
                </a:lnTo>
                <a:lnTo>
                  <a:pt x="38572" y="84217"/>
                </a:lnTo>
                <a:lnTo>
                  <a:pt x="38128" y="84194"/>
                </a:lnTo>
                <a:lnTo>
                  <a:pt x="38128" y="83703"/>
                </a:lnTo>
                <a:lnTo>
                  <a:pt x="38128" y="83306"/>
                </a:lnTo>
                <a:lnTo>
                  <a:pt x="38549" y="83330"/>
                </a:lnTo>
                <a:lnTo>
                  <a:pt x="38619" y="77586"/>
                </a:lnTo>
                <a:lnTo>
                  <a:pt x="38362" y="77563"/>
                </a:lnTo>
                <a:lnTo>
                  <a:pt x="38362" y="76606"/>
                </a:lnTo>
                <a:lnTo>
                  <a:pt x="38782" y="76629"/>
                </a:lnTo>
                <a:lnTo>
                  <a:pt x="38829" y="70909"/>
                </a:lnTo>
                <a:lnTo>
                  <a:pt x="38432" y="70885"/>
                </a:lnTo>
                <a:lnTo>
                  <a:pt x="38432" y="70325"/>
                </a:lnTo>
                <a:lnTo>
                  <a:pt x="38432" y="69975"/>
                </a:lnTo>
                <a:lnTo>
                  <a:pt x="38829" y="69975"/>
                </a:lnTo>
                <a:lnTo>
                  <a:pt x="38829" y="68013"/>
                </a:lnTo>
                <a:lnTo>
                  <a:pt x="38969" y="68013"/>
                </a:lnTo>
                <a:lnTo>
                  <a:pt x="38969" y="67290"/>
                </a:lnTo>
                <a:lnTo>
                  <a:pt x="37942" y="67290"/>
                </a:lnTo>
                <a:lnTo>
                  <a:pt x="38012" y="63998"/>
                </a:lnTo>
                <a:lnTo>
                  <a:pt x="37405" y="63974"/>
                </a:lnTo>
                <a:lnTo>
                  <a:pt x="37405" y="63367"/>
                </a:lnTo>
                <a:lnTo>
                  <a:pt x="37988" y="63390"/>
                </a:lnTo>
                <a:lnTo>
                  <a:pt x="38035" y="59725"/>
                </a:lnTo>
                <a:lnTo>
                  <a:pt x="37428" y="59725"/>
                </a:lnTo>
                <a:lnTo>
                  <a:pt x="37428" y="59725"/>
                </a:lnTo>
                <a:lnTo>
                  <a:pt x="37428" y="59725"/>
                </a:lnTo>
                <a:lnTo>
                  <a:pt x="38058" y="59725"/>
                </a:lnTo>
                <a:lnTo>
                  <a:pt x="38058" y="59001"/>
                </a:lnTo>
                <a:lnTo>
                  <a:pt x="36891" y="59001"/>
                </a:lnTo>
                <a:lnTo>
                  <a:pt x="36938" y="55686"/>
                </a:lnTo>
                <a:lnTo>
                  <a:pt x="36611" y="55686"/>
                </a:lnTo>
                <a:lnTo>
                  <a:pt x="36611" y="55102"/>
                </a:lnTo>
                <a:lnTo>
                  <a:pt x="36938" y="55102"/>
                </a:lnTo>
                <a:lnTo>
                  <a:pt x="36984" y="51786"/>
                </a:lnTo>
                <a:lnTo>
                  <a:pt x="37008" y="51786"/>
                </a:lnTo>
                <a:lnTo>
                  <a:pt x="37008" y="50806"/>
                </a:lnTo>
                <a:lnTo>
                  <a:pt x="35724" y="50782"/>
                </a:lnTo>
                <a:lnTo>
                  <a:pt x="35747" y="46650"/>
                </a:lnTo>
                <a:lnTo>
                  <a:pt x="34696" y="46603"/>
                </a:lnTo>
                <a:lnTo>
                  <a:pt x="34696" y="44875"/>
                </a:lnTo>
                <a:cubicBezTo>
                  <a:pt x="34696" y="43895"/>
                  <a:pt x="34159" y="43078"/>
                  <a:pt x="33529" y="43054"/>
                </a:cubicBezTo>
                <a:lnTo>
                  <a:pt x="32011" y="43007"/>
                </a:lnTo>
                <a:cubicBezTo>
                  <a:pt x="31357" y="43007"/>
                  <a:pt x="30844" y="43801"/>
                  <a:pt x="30844" y="44782"/>
                </a:cubicBezTo>
                <a:lnTo>
                  <a:pt x="30844" y="46533"/>
                </a:lnTo>
                <a:lnTo>
                  <a:pt x="29770" y="46510"/>
                </a:lnTo>
                <a:lnTo>
                  <a:pt x="29793" y="50689"/>
                </a:lnTo>
                <a:lnTo>
                  <a:pt x="28509" y="50666"/>
                </a:lnTo>
                <a:lnTo>
                  <a:pt x="28509" y="51623"/>
                </a:lnTo>
                <a:lnTo>
                  <a:pt x="28556" y="51623"/>
                </a:lnTo>
                <a:lnTo>
                  <a:pt x="28556" y="55055"/>
                </a:lnTo>
                <a:lnTo>
                  <a:pt x="28929" y="55055"/>
                </a:lnTo>
                <a:lnTo>
                  <a:pt x="28929" y="55662"/>
                </a:lnTo>
                <a:lnTo>
                  <a:pt x="28556" y="55662"/>
                </a:lnTo>
                <a:lnTo>
                  <a:pt x="28556" y="58908"/>
                </a:lnTo>
                <a:lnTo>
                  <a:pt x="27342" y="58884"/>
                </a:lnTo>
                <a:lnTo>
                  <a:pt x="27342" y="59608"/>
                </a:lnTo>
                <a:lnTo>
                  <a:pt x="27412" y="59608"/>
                </a:lnTo>
                <a:lnTo>
                  <a:pt x="27482" y="63297"/>
                </a:lnTo>
                <a:lnTo>
                  <a:pt x="28112" y="63320"/>
                </a:lnTo>
                <a:lnTo>
                  <a:pt x="28112" y="63974"/>
                </a:lnTo>
                <a:lnTo>
                  <a:pt x="27528" y="63951"/>
                </a:lnTo>
                <a:lnTo>
                  <a:pt x="27622" y="67220"/>
                </a:lnTo>
                <a:lnTo>
                  <a:pt x="26501" y="67220"/>
                </a:lnTo>
                <a:lnTo>
                  <a:pt x="26501" y="67943"/>
                </a:lnTo>
                <a:lnTo>
                  <a:pt x="26664" y="67943"/>
                </a:lnTo>
                <a:lnTo>
                  <a:pt x="26688" y="69905"/>
                </a:lnTo>
                <a:lnTo>
                  <a:pt x="27061" y="69905"/>
                </a:lnTo>
                <a:lnTo>
                  <a:pt x="27061" y="70231"/>
                </a:lnTo>
                <a:lnTo>
                  <a:pt x="27061" y="70815"/>
                </a:lnTo>
                <a:lnTo>
                  <a:pt x="26664" y="70815"/>
                </a:lnTo>
                <a:lnTo>
                  <a:pt x="26735" y="76535"/>
                </a:lnTo>
                <a:lnTo>
                  <a:pt x="27131" y="76535"/>
                </a:lnTo>
                <a:lnTo>
                  <a:pt x="27131" y="77493"/>
                </a:lnTo>
                <a:lnTo>
                  <a:pt x="26758" y="77493"/>
                </a:lnTo>
                <a:lnTo>
                  <a:pt x="26828" y="83213"/>
                </a:lnTo>
                <a:lnTo>
                  <a:pt x="27201" y="83213"/>
                </a:lnTo>
                <a:lnTo>
                  <a:pt x="27201" y="83867"/>
                </a:lnTo>
                <a:lnTo>
                  <a:pt x="27201" y="84100"/>
                </a:lnTo>
                <a:lnTo>
                  <a:pt x="26805" y="84100"/>
                </a:lnTo>
                <a:lnTo>
                  <a:pt x="26898" y="90054"/>
                </a:lnTo>
                <a:lnTo>
                  <a:pt x="27272" y="90054"/>
                </a:lnTo>
                <a:lnTo>
                  <a:pt x="27272" y="90147"/>
                </a:lnTo>
                <a:lnTo>
                  <a:pt x="27272" y="90755"/>
                </a:lnTo>
                <a:lnTo>
                  <a:pt x="26898" y="90755"/>
                </a:lnTo>
                <a:lnTo>
                  <a:pt x="26991" y="96685"/>
                </a:lnTo>
                <a:lnTo>
                  <a:pt x="27318" y="96685"/>
                </a:lnTo>
                <a:lnTo>
                  <a:pt x="27342" y="98389"/>
                </a:lnTo>
                <a:lnTo>
                  <a:pt x="22742" y="98389"/>
                </a:lnTo>
                <a:lnTo>
                  <a:pt x="22742" y="93580"/>
                </a:lnTo>
                <a:lnTo>
                  <a:pt x="22742" y="93580"/>
                </a:lnTo>
                <a:lnTo>
                  <a:pt x="22742" y="92739"/>
                </a:lnTo>
                <a:lnTo>
                  <a:pt x="22789" y="92599"/>
                </a:lnTo>
                <a:cubicBezTo>
                  <a:pt x="22789" y="92599"/>
                  <a:pt x="22789" y="92576"/>
                  <a:pt x="22812" y="92576"/>
                </a:cubicBezTo>
                <a:cubicBezTo>
                  <a:pt x="22835" y="92506"/>
                  <a:pt x="22859" y="92412"/>
                  <a:pt x="22905" y="92319"/>
                </a:cubicBezTo>
                <a:lnTo>
                  <a:pt x="22929" y="92296"/>
                </a:lnTo>
                <a:lnTo>
                  <a:pt x="23022" y="92062"/>
                </a:lnTo>
                <a:lnTo>
                  <a:pt x="23022" y="92015"/>
                </a:lnTo>
                <a:cubicBezTo>
                  <a:pt x="23302" y="91292"/>
                  <a:pt x="23653" y="90498"/>
                  <a:pt x="23723" y="90311"/>
                </a:cubicBezTo>
                <a:lnTo>
                  <a:pt x="23746" y="90241"/>
                </a:lnTo>
                <a:lnTo>
                  <a:pt x="23746" y="70652"/>
                </a:lnTo>
                <a:lnTo>
                  <a:pt x="22719" y="68784"/>
                </a:lnTo>
                <a:lnTo>
                  <a:pt x="22719" y="65001"/>
                </a:lnTo>
                <a:lnTo>
                  <a:pt x="22438" y="65001"/>
                </a:lnTo>
                <a:lnTo>
                  <a:pt x="22368" y="64885"/>
                </a:lnTo>
                <a:lnTo>
                  <a:pt x="21248" y="63157"/>
                </a:lnTo>
                <a:lnTo>
                  <a:pt x="21248" y="61779"/>
                </a:lnTo>
                <a:lnTo>
                  <a:pt x="19683" y="59631"/>
                </a:lnTo>
                <a:lnTo>
                  <a:pt x="17979" y="61803"/>
                </a:lnTo>
                <a:lnTo>
                  <a:pt x="17979" y="63180"/>
                </a:lnTo>
                <a:lnTo>
                  <a:pt x="16788" y="65001"/>
                </a:lnTo>
                <a:lnTo>
                  <a:pt x="16531" y="65001"/>
                </a:lnTo>
                <a:lnTo>
                  <a:pt x="16531" y="65842"/>
                </a:lnTo>
                <a:lnTo>
                  <a:pt x="16508" y="65842"/>
                </a:lnTo>
                <a:lnTo>
                  <a:pt x="16508" y="68574"/>
                </a:lnTo>
                <a:lnTo>
                  <a:pt x="15341" y="70675"/>
                </a:lnTo>
                <a:lnTo>
                  <a:pt x="15341" y="90264"/>
                </a:lnTo>
                <a:cubicBezTo>
                  <a:pt x="15341" y="90264"/>
                  <a:pt x="15341" y="90288"/>
                  <a:pt x="15341" y="90288"/>
                </a:cubicBezTo>
                <a:lnTo>
                  <a:pt x="15411" y="90451"/>
                </a:lnTo>
                <a:cubicBezTo>
                  <a:pt x="15411" y="90498"/>
                  <a:pt x="15434" y="90544"/>
                  <a:pt x="15457" y="90591"/>
                </a:cubicBezTo>
                <a:lnTo>
                  <a:pt x="15457" y="90591"/>
                </a:lnTo>
                <a:cubicBezTo>
                  <a:pt x="15668" y="91081"/>
                  <a:pt x="16064" y="92039"/>
                  <a:pt x="16321" y="92692"/>
                </a:cubicBezTo>
                <a:cubicBezTo>
                  <a:pt x="16321" y="92716"/>
                  <a:pt x="16321" y="92716"/>
                  <a:pt x="16321" y="92739"/>
                </a:cubicBezTo>
                <a:cubicBezTo>
                  <a:pt x="16345" y="92786"/>
                  <a:pt x="16368" y="92833"/>
                  <a:pt x="16391" y="92879"/>
                </a:cubicBezTo>
                <a:cubicBezTo>
                  <a:pt x="16391" y="92903"/>
                  <a:pt x="16391" y="92926"/>
                  <a:pt x="16415" y="92926"/>
                </a:cubicBezTo>
                <a:cubicBezTo>
                  <a:pt x="16415" y="92973"/>
                  <a:pt x="16438" y="93019"/>
                  <a:pt x="16461" y="93066"/>
                </a:cubicBezTo>
                <a:cubicBezTo>
                  <a:pt x="16461" y="93089"/>
                  <a:pt x="16461" y="93066"/>
                  <a:pt x="16461" y="93066"/>
                </a:cubicBezTo>
                <a:lnTo>
                  <a:pt x="16461" y="98319"/>
                </a:lnTo>
                <a:lnTo>
                  <a:pt x="10834" y="98319"/>
                </a:lnTo>
                <a:lnTo>
                  <a:pt x="10834" y="99744"/>
                </a:lnTo>
                <a:lnTo>
                  <a:pt x="351" y="99744"/>
                </a:lnTo>
                <a:lnTo>
                  <a:pt x="351" y="105160"/>
                </a:lnTo>
                <a:lnTo>
                  <a:pt x="1" y="108102"/>
                </a:lnTo>
                <a:lnTo>
                  <a:pt x="3410" y="108266"/>
                </a:lnTo>
                <a:lnTo>
                  <a:pt x="3433" y="114593"/>
                </a:lnTo>
                <a:lnTo>
                  <a:pt x="57134" y="110904"/>
                </a:lnTo>
                <a:lnTo>
                  <a:pt x="98670" y="112935"/>
                </a:lnTo>
                <a:lnTo>
                  <a:pt x="98647" y="112165"/>
                </a:lnTo>
                <a:lnTo>
                  <a:pt x="99114" y="112188"/>
                </a:lnTo>
                <a:lnTo>
                  <a:pt x="99114" y="105791"/>
                </a:lnTo>
                <a:lnTo>
                  <a:pt x="101425" y="105814"/>
                </a:lnTo>
                <a:close/>
                <a:moveTo>
                  <a:pt x="67874" y="32944"/>
                </a:moveTo>
                <a:lnTo>
                  <a:pt x="67243" y="33014"/>
                </a:lnTo>
                <a:lnTo>
                  <a:pt x="67243" y="30143"/>
                </a:lnTo>
                <a:lnTo>
                  <a:pt x="67921" y="30189"/>
                </a:lnTo>
                <a:lnTo>
                  <a:pt x="67921" y="32968"/>
                </a:lnTo>
                <a:close/>
                <a:moveTo>
                  <a:pt x="61430" y="94374"/>
                </a:moveTo>
                <a:lnTo>
                  <a:pt x="61523" y="94374"/>
                </a:lnTo>
                <a:lnTo>
                  <a:pt x="61523" y="95401"/>
                </a:lnTo>
                <a:lnTo>
                  <a:pt x="61336" y="95401"/>
                </a:lnTo>
                <a:lnTo>
                  <a:pt x="61336" y="95985"/>
                </a:lnTo>
                <a:lnTo>
                  <a:pt x="60916" y="95985"/>
                </a:lnTo>
                <a:lnTo>
                  <a:pt x="60916" y="95051"/>
                </a:lnTo>
                <a:lnTo>
                  <a:pt x="61430" y="95051"/>
                </a:lnTo>
                <a:close/>
                <a:moveTo>
                  <a:pt x="61336" y="98179"/>
                </a:moveTo>
                <a:lnTo>
                  <a:pt x="60916" y="98156"/>
                </a:lnTo>
                <a:lnTo>
                  <a:pt x="60916" y="97549"/>
                </a:lnTo>
                <a:lnTo>
                  <a:pt x="61336" y="97549"/>
                </a:lnTo>
                <a:close/>
                <a:moveTo>
                  <a:pt x="67033" y="30119"/>
                </a:moveTo>
                <a:lnTo>
                  <a:pt x="67033" y="33038"/>
                </a:lnTo>
                <a:lnTo>
                  <a:pt x="66730" y="33061"/>
                </a:lnTo>
                <a:lnTo>
                  <a:pt x="66730" y="30096"/>
                </a:lnTo>
                <a:lnTo>
                  <a:pt x="66987" y="30119"/>
                </a:lnTo>
                <a:close/>
                <a:moveTo>
                  <a:pt x="82933" y="47560"/>
                </a:moveTo>
                <a:lnTo>
                  <a:pt x="83540" y="47560"/>
                </a:lnTo>
                <a:lnTo>
                  <a:pt x="83540" y="50292"/>
                </a:lnTo>
                <a:lnTo>
                  <a:pt x="82933" y="4938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97" name="Google Shape;2397;p55"/>
          <p:cNvGrpSpPr/>
          <p:nvPr/>
        </p:nvGrpSpPr>
        <p:grpSpPr>
          <a:xfrm>
            <a:off x="4416935" y="2369143"/>
            <a:ext cx="352813" cy="340850"/>
            <a:chOff x="2633037" y="1499873"/>
            <a:chExt cx="379002" cy="366112"/>
          </a:xfrm>
        </p:grpSpPr>
        <p:sp>
          <p:nvSpPr>
            <p:cNvPr id="2398" name="Google Shape;2398;p55"/>
            <p:cNvSpPr/>
            <p:nvPr/>
          </p:nvSpPr>
          <p:spPr>
            <a:xfrm>
              <a:off x="2798635" y="1499873"/>
              <a:ext cx="20497" cy="106145"/>
            </a:xfrm>
            <a:custGeom>
              <a:rect b="b" l="l" r="r" t="t"/>
              <a:pathLst>
                <a:path extrusionOk="0" h="3335" w="644">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55"/>
            <p:cNvSpPr/>
            <p:nvPr/>
          </p:nvSpPr>
          <p:spPr>
            <a:xfrm>
              <a:off x="2847140" y="1499873"/>
              <a:ext cx="20115" cy="106145"/>
            </a:xfrm>
            <a:custGeom>
              <a:rect b="b" l="l" r="r" t="t"/>
              <a:pathLst>
                <a:path extrusionOk="0" h="3335" w="632">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55"/>
            <p:cNvSpPr/>
            <p:nvPr/>
          </p:nvSpPr>
          <p:spPr>
            <a:xfrm>
              <a:off x="2652738" y="1825405"/>
              <a:ext cx="359301" cy="40580"/>
            </a:xfrm>
            <a:custGeom>
              <a:rect b="b" l="l" r="r" t="t"/>
              <a:pathLst>
                <a:path extrusionOk="0" h="1275" w="11289">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55"/>
            <p:cNvSpPr/>
            <p:nvPr/>
          </p:nvSpPr>
          <p:spPr>
            <a:xfrm>
              <a:off x="2657289" y="1641983"/>
              <a:ext cx="64833" cy="73935"/>
            </a:xfrm>
            <a:custGeom>
              <a:rect b="b" l="l" r="r" t="t"/>
              <a:pathLst>
                <a:path extrusionOk="0" h="2323" w="2037">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55"/>
            <p:cNvSpPr/>
            <p:nvPr/>
          </p:nvSpPr>
          <p:spPr>
            <a:xfrm>
              <a:off x="2633037" y="1617730"/>
              <a:ext cx="325945" cy="195198"/>
            </a:xfrm>
            <a:custGeom>
              <a:rect b="b" l="l" r="r" t="t"/>
              <a:pathLst>
                <a:path extrusionOk="0" h="6133" w="10241">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55"/>
            <p:cNvSpPr/>
            <p:nvPr/>
          </p:nvSpPr>
          <p:spPr>
            <a:xfrm>
              <a:off x="2826293" y="1674574"/>
              <a:ext cx="99334" cy="106145"/>
            </a:xfrm>
            <a:custGeom>
              <a:rect b="b" l="l" r="r" t="t"/>
              <a:pathLst>
                <a:path extrusionOk="0" h="3335" w="3121">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04" name="Google Shape;2404;p55"/>
          <p:cNvSpPr/>
          <p:nvPr/>
        </p:nvSpPr>
        <p:spPr>
          <a:xfrm>
            <a:off x="5314938" y="2715601"/>
            <a:ext cx="341176" cy="340845"/>
          </a:xfrm>
          <a:custGeom>
            <a:rect b="b" l="l" r="r" t="t"/>
            <a:pathLst>
              <a:path extrusionOk="0" h="11336" w="11347">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05" name="Google Shape;2405;p55"/>
          <p:cNvGrpSpPr/>
          <p:nvPr/>
        </p:nvGrpSpPr>
        <p:grpSpPr>
          <a:xfrm>
            <a:off x="3081368" y="3538823"/>
            <a:ext cx="365348" cy="364966"/>
            <a:chOff x="2640993" y="3357835"/>
            <a:chExt cx="365348" cy="364966"/>
          </a:xfrm>
        </p:grpSpPr>
        <p:sp>
          <p:nvSpPr>
            <p:cNvPr id="2406" name="Google Shape;2406;p55"/>
            <p:cNvSpPr/>
            <p:nvPr/>
          </p:nvSpPr>
          <p:spPr>
            <a:xfrm>
              <a:off x="2640993" y="3455227"/>
              <a:ext cx="365348" cy="267574"/>
            </a:xfrm>
            <a:custGeom>
              <a:rect b="b" l="l" r="r" t="t"/>
              <a:pathLst>
                <a:path extrusionOk="0" h="8407" w="11479">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55"/>
            <p:cNvSpPr/>
            <p:nvPr/>
          </p:nvSpPr>
          <p:spPr>
            <a:xfrm>
              <a:off x="2724763" y="3357835"/>
              <a:ext cx="280050" cy="136476"/>
            </a:xfrm>
            <a:custGeom>
              <a:rect b="b" l="l" r="r" t="t"/>
              <a:pathLst>
                <a:path extrusionOk="0" h="4288" w="8799">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55"/>
            <p:cNvSpPr/>
            <p:nvPr/>
          </p:nvSpPr>
          <p:spPr>
            <a:xfrm>
              <a:off x="2771359" y="3655327"/>
              <a:ext cx="10280" cy="21611"/>
            </a:xfrm>
            <a:custGeom>
              <a:rect b="b" l="l" r="r" t="t"/>
              <a:pathLst>
                <a:path extrusionOk="0" h="679" w="323">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55"/>
            <p:cNvSpPr/>
            <p:nvPr/>
          </p:nvSpPr>
          <p:spPr>
            <a:xfrm>
              <a:off x="2794084" y="3655327"/>
              <a:ext cx="10280" cy="21611"/>
            </a:xfrm>
            <a:custGeom>
              <a:rect b="b" l="l" r="r" t="t"/>
              <a:pathLst>
                <a:path extrusionOk="0" h="679" w="323">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55"/>
            <p:cNvSpPr/>
            <p:nvPr/>
          </p:nvSpPr>
          <p:spPr>
            <a:xfrm>
              <a:off x="2816840"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55"/>
            <p:cNvSpPr/>
            <p:nvPr/>
          </p:nvSpPr>
          <p:spPr>
            <a:xfrm>
              <a:off x="2839947" y="3655327"/>
              <a:ext cx="10630" cy="21611"/>
            </a:xfrm>
            <a:custGeom>
              <a:rect b="b" l="l" r="r" t="t"/>
              <a:pathLst>
                <a:path extrusionOk="0" h="679" w="334">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55"/>
            <p:cNvSpPr/>
            <p:nvPr/>
          </p:nvSpPr>
          <p:spPr>
            <a:xfrm>
              <a:off x="2862672" y="3655327"/>
              <a:ext cx="10662" cy="21611"/>
            </a:xfrm>
            <a:custGeom>
              <a:rect b="b" l="l" r="r" t="t"/>
              <a:pathLst>
                <a:path extrusionOk="0" h="679" w="335">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55"/>
            <p:cNvSpPr/>
            <p:nvPr/>
          </p:nvSpPr>
          <p:spPr>
            <a:xfrm>
              <a:off x="2885429"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55"/>
            <p:cNvSpPr/>
            <p:nvPr/>
          </p:nvSpPr>
          <p:spPr>
            <a:xfrm>
              <a:off x="2908535" y="3655327"/>
              <a:ext cx="10630" cy="21611"/>
            </a:xfrm>
            <a:custGeom>
              <a:rect b="b" l="l" r="r" t="t"/>
              <a:pathLst>
                <a:path extrusionOk="0" h="679" w="334">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55"/>
            <p:cNvSpPr/>
            <p:nvPr/>
          </p:nvSpPr>
          <p:spPr>
            <a:xfrm>
              <a:off x="2931292" y="3655327"/>
              <a:ext cx="10630" cy="21611"/>
            </a:xfrm>
            <a:custGeom>
              <a:rect b="b" l="l" r="r" t="t"/>
              <a:pathLst>
                <a:path extrusionOk="0" h="679" w="334">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16" name="Google Shape;2416;p55"/>
          <p:cNvSpPr/>
          <p:nvPr/>
        </p:nvSpPr>
        <p:spPr>
          <a:xfrm>
            <a:off x="5728784" y="3569275"/>
            <a:ext cx="352802" cy="352028"/>
          </a:xfrm>
          <a:custGeom>
            <a:rect b="b" l="l" r="r" t="t"/>
            <a:pathLst>
              <a:path extrusionOk="0" h="9553" w="9574">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17" name="Google Shape;2417;p55"/>
          <p:cNvGrpSpPr/>
          <p:nvPr/>
        </p:nvGrpSpPr>
        <p:grpSpPr>
          <a:xfrm>
            <a:off x="3517132" y="2718656"/>
            <a:ext cx="352840" cy="354717"/>
            <a:chOff x="3095745" y="3805393"/>
            <a:chExt cx="352840" cy="354717"/>
          </a:xfrm>
        </p:grpSpPr>
        <p:sp>
          <p:nvSpPr>
            <p:cNvPr id="2418" name="Google Shape;2418;p55"/>
            <p:cNvSpPr/>
            <p:nvPr/>
          </p:nvSpPr>
          <p:spPr>
            <a:xfrm>
              <a:off x="3095745" y="3805393"/>
              <a:ext cx="272093" cy="271711"/>
            </a:xfrm>
            <a:custGeom>
              <a:rect b="b" l="l" r="r" t="t"/>
              <a:pathLst>
                <a:path extrusionOk="0" h="8537" w="8549">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55"/>
            <p:cNvSpPr/>
            <p:nvPr/>
          </p:nvSpPr>
          <p:spPr>
            <a:xfrm>
              <a:off x="3184798" y="3878883"/>
              <a:ext cx="109550" cy="94018"/>
            </a:xfrm>
            <a:custGeom>
              <a:rect b="b" l="l" r="r" t="t"/>
              <a:pathLst>
                <a:path extrusionOk="0" h="2954" w="3442">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55"/>
            <p:cNvSpPr/>
            <p:nvPr/>
          </p:nvSpPr>
          <p:spPr>
            <a:xfrm>
              <a:off x="3168120" y="3917331"/>
              <a:ext cx="102707" cy="87016"/>
            </a:xfrm>
            <a:custGeom>
              <a:rect b="b" l="l" r="r" t="t"/>
              <a:pathLst>
                <a:path extrusionOk="0" h="2734" w="3227">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55"/>
            <p:cNvSpPr/>
            <p:nvPr/>
          </p:nvSpPr>
          <p:spPr>
            <a:xfrm>
              <a:off x="3264749" y="3976275"/>
              <a:ext cx="183836" cy="183836"/>
            </a:xfrm>
            <a:custGeom>
              <a:rect b="b" l="l" r="r" t="t"/>
              <a:pathLst>
                <a:path extrusionOk="0" h="5776" w="5776">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55"/>
            <p:cNvSpPr/>
            <p:nvPr/>
          </p:nvSpPr>
          <p:spPr>
            <a:xfrm>
              <a:off x="3326526" y="4036907"/>
              <a:ext cx="62541" cy="62573"/>
            </a:xfrm>
            <a:custGeom>
              <a:rect b="b" l="l" r="r" t="t"/>
              <a:pathLst>
                <a:path extrusionOk="0" h="1966" w="1965">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55"/>
            <p:cNvSpPr/>
            <p:nvPr/>
          </p:nvSpPr>
          <p:spPr>
            <a:xfrm>
              <a:off x="3196542" y="3907687"/>
              <a:ext cx="68238" cy="68238"/>
            </a:xfrm>
            <a:custGeom>
              <a:rect b="b" l="l" r="r" t="t"/>
              <a:pathLst>
                <a:path extrusionOk="0" h="2144" w="2144">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24" name="Google Shape;2424;p55"/>
          <p:cNvSpPr txBox="1"/>
          <p:nvPr/>
        </p:nvSpPr>
        <p:spPr>
          <a:xfrm flipH="1">
            <a:off x="1625780" y="2073913"/>
            <a:ext cx="1658400" cy="732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300">
                <a:solidFill>
                  <a:srgbClr val="30394B"/>
                </a:solidFill>
                <a:latin typeface="Spartan"/>
                <a:ea typeface="Spartan"/>
                <a:cs typeface="Spartan"/>
                <a:sym typeface="Spartan"/>
              </a:rPr>
              <a:t>Saturn has several rings</a:t>
            </a:r>
            <a:endParaRPr sz="1300">
              <a:solidFill>
                <a:srgbClr val="30394B"/>
              </a:solidFill>
              <a:latin typeface="Spartan"/>
              <a:ea typeface="Spartan"/>
              <a:cs typeface="Spartan"/>
              <a:sym typeface="Spartan"/>
            </a:endParaRPr>
          </a:p>
        </p:txBody>
      </p:sp>
      <p:sp>
        <p:nvSpPr>
          <p:cNvPr id="2425" name="Google Shape;2425;p55"/>
          <p:cNvSpPr txBox="1"/>
          <p:nvPr/>
        </p:nvSpPr>
        <p:spPr>
          <a:xfrm flipH="1">
            <a:off x="1625788" y="1901581"/>
            <a:ext cx="1658400" cy="365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700">
                <a:solidFill>
                  <a:schemeClr val="accent1"/>
                </a:solidFill>
                <a:latin typeface="Impact"/>
                <a:ea typeface="Impact"/>
                <a:cs typeface="Impact"/>
                <a:sym typeface="Impact"/>
              </a:rPr>
              <a:t>SATURN</a:t>
            </a:r>
            <a:endParaRPr sz="1700">
              <a:solidFill>
                <a:schemeClr val="accent1"/>
              </a:solidFill>
              <a:latin typeface="Impact"/>
              <a:ea typeface="Impact"/>
              <a:cs typeface="Impact"/>
              <a:sym typeface="Impact"/>
            </a:endParaRPr>
          </a:p>
        </p:txBody>
      </p:sp>
      <p:sp>
        <p:nvSpPr>
          <p:cNvPr id="2426" name="Google Shape;2426;p55"/>
          <p:cNvSpPr txBox="1"/>
          <p:nvPr/>
        </p:nvSpPr>
        <p:spPr>
          <a:xfrm flipH="1">
            <a:off x="1093880" y="3289075"/>
            <a:ext cx="1658400" cy="732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300">
                <a:solidFill>
                  <a:srgbClr val="30394B"/>
                </a:solidFill>
                <a:latin typeface="Spartan"/>
                <a:ea typeface="Spartan"/>
                <a:cs typeface="Spartan"/>
                <a:sym typeface="Spartan"/>
              </a:rPr>
              <a:t>Neptune is the farthest planet</a:t>
            </a:r>
            <a:endParaRPr sz="1300">
              <a:solidFill>
                <a:srgbClr val="30394B"/>
              </a:solidFill>
              <a:latin typeface="Spartan"/>
              <a:ea typeface="Spartan"/>
              <a:cs typeface="Spartan"/>
              <a:sym typeface="Spartan"/>
            </a:endParaRPr>
          </a:p>
        </p:txBody>
      </p:sp>
      <p:sp>
        <p:nvSpPr>
          <p:cNvPr id="2427" name="Google Shape;2427;p55"/>
          <p:cNvSpPr txBox="1"/>
          <p:nvPr/>
        </p:nvSpPr>
        <p:spPr>
          <a:xfrm flipH="1">
            <a:off x="1093888" y="3116744"/>
            <a:ext cx="1658400" cy="365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700">
                <a:solidFill>
                  <a:schemeClr val="accent3"/>
                </a:solidFill>
                <a:latin typeface="Impact"/>
                <a:ea typeface="Impact"/>
                <a:cs typeface="Impact"/>
                <a:sym typeface="Impact"/>
              </a:rPr>
              <a:t>NEPTUNE</a:t>
            </a:r>
            <a:endParaRPr sz="1700">
              <a:solidFill>
                <a:schemeClr val="accent3"/>
              </a:solidFill>
              <a:latin typeface="Impact"/>
              <a:ea typeface="Impact"/>
              <a:cs typeface="Impact"/>
              <a:sym typeface="Impact"/>
            </a:endParaRPr>
          </a:p>
        </p:txBody>
      </p:sp>
      <p:sp>
        <p:nvSpPr>
          <p:cNvPr id="2428" name="Google Shape;2428;p55"/>
          <p:cNvSpPr txBox="1"/>
          <p:nvPr/>
        </p:nvSpPr>
        <p:spPr>
          <a:xfrm flipH="1">
            <a:off x="3764418" y="1365814"/>
            <a:ext cx="1658400" cy="732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300">
                <a:solidFill>
                  <a:srgbClr val="30394B"/>
                </a:solidFill>
                <a:latin typeface="Spartan"/>
                <a:ea typeface="Spartan"/>
                <a:cs typeface="Spartan"/>
                <a:sym typeface="Spartan"/>
              </a:rPr>
              <a:t>Jupiter is the biggest planet</a:t>
            </a:r>
            <a:endParaRPr sz="1300">
              <a:solidFill>
                <a:srgbClr val="30394B"/>
              </a:solidFill>
              <a:latin typeface="Spartan"/>
              <a:ea typeface="Spartan"/>
              <a:cs typeface="Spartan"/>
              <a:sym typeface="Spartan"/>
            </a:endParaRPr>
          </a:p>
        </p:txBody>
      </p:sp>
      <p:sp>
        <p:nvSpPr>
          <p:cNvPr id="2429" name="Google Shape;2429;p55"/>
          <p:cNvSpPr txBox="1"/>
          <p:nvPr/>
        </p:nvSpPr>
        <p:spPr>
          <a:xfrm flipH="1">
            <a:off x="3764425" y="1193483"/>
            <a:ext cx="1658400" cy="365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700">
                <a:solidFill>
                  <a:schemeClr val="accent2"/>
                </a:solidFill>
                <a:latin typeface="Impact"/>
                <a:ea typeface="Impact"/>
                <a:cs typeface="Impact"/>
                <a:sym typeface="Impact"/>
              </a:rPr>
              <a:t>JUPITER</a:t>
            </a:r>
            <a:endParaRPr sz="1700">
              <a:solidFill>
                <a:schemeClr val="accent2"/>
              </a:solidFill>
              <a:latin typeface="Impact"/>
              <a:ea typeface="Impact"/>
              <a:cs typeface="Impact"/>
              <a:sym typeface="Impact"/>
            </a:endParaRPr>
          </a:p>
        </p:txBody>
      </p:sp>
      <p:sp>
        <p:nvSpPr>
          <p:cNvPr id="2430" name="Google Shape;2430;p55"/>
          <p:cNvSpPr txBox="1"/>
          <p:nvPr/>
        </p:nvSpPr>
        <p:spPr>
          <a:xfrm flipH="1">
            <a:off x="5923680" y="2063313"/>
            <a:ext cx="1658400" cy="732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300">
                <a:solidFill>
                  <a:srgbClr val="30394B"/>
                </a:solidFill>
                <a:latin typeface="Spartan"/>
                <a:ea typeface="Spartan"/>
                <a:cs typeface="Spartan"/>
                <a:sym typeface="Spartan"/>
              </a:rPr>
              <a:t>Mercury is the smallest planet</a:t>
            </a:r>
            <a:endParaRPr sz="1300">
              <a:solidFill>
                <a:srgbClr val="30394B"/>
              </a:solidFill>
              <a:latin typeface="Spartan"/>
              <a:ea typeface="Spartan"/>
              <a:cs typeface="Spartan"/>
              <a:sym typeface="Spartan"/>
            </a:endParaRPr>
          </a:p>
        </p:txBody>
      </p:sp>
      <p:sp>
        <p:nvSpPr>
          <p:cNvPr id="2431" name="Google Shape;2431;p55"/>
          <p:cNvSpPr txBox="1"/>
          <p:nvPr/>
        </p:nvSpPr>
        <p:spPr>
          <a:xfrm flipH="1">
            <a:off x="5923688" y="1890981"/>
            <a:ext cx="1658400" cy="365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700">
                <a:solidFill>
                  <a:srgbClr val="755980"/>
                </a:solidFill>
                <a:latin typeface="Impact"/>
                <a:ea typeface="Impact"/>
                <a:cs typeface="Impact"/>
                <a:sym typeface="Impact"/>
              </a:rPr>
              <a:t>MERCURY</a:t>
            </a:r>
            <a:endParaRPr sz="1700">
              <a:solidFill>
                <a:srgbClr val="755980"/>
              </a:solidFill>
              <a:latin typeface="Impact"/>
              <a:ea typeface="Impact"/>
              <a:cs typeface="Impact"/>
              <a:sym typeface="Impact"/>
            </a:endParaRPr>
          </a:p>
        </p:txBody>
      </p:sp>
      <p:sp>
        <p:nvSpPr>
          <p:cNvPr id="2432" name="Google Shape;2432;p55"/>
          <p:cNvSpPr txBox="1"/>
          <p:nvPr/>
        </p:nvSpPr>
        <p:spPr>
          <a:xfrm flipH="1">
            <a:off x="6434955" y="3289075"/>
            <a:ext cx="1658400" cy="732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300">
                <a:solidFill>
                  <a:srgbClr val="30394B"/>
                </a:solidFill>
                <a:latin typeface="Spartan"/>
                <a:ea typeface="Spartan"/>
                <a:cs typeface="Spartan"/>
                <a:sym typeface="Spartan"/>
              </a:rPr>
              <a:t>Earth is the only planet with life</a:t>
            </a:r>
            <a:endParaRPr sz="1300">
              <a:solidFill>
                <a:srgbClr val="30394B"/>
              </a:solidFill>
              <a:latin typeface="Spartan"/>
              <a:ea typeface="Spartan"/>
              <a:cs typeface="Spartan"/>
              <a:sym typeface="Spartan"/>
            </a:endParaRPr>
          </a:p>
        </p:txBody>
      </p:sp>
      <p:sp>
        <p:nvSpPr>
          <p:cNvPr id="2433" name="Google Shape;2433;p55"/>
          <p:cNvSpPr txBox="1"/>
          <p:nvPr/>
        </p:nvSpPr>
        <p:spPr>
          <a:xfrm flipH="1">
            <a:off x="6434963" y="3116744"/>
            <a:ext cx="1658400" cy="365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700">
                <a:solidFill>
                  <a:srgbClr val="9092BD"/>
                </a:solidFill>
                <a:latin typeface="Impact"/>
                <a:ea typeface="Impact"/>
                <a:cs typeface="Impact"/>
                <a:sym typeface="Impact"/>
              </a:rPr>
              <a:t>EARTH</a:t>
            </a:r>
            <a:endParaRPr sz="1700">
              <a:solidFill>
                <a:srgbClr val="9092BD"/>
              </a:solidFill>
              <a:latin typeface="Impact"/>
              <a:ea typeface="Impact"/>
              <a:cs typeface="Impact"/>
              <a:sym typeface="Impact"/>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37" name="Shape 2437"/>
        <p:cNvGrpSpPr/>
        <p:nvPr/>
      </p:nvGrpSpPr>
      <p:grpSpPr>
        <a:xfrm>
          <a:off x="0" y="0"/>
          <a:ext cx="0" cy="0"/>
          <a:chOff x="0" y="0"/>
          <a:chExt cx="0" cy="0"/>
        </a:xfrm>
      </p:grpSpPr>
      <p:sp>
        <p:nvSpPr>
          <p:cNvPr id="2438" name="Google Shape;2438;p56"/>
          <p:cNvSpPr txBox="1"/>
          <p:nvPr>
            <p:ph type="title"/>
          </p:nvPr>
        </p:nvSpPr>
        <p:spPr>
          <a:xfrm>
            <a:off x="193750" y="549000"/>
            <a:ext cx="3729000" cy="1049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2,400,000</a:t>
            </a:r>
            <a:endParaRPr/>
          </a:p>
        </p:txBody>
      </p:sp>
      <p:sp>
        <p:nvSpPr>
          <p:cNvPr id="2439" name="Google Shape;2439;p56"/>
          <p:cNvSpPr txBox="1"/>
          <p:nvPr>
            <p:ph idx="2" type="title"/>
          </p:nvPr>
        </p:nvSpPr>
        <p:spPr>
          <a:xfrm>
            <a:off x="2717950" y="1984263"/>
            <a:ext cx="3729000" cy="1001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3,500,000</a:t>
            </a:r>
            <a:endParaRPr/>
          </a:p>
        </p:txBody>
      </p:sp>
      <p:sp>
        <p:nvSpPr>
          <p:cNvPr id="2440" name="Google Shape;2440;p56"/>
          <p:cNvSpPr txBox="1"/>
          <p:nvPr>
            <p:ph idx="3" type="title"/>
          </p:nvPr>
        </p:nvSpPr>
        <p:spPr>
          <a:xfrm>
            <a:off x="5189725" y="3373825"/>
            <a:ext cx="3729000" cy="927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4,700,000</a:t>
            </a:r>
            <a:endParaRPr/>
          </a:p>
        </p:txBody>
      </p:sp>
      <p:sp>
        <p:nvSpPr>
          <p:cNvPr id="2441" name="Google Shape;2441;p56"/>
          <p:cNvSpPr txBox="1"/>
          <p:nvPr>
            <p:ph idx="1" type="subTitle"/>
          </p:nvPr>
        </p:nvSpPr>
        <p:spPr>
          <a:xfrm>
            <a:off x="477550" y="1378925"/>
            <a:ext cx="3161400" cy="370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Is the population of Tsuen Wan</a:t>
            </a:r>
            <a:endParaRPr/>
          </a:p>
        </p:txBody>
      </p:sp>
      <p:sp>
        <p:nvSpPr>
          <p:cNvPr id="2442" name="Google Shape;2442;p56"/>
          <p:cNvSpPr txBox="1"/>
          <p:nvPr>
            <p:ph idx="4" type="subTitle"/>
          </p:nvPr>
        </p:nvSpPr>
        <p:spPr>
          <a:xfrm>
            <a:off x="3022494" y="2768475"/>
            <a:ext cx="3161400" cy="370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Is the population of Yuen Long</a:t>
            </a:r>
            <a:endParaRPr/>
          </a:p>
        </p:txBody>
      </p:sp>
      <p:sp>
        <p:nvSpPr>
          <p:cNvPr id="2443" name="Google Shape;2443;p56"/>
          <p:cNvSpPr txBox="1"/>
          <p:nvPr>
            <p:ph idx="5" type="subTitle"/>
          </p:nvPr>
        </p:nvSpPr>
        <p:spPr>
          <a:xfrm>
            <a:off x="5473536" y="4094500"/>
            <a:ext cx="3161400" cy="370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Is the population of Kowloon</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47" name="Shape 2447"/>
        <p:cNvGrpSpPr/>
        <p:nvPr/>
      </p:nvGrpSpPr>
      <p:grpSpPr>
        <a:xfrm>
          <a:off x="0" y="0"/>
          <a:ext cx="0" cy="0"/>
          <a:chOff x="0" y="0"/>
          <a:chExt cx="0" cy="0"/>
        </a:xfrm>
      </p:grpSpPr>
      <p:grpSp>
        <p:nvGrpSpPr>
          <p:cNvPr id="2448" name="Google Shape;2448;p57"/>
          <p:cNvGrpSpPr/>
          <p:nvPr/>
        </p:nvGrpSpPr>
        <p:grpSpPr>
          <a:xfrm>
            <a:off x="3296841" y="1820311"/>
            <a:ext cx="2550297" cy="2428434"/>
            <a:chOff x="2934899" y="1285399"/>
            <a:chExt cx="2421245" cy="2305549"/>
          </a:xfrm>
        </p:grpSpPr>
        <p:sp>
          <p:nvSpPr>
            <p:cNvPr id="2449" name="Google Shape;2449;p57"/>
            <p:cNvSpPr/>
            <p:nvPr/>
          </p:nvSpPr>
          <p:spPr>
            <a:xfrm>
              <a:off x="3194728" y="1485822"/>
              <a:ext cx="1901079" cy="1901079"/>
            </a:xfrm>
            <a:custGeom>
              <a:rect b="b" l="l" r="r" t="t"/>
              <a:pathLst>
                <a:path extrusionOk="0" h="142483" w="142483">
                  <a:moveTo>
                    <a:pt x="71247" y="3680"/>
                  </a:moveTo>
                  <a:cubicBezTo>
                    <a:pt x="89285" y="3680"/>
                    <a:pt x="106252" y="10705"/>
                    <a:pt x="119015" y="23468"/>
                  </a:cubicBezTo>
                  <a:cubicBezTo>
                    <a:pt x="131779" y="36220"/>
                    <a:pt x="138803" y="53198"/>
                    <a:pt x="138803" y="71236"/>
                  </a:cubicBezTo>
                  <a:cubicBezTo>
                    <a:pt x="138803" y="89286"/>
                    <a:pt x="131779" y="106252"/>
                    <a:pt x="119015" y="119016"/>
                  </a:cubicBezTo>
                  <a:cubicBezTo>
                    <a:pt x="106252" y="131779"/>
                    <a:pt x="89285" y="138804"/>
                    <a:pt x="71247" y="138804"/>
                  </a:cubicBezTo>
                  <a:cubicBezTo>
                    <a:pt x="53197" y="138804"/>
                    <a:pt x="36231" y="131779"/>
                    <a:pt x="23467" y="119016"/>
                  </a:cubicBezTo>
                  <a:cubicBezTo>
                    <a:pt x="10704" y="106252"/>
                    <a:pt x="3679" y="89286"/>
                    <a:pt x="3679" y="71236"/>
                  </a:cubicBezTo>
                  <a:cubicBezTo>
                    <a:pt x="3679" y="53198"/>
                    <a:pt x="10704" y="36220"/>
                    <a:pt x="23467" y="23468"/>
                  </a:cubicBezTo>
                  <a:cubicBezTo>
                    <a:pt x="36231" y="10705"/>
                    <a:pt x="53197" y="3680"/>
                    <a:pt x="71247" y="3680"/>
                  </a:cubicBezTo>
                  <a:close/>
                  <a:moveTo>
                    <a:pt x="71247" y="1"/>
                  </a:moveTo>
                  <a:cubicBezTo>
                    <a:pt x="52209" y="1"/>
                    <a:pt x="34326" y="7407"/>
                    <a:pt x="20872" y="20861"/>
                  </a:cubicBezTo>
                  <a:cubicBezTo>
                    <a:pt x="7418" y="34327"/>
                    <a:pt x="0" y="52210"/>
                    <a:pt x="0" y="71236"/>
                  </a:cubicBezTo>
                  <a:cubicBezTo>
                    <a:pt x="0" y="90274"/>
                    <a:pt x="7418" y="108157"/>
                    <a:pt x="20872" y="121611"/>
                  </a:cubicBezTo>
                  <a:cubicBezTo>
                    <a:pt x="34326" y="135065"/>
                    <a:pt x="52209" y="142483"/>
                    <a:pt x="71247" y="142483"/>
                  </a:cubicBezTo>
                  <a:cubicBezTo>
                    <a:pt x="90273" y="142483"/>
                    <a:pt x="108157" y="135065"/>
                    <a:pt x="121611" y="121611"/>
                  </a:cubicBezTo>
                  <a:cubicBezTo>
                    <a:pt x="135077" y="108157"/>
                    <a:pt x="142482" y="90274"/>
                    <a:pt x="142482" y="71236"/>
                  </a:cubicBezTo>
                  <a:cubicBezTo>
                    <a:pt x="142482" y="52210"/>
                    <a:pt x="135077" y="34327"/>
                    <a:pt x="121611" y="20861"/>
                  </a:cubicBezTo>
                  <a:cubicBezTo>
                    <a:pt x="108157" y="7407"/>
                    <a:pt x="90273" y="1"/>
                    <a:pt x="71247" y="1"/>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57"/>
            <p:cNvSpPr/>
            <p:nvPr/>
          </p:nvSpPr>
          <p:spPr>
            <a:xfrm>
              <a:off x="3213155" y="1504262"/>
              <a:ext cx="1864227" cy="1864214"/>
            </a:xfrm>
            <a:custGeom>
              <a:rect b="b" l="l" r="r" t="t"/>
              <a:pathLst>
                <a:path extrusionOk="0" h="139720" w="139721">
                  <a:moveTo>
                    <a:pt x="69866" y="917"/>
                  </a:moveTo>
                  <a:cubicBezTo>
                    <a:pt x="88273" y="917"/>
                    <a:pt x="105585" y="8084"/>
                    <a:pt x="118610" y="21110"/>
                  </a:cubicBezTo>
                  <a:cubicBezTo>
                    <a:pt x="131636" y="34135"/>
                    <a:pt x="138803" y="51447"/>
                    <a:pt x="138803" y="69854"/>
                  </a:cubicBezTo>
                  <a:cubicBezTo>
                    <a:pt x="138803" y="88273"/>
                    <a:pt x="131636" y="105584"/>
                    <a:pt x="118610" y="118610"/>
                  </a:cubicBezTo>
                  <a:cubicBezTo>
                    <a:pt x="105585" y="131623"/>
                    <a:pt x="88273" y="138803"/>
                    <a:pt x="69866" y="138803"/>
                  </a:cubicBezTo>
                  <a:cubicBezTo>
                    <a:pt x="51447" y="138803"/>
                    <a:pt x="34136" y="131623"/>
                    <a:pt x="21110" y="118610"/>
                  </a:cubicBezTo>
                  <a:cubicBezTo>
                    <a:pt x="8085" y="105584"/>
                    <a:pt x="917" y="88273"/>
                    <a:pt x="917" y="69854"/>
                  </a:cubicBezTo>
                  <a:cubicBezTo>
                    <a:pt x="917" y="51447"/>
                    <a:pt x="8085" y="34135"/>
                    <a:pt x="21110" y="21110"/>
                  </a:cubicBezTo>
                  <a:cubicBezTo>
                    <a:pt x="34136" y="8084"/>
                    <a:pt x="51447" y="917"/>
                    <a:pt x="69866" y="917"/>
                  </a:cubicBezTo>
                  <a:close/>
                  <a:moveTo>
                    <a:pt x="69866" y="0"/>
                  </a:moveTo>
                  <a:cubicBezTo>
                    <a:pt x="51197" y="0"/>
                    <a:pt x="33659" y="7263"/>
                    <a:pt x="20467" y="20455"/>
                  </a:cubicBezTo>
                  <a:cubicBezTo>
                    <a:pt x="7263" y="33659"/>
                    <a:pt x="0" y="51197"/>
                    <a:pt x="0" y="69854"/>
                  </a:cubicBezTo>
                  <a:cubicBezTo>
                    <a:pt x="0" y="88523"/>
                    <a:pt x="7263" y="106061"/>
                    <a:pt x="20467" y="119253"/>
                  </a:cubicBezTo>
                  <a:cubicBezTo>
                    <a:pt x="33659" y="132457"/>
                    <a:pt x="51197" y="139720"/>
                    <a:pt x="69866" y="139720"/>
                  </a:cubicBezTo>
                  <a:cubicBezTo>
                    <a:pt x="88523" y="139720"/>
                    <a:pt x="106061" y="132457"/>
                    <a:pt x="119265" y="119253"/>
                  </a:cubicBezTo>
                  <a:cubicBezTo>
                    <a:pt x="132457" y="106061"/>
                    <a:pt x="139720" y="88523"/>
                    <a:pt x="139720" y="69854"/>
                  </a:cubicBezTo>
                  <a:cubicBezTo>
                    <a:pt x="139720" y="51197"/>
                    <a:pt x="132457" y="33659"/>
                    <a:pt x="119265" y="20455"/>
                  </a:cubicBezTo>
                  <a:cubicBezTo>
                    <a:pt x="106061" y="7263"/>
                    <a:pt x="88523" y="0"/>
                    <a:pt x="69866"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57"/>
            <p:cNvSpPr/>
            <p:nvPr/>
          </p:nvSpPr>
          <p:spPr>
            <a:xfrm>
              <a:off x="4266658" y="2501672"/>
              <a:ext cx="1089485" cy="1089276"/>
            </a:xfrm>
            <a:custGeom>
              <a:rect b="b" l="l" r="r" t="t"/>
              <a:pathLst>
                <a:path extrusionOk="0" h="62378" w="62390">
                  <a:moveTo>
                    <a:pt x="31195" y="0"/>
                  </a:moveTo>
                  <a:cubicBezTo>
                    <a:pt x="13967" y="0"/>
                    <a:pt x="1" y="13966"/>
                    <a:pt x="1" y="31183"/>
                  </a:cubicBezTo>
                  <a:cubicBezTo>
                    <a:pt x="1" y="48411"/>
                    <a:pt x="13967" y="62377"/>
                    <a:pt x="31195" y="62377"/>
                  </a:cubicBezTo>
                  <a:cubicBezTo>
                    <a:pt x="48423" y="62377"/>
                    <a:pt x="62389" y="48411"/>
                    <a:pt x="62389" y="31183"/>
                  </a:cubicBezTo>
                  <a:cubicBezTo>
                    <a:pt x="62389" y="13966"/>
                    <a:pt x="48423" y="0"/>
                    <a:pt x="311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57"/>
            <p:cNvSpPr/>
            <p:nvPr/>
          </p:nvSpPr>
          <p:spPr>
            <a:xfrm>
              <a:off x="4418667" y="2653645"/>
              <a:ext cx="785478" cy="785326"/>
            </a:xfrm>
            <a:custGeom>
              <a:rect b="b" l="l" r="r" t="t"/>
              <a:pathLst>
                <a:path extrusionOk="0" h="62377" w="62389">
                  <a:moveTo>
                    <a:pt x="31194" y="0"/>
                  </a:moveTo>
                  <a:cubicBezTo>
                    <a:pt x="13966" y="0"/>
                    <a:pt x="0" y="13966"/>
                    <a:pt x="0" y="31182"/>
                  </a:cubicBezTo>
                  <a:cubicBezTo>
                    <a:pt x="0" y="48411"/>
                    <a:pt x="13966" y="62377"/>
                    <a:pt x="31194" y="62377"/>
                  </a:cubicBezTo>
                  <a:cubicBezTo>
                    <a:pt x="48423" y="62377"/>
                    <a:pt x="62389" y="48411"/>
                    <a:pt x="62389" y="31182"/>
                  </a:cubicBezTo>
                  <a:cubicBezTo>
                    <a:pt x="62389" y="13966"/>
                    <a:pt x="48423" y="0"/>
                    <a:pt x="31194" y="0"/>
                  </a:cubicBezTo>
                  <a:close/>
                </a:path>
              </a:pathLst>
            </a:custGeom>
            <a:no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57"/>
            <p:cNvSpPr/>
            <p:nvPr/>
          </p:nvSpPr>
          <p:spPr>
            <a:xfrm>
              <a:off x="4266658" y="1285399"/>
              <a:ext cx="1089485" cy="1089258"/>
            </a:xfrm>
            <a:custGeom>
              <a:rect b="b" l="l" r="r" t="t"/>
              <a:pathLst>
                <a:path extrusionOk="0" h="62377" w="62390">
                  <a:moveTo>
                    <a:pt x="31195" y="0"/>
                  </a:moveTo>
                  <a:cubicBezTo>
                    <a:pt x="13967" y="0"/>
                    <a:pt x="1" y="13966"/>
                    <a:pt x="1" y="31182"/>
                  </a:cubicBezTo>
                  <a:cubicBezTo>
                    <a:pt x="1" y="48411"/>
                    <a:pt x="13967" y="62377"/>
                    <a:pt x="31195" y="62377"/>
                  </a:cubicBezTo>
                  <a:cubicBezTo>
                    <a:pt x="48423" y="62377"/>
                    <a:pt x="62389" y="48411"/>
                    <a:pt x="62389" y="31182"/>
                  </a:cubicBezTo>
                  <a:cubicBezTo>
                    <a:pt x="62389" y="13966"/>
                    <a:pt x="48423" y="0"/>
                    <a:pt x="311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57"/>
            <p:cNvSpPr/>
            <p:nvPr/>
          </p:nvSpPr>
          <p:spPr>
            <a:xfrm>
              <a:off x="4418667" y="1437368"/>
              <a:ext cx="785478" cy="785326"/>
            </a:xfrm>
            <a:custGeom>
              <a:rect b="b" l="l" r="r" t="t"/>
              <a:pathLst>
                <a:path extrusionOk="0" h="62377" w="62389">
                  <a:moveTo>
                    <a:pt x="31194" y="0"/>
                  </a:moveTo>
                  <a:cubicBezTo>
                    <a:pt x="13966" y="0"/>
                    <a:pt x="0" y="13966"/>
                    <a:pt x="0" y="31182"/>
                  </a:cubicBezTo>
                  <a:cubicBezTo>
                    <a:pt x="0" y="48411"/>
                    <a:pt x="13966" y="62377"/>
                    <a:pt x="31194" y="62377"/>
                  </a:cubicBezTo>
                  <a:cubicBezTo>
                    <a:pt x="48423" y="62377"/>
                    <a:pt x="62389" y="48411"/>
                    <a:pt x="62389" y="31182"/>
                  </a:cubicBezTo>
                  <a:cubicBezTo>
                    <a:pt x="62389" y="13966"/>
                    <a:pt x="48423" y="0"/>
                    <a:pt x="31194" y="0"/>
                  </a:cubicBezTo>
                  <a:close/>
                </a:path>
              </a:pathLst>
            </a:custGeom>
            <a:no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57"/>
            <p:cNvSpPr/>
            <p:nvPr/>
          </p:nvSpPr>
          <p:spPr>
            <a:xfrm>
              <a:off x="2934899" y="1285399"/>
              <a:ext cx="1089468" cy="1089258"/>
            </a:xfrm>
            <a:custGeom>
              <a:rect b="b" l="l" r="r" t="t"/>
              <a:pathLst>
                <a:path extrusionOk="0" h="62377" w="62389">
                  <a:moveTo>
                    <a:pt x="31194" y="0"/>
                  </a:moveTo>
                  <a:cubicBezTo>
                    <a:pt x="13966" y="0"/>
                    <a:pt x="0" y="13966"/>
                    <a:pt x="0" y="31182"/>
                  </a:cubicBezTo>
                  <a:cubicBezTo>
                    <a:pt x="0" y="48411"/>
                    <a:pt x="13966" y="62377"/>
                    <a:pt x="31194" y="62377"/>
                  </a:cubicBezTo>
                  <a:cubicBezTo>
                    <a:pt x="48423" y="62377"/>
                    <a:pt x="62389" y="48411"/>
                    <a:pt x="62389" y="31182"/>
                  </a:cubicBezTo>
                  <a:cubicBezTo>
                    <a:pt x="62389" y="13966"/>
                    <a:pt x="48423" y="0"/>
                    <a:pt x="31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57"/>
            <p:cNvSpPr/>
            <p:nvPr/>
          </p:nvSpPr>
          <p:spPr>
            <a:xfrm>
              <a:off x="3086897" y="1437368"/>
              <a:ext cx="785478" cy="785326"/>
            </a:xfrm>
            <a:custGeom>
              <a:rect b="b" l="l" r="r" t="t"/>
              <a:pathLst>
                <a:path extrusionOk="0" h="62377" w="62389">
                  <a:moveTo>
                    <a:pt x="31194" y="0"/>
                  </a:moveTo>
                  <a:cubicBezTo>
                    <a:pt x="13966" y="0"/>
                    <a:pt x="0" y="13966"/>
                    <a:pt x="0" y="31182"/>
                  </a:cubicBezTo>
                  <a:cubicBezTo>
                    <a:pt x="0" y="48411"/>
                    <a:pt x="13966" y="62377"/>
                    <a:pt x="31194" y="62377"/>
                  </a:cubicBezTo>
                  <a:cubicBezTo>
                    <a:pt x="48423" y="62377"/>
                    <a:pt x="62389" y="48411"/>
                    <a:pt x="62389" y="31182"/>
                  </a:cubicBezTo>
                  <a:cubicBezTo>
                    <a:pt x="62389" y="13966"/>
                    <a:pt x="48423" y="0"/>
                    <a:pt x="31194" y="0"/>
                  </a:cubicBezTo>
                  <a:close/>
                </a:path>
              </a:pathLst>
            </a:custGeom>
            <a:no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57"/>
            <p:cNvSpPr/>
            <p:nvPr/>
          </p:nvSpPr>
          <p:spPr>
            <a:xfrm>
              <a:off x="2934899" y="2501672"/>
              <a:ext cx="1089468" cy="1089276"/>
            </a:xfrm>
            <a:custGeom>
              <a:rect b="b" l="l" r="r" t="t"/>
              <a:pathLst>
                <a:path extrusionOk="0" h="62378" w="62389">
                  <a:moveTo>
                    <a:pt x="31194" y="0"/>
                  </a:moveTo>
                  <a:cubicBezTo>
                    <a:pt x="13966" y="0"/>
                    <a:pt x="0" y="13966"/>
                    <a:pt x="0" y="31183"/>
                  </a:cubicBezTo>
                  <a:cubicBezTo>
                    <a:pt x="0" y="48411"/>
                    <a:pt x="13966" y="62377"/>
                    <a:pt x="31194" y="62377"/>
                  </a:cubicBezTo>
                  <a:cubicBezTo>
                    <a:pt x="48423" y="62377"/>
                    <a:pt x="62389" y="48411"/>
                    <a:pt x="62389" y="31183"/>
                  </a:cubicBezTo>
                  <a:cubicBezTo>
                    <a:pt x="62389" y="13966"/>
                    <a:pt x="48423" y="0"/>
                    <a:pt x="3119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57"/>
            <p:cNvSpPr/>
            <p:nvPr/>
          </p:nvSpPr>
          <p:spPr>
            <a:xfrm>
              <a:off x="3086897" y="2653645"/>
              <a:ext cx="785478" cy="785326"/>
            </a:xfrm>
            <a:custGeom>
              <a:rect b="b" l="l" r="r" t="t"/>
              <a:pathLst>
                <a:path extrusionOk="0" h="62377" w="62389">
                  <a:moveTo>
                    <a:pt x="31194" y="0"/>
                  </a:moveTo>
                  <a:cubicBezTo>
                    <a:pt x="13966" y="0"/>
                    <a:pt x="0" y="13966"/>
                    <a:pt x="0" y="31182"/>
                  </a:cubicBezTo>
                  <a:cubicBezTo>
                    <a:pt x="0" y="48411"/>
                    <a:pt x="13966" y="62377"/>
                    <a:pt x="31194" y="62377"/>
                  </a:cubicBezTo>
                  <a:cubicBezTo>
                    <a:pt x="48423" y="62377"/>
                    <a:pt x="62389" y="48411"/>
                    <a:pt x="62389" y="31182"/>
                  </a:cubicBezTo>
                  <a:cubicBezTo>
                    <a:pt x="62389" y="13966"/>
                    <a:pt x="48423" y="0"/>
                    <a:pt x="31194" y="0"/>
                  </a:cubicBezTo>
                  <a:close/>
                </a:path>
              </a:pathLst>
            </a:custGeom>
            <a:no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59" name="Google Shape;2459;p57"/>
            <p:cNvGrpSpPr/>
            <p:nvPr/>
          </p:nvGrpSpPr>
          <p:grpSpPr>
            <a:xfrm>
              <a:off x="4591320" y="1597457"/>
              <a:ext cx="440166" cy="465201"/>
              <a:chOff x="4010963" y="3763781"/>
              <a:chExt cx="343665" cy="363211"/>
            </a:xfrm>
          </p:grpSpPr>
          <p:sp>
            <p:nvSpPr>
              <p:cNvPr id="2460" name="Google Shape;2460;p57"/>
              <p:cNvSpPr/>
              <p:nvPr/>
            </p:nvSpPr>
            <p:spPr>
              <a:xfrm>
                <a:off x="4152415" y="3763781"/>
                <a:ext cx="202213" cy="221760"/>
              </a:xfrm>
              <a:custGeom>
                <a:rect b="b" l="l" r="r" t="t"/>
                <a:pathLst>
                  <a:path extrusionOk="0" h="7000" w="6383">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57"/>
              <p:cNvSpPr/>
              <p:nvPr/>
            </p:nvSpPr>
            <p:spPr>
              <a:xfrm>
                <a:off x="4010963" y="3828662"/>
                <a:ext cx="299154" cy="298331"/>
              </a:xfrm>
              <a:custGeom>
                <a:rect b="b" l="l" r="r" t="t"/>
                <a:pathLst>
                  <a:path extrusionOk="0" h="9417" w="9443">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57"/>
              <p:cNvSpPr/>
              <p:nvPr/>
            </p:nvSpPr>
            <p:spPr>
              <a:xfrm>
                <a:off x="4187104" y="3787731"/>
                <a:ext cx="133943" cy="146520"/>
              </a:xfrm>
              <a:custGeom>
                <a:rect b="b" l="l" r="r" t="t"/>
                <a:pathLst>
                  <a:path extrusionOk="0" h="4625" w="4228">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57"/>
              <p:cNvSpPr/>
              <p:nvPr/>
            </p:nvSpPr>
            <p:spPr>
              <a:xfrm>
                <a:off x="4220685" y="3840669"/>
                <a:ext cx="39632" cy="52462"/>
              </a:xfrm>
              <a:custGeom>
                <a:rect b="b" l="l" r="r" t="t"/>
                <a:pathLst>
                  <a:path extrusionOk="0" h="1656" w="1251">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57"/>
              <p:cNvSpPr/>
              <p:nvPr/>
            </p:nvSpPr>
            <p:spPr>
              <a:xfrm>
                <a:off x="4259905" y="3840669"/>
                <a:ext cx="29082" cy="52082"/>
              </a:xfrm>
              <a:custGeom>
                <a:rect b="b" l="l" r="r" t="t"/>
                <a:pathLst>
                  <a:path extrusionOk="0" h="1644" w="918">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65" name="Google Shape;2465;p57"/>
            <p:cNvGrpSpPr/>
            <p:nvPr/>
          </p:nvGrpSpPr>
          <p:grpSpPr>
            <a:xfrm>
              <a:off x="3254008" y="2813443"/>
              <a:ext cx="451283" cy="465769"/>
              <a:chOff x="3560600" y="3763338"/>
              <a:chExt cx="352345" cy="363655"/>
            </a:xfrm>
          </p:grpSpPr>
          <p:sp>
            <p:nvSpPr>
              <p:cNvPr id="2466" name="Google Shape;2466;p57"/>
              <p:cNvSpPr/>
              <p:nvPr/>
            </p:nvSpPr>
            <p:spPr>
              <a:xfrm>
                <a:off x="3665841" y="3763338"/>
                <a:ext cx="143352" cy="173543"/>
              </a:xfrm>
              <a:custGeom>
                <a:rect b="b" l="l" r="r" t="t"/>
                <a:pathLst>
                  <a:path extrusionOk="0" h="5478" w="4525">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57"/>
              <p:cNvSpPr/>
              <p:nvPr/>
            </p:nvSpPr>
            <p:spPr>
              <a:xfrm>
                <a:off x="3696761" y="3794099"/>
                <a:ext cx="82653" cy="78661"/>
              </a:xfrm>
              <a:custGeom>
                <a:rect b="b" l="l" r="r" t="t"/>
                <a:pathLst>
                  <a:path extrusionOk="0" h="2483" w="2609">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57"/>
              <p:cNvSpPr/>
              <p:nvPr/>
            </p:nvSpPr>
            <p:spPr>
              <a:xfrm>
                <a:off x="3560600" y="3916574"/>
                <a:ext cx="352345" cy="210419"/>
              </a:xfrm>
              <a:custGeom>
                <a:rect b="b" l="l" r="r" t="t"/>
                <a:pathLst>
                  <a:path extrusionOk="0" h="6642" w="11122">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69" name="Google Shape;2469;p57"/>
            <p:cNvSpPr/>
            <p:nvPr/>
          </p:nvSpPr>
          <p:spPr>
            <a:xfrm>
              <a:off x="4575838" y="2879870"/>
              <a:ext cx="471105" cy="332857"/>
            </a:xfrm>
            <a:custGeom>
              <a:rect b="b" l="l" r="r" t="t"/>
              <a:pathLst>
                <a:path extrusionOk="0" h="8203" w="1161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70" name="Google Shape;2470;p57"/>
            <p:cNvGrpSpPr/>
            <p:nvPr/>
          </p:nvGrpSpPr>
          <p:grpSpPr>
            <a:xfrm>
              <a:off x="3246266" y="1688549"/>
              <a:ext cx="466743" cy="282975"/>
              <a:chOff x="3961923" y="2486317"/>
              <a:chExt cx="364415" cy="220936"/>
            </a:xfrm>
          </p:grpSpPr>
          <p:sp>
            <p:nvSpPr>
              <p:cNvPr id="2471" name="Google Shape;2471;p57"/>
              <p:cNvSpPr/>
              <p:nvPr/>
            </p:nvSpPr>
            <p:spPr>
              <a:xfrm>
                <a:off x="4106764" y="2486507"/>
                <a:ext cx="219574" cy="220746"/>
              </a:xfrm>
              <a:custGeom>
                <a:rect b="b" l="l" r="r" t="t"/>
                <a:pathLst>
                  <a:path extrusionOk="0" h="6968" w="6931">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57"/>
              <p:cNvSpPr/>
              <p:nvPr/>
            </p:nvSpPr>
            <p:spPr>
              <a:xfrm>
                <a:off x="3961923" y="2486317"/>
                <a:ext cx="259839" cy="220936"/>
              </a:xfrm>
              <a:custGeom>
                <a:rect b="b" l="l" r="r" t="t"/>
                <a:pathLst>
                  <a:path extrusionOk="0" h="6974" w="8202">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57"/>
              <p:cNvSpPr/>
              <p:nvPr/>
            </p:nvSpPr>
            <p:spPr>
              <a:xfrm>
                <a:off x="4015113" y="2540870"/>
                <a:ext cx="96212" cy="95832"/>
              </a:xfrm>
              <a:custGeom>
                <a:rect b="b" l="l" r="r" t="t"/>
                <a:pathLst>
                  <a:path extrusionOk="0" h="3025" w="3037">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57"/>
              <p:cNvSpPr/>
              <p:nvPr/>
            </p:nvSpPr>
            <p:spPr>
              <a:xfrm>
                <a:off x="4186375" y="2539381"/>
                <a:ext cx="77331" cy="90541"/>
              </a:xfrm>
              <a:custGeom>
                <a:rect b="b" l="l" r="r" t="t"/>
                <a:pathLst>
                  <a:path extrusionOk="0" h="2858" w="2441">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475" name="Google Shape;2475;p57"/>
          <p:cNvSpPr txBox="1"/>
          <p:nvPr/>
        </p:nvSpPr>
        <p:spPr>
          <a:xfrm flipH="1">
            <a:off x="6328050" y="3140225"/>
            <a:ext cx="1824000" cy="4851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lang="en" sz="1800">
                <a:solidFill>
                  <a:schemeClr val="lt2"/>
                </a:solidFill>
                <a:latin typeface="Impact"/>
                <a:ea typeface="Impact"/>
                <a:cs typeface="Impact"/>
                <a:sym typeface="Impact"/>
              </a:rPr>
              <a:t>Mars</a:t>
            </a:r>
            <a:endParaRPr b="1" sz="1800">
              <a:solidFill>
                <a:schemeClr val="lt2"/>
              </a:solidFill>
              <a:latin typeface="Impact"/>
              <a:ea typeface="Impact"/>
              <a:cs typeface="Impact"/>
              <a:sym typeface="Impact"/>
            </a:endParaRPr>
          </a:p>
        </p:txBody>
      </p:sp>
      <p:sp>
        <p:nvSpPr>
          <p:cNvPr id="2476" name="Google Shape;2476;p57"/>
          <p:cNvSpPr txBox="1"/>
          <p:nvPr/>
        </p:nvSpPr>
        <p:spPr>
          <a:xfrm flipH="1">
            <a:off x="6327981" y="3479004"/>
            <a:ext cx="1824000" cy="875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sz="1300">
                <a:solidFill>
                  <a:srgbClr val="30394B"/>
                </a:solidFill>
                <a:latin typeface="Spartan"/>
                <a:ea typeface="Spartan"/>
                <a:cs typeface="Spartan"/>
                <a:sym typeface="Spartan"/>
              </a:rPr>
              <a:t>Despite being red, Mars is actually a cold place</a:t>
            </a:r>
            <a:endParaRPr sz="1300">
              <a:solidFill>
                <a:srgbClr val="30394B"/>
              </a:solidFill>
              <a:latin typeface="Spartan"/>
              <a:ea typeface="Spartan"/>
              <a:cs typeface="Spartan"/>
              <a:sym typeface="Spartan"/>
            </a:endParaRPr>
          </a:p>
        </p:txBody>
      </p:sp>
      <p:sp>
        <p:nvSpPr>
          <p:cNvPr id="2477" name="Google Shape;2477;p57"/>
          <p:cNvSpPr txBox="1"/>
          <p:nvPr/>
        </p:nvSpPr>
        <p:spPr>
          <a:xfrm flipH="1">
            <a:off x="1061000" y="3140225"/>
            <a:ext cx="1755000" cy="485100"/>
          </a:xfrm>
          <a:prstGeom prst="rect">
            <a:avLst/>
          </a:prstGeom>
          <a:noFill/>
          <a:ln>
            <a:noFill/>
          </a:ln>
        </p:spPr>
        <p:txBody>
          <a:bodyPr anchorCtr="0" anchor="b" bIns="91425" lIns="91425" spcFirstLastPara="1" rIns="91425" wrap="square" tIns="91425">
            <a:noAutofit/>
          </a:bodyPr>
          <a:lstStyle/>
          <a:p>
            <a:pPr indent="0" lvl="0" marL="0" rtl="0" algn="r">
              <a:spcBef>
                <a:spcPts val="0"/>
              </a:spcBef>
              <a:spcAft>
                <a:spcPts val="0"/>
              </a:spcAft>
              <a:buNone/>
            </a:pPr>
            <a:r>
              <a:rPr b="1" lang="en" sz="1800">
                <a:solidFill>
                  <a:schemeClr val="accent5"/>
                </a:solidFill>
                <a:latin typeface="Impact"/>
                <a:ea typeface="Impact"/>
                <a:cs typeface="Impact"/>
                <a:sym typeface="Impact"/>
              </a:rPr>
              <a:t>Jupiter</a:t>
            </a:r>
            <a:endParaRPr b="1" sz="1800">
              <a:solidFill>
                <a:schemeClr val="accent5"/>
              </a:solidFill>
              <a:latin typeface="Impact"/>
              <a:ea typeface="Impact"/>
              <a:cs typeface="Impact"/>
              <a:sym typeface="Impact"/>
            </a:endParaRPr>
          </a:p>
        </p:txBody>
      </p:sp>
      <p:sp>
        <p:nvSpPr>
          <p:cNvPr id="2478" name="Google Shape;2478;p57"/>
          <p:cNvSpPr txBox="1"/>
          <p:nvPr/>
        </p:nvSpPr>
        <p:spPr>
          <a:xfrm flipH="1">
            <a:off x="1061000" y="3479000"/>
            <a:ext cx="1755000" cy="8754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1300">
                <a:solidFill>
                  <a:srgbClr val="30394B"/>
                </a:solidFill>
                <a:latin typeface="Spartan"/>
                <a:ea typeface="Spartan"/>
                <a:cs typeface="Spartan"/>
                <a:sym typeface="Spartan"/>
              </a:rPr>
              <a:t>It’s the biggest planet in the Solar System</a:t>
            </a:r>
            <a:endParaRPr sz="1300">
              <a:solidFill>
                <a:srgbClr val="30394B"/>
              </a:solidFill>
              <a:latin typeface="Spartan"/>
              <a:ea typeface="Spartan"/>
              <a:cs typeface="Spartan"/>
              <a:sym typeface="Spartan"/>
            </a:endParaRPr>
          </a:p>
        </p:txBody>
      </p:sp>
      <p:sp>
        <p:nvSpPr>
          <p:cNvPr id="2479" name="Google Shape;2479;p57"/>
          <p:cNvSpPr txBox="1"/>
          <p:nvPr/>
        </p:nvSpPr>
        <p:spPr>
          <a:xfrm flipH="1">
            <a:off x="6328050" y="1863875"/>
            <a:ext cx="1824000" cy="4158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lang="en" sz="1800">
                <a:solidFill>
                  <a:schemeClr val="accent3"/>
                </a:solidFill>
                <a:latin typeface="Impact"/>
                <a:ea typeface="Impact"/>
                <a:cs typeface="Impact"/>
                <a:sym typeface="Impact"/>
              </a:rPr>
              <a:t>Saturn</a:t>
            </a:r>
            <a:endParaRPr b="1" sz="1800">
              <a:solidFill>
                <a:schemeClr val="accent3"/>
              </a:solidFill>
              <a:latin typeface="Impact"/>
              <a:ea typeface="Impact"/>
              <a:cs typeface="Impact"/>
              <a:sym typeface="Impact"/>
            </a:endParaRPr>
          </a:p>
        </p:txBody>
      </p:sp>
      <p:sp>
        <p:nvSpPr>
          <p:cNvPr id="2480" name="Google Shape;2480;p57"/>
          <p:cNvSpPr txBox="1"/>
          <p:nvPr/>
        </p:nvSpPr>
        <p:spPr>
          <a:xfrm flipH="1">
            <a:off x="6327991" y="2132822"/>
            <a:ext cx="1824000" cy="875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sz="1300">
                <a:solidFill>
                  <a:srgbClr val="30394B"/>
                </a:solidFill>
                <a:latin typeface="Spartan"/>
                <a:ea typeface="Spartan"/>
                <a:cs typeface="Spartan"/>
                <a:sym typeface="Spartan"/>
              </a:rPr>
              <a:t>Saturn is a gas giant and has several rings</a:t>
            </a:r>
            <a:endParaRPr sz="1300">
              <a:solidFill>
                <a:srgbClr val="30394B"/>
              </a:solidFill>
              <a:latin typeface="Spartan"/>
              <a:ea typeface="Spartan"/>
              <a:cs typeface="Spartan"/>
              <a:sym typeface="Spartan"/>
            </a:endParaRPr>
          </a:p>
        </p:txBody>
      </p:sp>
      <p:sp>
        <p:nvSpPr>
          <p:cNvPr id="2481" name="Google Shape;2481;p57"/>
          <p:cNvSpPr txBox="1"/>
          <p:nvPr/>
        </p:nvSpPr>
        <p:spPr>
          <a:xfrm flipH="1">
            <a:off x="1061000" y="1863875"/>
            <a:ext cx="1755000" cy="415800"/>
          </a:xfrm>
          <a:prstGeom prst="rect">
            <a:avLst/>
          </a:prstGeom>
          <a:noFill/>
          <a:ln>
            <a:noFill/>
          </a:ln>
        </p:spPr>
        <p:txBody>
          <a:bodyPr anchorCtr="0" anchor="b" bIns="91425" lIns="91425" spcFirstLastPara="1" rIns="91425" wrap="square" tIns="91425">
            <a:noAutofit/>
          </a:bodyPr>
          <a:lstStyle/>
          <a:p>
            <a:pPr indent="0" lvl="0" marL="0" rtl="0" algn="r">
              <a:spcBef>
                <a:spcPts val="0"/>
              </a:spcBef>
              <a:spcAft>
                <a:spcPts val="0"/>
              </a:spcAft>
              <a:buNone/>
            </a:pPr>
            <a:r>
              <a:rPr b="1" lang="en" sz="1800">
                <a:solidFill>
                  <a:schemeClr val="accent2"/>
                </a:solidFill>
                <a:latin typeface="Impact"/>
                <a:ea typeface="Impact"/>
                <a:cs typeface="Impact"/>
                <a:sym typeface="Impact"/>
              </a:rPr>
              <a:t>Neptune</a:t>
            </a:r>
            <a:endParaRPr b="1" sz="1800">
              <a:solidFill>
                <a:schemeClr val="accent2"/>
              </a:solidFill>
              <a:latin typeface="Impact"/>
              <a:ea typeface="Impact"/>
              <a:cs typeface="Impact"/>
              <a:sym typeface="Impact"/>
            </a:endParaRPr>
          </a:p>
        </p:txBody>
      </p:sp>
      <p:sp>
        <p:nvSpPr>
          <p:cNvPr id="2482" name="Google Shape;2482;p57"/>
          <p:cNvSpPr txBox="1"/>
          <p:nvPr/>
        </p:nvSpPr>
        <p:spPr>
          <a:xfrm flipH="1">
            <a:off x="1061016" y="2132822"/>
            <a:ext cx="1755000" cy="8754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1300">
                <a:solidFill>
                  <a:srgbClr val="30394B"/>
                </a:solidFill>
                <a:latin typeface="Spartan"/>
                <a:ea typeface="Spartan"/>
                <a:cs typeface="Spartan"/>
                <a:sym typeface="Spartan"/>
              </a:rPr>
              <a:t>Neptune is the farthest planet from the Sun</a:t>
            </a:r>
            <a:endParaRPr sz="1300">
              <a:solidFill>
                <a:srgbClr val="30394B"/>
              </a:solidFill>
              <a:latin typeface="Spartan"/>
              <a:ea typeface="Spartan"/>
              <a:cs typeface="Spartan"/>
              <a:sym typeface="Spartan"/>
            </a:endParaRPr>
          </a:p>
        </p:txBody>
      </p:sp>
      <p:sp>
        <p:nvSpPr>
          <p:cNvPr id="2483" name="Google Shape;2483;p57"/>
          <p:cNvSpPr txBox="1"/>
          <p:nvPr>
            <p:ph type="title"/>
          </p:nvPr>
        </p:nvSpPr>
        <p:spPr>
          <a:xfrm>
            <a:off x="714775" y="549000"/>
            <a:ext cx="7757700" cy="528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INFORMATION YOU HAVE TO KNOW</a:t>
            </a:r>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61" name="Shape 961"/>
        <p:cNvGrpSpPr/>
        <p:nvPr/>
      </p:nvGrpSpPr>
      <p:grpSpPr>
        <a:xfrm>
          <a:off x="0" y="0"/>
          <a:ext cx="0" cy="0"/>
          <a:chOff x="0" y="0"/>
          <a:chExt cx="0" cy="0"/>
        </a:xfrm>
      </p:grpSpPr>
      <p:sp>
        <p:nvSpPr>
          <p:cNvPr id="962" name="Google Shape;962;p40"/>
          <p:cNvSpPr txBox="1"/>
          <p:nvPr>
            <p:ph type="title"/>
          </p:nvPr>
        </p:nvSpPr>
        <p:spPr>
          <a:xfrm>
            <a:off x="714775" y="549000"/>
            <a:ext cx="7757700" cy="603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CONTENTS OF THIS TEMPLATE</a:t>
            </a:r>
            <a:endParaRPr/>
          </a:p>
        </p:txBody>
      </p:sp>
      <p:sp>
        <p:nvSpPr>
          <p:cNvPr id="963" name="Google Shape;963;p40"/>
          <p:cNvSpPr txBox="1"/>
          <p:nvPr>
            <p:ph idx="1" type="body"/>
          </p:nvPr>
        </p:nvSpPr>
        <p:spPr>
          <a:xfrm>
            <a:off x="714775" y="1152475"/>
            <a:ext cx="7757700" cy="34164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solidFill>
                  <a:srgbClr val="30394B"/>
                </a:solidFill>
              </a:rPr>
              <a:t>Here’s what you’ll find in this </a:t>
            </a:r>
            <a:r>
              <a:rPr b="1" lang="en">
                <a:solidFill>
                  <a:schemeClr val="lt2"/>
                </a:solidFill>
                <a:uFill>
                  <a:noFill/>
                </a:uFill>
                <a:hlinkClick r:id="rId3">
                  <a:extLst>
                    <a:ext uri="{A12FA001-AC4F-418D-AE19-62706E023703}">
                      <ahyp:hlinkClr val="tx"/>
                    </a:ext>
                  </a:extLst>
                </a:hlinkClick>
              </a:rPr>
              <a:t>Slidesgo</a:t>
            </a:r>
            <a:r>
              <a:rPr lang="en">
                <a:solidFill>
                  <a:srgbClr val="30394B"/>
                </a:solidFill>
              </a:rPr>
              <a:t> template: </a:t>
            </a:r>
            <a:endParaRPr>
              <a:solidFill>
                <a:srgbClr val="30394B"/>
              </a:solidFill>
            </a:endParaRPr>
          </a:p>
          <a:p>
            <a:pPr indent="-298450" lvl="0" marL="457200" rtl="0" algn="l">
              <a:lnSpc>
                <a:spcPct val="100000"/>
              </a:lnSpc>
              <a:spcBef>
                <a:spcPts val="1600"/>
              </a:spcBef>
              <a:spcAft>
                <a:spcPts val="0"/>
              </a:spcAft>
              <a:buClr>
                <a:schemeClr val="lt2"/>
              </a:buClr>
              <a:buSzPts val="1100"/>
              <a:buFont typeface="Spartan"/>
              <a:buAutoNum type="arabicPeriod"/>
            </a:pPr>
            <a:r>
              <a:rPr lang="en">
                <a:solidFill>
                  <a:srgbClr val="30394B"/>
                </a:solidFill>
              </a:rPr>
              <a:t>A slide structure based on a multi-purpose presentation, which you can easily adapt to your needs. For more info on how to edit the template, please visit </a:t>
            </a:r>
            <a:r>
              <a:rPr b="1" lang="en">
                <a:solidFill>
                  <a:schemeClr val="lt2"/>
                </a:solidFill>
                <a:uFill>
                  <a:noFill/>
                </a:uFill>
                <a:hlinkClick r:id="rId4">
                  <a:extLst>
                    <a:ext uri="{A12FA001-AC4F-418D-AE19-62706E023703}">
                      <ahyp:hlinkClr val="tx"/>
                    </a:ext>
                  </a:extLst>
                </a:hlinkClick>
              </a:rPr>
              <a:t>Slidesgo School</a:t>
            </a:r>
            <a:r>
              <a:rPr lang="en">
                <a:solidFill>
                  <a:srgbClr val="30394B"/>
                </a:solidFill>
              </a:rPr>
              <a:t> or read our </a:t>
            </a:r>
            <a:r>
              <a:rPr b="1" lang="en">
                <a:solidFill>
                  <a:schemeClr val="lt2"/>
                </a:solidFill>
                <a:uFill>
                  <a:noFill/>
                </a:uFill>
                <a:hlinkClick r:id="rId5">
                  <a:extLst>
                    <a:ext uri="{A12FA001-AC4F-418D-AE19-62706E023703}">
                      <ahyp:hlinkClr val="tx"/>
                    </a:ext>
                  </a:extLst>
                </a:hlinkClick>
              </a:rPr>
              <a:t>FAQs</a:t>
            </a:r>
            <a:r>
              <a:rPr lang="en">
                <a:solidFill>
                  <a:srgbClr val="30394B"/>
                </a:solidFill>
              </a:rPr>
              <a:t>.</a:t>
            </a:r>
            <a:endParaRPr>
              <a:solidFill>
                <a:srgbClr val="30394B"/>
              </a:solidFill>
            </a:endParaRPr>
          </a:p>
          <a:p>
            <a:pPr indent="-298450" lvl="0" marL="457200" rtl="0" algn="l">
              <a:lnSpc>
                <a:spcPct val="100000"/>
              </a:lnSpc>
              <a:spcBef>
                <a:spcPts val="0"/>
              </a:spcBef>
              <a:spcAft>
                <a:spcPts val="0"/>
              </a:spcAft>
              <a:buClr>
                <a:schemeClr val="lt2"/>
              </a:buClr>
              <a:buSzPts val="1100"/>
              <a:buFont typeface="Spartan"/>
              <a:buAutoNum type="arabicPeriod"/>
            </a:pPr>
            <a:r>
              <a:rPr lang="en">
                <a:solidFill>
                  <a:srgbClr val="30394B"/>
                </a:solidFill>
              </a:rPr>
              <a:t>An assortment of illustrations that are suitable for use in the presentation can be found in the </a:t>
            </a:r>
            <a:r>
              <a:rPr b="1" lang="en">
                <a:solidFill>
                  <a:schemeClr val="lt2"/>
                </a:solidFill>
              </a:rPr>
              <a:t>a</a:t>
            </a:r>
            <a:r>
              <a:rPr b="1" lang="en">
                <a:solidFill>
                  <a:schemeClr val="lt2"/>
                </a:solidFill>
                <a:uFill>
                  <a:noFill/>
                </a:uFill>
                <a:hlinkClick action="ppaction://hlinksldjump" r:id="rId6">
                  <a:extLst>
                    <a:ext uri="{A12FA001-AC4F-418D-AE19-62706E023703}">
                      <ahyp:hlinkClr val="tx"/>
                    </a:ext>
                  </a:extLst>
                </a:hlinkClick>
              </a:rPr>
              <a:t>lternative</a:t>
            </a:r>
            <a:r>
              <a:rPr lang="en">
                <a:solidFill>
                  <a:srgbClr val="30394B"/>
                </a:solidFill>
                <a:uFill>
                  <a:noFill/>
                </a:uFill>
                <a:hlinkClick action="ppaction://hlinksldjump" r:id="rId7">
                  <a:extLst>
                    <a:ext uri="{A12FA001-AC4F-418D-AE19-62706E023703}">
                      <ahyp:hlinkClr val="tx"/>
                    </a:ext>
                  </a:extLst>
                </a:hlinkClick>
              </a:rPr>
              <a:t> </a:t>
            </a:r>
            <a:r>
              <a:rPr b="1" lang="en">
                <a:solidFill>
                  <a:schemeClr val="lt2"/>
                </a:solidFill>
                <a:uFill>
                  <a:noFill/>
                </a:uFill>
                <a:hlinkClick action="ppaction://hlinksldjump" r:id="rId8">
                  <a:extLst>
                    <a:ext uri="{A12FA001-AC4F-418D-AE19-62706E023703}">
                      <ahyp:hlinkClr val="tx"/>
                    </a:ext>
                  </a:extLst>
                </a:hlinkClick>
              </a:rPr>
              <a:t>resources</a:t>
            </a:r>
            <a:r>
              <a:rPr lang="en">
                <a:solidFill>
                  <a:srgbClr val="30394B"/>
                </a:solidFill>
              </a:rPr>
              <a:t> slide.</a:t>
            </a:r>
            <a:endParaRPr>
              <a:solidFill>
                <a:srgbClr val="30394B"/>
              </a:solidFill>
            </a:endParaRPr>
          </a:p>
          <a:p>
            <a:pPr indent="-298450" lvl="0" marL="457200" rtl="0" algn="l">
              <a:lnSpc>
                <a:spcPct val="100000"/>
              </a:lnSpc>
              <a:spcBef>
                <a:spcPts val="0"/>
              </a:spcBef>
              <a:spcAft>
                <a:spcPts val="0"/>
              </a:spcAft>
              <a:buClr>
                <a:schemeClr val="lt2"/>
              </a:buClr>
              <a:buSzPts val="1100"/>
              <a:buFont typeface="Spartan"/>
              <a:buAutoNum type="arabicPeriod"/>
            </a:pPr>
            <a:r>
              <a:rPr lang="en">
                <a:solidFill>
                  <a:srgbClr val="30394B"/>
                </a:solidFill>
              </a:rPr>
              <a:t>A </a:t>
            </a:r>
            <a:r>
              <a:rPr b="1" lang="en">
                <a:solidFill>
                  <a:schemeClr val="lt2"/>
                </a:solidFill>
                <a:uFill>
                  <a:noFill/>
                </a:uFill>
                <a:hlinkClick action="ppaction://hlinksldjump" r:id="rId9">
                  <a:extLst>
                    <a:ext uri="{A12FA001-AC4F-418D-AE19-62706E023703}">
                      <ahyp:hlinkClr val="tx"/>
                    </a:ext>
                  </a:extLst>
                </a:hlinkClick>
              </a:rPr>
              <a:t>thanks</a:t>
            </a:r>
            <a:r>
              <a:rPr lang="en">
                <a:solidFill>
                  <a:srgbClr val="FF0000"/>
                </a:solidFill>
                <a:uFill>
                  <a:noFill/>
                </a:uFill>
                <a:hlinkClick action="ppaction://hlinksldjump" r:id="rId10">
                  <a:extLst>
                    <a:ext uri="{A12FA001-AC4F-418D-AE19-62706E023703}">
                      <ahyp:hlinkClr val="tx"/>
                    </a:ext>
                  </a:extLst>
                </a:hlinkClick>
              </a:rPr>
              <a:t> </a:t>
            </a:r>
            <a:r>
              <a:rPr lang="en">
                <a:solidFill>
                  <a:srgbClr val="30394B"/>
                </a:solidFill>
              </a:rPr>
              <a:t>slide, which you must keep so that proper credits for our design are given.</a:t>
            </a:r>
            <a:endParaRPr>
              <a:solidFill>
                <a:srgbClr val="30394B"/>
              </a:solidFill>
            </a:endParaRPr>
          </a:p>
          <a:p>
            <a:pPr indent="-298450" lvl="0" marL="457200" rtl="0" algn="l">
              <a:lnSpc>
                <a:spcPct val="100000"/>
              </a:lnSpc>
              <a:spcBef>
                <a:spcPts val="0"/>
              </a:spcBef>
              <a:spcAft>
                <a:spcPts val="0"/>
              </a:spcAft>
              <a:buClr>
                <a:schemeClr val="lt2"/>
              </a:buClr>
              <a:buSzPts val="1100"/>
              <a:buFont typeface="Spartan"/>
              <a:buAutoNum type="arabicPeriod"/>
            </a:pPr>
            <a:r>
              <a:rPr lang="en">
                <a:solidFill>
                  <a:srgbClr val="30394B"/>
                </a:solidFill>
              </a:rPr>
              <a:t>A </a:t>
            </a:r>
            <a:r>
              <a:rPr b="1" lang="en">
                <a:solidFill>
                  <a:schemeClr val="lt2"/>
                </a:solidFill>
                <a:uFill>
                  <a:noFill/>
                </a:uFill>
                <a:hlinkClick action="ppaction://hlinksldjump" r:id="rId11">
                  <a:extLst>
                    <a:ext uri="{A12FA001-AC4F-418D-AE19-62706E023703}">
                      <ahyp:hlinkClr val="tx"/>
                    </a:ext>
                  </a:extLst>
                </a:hlinkClick>
              </a:rPr>
              <a:t>resources</a:t>
            </a:r>
            <a:r>
              <a:rPr lang="en">
                <a:solidFill>
                  <a:srgbClr val="FF0000"/>
                </a:solidFill>
                <a:uFill>
                  <a:noFill/>
                </a:uFill>
                <a:hlinkClick action="ppaction://hlinksldjump" r:id="rId12">
                  <a:extLst>
                    <a:ext uri="{A12FA001-AC4F-418D-AE19-62706E023703}">
                      <ahyp:hlinkClr val="tx"/>
                    </a:ext>
                  </a:extLst>
                </a:hlinkClick>
              </a:rPr>
              <a:t> </a:t>
            </a:r>
            <a:r>
              <a:rPr lang="en">
                <a:solidFill>
                  <a:srgbClr val="30394B"/>
                </a:solidFill>
              </a:rPr>
              <a:t>slide, where you’ll find links to all the elements used in the template.</a:t>
            </a:r>
            <a:endParaRPr>
              <a:solidFill>
                <a:srgbClr val="30394B"/>
              </a:solidFill>
            </a:endParaRPr>
          </a:p>
          <a:p>
            <a:pPr indent="-298450" lvl="0" marL="457200" rtl="0" algn="l">
              <a:lnSpc>
                <a:spcPct val="100000"/>
              </a:lnSpc>
              <a:spcBef>
                <a:spcPts val="0"/>
              </a:spcBef>
              <a:spcAft>
                <a:spcPts val="0"/>
              </a:spcAft>
              <a:buClr>
                <a:schemeClr val="lt2"/>
              </a:buClr>
              <a:buSzPts val="1100"/>
              <a:buFont typeface="Spartan"/>
              <a:buAutoNum type="arabicPeriod"/>
            </a:pPr>
            <a:r>
              <a:rPr b="1" lang="en">
                <a:solidFill>
                  <a:schemeClr val="lt2"/>
                </a:solidFill>
                <a:uFill>
                  <a:noFill/>
                </a:uFill>
                <a:hlinkClick action="ppaction://hlinksldjump" r:id="rId13">
                  <a:extLst>
                    <a:ext uri="{A12FA001-AC4F-418D-AE19-62706E023703}">
                      <ahyp:hlinkClr val="tx"/>
                    </a:ext>
                  </a:extLst>
                </a:hlinkClick>
              </a:rPr>
              <a:t>Instructions for use</a:t>
            </a:r>
            <a:r>
              <a:rPr lang="en">
                <a:solidFill>
                  <a:srgbClr val="30394B"/>
                </a:solidFill>
              </a:rPr>
              <a:t>.</a:t>
            </a:r>
            <a:endParaRPr>
              <a:solidFill>
                <a:srgbClr val="30394B"/>
              </a:solidFill>
            </a:endParaRPr>
          </a:p>
          <a:p>
            <a:pPr indent="-298450" lvl="0" marL="457200" rtl="0" algn="l">
              <a:lnSpc>
                <a:spcPct val="100000"/>
              </a:lnSpc>
              <a:spcBef>
                <a:spcPts val="0"/>
              </a:spcBef>
              <a:spcAft>
                <a:spcPts val="0"/>
              </a:spcAft>
              <a:buClr>
                <a:schemeClr val="lt2"/>
              </a:buClr>
              <a:buSzPts val="1100"/>
              <a:buFont typeface="Spartan"/>
              <a:buAutoNum type="arabicPeriod"/>
            </a:pPr>
            <a:r>
              <a:rPr lang="en">
                <a:solidFill>
                  <a:srgbClr val="30394B"/>
                </a:solidFill>
              </a:rPr>
              <a:t>Final slides with: </a:t>
            </a:r>
            <a:endParaRPr>
              <a:solidFill>
                <a:srgbClr val="30394B"/>
              </a:solidFill>
            </a:endParaRPr>
          </a:p>
          <a:p>
            <a:pPr indent="-298450" lvl="0" marL="914400" rtl="0" algn="l">
              <a:lnSpc>
                <a:spcPct val="100000"/>
              </a:lnSpc>
              <a:spcBef>
                <a:spcPts val="0"/>
              </a:spcBef>
              <a:spcAft>
                <a:spcPts val="0"/>
              </a:spcAft>
              <a:buClr>
                <a:schemeClr val="lt2"/>
              </a:buClr>
              <a:buSzPts val="1100"/>
              <a:buFont typeface="Spartan"/>
              <a:buChar char="●"/>
            </a:pPr>
            <a:r>
              <a:rPr lang="en">
                <a:solidFill>
                  <a:srgbClr val="30394B"/>
                </a:solidFill>
              </a:rPr>
              <a:t>The</a:t>
            </a:r>
            <a:r>
              <a:rPr lang="en">
                <a:solidFill>
                  <a:srgbClr val="30394B"/>
                </a:solidFill>
                <a:uFill>
                  <a:noFill/>
                </a:uFill>
                <a:hlinkClick action="ppaction://hlinksldjump" r:id="rId14">
                  <a:extLst>
                    <a:ext uri="{A12FA001-AC4F-418D-AE19-62706E023703}">
                      <ahyp:hlinkClr val="tx"/>
                    </a:ext>
                  </a:extLst>
                </a:hlinkClick>
              </a:rPr>
              <a:t> </a:t>
            </a:r>
            <a:r>
              <a:rPr b="1" lang="en">
                <a:solidFill>
                  <a:schemeClr val="lt2"/>
                </a:solidFill>
                <a:uFill>
                  <a:noFill/>
                </a:uFill>
                <a:hlinkClick action="ppaction://hlinksldjump" r:id="rId15">
                  <a:extLst>
                    <a:ext uri="{A12FA001-AC4F-418D-AE19-62706E023703}">
                      <ahyp:hlinkClr val="tx"/>
                    </a:ext>
                  </a:extLst>
                </a:hlinkClick>
              </a:rPr>
              <a:t>fonts and colors</a:t>
            </a:r>
            <a:r>
              <a:rPr lang="en">
                <a:solidFill>
                  <a:srgbClr val="30394B"/>
                </a:solidFill>
              </a:rPr>
              <a:t> used in the template.</a:t>
            </a:r>
            <a:endParaRPr>
              <a:solidFill>
                <a:srgbClr val="30394B"/>
              </a:solidFill>
            </a:endParaRPr>
          </a:p>
          <a:p>
            <a:pPr indent="-298450" lvl="0" marL="914400" rtl="0" algn="l">
              <a:lnSpc>
                <a:spcPct val="100000"/>
              </a:lnSpc>
              <a:spcBef>
                <a:spcPts val="0"/>
              </a:spcBef>
              <a:spcAft>
                <a:spcPts val="0"/>
              </a:spcAft>
              <a:buClr>
                <a:schemeClr val="lt2"/>
              </a:buClr>
              <a:buSzPts val="1100"/>
              <a:buFont typeface="Spartan"/>
              <a:buChar char="●"/>
            </a:pPr>
            <a:r>
              <a:rPr lang="en">
                <a:solidFill>
                  <a:srgbClr val="30394B"/>
                </a:solidFill>
              </a:rPr>
              <a:t>A selection of </a:t>
            </a:r>
            <a:r>
              <a:rPr lang="en">
                <a:solidFill>
                  <a:srgbClr val="30394B"/>
                </a:solidFill>
                <a:uFill>
                  <a:noFill/>
                </a:uFill>
                <a:hlinkClick action="ppaction://hlinksldjump" r:id="rId16">
                  <a:extLst>
                    <a:ext uri="{A12FA001-AC4F-418D-AE19-62706E023703}">
                      <ahyp:hlinkClr val="tx"/>
                    </a:ext>
                  </a:extLst>
                </a:hlinkClick>
              </a:rPr>
              <a:t>illustrations</a:t>
            </a:r>
            <a:r>
              <a:rPr lang="en">
                <a:solidFill>
                  <a:srgbClr val="30394B"/>
                </a:solidFill>
              </a:rPr>
              <a:t>. You can also customize and animate them as you wish with the online editor. Visit </a:t>
            </a:r>
            <a:r>
              <a:rPr b="1" lang="en">
                <a:solidFill>
                  <a:schemeClr val="lt2"/>
                </a:solidFill>
                <a:uFill>
                  <a:noFill/>
                </a:uFill>
                <a:hlinkClick r:id="rId17">
                  <a:extLst>
                    <a:ext uri="{A12FA001-AC4F-418D-AE19-62706E023703}">
                      <ahyp:hlinkClr val="tx"/>
                    </a:ext>
                  </a:extLst>
                </a:hlinkClick>
              </a:rPr>
              <a:t>Stories by Freepik</a:t>
            </a:r>
            <a:r>
              <a:rPr lang="en">
                <a:solidFill>
                  <a:srgbClr val="30394B"/>
                </a:solidFill>
              </a:rPr>
              <a:t> to find more. </a:t>
            </a:r>
            <a:endParaRPr>
              <a:solidFill>
                <a:srgbClr val="30394B"/>
              </a:solidFill>
            </a:endParaRPr>
          </a:p>
          <a:p>
            <a:pPr indent="-298450" lvl="0" marL="914400" rtl="0" algn="l">
              <a:lnSpc>
                <a:spcPct val="100000"/>
              </a:lnSpc>
              <a:spcBef>
                <a:spcPts val="0"/>
              </a:spcBef>
              <a:spcAft>
                <a:spcPts val="0"/>
              </a:spcAft>
              <a:buClr>
                <a:schemeClr val="lt2"/>
              </a:buClr>
              <a:buSzPts val="1100"/>
              <a:buFont typeface="Spartan"/>
              <a:buChar char="●"/>
            </a:pPr>
            <a:r>
              <a:rPr lang="en">
                <a:solidFill>
                  <a:srgbClr val="30394B"/>
                </a:solidFill>
              </a:rPr>
              <a:t>More</a:t>
            </a:r>
            <a:r>
              <a:rPr lang="en">
                <a:solidFill>
                  <a:srgbClr val="30394B"/>
                </a:solidFill>
                <a:uFill>
                  <a:noFill/>
                </a:uFill>
                <a:hlinkClick action="ppaction://hlinksldjump" r:id="rId18">
                  <a:extLst>
                    <a:ext uri="{A12FA001-AC4F-418D-AE19-62706E023703}">
                      <ahyp:hlinkClr val="tx"/>
                    </a:ext>
                  </a:extLst>
                </a:hlinkClick>
              </a:rPr>
              <a:t> </a:t>
            </a:r>
            <a:r>
              <a:rPr b="1" lang="en">
                <a:solidFill>
                  <a:schemeClr val="lt2"/>
                </a:solidFill>
                <a:uFill>
                  <a:noFill/>
                </a:uFill>
                <a:hlinkClick action="ppaction://hlinksldjump" r:id="rId19">
                  <a:extLst>
                    <a:ext uri="{A12FA001-AC4F-418D-AE19-62706E023703}">
                      <ahyp:hlinkClr val="tx"/>
                    </a:ext>
                  </a:extLst>
                </a:hlinkClick>
              </a:rPr>
              <a:t>infographic resources</a:t>
            </a:r>
            <a:r>
              <a:rPr lang="en">
                <a:solidFill>
                  <a:srgbClr val="30394B"/>
                </a:solidFill>
              </a:rPr>
              <a:t>, whose size and color can be edited. </a:t>
            </a:r>
            <a:endParaRPr>
              <a:solidFill>
                <a:srgbClr val="30394B"/>
              </a:solidFill>
            </a:endParaRPr>
          </a:p>
          <a:p>
            <a:pPr indent="-298450" lvl="0" marL="914400" rtl="0" algn="l">
              <a:lnSpc>
                <a:spcPct val="100000"/>
              </a:lnSpc>
              <a:spcBef>
                <a:spcPts val="0"/>
              </a:spcBef>
              <a:spcAft>
                <a:spcPts val="0"/>
              </a:spcAft>
              <a:buClr>
                <a:schemeClr val="lt2"/>
              </a:buClr>
              <a:buSzPts val="1100"/>
              <a:buFont typeface="Spartan"/>
              <a:buChar char="●"/>
            </a:pPr>
            <a:r>
              <a:rPr lang="en">
                <a:solidFill>
                  <a:srgbClr val="30394B"/>
                </a:solidFill>
              </a:rPr>
              <a:t>Sets of </a:t>
            </a:r>
            <a:r>
              <a:rPr b="1" lang="en">
                <a:solidFill>
                  <a:schemeClr val="lt2"/>
                </a:solidFill>
                <a:uFill>
                  <a:noFill/>
                </a:uFill>
                <a:hlinkClick action="ppaction://hlinksldjump" r:id="rId20">
                  <a:extLst>
                    <a:ext uri="{A12FA001-AC4F-418D-AE19-62706E023703}">
                      <ahyp:hlinkClr val="tx"/>
                    </a:ext>
                  </a:extLst>
                </a:hlinkClick>
              </a:rPr>
              <a:t>customizable icons</a:t>
            </a:r>
            <a:r>
              <a:rPr lang="en">
                <a:solidFill>
                  <a:srgbClr val="30394B"/>
                </a:solidFill>
              </a:rPr>
              <a:t> of the following themes: general, business, avatar, creative process, education, help &amp; support, medical, nature, performing arts, SEO &amp; marketing, and teamwork.</a:t>
            </a:r>
            <a:endParaRPr>
              <a:solidFill>
                <a:srgbClr val="30394B"/>
              </a:solidFill>
            </a:endParaRPr>
          </a:p>
          <a:p>
            <a:pPr indent="0" lvl="0" marL="0" rtl="0" algn="l">
              <a:lnSpc>
                <a:spcPct val="100000"/>
              </a:lnSpc>
              <a:spcBef>
                <a:spcPts val="1600"/>
              </a:spcBef>
              <a:spcAft>
                <a:spcPts val="0"/>
              </a:spcAft>
              <a:buClr>
                <a:schemeClr val="dk1"/>
              </a:buClr>
              <a:buSzPts val="1100"/>
              <a:buFont typeface="Arial"/>
              <a:buNone/>
            </a:pPr>
            <a:r>
              <a:rPr lang="en">
                <a:solidFill>
                  <a:schemeClr val="lt2"/>
                </a:solidFill>
              </a:rPr>
              <a:t>You can delete this slide when you’re done editing the presentation.</a:t>
            </a:r>
            <a:endParaRPr>
              <a:solidFill>
                <a:schemeClr val="lt2"/>
              </a:solidFill>
            </a:endParaRPr>
          </a:p>
          <a:p>
            <a:pPr indent="0" lvl="0" marL="0" rtl="0" algn="l">
              <a:spcBef>
                <a:spcPts val="0"/>
              </a:spcBef>
              <a:spcAft>
                <a:spcPts val="1600"/>
              </a:spcAft>
              <a:buNone/>
            </a:pPr>
            <a:r>
              <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87" name="Shape 2487"/>
        <p:cNvGrpSpPr/>
        <p:nvPr/>
      </p:nvGrpSpPr>
      <p:grpSpPr>
        <a:xfrm>
          <a:off x="0" y="0"/>
          <a:ext cx="0" cy="0"/>
          <a:chOff x="0" y="0"/>
          <a:chExt cx="0" cy="0"/>
        </a:xfrm>
      </p:grpSpPr>
      <p:sp>
        <p:nvSpPr>
          <p:cNvPr id="2488" name="Google Shape;2488;p58"/>
          <p:cNvSpPr txBox="1"/>
          <p:nvPr>
            <p:ph type="title"/>
          </p:nvPr>
        </p:nvSpPr>
        <p:spPr>
          <a:xfrm>
            <a:off x="714775" y="549000"/>
            <a:ext cx="7757700" cy="536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 YOU HAVE AN INFOGRAPHIC</a:t>
            </a:r>
            <a:endParaRPr/>
          </a:p>
        </p:txBody>
      </p:sp>
      <p:grpSp>
        <p:nvGrpSpPr>
          <p:cNvPr id="2489" name="Google Shape;2489;p58"/>
          <p:cNvGrpSpPr/>
          <p:nvPr/>
        </p:nvGrpSpPr>
        <p:grpSpPr>
          <a:xfrm>
            <a:off x="2375750" y="1701700"/>
            <a:ext cx="2504686" cy="2752876"/>
            <a:chOff x="2375750" y="1979025"/>
            <a:chExt cx="2504686" cy="2752876"/>
          </a:xfrm>
        </p:grpSpPr>
        <p:sp>
          <p:nvSpPr>
            <p:cNvPr id="2490" name="Google Shape;2490;p58"/>
            <p:cNvSpPr/>
            <p:nvPr/>
          </p:nvSpPr>
          <p:spPr>
            <a:xfrm>
              <a:off x="4532660" y="2049678"/>
              <a:ext cx="347776" cy="2682223"/>
            </a:xfrm>
            <a:custGeom>
              <a:rect b="b" l="l" r="r" t="t"/>
              <a:pathLst>
                <a:path extrusionOk="0" h="53224" w="6901">
                  <a:moveTo>
                    <a:pt x="1" y="53224"/>
                  </a:moveTo>
                  <a:lnTo>
                    <a:pt x="6900" y="51552"/>
                  </a:lnTo>
                  <a:lnTo>
                    <a:pt x="6900" y="2281"/>
                  </a:lnTo>
                  <a:lnTo>
                    <a:pt x="1" y="1"/>
                  </a:lnTo>
                  <a:close/>
                  <a:moveTo>
                    <a:pt x="943" y="3162"/>
                  </a:moveTo>
                  <a:lnTo>
                    <a:pt x="6019" y="4743"/>
                  </a:lnTo>
                  <a:lnTo>
                    <a:pt x="6019" y="6019"/>
                  </a:lnTo>
                  <a:lnTo>
                    <a:pt x="943" y="4560"/>
                  </a:lnTo>
                  <a:close/>
                  <a:moveTo>
                    <a:pt x="943" y="6718"/>
                  </a:moveTo>
                  <a:lnTo>
                    <a:pt x="6019" y="8086"/>
                  </a:lnTo>
                  <a:lnTo>
                    <a:pt x="6019" y="9332"/>
                  </a:lnTo>
                  <a:lnTo>
                    <a:pt x="943" y="8086"/>
                  </a:lnTo>
                  <a:close/>
                  <a:moveTo>
                    <a:pt x="943" y="10244"/>
                  </a:moveTo>
                  <a:lnTo>
                    <a:pt x="6019" y="11430"/>
                  </a:lnTo>
                  <a:lnTo>
                    <a:pt x="6019" y="12676"/>
                  </a:lnTo>
                  <a:lnTo>
                    <a:pt x="943" y="11642"/>
                  </a:lnTo>
                  <a:close/>
                  <a:moveTo>
                    <a:pt x="943" y="13801"/>
                  </a:moveTo>
                  <a:lnTo>
                    <a:pt x="6019" y="14743"/>
                  </a:lnTo>
                  <a:lnTo>
                    <a:pt x="6019" y="15989"/>
                  </a:lnTo>
                  <a:lnTo>
                    <a:pt x="943" y="15168"/>
                  </a:lnTo>
                  <a:close/>
                  <a:moveTo>
                    <a:pt x="943" y="17357"/>
                  </a:moveTo>
                  <a:lnTo>
                    <a:pt x="6019" y="18117"/>
                  </a:lnTo>
                  <a:lnTo>
                    <a:pt x="6019" y="19333"/>
                  </a:lnTo>
                  <a:lnTo>
                    <a:pt x="943" y="18725"/>
                  </a:lnTo>
                  <a:close/>
                  <a:moveTo>
                    <a:pt x="943" y="20883"/>
                  </a:moveTo>
                  <a:lnTo>
                    <a:pt x="6019" y="21430"/>
                  </a:lnTo>
                  <a:lnTo>
                    <a:pt x="6019" y="22646"/>
                  </a:lnTo>
                  <a:lnTo>
                    <a:pt x="943" y="22251"/>
                  </a:lnTo>
                  <a:close/>
                  <a:moveTo>
                    <a:pt x="943" y="24439"/>
                  </a:moveTo>
                  <a:lnTo>
                    <a:pt x="6019" y="24773"/>
                  </a:lnTo>
                  <a:lnTo>
                    <a:pt x="6019" y="25959"/>
                  </a:lnTo>
                  <a:lnTo>
                    <a:pt x="943" y="25807"/>
                  </a:lnTo>
                  <a:close/>
                  <a:moveTo>
                    <a:pt x="943" y="27995"/>
                  </a:moveTo>
                  <a:lnTo>
                    <a:pt x="6019" y="28117"/>
                  </a:lnTo>
                  <a:lnTo>
                    <a:pt x="6019" y="29302"/>
                  </a:lnTo>
                  <a:lnTo>
                    <a:pt x="943" y="29363"/>
                  </a:lnTo>
                  <a:close/>
                  <a:moveTo>
                    <a:pt x="943" y="31521"/>
                  </a:moveTo>
                  <a:lnTo>
                    <a:pt x="6019" y="31460"/>
                  </a:lnTo>
                  <a:lnTo>
                    <a:pt x="6019" y="32615"/>
                  </a:lnTo>
                  <a:lnTo>
                    <a:pt x="943" y="32889"/>
                  </a:lnTo>
                  <a:close/>
                  <a:moveTo>
                    <a:pt x="943" y="35077"/>
                  </a:moveTo>
                  <a:lnTo>
                    <a:pt x="6019" y="34773"/>
                  </a:lnTo>
                  <a:lnTo>
                    <a:pt x="6019" y="35959"/>
                  </a:lnTo>
                  <a:lnTo>
                    <a:pt x="943" y="36445"/>
                  </a:lnTo>
                  <a:close/>
                  <a:moveTo>
                    <a:pt x="943" y="38603"/>
                  </a:moveTo>
                  <a:lnTo>
                    <a:pt x="6019" y="38117"/>
                  </a:lnTo>
                  <a:lnTo>
                    <a:pt x="6019" y="39272"/>
                  </a:lnTo>
                  <a:lnTo>
                    <a:pt x="943" y="39971"/>
                  </a:lnTo>
                  <a:close/>
                  <a:moveTo>
                    <a:pt x="943" y="42160"/>
                  </a:moveTo>
                  <a:lnTo>
                    <a:pt x="6019" y="41461"/>
                  </a:lnTo>
                  <a:lnTo>
                    <a:pt x="6019" y="42616"/>
                  </a:lnTo>
                  <a:lnTo>
                    <a:pt x="943" y="43527"/>
                  </a:lnTo>
                  <a:close/>
                  <a:moveTo>
                    <a:pt x="943" y="45716"/>
                  </a:moveTo>
                  <a:lnTo>
                    <a:pt x="6019" y="44804"/>
                  </a:lnTo>
                  <a:lnTo>
                    <a:pt x="6019" y="45929"/>
                  </a:lnTo>
                  <a:lnTo>
                    <a:pt x="943" y="47053"/>
                  </a:lnTo>
                  <a:close/>
                  <a:moveTo>
                    <a:pt x="943" y="49242"/>
                  </a:moveTo>
                  <a:lnTo>
                    <a:pt x="6019" y="48148"/>
                  </a:lnTo>
                  <a:lnTo>
                    <a:pt x="6019" y="49242"/>
                  </a:lnTo>
                  <a:lnTo>
                    <a:pt x="943" y="50640"/>
                  </a:lnTo>
                  <a:close/>
                </a:path>
              </a:pathLst>
            </a:custGeom>
            <a:solidFill>
              <a:srgbClr val="DF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58"/>
            <p:cNvSpPr/>
            <p:nvPr/>
          </p:nvSpPr>
          <p:spPr>
            <a:xfrm>
              <a:off x="3834203" y="2054314"/>
              <a:ext cx="669447" cy="2676075"/>
            </a:xfrm>
            <a:custGeom>
              <a:rect b="b" l="l" r="r" t="t"/>
              <a:pathLst>
                <a:path extrusionOk="0" h="53102" w="13284">
                  <a:moveTo>
                    <a:pt x="0" y="51065"/>
                  </a:moveTo>
                  <a:lnTo>
                    <a:pt x="13283" y="53101"/>
                  </a:lnTo>
                  <a:lnTo>
                    <a:pt x="13283" y="0"/>
                  </a:lnTo>
                  <a:lnTo>
                    <a:pt x="0" y="4559"/>
                  </a:lnTo>
                  <a:close/>
                  <a:moveTo>
                    <a:pt x="10973" y="50457"/>
                  </a:moveTo>
                  <a:lnTo>
                    <a:pt x="8754" y="50153"/>
                  </a:lnTo>
                  <a:lnTo>
                    <a:pt x="8754" y="48663"/>
                  </a:lnTo>
                  <a:lnTo>
                    <a:pt x="10973" y="48846"/>
                  </a:lnTo>
                  <a:close/>
                  <a:moveTo>
                    <a:pt x="10973" y="47752"/>
                  </a:moveTo>
                  <a:lnTo>
                    <a:pt x="8754" y="47508"/>
                  </a:lnTo>
                  <a:lnTo>
                    <a:pt x="8754" y="46019"/>
                  </a:lnTo>
                  <a:lnTo>
                    <a:pt x="10973" y="46171"/>
                  </a:lnTo>
                  <a:close/>
                  <a:moveTo>
                    <a:pt x="10973" y="45077"/>
                  </a:moveTo>
                  <a:lnTo>
                    <a:pt x="8754" y="44894"/>
                  </a:lnTo>
                  <a:lnTo>
                    <a:pt x="8754" y="43405"/>
                  </a:lnTo>
                  <a:lnTo>
                    <a:pt x="10973" y="43496"/>
                  </a:lnTo>
                  <a:close/>
                  <a:moveTo>
                    <a:pt x="10973" y="42402"/>
                  </a:moveTo>
                  <a:lnTo>
                    <a:pt x="8754" y="42250"/>
                  </a:lnTo>
                  <a:lnTo>
                    <a:pt x="8754" y="40791"/>
                  </a:lnTo>
                  <a:lnTo>
                    <a:pt x="10973" y="40821"/>
                  </a:lnTo>
                  <a:close/>
                  <a:moveTo>
                    <a:pt x="10973" y="39727"/>
                  </a:moveTo>
                  <a:lnTo>
                    <a:pt x="8754" y="39606"/>
                  </a:lnTo>
                  <a:lnTo>
                    <a:pt x="8754" y="38147"/>
                  </a:lnTo>
                  <a:lnTo>
                    <a:pt x="10973" y="38147"/>
                  </a:lnTo>
                  <a:close/>
                  <a:moveTo>
                    <a:pt x="10973" y="37022"/>
                  </a:moveTo>
                  <a:lnTo>
                    <a:pt x="8754" y="36992"/>
                  </a:lnTo>
                  <a:lnTo>
                    <a:pt x="8754" y="35502"/>
                  </a:lnTo>
                  <a:lnTo>
                    <a:pt x="10973" y="35441"/>
                  </a:lnTo>
                  <a:close/>
                  <a:moveTo>
                    <a:pt x="10973" y="34347"/>
                  </a:moveTo>
                  <a:lnTo>
                    <a:pt x="8754" y="34347"/>
                  </a:lnTo>
                  <a:lnTo>
                    <a:pt x="8754" y="32858"/>
                  </a:lnTo>
                  <a:lnTo>
                    <a:pt x="10973" y="32736"/>
                  </a:lnTo>
                  <a:close/>
                  <a:moveTo>
                    <a:pt x="10973" y="31672"/>
                  </a:moveTo>
                  <a:lnTo>
                    <a:pt x="8754" y="31733"/>
                  </a:lnTo>
                  <a:lnTo>
                    <a:pt x="8754" y="30244"/>
                  </a:lnTo>
                  <a:lnTo>
                    <a:pt x="10973" y="30061"/>
                  </a:lnTo>
                  <a:close/>
                  <a:moveTo>
                    <a:pt x="10973" y="28967"/>
                  </a:moveTo>
                  <a:lnTo>
                    <a:pt x="8754" y="29089"/>
                  </a:lnTo>
                  <a:lnTo>
                    <a:pt x="8754" y="27630"/>
                  </a:lnTo>
                  <a:lnTo>
                    <a:pt x="10973" y="27387"/>
                  </a:lnTo>
                  <a:close/>
                  <a:moveTo>
                    <a:pt x="10973" y="26292"/>
                  </a:moveTo>
                  <a:lnTo>
                    <a:pt x="8754" y="26475"/>
                  </a:lnTo>
                  <a:lnTo>
                    <a:pt x="8754" y="24985"/>
                  </a:lnTo>
                  <a:lnTo>
                    <a:pt x="10973" y="24712"/>
                  </a:lnTo>
                  <a:close/>
                  <a:moveTo>
                    <a:pt x="10973" y="23618"/>
                  </a:moveTo>
                  <a:lnTo>
                    <a:pt x="8754" y="23861"/>
                  </a:lnTo>
                  <a:lnTo>
                    <a:pt x="8754" y="22371"/>
                  </a:lnTo>
                  <a:lnTo>
                    <a:pt x="10973" y="22037"/>
                  </a:lnTo>
                  <a:close/>
                  <a:moveTo>
                    <a:pt x="8754" y="18572"/>
                  </a:moveTo>
                  <a:lnTo>
                    <a:pt x="8754" y="17113"/>
                  </a:lnTo>
                  <a:lnTo>
                    <a:pt x="10973" y="16657"/>
                  </a:lnTo>
                  <a:lnTo>
                    <a:pt x="10973" y="18237"/>
                  </a:lnTo>
                  <a:close/>
                  <a:moveTo>
                    <a:pt x="10973" y="20943"/>
                  </a:moveTo>
                  <a:lnTo>
                    <a:pt x="8754" y="21216"/>
                  </a:lnTo>
                  <a:lnTo>
                    <a:pt x="8754" y="19727"/>
                  </a:lnTo>
                  <a:lnTo>
                    <a:pt x="10973" y="19362"/>
                  </a:lnTo>
                  <a:close/>
                  <a:moveTo>
                    <a:pt x="10973" y="15563"/>
                  </a:moveTo>
                  <a:lnTo>
                    <a:pt x="8754" y="15958"/>
                  </a:lnTo>
                  <a:lnTo>
                    <a:pt x="8754" y="14468"/>
                  </a:lnTo>
                  <a:lnTo>
                    <a:pt x="10973" y="13952"/>
                  </a:lnTo>
                  <a:close/>
                  <a:moveTo>
                    <a:pt x="10973" y="12888"/>
                  </a:moveTo>
                  <a:lnTo>
                    <a:pt x="8754" y="13344"/>
                  </a:lnTo>
                  <a:lnTo>
                    <a:pt x="8754" y="11854"/>
                  </a:lnTo>
                  <a:lnTo>
                    <a:pt x="10973" y="11307"/>
                  </a:lnTo>
                  <a:close/>
                  <a:moveTo>
                    <a:pt x="10973" y="10213"/>
                  </a:moveTo>
                  <a:lnTo>
                    <a:pt x="8754" y="10699"/>
                  </a:lnTo>
                  <a:lnTo>
                    <a:pt x="8754" y="9210"/>
                  </a:lnTo>
                  <a:lnTo>
                    <a:pt x="10973" y="8602"/>
                  </a:lnTo>
                  <a:close/>
                  <a:moveTo>
                    <a:pt x="10973" y="7508"/>
                  </a:moveTo>
                  <a:lnTo>
                    <a:pt x="8754" y="8055"/>
                  </a:lnTo>
                  <a:lnTo>
                    <a:pt x="8754" y="6596"/>
                  </a:lnTo>
                  <a:lnTo>
                    <a:pt x="10973" y="5927"/>
                  </a:lnTo>
                  <a:close/>
                  <a:moveTo>
                    <a:pt x="8754" y="3952"/>
                  </a:moveTo>
                  <a:lnTo>
                    <a:pt x="10973" y="3252"/>
                  </a:lnTo>
                  <a:lnTo>
                    <a:pt x="10973" y="4833"/>
                  </a:lnTo>
                  <a:lnTo>
                    <a:pt x="8754" y="5441"/>
                  </a:lnTo>
                  <a:close/>
                  <a:moveTo>
                    <a:pt x="5867" y="4833"/>
                  </a:moveTo>
                  <a:lnTo>
                    <a:pt x="7295" y="4407"/>
                  </a:lnTo>
                  <a:lnTo>
                    <a:pt x="7295" y="5836"/>
                  </a:lnTo>
                  <a:lnTo>
                    <a:pt x="5867" y="6201"/>
                  </a:lnTo>
                  <a:close/>
                  <a:moveTo>
                    <a:pt x="5867" y="7417"/>
                  </a:moveTo>
                  <a:lnTo>
                    <a:pt x="7295" y="6991"/>
                  </a:lnTo>
                  <a:lnTo>
                    <a:pt x="7295" y="8420"/>
                  </a:lnTo>
                  <a:lnTo>
                    <a:pt x="5867" y="8754"/>
                  </a:lnTo>
                  <a:close/>
                  <a:moveTo>
                    <a:pt x="5867" y="9970"/>
                  </a:moveTo>
                  <a:lnTo>
                    <a:pt x="7295" y="9575"/>
                  </a:lnTo>
                  <a:lnTo>
                    <a:pt x="7295" y="11003"/>
                  </a:lnTo>
                  <a:lnTo>
                    <a:pt x="5867" y="11338"/>
                  </a:lnTo>
                  <a:close/>
                  <a:moveTo>
                    <a:pt x="5867" y="12523"/>
                  </a:moveTo>
                  <a:lnTo>
                    <a:pt x="7295" y="12158"/>
                  </a:lnTo>
                  <a:lnTo>
                    <a:pt x="7295" y="13587"/>
                  </a:lnTo>
                  <a:lnTo>
                    <a:pt x="5867" y="13891"/>
                  </a:lnTo>
                  <a:close/>
                  <a:moveTo>
                    <a:pt x="5867" y="15076"/>
                  </a:moveTo>
                  <a:lnTo>
                    <a:pt x="7295" y="14772"/>
                  </a:lnTo>
                  <a:lnTo>
                    <a:pt x="7295" y="16201"/>
                  </a:lnTo>
                  <a:lnTo>
                    <a:pt x="5867" y="16444"/>
                  </a:lnTo>
                  <a:close/>
                  <a:moveTo>
                    <a:pt x="5867" y="17630"/>
                  </a:moveTo>
                  <a:lnTo>
                    <a:pt x="7295" y="17356"/>
                  </a:lnTo>
                  <a:lnTo>
                    <a:pt x="7295" y="18785"/>
                  </a:lnTo>
                  <a:lnTo>
                    <a:pt x="5867" y="18997"/>
                  </a:lnTo>
                  <a:close/>
                  <a:moveTo>
                    <a:pt x="5867" y="20183"/>
                  </a:moveTo>
                  <a:lnTo>
                    <a:pt x="7295" y="19940"/>
                  </a:lnTo>
                  <a:lnTo>
                    <a:pt x="7295" y="21368"/>
                  </a:lnTo>
                  <a:lnTo>
                    <a:pt x="5867" y="21551"/>
                  </a:lnTo>
                  <a:close/>
                  <a:moveTo>
                    <a:pt x="5867" y="22766"/>
                  </a:moveTo>
                  <a:lnTo>
                    <a:pt x="7295" y="22554"/>
                  </a:lnTo>
                  <a:lnTo>
                    <a:pt x="7295" y="23982"/>
                  </a:lnTo>
                  <a:lnTo>
                    <a:pt x="5867" y="24104"/>
                  </a:lnTo>
                  <a:close/>
                  <a:moveTo>
                    <a:pt x="5867" y="25320"/>
                  </a:moveTo>
                  <a:lnTo>
                    <a:pt x="7295" y="25137"/>
                  </a:lnTo>
                  <a:lnTo>
                    <a:pt x="7295" y="26566"/>
                  </a:lnTo>
                  <a:lnTo>
                    <a:pt x="5867" y="26687"/>
                  </a:lnTo>
                  <a:close/>
                  <a:moveTo>
                    <a:pt x="5867" y="27873"/>
                  </a:moveTo>
                  <a:lnTo>
                    <a:pt x="7295" y="27721"/>
                  </a:lnTo>
                  <a:lnTo>
                    <a:pt x="7295" y="29150"/>
                  </a:lnTo>
                  <a:lnTo>
                    <a:pt x="5867" y="29241"/>
                  </a:lnTo>
                  <a:close/>
                  <a:moveTo>
                    <a:pt x="5867" y="30426"/>
                  </a:moveTo>
                  <a:lnTo>
                    <a:pt x="7295" y="30335"/>
                  </a:lnTo>
                  <a:lnTo>
                    <a:pt x="7295" y="31764"/>
                  </a:lnTo>
                  <a:lnTo>
                    <a:pt x="5867" y="31794"/>
                  </a:lnTo>
                  <a:close/>
                  <a:moveTo>
                    <a:pt x="5867" y="32979"/>
                  </a:moveTo>
                  <a:lnTo>
                    <a:pt x="7295" y="32919"/>
                  </a:lnTo>
                  <a:lnTo>
                    <a:pt x="7295" y="34347"/>
                  </a:lnTo>
                  <a:lnTo>
                    <a:pt x="5867" y="34347"/>
                  </a:lnTo>
                  <a:close/>
                  <a:moveTo>
                    <a:pt x="5867" y="35563"/>
                  </a:moveTo>
                  <a:lnTo>
                    <a:pt x="7295" y="35502"/>
                  </a:lnTo>
                  <a:lnTo>
                    <a:pt x="7295" y="36931"/>
                  </a:lnTo>
                  <a:lnTo>
                    <a:pt x="5867" y="36900"/>
                  </a:lnTo>
                  <a:close/>
                  <a:moveTo>
                    <a:pt x="5867" y="38116"/>
                  </a:moveTo>
                  <a:lnTo>
                    <a:pt x="7295" y="38116"/>
                  </a:lnTo>
                  <a:lnTo>
                    <a:pt x="7295" y="39545"/>
                  </a:lnTo>
                  <a:lnTo>
                    <a:pt x="5867" y="39484"/>
                  </a:lnTo>
                  <a:close/>
                  <a:moveTo>
                    <a:pt x="5867" y="40669"/>
                  </a:moveTo>
                  <a:lnTo>
                    <a:pt x="7295" y="40700"/>
                  </a:lnTo>
                  <a:lnTo>
                    <a:pt x="7295" y="42128"/>
                  </a:lnTo>
                  <a:lnTo>
                    <a:pt x="5867" y="42037"/>
                  </a:lnTo>
                  <a:close/>
                  <a:moveTo>
                    <a:pt x="5867" y="43223"/>
                  </a:moveTo>
                  <a:lnTo>
                    <a:pt x="7295" y="43283"/>
                  </a:lnTo>
                  <a:lnTo>
                    <a:pt x="7295" y="44712"/>
                  </a:lnTo>
                  <a:lnTo>
                    <a:pt x="5867" y="44590"/>
                  </a:lnTo>
                  <a:close/>
                  <a:moveTo>
                    <a:pt x="5867" y="45776"/>
                  </a:moveTo>
                  <a:lnTo>
                    <a:pt x="7295" y="45867"/>
                  </a:lnTo>
                  <a:lnTo>
                    <a:pt x="7295" y="47296"/>
                  </a:lnTo>
                  <a:lnTo>
                    <a:pt x="5867" y="47144"/>
                  </a:lnTo>
                  <a:close/>
                  <a:moveTo>
                    <a:pt x="5867" y="48360"/>
                  </a:moveTo>
                  <a:lnTo>
                    <a:pt x="7295" y="48481"/>
                  </a:lnTo>
                  <a:lnTo>
                    <a:pt x="7295" y="49910"/>
                  </a:lnTo>
                  <a:lnTo>
                    <a:pt x="5867" y="49697"/>
                  </a:lnTo>
                  <a:close/>
                  <a:moveTo>
                    <a:pt x="4712" y="49575"/>
                  </a:moveTo>
                  <a:lnTo>
                    <a:pt x="3678" y="49454"/>
                  </a:lnTo>
                  <a:lnTo>
                    <a:pt x="3678" y="48177"/>
                  </a:lnTo>
                  <a:lnTo>
                    <a:pt x="4712" y="48268"/>
                  </a:lnTo>
                  <a:close/>
                  <a:moveTo>
                    <a:pt x="4712" y="47052"/>
                  </a:moveTo>
                  <a:lnTo>
                    <a:pt x="3678" y="46931"/>
                  </a:lnTo>
                  <a:lnTo>
                    <a:pt x="3678" y="45654"/>
                  </a:lnTo>
                  <a:lnTo>
                    <a:pt x="4712" y="45745"/>
                  </a:lnTo>
                  <a:close/>
                  <a:moveTo>
                    <a:pt x="3678" y="44438"/>
                  </a:moveTo>
                  <a:lnTo>
                    <a:pt x="3678" y="43162"/>
                  </a:lnTo>
                  <a:lnTo>
                    <a:pt x="4712" y="43192"/>
                  </a:lnTo>
                  <a:lnTo>
                    <a:pt x="4712" y="44530"/>
                  </a:lnTo>
                  <a:close/>
                  <a:moveTo>
                    <a:pt x="4712" y="41976"/>
                  </a:moveTo>
                  <a:lnTo>
                    <a:pt x="3678" y="41916"/>
                  </a:lnTo>
                  <a:lnTo>
                    <a:pt x="3678" y="40669"/>
                  </a:lnTo>
                  <a:lnTo>
                    <a:pt x="4712" y="40669"/>
                  </a:lnTo>
                  <a:close/>
                  <a:moveTo>
                    <a:pt x="3678" y="39423"/>
                  </a:moveTo>
                  <a:lnTo>
                    <a:pt x="3678" y="38147"/>
                  </a:lnTo>
                  <a:lnTo>
                    <a:pt x="4712" y="38147"/>
                  </a:lnTo>
                  <a:lnTo>
                    <a:pt x="4712" y="39454"/>
                  </a:lnTo>
                  <a:close/>
                  <a:moveTo>
                    <a:pt x="4712" y="36931"/>
                  </a:moveTo>
                  <a:lnTo>
                    <a:pt x="3678" y="36931"/>
                  </a:lnTo>
                  <a:lnTo>
                    <a:pt x="3678" y="35654"/>
                  </a:lnTo>
                  <a:lnTo>
                    <a:pt x="4712" y="35624"/>
                  </a:lnTo>
                  <a:close/>
                  <a:moveTo>
                    <a:pt x="3678" y="34408"/>
                  </a:moveTo>
                  <a:lnTo>
                    <a:pt x="3678" y="33131"/>
                  </a:lnTo>
                  <a:lnTo>
                    <a:pt x="4712" y="33071"/>
                  </a:lnTo>
                  <a:lnTo>
                    <a:pt x="4712" y="34378"/>
                  </a:lnTo>
                  <a:close/>
                  <a:moveTo>
                    <a:pt x="4712" y="31855"/>
                  </a:moveTo>
                  <a:lnTo>
                    <a:pt x="3678" y="31885"/>
                  </a:lnTo>
                  <a:lnTo>
                    <a:pt x="3678" y="30639"/>
                  </a:lnTo>
                  <a:lnTo>
                    <a:pt x="4712" y="30548"/>
                  </a:lnTo>
                  <a:close/>
                  <a:moveTo>
                    <a:pt x="4712" y="29332"/>
                  </a:moveTo>
                  <a:lnTo>
                    <a:pt x="3678" y="29393"/>
                  </a:lnTo>
                  <a:lnTo>
                    <a:pt x="3678" y="28116"/>
                  </a:lnTo>
                  <a:lnTo>
                    <a:pt x="4712" y="28025"/>
                  </a:lnTo>
                  <a:close/>
                  <a:moveTo>
                    <a:pt x="4712" y="26809"/>
                  </a:moveTo>
                  <a:lnTo>
                    <a:pt x="3678" y="26870"/>
                  </a:lnTo>
                  <a:lnTo>
                    <a:pt x="3678" y="25624"/>
                  </a:lnTo>
                  <a:lnTo>
                    <a:pt x="4712" y="25472"/>
                  </a:lnTo>
                  <a:close/>
                  <a:moveTo>
                    <a:pt x="4712" y="24256"/>
                  </a:moveTo>
                  <a:lnTo>
                    <a:pt x="3678" y="24377"/>
                  </a:lnTo>
                  <a:lnTo>
                    <a:pt x="3678" y="23101"/>
                  </a:lnTo>
                  <a:lnTo>
                    <a:pt x="4712" y="22949"/>
                  </a:lnTo>
                  <a:close/>
                  <a:moveTo>
                    <a:pt x="4712" y="21733"/>
                  </a:moveTo>
                  <a:lnTo>
                    <a:pt x="3678" y="21855"/>
                  </a:lnTo>
                  <a:lnTo>
                    <a:pt x="3678" y="20608"/>
                  </a:lnTo>
                  <a:lnTo>
                    <a:pt x="4712" y="20426"/>
                  </a:lnTo>
                  <a:close/>
                  <a:moveTo>
                    <a:pt x="4712" y="19210"/>
                  </a:moveTo>
                  <a:lnTo>
                    <a:pt x="3678" y="19362"/>
                  </a:lnTo>
                  <a:lnTo>
                    <a:pt x="3678" y="18086"/>
                  </a:lnTo>
                  <a:lnTo>
                    <a:pt x="4712" y="17873"/>
                  </a:lnTo>
                  <a:close/>
                  <a:moveTo>
                    <a:pt x="4712" y="16657"/>
                  </a:moveTo>
                  <a:lnTo>
                    <a:pt x="3678" y="16839"/>
                  </a:lnTo>
                  <a:lnTo>
                    <a:pt x="3678" y="15593"/>
                  </a:lnTo>
                  <a:lnTo>
                    <a:pt x="4712" y="15350"/>
                  </a:lnTo>
                  <a:close/>
                  <a:moveTo>
                    <a:pt x="4712" y="14134"/>
                  </a:moveTo>
                  <a:lnTo>
                    <a:pt x="3678" y="14347"/>
                  </a:lnTo>
                  <a:lnTo>
                    <a:pt x="3678" y="13070"/>
                  </a:lnTo>
                  <a:lnTo>
                    <a:pt x="4712" y="12827"/>
                  </a:lnTo>
                  <a:close/>
                  <a:moveTo>
                    <a:pt x="3678" y="11824"/>
                  </a:moveTo>
                  <a:lnTo>
                    <a:pt x="3678" y="10578"/>
                  </a:lnTo>
                  <a:lnTo>
                    <a:pt x="4712" y="10304"/>
                  </a:lnTo>
                  <a:lnTo>
                    <a:pt x="4712" y="11611"/>
                  </a:lnTo>
                  <a:close/>
                  <a:moveTo>
                    <a:pt x="4712" y="9058"/>
                  </a:moveTo>
                  <a:lnTo>
                    <a:pt x="3678" y="9332"/>
                  </a:lnTo>
                  <a:lnTo>
                    <a:pt x="3678" y="8055"/>
                  </a:lnTo>
                  <a:lnTo>
                    <a:pt x="4712" y="7751"/>
                  </a:lnTo>
                  <a:close/>
                  <a:moveTo>
                    <a:pt x="3678" y="5563"/>
                  </a:moveTo>
                  <a:lnTo>
                    <a:pt x="4712" y="5228"/>
                  </a:lnTo>
                  <a:lnTo>
                    <a:pt x="4712" y="6535"/>
                  </a:lnTo>
                  <a:lnTo>
                    <a:pt x="3678" y="6809"/>
                  </a:lnTo>
                  <a:close/>
                  <a:moveTo>
                    <a:pt x="2675" y="49363"/>
                  </a:moveTo>
                  <a:lnTo>
                    <a:pt x="1794" y="49211"/>
                  </a:lnTo>
                  <a:lnTo>
                    <a:pt x="1794" y="48025"/>
                  </a:lnTo>
                  <a:lnTo>
                    <a:pt x="2675" y="48116"/>
                  </a:lnTo>
                  <a:close/>
                  <a:moveTo>
                    <a:pt x="2675" y="46870"/>
                  </a:moveTo>
                  <a:lnTo>
                    <a:pt x="1794" y="46749"/>
                  </a:lnTo>
                  <a:lnTo>
                    <a:pt x="1794" y="45563"/>
                  </a:lnTo>
                  <a:lnTo>
                    <a:pt x="2675" y="45624"/>
                  </a:lnTo>
                  <a:close/>
                  <a:moveTo>
                    <a:pt x="2675" y="44378"/>
                  </a:moveTo>
                  <a:lnTo>
                    <a:pt x="1794" y="44286"/>
                  </a:lnTo>
                  <a:lnTo>
                    <a:pt x="1794" y="43101"/>
                  </a:lnTo>
                  <a:lnTo>
                    <a:pt x="2675" y="43162"/>
                  </a:lnTo>
                  <a:close/>
                  <a:moveTo>
                    <a:pt x="2675" y="41885"/>
                  </a:moveTo>
                  <a:lnTo>
                    <a:pt x="1794" y="41824"/>
                  </a:lnTo>
                  <a:lnTo>
                    <a:pt x="1794" y="40639"/>
                  </a:lnTo>
                  <a:lnTo>
                    <a:pt x="2675" y="40639"/>
                  </a:lnTo>
                  <a:close/>
                  <a:moveTo>
                    <a:pt x="2675" y="39393"/>
                  </a:moveTo>
                  <a:lnTo>
                    <a:pt x="1794" y="39362"/>
                  </a:lnTo>
                  <a:lnTo>
                    <a:pt x="1794" y="38177"/>
                  </a:lnTo>
                  <a:lnTo>
                    <a:pt x="2675" y="38177"/>
                  </a:lnTo>
                  <a:close/>
                  <a:moveTo>
                    <a:pt x="2675" y="36931"/>
                  </a:moveTo>
                  <a:lnTo>
                    <a:pt x="1794" y="36931"/>
                  </a:lnTo>
                  <a:lnTo>
                    <a:pt x="1794" y="35745"/>
                  </a:lnTo>
                  <a:lnTo>
                    <a:pt x="2675" y="35715"/>
                  </a:lnTo>
                  <a:close/>
                  <a:moveTo>
                    <a:pt x="2675" y="34438"/>
                  </a:moveTo>
                  <a:lnTo>
                    <a:pt x="1794" y="34438"/>
                  </a:lnTo>
                  <a:lnTo>
                    <a:pt x="1794" y="33253"/>
                  </a:lnTo>
                  <a:lnTo>
                    <a:pt x="2675" y="33192"/>
                  </a:lnTo>
                  <a:close/>
                  <a:moveTo>
                    <a:pt x="2675" y="31946"/>
                  </a:moveTo>
                  <a:lnTo>
                    <a:pt x="1794" y="31976"/>
                  </a:lnTo>
                  <a:lnTo>
                    <a:pt x="1794" y="30791"/>
                  </a:lnTo>
                  <a:lnTo>
                    <a:pt x="2675" y="30730"/>
                  </a:lnTo>
                  <a:close/>
                  <a:moveTo>
                    <a:pt x="2675" y="29453"/>
                  </a:moveTo>
                  <a:lnTo>
                    <a:pt x="1794" y="29514"/>
                  </a:lnTo>
                  <a:lnTo>
                    <a:pt x="1794" y="28329"/>
                  </a:lnTo>
                  <a:lnTo>
                    <a:pt x="2675" y="28238"/>
                  </a:lnTo>
                  <a:close/>
                  <a:moveTo>
                    <a:pt x="2675" y="26991"/>
                  </a:moveTo>
                  <a:lnTo>
                    <a:pt x="1794" y="27052"/>
                  </a:lnTo>
                  <a:lnTo>
                    <a:pt x="1794" y="25867"/>
                  </a:lnTo>
                  <a:lnTo>
                    <a:pt x="2675" y="25745"/>
                  </a:lnTo>
                  <a:close/>
                  <a:moveTo>
                    <a:pt x="2675" y="24499"/>
                  </a:moveTo>
                  <a:lnTo>
                    <a:pt x="1794" y="24590"/>
                  </a:lnTo>
                  <a:lnTo>
                    <a:pt x="1794" y="23405"/>
                  </a:lnTo>
                  <a:lnTo>
                    <a:pt x="2675" y="23253"/>
                  </a:lnTo>
                  <a:close/>
                  <a:moveTo>
                    <a:pt x="2675" y="22007"/>
                  </a:moveTo>
                  <a:lnTo>
                    <a:pt x="1794" y="22128"/>
                  </a:lnTo>
                  <a:lnTo>
                    <a:pt x="1794" y="20943"/>
                  </a:lnTo>
                  <a:lnTo>
                    <a:pt x="2675" y="20791"/>
                  </a:lnTo>
                  <a:close/>
                  <a:moveTo>
                    <a:pt x="2675" y="19514"/>
                  </a:moveTo>
                  <a:lnTo>
                    <a:pt x="1794" y="19666"/>
                  </a:lnTo>
                  <a:lnTo>
                    <a:pt x="1794" y="18481"/>
                  </a:lnTo>
                  <a:lnTo>
                    <a:pt x="2675" y="18298"/>
                  </a:lnTo>
                  <a:close/>
                  <a:moveTo>
                    <a:pt x="2675" y="17052"/>
                  </a:moveTo>
                  <a:lnTo>
                    <a:pt x="1794" y="17204"/>
                  </a:lnTo>
                  <a:lnTo>
                    <a:pt x="1794" y="16019"/>
                  </a:lnTo>
                  <a:lnTo>
                    <a:pt x="2675" y="15806"/>
                  </a:lnTo>
                  <a:close/>
                  <a:moveTo>
                    <a:pt x="2675" y="14560"/>
                  </a:moveTo>
                  <a:lnTo>
                    <a:pt x="1794" y="14742"/>
                  </a:lnTo>
                  <a:lnTo>
                    <a:pt x="1794" y="13557"/>
                  </a:lnTo>
                  <a:lnTo>
                    <a:pt x="2675" y="13313"/>
                  </a:lnTo>
                  <a:close/>
                  <a:moveTo>
                    <a:pt x="2675" y="12067"/>
                  </a:moveTo>
                  <a:lnTo>
                    <a:pt x="1702" y="12280"/>
                  </a:lnTo>
                  <a:lnTo>
                    <a:pt x="1702" y="11095"/>
                  </a:lnTo>
                  <a:lnTo>
                    <a:pt x="2584" y="10851"/>
                  </a:lnTo>
                  <a:close/>
                  <a:moveTo>
                    <a:pt x="2675" y="9575"/>
                  </a:moveTo>
                  <a:lnTo>
                    <a:pt x="1794" y="9788"/>
                  </a:lnTo>
                  <a:lnTo>
                    <a:pt x="1794" y="8602"/>
                  </a:lnTo>
                  <a:lnTo>
                    <a:pt x="2675" y="8359"/>
                  </a:lnTo>
                  <a:close/>
                  <a:moveTo>
                    <a:pt x="1794" y="6170"/>
                  </a:moveTo>
                  <a:lnTo>
                    <a:pt x="2675" y="5866"/>
                  </a:lnTo>
                  <a:lnTo>
                    <a:pt x="2675" y="7113"/>
                  </a:lnTo>
                  <a:lnTo>
                    <a:pt x="1702" y="7356"/>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492" name="Google Shape;2492;p58"/>
            <p:cNvCxnSpPr/>
            <p:nvPr/>
          </p:nvCxnSpPr>
          <p:spPr>
            <a:xfrm>
              <a:off x="2375750" y="1979025"/>
              <a:ext cx="1542300" cy="413100"/>
            </a:xfrm>
            <a:prstGeom prst="bentConnector3">
              <a:avLst>
                <a:gd fmla="val 50000" name="adj1"/>
              </a:avLst>
            </a:prstGeom>
            <a:noFill/>
            <a:ln cap="flat" cmpd="sng" w="19050">
              <a:solidFill>
                <a:schemeClr val="accent5"/>
              </a:solidFill>
              <a:prstDash val="solid"/>
              <a:round/>
              <a:headEnd len="med" w="med" type="diamond"/>
              <a:tailEnd len="med" w="med" type="none"/>
            </a:ln>
          </p:spPr>
        </p:cxnSp>
      </p:grpSp>
      <p:sp>
        <p:nvSpPr>
          <p:cNvPr id="2493" name="Google Shape;2493;p58"/>
          <p:cNvSpPr txBox="1"/>
          <p:nvPr/>
        </p:nvSpPr>
        <p:spPr>
          <a:xfrm>
            <a:off x="701991" y="1462962"/>
            <a:ext cx="1544700" cy="247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800">
                <a:solidFill>
                  <a:schemeClr val="accent1"/>
                </a:solidFill>
                <a:latin typeface="Impact"/>
                <a:ea typeface="Impact"/>
                <a:cs typeface="Impact"/>
                <a:sym typeface="Impact"/>
              </a:rPr>
              <a:t>MARS</a:t>
            </a:r>
            <a:endParaRPr sz="1800">
              <a:solidFill>
                <a:schemeClr val="accent1"/>
              </a:solidFill>
              <a:latin typeface="Impact"/>
              <a:ea typeface="Impact"/>
              <a:cs typeface="Impact"/>
              <a:sym typeface="Impact"/>
            </a:endParaRPr>
          </a:p>
        </p:txBody>
      </p:sp>
      <p:sp>
        <p:nvSpPr>
          <p:cNvPr id="2494" name="Google Shape;2494;p58"/>
          <p:cNvSpPr txBox="1"/>
          <p:nvPr/>
        </p:nvSpPr>
        <p:spPr>
          <a:xfrm>
            <a:off x="699420" y="1778378"/>
            <a:ext cx="1544700" cy="573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300">
                <a:solidFill>
                  <a:srgbClr val="30394B"/>
                </a:solidFill>
                <a:latin typeface="Spartan"/>
                <a:ea typeface="Spartan"/>
                <a:cs typeface="Spartan"/>
                <a:sym typeface="Spartan"/>
              </a:rPr>
              <a:t>Despite being red, Mars is a cold place</a:t>
            </a:r>
            <a:endParaRPr sz="1300">
              <a:solidFill>
                <a:srgbClr val="30394B"/>
              </a:solidFill>
              <a:latin typeface="Spartan"/>
              <a:ea typeface="Spartan"/>
              <a:cs typeface="Spartan"/>
              <a:sym typeface="Spartan"/>
            </a:endParaRPr>
          </a:p>
        </p:txBody>
      </p:sp>
      <p:grpSp>
        <p:nvGrpSpPr>
          <p:cNvPr id="2495" name="Google Shape;2495;p58"/>
          <p:cNvGrpSpPr/>
          <p:nvPr/>
        </p:nvGrpSpPr>
        <p:grpSpPr>
          <a:xfrm>
            <a:off x="4724126" y="1297543"/>
            <a:ext cx="2097599" cy="3100351"/>
            <a:chOff x="4724126" y="1574868"/>
            <a:chExt cx="2097599" cy="3100351"/>
          </a:xfrm>
        </p:grpSpPr>
        <p:sp>
          <p:nvSpPr>
            <p:cNvPr id="2496" name="Google Shape;2496;p58"/>
            <p:cNvSpPr/>
            <p:nvPr/>
          </p:nvSpPr>
          <p:spPr>
            <a:xfrm>
              <a:off x="5152976" y="1585602"/>
              <a:ext cx="364658" cy="3089617"/>
            </a:xfrm>
            <a:custGeom>
              <a:rect b="b" l="l" r="r" t="t"/>
              <a:pathLst>
                <a:path extrusionOk="0" h="61308" w="7236">
                  <a:moveTo>
                    <a:pt x="1" y="0"/>
                  </a:moveTo>
                  <a:lnTo>
                    <a:pt x="1" y="61308"/>
                  </a:lnTo>
                  <a:lnTo>
                    <a:pt x="7235" y="59271"/>
                  </a:lnTo>
                  <a:lnTo>
                    <a:pt x="7235" y="2432"/>
                  </a:lnTo>
                  <a:close/>
                  <a:moveTo>
                    <a:pt x="5533" y="56931"/>
                  </a:moveTo>
                  <a:lnTo>
                    <a:pt x="1430" y="58025"/>
                  </a:lnTo>
                  <a:lnTo>
                    <a:pt x="1430" y="56384"/>
                  </a:lnTo>
                  <a:lnTo>
                    <a:pt x="5533" y="55624"/>
                  </a:lnTo>
                  <a:close/>
                  <a:moveTo>
                    <a:pt x="5533" y="51247"/>
                  </a:moveTo>
                  <a:lnTo>
                    <a:pt x="1430" y="52129"/>
                  </a:lnTo>
                  <a:lnTo>
                    <a:pt x="1430" y="50518"/>
                  </a:lnTo>
                  <a:lnTo>
                    <a:pt x="5533" y="49940"/>
                  </a:lnTo>
                  <a:close/>
                  <a:moveTo>
                    <a:pt x="5533" y="45593"/>
                  </a:moveTo>
                  <a:lnTo>
                    <a:pt x="1430" y="46232"/>
                  </a:lnTo>
                  <a:lnTo>
                    <a:pt x="1430" y="44621"/>
                  </a:lnTo>
                  <a:lnTo>
                    <a:pt x="5533" y="44256"/>
                  </a:lnTo>
                  <a:close/>
                  <a:moveTo>
                    <a:pt x="5533" y="39940"/>
                  </a:moveTo>
                  <a:lnTo>
                    <a:pt x="1430" y="40335"/>
                  </a:lnTo>
                  <a:lnTo>
                    <a:pt x="1430" y="38694"/>
                  </a:lnTo>
                  <a:lnTo>
                    <a:pt x="5533" y="38542"/>
                  </a:lnTo>
                  <a:close/>
                  <a:moveTo>
                    <a:pt x="5533" y="34286"/>
                  </a:moveTo>
                  <a:lnTo>
                    <a:pt x="1430" y="34438"/>
                  </a:lnTo>
                  <a:lnTo>
                    <a:pt x="1430" y="32827"/>
                  </a:lnTo>
                  <a:lnTo>
                    <a:pt x="5533" y="32888"/>
                  </a:lnTo>
                  <a:close/>
                  <a:moveTo>
                    <a:pt x="5533" y="28633"/>
                  </a:moveTo>
                  <a:lnTo>
                    <a:pt x="1430" y="28542"/>
                  </a:lnTo>
                  <a:lnTo>
                    <a:pt x="1430" y="26931"/>
                  </a:lnTo>
                  <a:lnTo>
                    <a:pt x="5533" y="27204"/>
                  </a:lnTo>
                  <a:close/>
                  <a:moveTo>
                    <a:pt x="5533" y="22979"/>
                  </a:moveTo>
                  <a:lnTo>
                    <a:pt x="1430" y="22645"/>
                  </a:lnTo>
                  <a:lnTo>
                    <a:pt x="1430" y="21034"/>
                  </a:lnTo>
                  <a:lnTo>
                    <a:pt x="5533" y="21551"/>
                  </a:lnTo>
                  <a:close/>
                  <a:moveTo>
                    <a:pt x="5533" y="17295"/>
                  </a:moveTo>
                  <a:lnTo>
                    <a:pt x="1430" y="16748"/>
                  </a:lnTo>
                  <a:lnTo>
                    <a:pt x="1430" y="15137"/>
                  </a:lnTo>
                  <a:lnTo>
                    <a:pt x="5533" y="15867"/>
                  </a:lnTo>
                  <a:close/>
                  <a:moveTo>
                    <a:pt x="5533" y="11642"/>
                  </a:moveTo>
                  <a:lnTo>
                    <a:pt x="1430" y="10851"/>
                  </a:lnTo>
                  <a:lnTo>
                    <a:pt x="1430" y="9240"/>
                  </a:lnTo>
                  <a:lnTo>
                    <a:pt x="5533" y="10183"/>
                  </a:lnTo>
                  <a:close/>
                  <a:moveTo>
                    <a:pt x="5533" y="6018"/>
                  </a:moveTo>
                  <a:lnTo>
                    <a:pt x="1430" y="4985"/>
                  </a:lnTo>
                  <a:lnTo>
                    <a:pt x="1430" y="3344"/>
                  </a:lnTo>
                  <a:lnTo>
                    <a:pt x="5533" y="4499"/>
                  </a:lnTo>
                  <a:close/>
                </a:path>
              </a:pathLst>
            </a:custGeom>
            <a:solidFill>
              <a:srgbClr val="8B8D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58"/>
            <p:cNvSpPr/>
            <p:nvPr/>
          </p:nvSpPr>
          <p:spPr>
            <a:xfrm>
              <a:off x="4724126" y="1574868"/>
              <a:ext cx="399834" cy="3100351"/>
            </a:xfrm>
            <a:custGeom>
              <a:rect b="b" l="l" r="r" t="t"/>
              <a:pathLst>
                <a:path extrusionOk="0" h="61521" w="7934">
                  <a:moveTo>
                    <a:pt x="0" y="10213"/>
                  </a:moveTo>
                  <a:lnTo>
                    <a:pt x="3374" y="11277"/>
                  </a:lnTo>
                  <a:lnTo>
                    <a:pt x="3374" y="60974"/>
                  </a:lnTo>
                  <a:lnTo>
                    <a:pt x="7933" y="61521"/>
                  </a:lnTo>
                  <a:lnTo>
                    <a:pt x="7933" y="0"/>
                  </a:lnTo>
                  <a:lnTo>
                    <a:pt x="0" y="3861"/>
                  </a:lnTo>
                  <a:close/>
                  <a:moveTo>
                    <a:pt x="6353" y="55928"/>
                  </a:moveTo>
                  <a:lnTo>
                    <a:pt x="4134" y="55472"/>
                  </a:lnTo>
                  <a:lnTo>
                    <a:pt x="4134" y="53861"/>
                  </a:lnTo>
                  <a:lnTo>
                    <a:pt x="6353" y="54196"/>
                  </a:lnTo>
                  <a:close/>
                  <a:moveTo>
                    <a:pt x="6353" y="52797"/>
                  </a:moveTo>
                  <a:lnTo>
                    <a:pt x="4134" y="52402"/>
                  </a:lnTo>
                  <a:lnTo>
                    <a:pt x="4134" y="50791"/>
                  </a:lnTo>
                  <a:lnTo>
                    <a:pt x="6353" y="51065"/>
                  </a:lnTo>
                  <a:close/>
                  <a:moveTo>
                    <a:pt x="6353" y="49667"/>
                  </a:moveTo>
                  <a:lnTo>
                    <a:pt x="4134" y="49332"/>
                  </a:lnTo>
                  <a:lnTo>
                    <a:pt x="4134" y="47721"/>
                  </a:lnTo>
                  <a:lnTo>
                    <a:pt x="6353" y="47934"/>
                  </a:lnTo>
                  <a:close/>
                  <a:moveTo>
                    <a:pt x="6353" y="46506"/>
                  </a:moveTo>
                  <a:lnTo>
                    <a:pt x="4134" y="46262"/>
                  </a:lnTo>
                  <a:lnTo>
                    <a:pt x="4134" y="44651"/>
                  </a:lnTo>
                  <a:lnTo>
                    <a:pt x="6353" y="44773"/>
                  </a:lnTo>
                  <a:close/>
                  <a:moveTo>
                    <a:pt x="6353" y="43375"/>
                  </a:moveTo>
                  <a:lnTo>
                    <a:pt x="4134" y="43192"/>
                  </a:lnTo>
                  <a:lnTo>
                    <a:pt x="4134" y="41581"/>
                  </a:lnTo>
                  <a:lnTo>
                    <a:pt x="6353" y="41642"/>
                  </a:lnTo>
                  <a:close/>
                  <a:moveTo>
                    <a:pt x="6353" y="40244"/>
                  </a:moveTo>
                  <a:lnTo>
                    <a:pt x="4134" y="40122"/>
                  </a:lnTo>
                  <a:lnTo>
                    <a:pt x="4134" y="38512"/>
                  </a:lnTo>
                  <a:lnTo>
                    <a:pt x="6353" y="38481"/>
                  </a:lnTo>
                  <a:close/>
                  <a:moveTo>
                    <a:pt x="6353" y="37083"/>
                  </a:moveTo>
                  <a:lnTo>
                    <a:pt x="4134" y="37053"/>
                  </a:lnTo>
                  <a:lnTo>
                    <a:pt x="4134" y="35442"/>
                  </a:lnTo>
                  <a:lnTo>
                    <a:pt x="6353" y="35350"/>
                  </a:lnTo>
                  <a:close/>
                  <a:moveTo>
                    <a:pt x="6353" y="33952"/>
                  </a:moveTo>
                  <a:lnTo>
                    <a:pt x="4134" y="33983"/>
                  </a:lnTo>
                  <a:lnTo>
                    <a:pt x="4134" y="32372"/>
                  </a:lnTo>
                  <a:lnTo>
                    <a:pt x="6353" y="32220"/>
                  </a:lnTo>
                  <a:close/>
                  <a:moveTo>
                    <a:pt x="6353" y="30791"/>
                  </a:moveTo>
                  <a:lnTo>
                    <a:pt x="4134" y="30913"/>
                  </a:lnTo>
                  <a:lnTo>
                    <a:pt x="4134" y="29302"/>
                  </a:lnTo>
                  <a:lnTo>
                    <a:pt x="6353" y="29058"/>
                  </a:lnTo>
                  <a:close/>
                  <a:moveTo>
                    <a:pt x="6353" y="27660"/>
                  </a:moveTo>
                  <a:lnTo>
                    <a:pt x="4134" y="27843"/>
                  </a:lnTo>
                  <a:lnTo>
                    <a:pt x="4134" y="26232"/>
                  </a:lnTo>
                  <a:lnTo>
                    <a:pt x="6353" y="25928"/>
                  </a:lnTo>
                  <a:close/>
                  <a:moveTo>
                    <a:pt x="6353" y="24530"/>
                  </a:moveTo>
                  <a:lnTo>
                    <a:pt x="4134" y="24803"/>
                  </a:lnTo>
                  <a:lnTo>
                    <a:pt x="4134" y="23162"/>
                  </a:lnTo>
                  <a:lnTo>
                    <a:pt x="6353" y="22797"/>
                  </a:lnTo>
                  <a:close/>
                  <a:moveTo>
                    <a:pt x="6353" y="21368"/>
                  </a:moveTo>
                  <a:lnTo>
                    <a:pt x="4134" y="21733"/>
                  </a:lnTo>
                  <a:lnTo>
                    <a:pt x="4134" y="20092"/>
                  </a:lnTo>
                  <a:lnTo>
                    <a:pt x="6353" y="19636"/>
                  </a:lnTo>
                  <a:close/>
                  <a:moveTo>
                    <a:pt x="6353" y="18238"/>
                  </a:moveTo>
                  <a:lnTo>
                    <a:pt x="4134" y="18663"/>
                  </a:lnTo>
                  <a:lnTo>
                    <a:pt x="4134" y="17022"/>
                  </a:lnTo>
                  <a:lnTo>
                    <a:pt x="6353" y="16505"/>
                  </a:lnTo>
                  <a:close/>
                  <a:moveTo>
                    <a:pt x="6353" y="15107"/>
                  </a:moveTo>
                  <a:lnTo>
                    <a:pt x="4134" y="15593"/>
                  </a:lnTo>
                  <a:lnTo>
                    <a:pt x="4134" y="13982"/>
                  </a:lnTo>
                  <a:lnTo>
                    <a:pt x="6353" y="13374"/>
                  </a:lnTo>
                  <a:close/>
                  <a:moveTo>
                    <a:pt x="6353" y="11946"/>
                  </a:moveTo>
                  <a:lnTo>
                    <a:pt x="4134" y="12523"/>
                  </a:lnTo>
                  <a:lnTo>
                    <a:pt x="4134" y="10912"/>
                  </a:lnTo>
                  <a:lnTo>
                    <a:pt x="6353" y="10213"/>
                  </a:lnTo>
                  <a:close/>
                  <a:moveTo>
                    <a:pt x="6353" y="8815"/>
                  </a:moveTo>
                  <a:lnTo>
                    <a:pt x="4134" y="9453"/>
                  </a:lnTo>
                  <a:lnTo>
                    <a:pt x="4134" y="7842"/>
                  </a:lnTo>
                  <a:lnTo>
                    <a:pt x="6353" y="7082"/>
                  </a:lnTo>
                  <a:close/>
                  <a:moveTo>
                    <a:pt x="4134" y="4772"/>
                  </a:moveTo>
                  <a:lnTo>
                    <a:pt x="6353" y="3952"/>
                  </a:lnTo>
                  <a:lnTo>
                    <a:pt x="6353" y="5684"/>
                  </a:lnTo>
                  <a:lnTo>
                    <a:pt x="4134" y="6383"/>
                  </a:lnTo>
                  <a:close/>
                  <a:moveTo>
                    <a:pt x="4134" y="56931"/>
                  </a:moveTo>
                  <a:lnTo>
                    <a:pt x="6353" y="57357"/>
                  </a:lnTo>
                  <a:lnTo>
                    <a:pt x="6353" y="59089"/>
                  </a:lnTo>
                  <a:lnTo>
                    <a:pt x="4134" y="58542"/>
                  </a:lnTo>
                  <a:close/>
                  <a:moveTo>
                    <a:pt x="2736" y="9727"/>
                  </a:moveTo>
                  <a:lnTo>
                    <a:pt x="1003" y="10274"/>
                  </a:lnTo>
                  <a:lnTo>
                    <a:pt x="1003" y="9028"/>
                  </a:lnTo>
                  <a:lnTo>
                    <a:pt x="2736" y="8390"/>
                  </a:lnTo>
                  <a:close/>
                  <a:moveTo>
                    <a:pt x="1003" y="6049"/>
                  </a:moveTo>
                  <a:lnTo>
                    <a:pt x="2736" y="5350"/>
                  </a:lnTo>
                  <a:lnTo>
                    <a:pt x="2736" y="6718"/>
                  </a:lnTo>
                  <a:lnTo>
                    <a:pt x="1003" y="7326"/>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498" name="Google Shape;2498;p58"/>
            <p:cNvCxnSpPr/>
            <p:nvPr/>
          </p:nvCxnSpPr>
          <p:spPr>
            <a:xfrm flipH="1" rot="10800000">
              <a:off x="5517625" y="1978725"/>
              <a:ext cx="1304100" cy="413400"/>
            </a:xfrm>
            <a:prstGeom prst="bentConnector3">
              <a:avLst>
                <a:gd fmla="val 50000" name="adj1"/>
              </a:avLst>
            </a:prstGeom>
            <a:noFill/>
            <a:ln cap="flat" cmpd="sng" w="19050">
              <a:solidFill>
                <a:srgbClr val="8B8DBA"/>
              </a:solidFill>
              <a:prstDash val="solid"/>
              <a:round/>
              <a:headEnd len="med" w="med" type="none"/>
              <a:tailEnd len="med" w="med" type="diamond"/>
            </a:ln>
          </p:spPr>
        </p:cxnSp>
      </p:grpSp>
      <p:grpSp>
        <p:nvGrpSpPr>
          <p:cNvPr id="2499" name="Google Shape;2499;p58"/>
          <p:cNvGrpSpPr/>
          <p:nvPr/>
        </p:nvGrpSpPr>
        <p:grpSpPr>
          <a:xfrm>
            <a:off x="5543609" y="2887467"/>
            <a:ext cx="1277691" cy="1458330"/>
            <a:chOff x="5543609" y="3164792"/>
            <a:chExt cx="1277691" cy="1458330"/>
          </a:xfrm>
        </p:grpSpPr>
        <p:sp>
          <p:nvSpPr>
            <p:cNvPr id="2500" name="Google Shape;2500;p58"/>
            <p:cNvSpPr/>
            <p:nvPr/>
          </p:nvSpPr>
          <p:spPr>
            <a:xfrm>
              <a:off x="5917379" y="3164792"/>
              <a:ext cx="186915" cy="1456819"/>
            </a:xfrm>
            <a:custGeom>
              <a:rect b="b" l="l" r="r" t="t"/>
              <a:pathLst>
                <a:path extrusionOk="0" h="28908" w="3709">
                  <a:moveTo>
                    <a:pt x="0" y="1"/>
                  </a:moveTo>
                  <a:lnTo>
                    <a:pt x="0" y="28907"/>
                  </a:lnTo>
                  <a:lnTo>
                    <a:pt x="3709" y="28026"/>
                  </a:lnTo>
                  <a:lnTo>
                    <a:pt x="3709" y="1217"/>
                  </a:lnTo>
                  <a:close/>
                  <a:moveTo>
                    <a:pt x="3222" y="26415"/>
                  </a:moveTo>
                  <a:lnTo>
                    <a:pt x="517" y="27144"/>
                  </a:lnTo>
                  <a:lnTo>
                    <a:pt x="517" y="26415"/>
                  </a:lnTo>
                  <a:lnTo>
                    <a:pt x="3222" y="25807"/>
                  </a:lnTo>
                  <a:close/>
                  <a:moveTo>
                    <a:pt x="3222" y="24621"/>
                  </a:moveTo>
                  <a:lnTo>
                    <a:pt x="517" y="25260"/>
                  </a:lnTo>
                  <a:lnTo>
                    <a:pt x="517" y="24500"/>
                  </a:lnTo>
                  <a:lnTo>
                    <a:pt x="3222" y="24013"/>
                  </a:lnTo>
                  <a:close/>
                  <a:moveTo>
                    <a:pt x="3222" y="22828"/>
                  </a:moveTo>
                  <a:lnTo>
                    <a:pt x="517" y="23345"/>
                  </a:lnTo>
                  <a:lnTo>
                    <a:pt x="517" y="22615"/>
                  </a:lnTo>
                  <a:lnTo>
                    <a:pt x="3222" y="22220"/>
                  </a:lnTo>
                  <a:close/>
                  <a:moveTo>
                    <a:pt x="3222" y="21065"/>
                  </a:moveTo>
                  <a:lnTo>
                    <a:pt x="517" y="21430"/>
                  </a:lnTo>
                  <a:lnTo>
                    <a:pt x="517" y="20700"/>
                  </a:lnTo>
                  <a:lnTo>
                    <a:pt x="3222" y="20427"/>
                  </a:lnTo>
                  <a:close/>
                  <a:moveTo>
                    <a:pt x="3222" y="19272"/>
                  </a:moveTo>
                  <a:lnTo>
                    <a:pt x="517" y="19545"/>
                  </a:lnTo>
                  <a:lnTo>
                    <a:pt x="517" y="18816"/>
                  </a:lnTo>
                  <a:lnTo>
                    <a:pt x="3222" y="18664"/>
                  </a:lnTo>
                  <a:close/>
                  <a:moveTo>
                    <a:pt x="3222" y="17478"/>
                  </a:moveTo>
                  <a:lnTo>
                    <a:pt x="517" y="17630"/>
                  </a:lnTo>
                  <a:lnTo>
                    <a:pt x="517" y="16901"/>
                  </a:lnTo>
                  <a:lnTo>
                    <a:pt x="3222" y="16870"/>
                  </a:lnTo>
                  <a:close/>
                  <a:moveTo>
                    <a:pt x="3222" y="15715"/>
                  </a:moveTo>
                  <a:lnTo>
                    <a:pt x="517" y="15746"/>
                  </a:lnTo>
                  <a:lnTo>
                    <a:pt x="517" y="14986"/>
                  </a:lnTo>
                  <a:lnTo>
                    <a:pt x="3222" y="15047"/>
                  </a:lnTo>
                  <a:close/>
                  <a:moveTo>
                    <a:pt x="3222" y="13922"/>
                  </a:moveTo>
                  <a:lnTo>
                    <a:pt x="517" y="13831"/>
                  </a:lnTo>
                  <a:lnTo>
                    <a:pt x="517" y="13101"/>
                  </a:lnTo>
                  <a:lnTo>
                    <a:pt x="3222" y="13284"/>
                  </a:lnTo>
                  <a:close/>
                  <a:moveTo>
                    <a:pt x="3222" y="12129"/>
                  </a:moveTo>
                  <a:lnTo>
                    <a:pt x="517" y="11946"/>
                  </a:lnTo>
                  <a:lnTo>
                    <a:pt x="517" y="11187"/>
                  </a:lnTo>
                  <a:lnTo>
                    <a:pt x="3222" y="11490"/>
                  </a:lnTo>
                  <a:close/>
                  <a:moveTo>
                    <a:pt x="3222" y="10366"/>
                  </a:moveTo>
                  <a:lnTo>
                    <a:pt x="517" y="10031"/>
                  </a:lnTo>
                  <a:lnTo>
                    <a:pt x="517" y="9302"/>
                  </a:lnTo>
                  <a:lnTo>
                    <a:pt x="3222" y="9697"/>
                  </a:lnTo>
                  <a:close/>
                  <a:moveTo>
                    <a:pt x="3222" y="8572"/>
                  </a:moveTo>
                  <a:lnTo>
                    <a:pt x="517" y="8147"/>
                  </a:lnTo>
                  <a:lnTo>
                    <a:pt x="517" y="7387"/>
                  </a:lnTo>
                  <a:lnTo>
                    <a:pt x="3222" y="7904"/>
                  </a:lnTo>
                  <a:close/>
                  <a:moveTo>
                    <a:pt x="3222" y="6779"/>
                  </a:moveTo>
                  <a:lnTo>
                    <a:pt x="517" y="6232"/>
                  </a:lnTo>
                  <a:lnTo>
                    <a:pt x="517" y="5503"/>
                  </a:lnTo>
                  <a:lnTo>
                    <a:pt x="3222" y="6110"/>
                  </a:lnTo>
                  <a:close/>
                  <a:moveTo>
                    <a:pt x="3222" y="4986"/>
                  </a:moveTo>
                  <a:lnTo>
                    <a:pt x="517" y="4317"/>
                  </a:lnTo>
                  <a:lnTo>
                    <a:pt x="517" y="3588"/>
                  </a:lnTo>
                  <a:lnTo>
                    <a:pt x="3222" y="4317"/>
                  </a:lnTo>
                  <a:close/>
                  <a:moveTo>
                    <a:pt x="3222" y="3223"/>
                  </a:moveTo>
                  <a:lnTo>
                    <a:pt x="517" y="2433"/>
                  </a:lnTo>
                  <a:lnTo>
                    <a:pt x="517" y="1703"/>
                  </a:lnTo>
                  <a:lnTo>
                    <a:pt x="3222" y="2524"/>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58"/>
            <p:cNvSpPr/>
            <p:nvPr/>
          </p:nvSpPr>
          <p:spPr>
            <a:xfrm>
              <a:off x="5543609" y="3166354"/>
              <a:ext cx="358510" cy="1456768"/>
            </a:xfrm>
            <a:custGeom>
              <a:rect b="b" l="l" r="r" t="t"/>
              <a:pathLst>
                <a:path extrusionOk="0" h="28907" w="7114">
                  <a:moveTo>
                    <a:pt x="1" y="27843"/>
                  </a:moveTo>
                  <a:lnTo>
                    <a:pt x="7113" y="28907"/>
                  </a:lnTo>
                  <a:lnTo>
                    <a:pt x="7113" y="0"/>
                  </a:lnTo>
                  <a:lnTo>
                    <a:pt x="1" y="2462"/>
                  </a:lnTo>
                  <a:close/>
                  <a:moveTo>
                    <a:pt x="5867" y="27083"/>
                  </a:moveTo>
                  <a:lnTo>
                    <a:pt x="4682" y="26900"/>
                  </a:lnTo>
                  <a:lnTo>
                    <a:pt x="4682" y="26110"/>
                  </a:lnTo>
                  <a:lnTo>
                    <a:pt x="5867" y="26201"/>
                  </a:lnTo>
                  <a:close/>
                  <a:moveTo>
                    <a:pt x="5867" y="25624"/>
                  </a:moveTo>
                  <a:lnTo>
                    <a:pt x="4682" y="25502"/>
                  </a:lnTo>
                  <a:lnTo>
                    <a:pt x="4682" y="24712"/>
                  </a:lnTo>
                  <a:lnTo>
                    <a:pt x="5867" y="24773"/>
                  </a:lnTo>
                  <a:close/>
                  <a:moveTo>
                    <a:pt x="5867" y="24195"/>
                  </a:moveTo>
                  <a:lnTo>
                    <a:pt x="4682" y="24074"/>
                  </a:lnTo>
                  <a:lnTo>
                    <a:pt x="4682" y="23283"/>
                  </a:lnTo>
                  <a:lnTo>
                    <a:pt x="5867" y="23314"/>
                  </a:lnTo>
                  <a:close/>
                  <a:moveTo>
                    <a:pt x="5867" y="22767"/>
                  </a:moveTo>
                  <a:lnTo>
                    <a:pt x="4682" y="22675"/>
                  </a:lnTo>
                  <a:lnTo>
                    <a:pt x="4682" y="21885"/>
                  </a:lnTo>
                  <a:lnTo>
                    <a:pt x="5867" y="21885"/>
                  </a:lnTo>
                  <a:close/>
                  <a:moveTo>
                    <a:pt x="5867" y="21308"/>
                  </a:moveTo>
                  <a:lnTo>
                    <a:pt x="4682" y="21277"/>
                  </a:lnTo>
                  <a:lnTo>
                    <a:pt x="4682" y="20457"/>
                  </a:lnTo>
                  <a:lnTo>
                    <a:pt x="5867" y="20457"/>
                  </a:lnTo>
                  <a:close/>
                  <a:moveTo>
                    <a:pt x="5867" y="19879"/>
                  </a:moveTo>
                  <a:lnTo>
                    <a:pt x="4682" y="19849"/>
                  </a:lnTo>
                  <a:lnTo>
                    <a:pt x="4682" y="19058"/>
                  </a:lnTo>
                  <a:lnTo>
                    <a:pt x="5867" y="19028"/>
                  </a:lnTo>
                  <a:close/>
                  <a:moveTo>
                    <a:pt x="5867" y="18450"/>
                  </a:moveTo>
                  <a:lnTo>
                    <a:pt x="4682" y="18450"/>
                  </a:lnTo>
                  <a:lnTo>
                    <a:pt x="4682" y="17630"/>
                  </a:lnTo>
                  <a:lnTo>
                    <a:pt x="5867" y="17569"/>
                  </a:lnTo>
                  <a:close/>
                  <a:moveTo>
                    <a:pt x="5867" y="16991"/>
                  </a:moveTo>
                  <a:lnTo>
                    <a:pt x="4682" y="17022"/>
                  </a:lnTo>
                  <a:lnTo>
                    <a:pt x="4682" y="16232"/>
                  </a:lnTo>
                  <a:lnTo>
                    <a:pt x="5867" y="16140"/>
                  </a:lnTo>
                  <a:close/>
                  <a:moveTo>
                    <a:pt x="5867" y="15563"/>
                  </a:moveTo>
                  <a:lnTo>
                    <a:pt x="4682" y="15624"/>
                  </a:lnTo>
                  <a:lnTo>
                    <a:pt x="4682" y="14833"/>
                  </a:lnTo>
                  <a:lnTo>
                    <a:pt x="5867" y="14712"/>
                  </a:lnTo>
                  <a:close/>
                  <a:moveTo>
                    <a:pt x="5867" y="14104"/>
                  </a:moveTo>
                  <a:lnTo>
                    <a:pt x="4682" y="14195"/>
                  </a:lnTo>
                  <a:lnTo>
                    <a:pt x="4682" y="13405"/>
                  </a:lnTo>
                  <a:lnTo>
                    <a:pt x="5867" y="13253"/>
                  </a:lnTo>
                  <a:close/>
                  <a:moveTo>
                    <a:pt x="5867" y="12675"/>
                  </a:moveTo>
                  <a:lnTo>
                    <a:pt x="4682" y="12797"/>
                  </a:lnTo>
                  <a:lnTo>
                    <a:pt x="4682" y="12007"/>
                  </a:lnTo>
                  <a:lnTo>
                    <a:pt x="5867" y="11824"/>
                  </a:lnTo>
                  <a:close/>
                  <a:moveTo>
                    <a:pt x="4682" y="9970"/>
                  </a:moveTo>
                  <a:lnTo>
                    <a:pt x="4682" y="9180"/>
                  </a:lnTo>
                  <a:lnTo>
                    <a:pt x="5867" y="8937"/>
                  </a:lnTo>
                  <a:lnTo>
                    <a:pt x="5867" y="9788"/>
                  </a:lnTo>
                  <a:close/>
                  <a:moveTo>
                    <a:pt x="5867" y="11247"/>
                  </a:moveTo>
                  <a:lnTo>
                    <a:pt x="4682" y="11399"/>
                  </a:lnTo>
                  <a:lnTo>
                    <a:pt x="4682" y="10578"/>
                  </a:lnTo>
                  <a:lnTo>
                    <a:pt x="5867" y="10396"/>
                  </a:lnTo>
                  <a:close/>
                  <a:moveTo>
                    <a:pt x="5867" y="8359"/>
                  </a:moveTo>
                  <a:lnTo>
                    <a:pt x="4682" y="8572"/>
                  </a:lnTo>
                  <a:lnTo>
                    <a:pt x="4682" y="7782"/>
                  </a:lnTo>
                  <a:lnTo>
                    <a:pt x="5867" y="7508"/>
                  </a:lnTo>
                  <a:close/>
                  <a:moveTo>
                    <a:pt x="5867" y="6931"/>
                  </a:moveTo>
                  <a:lnTo>
                    <a:pt x="4682" y="7174"/>
                  </a:lnTo>
                  <a:lnTo>
                    <a:pt x="4682" y="6353"/>
                  </a:lnTo>
                  <a:lnTo>
                    <a:pt x="5867" y="6079"/>
                  </a:lnTo>
                  <a:close/>
                  <a:moveTo>
                    <a:pt x="5867" y="5472"/>
                  </a:moveTo>
                  <a:lnTo>
                    <a:pt x="4682" y="5745"/>
                  </a:lnTo>
                  <a:lnTo>
                    <a:pt x="4682" y="4955"/>
                  </a:lnTo>
                  <a:lnTo>
                    <a:pt x="5867" y="4620"/>
                  </a:lnTo>
                  <a:close/>
                  <a:moveTo>
                    <a:pt x="5867" y="4043"/>
                  </a:moveTo>
                  <a:lnTo>
                    <a:pt x="4682" y="4347"/>
                  </a:lnTo>
                  <a:lnTo>
                    <a:pt x="4682" y="3557"/>
                  </a:lnTo>
                  <a:lnTo>
                    <a:pt x="5867" y="3192"/>
                  </a:lnTo>
                  <a:close/>
                  <a:moveTo>
                    <a:pt x="4682" y="2158"/>
                  </a:moveTo>
                  <a:lnTo>
                    <a:pt x="5867" y="1763"/>
                  </a:lnTo>
                  <a:lnTo>
                    <a:pt x="5867" y="2614"/>
                  </a:lnTo>
                  <a:lnTo>
                    <a:pt x="4682" y="2949"/>
                  </a:lnTo>
                  <a:close/>
                  <a:moveTo>
                    <a:pt x="3162" y="2614"/>
                  </a:moveTo>
                  <a:lnTo>
                    <a:pt x="3922" y="2371"/>
                  </a:lnTo>
                  <a:lnTo>
                    <a:pt x="3922" y="3131"/>
                  </a:lnTo>
                  <a:lnTo>
                    <a:pt x="3162" y="3344"/>
                  </a:lnTo>
                  <a:close/>
                  <a:moveTo>
                    <a:pt x="3162" y="3982"/>
                  </a:moveTo>
                  <a:lnTo>
                    <a:pt x="3922" y="3769"/>
                  </a:lnTo>
                  <a:lnTo>
                    <a:pt x="3922" y="4529"/>
                  </a:lnTo>
                  <a:lnTo>
                    <a:pt x="3162" y="4712"/>
                  </a:lnTo>
                  <a:close/>
                  <a:moveTo>
                    <a:pt x="3162" y="5350"/>
                  </a:moveTo>
                  <a:lnTo>
                    <a:pt x="3922" y="5168"/>
                  </a:lnTo>
                  <a:lnTo>
                    <a:pt x="3922" y="5927"/>
                  </a:lnTo>
                  <a:lnTo>
                    <a:pt x="3162" y="6079"/>
                  </a:lnTo>
                  <a:close/>
                  <a:moveTo>
                    <a:pt x="3162" y="6748"/>
                  </a:moveTo>
                  <a:lnTo>
                    <a:pt x="3922" y="6535"/>
                  </a:lnTo>
                  <a:lnTo>
                    <a:pt x="3922" y="7295"/>
                  </a:lnTo>
                  <a:lnTo>
                    <a:pt x="3162" y="7447"/>
                  </a:lnTo>
                  <a:close/>
                  <a:moveTo>
                    <a:pt x="3162" y="8116"/>
                  </a:moveTo>
                  <a:lnTo>
                    <a:pt x="3922" y="7934"/>
                  </a:lnTo>
                  <a:lnTo>
                    <a:pt x="3922" y="8693"/>
                  </a:lnTo>
                  <a:lnTo>
                    <a:pt x="3162" y="8815"/>
                  </a:lnTo>
                  <a:close/>
                  <a:moveTo>
                    <a:pt x="3162" y="9484"/>
                  </a:moveTo>
                  <a:lnTo>
                    <a:pt x="3922" y="9332"/>
                  </a:lnTo>
                  <a:lnTo>
                    <a:pt x="3922" y="10092"/>
                  </a:lnTo>
                  <a:lnTo>
                    <a:pt x="3162" y="10213"/>
                  </a:lnTo>
                  <a:close/>
                  <a:moveTo>
                    <a:pt x="3162" y="10852"/>
                  </a:moveTo>
                  <a:lnTo>
                    <a:pt x="3922" y="10730"/>
                  </a:lnTo>
                  <a:lnTo>
                    <a:pt x="3922" y="11490"/>
                  </a:lnTo>
                  <a:lnTo>
                    <a:pt x="3162" y="11581"/>
                  </a:lnTo>
                  <a:close/>
                  <a:moveTo>
                    <a:pt x="3162" y="12219"/>
                  </a:moveTo>
                  <a:lnTo>
                    <a:pt x="3922" y="12128"/>
                  </a:lnTo>
                  <a:lnTo>
                    <a:pt x="3922" y="12888"/>
                  </a:lnTo>
                  <a:lnTo>
                    <a:pt x="3162" y="12949"/>
                  </a:lnTo>
                  <a:close/>
                  <a:moveTo>
                    <a:pt x="3162" y="13587"/>
                  </a:moveTo>
                  <a:lnTo>
                    <a:pt x="3922" y="13496"/>
                  </a:lnTo>
                  <a:lnTo>
                    <a:pt x="3922" y="14256"/>
                  </a:lnTo>
                  <a:lnTo>
                    <a:pt x="3162" y="14317"/>
                  </a:lnTo>
                  <a:close/>
                  <a:moveTo>
                    <a:pt x="3162" y="14985"/>
                  </a:moveTo>
                  <a:lnTo>
                    <a:pt x="3922" y="14894"/>
                  </a:lnTo>
                  <a:lnTo>
                    <a:pt x="3922" y="15654"/>
                  </a:lnTo>
                  <a:lnTo>
                    <a:pt x="3162" y="15684"/>
                  </a:lnTo>
                  <a:close/>
                  <a:moveTo>
                    <a:pt x="3162" y="16353"/>
                  </a:moveTo>
                  <a:lnTo>
                    <a:pt x="3922" y="16292"/>
                  </a:lnTo>
                  <a:lnTo>
                    <a:pt x="3922" y="17052"/>
                  </a:lnTo>
                  <a:lnTo>
                    <a:pt x="3162" y="17083"/>
                  </a:lnTo>
                  <a:close/>
                  <a:moveTo>
                    <a:pt x="3162" y="17721"/>
                  </a:moveTo>
                  <a:lnTo>
                    <a:pt x="3922" y="17691"/>
                  </a:lnTo>
                  <a:lnTo>
                    <a:pt x="3922" y="18450"/>
                  </a:lnTo>
                  <a:lnTo>
                    <a:pt x="3162" y="18450"/>
                  </a:lnTo>
                  <a:close/>
                  <a:moveTo>
                    <a:pt x="3162" y="19089"/>
                  </a:moveTo>
                  <a:lnTo>
                    <a:pt x="3922" y="19058"/>
                  </a:lnTo>
                  <a:lnTo>
                    <a:pt x="3922" y="19818"/>
                  </a:lnTo>
                  <a:lnTo>
                    <a:pt x="3162" y="19818"/>
                  </a:lnTo>
                  <a:close/>
                  <a:moveTo>
                    <a:pt x="3162" y="20457"/>
                  </a:moveTo>
                  <a:lnTo>
                    <a:pt x="3922" y="20457"/>
                  </a:lnTo>
                  <a:lnTo>
                    <a:pt x="3922" y="21216"/>
                  </a:lnTo>
                  <a:lnTo>
                    <a:pt x="3162" y="21186"/>
                  </a:lnTo>
                  <a:close/>
                  <a:moveTo>
                    <a:pt x="3162" y="21824"/>
                  </a:moveTo>
                  <a:lnTo>
                    <a:pt x="3922" y="21824"/>
                  </a:lnTo>
                  <a:lnTo>
                    <a:pt x="3922" y="22584"/>
                  </a:lnTo>
                  <a:lnTo>
                    <a:pt x="3162" y="22554"/>
                  </a:lnTo>
                  <a:close/>
                  <a:moveTo>
                    <a:pt x="3162" y="23223"/>
                  </a:moveTo>
                  <a:lnTo>
                    <a:pt x="3922" y="23253"/>
                  </a:lnTo>
                  <a:lnTo>
                    <a:pt x="3922" y="24013"/>
                  </a:lnTo>
                  <a:lnTo>
                    <a:pt x="3162" y="23922"/>
                  </a:lnTo>
                  <a:close/>
                  <a:moveTo>
                    <a:pt x="3162" y="24590"/>
                  </a:moveTo>
                  <a:lnTo>
                    <a:pt x="3922" y="24621"/>
                  </a:lnTo>
                  <a:lnTo>
                    <a:pt x="3922" y="25381"/>
                  </a:lnTo>
                  <a:lnTo>
                    <a:pt x="3162" y="25289"/>
                  </a:lnTo>
                  <a:close/>
                  <a:moveTo>
                    <a:pt x="3162" y="25958"/>
                  </a:moveTo>
                  <a:lnTo>
                    <a:pt x="3922" y="26019"/>
                  </a:lnTo>
                  <a:lnTo>
                    <a:pt x="3922" y="26779"/>
                  </a:lnTo>
                  <a:lnTo>
                    <a:pt x="3162" y="26688"/>
                  </a:lnTo>
                  <a:close/>
                  <a:moveTo>
                    <a:pt x="2524" y="26627"/>
                  </a:moveTo>
                  <a:lnTo>
                    <a:pt x="1977" y="26536"/>
                  </a:lnTo>
                  <a:lnTo>
                    <a:pt x="1977" y="25867"/>
                  </a:lnTo>
                  <a:lnTo>
                    <a:pt x="2524" y="25897"/>
                  </a:lnTo>
                  <a:close/>
                  <a:moveTo>
                    <a:pt x="2524" y="25259"/>
                  </a:moveTo>
                  <a:lnTo>
                    <a:pt x="1977" y="25198"/>
                  </a:lnTo>
                  <a:lnTo>
                    <a:pt x="1977" y="24530"/>
                  </a:lnTo>
                  <a:lnTo>
                    <a:pt x="2524" y="24560"/>
                  </a:lnTo>
                  <a:close/>
                  <a:moveTo>
                    <a:pt x="1977" y="23861"/>
                  </a:moveTo>
                  <a:lnTo>
                    <a:pt x="1977" y="23162"/>
                  </a:lnTo>
                  <a:lnTo>
                    <a:pt x="2524" y="23192"/>
                  </a:lnTo>
                  <a:lnTo>
                    <a:pt x="2524" y="23891"/>
                  </a:lnTo>
                  <a:close/>
                  <a:moveTo>
                    <a:pt x="2524" y="22554"/>
                  </a:moveTo>
                  <a:lnTo>
                    <a:pt x="1977" y="22493"/>
                  </a:lnTo>
                  <a:lnTo>
                    <a:pt x="1977" y="21824"/>
                  </a:lnTo>
                  <a:lnTo>
                    <a:pt x="2524" y="21824"/>
                  </a:lnTo>
                  <a:close/>
                  <a:moveTo>
                    <a:pt x="1977" y="21156"/>
                  </a:moveTo>
                  <a:lnTo>
                    <a:pt x="1977" y="20487"/>
                  </a:lnTo>
                  <a:lnTo>
                    <a:pt x="2524" y="20487"/>
                  </a:lnTo>
                  <a:lnTo>
                    <a:pt x="2524" y="21186"/>
                  </a:lnTo>
                  <a:close/>
                  <a:moveTo>
                    <a:pt x="2524" y="19818"/>
                  </a:moveTo>
                  <a:lnTo>
                    <a:pt x="1977" y="19818"/>
                  </a:lnTo>
                  <a:lnTo>
                    <a:pt x="1977" y="19150"/>
                  </a:lnTo>
                  <a:lnTo>
                    <a:pt x="2524" y="19150"/>
                  </a:lnTo>
                  <a:close/>
                  <a:moveTo>
                    <a:pt x="1977" y="18481"/>
                  </a:moveTo>
                  <a:lnTo>
                    <a:pt x="1977" y="17782"/>
                  </a:lnTo>
                  <a:lnTo>
                    <a:pt x="2524" y="17751"/>
                  </a:lnTo>
                  <a:lnTo>
                    <a:pt x="2524" y="18481"/>
                  </a:lnTo>
                  <a:close/>
                  <a:moveTo>
                    <a:pt x="2524" y="17113"/>
                  </a:moveTo>
                  <a:lnTo>
                    <a:pt x="1977" y="17143"/>
                  </a:lnTo>
                  <a:lnTo>
                    <a:pt x="1977" y="16444"/>
                  </a:lnTo>
                  <a:lnTo>
                    <a:pt x="2524" y="16384"/>
                  </a:lnTo>
                  <a:close/>
                  <a:moveTo>
                    <a:pt x="2524" y="15745"/>
                  </a:moveTo>
                  <a:lnTo>
                    <a:pt x="1977" y="15776"/>
                  </a:lnTo>
                  <a:lnTo>
                    <a:pt x="1977" y="15107"/>
                  </a:lnTo>
                  <a:lnTo>
                    <a:pt x="2524" y="15046"/>
                  </a:lnTo>
                  <a:close/>
                  <a:moveTo>
                    <a:pt x="2524" y="14408"/>
                  </a:moveTo>
                  <a:lnTo>
                    <a:pt x="1977" y="14438"/>
                  </a:lnTo>
                  <a:lnTo>
                    <a:pt x="1977" y="13770"/>
                  </a:lnTo>
                  <a:lnTo>
                    <a:pt x="2524" y="13678"/>
                  </a:lnTo>
                  <a:close/>
                  <a:moveTo>
                    <a:pt x="2524" y="13040"/>
                  </a:moveTo>
                  <a:lnTo>
                    <a:pt x="1977" y="13101"/>
                  </a:lnTo>
                  <a:lnTo>
                    <a:pt x="1977" y="12402"/>
                  </a:lnTo>
                  <a:lnTo>
                    <a:pt x="2524" y="12311"/>
                  </a:lnTo>
                  <a:close/>
                  <a:moveTo>
                    <a:pt x="2524" y="11672"/>
                  </a:moveTo>
                  <a:lnTo>
                    <a:pt x="1977" y="11763"/>
                  </a:lnTo>
                  <a:lnTo>
                    <a:pt x="1977" y="11064"/>
                  </a:lnTo>
                  <a:lnTo>
                    <a:pt x="2524" y="10973"/>
                  </a:lnTo>
                  <a:close/>
                  <a:moveTo>
                    <a:pt x="2524" y="10335"/>
                  </a:moveTo>
                  <a:lnTo>
                    <a:pt x="1977" y="10396"/>
                  </a:lnTo>
                  <a:lnTo>
                    <a:pt x="1977" y="9727"/>
                  </a:lnTo>
                  <a:lnTo>
                    <a:pt x="2524" y="9605"/>
                  </a:lnTo>
                  <a:close/>
                  <a:moveTo>
                    <a:pt x="2524" y="8967"/>
                  </a:moveTo>
                  <a:lnTo>
                    <a:pt x="1977" y="9058"/>
                  </a:lnTo>
                  <a:lnTo>
                    <a:pt x="1977" y="8390"/>
                  </a:lnTo>
                  <a:lnTo>
                    <a:pt x="2524" y="8268"/>
                  </a:lnTo>
                  <a:close/>
                  <a:moveTo>
                    <a:pt x="2524" y="7599"/>
                  </a:moveTo>
                  <a:lnTo>
                    <a:pt x="1977" y="7721"/>
                  </a:lnTo>
                  <a:lnTo>
                    <a:pt x="1977" y="7052"/>
                  </a:lnTo>
                  <a:lnTo>
                    <a:pt x="2524" y="6900"/>
                  </a:lnTo>
                  <a:close/>
                  <a:moveTo>
                    <a:pt x="1977" y="6383"/>
                  </a:moveTo>
                  <a:lnTo>
                    <a:pt x="1977" y="5684"/>
                  </a:lnTo>
                  <a:lnTo>
                    <a:pt x="2524" y="5532"/>
                  </a:lnTo>
                  <a:lnTo>
                    <a:pt x="2524" y="6231"/>
                  </a:lnTo>
                  <a:close/>
                  <a:moveTo>
                    <a:pt x="2524" y="4894"/>
                  </a:moveTo>
                  <a:lnTo>
                    <a:pt x="1977" y="5016"/>
                  </a:lnTo>
                  <a:lnTo>
                    <a:pt x="1977" y="4347"/>
                  </a:lnTo>
                  <a:lnTo>
                    <a:pt x="2524" y="4195"/>
                  </a:lnTo>
                  <a:close/>
                  <a:moveTo>
                    <a:pt x="1977" y="2979"/>
                  </a:moveTo>
                  <a:lnTo>
                    <a:pt x="2524" y="2827"/>
                  </a:lnTo>
                  <a:lnTo>
                    <a:pt x="2524" y="3526"/>
                  </a:lnTo>
                  <a:lnTo>
                    <a:pt x="1977" y="3648"/>
                  </a:lnTo>
                  <a:close/>
                  <a:moveTo>
                    <a:pt x="1460" y="26475"/>
                  </a:moveTo>
                  <a:lnTo>
                    <a:pt x="1004" y="26414"/>
                  </a:lnTo>
                  <a:lnTo>
                    <a:pt x="1004" y="25776"/>
                  </a:lnTo>
                  <a:lnTo>
                    <a:pt x="1460" y="25806"/>
                  </a:lnTo>
                  <a:close/>
                  <a:moveTo>
                    <a:pt x="1460" y="25137"/>
                  </a:moveTo>
                  <a:lnTo>
                    <a:pt x="1004" y="25107"/>
                  </a:lnTo>
                  <a:lnTo>
                    <a:pt x="1004" y="24469"/>
                  </a:lnTo>
                  <a:lnTo>
                    <a:pt x="1460" y="24499"/>
                  </a:lnTo>
                  <a:close/>
                  <a:moveTo>
                    <a:pt x="1460" y="23800"/>
                  </a:moveTo>
                  <a:lnTo>
                    <a:pt x="1004" y="23770"/>
                  </a:lnTo>
                  <a:lnTo>
                    <a:pt x="1004" y="23131"/>
                  </a:lnTo>
                  <a:lnTo>
                    <a:pt x="1460" y="23162"/>
                  </a:lnTo>
                  <a:close/>
                  <a:moveTo>
                    <a:pt x="1460" y="22493"/>
                  </a:moveTo>
                  <a:lnTo>
                    <a:pt x="1004" y="22463"/>
                  </a:lnTo>
                  <a:lnTo>
                    <a:pt x="1004" y="21824"/>
                  </a:lnTo>
                  <a:lnTo>
                    <a:pt x="1460" y="21824"/>
                  </a:lnTo>
                  <a:close/>
                  <a:moveTo>
                    <a:pt x="1460" y="21156"/>
                  </a:moveTo>
                  <a:lnTo>
                    <a:pt x="1004" y="21125"/>
                  </a:lnTo>
                  <a:lnTo>
                    <a:pt x="1004" y="20487"/>
                  </a:lnTo>
                  <a:lnTo>
                    <a:pt x="1460" y="20487"/>
                  </a:lnTo>
                  <a:close/>
                  <a:moveTo>
                    <a:pt x="1460" y="19818"/>
                  </a:moveTo>
                  <a:lnTo>
                    <a:pt x="1004" y="19818"/>
                  </a:lnTo>
                  <a:lnTo>
                    <a:pt x="1004" y="19180"/>
                  </a:lnTo>
                  <a:lnTo>
                    <a:pt x="1460" y="19180"/>
                  </a:lnTo>
                  <a:close/>
                  <a:moveTo>
                    <a:pt x="1460" y="18481"/>
                  </a:moveTo>
                  <a:lnTo>
                    <a:pt x="1004" y="18481"/>
                  </a:lnTo>
                  <a:lnTo>
                    <a:pt x="1004" y="17843"/>
                  </a:lnTo>
                  <a:lnTo>
                    <a:pt x="1460" y="17812"/>
                  </a:lnTo>
                  <a:close/>
                  <a:moveTo>
                    <a:pt x="1460" y="17143"/>
                  </a:moveTo>
                  <a:lnTo>
                    <a:pt x="1004" y="17143"/>
                  </a:lnTo>
                  <a:lnTo>
                    <a:pt x="1004" y="16505"/>
                  </a:lnTo>
                  <a:lnTo>
                    <a:pt x="1460" y="16475"/>
                  </a:lnTo>
                  <a:close/>
                  <a:moveTo>
                    <a:pt x="1460" y="15806"/>
                  </a:moveTo>
                  <a:lnTo>
                    <a:pt x="1004" y="15836"/>
                  </a:lnTo>
                  <a:lnTo>
                    <a:pt x="1004" y="15198"/>
                  </a:lnTo>
                  <a:lnTo>
                    <a:pt x="1460" y="15168"/>
                  </a:lnTo>
                  <a:close/>
                  <a:moveTo>
                    <a:pt x="1460" y="14499"/>
                  </a:moveTo>
                  <a:lnTo>
                    <a:pt x="1004" y="14529"/>
                  </a:lnTo>
                  <a:lnTo>
                    <a:pt x="1004" y="13891"/>
                  </a:lnTo>
                  <a:lnTo>
                    <a:pt x="1460" y="13830"/>
                  </a:lnTo>
                  <a:close/>
                  <a:moveTo>
                    <a:pt x="1460" y="13162"/>
                  </a:moveTo>
                  <a:lnTo>
                    <a:pt x="1004" y="13192"/>
                  </a:lnTo>
                  <a:lnTo>
                    <a:pt x="1004" y="12554"/>
                  </a:lnTo>
                  <a:lnTo>
                    <a:pt x="1460" y="12493"/>
                  </a:lnTo>
                  <a:close/>
                  <a:moveTo>
                    <a:pt x="1460" y="11824"/>
                  </a:moveTo>
                  <a:lnTo>
                    <a:pt x="1004" y="11885"/>
                  </a:lnTo>
                  <a:lnTo>
                    <a:pt x="1004" y="11247"/>
                  </a:lnTo>
                  <a:lnTo>
                    <a:pt x="1460" y="11156"/>
                  </a:lnTo>
                  <a:close/>
                  <a:moveTo>
                    <a:pt x="1460" y="10487"/>
                  </a:moveTo>
                  <a:lnTo>
                    <a:pt x="1004" y="10548"/>
                  </a:lnTo>
                  <a:lnTo>
                    <a:pt x="1004" y="9909"/>
                  </a:lnTo>
                  <a:lnTo>
                    <a:pt x="1460" y="9818"/>
                  </a:lnTo>
                  <a:close/>
                  <a:moveTo>
                    <a:pt x="1460" y="9149"/>
                  </a:moveTo>
                  <a:lnTo>
                    <a:pt x="1004" y="9241"/>
                  </a:lnTo>
                  <a:lnTo>
                    <a:pt x="1004" y="8602"/>
                  </a:lnTo>
                  <a:lnTo>
                    <a:pt x="1460" y="8481"/>
                  </a:lnTo>
                  <a:close/>
                  <a:moveTo>
                    <a:pt x="1460" y="7812"/>
                  </a:moveTo>
                  <a:lnTo>
                    <a:pt x="1004" y="7903"/>
                  </a:lnTo>
                  <a:lnTo>
                    <a:pt x="1004" y="7265"/>
                  </a:lnTo>
                  <a:lnTo>
                    <a:pt x="1460" y="7143"/>
                  </a:lnTo>
                  <a:close/>
                  <a:moveTo>
                    <a:pt x="1460" y="6475"/>
                  </a:moveTo>
                  <a:lnTo>
                    <a:pt x="1004" y="6596"/>
                  </a:lnTo>
                  <a:lnTo>
                    <a:pt x="1004" y="5958"/>
                  </a:lnTo>
                  <a:lnTo>
                    <a:pt x="1460" y="5836"/>
                  </a:lnTo>
                  <a:close/>
                  <a:moveTo>
                    <a:pt x="1460" y="5168"/>
                  </a:moveTo>
                  <a:lnTo>
                    <a:pt x="1004" y="5259"/>
                  </a:lnTo>
                  <a:lnTo>
                    <a:pt x="1004" y="4651"/>
                  </a:lnTo>
                  <a:lnTo>
                    <a:pt x="1460" y="4499"/>
                  </a:lnTo>
                  <a:close/>
                  <a:moveTo>
                    <a:pt x="1004" y="3313"/>
                  </a:moveTo>
                  <a:lnTo>
                    <a:pt x="1460" y="3161"/>
                  </a:lnTo>
                  <a:lnTo>
                    <a:pt x="1460" y="3830"/>
                  </a:lnTo>
                  <a:lnTo>
                    <a:pt x="1004" y="3952"/>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502" name="Google Shape;2502;p58"/>
            <p:cNvCxnSpPr/>
            <p:nvPr/>
          </p:nvCxnSpPr>
          <p:spPr>
            <a:xfrm flipH="1">
              <a:off x="6104300" y="3384750"/>
              <a:ext cx="717000" cy="370800"/>
            </a:xfrm>
            <a:prstGeom prst="bentConnector3">
              <a:avLst>
                <a:gd fmla="val 50000" name="adj1"/>
              </a:avLst>
            </a:prstGeom>
            <a:noFill/>
            <a:ln cap="flat" cmpd="sng" w="19050">
              <a:solidFill>
                <a:schemeClr val="accent3"/>
              </a:solidFill>
              <a:prstDash val="solid"/>
              <a:round/>
              <a:headEnd len="med" w="med" type="diamond"/>
              <a:tailEnd len="med" w="med" type="none"/>
            </a:ln>
          </p:spPr>
        </p:cxnSp>
      </p:grpSp>
      <p:sp>
        <p:nvSpPr>
          <p:cNvPr id="2503" name="Google Shape;2503;p58"/>
          <p:cNvSpPr txBox="1"/>
          <p:nvPr/>
        </p:nvSpPr>
        <p:spPr>
          <a:xfrm flipH="1">
            <a:off x="6899886" y="2847835"/>
            <a:ext cx="1544700" cy="247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1800">
                <a:solidFill>
                  <a:schemeClr val="accent3"/>
                </a:solidFill>
                <a:latin typeface="Impact"/>
                <a:ea typeface="Impact"/>
                <a:cs typeface="Impact"/>
                <a:sym typeface="Impact"/>
              </a:rPr>
              <a:t>NEPTUNE</a:t>
            </a:r>
            <a:endParaRPr sz="1800">
              <a:solidFill>
                <a:schemeClr val="accent3"/>
              </a:solidFill>
              <a:latin typeface="Impact"/>
              <a:ea typeface="Impact"/>
              <a:cs typeface="Impact"/>
              <a:sym typeface="Impact"/>
            </a:endParaRPr>
          </a:p>
        </p:txBody>
      </p:sp>
      <p:sp>
        <p:nvSpPr>
          <p:cNvPr id="2504" name="Google Shape;2504;p58"/>
          <p:cNvSpPr txBox="1"/>
          <p:nvPr/>
        </p:nvSpPr>
        <p:spPr>
          <a:xfrm flipH="1">
            <a:off x="6898885" y="3163251"/>
            <a:ext cx="1544700" cy="5733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1300">
                <a:solidFill>
                  <a:srgbClr val="30394B"/>
                </a:solidFill>
                <a:latin typeface="Spartan"/>
                <a:ea typeface="Spartan"/>
                <a:cs typeface="Spartan"/>
                <a:sym typeface="Spartan"/>
              </a:rPr>
              <a:t>Neptune is the farthest planet from the Sun</a:t>
            </a:r>
            <a:endParaRPr sz="1300">
              <a:solidFill>
                <a:srgbClr val="30394B"/>
              </a:solidFill>
              <a:latin typeface="Spartan"/>
              <a:ea typeface="Spartan"/>
              <a:cs typeface="Spartan"/>
              <a:sym typeface="Spartan"/>
            </a:endParaRPr>
          </a:p>
        </p:txBody>
      </p:sp>
      <p:grpSp>
        <p:nvGrpSpPr>
          <p:cNvPr id="2505" name="Google Shape;2505;p58"/>
          <p:cNvGrpSpPr/>
          <p:nvPr/>
        </p:nvGrpSpPr>
        <p:grpSpPr>
          <a:xfrm>
            <a:off x="2375950" y="2503012"/>
            <a:ext cx="1442996" cy="1922468"/>
            <a:chOff x="2375950" y="2780337"/>
            <a:chExt cx="1442996" cy="1922468"/>
          </a:xfrm>
        </p:grpSpPr>
        <p:sp>
          <p:nvSpPr>
            <p:cNvPr id="2506" name="Google Shape;2506;p58"/>
            <p:cNvSpPr/>
            <p:nvPr/>
          </p:nvSpPr>
          <p:spPr>
            <a:xfrm>
              <a:off x="3068319" y="2780337"/>
              <a:ext cx="249707" cy="1922468"/>
            </a:xfrm>
            <a:custGeom>
              <a:rect b="b" l="l" r="r" t="t"/>
              <a:pathLst>
                <a:path extrusionOk="0" h="38148" w="4955">
                  <a:moveTo>
                    <a:pt x="0" y="1612"/>
                  </a:moveTo>
                  <a:lnTo>
                    <a:pt x="0" y="36962"/>
                  </a:lnTo>
                  <a:lnTo>
                    <a:pt x="4955" y="38147"/>
                  </a:lnTo>
                  <a:lnTo>
                    <a:pt x="4955" y="1"/>
                  </a:lnTo>
                  <a:close/>
                  <a:moveTo>
                    <a:pt x="639" y="34500"/>
                  </a:moveTo>
                  <a:lnTo>
                    <a:pt x="4286" y="35290"/>
                  </a:lnTo>
                  <a:lnTo>
                    <a:pt x="4286" y="36293"/>
                  </a:lnTo>
                  <a:lnTo>
                    <a:pt x="639" y="35320"/>
                  </a:lnTo>
                  <a:close/>
                  <a:moveTo>
                    <a:pt x="639" y="32129"/>
                  </a:moveTo>
                  <a:lnTo>
                    <a:pt x="4286" y="32767"/>
                  </a:lnTo>
                  <a:lnTo>
                    <a:pt x="4286" y="33740"/>
                  </a:lnTo>
                  <a:lnTo>
                    <a:pt x="639" y="32919"/>
                  </a:lnTo>
                  <a:close/>
                  <a:moveTo>
                    <a:pt x="639" y="29728"/>
                  </a:moveTo>
                  <a:lnTo>
                    <a:pt x="4286" y="30214"/>
                  </a:lnTo>
                  <a:lnTo>
                    <a:pt x="4286" y="31217"/>
                  </a:lnTo>
                  <a:lnTo>
                    <a:pt x="639" y="30548"/>
                  </a:lnTo>
                  <a:close/>
                  <a:moveTo>
                    <a:pt x="639" y="27326"/>
                  </a:moveTo>
                  <a:lnTo>
                    <a:pt x="4286" y="27661"/>
                  </a:lnTo>
                  <a:lnTo>
                    <a:pt x="4286" y="28664"/>
                  </a:lnTo>
                  <a:lnTo>
                    <a:pt x="639" y="28147"/>
                  </a:lnTo>
                  <a:close/>
                  <a:moveTo>
                    <a:pt x="639" y="24925"/>
                  </a:moveTo>
                  <a:lnTo>
                    <a:pt x="4286" y="25138"/>
                  </a:lnTo>
                  <a:lnTo>
                    <a:pt x="4286" y="26110"/>
                  </a:lnTo>
                  <a:lnTo>
                    <a:pt x="639" y="25746"/>
                  </a:lnTo>
                  <a:close/>
                  <a:moveTo>
                    <a:pt x="639" y="22524"/>
                  </a:moveTo>
                  <a:lnTo>
                    <a:pt x="4286" y="22585"/>
                  </a:lnTo>
                  <a:lnTo>
                    <a:pt x="4286" y="23588"/>
                  </a:lnTo>
                  <a:lnTo>
                    <a:pt x="639" y="23375"/>
                  </a:lnTo>
                  <a:close/>
                  <a:moveTo>
                    <a:pt x="639" y="20123"/>
                  </a:moveTo>
                  <a:lnTo>
                    <a:pt x="4286" y="20031"/>
                  </a:lnTo>
                  <a:lnTo>
                    <a:pt x="4286" y="21065"/>
                  </a:lnTo>
                  <a:lnTo>
                    <a:pt x="639" y="21004"/>
                  </a:lnTo>
                  <a:close/>
                  <a:moveTo>
                    <a:pt x="639" y="17752"/>
                  </a:moveTo>
                  <a:lnTo>
                    <a:pt x="4286" y="17508"/>
                  </a:lnTo>
                  <a:lnTo>
                    <a:pt x="4286" y="18481"/>
                  </a:lnTo>
                  <a:lnTo>
                    <a:pt x="639" y="18603"/>
                  </a:lnTo>
                  <a:close/>
                  <a:moveTo>
                    <a:pt x="639" y="15350"/>
                  </a:moveTo>
                  <a:lnTo>
                    <a:pt x="4286" y="14955"/>
                  </a:lnTo>
                  <a:lnTo>
                    <a:pt x="4286" y="15958"/>
                  </a:lnTo>
                  <a:lnTo>
                    <a:pt x="639" y="16232"/>
                  </a:lnTo>
                  <a:close/>
                  <a:moveTo>
                    <a:pt x="639" y="12949"/>
                  </a:moveTo>
                  <a:lnTo>
                    <a:pt x="4286" y="12402"/>
                  </a:lnTo>
                  <a:lnTo>
                    <a:pt x="4286" y="13405"/>
                  </a:lnTo>
                  <a:lnTo>
                    <a:pt x="639" y="13831"/>
                  </a:lnTo>
                  <a:close/>
                  <a:moveTo>
                    <a:pt x="639" y="10548"/>
                  </a:moveTo>
                  <a:lnTo>
                    <a:pt x="4286" y="9879"/>
                  </a:lnTo>
                  <a:lnTo>
                    <a:pt x="4286" y="10852"/>
                  </a:lnTo>
                  <a:lnTo>
                    <a:pt x="639" y="11429"/>
                  </a:lnTo>
                  <a:close/>
                  <a:moveTo>
                    <a:pt x="639" y="8147"/>
                  </a:moveTo>
                  <a:lnTo>
                    <a:pt x="4286" y="7326"/>
                  </a:lnTo>
                  <a:lnTo>
                    <a:pt x="4286" y="8329"/>
                  </a:lnTo>
                  <a:lnTo>
                    <a:pt x="639" y="9059"/>
                  </a:lnTo>
                  <a:close/>
                  <a:moveTo>
                    <a:pt x="639" y="5776"/>
                  </a:moveTo>
                  <a:lnTo>
                    <a:pt x="4286" y="4773"/>
                  </a:lnTo>
                  <a:lnTo>
                    <a:pt x="4286" y="5776"/>
                  </a:lnTo>
                  <a:lnTo>
                    <a:pt x="639" y="6657"/>
                  </a:lnTo>
                  <a:close/>
                  <a:moveTo>
                    <a:pt x="639" y="3375"/>
                  </a:moveTo>
                  <a:lnTo>
                    <a:pt x="4286" y="2220"/>
                  </a:lnTo>
                  <a:lnTo>
                    <a:pt x="4286" y="3223"/>
                  </a:lnTo>
                  <a:lnTo>
                    <a:pt x="639" y="4256"/>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58"/>
            <p:cNvSpPr/>
            <p:nvPr/>
          </p:nvSpPr>
          <p:spPr>
            <a:xfrm>
              <a:off x="3339437" y="2781900"/>
              <a:ext cx="479508" cy="1919344"/>
            </a:xfrm>
            <a:custGeom>
              <a:rect b="b" l="l" r="r" t="t"/>
              <a:pathLst>
                <a:path extrusionOk="0" h="38086" w="9515">
                  <a:moveTo>
                    <a:pt x="9514" y="3283"/>
                  </a:moveTo>
                  <a:lnTo>
                    <a:pt x="0" y="0"/>
                  </a:lnTo>
                  <a:lnTo>
                    <a:pt x="0" y="38086"/>
                  </a:lnTo>
                  <a:lnTo>
                    <a:pt x="9514" y="36657"/>
                  </a:lnTo>
                  <a:close/>
                  <a:moveTo>
                    <a:pt x="1642" y="35046"/>
                  </a:moveTo>
                  <a:lnTo>
                    <a:pt x="3222" y="34894"/>
                  </a:lnTo>
                  <a:lnTo>
                    <a:pt x="3222" y="35988"/>
                  </a:lnTo>
                  <a:lnTo>
                    <a:pt x="1642" y="36201"/>
                  </a:lnTo>
                  <a:close/>
                  <a:moveTo>
                    <a:pt x="1642" y="33131"/>
                  </a:moveTo>
                  <a:lnTo>
                    <a:pt x="3222" y="33010"/>
                  </a:lnTo>
                  <a:lnTo>
                    <a:pt x="3222" y="34073"/>
                  </a:lnTo>
                  <a:lnTo>
                    <a:pt x="1642" y="34256"/>
                  </a:lnTo>
                  <a:close/>
                  <a:moveTo>
                    <a:pt x="1642" y="31216"/>
                  </a:moveTo>
                  <a:lnTo>
                    <a:pt x="3222" y="31125"/>
                  </a:lnTo>
                  <a:lnTo>
                    <a:pt x="3222" y="32189"/>
                  </a:lnTo>
                  <a:lnTo>
                    <a:pt x="1642" y="32341"/>
                  </a:lnTo>
                  <a:close/>
                  <a:moveTo>
                    <a:pt x="1642" y="29271"/>
                  </a:moveTo>
                  <a:lnTo>
                    <a:pt x="3222" y="29241"/>
                  </a:lnTo>
                  <a:lnTo>
                    <a:pt x="3222" y="30304"/>
                  </a:lnTo>
                  <a:lnTo>
                    <a:pt x="1642" y="30426"/>
                  </a:lnTo>
                  <a:close/>
                  <a:moveTo>
                    <a:pt x="1642" y="27356"/>
                  </a:moveTo>
                  <a:lnTo>
                    <a:pt x="3222" y="27356"/>
                  </a:lnTo>
                  <a:lnTo>
                    <a:pt x="3222" y="28420"/>
                  </a:lnTo>
                  <a:lnTo>
                    <a:pt x="1642" y="28481"/>
                  </a:lnTo>
                  <a:close/>
                  <a:moveTo>
                    <a:pt x="1642" y="25441"/>
                  </a:moveTo>
                  <a:lnTo>
                    <a:pt x="3222" y="25472"/>
                  </a:lnTo>
                  <a:lnTo>
                    <a:pt x="3222" y="26535"/>
                  </a:lnTo>
                  <a:lnTo>
                    <a:pt x="1642" y="26566"/>
                  </a:lnTo>
                  <a:close/>
                  <a:moveTo>
                    <a:pt x="1642" y="23496"/>
                  </a:moveTo>
                  <a:lnTo>
                    <a:pt x="3222" y="23587"/>
                  </a:lnTo>
                  <a:lnTo>
                    <a:pt x="3222" y="24651"/>
                  </a:lnTo>
                  <a:lnTo>
                    <a:pt x="1642" y="24651"/>
                  </a:lnTo>
                  <a:close/>
                  <a:moveTo>
                    <a:pt x="1642" y="21581"/>
                  </a:moveTo>
                  <a:lnTo>
                    <a:pt x="3222" y="21702"/>
                  </a:lnTo>
                  <a:lnTo>
                    <a:pt x="3222" y="22766"/>
                  </a:lnTo>
                  <a:lnTo>
                    <a:pt x="1642" y="22736"/>
                  </a:lnTo>
                  <a:close/>
                  <a:moveTo>
                    <a:pt x="1642" y="19666"/>
                  </a:moveTo>
                  <a:lnTo>
                    <a:pt x="3222" y="19818"/>
                  </a:lnTo>
                  <a:lnTo>
                    <a:pt x="3222" y="20882"/>
                  </a:lnTo>
                  <a:lnTo>
                    <a:pt x="1642" y="20791"/>
                  </a:lnTo>
                  <a:close/>
                  <a:moveTo>
                    <a:pt x="1642" y="17721"/>
                  </a:moveTo>
                  <a:lnTo>
                    <a:pt x="3222" y="17933"/>
                  </a:lnTo>
                  <a:lnTo>
                    <a:pt x="3222" y="18997"/>
                  </a:lnTo>
                  <a:lnTo>
                    <a:pt x="1642" y="18876"/>
                  </a:lnTo>
                  <a:close/>
                  <a:moveTo>
                    <a:pt x="1642" y="15806"/>
                  </a:moveTo>
                  <a:lnTo>
                    <a:pt x="3222" y="16049"/>
                  </a:lnTo>
                  <a:lnTo>
                    <a:pt x="3222" y="17113"/>
                  </a:lnTo>
                  <a:lnTo>
                    <a:pt x="1642" y="16961"/>
                  </a:lnTo>
                  <a:close/>
                  <a:moveTo>
                    <a:pt x="1642" y="13101"/>
                  </a:moveTo>
                  <a:lnTo>
                    <a:pt x="1642" y="11976"/>
                  </a:lnTo>
                  <a:lnTo>
                    <a:pt x="3222" y="12280"/>
                  </a:lnTo>
                  <a:lnTo>
                    <a:pt x="3222" y="13344"/>
                  </a:lnTo>
                  <a:close/>
                  <a:moveTo>
                    <a:pt x="1642" y="13860"/>
                  </a:moveTo>
                  <a:lnTo>
                    <a:pt x="3222" y="14134"/>
                  </a:lnTo>
                  <a:lnTo>
                    <a:pt x="3222" y="15198"/>
                  </a:lnTo>
                  <a:lnTo>
                    <a:pt x="1642" y="15015"/>
                  </a:lnTo>
                  <a:close/>
                  <a:moveTo>
                    <a:pt x="1642" y="10000"/>
                  </a:moveTo>
                  <a:lnTo>
                    <a:pt x="3222" y="10365"/>
                  </a:lnTo>
                  <a:lnTo>
                    <a:pt x="3222" y="11429"/>
                  </a:lnTo>
                  <a:lnTo>
                    <a:pt x="1642" y="11186"/>
                  </a:lnTo>
                  <a:close/>
                  <a:moveTo>
                    <a:pt x="1642" y="8085"/>
                  </a:moveTo>
                  <a:lnTo>
                    <a:pt x="3222" y="8480"/>
                  </a:lnTo>
                  <a:lnTo>
                    <a:pt x="3222" y="9544"/>
                  </a:lnTo>
                  <a:lnTo>
                    <a:pt x="1642" y="9240"/>
                  </a:lnTo>
                  <a:close/>
                  <a:moveTo>
                    <a:pt x="1642" y="6170"/>
                  </a:moveTo>
                  <a:lnTo>
                    <a:pt x="3222" y="6596"/>
                  </a:lnTo>
                  <a:lnTo>
                    <a:pt x="3222" y="7660"/>
                  </a:lnTo>
                  <a:lnTo>
                    <a:pt x="1642" y="7356"/>
                  </a:lnTo>
                  <a:close/>
                  <a:moveTo>
                    <a:pt x="1642" y="4255"/>
                  </a:moveTo>
                  <a:lnTo>
                    <a:pt x="3222" y="4711"/>
                  </a:lnTo>
                  <a:lnTo>
                    <a:pt x="3222" y="5775"/>
                  </a:lnTo>
                  <a:lnTo>
                    <a:pt x="1642" y="5410"/>
                  </a:lnTo>
                  <a:close/>
                  <a:moveTo>
                    <a:pt x="3222" y="3891"/>
                  </a:moveTo>
                  <a:lnTo>
                    <a:pt x="1642" y="3465"/>
                  </a:lnTo>
                  <a:lnTo>
                    <a:pt x="1642" y="2340"/>
                  </a:lnTo>
                  <a:lnTo>
                    <a:pt x="3222" y="2857"/>
                  </a:lnTo>
                  <a:close/>
                  <a:moveTo>
                    <a:pt x="5289" y="4438"/>
                  </a:moveTo>
                  <a:lnTo>
                    <a:pt x="4256" y="4164"/>
                  </a:lnTo>
                  <a:lnTo>
                    <a:pt x="4256" y="3161"/>
                  </a:lnTo>
                  <a:lnTo>
                    <a:pt x="5289" y="3496"/>
                  </a:lnTo>
                  <a:close/>
                  <a:moveTo>
                    <a:pt x="5289" y="6262"/>
                  </a:moveTo>
                  <a:lnTo>
                    <a:pt x="4286" y="6018"/>
                  </a:lnTo>
                  <a:lnTo>
                    <a:pt x="4286" y="4985"/>
                  </a:lnTo>
                  <a:lnTo>
                    <a:pt x="5289" y="5289"/>
                  </a:lnTo>
                  <a:close/>
                  <a:moveTo>
                    <a:pt x="5289" y="8116"/>
                  </a:moveTo>
                  <a:lnTo>
                    <a:pt x="4286" y="7872"/>
                  </a:lnTo>
                  <a:lnTo>
                    <a:pt x="4286" y="6869"/>
                  </a:lnTo>
                  <a:lnTo>
                    <a:pt x="5289" y="7143"/>
                  </a:lnTo>
                  <a:close/>
                  <a:moveTo>
                    <a:pt x="5289" y="9939"/>
                  </a:moveTo>
                  <a:lnTo>
                    <a:pt x="4286" y="9757"/>
                  </a:lnTo>
                  <a:lnTo>
                    <a:pt x="4286" y="8724"/>
                  </a:lnTo>
                  <a:lnTo>
                    <a:pt x="5289" y="8967"/>
                  </a:lnTo>
                  <a:close/>
                  <a:moveTo>
                    <a:pt x="5289" y="11763"/>
                  </a:moveTo>
                  <a:lnTo>
                    <a:pt x="4286" y="11611"/>
                  </a:lnTo>
                  <a:lnTo>
                    <a:pt x="4286" y="10578"/>
                  </a:lnTo>
                  <a:lnTo>
                    <a:pt x="5289" y="10790"/>
                  </a:lnTo>
                  <a:close/>
                  <a:moveTo>
                    <a:pt x="5289" y="13617"/>
                  </a:moveTo>
                  <a:lnTo>
                    <a:pt x="4286" y="13465"/>
                  </a:lnTo>
                  <a:lnTo>
                    <a:pt x="4286" y="12432"/>
                  </a:lnTo>
                  <a:lnTo>
                    <a:pt x="5289" y="12645"/>
                  </a:lnTo>
                  <a:close/>
                  <a:moveTo>
                    <a:pt x="5289" y="15441"/>
                  </a:moveTo>
                  <a:lnTo>
                    <a:pt x="4286" y="15319"/>
                  </a:lnTo>
                  <a:lnTo>
                    <a:pt x="4286" y="14286"/>
                  </a:lnTo>
                  <a:lnTo>
                    <a:pt x="5289" y="14468"/>
                  </a:lnTo>
                  <a:close/>
                  <a:moveTo>
                    <a:pt x="5289" y="17295"/>
                  </a:moveTo>
                  <a:lnTo>
                    <a:pt x="4286" y="17234"/>
                  </a:lnTo>
                  <a:lnTo>
                    <a:pt x="4286" y="16201"/>
                  </a:lnTo>
                  <a:lnTo>
                    <a:pt x="5289" y="16353"/>
                  </a:lnTo>
                  <a:close/>
                  <a:moveTo>
                    <a:pt x="5289" y="19119"/>
                  </a:moveTo>
                  <a:lnTo>
                    <a:pt x="4286" y="19028"/>
                  </a:lnTo>
                  <a:lnTo>
                    <a:pt x="4286" y="18025"/>
                  </a:lnTo>
                  <a:lnTo>
                    <a:pt x="5289" y="18146"/>
                  </a:lnTo>
                  <a:close/>
                  <a:moveTo>
                    <a:pt x="5289" y="20943"/>
                  </a:moveTo>
                  <a:lnTo>
                    <a:pt x="4286" y="20912"/>
                  </a:lnTo>
                  <a:lnTo>
                    <a:pt x="4286" y="19879"/>
                  </a:lnTo>
                  <a:lnTo>
                    <a:pt x="5289" y="19970"/>
                  </a:lnTo>
                  <a:close/>
                  <a:moveTo>
                    <a:pt x="5289" y="22797"/>
                  </a:moveTo>
                  <a:lnTo>
                    <a:pt x="4286" y="22766"/>
                  </a:lnTo>
                  <a:lnTo>
                    <a:pt x="4286" y="21733"/>
                  </a:lnTo>
                  <a:lnTo>
                    <a:pt x="5289" y="21824"/>
                  </a:lnTo>
                  <a:close/>
                  <a:moveTo>
                    <a:pt x="5289" y="24620"/>
                  </a:moveTo>
                  <a:lnTo>
                    <a:pt x="4286" y="24620"/>
                  </a:lnTo>
                  <a:lnTo>
                    <a:pt x="4286" y="23587"/>
                  </a:lnTo>
                  <a:lnTo>
                    <a:pt x="5289" y="23648"/>
                  </a:lnTo>
                  <a:close/>
                  <a:moveTo>
                    <a:pt x="5289" y="26475"/>
                  </a:moveTo>
                  <a:lnTo>
                    <a:pt x="4286" y="26475"/>
                  </a:lnTo>
                  <a:lnTo>
                    <a:pt x="4286" y="25441"/>
                  </a:lnTo>
                  <a:lnTo>
                    <a:pt x="5289" y="25472"/>
                  </a:lnTo>
                  <a:close/>
                  <a:moveTo>
                    <a:pt x="5289" y="28298"/>
                  </a:moveTo>
                  <a:lnTo>
                    <a:pt x="4286" y="28329"/>
                  </a:lnTo>
                  <a:lnTo>
                    <a:pt x="4286" y="27326"/>
                  </a:lnTo>
                  <a:lnTo>
                    <a:pt x="5289" y="27326"/>
                  </a:lnTo>
                  <a:close/>
                  <a:moveTo>
                    <a:pt x="5289" y="30122"/>
                  </a:moveTo>
                  <a:lnTo>
                    <a:pt x="4286" y="30213"/>
                  </a:lnTo>
                  <a:lnTo>
                    <a:pt x="4286" y="29180"/>
                  </a:lnTo>
                  <a:lnTo>
                    <a:pt x="5289" y="29180"/>
                  </a:lnTo>
                  <a:close/>
                  <a:moveTo>
                    <a:pt x="5289" y="31976"/>
                  </a:moveTo>
                  <a:lnTo>
                    <a:pt x="4256" y="32067"/>
                  </a:lnTo>
                  <a:lnTo>
                    <a:pt x="4256" y="31034"/>
                  </a:lnTo>
                  <a:lnTo>
                    <a:pt x="5289" y="31004"/>
                  </a:lnTo>
                  <a:close/>
                  <a:moveTo>
                    <a:pt x="5289" y="33800"/>
                  </a:moveTo>
                  <a:lnTo>
                    <a:pt x="4286" y="33922"/>
                  </a:lnTo>
                  <a:lnTo>
                    <a:pt x="4286" y="32888"/>
                  </a:lnTo>
                  <a:lnTo>
                    <a:pt x="5289" y="32827"/>
                  </a:lnTo>
                  <a:close/>
                  <a:moveTo>
                    <a:pt x="5289" y="35624"/>
                  </a:moveTo>
                  <a:lnTo>
                    <a:pt x="4286" y="35776"/>
                  </a:lnTo>
                  <a:lnTo>
                    <a:pt x="4286" y="34742"/>
                  </a:lnTo>
                  <a:lnTo>
                    <a:pt x="5289" y="34651"/>
                  </a:lnTo>
                  <a:close/>
                  <a:moveTo>
                    <a:pt x="6110" y="34621"/>
                  </a:moveTo>
                  <a:lnTo>
                    <a:pt x="6870" y="34529"/>
                  </a:lnTo>
                  <a:lnTo>
                    <a:pt x="6870" y="35472"/>
                  </a:lnTo>
                  <a:lnTo>
                    <a:pt x="6110" y="35563"/>
                  </a:lnTo>
                  <a:close/>
                  <a:moveTo>
                    <a:pt x="6110" y="32797"/>
                  </a:moveTo>
                  <a:lnTo>
                    <a:pt x="6870" y="32736"/>
                  </a:lnTo>
                  <a:lnTo>
                    <a:pt x="6870" y="33648"/>
                  </a:lnTo>
                  <a:lnTo>
                    <a:pt x="6110" y="33739"/>
                  </a:lnTo>
                  <a:close/>
                  <a:moveTo>
                    <a:pt x="6110" y="31915"/>
                  </a:moveTo>
                  <a:lnTo>
                    <a:pt x="6110" y="30973"/>
                  </a:lnTo>
                  <a:lnTo>
                    <a:pt x="6870" y="30943"/>
                  </a:lnTo>
                  <a:lnTo>
                    <a:pt x="6870" y="31855"/>
                  </a:lnTo>
                  <a:close/>
                  <a:moveTo>
                    <a:pt x="6110" y="29149"/>
                  </a:moveTo>
                  <a:lnTo>
                    <a:pt x="6870" y="29149"/>
                  </a:lnTo>
                  <a:lnTo>
                    <a:pt x="6870" y="30061"/>
                  </a:lnTo>
                  <a:lnTo>
                    <a:pt x="6201" y="30152"/>
                  </a:lnTo>
                  <a:close/>
                  <a:moveTo>
                    <a:pt x="6110" y="28298"/>
                  </a:moveTo>
                  <a:lnTo>
                    <a:pt x="6110" y="27356"/>
                  </a:lnTo>
                  <a:lnTo>
                    <a:pt x="6870" y="27356"/>
                  </a:lnTo>
                  <a:lnTo>
                    <a:pt x="6870" y="28268"/>
                  </a:lnTo>
                  <a:close/>
                  <a:moveTo>
                    <a:pt x="6110" y="25532"/>
                  </a:moveTo>
                  <a:lnTo>
                    <a:pt x="6870" y="25563"/>
                  </a:lnTo>
                  <a:lnTo>
                    <a:pt x="6870" y="26444"/>
                  </a:lnTo>
                  <a:lnTo>
                    <a:pt x="6110" y="26444"/>
                  </a:lnTo>
                  <a:close/>
                  <a:moveTo>
                    <a:pt x="6110" y="24651"/>
                  </a:moveTo>
                  <a:lnTo>
                    <a:pt x="6110" y="23709"/>
                  </a:lnTo>
                  <a:lnTo>
                    <a:pt x="6870" y="23739"/>
                  </a:lnTo>
                  <a:lnTo>
                    <a:pt x="6870" y="24651"/>
                  </a:lnTo>
                  <a:close/>
                  <a:moveTo>
                    <a:pt x="6110" y="21885"/>
                  </a:moveTo>
                  <a:lnTo>
                    <a:pt x="6870" y="21946"/>
                  </a:lnTo>
                  <a:lnTo>
                    <a:pt x="6870" y="22858"/>
                  </a:lnTo>
                  <a:lnTo>
                    <a:pt x="6110" y="22858"/>
                  </a:lnTo>
                  <a:close/>
                  <a:moveTo>
                    <a:pt x="6110" y="20092"/>
                  </a:moveTo>
                  <a:lnTo>
                    <a:pt x="6870" y="20152"/>
                  </a:lnTo>
                  <a:lnTo>
                    <a:pt x="6870" y="21064"/>
                  </a:lnTo>
                  <a:lnTo>
                    <a:pt x="6110" y="21034"/>
                  </a:lnTo>
                  <a:close/>
                  <a:moveTo>
                    <a:pt x="6110" y="18268"/>
                  </a:moveTo>
                  <a:lnTo>
                    <a:pt x="6870" y="18359"/>
                  </a:lnTo>
                  <a:lnTo>
                    <a:pt x="6870" y="19271"/>
                  </a:lnTo>
                  <a:lnTo>
                    <a:pt x="6110" y="19210"/>
                  </a:lnTo>
                  <a:close/>
                  <a:moveTo>
                    <a:pt x="6110" y="16444"/>
                  </a:moveTo>
                  <a:lnTo>
                    <a:pt x="6870" y="16566"/>
                  </a:lnTo>
                  <a:lnTo>
                    <a:pt x="6870" y="17477"/>
                  </a:lnTo>
                  <a:lnTo>
                    <a:pt x="6110" y="17386"/>
                  </a:lnTo>
                  <a:close/>
                  <a:moveTo>
                    <a:pt x="6110" y="14620"/>
                  </a:moveTo>
                  <a:lnTo>
                    <a:pt x="6870" y="14772"/>
                  </a:lnTo>
                  <a:lnTo>
                    <a:pt x="6870" y="15715"/>
                  </a:lnTo>
                  <a:lnTo>
                    <a:pt x="6110" y="15623"/>
                  </a:lnTo>
                  <a:close/>
                  <a:moveTo>
                    <a:pt x="6110" y="12827"/>
                  </a:moveTo>
                  <a:lnTo>
                    <a:pt x="6870" y="12949"/>
                  </a:lnTo>
                  <a:lnTo>
                    <a:pt x="6870" y="13860"/>
                  </a:lnTo>
                  <a:lnTo>
                    <a:pt x="6201" y="13800"/>
                  </a:lnTo>
                  <a:close/>
                  <a:moveTo>
                    <a:pt x="6110" y="11003"/>
                  </a:moveTo>
                  <a:lnTo>
                    <a:pt x="6870" y="11155"/>
                  </a:lnTo>
                  <a:lnTo>
                    <a:pt x="6870" y="12067"/>
                  </a:lnTo>
                  <a:lnTo>
                    <a:pt x="6110" y="11946"/>
                  </a:lnTo>
                  <a:close/>
                  <a:moveTo>
                    <a:pt x="6110" y="9180"/>
                  </a:moveTo>
                  <a:lnTo>
                    <a:pt x="6870" y="9362"/>
                  </a:lnTo>
                  <a:lnTo>
                    <a:pt x="6870" y="10274"/>
                  </a:lnTo>
                  <a:lnTo>
                    <a:pt x="6110" y="10122"/>
                  </a:lnTo>
                  <a:close/>
                  <a:moveTo>
                    <a:pt x="6110" y="8298"/>
                  </a:moveTo>
                  <a:lnTo>
                    <a:pt x="6110" y="7356"/>
                  </a:lnTo>
                  <a:lnTo>
                    <a:pt x="6870" y="7569"/>
                  </a:lnTo>
                  <a:lnTo>
                    <a:pt x="6870" y="8480"/>
                  </a:lnTo>
                  <a:close/>
                  <a:moveTo>
                    <a:pt x="6110" y="5562"/>
                  </a:moveTo>
                  <a:lnTo>
                    <a:pt x="6870" y="5775"/>
                  </a:lnTo>
                  <a:lnTo>
                    <a:pt x="6870" y="6687"/>
                  </a:lnTo>
                  <a:lnTo>
                    <a:pt x="6110" y="6505"/>
                  </a:lnTo>
                  <a:close/>
                  <a:moveTo>
                    <a:pt x="6870" y="4894"/>
                  </a:moveTo>
                  <a:lnTo>
                    <a:pt x="6110" y="4681"/>
                  </a:lnTo>
                  <a:lnTo>
                    <a:pt x="6110" y="3739"/>
                  </a:lnTo>
                  <a:lnTo>
                    <a:pt x="6870" y="3982"/>
                  </a:lnTo>
                  <a:close/>
                  <a:moveTo>
                    <a:pt x="7539" y="34529"/>
                  </a:moveTo>
                  <a:lnTo>
                    <a:pt x="8177" y="34469"/>
                  </a:lnTo>
                  <a:lnTo>
                    <a:pt x="8177" y="35320"/>
                  </a:lnTo>
                  <a:lnTo>
                    <a:pt x="7539" y="35411"/>
                  </a:lnTo>
                  <a:close/>
                  <a:moveTo>
                    <a:pt x="7539" y="32736"/>
                  </a:moveTo>
                  <a:lnTo>
                    <a:pt x="8177" y="32706"/>
                  </a:lnTo>
                  <a:lnTo>
                    <a:pt x="8177" y="33557"/>
                  </a:lnTo>
                  <a:lnTo>
                    <a:pt x="7539" y="33618"/>
                  </a:lnTo>
                  <a:close/>
                  <a:moveTo>
                    <a:pt x="7539" y="30943"/>
                  </a:moveTo>
                  <a:lnTo>
                    <a:pt x="8177" y="30912"/>
                  </a:lnTo>
                  <a:lnTo>
                    <a:pt x="8177" y="31763"/>
                  </a:lnTo>
                  <a:lnTo>
                    <a:pt x="7539" y="31824"/>
                  </a:lnTo>
                  <a:close/>
                  <a:moveTo>
                    <a:pt x="7539" y="29180"/>
                  </a:moveTo>
                  <a:lnTo>
                    <a:pt x="8177" y="29180"/>
                  </a:lnTo>
                  <a:lnTo>
                    <a:pt x="8177" y="30031"/>
                  </a:lnTo>
                  <a:lnTo>
                    <a:pt x="7539" y="30061"/>
                  </a:lnTo>
                  <a:close/>
                  <a:moveTo>
                    <a:pt x="7539" y="27386"/>
                  </a:moveTo>
                  <a:lnTo>
                    <a:pt x="8177" y="27386"/>
                  </a:lnTo>
                  <a:lnTo>
                    <a:pt x="8177" y="28238"/>
                  </a:lnTo>
                  <a:lnTo>
                    <a:pt x="7539" y="28268"/>
                  </a:lnTo>
                  <a:close/>
                  <a:moveTo>
                    <a:pt x="7539" y="25593"/>
                  </a:moveTo>
                  <a:lnTo>
                    <a:pt x="8177" y="25624"/>
                  </a:lnTo>
                  <a:lnTo>
                    <a:pt x="8177" y="26475"/>
                  </a:lnTo>
                  <a:lnTo>
                    <a:pt x="7539" y="26475"/>
                  </a:lnTo>
                  <a:close/>
                  <a:moveTo>
                    <a:pt x="7539" y="23830"/>
                  </a:moveTo>
                  <a:lnTo>
                    <a:pt x="8177" y="23861"/>
                  </a:lnTo>
                  <a:lnTo>
                    <a:pt x="8177" y="24712"/>
                  </a:lnTo>
                  <a:lnTo>
                    <a:pt x="7539" y="24712"/>
                  </a:lnTo>
                  <a:close/>
                  <a:moveTo>
                    <a:pt x="7539" y="22037"/>
                  </a:moveTo>
                  <a:lnTo>
                    <a:pt x="8177" y="22098"/>
                  </a:lnTo>
                  <a:lnTo>
                    <a:pt x="8177" y="22949"/>
                  </a:lnTo>
                  <a:lnTo>
                    <a:pt x="7539" y="22918"/>
                  </a:lnTo>
                  <a:close/>
                  <a:moveTo>
                    <a:pt x="7539" y="20243"/>
                  </a:moveTo>
                  <a:lnTo>
                    <a:pt x="8177" y="20335"/>
                  </a:lnTo>
                  <a:lnTo>
                    <a:pt x="8177" y="21186"/>
                  </a:lnTo>
                  <a:lnTo>
                    <a:pt x="7539" y="21125"/>
                  </a:lnTo>
                  <a:close/>
                  <a:moveTo>
                    <a:pt x="7539" y="18481"/>
                  </a:moveTo>
                  <a:lnTo>
                    <a:pt x="8177" y="18541"/>
                  </a:lnTo>
                  <a:lnTo>
                    <a:pt x="8177" y="19392"/>
                  </a:lnTo>
                  <a:lnTo>
                    <a:pt x="7539" y="19362"/>
                  </a:lnTo>
                  <a:close/>
                  <a:moveTo>
                    <a:pt x="7539" y="16687"/>
                  </a:moveTo>
                  <a:lnTo>
                    <a:pt x="8177" y="16778"/>
                  </a:lnTo>
                  <a:lnTo>
                    <a:pt x="8177" y="17629"/>
                  </a:lnTo>
                  <a:lnTo>
                    <a:pt x="7539" y="17569"/>
                  </a:lnTo>
                  <a:close/>
                  <a:moveTo>
                    <a:pt x="7539" y="14894"/>
                  </a:moveTo>
                  <a:lnTo>
                    <a:pt x="8177" y="15015"/>
                  </a:lnTo>
                  <a:lnTo>
                    <a:pt x="8177" y="15867"/>
                  </a:lnTo>
                  <a:lnTo>
                    <a:pt x="7539" y="15775"/>
                  </a:lnTo>
                  <a:close/>
                  <a:moveTo>
                    <a:pt x="7539" y="13131"/>
                  </a:moveTo>
                  <a:lnTo>
                    <a:pt x="8177" y="13253"/>
                  </a:lnTo>
                  <a:lnTo>
                    <a:pt x="8177" y="14104"/>
                  </a:lnTo>
                  <a:lnTo>
                    <a:pt x="7539" y="14012"/>
                  </a:lnTo>
                  <a:close/>
                  <a:moveTo>
                    <a:pt x="7539" y="11338"/>
                  </a:moveTo>
                  <a:lnTo>
                    <a:pt x="8177" y="11490"/>
                  </a:lnTo>
                  <a:lnTo>
                    <a:pt x="8177" y="12341"/>
                  </a:lnTo>
                  <a:lnTo>
                    <a:pt x="7539" y="12219"/>
                  </a:lnTo>
                  <a:close/>
                  <a:moveTo>
                    <a:pt x="7539" y="9544"/>
                  </a:moveTo>
                  <a:lnTo>
                    <a:pt x="8177" y="9727"/>
                  </a:lnTo>
                  <a:lnTo>
                    <a:pt x="8177" y="10578"/>
                  </a:lnTo>
                  <a:lnTo>
                    <a:pt x="7539" y="10456"/>
                  </a:lnTo>
                  <a:close/>
                  <a:moveTo>
                    <a:pt x="7539" y="7781"/>
                  </a:moveTo>
                  <a:lnTo>
                    <a:pt x="8177" y="7964"/>
                  </a:lnTo>
                  <a:lnTo>
                    <a:pt x="8177" y="8815"/>
                  </a:lnTo>
                  <a:lnTo>
                    <a:pt x="7539" y="8663"/>
                  </a:lnTo>
                  <a:close/>
                  <a:moveTo>
                    <a:pt x="7539" y="5988"/>
                  </a:moveTo>
                  <a:lnTo>
                    <a:pt x="8177" y="6170"/>
                  </a:lnTo>
                  <a:lnTo>
                    <a:pt x="8177" y="7021"/>
                  </a:lnTo>
                  <a:lnTo>
                    <a:pt x="7539" y="6869"/>
                  </a:lnTo>
                  <a:close/>
                  <a:moveTo>
                    <a:pt x="8177" y="5258"/>
                  </a:moveTo>
                  <a:lnTo>
                    <a:pt x="7539" y="5106"/>
                  </a:lnTo>
                  <a:lnTo>
                    <a:pt x="7539" y="4225"/>
                  </a:lnTo>
                  <a:lnTo>
                    <a:pt x="8177" y="440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508" name="Google Shape;2508;p58"/>
            <p:cNvCxnSpPr/>
            <p:nvPr/>
          </p:nvCxnSpPr>
          <p:spPr>
            <a:xfrm>
              <a:off x="2375950" y="3384750"/>
              <a:ext cx="717000" cy="370800"/>
            </a:xfrm>
            <a:prstGeom prst="bentConnector3">
              <a:avLst>
                <a:gd fmla="val 50000" name="adj1"/>
              </a:avLst>
            </a:prstGeom>
            <a:noFill/>
            <a:ln cap="flat" cmpd="sng" w="19050">
              <a:solidFill>
                <a:schemeClr val="lt2"/>
              </a:solidFill>
              <a:prstDash val="solid"/>
              <a:round/>
              <a:headEnd len="med" w="med" type="diamond"/>
              <a:tailEnd len="med" w="med" type="none"/>
            </a:ln>
          </p:spPr>
        </p:cxnSp>
      </p:grpSp>
      <p:sp>
        <p:nvSpPr>
          <p:cNvPr id="2509" name="Google Shape;2509;p58"/>
          <p:cNvSpPr txBox="1"/>
          <p:nvPr/>
        </p:nvSpPr>
        <p:spPr>
          <a:xfrm>
            <a:off x="710920" y="2847685"/>
            <a:ext cx="1544700" cy="247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800">
                <a:solidFill>
                  <a:schemeClr val="lt2"/>
                </a:solidFill>
                <a:latin typeface="Impact"/>
                <a:ea typeface="Impact"/>
                <a:cs typeface="Impact"/>
                <a:sym typeface="Impact"/>
              </a:rPr>
              <a:t>SATURN</a:t>
            </a:r>
            <a:endParaRPr sz="1800">
              <a:solidFill>
                <a:schemeClr val="lt2"/>
              </a:solidFill>
              <a:latin typeface="Impact"/>
              <a:ea typeface="Impact"/>
              <a:cs typeface="Impact"/>
              <a:sym typeface="Impact"/>
            </a:endParaRPr>
          </a:p>
        </p:txBody>
      </p:sp>
      <p:sp>
        <p:nvSpPr>
          <p:cNvPr id="2510" name="Google Shape;2510;p58"/>
          <p:cNvSpPr txBox="1"/>
          <p:nvPr/>
        </p:nvSpPr>
        <p:spPr>
          <a:xfrm>
            <a:off x="710136" y="3163101"/>
            <a:ext cx="1544700" cy="573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300">
                <a:solidFill>
                  <a:srgbClr val="30394B"/>
                </a:solidFill>
                <a:latin typeface="Spartan"/>
                <a:ea typeface="Spartan"/>
                <a:cs typeface="Spartan"/>
                <a:sym typeface="Spartan"/>
              </a:rPr>
              <a:t>Saturn is the ringed one and a gas giant</a:t>
            </a:r>
            <a:endParaRPr sz="1300">
              <a:solidFill>
                <a:srgbClr val="30394B"/>
              </a:solidFill>
              <a:latin typeface="Spartan"/>
              <a:ea typeface="Spartan"/>
              <a:cs typeface="Spartan"/>
              <a:sym typeface="Spartan"/>
            </a:endParaRPr>
          </a:p>
        </p:txBody>
      </p:sp>
      <p:sp>
        <p:nvSpPr>
          <p:cNvPr id="2511" name="Google Shape;2511;p58"/>
          <p:cNvSpPr txBox="1"/>
          <p:nvPr/>
        </p:nvSpPr>
        <p:spPr>
          <a:xfrm>
            <a:off x="6927766" y="1462962"/>
            <a:ext cx="1544700" cy="247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1800">
                <a:solidFill>
                  <a:srgbClr val="8B8DBA"/>
                </a:solidFill>
                <a:latin typeface="Impact"/>
                <a:ea typeface="Impact"/>
                <a:cs typeface="Impact"/>
                <a:sym typeface="Impact"/>
              </a:rPr>
              <a:t>EARTH</a:t>
            </a:r>
            <a:endParaRPr sz="1800">
              <a:solidFill>
                <a:srgbClr val="8B8DBA"/>
              </a:solidFill>
              <a:latin typeface="Impact"/>
              <a:ea typeface="Impact"/>
              <a:cs typeface="Impact"/>
              <a:sym typeface="Impact"/>
            </a:endParaRPr>
          </a:p>
        </p:txBody>
      </p:sp>
      <p:sp>
        <p:nvSpPr>
          <p:cNvPr id="2512" name="Google Shape;2512;p58"/>
          <p:cNvSpPr txBox="1"/>
          <p:nvPr/>
        </p:nvSpPr>
        <p:spPr>
          <a:xfrm>
            <a:off x="6925195" y="1778378"/>
            <a:ext cx="1544700" cy="5733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1300">
                <a:solidFill>
                  <a:srgbClr val="30394B"/>
                </a:solidFill>
                <a:latin typeface="Spartan"/>
                <a:ea typeface="Spartan"/>
                <a:cs typeface="Spartan"/>
                <a:sym typeface="Spartan"/>
              </a:rPr>
              <a:t>Earth is the third planet from the Sun</a:t>
            </a:r>
            <a:endParaRPr sz="1300">
              <a:solidFill>
                <a:srgbClr val="30394B"/>
              </a:solidFill>
              <a:latin typeface="Spartan"/>
              <a:ea typeface="Spartan"/>
              <a:cs typeface="Spartan"/>
              <a:sym typeface="Spartan"/>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16" name="Shape 2516"/>
        <p:cNvGrpSpPr/>
        <p:nvPr/>
      </p:nvGrpSpPr>
      <p:grpSpPr>
        <a:xfrm>
          <a:off x="0" y="0"/>
          <a:ext cx="0" cy="0"/>
          <a:chOff x="0" y="0"/>
          <a:chExt cx="0" cy="0"/>
        </a:xfrm>
      </p:grpSpPr>
      <p:sp>
        <p:nvSpPr>
          <p:cNvPr id="2517" name="Google Shape;2517;p59"/>
          <p:cNvSpPr txBox="1"/>
          <p:nvPr>
            <p:ph type="title"/>
          </p:nvPr>
        </p:nvSpPr>
        <p:spPr>
          <a:xfrm>
            <a:off x="714775" y="1363300"/>
            <a:ext cx="7757700" cy="1963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2,300,000</a:t>
            </a:r>
            <a:endParaRPr/>
          </a:p>
        </p:txBody>
      </p:sp>
      <p:sp>
        <p:nvSpPr>
          <p:cNvPr id="2518" name="Google Shape;2518;p59"/>
          <p:cNvSpPr txBox="1"/>
          <p:nvPr>
            <p:ph idx="1" type="body"/>
          </p:nvPr>
        </p:nvSpPr>
        <p:spPr>
          <a:xfrm>
            <a:off x="311700" y="3152225"/>
            <a:ext cx="8520600" cy="1300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 Big numbers catch your audience’s attention</a:t>
            </a:r>
            <a:endParaRPr/>
          </a:p>
          <a:p>
            <a:pPr indent="0" lvl="0" marL="0" rtl="0" algn="ctr">
              <a:spcBef>
                <a:spcPts val="1600"/>
              </a:spcBef>
              <a:spcAft>
                <a:spcPts val="0"/>
              </a:spcAft>
              <a:buClr>
                <a:schemeClr val="dk1"/>
              </a:buClr>
              <a:buSzPts val="1100"/>
              <a:buFont typeface="Arial"/>
              <a:buNone/>
            </a:pPr>
            <a:r>
              <a:t/>
            </a:r>
            <a:endParaRPr/>
          </a:p>
          <a:p>
            <a:pPr indent="0" lvl="0" marL="0" rtl="0" algn="ctr">
              <a:spcBef>
                <a:spcPts val="1600"/>
              </a:spcBef>
              <a:spcAft>
                <a:spcPts val="1600"/>
              </a:spcAft>
              <a:buNone/>
            </a:pPr>
            <a:r>
              <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22" name="Shape 2522"/>
        <p:cNvGrpSpPr/>
        <p:nvPr/>
      </p:nvGrpSpPr>
      <p:grpSpPr>
        <a:xfrm>
          <a:off x="0" y="0"/>
          <a:ext cx="0" cy="0"/>
          <a:chOff x="0" y="0"/>
          <a:chExt cx="0" cy="0"/>
        </a:xfrm>
      </p:grpSpPr>
      <p:grpSp>
        <p:nvGrpSpPr>
          <p:cNvPr id="2523" name="Google Shape;2523;p60"/>
          <p:cNvGrpSpPr/>
          <p:nvPr/>
        </p:nvGrpSpPr>
        <p:grpSpPr>
          <a:xfrm>
            <a:off x="714779" y="1639414"/>
            <a:ext cx="4384560" cy="2883170"/>
            <a:chOff x="235800" y="830650"/>
            <a:chExt cx="6978450" cy="4588844"/>
          </a:xfrm>
        </p:grpSpPr>
        <p:sp>
          <p:nvSpPr>
            <p:cNvPr id="2524" name="Google Shape;2524;p60"/>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60"/>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60"/>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60"/>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60"/>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60"/>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30" name="Google Shape;2530;p60"/>
          <p:cNvSpPr txBox="1"/>
          <p:nvPr>
            <p:ph type="title"/>
          </p:nvPr>
        </p:nvSpPr>
        <p:spPr>
          <a:xfrm>
            <a:off x="714775" y="549000"/>
            <a:ext cx="7757700" cy="536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AIRPORT CONNECTIONS</a:t>
            </a:r>
            <a:endParaRPr/>
          </a:p>
        </p:txBody>
      </p:sp>
      <p:sp>
        <p:nvSpPr>
          <p:cNvPr id="2531" name="Google Shape;2531;p60"/>
          <p:cNvSpPr/>
          <p:nvPr/>
        </p:nvSpPr>
        <p:spPr>
          <a:xfrm>
            <a:off x="4681348" y="2571436"/>
            <a:ext cx="290700" cy="290700"/>
          </a:xfrm>
          <a:prstGeom prst="ellipse">
            <a:avLst/>
          </a:prstGeom>
          <a:solidFill>
            <a:srgbClr val="FFE599"/>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60"/>
          <p:cNvSpPr/>
          <p:nvPr/>
        </p:nvSpPr>
        <p:spPr>
          <a:xfrm>
            <a:off x="2708626" y="2636116"/>
            <a:ext cx="161700" cy="161700"/>
          </a:xfrm>
          <a:prstGeom prst="ellipse">
            <a:avLst/>
          </a:prstGeom>
          <a:solidFill>
            <a:srgbClr val="000000"/>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60"/>
          <p:cNvSpPr/>
          <p:nvPr/>
        </p:nvSpPr>
        <p:spPr>
          <a:xfrm>
            <a:off x="4519734" y="2140235"/>
            <a:ext cx="161700" cy="161700"/>
          </a:xfrm>
          <a:prstGeom prst="ellipse">
            <a:avLst/>
          </a:prstGeom>
          <a:solidFill>
            <a:srgbClr val="000000"/>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60"/>
          <p:cNvSpPr/>
          <p:nvPr/>
        </p:nvSpPr>
        <p:spPr>
          <a:xfrm>
            <a:off x="2684859" y="3299908"/>
            <a:ext cx="161700" cy="161700"/>
          </a:xfrm>
          <a:prstGeom prst="ellipse">
            <a:avLst/>
          </a:prstGeom>
          <a:solidFill>
            <a:srgbClr val="000000"/>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60"/>
          <p:cNvSpPr/>
          <p:nvPr/>
        </p:nvSpPr>
        <p:spPr>
          <a:xfrm>
            <a:off x="1684535" y="2797718"/>
            <a:ext cx="161700" cy="161700"/>
          </a:xfrm>
          <a:prstGeom prst="ellipse">
            <a:avLst/>
          </a:prstGeom>
          <a:solidFill>
            <a:srgbClr val="000000"/>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60"/>
          <p:cNvSpPr/>
          <p:nvPr/>
        </p:nvSpPr>
        <p:spPr>
          <a:xfrm>
            <a:off x="1026961" y="2301836"/>
            <a:ext cx="161700" cy="161700"/>
          </a:xfrm>
          <a:prstGeom prst="ellipse">
            <a:avLst/>
          </a:prstGeom>
          <a:solidFill>
            <a:srgbClr val="000000"/>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60"/>
          <p:cNvSpPr/>
          <p:nvPr/>
        </p:nvSpPr>
        <p:spPr>
          <a:xfrm>
            <a:off x="1846149" y="4188341"/>
            <a:ext cx="161700" cy="161700"/>
          </a:xfrm>
          <a:prstGeom prst="ellipse">
            <a:avLst/>
          </a:prstGeom>
          <a:solidFill>
            <a:srgbClr val="000000"/>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60"/>
          <p:cNvSpPr/>
          <p:nvPr/>
        </p:nvSpPr>
        <p:spPr>
          <a:xfrm>
            <a:off x="4972320" y="3778700"/>
            <a:ext cx="161700" cy="161700"/>
          </a:xfrm>
          <a:prstGeom prst="ellipse">
            <a:avLst/>
          </a:prstGeom>
          <a:solidFill>
            <a:srgbClr val="000000"/>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60"/>
          <p:cNvSpPr/>
          <p:nvPr/>
        </p:nvSpPr>
        <p:spPr>
          <a:xfrm>
            <a:off x="4358121" y="3250479"/>
            <a:ext cx="161700" cy="161700"/>
          </a:xfrm>
          <a:prstGeom prst="ellipse">
            <a:avLst/>
          </a:prstGeom>
          <a:solidFill>
            <a:srgbClr val="000000"/>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540" name="Google Shape;2540;p60"/>
          <p:cNvCxnSpPr>
            <a:stCxn id="2533" idx="2"/>
            <a:endCxn id="2532" idx="6"/>
          </p:cNvCxnSpPr>
          <p:nvPr/>
        </p:nvCxnSpPr>
        <p:spPr>
          <a:xfrm flipH="1">
            <a:off x="2870334" y="2221085"/>
            <a:ext cx="1649400" cy="495900"/>
          </a:xfrm>
          <a:prstGeom prst="straightConnector1">
            <a:avLst/>
          </a:prstGeom>
          <a:noFill/>
          <a:ln cap="flat" cmpd="sng" w="9525">
            <a:solidFill>
              <a:srgbClr val="000000"/>
            </a:solidFill>
            <a:prstDash val="dash"/>
            <a:round/>
            <a:headEnd len="med" w="med" type="none"/>
            <a:tailEnd len="med" w="med" type="none"/>
          </a:ln>
        </p:spPr>
      </p:cxnSp>
      <p:cxnSp>
        <p:nvCxnSpPr>
          <p:cNvPr id="2541" name="Google Shape;2541;p60"/>
          <p:cNvCxnSpPr>
            <a:stCxn id="2533" idx="4"/>
            <a:endCxn id="2531" idx="1"/>
          </p:cNvCxnSpPr>
          <p:nvPr/>
        </p:nvCxnSpPr>
        <p:spPr>
          <a:xfrm>
            <a:off x="4600584" y="2301935"/>
            <a:ext cx="123300" cy="312000"/>
          </a:xfrm>
          <a:prstGeom prst="straightConnector1">
            <a:avLst/>
          </a:prstGeom>
          <a:noFill/>
          <a:ln cap="flat" cmpd="sng" w="9525">
            <a:solidFill>
              <a:srgbClr val="000000"/>
            </a:solidFill>
            <a:prstDash val="dash"/>
            <a:round/>
            <a:headEnd len="med" w="med" type="none"/>
            <a:tailEnd len="med" w="med" type="none"/>
          </a:ln>
        </p:spPr>
      </p:cxnSp>
      <p:cxnSp>
        <p:nvCxnSpPr>
          <p:cNvPr id="2542" name="Google Shape;2542;p60"/>
          <p:cNvCxnSpPr>
            <a:stCxn id="2531" idx="3"/>
            <a:endCxn id="2539" idx="2"/>
          </p:cNvCxnSpPr>
          <p:nvPr/>
        </p:nvCxnSpPr>
        <p:spPr>
          <a:xfrm flipH="1">
            <a:off x="4358220" y="2819564"/>
            <a:ext cx="365700" cy="511800"/>
          </a:xfrm>
          <a:prstGeom prst="straightConnector1">
            <a:avLst/>
          </a:prstGeom>
          <a:noFill/>
          <a:ln cap="flat" cmpd="sng" w="9525">
            <a:solidFill>
              <a:srgbClr val="000000"/>
            </a:solidFill>
            <a:prstDash val="dash"/>
            <a:round/>
            <a:headEnd len="med" w="med" type="none"/>
            <a:tailEnd len="med" w="med" type="none"/>
          </a:ln>
        </p:spPr>
      </p:cxnSp>
      <p:cxnSp>
        <p:nvCxnSpPr>
          <p:cNvPr id="2543" name="Google Shape;2543;p60"/>
          <p:cNvCxnSpPr>
            <a:stCxn id="2531" idx="3"/>
            <a:endCxn id="2534" idx="6"/>
          </p:cNvCxnSpPr>
          <p:nvPr/>
        </p:nvCxnSpPr>
        <p:spPr>
          <a:xfrm flipH="1">
            <a:off x="2846520" y="2819564"/>
            <a:ext cx="1877400" cy="561300"/>
          </a:xfrm>
          <a:prstGeom prst="straightConnector1">
            <a:avLst/>
          </a:prstGeom>
          <a:noFill/>
          <a:ln cap="flat" cmpd="sng" w="9525">
            <a:solidFill>
              <a:srgbClr val="000000"/>
            </a:solidFill>
            <a:prstDash val="dash"/>
            <a:round/>
            <a:headEnd len="med" w="med" type="none"/>
            <a:tailEnd len="med" w="med" type="none"/>
          </a:ln>
        </p:spPr>
      </p:cxnSp>
      <p:cxnSp>
        <p:nvCxnSpPr>
          <p:cNvPr id="2544" name="Google Shape;2544;p60"/>
          <p:cNvCxnSpPr>
            <a:stCxn id="2531" idx="2"/>
            <a:endCxn id="2535" idx="6"/>
          </p:cNvCxnSpPr>
          <p:nvPr/>
        </p:nvCxnSpPr>
        <p:spPr>
          <a:xfrm flipH="1">
            <a:off x="1846348" y="2716786"/>
            <a:ext cx="2835000" cy="161700"/>
          </a:xfrm>
          <a:prstGeom prst="straightConnector1">
            <a:avLst/>
          </a:prstGeom>
          <a:noFill/>
          <a:ln cap="flat" cmpd="sng" w="9525">
            <a:solidFill>
              <a:srgbClr val="000000"/>
            </a:solidFill>
            <a:prstDash val="dash"/>
            <a:round/>
            <a:headEnd len="med" w="med" type="none"/>
            <a:tailEnd len="med" w="med" type="none"/>
          </a:ln>
        </p:spPr>
      </p:cxnSp>
      <p:cxnSp>
        <p:nvCxnSpPr>
          <p:cNvPr id="2545" name="Google Shape;2545;p60"/>
          <p:cNvCxnSpPr>
            <a:stCxn id="2531" idx="4"/>
            <a:endCxn id="2538" idx="4"/>
          </p:cNvCxnSpPr>
          <p:nvPr/>
        </p:nvCxnSpPr>
        <p:spPr>
          <a:xfrm>
            <a:off x="4826698" y="2862136"/>
            <a:ext cx="226500" cy="1078200"/>
          </a:xfrm>
          <a:prstGeom prst="straightConnector1">
            <a:avLst/>
          </a:prstGeom>
          <a:noFill/>
          <a:ln cap="flat" cmpd="sng" w="9525">
            <a:solidFill>
              <a:srgbClr val="000000"/>
            </a:solidFill>
            <a:prstDash val="dash"/>
            <a:round/>
            <a:headEnd len="med" w="med" type="none"/>
            <a:tailEnd len="med" w="med" type="none"/>
          </a:ln>
        </p:spPr>
      </p:cxnSp>
      <p:cxnSp>
        <p:nvCxnSpPr>
          <p:cNvPr id="2546" name="Google Shape;2546;p60"/>
          <p:cNvCxnSpPr>
            <a:stCxn id="2536" idx="5"/>
            <a:endCxn id="2535" idx="2"/>
          </p:cNvCxnSpPr>
          <p:nvPr/>
        </p:nvCxnSpPr>
        <p:spPr>
          <a:xfrm>
            <a:off x="1164981" y="2439856"/>
            <a:ext cx="519600" cy="438600"/>
          </a:xfrm>
          <a:prstGeom prst="straightConnector1">
            <a:avLst/>
          </a:prstGeom>
          <a:noFill/>
          <a:ln cap="flat" cmpd="sng" w="9525">
            <a:solidFill>
              <a:srgbClr val="000000"/>
            </a:solidFill>
            <a:prstDash val="dash"/>
            <a:round/>
            <a:headEnd len="med" w="med" type="none"/>
            <a:tailEnd len="med" w="med" type="none"/>
          </a:ln>
        </p:spPr>
      </p:cxnSp>
      <p:cxnSp>
        <p:nvCxnSpPr>
          <p:cNvPr id="2547" name="Google Shape;2547;p60"/>
          <p:cNvCxnSpPr>
            <a:stCxn id="2536" idx="6"/>
            <a:endCxn id="2533" idx="2"/>
          </p:cNvCxnSpPr>
          <p:nvPr/>
        </p:nvCxnSpPr>
        <p:spPr>
          <a:xfrm flipH="1" rot="10800000">
            <a:off x="1188661" y="2220986"/>
            <a:ext cx="3331200" cy="161700"/>
          </a:xfrm>
          <a:prstGeom prst="straightConnector1">
            <a:avLst/>
          </a:prstGeom>
          <a:noFill/>
          <a:ln cap="flat" cmpd="sng" w="9525">
            <a:solidFill>
              <a:srgbClr val="000000"/>
            </a:solidFill>
            <a:prstDash val="dash"/>
            <a:round/>
            <a:headEnd len="med" w="med" type="none"/>
            <a:tailEnd len="med" w="med" type="none"/>
          </a:ln>
        </p:spPr>
      </p:cxnSp>
      <p:cxnSp>
        <p:nvCxnSpPr>
          <p:cNvPr id="2548" name="Google Shape;2548;p60"/>
          <p:cNvCxnSpPr>
            <a:stCxn id="2539" idx="2"/>
            <a:endCxn id="2537" idx="7"/>
          </p:cNvCxnSpPr>
          <p:nvPr/>
        </p:nvCxnSpPr>
        <p:spPr>
          <a:xfrm flipH="1">
            <a:off x="1984221" y="3331329"/>
            <a:ext cx="2373900" cy="880800"/>
          </a:xfrm>
          <a:prstGeom prst="straightConnector1">
            <a:avLst/>
          </a:prstGeom>
          <a:noFill/>
          <a:ln cap="flat" cmpd="sng" w="9525">
            <a:solidFill>
              <a:srgbClr val="000000"/>
            </a:solidFill>
            <a:prstDash val="dash"/>
            <a:round/>
            <a:headEnd len="med" w="med" type="none"/>
            <a:tailEnd len="med" w="med" type="none"/>
          </a:ln>
        </p:spPr>
      </p:cxnSp>
      <p:sp>
        <p:nvSpPr>
          <p:cNvPr id="2549" name="Google Shape;2549;p60"/>
          <p:cNvSpPr/>
          <p:nvPr/>
        </p:nvSpPr>
        <p:spPr>
          <a:xfrm>
            <a:off x="1458157" y="3161975"/>
            <a:ext cx="161700" cy="161700"/>
          </a:xfrm>
          <a:prstGeom prst="ellipse">
            <a:avLst/>
          </a:prstGeom>
          <a:solidFill>
            <a:srgbClr val="000000"/>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550" name="Google Shape;2550;p60"/>
          <p:cNvCxnSpPr>
            <a:stCxn id="2549" idx="6"/>
            <a:endCxn id="2532" idx="5"/>
          </p:cNvCxnSpPr>
          <p:nvPr/>
        </p:nvCxnSpPr>
        <p:spPr>
          <a:xfrm flipH="1" rot="10800000">
            <a:off x="1619857" y="2774225"/>
            <a:ext cx="1226700" cy="468600"/>
          </a:xfrm>
          <a:prstGeom prst="straightConnector1">
            <a:avLst/>
          </a:prstGeom>
          <a:noFill/>
          <a:ln cap="flat" cmpd="sng" w="9525">
            <a:solidFill>
              <a:srgbClr val="000000"/>
            </a:solidFill>
            <a:prstDash val="dash"/>
            <a:round/>
            <a:headEnd len="med" w="med" type="none"/>
            <a:tailEnd len="med" w="med" type="none"/>
          </a:ln>
        </p:spPr>
      </p:cxnSp>
      <p:cxnSp>
        <p:nvCxnSpPr>
          <p:cNvPr id="2551" name="Google Shape;2551;p60"/>
          <p:cNvCxnSpPr>
            <a:stCxn id="2549" idx="5"/>
            <a:endCxn id="2536" idx="5"/>
          </p:cNvCxnSpPr>
          <p:nvPr/>
        </p:nvCxnSpPr>
        <p:spPr>
          <a:xfrm rot="10800000">
            <a:off x="1165077" y="2439895"/>
            <a:ext cx="431100" cy="860100"/>
          </a:xfrm>
          <a:prstGeom prst="straightConnector1">
            <a:avLst/>
          </a:prstGeom>
          <a:noFill/>
          <a:ln cap="flat" cmpd="sng" w="9525">
            <a:solidFill>
              <a:srgbClr val="000000"/>
            </a:solidFill>
            <a:prstDash val="dash"/>
            <a:round/>
            <a:headEnd len="med" w="med" type="none"/>
            <a:tailEnd len="med" w="med" type="none"/>
          </a:ln>
        </p:spPr>
      </p:cxnSp>
      <p:cxnSp>
        <p:nvCxnSpPr>
          <p:cNvPr id="2552" name="Google Shape;2552;p60"/>
          <p:cNvCxnSpPr>
            <a:stCxn id="2549" idx="6"/>
            <a:endCxn id="2531" idx="3"/>
          </p:cNvCxnSpPr>
          <p:nvPr/>
        </p:nvCxnSpPr>
        <p:spPr>
          <a:xfrm flipH="1" rot="10800000">
            <a:off x="1619857" y="2819525"/>
            <a:ext cx="3104100" cy="423300"/>
          </a:xfrm>
          <a:prstGeom prst="straightConnector1">
            <a:avLst/>
          </a:prstGeom>
          <a:noFill/>
          <a:ln cap="flat" cmpd="sng" w="9525">
            <a:solidFill>
              <a:srgbClr val="000000"/>
            </a:solidFill>
            <a:prstDash val="dash"/>
            <a:round/>
            <a:headEnd len="med" w="med" type="none"/>
            <a:tailEnd len="med" w="med" type="none"/>
          </a:ln>
        </p:spPr>
      </p:cxnSp>
      <p:sp>
        <p:nvSpPr>
          <p:cNvPr id="2553" name="Google Shape;2553;p60"/>
          <p:cNvSpPr/>
          <p:nvPr/>
        </p:nvSpPr>
        <p:spPr>
          <a:xfrm>
            <a:off x="2523245" y="1924634"/>
            <a:ext cx="161700" cy="161700"/>
          </a:xfrm>
          <a:prstGeom prst="ellipse">
            <a:avLst/>
          </a:prstGeom>
          <a:solidFill>
            <a:srgbClr val="00000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554" name="Google Shape;2554;p60"/>
          <p:cNvCxnSpPr>
            <a:stCxn id="2553" idx="5"/>
            <a:endCxn id="2531" idx="1"/>
          </p:cNvCxnSpPr>
          <p:nvPr/>
        </p:nvCxnSpPr>
        <p:spPr>
          <a:xfrm>
            <a:off x="2661265" y="2062654"/>
            <a:ext cx="2062800" cy="551400"/>
          </a:xfrm>
          <a:prstGeom prst="straightConnector1">
            <a:avLst/>
          </a:prstGeom>
          <a:noFill/>
          <a:ln cap="flat" cmpd="sng" w="9525">
            <a:solidFill>
              <a:srgbClr val="000000"/>
            </a:solidFill>
            <a:prstDash val="dash"/>
            <a:round/>
            <a:headEnd len="med" w="med" type="none"/>
            <a:tailEnd len="med" w="med" type="none"/>
          </a:ln>
        </p:spPr>
      </p:cxnSp>
      <p:cxnSp>
        <p:nvCxnSpPr>
          <p:cNvPr id="2555" name="Google Shape;2555;p60"/>
          <p:cNvCxnSpPr>
            <a:stCxn id="2553" idx="4"/>
            <a:endCxn id="2537" idx="0"/>
          </p:cNvCxnSpPr>
          <p:nvPr/>
        </p:nvCxnSpPr>
        <p:spPr>
          <a:xfrm flipH="1">
            <a:off x="1926995" y="2086334"/>
            <a:ext cx="677100" cy="2102100"/>
          </a:xfrm>
          <a:prstGeom prst="straightConnector1">
            <a:avLst/>
          </a:prstGeom>
          <a:noFill/>
          <a:ln cap="flat" cmpd="sng" w="9525">
            <a:solidFill>
              <a:srgbClr val="000000"/>
            </a:solidFill>
            <a:prstDash val="dash"/>
            <a:round/>
            <a:headEnd len="med" w="med" type="none"/>
            <a:tailEnd len="med" w="med" type="none"/>
          </a:ln>
        </p:spPr>
      </p:cxnSp>
      <p:sp>
        <p:nvSpPr>
          <p:cNvPr id="2556" name="Google Shape;2556;p60"/>
          <p:cNvSpPr txBox="1"/>
          <p:nvPr>
            <p:ph idx="4294967295" type="body"/>
          </p:nvPr>
        </p:nvSpPr>
        <p:spPr>
          <a:xfrm>
            <a:off x="5917875" y="2811375"/>
            <a:ext cx="2537700" cy="17580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400">
                <a:solidFill>
                  <a:srgbClr val="FFFFFF"/>
                </a:solidFill>
              </a:rPr>
              <a:t>Mercury is the closest planet to the Sun and the smallest one in the Solar System—it’s only a bit larger than the Moon</a:t>
            </a:r>
            <a:endParaRPr sz="1400">
              <a:solidFill>
                <a:srgbClr val="FFFFFF"/>
              </a:solidFill>
            </a:endParaRPr>
          </a:p>
        </p:txBody>
      </p:sp>
      <p:sp>
        <p:nvSpPr>
          <p:cNvPr id="2557" name="Google Shape;2557;p60"/>
          <p:cNvSpPr txBox="1"/>
          <p:nvPr/>
        </p:nvSpPr>
        <p:spPr>
          <a:xfrm>
            <a:off x="5917875" y="2430875"/>
            <a:ext cx="1523700" cy="429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600">
                <a:solidFill>
                  <a:schemeClr val="lt1"/>
                </a:solidFill>
                <a:latin typeface="Impact"/>
                <a:ea typeface="Impact"/>
                <a:cs typeface="Impact"/>
                <a:sym typeface="Impact"/>
              </a:rPr>
              <a:t>MERCURY</a:t>
            </a:r>
            <a:endParaRPr b="1" sz="1600">
              <a:solidFill>
                <a:schemeClr val="lt1"/>
              </a:solidFill>
              <a:latin typeface="Impact"/>
              <a:ea typeface="Impact"/>
              <a:cs typeface="Impact"/>
              <a:sym typeface="Impact"/>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61" name="Shape 2561"/>
        <p:cNvGrpSpPr/>
        <p:nvPr/>
      </p:nvGrpSpPr>
      <p:grpSpPr>
        <a:xfrm>
          <a:off x="0" y="0"/>
          <a:ext cx="0" cy="0"/>
          <a:chOff x="0" y="0"/>
          <a:chExt cx="0" cy="0"/>
        </a:xfrm>
      </p:grpSpPr>
      <p:sp>
        <p:nvSpPr>
          <p:cNvPr id="2562" name="Google Shape;2562;p61"/>
          <p:cNvSpPr txBox="1"/>
          <p:nvPr>
            <p:ph idx="7" type="title"/>
          </p:nvPr>
        </p:nvSpPr>
        <p:spPr>
          <a:xfrm>
            <a:off x="714775" y="549000"/>
            <a:ext cx="7757700" cy="471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OUR GUIDE TOUR</a:t>
            </a:r>
            <a:endParaRPr/>
          </a:p>
        </p:txBody>
      </p:sp>
      <p:sp>
        <p:nvSpPr>
          <p:cNvPr id="2563" name="Google Shape;2563;p61"/>
          <p:cNvSpPr txBox="1"/>
          <p:nvPr>
            <p:ph type="title"/>
          </p:nvPr>
        </p:nvSpPr>
        <p:spPr>
          <a:xfrm>
            <a:off x="1147570" y="1173975"/>
            <a:ext cx="2259300" cy="1049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10%</a:t>
            </a:r>
            <a:endParaRPr/>
          </a:p>
        </p:txBody>
      </p:sp>
      <p:sp>
        <p:nvSpPr>
          <p:cNvPr id="2564" name="Google Shape;2564;p61"/>
          <p:cNvSpPr txBox="1"/>
          <p:nvPr>
            <p:ph idx="2" type="title"/>
          </p:nvPr>
        </p:nvSpPr>
        <p:spPr>
          <a:xfrm>
            <a:off x="3459292" y="1173975"/>
            <a:ext cx="2259300" cy="1049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20%</a:t>
            </a:r>
            <a:endParaRPr/>
          </a:p>
        </p:txBody>
      </p:sp>
      <p:sp>
        <p:nvSpPr>
          <p:cNvPr id="2565" name="Google Shape;2565;p61"/>
          <p:cNvSpPr txBox="1"/>
          <p:nvPr>
            <p:ph idx="3" type="title"/>
          </p:nvPr>
        </p:nvSpPr>
        <p:spPr>
          <a:xfrm>
            <a:off x="5770988" y="1173975"/>
            <a:ext cx="2259300" cy="1049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30%</a:t>
            </a:r>
            <a:endParaRPr/>
          </a:p>
        </p:txBody>
      </p:sp>
      <p:sp>
        <p:nvSpPr>
          <p:cNvPr id="2566" name="Google Shape;2566;p61"/>
          <p:cNvSpPr txBox="1"/>
          <p:nvPr>
            <p:ph idx="4" type="title"/>
          </p:nvPr>
        </p:nvSpPr>
        <p:spPr>
          <a:xfrm>
            <a:off x="5847038" y="2285325"/>
            <a:ext cx="2107200" cy="533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2567" name="Google Shape;2567;p61"/>
          <p:cNvSpPr txBox="1"/>
          <p:nvPr>
            <p:ph idx="5" type="title"/>
          </p:nvPr>
        </p:nvSpPr>
        <p:spPr>
          <a:xfrm>
            <a:off x="3535342" y="2285325"/>
            <a:ext cx="2107200" cy="533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2568" name="Google Shape;2568;p61"/>
          <p:cNvSpPr txBox="1"/>
          <p:nvPr>
            <p:ph idx="6" type="title"/>
          </p:nvPr>
        </p:nvSpPr>
        <p:spPr>
          <a:xfrm>
            <a:off x="1223620" y="2285325"/>
            <a:ext cx="2107200" cy="533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2569" name="Google Shape;2569;p61"/>
          <p:cNvSpPr txBox="1"/>
          <p:nvPr>
            <p:ph idx="1" type="subTitle"/>
          </p:nvPr>
        </p:nvSpPr>
        <p:spPr>
          <a:xfrm>
            <a:off x="1175470" y="2690375"/>
            <a:ext cx="2203500" cy="559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Despite being red, Mars is actually a cold place</a:t>
            </a:r>
            <a:endParaRPr/>
          </a:p>
          <a:p>
            <a:pPr indent="0" lvl="0" marL="0" rtl="0" algn="ctr">
              <a:spcBef>
                <a:spcPts val="1600"/>
              </a:spcBef>
              <a:spcAft>
                <a:spcPts val="0"/>
              </a:spcAft>
              <a:buClr>
                <a:schemeClr val="dk1"/>
              </a:buClr>
              <a:buSzPts val="1100"/>
              <a:buFont typeface="Arial"/>
              <a:buNone/>
            </a:pPr>
            <a:r>
              <a:t/>
            </a:r>
            <a:endParaRPr/>
          </a:p>
          <a:p>
            <a:pPr indent="0" lvl="0" marL="0" rtl="0" algn="ctr">
              <a:spcBef>
                <a:spcPts val="1600"/>
              </a:spcBef>
              <a:spcAft>
                <a:spcPts val="1600"/>
              </a:spcAft>
              <a:buNone/>
            </a:pPr>
            <a:r>
              <a:t/>
            </a:r>
            <a:endParaRPr/>
          </a:p>
        </p:txBody>
      </p:sp>
      <p:sp>
        <p:nvSpPr>
          <p:cNvPr id="2570" name="Google Shape;2570;p61"/>
          <p:cNvSpPr txBox="1"/>
          <p:nvPr>
            <p:ph idx="8" type="subTitle"/>
          </p:nvPr>
        </p:nvSpPr>
        <p:spPr>
          <a:xfrm>
            <a:off x="3487191" y="2690375"/>
            <a:ext cx="2203500" cy="559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Jupiter</a:t>
            </a:r>
            <a:r>
              <a:rPr lang="en"/>
              <a:t> is the biggest planet in the entire Solar System</a:t>
            </a:r>
            <a:endParaRPr/>
          </a:p>
          <a:p>
            <a:pPr indent="0" lvl="0" marL="0" rtl="0" algn="ctr">
              <a:spcBef>
                <a:spcPts val="1600"/>
              </a:spcBef>
              <a:spcAft>
                <a:spcPts val="0"/>
              </a:spcAft>
              <a:buClr>
                <a:schemeClr val="dk1"/>
              </a:buClr>
              <a:buSzPts val="1100"/>
              <a:buFont typeface="Arial"/>
              <a:buNone/>
            </a:pPr>
            <a:r>
              <a:t/>
            </a:r>
            <a:endParaRPr/>
          </a:p>
          <a:p>
            <a:pPr indent="0" lvl="0" marL="0" rtl="0" algn="ctr">
              <a:spcBef>
                <a:spcPts val="1600"/>
              </a:spcBef>
              <a:spcAft>
                <a:spcPts val="1600"/>
              </a:spcAft>
              <a:buNone/>
            </a:pPr>
            <a:r>
              <a:t/>
            </a:r>
            <a:endParaRPr/>
          </a:p>
        </p:txBody>
      </p:sp>
      <p:sp>
        <p:nvSpPr>
          <p:cNvPr id="2571" name="Google Shape;2571;p61"/>
          <p:cNvSpPr txBox="1"/>
          <p:nvPr>
            <p:ph idx="9" type="subTitle"/>
          </p:nvPr>
        </p:nvSpPr>
        <p:spPr>
          <a:xfrm>
            <a:off x="5798898" y="2690375"/>
            <a:ext cx="2203500" cy="559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Saturn is composed mostly of hydrogen and helium</a:t>
            </a:r>
            <a:endParaRPr/>
          </a:p>
          <a:p>
            <a:pPr indent="0" lvl="0" marL="0" rtl="0" algn="ctr">
              <a:spcBef>
                <a:spcPts val="1600"/>
              </a:spcBef>
              <a:spcAft>
                <a:spcPts val="0"/>
              </a:spcAft>
              <a:buClr>
                <a:schemeClr val="dk1"/>
              </a:buClr>
              <a:buSzPts val="1100"/>
              <a:buFont typeface="Arial"/>
              <a:buNone/>
            </a:pPr>
            <a:r>
              <a:t/>
            </a:r>
            <a:endParaRPr/>
          </a:p>
          <a:p>
            <a:pPr indent="0" lvl="0" marL="0" rtl="0" algn="ctr">
              <a:spcBef>
                <a:spcPts val="1600"/>
              </a:spcBef>
              <a:spcAft>
                <a:spcPts val="1600"/>
              </a:spcAft>
              <a:buNone/>
            </a:pPr>
            <a:r>
              <a:t/>
            </a:r>
            <a:endParaRPr/>
          </a:p>
        </p:txBody>
      </p:sp>
      <p:grpSp>
        <p:nvGrpSpPr>
          <p:cNvPr id="2572" name="Google Shape;2572;p61"/>
          <p:cNvGrpSpPr/>
          <p:nvPr/>
        </p:nvGrpSpPr>
        <p:grpSpPr>
          <a:xfrm>
            <a:off x="375948" y="3669627"/>
            <a:ext cx="8486728" cy="1425002"/>
            <a:chOff x="1575125" y="3460225"/>
            <a:chExt cx="4817625" cy="808925"/>
          </a:xfrm>
        </p:grpSpPr>
        <p:sp>
          <p:nvSpPr>
            <p:cNvPr id="2573" name="Google Shape;2573;p61"/>
            <p:cNvSpPr/>
            <p:nvPr/>
          </p:nvSpPr>
          <p:spPr>
            <a:xfrm>
              <a:off x="5703075" y="3883850"/>
              <a:ext cx="689675" cy="163475"/>
            </a:xfrm>
            <a:custGeom>
              <a:rect b="b" l="l" r="r" t="t"/>
              <a:pathLst>
                <a:path extrusionOk="0" h="6539" w="27587">
                  <a:moveTo>
                    <a:pt x="19815" y="5571"/>
                  </a:moveTo>
                  <a:cubicBezTo>
                    <a:pt x="20315" y="5471"/>
                    <a:pt x="20315" y="6539"/>
                    <a:pt x="19815" y="6439"/>
                  </a:cubicBezTo>
                  <a:lnTo>
                    <a:pt x="18414" y="6439"/>
                  </a:lnTo>
                  <a:cubicBezTo>
                    <a:pt x="17846" y="6439"/>
                    <a:pt x="17846" y="5571"/>
                    <a:pt x="18414" y="5571"/>
                  </a:cubicBezTo>
                  <a:close/>
                  <a:moveTo>
                    <a:pt x="16445" y="5571"/>
                  </a:moveTo>
                  <a:cubicBezTo>
                    <a:pt x="17013" y="5571"/>
                    <a:pt x="17013" y="6439"/>
                    <a:pt x="16445" y="6439"/>
                  </a:cubicBezTo>
                  <a:lnTo>
                    <a:pt x="10341" y="6439"/>
                  </a:lnTo>
                  <a:cubicBezTo>
                    <a:pt x="9774" y="6439"/>
                    <a:pt x="9774" y="5571"/>
                    <a:pt x="10341" y="5571"/>
                  </a:cubicBezTo>
                  <a:close/>
                  <a:moveTo>
                    <a:pt x="19881" y="101"/>
                  </a:moveTo>
                  <a:cubicBezTo>
                    <a:pt x="20448" y="101"/>
                    <a:pt x="20448" y="968"/>
                    <a:pt x="19881" y="968"/>
                  </a:cubicBezTo>
                  <a:lnTo>
                    <a:pt x="18881" y="968"/>
                  </a:lnTo>
                  <a:cubicBezTo>
                    <a:pt x="18280" y="968"/>
                    <a:pt x="18280" y="101"/>
                    <a:pt x="18881" y="101"/>
                  </a:cubicBezTo>
                  <a:close/>
                  <a:moveTo>
                    <a:pt x="27020" y="101"/>
                  </a:moveTo>
                  <a:cubicBezTo>
                    <a:pt x="27587" y="101"/>
                    <a:pt x="27587" y="968"/>
                    <a:pt x="27020" y="968"/>
                  </a:cubicBezTo>
                  <a:lnTo>
                    <a:pt x="22316" y="968"/>
                  </a:lnTo>
                  <a:cubicBezTo>
                    <a:pt x="21816" y="1068"/>
                    <a:pt x="21816" y="1"/>
                    <a:pt x="22316" y="101"/>
                  </a:cubicBezTo>
                  <a:close/>
                  <a:moveTo>
                    <a:pt x="8173" y="101"/>
                  </a:moveTo>
                  <a:cubicBezTo>
                    <a:pt x="8740" y="101"/>
                    <a:pt x="8740" y="968"/>
                    <a:pt x="8173" y="968"/>
                  </a:cubicBezTo>
                  <a:lnTo>
                    <a:pt x="534" y="968"/>
                  </a:lnTo>
                  <a:cubicBezTo>
                    <a:pt x="0" y="1068"/>
                    <a:pt x="0" y="1"/>
                    <a:pt x="534" y="10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61"/>
            <p:cNvSpPr/>
            <p:nvPr/>
          </p:nvSpPr>
          <p:spPr>
            <a:xfrm>
              <a:off x="1575125" y="3893025"/>
              <a:ext cx="687175" cy="164300"/>
            </a:xfrm>
            <a:custGeom>
              <a:rect b="b" l="l" r="r" t="t"/>
              <a:pathLst>
                <a:path extrusionOk="0" h="6572" w="27487">
                  <a:moveTo>
                    <a:pt x="19781" y="5605"/>
                  </a:moveTo>
                  <a:cubicBezTo>
                    <a:pt x="20282" y="5504"/>
                    <a:pt x="20282" y="6572"/>
                    <a:pt x="19781" y="6472"/>
                  </a:cubicBezTo>
                  <a:lnTo>
                    <a:pt x="18380" y="6472"/>
                  </a:lnTo>
                  <a:cubicBezTo>
                    <a:pt x="17813" y="6472"/>
                    <a:pt x="17813" y="5605"/>
                    <a:pt x="18380" y="5605"/>
                  </a:cubicBezTo>
                  <a:close/>
                  <a:moveTo>
                    <a:pt x="16412" y="5605"/>
                  </a:moveTo>
                  <a:cubicBezTo>
                    <a:pt x="16913" y="5504"/>
                    <a:pt x="16913" y="6572"/>
                    <a:pt x="16412" y="6472"/>
                  </a:cubicBezTo>
                  <a:lnTo>
                    <a:pt x="10341" y="6472"/>
                  </a:lnTo>
                  <a:cubicBezTo>
                    <a:pt x="9774" y="6472"/>
                    <a:pt x="9774" y="5605"/>
                    <a:pt x="10341" y="5605"/>
                  </a:cubicBezTo>
                  <a:close/>
                  <a:moveTo>
                    <a:pt x="24551" y="3003"/>
                  </a:moveTo>
                  <a:cubicBezTo>
                    <a:pt x="25052" y="2903"/>
                    <a:pt x="25052" y="3970"/>
                    <a:pt x="24551" y="3870"/>
                  </a:cubicBezTo>
                  <a:lnTo>
                    <a:pt x="15111" y="3870"/>
                  </a:lnTo>
                  <a:cubicBezTo>
                    <a:pt x="14544" y="3870"/>
                    <a:pt x="14544" y="3003"/>
                    <a:pt x="15111" y="3003"/>
                  </a:cubicBezTo>
                  <a:close/>
                  <a:moveTo>
                    <a:pt x="19848" y="134"/>
                  </a:moveTo>
                  <a:cubicBezTo>
                    <a:pt x="20348" y="34"/>
                    <a:pt x="20348" y="1068"/>
                    <a:pt x="19848" y="1001"/>
                  </a:cubicBezTo>
                  <a:lnTo>
                    <a:pt x="18847" y="1001"/>
                  </a:lnTo>
                  <a:cubicBezTo>
                    <a:pt x="18314" y="1101"/>
                    <a:pt x="18314" y="1"/>
                    <a:pt x="18847" y="134"/>
                  </a:cubicBezTo>
                  <a:close/>
                  <a:moveTo>
                    <a:pt x="26986" y="134"/>
                  </a:moveTo>
                  <a:cubicBezTo>
                    <a:pt x="27487" y="34"/>
                    <a:pt x="27487" y="1068"/>
                    <a:pt x="26986" y="1001"/>
                  </a:cubicBezTo>
                  <a:lnTo>
                    <a:pt x="22316" y="1001"/>
                  </a:lnTo>
                  <a:cubicBezTo>
                    <a:pt x="21816" y="1101"/>
                    <a:pt x="21816" y="1"/>
                    <a:pt x="22316" y="134"/>
                  </a:cubicBezTo>
                  <a:close/>
                  <a:moveTo>
                    <a:pt x="8140" y="134"/>
                  </a:moveTo>
                  <a:cubicBezTo>
                    <a:pt x="8640" y="34"/>
                    <a:pt x="8640" y="1068"/>
                    <a:pt x="8140" y="1001"/>
                  </a:cubicBezTo>
                  <a:lnTo>
                    <a:pt x="501" y="1001"/>
                  </a:lnTo>
                  <a:cubicBezTo>
                    <a:pt x="0" y="1068"/>
                    <a:pt x="0" y="34"/>
                    <a:pt x="501" y="13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61"/>
            <p:cNvSpPr/>
            <p:nvPr/>
          </p:nvSpPr>
          <p:spPr>
            <a:xfrm>
              <a:off x="4668175" y="4182400"/>
              <a:ext cx="382800" cy="86750"/>
            </a:xfrm>
            <a:custGeom>
              <a:rect b="b" l="l" r="r" t="t"/>
              <a:pathLst>
                <a:path extrusionOk="0" h="3470" w="15312">
                  <a:moveTo>
                    <a:pt x="10007" y="2636"/>
                  </a:moveTo>
                  <a:cubicBezTo>
                    <a:pt x="10574" y="2636"/>
                    <a:pt x="10574" y="3470"/>
                    <a:pt x="10007" y="3470"/>
                  </a:cubicBezTo>
                  <a:lnTo>
                    <a:pt x="8606" y="3470"/>
                  </a:lnTo>
                  <a:cubicBezTo>
                    <a:pt x="8039" y="3470"/>
                    <a:pt x="8039" y="2636"/>
                    <a:pt x="8606" y="2636"/>
                  </a:cubicBezTo>
                  <a:close/>
                  <a:moveTo>
                    <a:pt x="6638" y="2636"/>
                  </a:moveTo>
                  <a:cubicBezTo>
                    <a:pt x="7205" y="2636"/>
                    <a:pt x="7205" y="3470"/>
                    <a:pt x="6638" y="3470"/>
                  </a:cubicBezTo>
                  <a:lnTo>
                    <a:pt x="567" y="3470"/>
                  </a:lnTo>
                  <a:cubicBezTo>
                    <a:pt x="0" y="3470"/>
                    <a:pt x="0" y="2636"/>
                    <a:pt x="567" y="2636"/>
                  </a:cubicBezTo>
                  <a:close/>
                  <a:moveTo>
                    <a:pt x="14811" y="34"/>
                  </a:moveTo>
                  <a:cubicBezTo>
                    <a:pt x="15044" y="0"/>
                    <a:pt x="15278" y="167"/>
                    <a:pt x="15311" y="434"/>
                  </a:cubicBezTo>
                  <a:cubicBezTo>
                    <a:pt x="15278" y="701"/>
                    <a:pt x="15044" y="868"/>
                    <a:pt x="14811" y="868"/>
                  </a:cubicBezTo>
                  <a:lnTo>
                    <a:pt x="5337" y="868"/>
                  </a:lnTo>
                  <a:cubicBezTo>
                    <a:pt x="5070" y="868"/>
                    <a:pt x="4837" y="701"/>
                    <a:pt x="4804" y="434"/>
                  </a:cubicBezTo>
                  <a:cubicBezTo>
                    <a:pt x="4837" y="167"/>
                    <a:pt x="5070" y="0"/>
                    <a:pt x="5337" y="3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61"/>
            <p:cNvSpPr/>
            <p:nvPr/>
          </p:nvSpPr>
          <p:spPr>
            <a:xfrm>
              <a:off x="4212000" y="3621100"/>
              <a:ext cx="26725" cy="437900"/>
            </a:xfrm>
            <a:custGeom>
              <a:rect b="b" l="l" r="r" t="t"/>
              <a:pathLst>
                <a:path extrusionOk="0" h="17516" w="1069">
                  <a:moveTo>
                    <a:pt x="585" y="0"/>
                  </a:moveTo>
                  <a:cubicBezTo>
                    <a:pt x="569" y="0"/>
                    <a:pt x="552" y="1"/>
                    <a:pt x="534" y="3"/>
                  </a:cubicBezTo>
                  <a:cubicBezTo>
                    <a:pt x="234" y="3"/>
                    <a:pt x="1" y="237"/>
                    <a:pt x="1" y="503"/>
                  </a:cubicBezTo>
                  <a:lnTo>
                    <a:pt x="1" y="16982"/>
                  </a:lnTo>
                  <a:cubicBezTo>
                    <a:pt x="1" y="17282"/>
                    <a:pt x="234" y="17516"/>
                    <a:pt x="534" y="17516"/>
                  </a:cubicBezTo>
                  <a:cubicBezTo>
                    <a:pt x="835" y="17516"/>
                    <a:pt x="1068" y="17282"/>
                    <a:pt x="1068" y="16982"/>
                  </a:cubicBezTo>
                  <a:lnTo>
                    <a:pt x="1068" y="503"/>
                  </a:lnTo>
                  <a:cubicBezTo>
                    <a:pt x="1068" y="252"/>
                    <a:pt x="861" y="0"/>
                    <a:pt x="585" y="0"/>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61"/>
            <p:cNvSpPr/>
            <p:nvPr/>
          </p:nvSpPr>
          <p:spPr>
            <a:xfrm>
              <a:off x="4079400" y="3697875"/>
              <a:ext cx="210175" cy="221850"/>
            </a:xfrm>
            <a:custGeom>
              <a:rect b="b" l="l" r="r" t="t"/>
              <a:pathLst>
                <a:path extrusionOk="0" h="8874" w="8407">
                  <a:moveTo>
                    <a:pt x="6906" y="1"/>
                  </a:moveTo>
                  <a:lnTo>
                    <a:pt x="2836" y="68"/>
                  </a:lnTo>
                  <a:lnTo>
                    <a:pt x="1769" y="1502"/>
                  </a:lnTo>
                  <a:lnTo>
                    <a:pt x="701" y="3670"/>
                  </a:lnTo>
                  <a:lnTo>
                    <a:pt x="301" y="6039"/>
                  </a:lnTo>
                  <a:lnTo>
                    <a:pt x="1" y="8073"/>
                  </a:lnTo>
                  <a:lnTo>
                    <a:pt x="8407" y="8874"/>
                  </a:lnTo>
                  <a:lnTo>
                    <a:pt x="690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61"/>
            <p:cNvSpPr/>
            <p:nvPr/>
          </p:nvSpPr>
          <p:spPr>
            <a:xfrm>
              <a:off x="4071900" y="3851950"/>
              <a:ext cx="222700" cy="31100"/>
            </a:xfrm>
            <a:custGeom>
              <a:rect b="b" l="l" r="r" t="t"/>
              <a:pathLst>
                <a:path extrusionOk="0" h="1244" w="8908">
                  <a:moveTo>
                    <a:pt x="98" y="0"/>
                  </a:moveTo>
                  <a:cubicBezTo>
                    <a:pt x="45" y="0"/>
                    <a:pt x="1" y="55"/>
                    <a:pt x="1" y="109"/>
                  </a:cubicBezTo>
                  <a:cubicBezTo>
                    <a:pt x="1" y="142"/>
                    <a:pt x="67" y="209"/>
                    <a:pt x="101" y="209"/>
                  </a:cubicBezTo>
                  <a:lnTo>
                    <a:pt x="8774" y="1243"/>
                  </a:lnTo>
                  <a:cubicBezTo>
                    <a:pt x="8807" y="1243"/>
                    <a:pt x="8874" y="1210"/>
                    <a:pt x="8874" y="1143"/>
                  </a:cubicBezTo>
                  <a:cubicBezTo>
                    <a:pt x="8907" y="1076"/>
                    <a:pt x="8840" y="1010"/>
                    <a:pt x="8774" y="1010"/>
                  </a:cubicBezTo>
                  <a:lnTo>
                    <a:pt x="134" y="9"/>
                  </a:lnTo>
                  <a:cubicBezTo>
                    <a:pt x="122" y="3"/>
                    <a:pt x="110" y="0"/>
                    <a:pt x="98" y="0"/>
                  </a:cubicBezTo>
                  <a:close/>
                </a:path>
              </a:pathLst>
            </a:custGeom>
            <a:solidFill>
              <a:srgbClr val="E8EA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61"/>
            <p:cNvSpPr/>
            <p:nvPr/>
          </p:nvSpPr>
          <p:spPr>
            <a:xfrm>
              <a:off x="4085250" y="3787725"/>
              <a:ext cx="200175" cy="34450"/>
            </a:xfrm>
            <a:custGeom>
              <a:rect b="b" l="l" r="r" t="t"/>
              <a:pathLst>
                <a:path extrusionOk="0" h="1378" w="8007">
                  <a:moveTo>
                    <a:pt x="98" y="1"/>
                  </a:moveTo>
                  <a:cubicBezTo>
                    <a:pt x="45" y="1"/>
                    <a:pt x="0" y="55"/>
                    <a:pt x="0" y="110"/>
                  </a:cubicBezTo>
                  <a:cubicBezTo>
                    <a:pt x="0" y="143"/>
                    <a:pt x="34" y="210"/>
                    <a:pt x="101" y="243"/>
                  </a:cubicBezTo>
                  <a:lnTo>
                    <a:pt x="7873" y="1377"/>
                  </a:lnTo>
                  <a:cubicBezTo>
                    <a:pt x="7939" y="1377"/>
                    <a:pt x="7973" y="1344"/>
                    <a:pt x="8006" y="1277"/>
                  </a:cubicBezTo>
                  <a:cubicBezTo>
                    <a:pt x="8006" y="1210"/>
                    <a:pt x="7973" y="1144"/>
                    <a:pt x="7906" y="1144"/>
                  </a:cubicBezTo>
                  <a:lnTo>
                    <a:pt x="134" y="10"/>
                  </a:lnTo>
                  <a:cubicBezTo>
                    <a:pt x="122" y="3"/>
                    <a:pt x="109" y="1"/>
                    <a:pt x="98" y="1"/>
                  </a:cubicBezTo>
                  <a:close/>
                </a:path>
              </a:pathLst>
            </a:custGeom>
            <a:solidFill>
              <a:srgbClr val="E8EA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61"/>
            <p:cNvSpPr/>
            <p:nvPr/>
          </p:nvSpPr>
          <p:spPr>
            <a:xfrm>
              <a:off x="4111100" y="3731250"/>
              <a:ext cx="165150" cy="29200"/>
            </a:xfrm>
            <a:custGeom>
              <a:rect b="b" l="l" r="r" t="t"/>
              <a:pathLst>
                <a:path extrusionOk="0" h="1168" w="6606">
                  <a:moveTo>
                    <a:pt x="134" y="0"/>
                  </a:moveTo>
                  <a:cubicBezTo>
                    <a:pt x="67" y="0"/>
                    <a:pt x="1" y="34"/>
                    <a:pt x="1" y="100"/>
                  </a:cubicBezTo>
                  <a:cubicBezTo>
                    <a:pt x="1" y="167"/>
                    <a:pt x="34" y="234"/>
                    <a:pt x="101" y="234"/>
                  </a:cubicBezTo>
                  <a:lnTo>
                    <a:pt x="6472" y="1168"/>
                  </a:lnTo>
                  <a:cubicBezTo>
                    <a:pt x="6539" y="1168"/>
                    <a:pt x="6605" y="1134"/>
                    <a:pt x="6605" y="1068"/>
                  </a:cubicBezTo>
                  <a:cubicBezTo>
                    <a:pt x="6605" y="1001"/>
                    <a:pt x="6572" y="934"/>
                    <a:pt x="6505" y="934"/>
                  </a:cubicBezTo>
                  <a:lnTo>
                    <a:pt x="134" y="0"/>
                  </a:lnTo>
                  <a:close/>
                </a:path>
              </a:pathLst>
            </a:custGeom>
            <a:solidFill>
              <a:srgbClr val="E8EA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61"/>
            <p:cNvSpPr/>
            <p:nvPr/>
          </p:nvSpPr>
          <p:spPr>
            <a:xfrm>
              <a:off x="4136125" y="3689550"/>
              <a:ext cx="132625" cy="12525"/>
            </a:xfrm>
            <a:custGeom>
              <a:rect b="b" l="l" r="r" t="t"/>
              <a:pathLst>
                <a:path extrusionOk="0" h="501" w="5305">
                  <a:moveTo>
                    <a:pt x="234" y="0"/>
                  </a:moveTo>
                  <a:cubicBezTo>
                    <a:pt x="100" y="0"/>
                    <a:pt x="0" y="134"/>
                    <a:pt x="0" y="267"/>
                  </a:cubicBezTo>
                  <a:cubicBezTo>
                    <a:pt x="0" y="401"/>
                    <a:pt x="100" y="501"/>
                    <a:pt x="234" y="501"/>
                  </a:cubicBezTo>
                  <a:lnTo>
                    <a:pt x="5037" y="501"/>
                  </a:lnTo>
                  <a:cubicBezTo>
                    <a:pt x="5171" y="501"/>
                    <a:pt x="5304" y="401"/>
                    <a:pt x="5304" y="267"/>
                  </a:cubicBezTo>
                  <a:cubicBezTo>
                    <a:pt x="5304" y="134"/>
                    <a:pt x="5171" y="0"/>
                    <a:pt x="5037" y="0"/>
                  </a:cubicBezTo>
                  <a:close/>
                </a:path>
              </a:pathLst>
            </a:custGeom>
            <a:solidFill>
              <a:srgbClr val="7C1F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61"/>
            <p:cNvSpPr/>
            <p:nvPr/>
          </p:nvSpPr>
          <p:spPr>
            <a:xfrm>
              <a:off x="4061900" y="3896200"/>
              <a:ext cx="244375" cy="32875"/>
            </a:xfrm>
            <a:custGeom>
              <a:rect b="b" l="l" r="r" t="t"/>
              <a:pathLst>
                <a:path extrusionOk="0" h="1315" w="9775">
                  <a:moveTo>
                    <a:pt x="217" y="1"/>
                  </a:moveTo>
                  <a:cubicBezTo>
                    <a:pt x="109" y="1"/>
                    <a:pt x="29" y="91"/>
                    <a:pt x="0" y="207"/>
                  </a:cubicBezTo>
                  <a:cubicBezTo>
                    <a:pt x="0" y="341"/>
                    <a:pt x="101" y="474"/>
                    <a:pt x="234" y="474"/>
                  </a:cubicBezTo>
                  <a:lnTo>
                    <a:pt x="9507" y="1308"/>
                  </a:lnTo>
                  <a:cubicBezTo>
                    <a:pt x="9525" y="1312"/>
                    <a:pt x="9542" y="1314"/>
                    <a:pt x="9560" y="1314"/>
                  </a:cubicBezTo>
                  <a:cubicBezTo>
                    <a:pt x="9673" y="1314"/>
                    <a:pt x="9774" y="1224"/>
                    <a:pt x="9774" y="1108"/>
                  </a:cubicBezTo>
                  <a:cubicBezTo>
                    <a:pt x="9774" y="974"/>
                    <a:pt x="9674" y="841"/>
                    <a:pt x="9541" y="841"/>
                  </a:cubicBezTo>
                  <a:lnTo>
                    <a:pt x="267" y="7"/>
                  </a:lnTo>
                  <a:cubicBezTo>
                    <a:pt x="250" y="3"/>
                    <a:pt x="233" y="1"/>
                    <a:pt x="217" y="1"/>
                  </a:cubicBezTo>
                  <a:close/>
                </a:path>
              </a:pathLst>
            </a:custGeom>
            <a:solidFill>
              <a:srgbClr val="7C1F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61"/>
            <p:cNvSpPr/>
            <p:nvPr/>
          </p:nvSpPr>
          <p:spPr>
            <a:xfrm>
              <a:off x="3390575" y="3617000"/>
              <a:ext cx="26725" cy="438675"/>
            </a:xfrm>
            <a:custGeom>
              <a:rect b="b" l="l" r="r" t="t"/>
              <a:pathLst>
                <a:path extrusionOk="0" h="17547" w="1069">
                  <a:moveTo>
                    <a:pt x="535" y="0"/>
                  </a:moveTo>
                  <a:cubicBezTo>
                    <a:pt x="234" y="0"/>
                    <a:pt x="1" y="234"/>
                    <a:pt x="1" y="534"/>
                  </a:cubicBezTo>
                  <a:lnTo>
                    <a:pt x="1" y="17012"/>
                  </a:lnTo>
                  <a:cubicBezTo>
                    <a:pt x="1" y="17313"/>
                    <a:pt x="234" y="17546"/>
                    <a:pt x="535" y="17546"/>
                  </a:cubicBezTo>
                  <a:cubicBezTo>
                    <a:pt x="835" y="17546"/>
                    <a:pt x="1068" y="17313"/>
                    <a:pt x="1068" y="17012"/>
                  </a:cubicBezTo>
                  <a:lnTo>
                    <a:pt x="1068" y="534"/>
                  </a:lnTo>
                  <a:cubicBezTo>
                    <a:pt x="1068" y="234"/>
                    <a:pt x="835" y="0"/>
                    <a:pt x="535" y="0"/>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61"/>
            <p:cNvSpPr/>
            <p:nvPr/>
          </p:nvSpPr>
          <p:spPr>
            <a:xfrm>
              <a:off x="3258000" y="3694550"/>
              <a:ext cx="210175" cy="221850"/>
            </a:xfrm>
            <a:custGeom>
              <a:rect b="b" l="l" r="r" t="t"/>
              <a:pathLst>
                <a:path extrusionOk="0" h="8874" w="8407">
                  <a:moveTo>
                    <a:pt x="6905" y="1"/>
                  </a:moveTo>
                  <a:lnTo>
                    <a:pt x="2836" y="34"/>
                  </a:lnTo>
                  <a:lnTo>
                    <a:pt x="1735" y="1502"/>
                  </a:lnTo>
                  <a:lnTo>
                    <a:pt x="701" y="3670"/>
                  </a:lnTo>
                  <a:lnTo>
                    <a:pt x="300" y="6038"/>
                  </a:lnTo>
                  <a:lnTo>
                    <a:pt x="0" y="8073"/>
                  </a:lnTo>
                  <a:lnTo>
                    <a:pt x="8406" y="8874"/>
                  </a:lnTo>
                  <a:lnTo>
                    <a:pt x="690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61"/>
            <p:cNvSpPr/>
            <p:nvPr/>
          </p:nvSpPr>
          <p:spPr>
            <a:xfrm>
              <a:off x="3250475" y="3848000"/>
              <a:ext cx="222700" cy="31100"/>
            </a:xfrm>
            <a:custGeom>
              <a:rect b="b" l="l" r="r" t="t"/>
              <a:pathLst>
                <a:path extrusionOk="0" h="1244" w="8908">
                  <a:moveTo>
                    <a:pt x="134" y="0"/>
                  </a:moveTo>
                  <a:cubicBezTo>
                    <a:pt x="68" y="0"/>
                    <a:pt x="1" y="34"/>
                    <a:pt x="1" y="100"/>
                  </a:cubicBezTo>
                  <a:cubicBezTo>
                    <a:pt x="1" y="167"/>
                    <a:pt x="34" y="234"/>
                    <a:pt x="101" y="234"/>
                  </a:cubicBezTo>
                  <a:lnTo>
                    <a:pt x="8774" y="1234"/>
                  </a:lnTo>
                  <a:cubicBezTo>
                    <a:pt x="8786" y="1241"/>
                    <a:pt x="8798" y="1243"/>
                    <a:pt x="8810" y="1243"/>
                  </a:cubicBezTo>
                  <a:cubicBezTo>
                    <a:pt x="8863" y="1243"/>
                    <a:pt x="8907" y="1189"/>
                    <a:pt x="8907" y="1134"/>
                  </a:cubicBezTo>
                  <a:cubicBezTo>
                    <a:pt x="8907" y="1068"/>
                    <a:pt x="8874" y="1034"/>
                    <a:pt x="8807" y="1001"/>
                  </a:cubicBezTo>
                  <a:lnTo>
                    <a:pt x="134" y="0"/>
                  </a:lnTo>
                  <a:close/>
                </a:path>
              </a:pathLst>
            </a:custGeom>
            <a:solidFill>
              <a:srgbClr val="E8EA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61"/>
            <p:cNvSpPr/>
            <p:nvPr/>
          </p:nvSpPr>
          <p:spPr>
            <a:xfrm>
              <a:off x="3263825" y="3783775"/>
              <a:ext cx="200175" cy="34450"/>
            </a:xfrm>
            <a:custGeom>
              <a:rect b="b" l="l" r="r" t="t"/>
              <a:pathLst>
                <a:path extrusionOk="0" h="1378" w="8007">
                  <a:moveTo>
                    <a:pt x="134" y="1"/>
                  </a:moveTo>
                  <a:cubicBezTo>
                    <a:pt x="67" y="1"/>
                    <a:pt x="1" y="34"/>
                    <a:pt x="1" y="101"/>
                  </a:cubicBezTo>
                  <a:cubicBezTo>
                    <a:pt x="1" y="168"/>
                    <a:pt x="34" y="234"/>
                    <a:pt x="101" y="234"/>
                  </a:cubicBezTo>
                  <a:lnTo>
                    <a:pt x="7873" y="1368"/>
                  </a:lnTo>
                  <a:cubicBezTo>
                    <a:pt x="7885" y="1375"/>
                    <a:pt x="7896" y="1377"/>
                    <a:pt x="7907" y="1377"/>
                  </a:cubicBezTo>
                  <a:cubicBezTo>
                    <a:pt x="7952" y="1377"/>
                    <a:pt x="7979" y="1323"/>
                    <a:pt x="8006" y="1268"/>
                  </a:cubicBezTo>
                  <a:cubicBezTo>
                    <a:pt x="8006" y="1202"/>
                    <a:pt x="7973" y="1168"/>
                    <a:pt x="7906" y="1135"/>
                  </a:cubicBezTo>
                  <a:lnTo>
                    <a:pt x="134" y="1"/>
                  </a:lnTo>
                  <a:close/>
                </a:path>
              </a:pathLst>
            </a:custGeom>
            <a:solidFill>
              <a:srgbClr val="E8EA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61"/>
            <p:cNvSpPr/>
            <p:nvPr/>
          </p:nvSpPr>
          <p:spPr>
            <a:xfrm>
              <a:off x="3289675" y="3727900"/>
              <a:ext cx="165150" cy="29225"/>
            </a:xfrm>
            <a:custGeom>
              <a:rect b="b" l="l" r="r" t="t"/>
              <a:pathLst>
                <a:path extrusionOk="0" h="1169" w="6606">
                  <a:moveTo>
                    <a:pt x="134" y="1"/>
                  </a:moveTo>
                  <a:cubicBezTo>
                    <a:pt x="67" y="1"/>
                    <a:pt x="1" y="34"/>
                    <a:pt x="1" y="101"/>
                  </a:cubicBezTo>
                  <a:cubicBezTo>
                    <a:pt x="1" y="168"/>
                    <a:pt x="34" y="234"/>
                    <a:pt x="101" y="234"/>
                  </a:cubicBezTo>
                  <a:lnTo>
                    <a:pt x="6472" y="1168"/>
                  </a:lnTo>
                  <a:cubicBezTo>
                    <a:pt x="6539" y="1168"/>
                    <a:pt x="6605" y="1135"/>
                    <a:pt x="6605" y="1068"/>
                  </a:cubicBezTo>
                  <a:cubicBezTo>
                    <a:pt x="6605" y="1002"/>
                    <a:pt x="6572" y="935"/>
                    <a:pt x="6505" y="935"/>
                  </a:cubicBezTo>
                  <a:lnTo>
                    <a:pt x="134" y="1"/>
                  </a:lnTo>
                  <a:close/>
                </a:path>
              </a:pathLst>
            </a:custGeom>
            <a:solidFill>
              <a:srgbClr val="E8EA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61"/>
            <p:cNvSpPr/>
            <p:nvPr/>
          </p:nvSpPr>
          <p:spPr>
            <a:xfrm>
              <a:off x="3315525" y="3686200"/>
              <a:ext cx="131800" cy="12550"/>
            </a:xfrm>
            <a:custGeom>
              <a:rect b="b" l="l" r="r" t="t"/>
              <a:pathLst>
                <a:path extrusionOk="0" h="502" w="5272">
                  <a:moveTo>
                    <a:pt x="234" y="1"/>
                  </a:moveTo>
                  <a:cubicBezTo>
                    <a:pt x="101" y="1"/>
                    <a:pt x="1" y="101"/>
                    <a:pt x="1" y="234"/>
                  </a:cubicBezTo>
                  <a:cubicBezTo>
                    <a:pt x="1" y="368"/>
                    <a:pt x="101" y="501"/>
                    <a:pt x="234" y="501"/>
                  </a:cubicBezTo>
                  <a:lnTo>
                    <a:pt x="5038" y="501"/>
                  </a:lnTo>
                  <a:cubicBezTo>
                    <a:pt x="5171" y="501"/>
                    <a:pt x="5271" y="368"/>
                    <a:pt x="5271" y="234"/>
                  </a:cubicBezTo>
                  <a:cubicBezTo>
                    <a:pt x="5271" y="101"/>
                    <a:pt x="5171" y="1"/>
                    <a:pt x="5038" y="1"/>
                  </a:cubicBezTo>
                  <a:close/>
                </a:path>
              </a:pathLst>
            </a:custGeom>
            <a:solidFill>
              <a:srgbClr val="7C1F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61"/>
            <p:cNvSpPr/>
            <p:nvPr/>
          </p:nvSpPr>
          <p:spPr>
            <a:xfrm>
              <a:off x="3240475" y="3892200"/>
              <a:ext cx="244375" cy="33500"/>
            </a:xfrm>
            <a:custGeom>
              <a:rect b="b" l="l" r="r" t="t"/>
              <a:pathLst>
                <a:path extrusionOk="0" h="1340" w="9775">
                  <a:moveTo>
                    <a:pt x="268" y="0"/>
                  </a:moveTo>
                  <a:cubicBezTo>
                    <a:pt x="134" y="0"/>
                    <a:pt x="34" y="100"/>
                    <a:pt x="1" y="234"/>
                  </a:cubicBezTo>
                  <a:cubicBezTo>
                    <a:pt x="1" y="367"/>
                    <a:pt x="101" y="501"/>
                    <a:pt x="234" y="501"/>
                  </a:cubicBezTo>
                  <a:lnTo>
                    <a:pt x="9507" y="1334"/>
                  </a:lnTo>
                  <a:cubicBezTo>
                    <a:pt x="9522" y="1338"/>
                    <a:pt x="9536" y="1340"/>
                    <a:pt x="9550" y="1340"/>
                  </a:cubicBezTo>
                  <a:cubicBezTo>
                    <a:pt x="9668" y="1340"/>
                    <a:pt x="9774" y="1220"/>
                    <a:pt x="9774" y="1101"/>
                  </a:cubicBezTo>
                  <a:cubicBezTo>
                    <a:pt x="9774" y="968"/>
                    <a:pt x="9674" y="867"/>
                    <a:pt x="9541" y="834"/>
                  </a:cubicBezTo>
                  <a:lnTo>
                    <a:pt x="268" y="0"/>
                  </a:lnTo>
                  <a:close/>
                </a:path>
              </a:pathLst>
            </a:custGeom>
            <a:solidFill>
              <a:srgbClr val="7C1F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61"/>
            <p:cNvSpPr/>
            <p:nvPr/>
          </p:nvSpPr>
          <p:spPr>
            <a:xfrm>
              <a:off x="3808375" y="3460225"/>
              <a:ext cx="26725" cy="544575"/>
            </a:xfrm>
            <a:custGeom>
              <a:rect b="b" l="l" r="r" t="t"/>
              <a:pathLst>
                <a:path extrusionOk="0" h="21783" w="1069">
                  <a:moveTo>
                    <a:pt x="535" y="0"/>
                  </a:moveTo>
                  <a:cubicBezTo>
                    <a:pt x="234" y="0"/>
                    <a:pt x="1" y="234"/>
                    <a:pt x="1" y="534"/>
                  </a:cubicBezTo>
                  <a:lnTo>
                    <a:pt x="1" y="21249"/>
                  </a:lnTo>
                  <a:cubicBezTo>
                    <a:pt x="1" y="21549"/>
                    <a:pt x="234" y="21782"/>
                    <a:pt x="535" y="21782"/>
                  </a:cubicBezTo>
                  <a:cubicBezTo>
                    <a:pt x="835" y="21782"/>
                    <a:pt x="1068" y="21549"/>
                    <a:pt x="1068" y="21249"/>
                  </a:cubicBezTo>
                  <a:lnTo>
                    <a:pt x="1068" y="534"/>
                  </a:lnTo>
                  <a:cubicBezTo>
                    <a:pt x="1068" y="234"/>
                    <a:pt x="835" y="0"/>
                    <a:pt x="535" y="0"/>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61"/>
            <p:cNvSpPr/>
            <p:nvPr/>
          </p:nvSpPr>
          <p:spPr>
            <a:xfrm>
              <a:off x="3584050" y="3568625"/>
              <a:ext cx="339450" cy="358625"/>
            </a:xfrm>
            <a:custGeom>
              <a:rect b="b" l="l" r="r" t="t"/>
              <a:pathLst>
                <a:path extrusionOk="0" h="14345" w="13578">
                  <a:moveTo>
                    <a:pt x="11142" y="1"/>
                  </a:moveTo>
                  <a:lnTo>
                    <a:pt x="4571" y="67"/>
                  </a:lnTo>
                  <a:lnTo>
                    <a:pt x="2836" y="2436"/>
                  </a:lnTo>
                  <a:lnTo>
                    <a:pt x="1135" y="5938"/>
                  </a:lnTo>
                  <a:lnTo>
                    <a:pt x="468" y="9774"/>
                  </a:lnTo>
                  <a:lnTo>
                    <a:pt x="1" y="13043"/>
                  </a:lnTo>
                  <a:lnTo>
                    <a:pt x="13577" y="14344"/>
                  </a:lnTo>
                  <a:lnTo>
                    <a:pt x="1114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61"/>
            <p:cNvSpPr/>
            <p:nvPr/>
          </p:nvSpPr>
          <p:spPr>
            <a:xfrm>
              <a:off x="3582400" y="3807975"/>
              <a:ext cx="339425" cy="45875"/>
            </a:xfrm>
            <a:custGeom>
              <a:rect b="b" l="l" r="r" t="t"/>
              <a:pathLst>
                <a:path extrusionOk="0" h="1835" w="13577">
                  <a:moveTo>
                    <a:pt x="134" y="0"/>
                  </a:moveTo>
                  <a:cubicBezTo>
                    <a:pt x="67" y="0"/>
                    <a:pt x="0" y="33"/>
                    <a:pt x="0" y="100"/>
                  </a:cubicBezTo>
                  <a:cubicBezTo>
                    <a:pt x="0" y="167"/>
                    <a:pt x="33" y="234"/>
                    <a:pt x="100" y="234"/>
                  </a:cubicBezTo>
                  <a:lnTo>
                    <a:pt x="13443" y="1835"/>
                  </a:lnTo>
                  <a:cubicBezTo>
                    <a:pt x="13510" y="1835"/>
                    <a:pt x="13543" y="1801"/>
                    <a:pt x="13576" y="1735"/>
                  </a:cubicBezTo>
                  <a:cubicBezTo>
                    <a:pt x="13576" y="1668"/>
                    <a:pt x="13510" y="1601"/>
                    <a:pt x="13476" y="1601"/>
                  </a:cubicBezTo>
                  <a:lnTo>
                    <a:pt x="134" y="0"/>
                  </a:lnTo>
                  <a:close/>
                </a:path>
              </a:pathLst>
            </a:custGeom>
            <a:solidFill>
              <a:srgbClr val="E8EA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61"/>
            <p:cNvSpPr/>
            <p:nvPr/>
          </p:nvSpPr>
          <p:spPr>
            <a:xfrm>
              <a:off x="3637425" y="3626175"/>
              <a:ext cx="255200" cy="47550"/>
            </a:xfrm>
            <a:custGeom>
              <a:rect b="b" l="l" r="r" t="t"/>
              <a:pathLst>
                <a:path extrusionOk="0" h="1902" w="10208">
                  <a:moveTo>
                    <a:pt x="167" y="0"/>
                  </a:moveTo>
                  <a:cubicBezTo>
                    <a:pt x="101" y="0"/>
                    <a:pt x="34" y="34"/>
                    <a:pt x="1" y="100"/>
                  </a:cubicBezTo>
                  <a:cubicBezTo>
                    <a:pt x="1" y="167"/>
                    <a:pt x="34" y="234"/>
                    <a:pt x="101" y="234"/>
                  </a:cubicBezTo>
                  <a:lnTo>
                    <a:pt x="10041" y="1902"/>
                  </a:lnTo>
                  <a:cubicBezTo>
                    <a:pt x="10108" y="1902"/>
                    <a:pt x="10175" y="1868"/>
                    <a:pt x="10175" y="1802"/>
                  </a:cubicBezTo>
                  <a:cubicBezTo>
                    <a:pt x="10208" y="1735"/>
                    <a:pt x="10141" y="1668"/>
                    <a:pt x="10108" y="1668"/>
                  </a:cubicBezTo>
                  <a:lnTo>
                    <a:pt x="167" y="0"/>
                  </a:lnTo>
                  <a:close/>
                </a:path>
              </a:pathLst>
            </a:custGeom>
            <a:solidFill>
              <a:srgbClr val="E8EA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61"/>
            <p:cNvSpPr/>
            <p:nvPr/>
          </p:nvSpPr>
          <p:spPr>
            <a:xfrm>
              <a:off x="3597400" y="3716225"/>
              <a:ext cx="311075" cy="53400"/>
            </a:xfrm>
            <a:custGeom>
              <a:rect b="b" l="l" r="r" t="t"/>
              <a:pathLst>
                <a:path extrusionOk="0" h="2136" w="12443">
                  <a:moveTo>
                    <a:pt x="134" y="1"/>
                  </a:moveTo>
                  <a:cubicBezTo>
                    <a:pt x="67" y="1"/>
                    <a:pt x="1" y="34"/>
                    <a:pt x="1" y="101"/>
                  </a:cubicBezTo>
                  <a:cubicBezTo>
                    <a:pt x="1" y="168"/>
                    <a:pt x="34" y="201"/>
                    <a:pt x="101" y="234"/>
                  </a:cubicBezTo>
                  <a:lnTo>
                    <a:pt x="12309" y="2136"/>
                  </a:lnTo>
                  <a:cubicBezTo>
                    <a:pt x="12376" y="2136"/>
                    <a:pt x="12443" y="2102"/>
                    <a:pt x="12443" y="2036"/>
                  </a:cubicBezTo>
                  <a:cubicBezTo>
                    <a:pt x="12443" y="1969"/>
                    <a:pt x="12409" y="1902"/>
                    <a:pt x="12343" y="1902"/>
                  </a:cubicBezTo>
                  <a:lnTo>
                    <a:pt x="134" y="1"/>
                  </a:lnTo>
                  <a:close/>
                </a:path>
              </a:pathLst>
            </a:custGeom>
            <a:solidFill>
              <a:srgbClr val="E8EA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61"/>
            <p:cNvSpPr/>
            <p:nvPr/>
          </p:nvSpPr>
          <p:spPr>
            <a:xfrm>
              <a:off x="3679950" y="3560300"/>
              <a:ext cx="196850" cy="12525"/>
            </a:xfrm>
            <a:custGeom>
              <a:rect b="b" l="l" r="r" t="t"/>
              <a:pathLst>
                <a:path extrusionOk="0" h="501" w="7874">
                  <a:moveTo>
                    <a:pt x="268" y="0"/>
                  </a:moveTo>
                  <a:cubicBezTo>
                    <a:pt x="101" y="0"/>
                    <a:pt x="1" y="133"/>
                    <a:pt x="1" y="267"/>
                  </a:cubicBezTo>
                  <a:cubicBezTo>
                    <a:pt x="1" y="400"/>
                    <a:pt x="101" y="500"/>
                    <a:pt x="268" y="500"/>
                  </a:cubicBezTo>
                  <a:lnTo>
                    <a:pt x="7640" y="500"/>
                  </a:lnTo>
                  <a:cubicBezTo>
                    <a:pt x="7773" y="500"/>
                    <a:pt x="7873" y="400"/>
                    <a:pt x="7873" y="267"/>
                  </a:cubicBezTo>
                  <a:cubicBezTo>
                    <a:pt x="7873" y="133"/>
                    <a:pt x="7773" y="0"/>
                    <a:pt x="7640" y="0"/>
                  </a:cubicBezTo>
                  <a:close/>
                </a:path>
              </a:pathLst>
            </a:custGeom>
            <a:solidFill>
              <a:srgbClr val="7C1F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61"/>
            <p:cNvSpPr/>
            <p:nvPr/>
          </p:nvSpPr>
          <p:spPr>
            <a:xfrm>
              <a:off x="3569050" y="3887850"/>
              <a:ext cx="373625" cy="45225"/>
            </a:xfrm>
            <a:custGeom>
              <a:rect b="b" l="l" r="r" t="t"/>
              <a:pathLst>
                <a:path extrusionOk="0" h="1809" w="14945">
                  <a:moveTo>
                    <a:pt x="248" y="1"/>
                  </a:moveTo>
                  <a:cubicBezTo>
                    <a:pt x="134" y="1"/>
                    <a:pt x="34" y="92"/>
                    <a:pt x="34" y="208"/>
                  </a:cubicBezTo>
                  <a:cubicBezTo>
                    <a:pt x="0" y="341"/>
                    <a:pt x="100" y="474"/>
                    <a:pt x="234" y="474"/>
                  </a:cubicBezTo>
                  <a:lnTo>
                    <a:pt x="14678" y="1809"/>
                  </a:lnTo>
                  <a:cubicBezTo>
                    <a:pt x="14811" y="1809"/>
                    <a:pt x="14911" y="1709"/>
                    <a:pt x="14944" y="1575"/>
                  </a:cubicBezTo>
                  <a:cubicBezTo>
                    <a:pt x="14944" y="1442"/>
                    <a:pt x="14844" y="1342"/>
                    <a:pt x="14711" y="1308"/>
                  </a:cubicBezTo>
                  <a:lnTo>
                    <a:pt x="301" y="7"/>
                  </a:lnTo>
                  <a:cubicBezTo>
                    <a:pt x="283" y="3"/>
                    <a:pt x="266" y="1"/>
                    <a:pt x="248" y="1"/>
                  </a:cubicBezTo>
                  <a:close/>
                </a:path>
              </a:pathLst>
            </a:custGeom>
            <a:solidFill>
              <a:srgbClr val="7C1F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61"/>
            <p:cNvSpPr/>
            <p:nvPr/>
          </p:nvSpPr>
          <p:spPr>
            <a:xfrm>
              <a:off x="3479825" y="3952225"/>
              <a:ext cx="636300" cy="113450"/>
            </a:xfrm>
            <a:custGeom>
              <a:rect b="b" l="l" r="r" t="t"/>
              <a:pathLst>
                <a:path extrusionOk="0" h="4538" w="25452">
                  <a:moveTo>
                    <a:pt x="0" y="1"/>
                  </a:moveTo>
                  <a:lnTo>
                    <a:pt x="0" y="4537"/>
                  </a:lnTo>
                  <a:lnTo>
                    <a:pt x="25452" y="4537"/>
                  </a:lnTo>
                  <a:lnTo>
                    <a:pt x="25452" y="1"/>
                  </a:lnTo>
                  <a:close/>
                </a:path>
              </a:pathLst>
            </a:custGeom>
            <a:solidFill>
              <a:srgbClr val="7C1F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61"/>
            <p:cNvSpPr/>
            <p:nvPr/>
          </p:nvSpPr>
          <p:spPr>
            <a:xfrm>
              <a:off x="3269675" y="3983100"/>
              <a:ext cx="389450" cy="70900"/>
            </a:xfrm>
            <a:custGeom>
              <a:rect b="b" l="l" r="r" t="t"/>
              <a:pathLst>
                <a:path extrusionOk="0" h="2836" w="15578">
                  <a:moveTo>
                    <a:pt x="968" y="0"/>
                  </a:moveTo>
                  <a:cubicBezTo>
                    <a:pt x="434" y="0"/>
                    <a:pt x="0" y="434"/>
                    <a:pt x="0" y="967"/>
                  </a:cubicBezTo>
                  <a:lnTo>
                    <a:pt x="0" y="2835"/>
                  </a:lnTo>
                  <a:lnTo>
                    <a:pt x="15578" y="2835"/>
                  </a:lnTo>
                  <a:lnTo>
                    <a:pt x="155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61"/>
            <p:cNvSpPr/>
            <p:nvPr/>
          </p:nvSpPr>
          <p:spPr>
            <a:xfrm>
              <a:off x="3453125" y="3943900"/>
              <a:ext cx="689700" cy="20875"/>
            </a:xfrm>
            <a:custGeom>
              <a:rect b="b" l="l" r="r" t="t"/>
              <a:pathLst>
                <a:path extrusionOk="0" h="835" w="27588">
                  <a:moveTo>
                    <a:pt x="434" y="0"/>
                  </a:moveTo>
                  <a:cubicBezTo>
                    <a:pt x="201" y="0"/>
                    <a:pt x="1" y="167"/>
                    <a:pt x="1" y="401"/>
                  </a:cubicBezTo>
                  <a:cubicBezTo>
                    <a:pt x="1" y="634"/>
                    <a:pt x="201" y="834"/>
                    <a:pt x="434" y="834"/>
                  </a:cubicBezTo>
                  <a:lnTo>
                    <a:pt x="27153" y="834"/>
                  </a:lnTo>
                  <a:cubicBezTo>
                    <a:pt x="27387" y="834"/>
                    <a:pt x="27587" y="634"/>
                    <a:pt x="27587" y="401"/>
                  </a:cubicBezTo>
                  <a:cubicBezTo>
                    <a:pt x="27587" y="167"/>
                    <a:pt x="27387" y="0"/>
                    <a:pt x="271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61"/>
            <p:cNvSpPr/>
            <p:nvPr/>
          </p:nvSpPr>
          <p:spPr>
            <a:xfrm>
              <a:off x="4005200" y="3993925"/>
              <a:ext cx="83400" cy="36725"/>
            </a:xfrm>
            <a:custGeom>
              <a:rect b="b" l="l" r="r" t="t"/>
              <a:pathLst>
                <a:path extrusionOk="0" h="1469" w="3336">
                  <a:moveTo>
                    <a:pt x="0" y="1"/>
                  </a:moveTo>
                  <a:lnTo>
                    <a:pt x="0" y="1468"/>
                  </a:lnTo>
                  <a:lnTo>
                    <a:pt x="3336" y="1468"/>
                  </a:lnTo>
                  <a:lnTo>
                    <a:pt x="3336" y="1"/>
                  </a:lnTo>
                  <a:close/>
                </a:path>
              </a:pathLst>
            </a:custGeom>
            <a:solidFill>
              <a:srgbClr val="E8EA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61"/>
            <p:cNvSpPr/>
            <p:nvPr/>
          </p:nvSpPr>
          <p:spPr>
            <a:xfrm>
              <a:off x="3895950" y="3993925"/>
              <a:ext cx="82575" cy="36725"/>
            </a:xfrm>
            <a:custGeom>
              <a:rect b="b" l="l" r="r" t="t"/>
              <a:pathLst>
                <a:path extrusionOk="0" h="1469" w="3303">
                  <a:moveTo>
                    <a:pt x="0" y="1"/>
                  </a:moveTo>
                  <a:lnTo>
                    <a:pt x="0" y="1468"/>
                  </a:lnTo>
                  <a:lnTo>
                    <a:pt x="3303" y="1468"/>
                  </a:lnTo>
                  <a:lnTo>
                    <a:pt x="3303" y="1"/>
                  </a:lnTo>
                  <a:close/>
                </a:path>
              </a:pathLst>
            </a:custGeom>
            <a:solidFill>
              <a:srgbClr val="E8EA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61"/>
            <p:cNvSpPr/>
            <p:nvPr/>
          </p:nvSpPr>
          <p:spPr>
            <a:xfrm>
              <a:off x="3785875" y="3993925"/>
              <a:ext cx="83400" cy="36725"/>
            </a:xfrm>
            <a:custGeom>
              <a:rect b="b" l="l" r="r" t="t"/>
              <a:pathLst>
                <a:path extrusionOk="0" h="1469" w="3336">
                  <a:moveTo>
                    <a:pt x="0" y="1"/>
                  </a:moveTo>
                  <a:lnTo>
                    <a:pt x="0" y="1468"/>
                  </a:lnTo>
                  <a:lnTo>
                    <a:pt x="3336" y="1468"/>
                  </a:lnTo>
                  <a:lnTo>
                    <a:pt x="3336" y="1"/>
                  </a:lnTo>
                  <a:close/>
                </a:path>
              </a:pathLst>
            </a:custGeom>
            <a:solidFill>
              <a:srgbClr val="E8EA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61"/>
            <p:cNvSpPr/>
            <p:nvPr/>
          </p:nvSpPr>
          <p:spPr>
            <a:xfrm>
              <a:off x="3676625" y="3993925"/>
              <a:ext cx="82575" cy="36725"/>
            </a:xfrm>
            <a:custGeom>
              <a:rect b="b" l="l" r="r" t="t"/>
              <a:pathLst>
                <a:path extrusionOk="0" h="1469" w="3303">
                  <a:moveTo>
                    <a:pt x="0" y="1"/>
                  </a:moveTo>
                  <a:lnTo>
                    <a:pt x="0" y="1468"/>
                  </a:lnTo>
                  <a:lnTo>
                    <a:pt x="3303" y="1468"/>
                  </a:lnTo>
                  <a:lnTo>
                    <a:pt x="3303" y="1"/>
                  </a:lnTo>
                  <a:close/>
                </a:path>
              </a:pathLst>
            </a:custGeom>
            <a:solidFill>
              <a:srgbClr val="E8EA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61"/>
            <p:cNvSpPr/>
            <p:nvPr/>
          </p:nvSpPr>
          <p:spPr>
            <a:xfrm>
              <a:off x="4173675" y="4006400"/>
              <a:ext cx="180125" cy="141000"/>
            </a:xfrm>
            <a:custGeom>
              <a:rect b="b" l="l" r="r" t="t"/>
              <a:pathLst>
                <a:path extrusionOk="0" h="5640" w="7205">
                  <a:moveTo>
                    <a:pt x="1306" y="1"/>
                  </a:moveTo>
                  <a:cubicBezTo>
                    <a:pt x="568" y="1"/>
                    <a:pt x="0" y="590"/>
                    <a:pt x="33" y="1336"/>
                  </a:cubicBezTo>
                  <a:lnTo>
                    <a:pt x="133" y="5639"/>
                  </a:lnTo>
                  <a:lnTo>
                    <a:pt x="3669" y="5639"/>
                  </a:lnTo>
                  <a:lnTo>
                    <a:pt x="7004" y="703"/>
                  </a:lnTo>
                  <a:cubicBezTo>
                    <a:pt x="7204" y="402"/>
                    <a:pt x="6971" y="2"/>
                    <a:pt x="6637" y="2"/>
                  </a:cubicBezTo>
                  <a:lnTo>
                    <a:pt x="1367" y="2"/>
                  </a:lnTo>
                  <a:cubicBezTo>
                    <a:pt x="1347" y="1"/>
                    <a:pt x="1326" y="1"/>
                    <a:pt x="13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61"/>
            <p:cNvSpPr/>
            <p:nvPr/>
          </p:nvSpPr>
          <p:spPr>
            <a:xfrm>
              <a:off x="3269675" y="4050650"/>
              <a:ext cx="1060775" cy="140950"/>
            </a:xfrm>
            <a:custGeom>
              <a:rect b="b" l="l" r="r" t="t"/>
              <a:pathLst>
                <a:path extrusionOk="0" h="5638" w="42431">
                  <a:moveTo>
                    <a:pt x="0" y="0"/>
                  </a:moveTo>
                  <a:lnTo>
                    <a:pt x="3336" y="4937"/>
                  </a:lnTo>
                  <a:cubicBezTo>
                    <a:pt x="3636" y="5371"/>
                    <a:pt x="4170" y="5637"/>
                    <a:pt x="4704" y="5637"/>
                  </a:cubicBezTo>
                  <a:lnTo>
                    <a:pt x="37760" y="5637"/>
                  </a:lnTo>
                  <a:cubicBezTo>
                    <a:pt x="38294" y="5637"/>
                    <a:pt x="38795" y="5371"/>
                    <a:pt x="39095" y="4937"/>
                  </a:cubicBezTo>
                  <a:lnTo>
                    <a:pt x="4243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61"/>
            <p:cNvSpPr/>
            <p:nvPr/>
          </p:nvSpPr>
          <p:spPr>
            <a:xfrm>
              <a:off x="3313875" y="4114850"/>
              <a:ext cx="973200" cy="76750"/>
            </a:xfrm>
            <a:custGeom>
              <a:rect b="b" l="l" r="r" t="t"/>
              <a:pathLst>
                <a:path extrusionOk="0" h="3070" w="38928">
                  <a:moveTo>
                    <a:pt x="0" y="1"/>
                  </a:moveTo>
                  <a:lnTo>
                    <a:pt x="1568" y="2369"/>
                  </a:lnTo>
                  <a:cubicBezTo>
                    <a:pt x="1868" y="2803"/>
                    <a:pt x="2402" y="3069"/>
                    <a:pt x="2936" y="3069"/>
                  </a:cubicBezTo>
                  <a:lnTo>
                    <a:pt x="35992" y="3069"/>
                  </a:lnTo>
                  <a:cubicBezTo>
                    <a:pt x="36526" y="3069"/>
                    <a:pt x="37027" y="2803"/>
                    <a:pt x="37327" y="2369"/>
                  </a:cubicBezTo>
                  <a:lnTo>
                    <a:pt x="38928" y="1"/>
                  </a:lnTo>
                  <a:close/>
                </a:path>
              </a:pathLst>
            </a:custGeom>
            <a:solidFill>
              <a:srgbClr val="7C1F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61"/>
            <p:cNvSpPr/>
            <p:nvPr/>
          </p:nvSpPr>
          <p:spPr>
            <a:xfrm>
              <a:off x="3322200" y="4128200"/>
              <a:ext cx="955700" cy="63400"/>
            </a:xfrm>
            <a:custGeom>
              <a:rect b="b" l="l" r="r" t="t"/>
              <a:pathLst>
                <a:path extrusionOk="0" h="2536" w="38228">
                  <a:moveTo>
                    <a:pt x="1" y="0"/>
                  </a:moveTo>
                  <a:lnTo>
                    <a:pt x="1235" y="1835"/>
                  </a:lnTo>
                  <a:cubicBezTo>
                    <a:pt x="1535" y="2269"/>
                    <a:pt x="2069" y="2535"/>
                    <a:pt x="2603" y="2535"/>
                  </a:cubicBezTo>
                  <a:lnTo>
                    <a:pt x="35626" y="2535"/>
                  </a:lnTo>
                  <a:cubicBezTo>
                    <a:pt x="36160" y="2535"/>
                    <a:pt x="36694" y="2269"/>
                    <a:pt x="36994" y="1835"/>
                  </a:cubicBezTo>
                  <a:lnTo>
                    <a:pt x="3822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61"/>
            <p:cNvSpPr/>
            <p:nvPr/>
          </p:nvSpPr>
          <p:spPr>
            <a:xfrm>
              <a:off x="4135275" y="4087325"/>
              <a:ext cx="76750" cy="65250"/>
            </a:xfrm>
            <a:custGeom>
              <a:rect b="b" l="l" r="r" t="t"/>
              <a:pathLst>
                <a:path extrusionOk="0" h="2610" w="3070">
                  <a:moveTo>
                    <a:pt x="1326" y="518"/>
                  </a:moveTo>
                  <a:cubicBezTo>
                    <a:pt x="1515" y="518"/>
                    <a:pt x="1709" y="586"/>
                    <a:pt x="1869" y="735"/>
                  </a:cubicBezTo>
                  <a:cubicBezTo>
                    <a:pt x="2336" y="1235"/>
                    <a:pt x="2002" y="2069"/>
                    <a:pt x="1302" y="2069"/>
                  </a:cubicBezTo>
                  <a:cubicBezTo>
                    <a:pt x="902" y="2069"/>
                    <a:pt x="535" y="1702"/>
                    <a:pt x="535" y="1302"/>
                  </a:cubicBezTo>
                  <a:cubicBezTo>
                    <a:pt x="535" y="825"/>
                    <a:pt x="921" y="518"/>
                    <a:pt x="1326" y="518"/>
                  </a:cubicBezTo>
                  <a:close/>
                  <a:moveTo>
                    <a:pt x="1302" y="1"/>
                  </a:moveTo>
                  <a:cubicBezTo>
                    <a:pt x="601" y="1"/>
                    <a:pt x="1" y="568"/>
                    <a:pt x="1" y="1302"/>
                  </a:cubicBezTo>
                  <a:cubicBezTo>
                    <a:pt x="1" y="2094"/>
                    <a:pt x="645" y="2609"/>
                    <a:pt x="1320" y="2609"/>
                  </a:cubicBezTo>
                  <a:cubicBezTo>
                    <a:pt x="1641" y="2609"/>
                    <a:pt x="1968" y="2493"/>
                    <a:pt x="2236" y="2236"/>
                  </a:cubicBezTo>
                  <a:cubicBezTo>
                    <a:pt x="3070" y="1402"/>
                    <a:pt x="2469" y="1"/>
                    <a:pt x="1302" y="1"/>
                  </a:cubicBezTo>
                  <a:close/>
                </a:path>
              </a:pathLst>
            </a:custGeom>
            <a:solidFill>
              <a:srgbClr val="26170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61"/>
            <p:cNvSpPr/>
            <p:nvPr/>
          </p:nvSpPr>
          <p:spPr>
            <a:xfrm>
              <a:off x="4040225" y="4087325"/>
              <a:ext cx="75900" cy="65250"/>
            </a:xfrm>
            <a:custGeom>
              <a:rect b="b" l="l" r="r" t="t"/>
              <a:pathLst>
                <a:path extrusionOk="0" h="2610" w="3036">
                  <a:moveTo>
                    <a:pt x="1314" y="518"/>
                  </a:moveTo>
                  <a:cubicBezTo>
                    <a:pt x="1499" y="518"/>
                    <a:pt x="1686" y="586"/>
                    <a:pt x="1835" y="735"/>
                  </a:cubicBezTo>
                  <a:cubicBezTo>
                    <a:pt x="2335" y="1235"/>
                    <a:pt x="1968" y="2069"/>
                    <a:pt x="1301" y="2069"/>
                  </a:cubicBezTo>
                  <a:cubicBezTo>
                    <a:pt x="867" y="2069"/>
                    <a:pt x="534" y="1702"/>
                    <a:pt x="534" y="1302"/>
                  </a:cubicBezTo>
                  <a:cubicBezTo>
                    <a:pt x="534" y="825"/>
                    <a:pt x="920" y="518"/>
                    <a:pt x="1314" y="518"/>
                  </a:cubicBezTo>
                  <a:close/>
                  <a:moveTo>
                    <a:pt x="1301" y="1"/>
                  </a:moveTo>
                  <a:cubicBezTo>
                    <a:pt x="567" y="1"/>
                    <a:pt x="0" y="568"/>
                    <a:pt x="0" y="1302"/>
                  </a:cubicBezTo>
                  <a:cubicBezTo>
                    <a:pt x="0" y="2094"/>
                    <a:pt x="645" y="2609"/>
                    <a:pt x="1320" y="2609"/>
                  </a:cubicBezTo>
                  <a:cubicBezTo>
                    <a:pt x="1640" y="2609"/>
                    <a:pt x="1967" y="2493"/>
                    <a:pt x="2235" y="2236"/>
                  </a:cubicBezTo>
                  <a:cubicBezTo>
                    <a:pt x="3036" y="1402"/>
                    <a:pt x="2469" y="1"/>
                    <a:pt x="1301" y="1"/>
                  </a:cubicBezTo>
                  <a:close/>
                </a:path>
              </a:pathLst>
            </a:custGeom>
            <a:solidFill>
              <a:srgbClr val="26170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61"/>
            <p:cNvSpPr/>
            <p:nvPr/>
          </p:nvSpPr>
          <p:spPr>
            <a:xfrm>
              <a:off x="3832575" y="4087325"/>
              <a:ext cx="75900" cy="65250"/>
            </a:xfrm>
            <a:custGeom>
              <a:rect b="b" l="l" r="r" t="t"/>
              <a:pathLst>
                <a:path extrusionOk="0" h="2610" w="3036">
                  <a:moveTo>
                    <a:pt x="1314" y="518"/>
                  </a:moveTo>
                  <a:cubicBezTo>
                    <a:pt x="1499" y="518"/>
                    <a:pt x="1686" y="586"/>
                    <a:pt x="1835" y="735"/>
                  </a:cubicBezTo>
                  <a:cubicBezTo>
                    <a:pt x="2335" y="1235"/>
                    <a:pt x="1968" y="2069"/>
                    <a:pt x="1301" y="2069"/>
                  </a:cubicBezTo>
                  <a:cubicBezTo>
                    <a:pt x="868" y="2069"/>
                    <a:pt x="534" y="1702"/>
                    <a:pt x="534" y="1302"/>
                  </a:cubicBezTo>
                  <a:cubicBezTo>
                    <a:pt x="534" y="825"/>
                    <a:pt x="920" y="518"/>
                    <a:pt x="1314" y="518"/>
                  </a:cubicBezTo>
                  <a:close/>
                  <a:moveTo>
                    <a:pt x="1301" y="1"/>
                  </a:moveTo>
                  <a:cubicBezTo>
                    <a:pt x="567" y="1"/>
                    <a:pt x="0" y="568"/>
                    <a:pt x="0" y="1302"/>
                  </a:cubicBezTo>
                  <a:cubicBezTo>
                    <a:pt x="0" y="2094"/>
                    <a:pt x="645" y="2609"/>
                    <a:pt x="1320" y="2609"/>
                  </a:cubicBezTo>
                  <a:cubicBezTo>
                    <a:pt x="1640" y="2609"/>
                    <a:pt x="1967" y="2493"/>
                    <a:pt x="2235" y="2236"/>
                  </a:cubicBezTo>
                  <a:cubicBezTo>
                    <a:pt x="3036" y="1402"/>
                    <a:pt x="2469" y="1"/>
                    <a:pt x="1301" y="1"/>
                  </a:cubicBezTo>
                  <a:close/>
                </a:path>
              </a:pathLst>
            </a:custGeom>
            <a:solidFill>
              <a:srgbClr val="26170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61"/>
            <p:cNvSpPr/>
            <p:nvPr/>
          </p:nvSpPr>
          <p:spPr>
            <a:xfrm>
              <a:off x="3736675" y="4087325"/>
              <a:ext cx="76750" cy="65250"/>
            </a:xfrm>
            <a:custGeom>
              <a:rect b="b" l="l" r="r" t="t"/>
              <a:pathLst>
                <a:path extrusionOk="0" h="2610" w="3070">
                  <a:moveTo>
                    <a:pt x="1333" y="518"/>
                  </a:moveTo>
                  <a:cubicBezTo>
                    <a:pt x="1518" y="518"/>
                    <a:pt x="1708" y="586"/>
                    <a:pt x="1868" y="735"/>
                  </a:cubicBezTo>
                  <a:cubicBezTo>
                    <a:pt x="2335" y="1235"/>
                    <a:pt x="2002" y="2069"/>
                    <a:pt x="1334" y="2069"/>
                  </a:cubicBezTo>
                  <a:cubicBezTo>
                    <a:pt x="901" y="2069"/>
                    <a:pt x="567" y="1702"/>
                    <a:pt x="567" y="1302"/>
                  </a:cubicBezTo>
                  <a:cubicBezTo>
                    <a:pt x="567" y="825"/>
                    <a:pt x="938" y="518"/>
                    <a:pt x="1333" y="518"/>
                  </a:cubicBezTo>
                  <a:close/>
                  <a:moveTo>
                    <a:pt x="1334" y="1"/>
                  </a:moveTo>
                  <a:cubicBezTo>
                    <a:pt x="601" y="1"/>
                    <a:pt x="0" y="568"/>
                    <a:pt x="0" y="1302"/>
                  </a:cubicBezTo>
                  <a:cubicBezTo>
                    <a:pt x="0" y="2094"/>
                    <a:pt x="660" y="2609"/>
                    <a:pt x="1335" y="2609"/>
                  </a:cubicBezTo>
                  <a:cubicBezTo>
                    <a:pt x="1654" y="2609"/>
                    <a:pt x="1978" y="2493"/>
                    <a:pt x="2235" y="2236"/>
                  </a:cubicBezTo>
                  <a:cubicBezTo>
                    <a:pt x="3069" y="1402"/>
                    <a:pt x="2469" y="1"/>
                    <a:pt x="1334" y="1"/>
                  </a:cubicBezTo>
                  <a:close/>
                </a:path>
              </a:pathLst>
            </a:custGeom>
            <a:solidFill>
              <a:srgbClr val="26170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61"/>
            <p:cNvSpPr/>
            <p:nvPr/>
          </p:nvSpPr>
          <p:spPr>
            <a:xfrm>
              <a:off x="3529850" y="4087325"/>
              <a:ext cx="76500" cy="64975"/>
            </a:xfrm>
            <a:custGeom>
              <a:rect b="b" l="l" r="r" t="t"/>
              <a:pathLst>
                <a:path extrusionOk="0" h="2599" w="3060">
                  <a:moveTo>
                    <a:pt x="1305" y="528"/>
                  </a:moveTo>
                  <a:cubicBezTo>
                    <a:pt x="1501" y="528"/>
                    <a:pt x="1703" y="603"/>
                    <a:pt x="1869" y="768"/>
                  </a:cubicBezTo>
                  <a:cubicBezTo>
                    <a:pt x="2336" y="1235"/>
                    <a:pt x="2002" y="2069"/>
                    <a:pt x="1302" y="2069"/>
                  </a:cubicBezTo>
                  <a:cubicBezTo>
                    <a:pt x="868" y="2069"/>
                    <a:pt x="534" y="1735"/>
                    <a:pt x="534" y="1302"/>
                  </a:cubicBezTo>
                  <a:cubicBezTo>
                    <a:pt x="534" y="833"/>
                    <a:pt x="908" y="528"/>
                    <a:pt x="1305" y="528"/>
                  </a:cubicBezTo>
                  <a:close/>
                  <a:moveTo>
                    <a:pt x="1341" y="0"/>
                  </a:moveTo>
                  <a:cubicBezTo>
                    <a:pt x="1328" y="0"/>
                    <a:pt x="1315" y="0"/>
                    <a:pt x="1302" y="1"/>
                  </a:cubicBezTo>
                  <a:cubicBezTo>
                    <a:pt x="568" y="1"/>
                    <a:pt x="1" y="568"/>
                    <a:pt x="1" y="1302"/>
                  </a:cubicBezTo>
                  <a:cubicBezTo>
                    <a:pt x="1" y="2086"/>
                    <a:pt x="632" y="2599"/>
                    <a:pt x="1300" y="2599"/>
                  </a:cubicBezTo>
                  <a:cubicBezTo>
                    <a:pt x="1627" y="2599"/>
                    <a:pt x="1962" y="2476"/>
                    <a:pt x="2236" y="2202"/>
                  </a:cubicBezTo>
                  <a:cubicBezTo>
                    <a:pt x="3060" y="1411"/>
                    <a:pt x="2483" y="0"/>
                    <a:pt x="1341" y="0"/>
                  </a:cubicBezTo>
                  <a:close/>
                </a:path>
              </a:pathLst>
            </a:custGeom>
            <a:solidFill>
              <a:srgbClr val="26170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61"/>
            <p:cNvSpPr/>
            <p:nvPr/>
          </p:nvSpPr>
          <p:spPr>
            <a:xfrm>
              <a:off x="3433950" y="4087325"/>
              <a:ext cx="76750" cy="65250"/>
            </a:xfrm>
            <a:custGeom>
              <a:rect b="b" l="l" r="r" t="t"/>
              <a:pathLst>
                <a:path extrusionOk="0" h="2610" w="3070">
                  <a:moveTo>
                    <a:pt x="1325" y="518"/>
                  </a:moveTo>
                  <a:cubicBezTo>
                    <a:pt x="1515" y="518"/>
                    <a:pt x="1709" y="586"/>
                    <a:pt x="1869" y="735"/>
                  </a:cubicBezTo>
                  <a:cubicBezTo>
                    <a:pt x="2336" y="1235"/>
                    <a:pt x="2002" y="2069"/>
                    <a:pt x="1301" y="2069"/>
                  </a:cubicBezTo>
                  <a:cubicBezTo>
                    <a:pt x="901" y="2069"/>
                    <a:pt x="534" y="1702"/>
                    <a:pt x="534" y="1302"/>
                  </a:cubicBezTo>
                  <a:cubicBezTo>
                    <a:pt x="534" y="825"/>
                    <a:pt x="921" y="518"/>
                    <a:pt x="1325" y="518"/>
                  </a:cubicBezTo>
                  <a:close/>
                  <a:moveTo>
                    <a:pt x="1301" y="1"/>
                  </a:moveTo>
                  <a:cubicBezTo>
                    <a:pt x="601" y="1"/>
                    <a:pt x="1" y="568"/>
                    <a:pt x="1" y="1302"/>
                  </a:cubicBezTo>
                  <a:cubicBezTo>
                    <a:pt x="1" y="2094"/>
                    <a:pt x="645" y="2609"/>
                    <a:pt x="1320" y="2609"/>
                  </a:cubicBezTo>
                  <a:cubicBezTo>
                    <a:pt x="1640" y="2609"/>
                    <a:pt x="1967" y="2493"/>
                    <a:pt x="2235" y="2236"/>
                  </a:cubicBezTo>
                  <a:cubicBezTo>
                    <a:pt x="3069" y="1402"/>
                    <a:pt x="2469" y="1"/>
                    <a:pt x="1301" y="1"/>
                  </a:cubicBezTo>
                  <a:close/>
                </a:path>
              </a:pathLst>
            </a:custGeom>
            <a:solidFill>
              <a:srgbClr val="26170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61"/>
            <p:cNvSpPr/>
            <p:nvPr/>
          </p:nvSpPr>
          <p:spPr>
            <a:xfrm>
              <a:off x="2914425" y="4070650"/>
              <a:ext cx="141775" cy="120675"/>
            </a:xfrm>
            <a:custGeom>
              <a:rect b="b" l="l" r="r" t="t"/>
              <a:pathLst>
                <a:path extrusionOk="0" h="4827" w="5671">
                  <a:moveTo>
                    <a:pt x="3236" y="1"/>
                  </a:moveTo>
                  <a:cubicBezTo>
                    <a:pt x="1067" y="1"/>
                    <a:pt x="0" y="2602"/>
                    <a:pt x="1534" y="4104"/>
                  </a:cubicBezTo>
                  <a:cubicBezTo>
                    <a:pt x="2034" y="4603"/>
                    <a:pt x="2646" y="4827"/>
                    <a:pt x="3245" y="4827"/>
                  </a:cubicBezTo>
                  <a:cubicBezTo>
                    <a:pt x="4487" y="4827"/>
                    <a:pt x="5671" y="3865"/>
                    <a:pt x="5671" y="2402"/>
                  </a:cubicBezTo>
                  <a:cubicBezTo>
                    <a:pt x="5671" y="1068"/>
                    <a:pt x="4570" y="1"/>
                    <a:pt x="32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61"/>
            <p:cNvSpPr/>
            <p:nvPr/>
          </p:nvSpPr>
          <p:spPr>
            <a:xfrm>
              <a:off x="3097875" y="4159875"/>
              <a:ext cx="75075" cy="37550"/>
            </a:xfrm>
            <a:custGeom>
              <a:rect b="b" l="l" r="r" t="t"/>
              <a:pathLst>
                <a:path extrusionOk="0" h="1502" w="3003">
                  <a:moveTo>
                    <a:pt x="1502" y="1"/>
                  </a:moveTo>
                  <a:cubicBezTo>
                    <a:pt x="751" y="1"/>
                    <a:pt x="1" y="501"/>
                    <a:pt x="1" y="1502"/>
                  </a:cubicBezTo>
                  <a:lnTo>
                    <a:pt x="3003" y="1502"/>
                  </a:lnTo>
                  <a:cubicBezTo>
                    <a:pt x="3003" y="501"/>
                    <a:pt x="2252" y="1"/>
                    <a:pt x="15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61"/>
            <p:cNvSpPr/>
            <p:nvPr/>
          </p:nvSpPr>
          <p:spPr>
            <a:xfrm>
              <a:off x="2897725" y="4168225"/>
              <a:ext cx="256050" cy="29200"/>
            </a:xfrm>
            <a:custGeom>
              <a:rect b="b" l="l" r="r" t="t"/>
              <a:pathLst>
                <a:path extrusionOk="0" h="1168" w="10242">
                  <a:moveTo>
                    <a:pt x="1" y="0"/>
                  </a:moveTo>
                  <a:lnTo>
                    <a:pt x="1" y="1168"/>
                  </a:lnTo>
                  <a:lnTo>
                    <a:pt x="10242" y="1168"/>
                  </a:lnTo>
                  <a:lnTo>
                    <a:pt x="1024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61"/>
            <p:cNvSpPr/>
            <p:nvPr/>
          </p:nvSpPr>
          <p:spPr>
            <a:xfrm>
              <a:off x="3025325" y="4140700"/>
              <a:ext cx="95925" cy="56725"/>
            </a:xfrm>
            <a:custGeom>
              <a:rect b="b" l="l" r="r" t="t"/>
              <a:pathLst>
                <a:path extrusionOk="0" h="2269" w="3837">
                  <a:moveTo>
                    <a:pt x="1935" y="1"/>
                  </a:moveTo>
                  <a:cubicBezTo>
                    <a:pt x="734" y="1"/>
                    <a:pt x="1" y="1268"/>
                    <a:pt x="601" y="2269"/>
                  </a:cubicBezTo>
                  <a:lnTo>
                    <a:pt x="3236" y="2269"/>
                  </a:lnTo>
                  <a:cubicBezTo>
                    <a:pt x="3837" y="1268"/>
                    <a:pt x="3103" y="1"/>
                    <a:pt x="19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61"/>
            <p:cNvSpPr/>
            <p:nvPr/>
          </p:nvSpPr>
          <p:spPr>
            <a:xfrm>
              <a:off x="2868550" y="4131525"/>
              <a:ext cx="108425" cy="65900"/>
            </a:xfrm>
            <a:custGeom>
              <a:rect b="b" l="l" r="r" t="t"/>
              <a:pathLst>
                <a:path extrusionOk="0" h="2636" w="4337">
                  <a:moveTo>
                    <a:pt x="2169" y="1"/>
                  </a:moveTo>
                  <a:cubicBezTo>
                    <a:pt x="801" y="1"/>
                    <a:pt x="0" y="1535"/>
                    <a:pt x="768" y="2636"/>
                  </a:cubicBezTo>
                  <a:lnTo>
                    <a:pt x="3570" y="2636"/>
                  </a:lnTo>
                  <a:cubicBezTo>
                    <a:pt x="4337" y="1535"/>
                    <a:pt x="3503" y="1"/>
                    <a:pt x="21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61"/>
            <p:cNvSpPr/>
            <p:nvPr/>
          </p:nvSpPr>
          <p:spPr>
            <a:xfrm>
              <a:off x="2369850" y="4184075"/>
              <a:ext cx="644650" cy="13350"/>
            </a:xfrm>
            <a:custGeom>
              <a:rect b="b" l="l" r="r" t="t"/>
              <a:pathLst>
                <a:path extrusionOk="0" h="534" w="25786">
                  <a:moveTo>
                    <a:pt x="268" y="0"/>
                  </a:moveTo>
                  <a:cubicBezTo>
                    <a:pt x="134" y="0"/>
                    <a:pt x="1" y="134"/>
                    <a:pt x="1" y="267"/>
                  </a:cubicBezTo>
                  <a:cubicBezTo>
                    <a:pt x="1" y="434"/>
                    <a:pt x="134" y="534"/>
                    <a:pt x="268" y="534"/>
                  </a:cubicBezTo>
                  <a:lnTo>
                    <a:pt x="25519" y="534"/>
                  </a:lnTo>
                  <a:cubicBezTo>
                    <a:pt x="25652" y="534"/>
                    <a:pt x="25786" y="434"/>
                    <a:pt x="25786" y="267"/>
                  </a:cubicBezTo>
                  <a:cubicBezTo>
                    <a:pt x="25786" y="134"/>
                    <a:pt x="25652" y="0"/>
                    <a:pt x="255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61"/>
            <p:cNvSpPr/>
            <p:nvPr/>
          </p:nvSpPr>
          <p:spPr>
            <a:xfrm>
              <a:off x="3293850" y="4190750"/>
              <a:ext cx="929850" cy="14200"/>
            </a:xfrm>
            <a:custGeom>
              <a:rect b="b" l="l" r="r" t="t"/>
              <a:pathLst>
                <a:path extrusionOk="0" h="568" w="37194">
                  <a:moveTo>
                    <a:pt x="267" y="0"/>
                  </a:moveTo>
                  <a:cubicBezTo>
                    <a:pt x="134" y="0"/>
                    <a:pt x="1" y="133"/>
                    <a:pt x="1" y="267"/>
                  </a:cubicBezTo>
                  <a:cubicBezTo>
                    <a:pt x="1" y="434"/>
                    <a:pt x="101" y="534"/>
                    <a:pt x="267" y="567"/>
                  </a:cubicBezTo>
                  <a:lnTo>
                    <a:pt x="36894" y="567"/>
                  </a:lnTo>
                  <a:cubicBezTo>
                    <a:pt x="37060" y="567"/>
                    <a:pt x="37194" y="434"/>
                    <a:pt x="37194" y="267"/>
                  </a:cubicBezTo>
                  <a:cubicBezTo>
                    <a:pt x="37194" y="133"/>
                    <a:pt x="37060" y="0"/>
                    <a:pt x="36927" y="0"/>
                  </a:cubicBezTo>
                  <a:close/>
                </a:path>
              </a:pathLst>
            </a:custGeom>
            <a:solidFill>
              <a:srgbClr val="3E4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24" name="Shape 2624"/>
        <p:cNvGrpSpPr/>
        <p:nvPr/>
      </p:nvGrpSpPr>
      <p:grpSpPr>
        <a:xfrm>
          <a:off x="0" y="0"/>
          <a:ext cx="0" cy="0"/>
          <a:chOff x="0" y="0"/>
          <a:chExt cx="0" cy="0"/>
        </a:xfrm>
      </p:grpSpPr>
      <p:grpSp>
        <p:nvGrpSpPr>
          <p:cNvPr id="2625" name="Google Shape;2625;p62"/>
          <p:cNvGrpSpPr/>
          <p:nvPr/>
        </p:nvGrpSpPr>
        <p:grpSpPr>
          <a:xfrm>
            <a:off x="2816331" y="1607119"/>
            <a:ext cx="3622069" cy="2781996"/>
            <a:chOff x="3297128" y="1515836"/>
            <a:chExt cx="4236834" cy="3254177"/>
          </a:xfrm>
        </p:grpSpPr>
        <p:sp>
          <p:nvSpPr>
            <p:cNvPr id="2626" name="Google Shape;2626;p62"/>
            <p:cNvSpPr/>
            <p:nvPr/>
          </p:nvSpPr>
          <p:spPr>
            <a:xfrm>
              <a:off x="3668680" y="3457357"/>
              <a:ext cx="376388" cy="229000"/>
            </a:xfrm>
            <a:custGeom>
              <a:rect b="b" l="l" r="r" t="t"/>
              <a:pathLst>
                <a:path extrusionOk="0" h="10135" w="16658">
                  <a:moveTo>
                    <a:pt x="13321" y="1"/>
                  </a:moveTo>
                  <a:cubicBezTo>
                    <a:pt x="13054" y="1"/>
                    <a:pt x="12804" y="55"/>
                    <a:pt x="12554" y="130"/>
                  </a:cubicBezTo>
                  <a:cubicBezTo>
                    <a:pt x="9271" y="1042"/>
                    <a:pt x="6141" y="2744"/>
                    <a:pt x="2736" y="3048"/>
                  </a:cubicBezTo>
                  <a:cubicBezTo>
                    <a:pt x="2220" y="3048"/>
                    <a:pt x="1672" y="3140"/>
                    <a:pt x="1186" y="3322"/>
                  </a:cubicBezTo>
                  <a:cubicBezTo>
                    <a:pt x="700" y="3535"/>
                    <a:pt x="396" y="4021"/>
                    <a:pt x="426" y="4568"/>
                  </a:cubicBezTo>
                  <a:cubicBezTo>
                    <a:pt x="548" y="5176"/>
                    <a:pt x="1217" y="5511"/>
                    <a:pt x="1551" y="6027"/>
                  </a:cubicBezTo>
                  <a:cubicBezTo>
                    <a:pt x="2524" y="7577"/>
                    <a:pt x="1" y="8550"/>
                    <a:pt x="1642" y="9523"/>
                  </a:cubicBezTo>
                  <a:cubicBezTo>
                    <a:pt x="2078" y="9789"/>
                    <a:pt x="2614" y="9887"/>
                    <a:pt x="3175" y="9887"/>
                  </a:cubicBezTo>
                  <a:cubicBezTo>
                    <a:pt x="4024" y="9887"/>
                    <a:pt x="4929" y="9663"/>
                    <a:pt x="5624" y="9462"/>
                  </a:cubicBezTo>
                  <a:cubicBezTo>
                    <a:pt x="6711" y="9134"/>
                    <a:pt x="7881" y="8750"/>
                    <a:pt x="9003" y="8750"/>
                  </a:cubicBezTo>
                  <a:cubicBezTo>
                    <a:pt x="9544" y="8750"/>
                    <a:pt x="10074" y="8839"/>
                    <a:pt x="10578" y="9067"/>
                  </a:cubicBezTo>
                  <a:cubicBezTo>
                    <a:pt x="11362" y="9445"/>
                    <a:pt x="12097" y="10135"/>
                    <a:pt x="12933" y="10135"/>
                  </a:cubicBezTo>
                  <a:cubicBezTo>
                    <a:pt x="13038" y="10135"/>
                    <a:pt x="13145" y="10124"/>
                    <a:pt x="13253" y="10100"/>
                  </a:cubicBezTo>
                  <a:cubicBezTo>
                    <a:pt x="14287" y="9857"/>
                    <a:pt x="14621" y="8520"/>
                    <a:pt x="14773" y="7456"/>
                  </a:cubicBezTo>
                  <a:cubicBezTo>
                    <a:pt x="14895" y="6210"/>
                    <a:pt x="15047" y="4994"/>
                    <a:pt x="15199" y="3778"/>
                  </a:cubicBezTo>
                  <a:cubicBezTo>
                    <a:pt x="15290" y="3018"/>
                    <a:pt x="15381" y="2258"/>
                    <a:pt x="15806" y="1620"/>
                  </a:cubicBezTo>
                  <a:cubicBezTo>
                    <a:pt x="16141" y="1164"/>
                    <a:pt x="16658" y="617"/>
                    <a:pt x="16323" y="161"/>
                  </a:cubicBezTo>
                  <a:lnTo>
                    <a:pt x="16323" y="161"/>
                  </a:lnTo>
                  <a:cubicBezTo>
                    <a:pt x="15959" y="310"/>
                    <a:pt x="15569" y="387"/>
                    <a:pt x="15180" y="387"/>
                  </a:cubicBezTo>
                  <a:cubicBezTo>
                    <a:pt x="14855" y="387"/>
                    <a:pt x="14531" y="333"/>
                    <a:pt x="14226" y="222"/>
                  </a:cubicBezTo>
                  <a:cubicBezTo>
                    <a:pt x="13983" y="130"/>
                    <a:pt x="13740" y="70"/>
                    <a:pt x="13496" y="9"/>
                  </a:cubicBezTo>
                  <a:cubicBezTo>
                    <a:pt x="13437" y="4"/>
                    <a:pt x="13379" y="1"/>
                    <a:pt x="133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62"/>
            <p:cNvSpPr/>
            <p:nvPr/>
          </p:nvSpPr>
          <p:spPr>
            <a:xfrm>
              <a:off x="3297128" y="3263876"/>
              <a:ext cx="1590643" cy="1169698"/>
            </a:xfrm>
            <a:custGeom>
              <a:rect b="b" l="l" r="r" t="t"/>
              <a:pathLst>
                <a:path extrusionOk="0" h="51768" w="70398">
                  <a:moveTo>
                    <a:pt x="67509" y="0"/>
                  </a:moveTo>
                  <a:cubicBezTo>
                    <a:pt x="66050" y="1338"/>
                    <a:pt x="64379" y="2462"/>
                    <a:pt x="62859" y="3739"/>
                  </a:cubicBezTo>
                  <a:cubicBezTo>
                    <a:pt x="61674" y="4712"/>
                    <a:pt x="60549" y="5806"/>
                    <a:pt x="59546" y="6961"/>
                  </a:cubicBezTo>
                  <a:cubicBezTo>
                    <a:pt x="59029" y="6262"/>
                    <a:pt x="58999" y="5350"/>
                    <a:pt x="59455" y="4620"/>
                  </a:cubicBezTo>
                  <a:lnTo>
                    <a:pt x="59455" y="4620"/>
                  </a:lnTo>
                  <a:lnTo>
                    <a:pt x="57874" y="4712"/>
                  </a:lnTo>
                  <a:cubicBezTo>
                    <a:pt x="57449" y="5867"/>
                    <a:pt x="56567" y="6809"/>
                    <a:pt x="55473" y="7356"/>
                  </a:cubicBezTo>
                  <a:cubicBezTo>
                    <a:pt x="54956" y="7599"/>
                    <a:pt x="54409" y="7721"/>
                    <a:pt x="53923" y="7994"/>
                  </a:cubicBezTo>
                  <a:cubicBezTo>
                    <a:pt x="53315" y="8298"/>
                    <a:pt x="52737" y="8724"/>
                    <a:pt x="52220" y="9210"/>
                  </a:cubicBezTo>
                  <a:cubicBezTo>
                    <a:pt x="51035" y="10152"/>
                    <a:pt x="49880" y="11125"/>
                    <a:pt x="48664" y="12067"/>
                  </a:cubicBezTo>
                  <a:cubicBezTo>
                    <a:pt x="44986" y="14955"/>
                    <a:pt x="40852" y="17812"/>
                    <a:pt x="36172" y="17934"/>
                  </a:cubicBezTo>
                  <a:cubicBezTo>
                    <a:pt x="35624" y="17934"/>
                    <a:pt x="35108" y="17964"/>
                    <a:pt x="34591" y="18055"/>
                  </a:cubicBezTo>
                  <a:cubicBezTo>
                    <a:pt x="34074" y="18207"/>
                    <a:pt x="33618" y="18420"/>
                    <a:pt x="33193" y="18694"/>
                  </a:cubicBezTo>
                  <a:cubicBezTo>
                    <a:pt x="32250" y="19241"/>
                    <a:pt x="31308" y="19788"/>
                    <a:pt x="30670" y="20639"/>
                  </a:cubicBezTo>
                  <a:cubicBezTo>
                    <a:pt x="30457" y="21004"/>
                    <a:pt x="30184" y="21338"/>
                    <a:pt x="29910" y="21642"/>
                  </a:cubicBezTo>
                  <a:cubicBezTo>
                    <a:pt x="29514" y="22038"/>
                    <a:pt x="28990" y="22239"/>
                    <a:pt x="28462" y="22239"/>
                  </a:cubicBezTo>
                  <a:cubicBezTo>
                    <a:pt x="28058" y="22239"/>
                    <a:pt x="27651" y="22122"/>
                    <a:pt x="27296" y="21885"/>
                  </a:cubicBezTo>
                  <a:cubicBezTo>
                    <a:pt x="26506" y="21368"/>
                    <a:pt x="26080" y="20274"/>
                    <a:pt x="25168" y="20001"/>
                  </a:cubicBezTo>
                  <a:cubicBezTo>
                    <a:pt x="24940" y="19932"/>
                    <a:pt x="24695" y="19898"/>
                    <a:pt x="24446" y="19898"/>
                  </a:cubicBezTo>
                  <a:cubicBezTo>
                    <a:pt x="24363" y="19898"/>
                    <a:pt x="24279" y="19902"/>
                    <a:pt x="24196" y="19909"/>
                  </a:cubicBezTo>
                  <a:cubicBezTo>
                    <a:pt x="22474" y="19880"/>
                    <a:pt x="20192" y="19543"/>
                    <a:pt x="18425" y="19543"/>
                  </a:cubicBezTo>
                  <a:cubicBezTo>
                    <a:pt x="18352" y="19543"/>
                    <a:pt x="18279" y="19544"/>
                    <a:pt x="18208" y="19545"/>
                  </a:cubicBezTo>
                  <a:cubicBezTo>
                    <a:pt x="17083" y="21429"/>
                    <a:pt x="15533" y="23040"/>
                    <a:pt x="13709" y="24226"/>
                  </a:cubicBezTo>
                  <a:cubicBezTo>
                    <a:pt x="14712" y="24621"/>
                    <a:pt x="14682" y="26414"/>
                    <a:pt x="13648" y="26779"/>
                  </a:cubicBezTo>
                  <a:cubicBezTo>
                    <a:pt x="13375" y="26840"/>
                    <a:pt x="13101" y="26870"/>
                    <a:pt x="12828" y="26900"/>
                  </a:cubicBezTo>
                  <a:cubicBezTo>
                    <a:pt x="11521" y="27022"/>
                    <a:pt x="10274" y="27569"/>
                    <a:pt x="9302" y="28451"/>
                  </a:cubicBezTo>
                  <a:cubicBezTo>
                    <a:pt x="8663" y="29028"/>
                    <a:pt x="8116" y="29758"/>
                    <a:pt x="7356" y="30122"/>
                  </a:cubicBezTo>
                  <a:cubicBezTo>
                    <a:pt x="6688" y="30396"/>
                    <a:pt x="5958" y="30396"/>
                    <a:pt x="5320" y="30609"/>
                  </a:cubicBezTo>
                  <a:cubicBezTo>
                    <a:pt x="4651" y="30852"/>
                    <a:pt x="4013" y="31490"/>
                    <a:pt x="4165" y="32159"/>
                  </a:cubicBezTo>
                  <a:cubicBezTo>
                    <a:pt x="4864" y="32493"/>
                    <a:pt x="5654" y="32676"/>
                    <a:pt x="6414" y="32706"/>
                  </a:cubicBezTo>
                  <a:cubicBezTo>
                    <a:pt x="6414" y="33496"/>
                    <a:pt x="6445" y="34287"/>
                    <a:pt x="6475" y="35077"/>
                  </a:cubicBezTo>
                  <a:cubicBezTo>
                    <a:pt x="6475" y="35290"/>
                    <a:pt x="6445" y="35472"/>
                    <a:pt x="6353" y="35654"/>
                  </a:cubicBezTo>
                  <a:cubicBezTo>
                    <a:pt x="6201" y="35837"/>
                    <a:pt x="5989" y="35958"/>
                    <a:pt x="5776" y="35989"/>
                  </a:cubicBezTo>
                  <a:lnTo>
                    <a:pt x="3040" y="36840"/>
                  </a:lnTo>
                  <a:cubicBezTo>
                    <a:pt x="3131" y="38329"/>
                    <a:pt x="3071" y="39788"/>
                    <a:pt x="2858" y="41278"/>
                  </a:cubicBezTo>
                  <a:cubicBezTo>
                    <a:pt x="1976" y="41186"/>
                    <a:pt x="1247" y="40548"/>
                    <a:pt x="1095" y="39697"/>
                  </a:cubicBezTo>
                  <a:cubicBezTo>
                    <a:pt x="31" y="40366"/>
                    <a:pt x="1" y="41946"/>
                    <a:pt x="305" y="43162"/>
                  </a:cubicBezTo>
                  <a:cubicBezTo>
                    <a:pt x="609" y="44408"/>
                    <a:pt x="1125" y="45685"/>
                    <a:pt x="761" y="46931"/>
                  </a:cubicBezTo>
                  <a:cubicBezTo>
                    <a:pt x="578" y="47266"/>
                    <a:pt x="517" y="47630"/>
                    <a:pt x="548" y="48025"/>
                  </a:cubicBezTo>
                  <a:cubicBezTo>
                    <a:pt x="700" y="48329"/>
                    <a:pt x="912" y="48603"/>
                    <a:pt x="1186" y="48816"/>
                  </a:cubicBezTo>
                  <a:cubicBezTo>
                    <a:pt x="1976" y="49576"/>
                    <a:pt x="2371" y="50670"/>
                    <a:pt x="2220" y="51764"/>
                  </a:cubicBezTo>
                  <a:cubicBezTo>
                    <a:pt x="2255" y="51766"/>
                    <a:pt x="2291" y="51767"/>
                    <a:pt x="2326" y="51767"/>
                  </a:cubicBezTo>
                  <a:cubicBezTo>
                    <a:pt x="3757" y="51767"/>
                    <a:pt x="4748" y="50001"/>
                    <a:pt x="6201" y="50001"/>
                  </a:cubicBezTo>
                  <a:cubicBezTo>
                    <a:pt x="6531" y="50001"/>
                    <a:pt x="6860" y="50107"/>
                    <a:pt x="7189" y="50107"/>
                  </a:cubicBezTo>
                  <a:cubicBezTo>
                    <a:pt x="7255" y="50107"/>
                    <a:pt x="7321" y="50102"/>
                    <a:pt x="7387" y="50092"/>
                  </a:cubicBezTo>
                  <a:cubicBezTo>
                    <a:pt x="7782" y="50032"/>
                    <a:pt x="8147" y="49880"/>
                    <a:pt x="8451" y="49636"/>
                  </a:cubicBezTo>
                  <a:cubicBezTo>
                    <a:pt x="9575" y="48846"/>
                    <a:pt x="10578" y="47873"/>
                    <a:pt x="11369" y="46718"/>
                  </a:cubicBezTo>
                  <a:cubicBezTo>
                    <a:pt x="11642" y="46262"/>
                    <a:pt x="12007" y="45837"/>
                    <a:pt x="12432" y="45503"/>
                  </a:cubicBezTo>
                  <a:cubicBezTo>
                    <a:pt x="12949" y="45168"/>
                    <a:pt x="13618" y="45107"/>
                    <a:pt x="14165" y="44834"/>
                  </a:cubicBezTo>
                  <a:cubicBezTo>
                    <a:pt x="14803" y="44530"/>
                    <a:pt x="15290" y="43983"/>
                    <a:pt x="15898" y="43679"/>
                  </a:cubicBezTo>
                  <a:cubicBezTo>
                    <a:pt x="16116" y="43570"/>
                    <a:pt x="16378" y="43511"/>
                    <a:pt x="16635" y="43511"/>
                  </a:cubicBezTo>
                  <a:cubicBezTo>
                    <a:pt x="17093" y="43511"/>
                    <a:pt x="17535" y="43696"/>
                    <a:pt x="17691" y="44104"/>
                  </a:cubicBezTo>
                  <a:cubicBezTo>
                    <a:pt x="17843" y="44439"/>
                    <a:pt x="17752" y="44834"/>
                    <a:pt x="17873" y="45168"/>
                  </a:cubicBezTo>
                  <a:cubicBezTo>
                    <a:pt x="18025" y="45442"/>
                    <a:pt x="18238" y="45715"/>
                    <a:pt x="18512" y="45867"/>
                  </a:cubicBezTo>
                  <a:lnTo>
                    <a:pt x="22615" y="49150"/>
                  </a:lnTo>
                  <a:cubicBezTo>
                    <a:pt x="22644" y="48597"/>
                    <a:pt x="23287" y="48267"/>
                    <a:pt x="23849" y="48267"/>
                  </a:cubicBezTo>
                  <a:cubicBezTo>
                    <a:pt x="23873" y="48267"/>
                    <a:pt x="23898" y="48267"/>
                    <a:pt x="23922" y="48269"/>
                  </a:cubicBezTo>
                  <a:cubicBezTo>
                    <a:pt x="24500" y="48299"/>
                    <a:pt x="25016" y="48573"/>
                    <a:pt x="25594" y="48664"/>
                  </a:cubicBezTo>
                  <a:cubicBezTo>
                    <a:pt x="25771" y="48695"/>
                    <a:pt x="25949" y="48710"/>
                    <a:pt x="26125" y="48710"/>
                  </a:cubicBezTo>
                  <a:cubicBezTo>
                    <a:pt x="27306" y="48710"/>
                    <a:pt x="28449" y="48052"/>
                    <a:pt x="29454" y="47418"/>
                  </a:cubicBezTo>
                  <a:lnTo>
                    <a:pt x="28694" y="45655"/>
                  </a:lnTo>
                  <a:cubicBezTo>
                    <a:pt x="28331" y="45770"/>
                    <a:pt x="27922" y="45877"/>
                    <a:pt x="27537" y="45877"/>
                  </a:cubicBezTo>
                  <a:cubicBezTo>
                    <a:pt x="27214" y="45877"/>
                    <a:pt x="26907" y="45802"/>
                    <a:pt x="26658" y="45594"/>
                  </a:cubicBezTo>
                  <a:cubicBezTo>
                    <a:pt x="26232" y="45199"/>
                    <a:pt x="26080" y="44560"/>
                    <a:pt x="26293" y="44013"/>
                  </a:cubicBezTo>
                  <a:cubicBezTo>
                    <a:pt x="26475" y="43496"/>
                    <a:pt x="26810" y="43010"/>
                    <a:pt x="27205" y="42585"/>
                  </a:cubicBezTo>
                  <a:cubicBezTo>
                    <a:pt x="27511" y="42692"/>
                    <a:pt x="27817" y="42740"/>
                    <a:pt x="28121" y="42740"/>
                  </a:cubicBezTo>
                  <a:cubicBezTo>
                    <a:pt x="29542" y="42740"/>
                    <a:pt x="30938" y="41703"/>
                    <a:pt x="32190" y="40852"/>
                  </a:cubicBezTo>
                  <a:cubicBezTo>
                    <a:pt x="33284" y="40123"/>
                    <a:pt x="34469" y="39484"/>
                    <a:pt x="35685" y="38968"/>
                  </a:cubicBezTo>
                  <a:cubicBezTo>
                    <a:pt x="35989" y="38785"/>
                    <a:pt x="36323" y="38694"/>
                    <a:pt x="36688" y="38694"/>
                  </a:cubicBezTo>
                  <a:cubicBezTo>
                    <a:pt x="37205" y="38694"/>
                    <a:pt x="37661" y="39028"/>
                    <a:pt x="38147" y="39241"/>
                  </a:cubicBezTo>
                  <a:cubicBezTo>
                    <a:pt x="39363" y="38724"/>
                    <a:pt x="41004" y="38268"/>
                    <a:pt x="42220" y="37721"/>
                  </a:cubicBezTo>
                  <a:cubicBezTo>
                    <a:pt x="42856" y="37435"/>
                    <a:pt x="43582" y="37249"/>
                    <a:pt x="44283" y="37249"/>
                  </a:cubicBezTo>
                  <a:cubicBezTo>
                    <a:pt x="44923" y="37249"/>
                    <a:pt x="45542" y="37405"/>
                    <a:pt x="46050" y="37782"/>
                  </a:cubicBezTo>
                  <a:cubicBezTo>
                    <a:pt x="45929" y="38937"/>
                    <a:pt x="45533" y="40031"/>
                    <a:pt x="44895" y="40974"/>
                  </a:cubicBezTo>
                  <a:cubicBezTo>
                    <a:pt x="45655" y="41916"/>
                    <a:pt x="46111" y="43010"/>
                    <a:pt x="46263" y="44196"/>
                  </a:cubicBezTo>
                  <a:cubicBezTo>
                    <a:pt x="46415" y="45199"/>
                    <a:pt x="46658" y="46506"/>
                    <a:pt x="47661" y="46749"/>
                  </a:cubicBezTo>
                  <a:cubicBezTo>
                    <a:pt x="47750" y="46759"/>
                    <a:pt x="47838" y="46764"/>
                    <a:pt x="47924" y="46764"/>
                  </a:cubicBezTo>
                  <a:cubicBezTo>
                    <a:pt x="48343" y="46764"/>
                    <a:pt x="48737" y="46646"/>
                    <a:pt x="49090" y="46445"/>
                  </a:cubicBezTo>
                  <a:lnTo>
                    <a:pt x="51886" y="45290"/>
                  </a:lnTo>
                  <a:lnTo>
                    <a:pt x="51886" y="45290"/>
                  </a:lnTo>
                  <a:cubicBezTo>
                    <a:pt x="51751" y="45777"/>
                    <a:pt x="52289" y="46191"/>
                    <a:pt x="52795" y="46191"/>
                  </a:cubicBezTo>
                  <a:cubicBezTo>
                    <a:pt x="52858" y="46191"/>
                    <a:pt x="52920" y="46185"/>
                    <a:pt x="52980" y="46171"/>
                  </a:cubicBezTo>
                  <a:cubicBezTo>
                    <a:pt x="53558" y="46050"/>
                    <a:pt x="53953" y="45563"/>
                    <a:pt x="54348" y="45138"/>
                  </a:cubicBezTo>
                  <a:cubicBezTo>
                    <a:pt x="55716" y="43679"/>
                    <a:pt x="57449" y="42524"/>
                    <a:pt x="59363" y="41825"/>
                  </a:cubicBezTo>
                  <a:cubicBezTo>
                    <a:pt x="58109" y="40964"/>
                    <a:pt x="56615" y="40501"/>
                    <a:pt x="55108" y="40501"/>
                  </a:cubicBezTo>
                  <a:cubicBezTo>
                    <a:pt x="54753" y="40501"/>
                    <a:pt x="54397" y="40526"/>
                    <a:pt x="54044" y="40579"/>
                  </a:cubicBezTo>
                  <a:cubicBezTo>
                    <a:pt x="53801" y="40031"/>
                    <a:pt x="53406" y="39545"/>
                    <a:pt x="52920" y="39180"/>
                  </a:cubicBezTo>
                  <a:cubicBezTo>
                    <a:pt x="52098" y="38462"/>
                    <a:pt x="51103" y="37700"/>
                    <a:pt x="50082" y="37700"/>
                  </a:cubicBezTo>
                  <a:cubicBezTo>
                    <a:pt x="49893" y="37700"/>
                    <a:pt x="49704" y="37725"/>
                    <a:pt x="49515" y="37782"/>
                  </a:cubicBezTo>
                  <a:lnTo>
                    <a:pt x="49515" y="36171"/>
                  </a:lnTo>
                  <a:cubicBezTo>
                    <a:pt x="51606" y="36055"/>
                    <a:pt x="52948" y="33387"/>
                    <a:pt x="54945" y="33387"/>
                  </a:cubicBezTo>
                  <a:cubicBezTo>
                    <a:pt x="55038" y="33387"/>
                    <a:pt x="55133" y="33393"/>
                    <a:pt x="55230" y="33405"/>
                  </a:cubicBezTo>
                  <a:cubicBezTo>
                    <a:pt x="54622" y="32098"/>
                    <a:pt x="54318" y="30700"/>
                    <a:pt x="54318" y="29271"/>
                  </a:cubicBezTo>
                  <a:cubicBezTo>
                    <a:pt x="54318" y="29028"/>
                    <a:pt x="54287" y="28755"/>
                    <a:pt x="54196" y="28511"/>
                  </a:cubicBezTo>
                  <a:cubicBezTo>
                    <a:pt x="53801" y="27630"/>
                    <a:pt x="52160" y="27752"/>
                    <a:pt x="52068" y="26779"/>
                  </a:cubicBezTo>
                  <a:cubicBezTo>
                    <a:pt x="52724" y="26478"/>
                    <a:pt x="53431" y="26321"/>
                    <a:pt x="54142" y="26321"/>
                  </a:cubicBezTo>
                  <a:cubicBezTo>
                    <a:pt x="54650" y="26321"/>
                    <a:pt x="55161" y="26401"/>
                    <a:pt x="55655" y="26566"/>
                  </a:cubicBezTo>
                  <a:cubicBezTo>
                    <a:pt x="55260" y="27448"/>
                    <a:pt x="56141" y="28481"/>
                    <a:pt x="57114" y="28572"/>
                  </a:cubicBezTo>
                  <a:cubicBezTo>
                    <a:pt x="57162" y="28575"/>
                    <a:pt x="57209" y="28577"/>
                    <a:pt x="57256" y="28577"/>
                  </a:cubicBezTo>
                  <a:cubicBezTo>
                    <a:pt x="58172" y="28577"/>
                    <a:pt x="59004" y="28024"/>
                    <a:pt x="59698" y="27417"/>
                  </a:cubicBezTo>
                  <a:cubicBezTo>
                    <a:pt x="60002" y="25837"/>
                    <a:pt x="59789" y="24195"/>
                    <a:pt x="59059" y="22767"/>
                  </a:cubicBezTo>
                  <a:cubicBezTo>
                    <a:pt x="58847" y="22402"/>
                    <a:pt x="58634" y="22037"/>
                    <a:pt x="58482" y="21672"/>
                  </a:cubicBezTo>
                  <a:cubicBezTo>
                    <a:pt x="58208" y="20761"/>
                    <a:pt x="58664" y="19666"/>
                    <a:pt x="58178" y="18846"/>
                  </a:cubicBezTo>
                  <a:lnTo>
                    <a:pt x="59819" y="18359"/>
                  </a:lnTo>
                  <a:cubicBezTo>
                    <a:pt x="59759" y="17995"/>
                    <a:pt x="59728" y="17660"/>
                    <a:pt x="59698" y="17295"/>
                  </a:cubicBezTo>
                  <a:cubicBezTo>
                    <a:pt x="59462" y="17311"/>
                    <a:pt x="59229" y="17319"/>
                    <a:pt x="58997" y="17319"/>
                  </a:cubicBezTo>
                  <a:cubicBezTo>
                    <a:pt x="58330" y="17319"/>
                    <a:pt x="57677" y="17256"/>
                    <a:pt x="57023" y="17143"/>
                  </a:cubicBezTo>
                  <a:cubicBezTo>
                    <a:pt x="57053" y="15684"/>
                    <a:pt x="57084" y="14225"/>
                    <a:pt x="57114" y="12766"/>
                  </a:cubicBezTo>
                  <a:cubicBezTo>
                    <a:pt x="57084" y="12584"/>
                    <a:pt x="57145" y="12432"/>
                    <a:pt x="57236" y="12280"/>
                  </a:cubicBezTo>
                  <a:cubicBezTo>
                    <a:pt x="57357" y="12159"/>
                    <a:pt x="57509" y="12098"/>
                    <a:pt x="57692" y="12098"/>
                  </a:cubicBezTo>
                  <a:lnTo>
                    <a:pt x="61582" y="11459"/>
                  </a:lnTo>
                  <a:cubicBezTo>
                    <a:pt x="61696" y="11425"/>
                    <a:pt x="61815" y="11408"/>
                    <a:pt x="61932" y="11408"/>
                  </a:cubicBezTo>
                  <a:cubicBezTo>
                    <a:pt x="62128" y="11408"/>
                    <a:pt x="62323" y="11456"/>
                    <a:pt x="62494" y="11551"/>
                  </a:cubicBezTo>
                  <a:cubicBezTo>
                    <a:pt x="62646" y="11703"/>
                    <a:pt x="62798" y="11885"/>
                    <a:pt x="62889" y="12128"/>
                  </a:cubicBezTo>
                  <a:cubicBezTo>
                    <a:pt x="63411" y="12968"/>
                    <a:pt x="64442" y="13299"/>
                    <a:pt x="65475" y="13299"/>
                  </a:cubicBezTo>
                  <a:cubicBezTo>
                    <a:pt x="65825" y="13299"/>
                    <a:pt x="66175" y="13261"/>
                    <a:pt x="66506" y="13192"/>
                  </a:cubicBezTo>
                  <a:cubicBezTo>
                    <a:pt x="67813" y="12918"/>
                    <a:pt x="69060" y="12311"/>
                    <a:pt x="70397" y="12189"/>
                  </a:cubicBezTo>
                  <a:cubicBezTo>
                    <a:pt x="69941" y="10608"/>
                    <a:pt x="69789" y="8967"/>
                    <a:pt x="69911" y="7356"/>
                  </a:cubicBezTo>
                  <a:cubicBezTo>
                    <a:pt x="70032" y="5927"/>
                    <a:pt x="70367" y="4468"/>
                    <a:pt x="70154" y="3040"/>
                  </a:cubicBezTo>
                  <a:cubicBezTo>
                    <a:pt x="69941" y="1611"/>
                    <a:pt x="68938" y="152"/>
                    <a:pt x="675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62"/>
            <p:cNvSpPr/>
            <p:nvPr/>
          </p:nvSpPr>
          <p:spPr>
            <a:xfrm>
              <a:off x="4702989" y="3967235"/>
              <a:ext cx="125719" cy="141400"/>
            </a:xfrm>
            <a:custGeom>
              <a:rect b="b" l="l" r="r" t="t"/>
              <a:pathLst>
                <a:path extrusionOk="0" h="6258" w="5564">
                  <a:moveTo>
                    <a:pt x="1203" y="0"/>
                  </a:moveTo>
                  <a:cubicBezTo>
                    <a:pt x="623" y="0"/>
                    <a:pt x="160" y="160"/>
                    <a:pt x="61" y="665"/>
                  </a:cubicBezTo>
                  <a:cubicBezTo>
                    <a:pt x="1" y="1091"/>
                    <a:pt x="669" y="1395"/>
                    <a:pt x="1004" y="1668"/>
                  </a:cubicBezTo>
                  <a:cubicBezTo>
                    <a:pt x="1186" y="1851"/>
                    <a:pt x="1186" y="2185"/>
                    <a:pt x="1490" y="2398"/>
                  </a:cubicBezTo>
                  <a:cubicBezTo>
                    <a:pt x="1824" y="2610"/>
                    <a:pt x="2280" y="2398"/>
                    <a:pt x="2584" y="2641"/>
                  </a:cubicBezTo>
                  <a:cubicBezTo>
                    <a:pt x="3253" y="3918"/>
                    <a:pt x="4074" y="5133"/>
                    <a:pt x="4986" y="6258"/>
                  </a:cubicBezTo>
                  <a:lnTo>
                    <a:pt x="5563" y="5711"/>
                  </a:lnTo>
                  <a:cubicBezTo>
                    <a:pt x="4834" y="4525"/>
                    <a:pt x="4955" y="3066"/>
                    <a:pt x="5046" y="1668"/>
                  </a:cubicBezTo>
                  <a:cubicBezTo>
                    <a:pt x="5077" y="1212"/>
                    <a:pt x="5046" y="696"/>
                    <a:pt x="4651" y="513"/>
                  </a:cubicBezTo>
                  <a:cubicBezTo>
                    <a:pt x="4527" y="478"/>
                    <a:pt x="4402" y="463"/>
                    <a:pt x="4277" y="463"/>
                  </a:cubicBezTo>
                  <a:cubicBezTo>
                    <a:pt x="4189" y="463"/>
                    <a:pt x="4101" y="470"/>
                    <a:pt x="4013" y="483"/>
                  </a:cubicBezTo>
                  <a:cubicBezTo>
                    <a:pt x="4005" y="483"/>
                    <a:pt x="3998" y="483"/>
                    <a:pt x="3990" y="483"/>
                  </a:cubicBezTo>
                  <a:cubicBezTo>
                    <a:pt x="3572" y="483"/>
                    <a:pt x="2211" y="0"/>
                    <a:pt x="1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62"/>
            <p:cNvSpPr/>
            <p:nvPr/>
          </p:nvSpPr>
          <p:spPr>
            <a:xfrm>
              <a:off x="4628132" y="4274595"/>
              <a:ext cx="158662" cy="190498"/>
            </a:xfrm>
            <a:custGeom>
              <a:rect b="b" l="l" r="r" t="t"/>
              <a:pathLst>
                <a:path extrusionOk="0" h="8431" w="7022">
                  <a:moveTo>
                    <a:pt x="3818" y="1"/>
                  </a:moveTo>
                  <a:cubicBezTo>
                    <a:pt x="3316" y="1"/>
                    <a:pt x="1335" y="1807"/>
                    <a:pt x="943" y="2351"/>
                  </a:cubicBezTo>
                  <a:cubicBezTo>
                    <a:pt x="882" y="2412"/>
                    <a:pt x="821" y="2503"/>
                    <a:pt x="821" y="2625"/>
                  </a:cubicBezTo>
                  <a:cubicBezTo>
                    <a:pt x="852" y="2716"/>
                    <a:pt x="912" y="2807"/>
                    <a:pt x="1004" y="2868"/>
                  </a:cubicBezTo>
                  <a:cubicBezTo>
                    <a:pt x="1581" y="3385"/>
                    <a:pt x="2098" y="3993"/>
                    <a:pt x="2463" y="4661"/>
                  </a:cubicBezTo>
                  <a:lnTo>
                    <a:pt x="1" y="7154"/>
                  </a:lnTo>
                  <a:cubicBezTo>
                    <a:pt x="517" y="7488"/>
                    <a:pt x="1004" y="7944"/>
                    <a:pt x="1368" y="8430"/>
                  </a:cubicBezTo>
                  <a:lnTo>
                    <a:pt x="3952" y="6637"/>
                  </a:lnTo>
                  <a:cubicBezTo>
                    <a:pt x="4134" y="6485"/>
                    <a:pt x="4347" y="6363"/>
                    <a:pt x="4590" y="6333"/>
                  </a:cubicBezTo>
                  <a:cubicBezTo>
                    <a:pt x="4641" y="6324"/>
                    <a:pt x="4692" y="6320"/>
                    <a:pt x="4742" y="6320"/>
                  </a:cubicBezTo>
                  <a:cubicBezTo>
                    <a:pt x="5143" y="6320"/>
                    <a:pt x="5543" y="6568"/>
                    <a:pt x="5944" y="6568"/>
                  </a:cubicBezTo>
                  <a:cubicBezTo>
                    <a:pt x="6009" y="6568"/>
                    <a:pt x="6075" y="6561"/>
                    <a:pt x="6140" y="6546"/>
                  </a:cubicBezTo>
                  <a:cubicBezTo>
                    <a:pt x="6353" y="5877"/>
                    <a:pt x="6627" y="5239"/>
                    <a:pt x="7022" y="4631"/>
                  </a:cubicBezTo>
                  <a:lnTo>
                    <a:pt x="3830" y="4570"/>
                  </a:lnTo>
                  <a:cubicBezTo>
                    <a:pt x="3010" y="3567"/>
                    <a:pt x="2888" y="2169"/>
                    <a:pt x="3526" y="1044"/>
                  </a:cubicBezTo>
                  <a:cubicBezTo>
                    <a:pt x="3984" y="285"/>
                    <a:pt x="4017" y="1"/>
                    <a:pt x="38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62"/>
            <p:cNvSpPr/>
            <p:nvPr/>
          </p:nvSpPr>
          <p:spPr>
            <a:xfrm>
              <a:off x="4348496" y="4430184"/>
              <a:ext cx="96978" cy="109767"/>
            </a:xfrm>
            <a:custGeom>
              <a:rect b="b" l="l" r="r" t="t"/>
              <a:pathLst>
                <a:path extrusionOk="0" h="4858" w="4292">
                  <a:moveTo>
                    <a:pt x="772" y="0"/>
                  </a:moveTo>
                  <a:cubicBezTo>
                    <a:pt x="298" y="0"/>
                    <a:pt x="1" y="264"/>
                    <a:pt x="249" y="1240"/>
                  </a:cubicBezTo>
                  <a:lnTo>
                    <a:pt x="765" y="3307"/>
                  </a:lnTo>
                  <a:cubicBezTo>
                    <a:pt x="796" y="3398"/>
                    <a:pt x="826" y="3490"/>
                    <a:pt x="887" y="3550"/>
                  </a:cubicBezTo>
                  <a:cubicBezTo>
                    <a:pt x="978" y="3611"/>
                    <a:pt x="1069" y="3672"/>
                    <a:pt x="1191" y="3672"/>
                  </a:cubicBezTo>
                  <a:cubicBezTo>
                    <a:pt x="2012" y="3794"/>
                    <a:pt x="2771" y="4219"/>
                    <a:pt x="3319" y="4857"/>
                  </a:cubicBezTo>
                  <a:cubicBezTo>
                    <a:pt x="3926" y="4189"/>
                    <a:pt x="4291" y="3307"/>
                    <a:pt x="4261" y="2395"/>
                  </a:cubicBezTo>
                  <a:lnTo>
                    <a:pt x="4261" y="2395"/>
                  </a:lnTo>
                  <a:cubicBezTo>
                    <a:pt x="4154" y="2406"/>
                    <a:pt x="4047" y="2411"/>
                    <a:pt x="3940" y="2411"/>
                  </a:cubicBezTo>
                  <a:cubicBezTo>
                    <a:pt x="3402" y="2411"/>
                    <a:pt x="2858" y="2284"/>
                    <a:pt x="2376" y="2031"/>
                  </a:cubicBezTo>
                  <a:cubicBezTo>
                    <a:pt x="2407" y="1484"/>
                    <a:pt x="2468" y="906"/>
                    <a:pt x="2468" y="359"/>
                  </a:cubicBezTo>
                  <a:cubicBezTo>
                    <a:pt x="2009" y="311"/>
                    <a:pt x="1286" y="0"/>
                    <a:pt x="7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62"/>
            <p:cNvSpPr/>
            <p:nvPr/>
          </p:nvSpPr>
          <p:spPr>
            <a:xfrm>
              <a:off x="5240750" y="4126688"/>
              <a:ext cx="427882" cy="485521"/>
            </a:xfrm>
            <a:custGeom>
              <a:rect b="b" l="l" r="r" t="t"/>
              <a:pathLst>
                <a:path extrusionOk="0" h="21488" w="18937">
                  <a:moveTo>
                    <a:pt x="4890" y="0"/>
                  </a:moveTo>
                  <a:cubicBezTo>
                    <a:pt x="3840" y="0"/>
                    <a:pt x="2534" y="800"/>
                    <a:pt x="1855" y="1329"/>
                  </a:cubicBezTo>
                  <a:cubicBezTo>
                    <a:pt x="2614" y="2393"/>
                    <a:pt x="3222" y="3548"/>
                    <a:pt x="3678" y="4794"/>
                  </a:cubicBezTo>
                  <a:cubicBezTo>
                    <a:pt x="2463" y="5402"/>
                    <a:pt x="1186" y="6040"/>
                    <a:pt x="487" y="7195"/>
                  </a:cubicBezTo>
                  <a:cubicBezTo>
                    <a:pt x="0" y="8016"/>
                    <a:pt x="61" y="9323"/>
                    <a:pt x="943" y="9657"/>
                  </a:cubicBezTo>
                  <a:cubicBezTo>
                    <a:pt x="1703" y="9566"/>
                    <a:pt x="2098" y="8684"/>
                    <a:pt x="1672" y="8076"/>
                  </a:cubicBezTo>
                  <a:cubicBezTo>
                    <a:pt x="1782" y="8057"/>
                    <a:pt x="1893" y="8048"/>
                    <a:pt x="2002" y="8048"/>
                  </a:cubicBezTo>
                  <a:cubicBezTo>
                    <a:pt x="2585" y="8048"/>
                    <a:pt x="3138" y="8315"/>
                    <a:pt x="3496" y="8776"/>
                  </a:cubicBezTo>
                  <a:cubicBezTo>
                    <a:pt x="3466" y="8046"/>
                    <a:pt x="3496" y="7195"/>
                    <a:pt x="4073" y="6769"/>
                  </a:cubicBezTo>
                  <a:cubicBezTo>
                    <a:pt x="4282" y="6624"/>
                    <a:pt x="4515" y="6560"/>
                    <a:pt x="4750" y="6560"/>
                  </a:cubicBezTo>
                  <a:cubicBezTo>
                    <a:pt x="5201" y="6560"/>
                    <a:pt x="5658" y="6795"/>
                    <a:pt x="5958" y="7134"/>
                  </a:cubicBezTo>
                  <a:cubicBezTo>
                    <a:pt x="6353" y="7712"/>
                    <a:pt x="6596" y="8380"/>
                    <a:pt x="6657" y="9080"/>
                  </a:cubicBezTo>
                  <a:cubicBezTo>
                    <a:pt x="6991" y="11390"/>
                    <a:pt x="6870" y="13730"/>
                    <a:pt x="6292" y="15979"/>
                  </a:cubicBezTo>
                  <a:cubicBezTo>
                    <a:pt x="5958" y="17286"/>
                    <a:pt x="5289" y="18685"/>
                    <a:pt x="4013" y="19049"/>
                  </a:cubicBezTo>
                  <a:cubicBezTo>
                    <a:pt x="3932" y="19911"/>
                    <a:pt x="4614" y="20605"/>
                    <a:pt x="5446" y="20605"/>
                  </a:cubicBezTo>
                  <a:cubicBezTo>
                    <a:pt x="5554" y="20605"/>
                    <a:pt x="5664" y="20593"/>
                    <a:pt x="5776" y="20569"/>
                  </a:cubicBezTo>
                  <a:cubicBezTo>
                    <a:pt x="6019" y="20417"/>
                    <a:pt x="6323" y="20356"/>
                    <a:pt x="6627" y="20326"/>
                  </a:cubicBezTo>
                  <a:cubicBezTo>
                    <a:pt x="7204" y="20417"/>
                    <a:pt x="7387" y="21268"/>
                    <a:pt x="7934" y="21451"/>
                  </a:cubicBezTo>
                  <a:cubicBezTo>
                    <a:pt x="8010" y="21476"/>
                    <a:pt x="8083" y="21488"/>
                    <a:pt x="8153" y="21488"/>
                  </a:cubicBezTo>
                  <a:cubicBezTo>
                    <a:pt x="8760" y="21488"/>
                    <a:pt x="9162" y="20612"/>
                    <a:pt x="9271" y="19931"/>
                  </a:cubicBezTo>
                  <a:cubicBezTo>
                    <a:pt x="10061" y="20296"/>
                    <a:pt x="10821" y="20782"/>
                    <a:pt x="11460" y="21359"/>
                  </a:cubicBezTo>
                  <a:cubicBezTo>
                    <a:pt x="11429" y="19931"/>
                    <a:pt x="10973" y="18563"/>
                    <a:pt x="10213" y="17378"/>
                  </a:cubicBezTo>
                  <a:cubicBezTo>
                    <a:pt x="10239" y="17376"/>
                    <a:pt x="10264" y="17375"/>
                    <a:pt x="10289" y="17375"/>
                  </a:cubicBezTo>
                  <a:cubicBezTo>
                    <a:pt x="11757" y="17375"/>
                    <a:pt x="12317" y="19933"/>
                    <a:pt x="13785" y="19933"/>
                  </a:cubicBezTo>
                  <a:cubicBezTo>
                    <a:pt x="13810" y="19933"/>
                    <a:pt x="13835" y="19932"/>
                    <a:pt x="13861" y="19931"/>
                  </a:cubicBezTo>
                  <a:cubicBezTo>
                    <a:pt x="14469" y="19779"/>
                    <a:pt x="14742" y="18989"/>
                    <a:pt x="14590" y="18381"/>
                  </a:cubicBezTo>
                  <a:cubicBezTo>
                    <a:pt x="14378" y="17773"/>
                    <a:pt x="14074" y="17226"/>
                    <a:pt x="13648" y="16739"/>
                  </a:cubicBezTo>
                  <a:cubicBezTo>
                    <a:pt x="13192" y="16040"/>
                    <a:pt x="12827" y="15250"/>
                    <a:pt x="12615" y="14429"/>
                  </a:cubicBezTo>
                  <a:lnTo>
                    <a:pt x="12615" y="14429"/>
                  </a:lnTo>
                  <a:cubicBezTo>
                    <a:pt x="12649" y="14432"/>
                    <a:pt x="12682" y="14433"/>
                    <a:pt x="12715" y="14433"/>
                  </a:cubicBezTo>
                  <a:cubicBezTo>
                    <a:pt x="13426" y="14433"/>
                    <a:pt x="13974" y="13826"/>
                    <a:pt x="14438" y="13274"/>
                  </a:cubicBezTo>
                  <a:cubicBezTo>
                    <a:pt x="14853" y="12811"/>
                    <a:pt x="15405" y="12367"/>
                    <a:pt x="15952" y="12367"/>
                  </a:cubicBezTo>
                  <a:cubicBezTo>
                    <a:pt x="16087" y="12367"/>
                    <a:pt x="16221" y="12393"/>
                    <a:pt x="16353" y="12453"/>
                  </a:cubicBezTo>
                  <a:cubicBezTo>
                    <a:pt x="16619" y="12586"/>
                    <a:pt x="16861" y="12835"/>
                    <a:pt x="17141" y="12835"/>
                  </a:cubicBezTo>
                  <a:cubicBezTo>
                    <a:pt x="17182" y="12835"/>
                    <a:pt x="17223" y="12830"/>
                    <a:pt x="17265" y="12818"/>
                  </a:cubicBezTo>
                  <a:cubicBezTo>
                    <a:pt x="17417" y="12727"/>
                    <a:pt x="17539" y="12636"/>
                    <a:pt x="17630" y="12484"/>
                  </a:cubicBezTo>
                  <a:lnTo>
                    <a:pt x="18937" y="10782"/>
                  </a:lnTo>
                  <a:cubicBezTo>
                    <a:pt x="18481" y="10721"/>
                    <a:pt x="18056" y="10447"/>
                    <a:pt x="17843" y="10022"/>
                  </a:cubicBezTo>
                  <a:cubicBezTo>
                    <a:pt x="16262" y="10356"/>
                    <a:pt x="14651" y="10235"/>
                    <a:pt x="13040" y="10387"/>
                  </a:cubicBezTo>
                  <a:cubicBezTo>
                    <a:pt x="11460" y="10569"/>
                    <a:pt x="9757" y="11086"/>
                    <a:pt x="8815" y="12393"/>
                  </a:cubicBezTo>
                  <a:cubicBezTo>
                    <a:pt x="8754" y="11876"/>
                    <a:pt x="8663" y="11359"/>
                    <a:pt x="8572" y="10812"/>
                  </a:cubicBezTo>
                  <a:cubicBezTo>
                    <a:pt x="10335" y="10599"/>
                    <a:pt x="11581" y="8502"/>
                    <a:pt x="10943" y="6830"/>
                  </a:cubicBezTo>
                  <a:lnTo>
                    <a:pt x="10943" y="6830"/>
                  </a:lnTo>
                  <a:lnTo>
                    <a:pt x="9210" y="6982"/>
                  </a:lnTo>
                  <a:cubicBezTo>
                    <a:pt x="8359" y="5462"/>
                    <a:pt x="7265" y="4095"/>
                    <a:pt x="5988" y="2940"/>
                  </a:cubicBezTo>
                  <a:lnTo>
                    <a:pt x="5988" y="2940"/>
                  </a:lnTo>
                  <a:cubicBezTo>
                    <a:pt x="5995" y="2944"/>
                    <a:pt x="6003" y="2947"/>
                    <a:pt x="6010" y="2947"/>
                  </a:cubicBezTo>
                  <a:cubicBezTo>
                    <a:pt x="6189" y="2947"/>
                    <a:pt x="6413" y="1534"/>
                    <a:pt x="6384" y="1359"/>
                  </a:cubicBezTo>
                  <a:cubicBezTo>
                    <a:pt x="6323" y="812"/>
                    <a:pt x="5988" y="356"/>
                    <a:pt x="5502" y="113"/>
                  </a:cubicBezTo>
                  <a:cubicBezTo>
                    <a:pt x="5314" y="35"/>
                    <a:pt x="5107" y="0"/>
                    <a:pt x="48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62"/>
            <p:cNvSpPr/>
            <p:nvPr/>
          </p:nvSpPr>
          <p:spPr>
            <a:xfrm>
              <a:off x="5064238" y="3126408"/>
              <a:ext cx="293283" cy="297508"/>
            </a:xfrm>
            <a:custGeom>
              <a:rect b="b" l="l" r="r" t="t"/>
              <a:pathLst>
                <a:path extrusionOk="0" h="13167" w="12980">
                  <a:moveTo>
                    <a:pt x="2685" y="1"/>
                  </a:moveTo>
                  <a:cubicBezTo>
                    <a:pt x="2655" y="1"/>
                    <a:pt x="2631" y="2"/>
                    <a:pt x="2615" y="5"/>
                  </a:cubicBezTo>
                  <a:cubicBezTo>
                    <a:pt x="1521" y="248"/>
                    <a:pt x="1" y="1099"/>
                    <a:pt x="274" y="2406"/>
                  </a:cubicBezTo>
                  <a:cubicBezTo>
                    <a:pt x="396" y="3106"/>
                    <a:pt x="882" y="3683"/>
                    <a:pt x="1308" y="4261"/>
                  </a:cubicBezTo>
                  <a:cubicBezTo>
                    <a:pt x="1733" y="4838"/>
                    <a:pt x="2159" y="5476"/>
                    <a:pt x="2098" y="6206"/>
                  </a:cubicBezTo>
                  <a:lnTo>
                    <a:pt x="3831" y="6145"/>
                  </a:lnTo>
                  <a:cubicBezTo>
                    <a:pt x="4104" y="6935"/>
                    <a:pt x="4378" y="7726"/>
                    <a:pt x="4651" y="8516"/>
                  </a:cubicBezTo>
                  <a:cubicBezTo>
                    <a:pt x="4743" y="8759"/>
                    <a:pt x="4773" y="9033"/>
                    <a:pt x="4773" y="9276"/>
                  </a:cubicBezTo>
                  <a:cubicBezTo>
                    <a:pt x="4682" y="9610"/>
                    <a:pt x="4560" y="9945"/>
                    <a:pt x="4378" y="10218"/>
                  </a:cubicBezTo>
                  <a:cubicBezTo>
                    <a:pt x="3861" y="11343"/>
                    <a:pt x="4347" y="12650"/>
                    <a:pt x="5472" y="13167"/>
                  </a:cubicBezTo>
                  <a:cubicBezTo>
                    <a:pt x="5442" y="12711"/>
                    <a:pt x="5776" y="12346"/>
                    <a:pt x="6201" y="12255"/>
                  </a:cubicBezTo>
                  <a:cubicBezTo>
                    <a:pt x="6302" y="12247"/>
                    <a:pt x="6402" y="12244"/>
                    <a:pt x="6502" y="12244"/>
                  </a:cubicBezTo>
                  <a:cubicBezTo>
                    <a:pt x="6826" y="12244"/>
                    <a:pt x="7146" y="12283"/>
                    <a:pt x="7448" y="12376"/>
                  </a:cubicBezTo>
                  <a:cubicBezTo>
                    <a:pt x="8137" y="12457"/>
                    <a:pt x="8826" y="12498"/>
                    <a:pt x="9506" y="12498"/>
                  </a:cubicBezTo>
                  <a:cubicBezTo>
                    <a:pt x="9846" y="12498"/>
                    <a:pt x="10183" y="12488"/>
                    <a:pt x="10518" y="12467"/>
                  </a:cubicBezTo>
                  <a:cubicBezTo>
                    <a:pt x="11095" y="12467"/>
                    <a:pt x="11642" y="12376"/>
                    <a:pt x="12159" y="12163"/>
                  </a:cubicBezTo>
                  <a:cubicBezTo>
                    <a:pt x="12676" y="11920"/>
                    <a:pt x="12980" y="11373"/>
                    <a:pt x="12919" y="10796"/>
                  </a:cubicBezTo>
                  <a:cubicBezTo>
                    <a:pt x="10852" y="8030"/>
                    <a:pt x="10305" y="4443"/>
                    <a:pt x="9849" y="1008"/>
                  </a:cubicBezTo>
                  <a:cubicBezTo>
                    <a:pt x="9211" y="704"/>
                    <a:pt x="8542" y="492"/>
                    <a:pt x="7843" y="400"/>
                  </a:cubicBezTo>
                  <a:cubicBezTo>
                    <a:pt x="7754" y="389"/>
                    <a:pt x="7665" y="383"/>
                    <a:pt x="7576" y="383"/>
                  </a:cubicBezTo>
                  <a:cubicBezTo>
                    <a:pt x="6963" y="383"/>
                    <a:pt x="6356" y="652"/>
                    <a:pt x="5958" y="1130"/>
                  </a:cubicBezTo>
                  <a:cubicBezTo>
                    <a:pt x="6392" y="552"/>
                    <a:pt x="3278" y="1"/>
                    <a:pt x="26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62"/>
            <p:cNvSpPr/>
            <p:nvPr/>
          </p:nvSpPr>
          <p:spPr>
            <a:xfrm>
              <a:off x="5355442" y="3670089"/>
              <a:ext cx="1046691" cy="798440"/>
            </a:xfrm>
            <a:custGeom>
              <a:rect b="b" l="l" r="r" t="t"/>
              <a:pathLst>
                <a:path extrusionOk="0" h="35337" w="46324">
                  <a:moveTo>
                    <a:pt x="27487" y="0"/>
                  </a:moveTo>
                  <a:cubicBezTo>
                    <a:pt x="25551" y="0"/>
                    <a:pt x="23544" y="907"/>
                    <a:pt x="22585" y="2600"/>
                  </a:cubicBezTo>
                  <a:cubicBezTo>
                    <a:pt x="22311" y="3056"/>
                    <a:pt x="22098" y="3573"/>
                    <a:pt x="21673" y="3846"/>
                  </a:cubicBezTo>
                  <a:cubicBezTo>
                    <a:pt x="21399" y="3998"/>
                    <a:pt x="21095" y="4090"/>
                    <a:pt x="20761" y="4120"/>
                  </a:cubicBezTo>
                  <a:cubicBezTo>
                    <a:pt x="19409" y="4353"/>
                    <a:pt x="18039" y="4586"/>
                    <a:pt x="16665" y="4586"/>
                  </a:cubicBezTo>
                  <a:cubicBezTo>
                    <a:pt x="16247" y="4586"/>
                    <a:pt x="15829" y="4565"/>
                    <a:pt x="15411" y="4515"/>
                  </a:cubicBezTo>
                  <a:cubicBezTo>
                    <a:pt x="14347" y="4333"/>
                    <a:pt x="13283" y="4059"/>
                    <a:pt x="12250" y="3694"/>
                  </a:cubicBezTo>
                  <a:cubicBezTo>
                    <a:pt x="10609" y="3178"/>
                    <a:pt x="8876" y="2327"/>
                    <a:pt x="7204" y="1992"/>
                  </a:cubicBezTo>
                  <a:cubicBezTo>
                    <a:pt x="6988" y="1942"/>
                    <a:pt x="6770" y="1920"/>
                    <a:pt x="6551" y="1920"/>
                  </a:cubicBezTo>
                  <a:cubicBezTo>
                    <a:pt x="5172" y="1920"/>
                    <a:pt x="3765" y="2817"/>
                    <a:pt x="2584" y="3421"/>
                  </a:cubicBezTo>
                  <a:cubicBezTo>
                    <a:pt x="1855" y="3725"/>
                    <a:pt x="1186" y="4181"/>
                    <a:pt x="669" y="4758"/>
                  </a:cubicBezTo>
                  <a:cubicBezTo>
                    <a:pt x="153" y="5366"/>
                    <a:pt x="1" y="6217"/>
                    <a:pt x="335" y="6947"/>
                  </a:cubicBezTo>
                  <a:cubicBezTo>
                    <a:pt x="3101" y="8953"/>
                    <a:pt x="4074" y="12540"/>
                    <a:pt x="5320" y="15731"/>
                  </a:cubicBezTo>
                  <a:cubicBezTo>
                    <a:pt x="5350" y="15883"/>
                    <a:pt x="5441" y="16005"/>
                    <a:pt x="5563" y="16126"/>
                  </a:cubicBezTo>
                  <a:cubicBezTo>
                    <a:pt x="5714" y="16227"/>
                    <a:pt x="5907" y="16286"/>
                    <a:pt x="6107" y="16286"/>
                  </a:cubicBezTo>
                  <a:cubicBezTo>
                    <a:pt x="6148" y="16286"/>
                    <a:pt x="6190" y="16283"/>
                    <a:pt x="6232" y="16278"/>
                  </a:cubicBezTo>
                  <a:lnTo>
                    <a:pt x="11399" y="16126"/>
                  </a:lnTo>
                  <a:cubicBezTo>
                    <a:pt x="11591" y="16121"/>
                    <a:pt x="11786" y="16116"/>
                    <a:pt x="11982" y="16116"/>
                  </a:cubicBezTo>
                  <a:cubicBezTo>
                    <a:pt x="12901" y="16116"/>
                    <a:pt x="13839" y="16213"/>
                    <a:pt x="14590" y="16765"/>
                  </a:cubicBezTo>
                  <a:cubicBezTo>
                    <a:pt x="16384" y="18072"/>
                    <a:pt x="15776" y="20990"/>
                    <a:pt x="17022" y="22844"/>
                  </a:cubicBezTo>
                  <a:lnTo>
                    <a:pt x="18360" y="22844"/>
                  </a:lnTo>
                  <a:cubicBezTo>
                    <a:pt x="19150" y="21020"/>
                    <a:pt x="20183" y="19318"/>
                    <a:pt x="21430" y="17768"/>
                  </a:cubicBezTo>
                  <a:cubicBezTo>
                    <a:pt x="22189" y="18224"/>
                    <a:pt x="22980" y="18527"/>
                    <a:pt x="23861" y="18679"/>
                  </a:cubicBezTo>
                  <a:cubicBezTo>
                    <a:pt x="23800" y="19287"/>
                    <a:pt x="24135" y="19895"/>
                    <a:pt x="24682" y="20138"/>
                  </a:cubicBezTo>
                  <a:cubicBezTo>
                    <a:pt x="25174" y="20357"/>
                    <a:pt x="25715" y="20477"/>
                    <a:pt x="26261" y="20477"/>
                  </a:cubicBezTo>
                  <a:cubicBezTo>
                    <a:pt x="26322" y="20477"/>
                    <a:pt x="26383" y="20476"/>
                    <a:pt x="26445" y="20473"/>
                  </a:cubicBezTo>
                  <a:cubicBezTo>
                    <a:pt x="26536" y="21810"/>
                    <a:pt x="26597" y="23117"/>
                    <a:pt x="26688" y="24455"/>
                  </a:cubicBezTo>
                  <a:cubicBezTo>
                    <a:pt x="26688" y="24941"/>
                    <a:pt x="26779" y="25427"/>
                    <a:pt x="26992" y="25883"/>
                  </a:cubicBezTo>
                  <a:cubicBezTo>
                    <a:pt x="27194" y="26316"/>
                    <a:pt x="27615" y="26585"/>
                    <a:pt x="28100" y="26585"/>
                  </a:cubicBezTo>
                  <a:cubicBezTo>
                    <a:pt x="28125" y="26585"/>
                    <a:pt x="28151" y="26584"/>
                    <a:pt x="28177" y="26582"/>
                  </a:cubicBezTo>
                  <a:lnTo>
                    <a:pt x="28177" y="26582"/>
                  </a:lnTo>
                  <a:cubicBezTo>
                    <a:pt x="27782" y="27312"/>
                    <a:pt x="27417" y="28224"/>
                    <a:pt x="27904" y="28892"/>
                  </a:cubicBezTo>
                  <a:cubicBezTo>
                    <a:pt x="28165" y="29251"/>
                    <a:pt x="28539" y="29400"/>
                    <a:pt x="28929" y="29400"/>
                  </a:cubicBezTo>
                  <a:cubicBezTo>
                    <a:pt x="29266" y="29400"/>
                    <a:pt x="29614" y="29288"/>
                    <a:pt x="29910" y="29105"/>
                  </a:cubicBezTo>
                  <a:cubicBezTo>
                    <a:pt x="30518" y="28649"/>
                    <a:pt x="30974" y="28072"/>
                    <a:pt x="31308" y="27373"/>
                  </a:cubicBezTo>
                  <a:cubicBezTo>
                    <a:pt x="31339" y="27859"/>
                    <a:pt x="31703" y="28284"/>
                    <a:pt x="32190" y="28345"/>
                  </a:cubicBezTo>
                  <a:cubicBezTo>
                    <a:pt x="31399" y="30595"/>
                    <a:pt x="31156" y="32965"/>
                    <a:pt x="31430" y="35336"/>
                  </a:cubicBezTo>
                  <a:cubicBezTo>
                    <a:pt x="32798" y="35306"/>
                    <a:pt x="34165" y="35093"/>
                    <a:pt x="35472" y="34728"/>
                  </a:cubicBezTo>
                  <a:cubicBezTo>
                    <a:pt x="35594" y="34090"/>
                    <a:pt x="35533" y="33452"/>
                    <a:pt x="35290" y="32844"/>
                  </a:cubicBezTo>
                  <a:cubicBezTo>
                    <a:pt x="35156" y="32964"/>
                    <a:pt x="35005" y="33017"/>
                    <a:pt x="34851" y="33017"/>
                  </a:cubicBezTo>
                  <a:cubicBezTo>
                    <a:pt x="34303" y="33017"/>
                    <a:pt x="33716" y="32353"/>
                    <a:pt x="33740" y="31689"/>
                  </a:cubicBezTo>
                  <a:cubicBezTo>
                    <a:pt x="33770" y="30868"/>
                    <a:pt x="34317" y="30199"/>
                    <a:pt x="34591" y="29440"/>
                  </a:cubicBezTo>
                  <a:cubicBezTo>
                    <a:pt x="34652" y="29318"/>
                    <a:pt x="34682" y="29166"/>
                    <a:pt x="34652" y="29044"/>
                  </a:cubicBezTo>
                  <a:cubicBezTo>
                    <a:pt x="34591" y="28649"/>
                    <a:pt x="34135" y="28497"/>
                    <a:pt x="33801" y="28376"/>
                  </a:cubicBezTo>
                  <a:cubicBezTo>
                    <a:pt x="32706" y="27889"/>
                    <a:pt x="32007" y="26795"/>
                    <a:pt x="32038" y="25610"/>
                  </a:cubicBezTo>
                  <a:cubicBezTo>
                    <a:pt x="33223" y="24941"/>
                    <a:pt x="34226" y="23968"/>
                    <a:pt x="34925" y="22783"/>
                  </a:cubicBezTo>
                  <a:lnTo>
                    <a:pt x="35685" y="23239"/>
                  </a:lnTo>
                  <a:cubicBezTo>
                    <a:pt x="35837" y="22601"/>
                    <a:pt x="35959" y="21932"/>
                    <a:pt x="36111" y="21293"/>
                  </a:cubicBezTo>
                  <a:cubicBezTo>
                    <a:pt x="34530" y="19895"/>
                    <a:pt x="33193" y="18284"/>
                    <a:pt x="32068" y="16491"/>
                  </a:cubicBezTo>
                  <a:cubicBezTo>
                    <a:pt x="32227" y="16427"/>
                    <a:pt x="32392" y="16398"/>
                    <a:pt x="32560" y="16398"/>
                  </a:cubicBezTo>
                  <a:cubicBezTo>
                    <a:pt x="33192" y="16398"/>
                    <a:pt x="33848" y="16813"/>
                    <a:pt x="34257" y="17342"/>
                  </a:cubicBezTo>
                  <a:cubicBezTo>
                    <a:pt x="34804" y="17980"/>
                    <a:pt x="35138" y="18771"/>
                    <a:pt x="35746" y="19348"/>
                  </a:cubicBezTo>
                  <a:cubicBezTo>
                    <a:pt x="36506" y="20108"/>
                    <a:pt x="37630" y="20412"/>
                    <a:pt x="38694" y="20655"/>
                  </a:cubicBezTo>
                  <a:cubicBezTo>
                    <a:pt x="37843" y="22297"/>
                    <a:pt x="38664" y="24303"/>
                    <a:pt x="39515" y="25944"/>
                  </a:cubicBezTo>
                  <a:lnTo>
                    <a:pt x="41703" y="30382"/>
                  </a:lnTo>
                  <a:cubicBezTo>
                    <a:pt x="42915" y="30011"/>
                    <a:pt x="44187" y="29801"/>
                    <a:pt x="45454" y="29801"/>
                  </a:cubicBezTo>
                  <a:cubicBezTo>
                    <a:pt x="45744" y="29801"/>
                    <a:pt x="46034" y="29812"/>
                    <a:pt x="46324" y="29835"/>
                  </a:cubicBezTo>
                  <a:cubicBezTo>
                    <a:pt x="45746" y="28497"/>
                    <a:pt x="45169" y="27190"/>
                    <a:pt x="44591" y="25853"/>
                  </a:cubicBezTo>
                  <a:cubicBezTo>
                    <a:pt x="44409" y="25518"/>
                    <a:pt x="44317" y="25154"/>
                    <a:pt x="44348" y="24759"/>
                  </a:cubicBezTo>
                  <a:cubicBezTo>
                    <a:pt x="44409" y="24515"/>
                    <a:pt x="44530" y="24272"/>
                    <a:pt x="44652" y="24060"/>
                  </a:cubicBezTo>
                  <a:cubicBezTo>
                    <a:pt x="45108" y="23056"/>
                    <a:pt x="45108" y="21932"/>
                    <a:pt x="44652" y="20929"/>
                  </a:cubicBezTo>
                  <a:cubicBezTo>
                    <a:pt x="44226" y="19926"/>
                    <a:pt x="43679" y="19014"/>
                    <a:pt x="42980" y="18163"/>
                  </a:cubicBezTo>
                  <a:cubicBezTo>
                    <a:pt x="44713" y="16886"/>
                    <a:pt x="45321" y="14637"/>
                    <a:pt x="45776" y="12540"/>
                  </a:cubicBezTo>
                  <a:cubicBezTo>
                    <a:pt x="45837" y="12327"/>
                    <a:pt x="45868" y="12084"/>
                    <a:pt x="45807" y="11871"/>
                  </a:cubicBezTo>
                  <a:cubicBezTo>
                    <a:pt x="45746" y="11688"/>
                    <a:pt x="45625" y="11536"/>
                    <a:pt x="45473" y="11385"/>
                  </a:cubicBezTo>
                  <a:cubicBezTo>
                    <a:pt x="44621" y="10557"/>
                    <a:pt x="43458" y="9822"/>
                    <a:pt x="42310" y="9822"/>
                  </a:cubicBezTo>
                  <a:cubicBezTo>
                    <a:pt x="41983" y="9822"/>
                    <a:pt x="41656" y="9882"/>
                    <a:pt x="41339" y="10017"/>
                  </a:cubicBezTo>
                  <a:lnTo>
                    <a:pt x="42007" y="7767"/>
                  </a:lnTo>
                  <a:cubicBezTo>
                    <a:pt x="41035" y="6460"/>
                    <a:pt x="39849" y="5062"/>
                    <a:pt x="38238" y="4910"/>
                  </a:cubicBezTo>
                  <a:cubicBezTo>
                    <a:pt x="38131" y="4900"/>
                    <a:pt x="38024" y="4895"/>
                    <a:pt x="37917" y="4895"/>
                  </a:cubicBezTo>
                  <a:cubicBezTo>
                    <a:pt x="37565" y="4895"/>
                    <a:pt x="37214" y="4940"/>
                    <a:pt x="36870" y="4940"/>
                  </a:cubicBezTo>
                  <a:cubicBezTo>
                    <a:pt x="36727" y="4940"/>
                    <a:pt x="36585" y="4932"/>
                    <a:pt x="36445" y="4910"/>
                  </a:cubicBezTo>
                  <a:cubicBezTo>
                    <a:pt x="35199" y="4728"/>
                    <a:pt x="34317" y="3664"/>
                    <a:pt x="33405" y="2783"/>
                  </a:cubicBezTo>
                  <a:cubicBezTo>
                    <a:pt x="31916" y="1324"/>
                    <a:pt x="30001" y="199"/>
                    <a:pt x="27934" y="17"/>
                  </a:cubicBezTo>
                  <a:cubicBezTo>
                    <a:pt x="27786" y="6"/>
                    <a:pt x="27636" y="0"/>
                    <a:pt x="274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62"/>
            <p:cNvSpPr/>
            <p:nvPr/>
          </p:nvSpPr>
          <p:spPr>
            <a:xfrm>
              <a:off x="6340991" y="4616751"/>
              <a:ext cx="186138" cy="153262"/>
            </a:xfrm>
            <a:custGeom>
              <a:rect b="b" l="l" r="r" t="t"/>
              <a:pathLst>
                <a:path extrusionOk="0" h="6783" w="8238">
                  <a:moveTo>
                    <a:pt x="5656" y="1"/>
                  </a:moveTo>
                  <a:cubicBezTo>
                    <a:pt x="4629" y="1"/>
                    <a:pt x="3485" y="577"/>
                    <a:pt x="2645" y="1099"/>
                  </a:cubicBezTo>
                  <a:cubicBezTo>
                    <a:pt x="2189" y="1403"/>
                    <a:pt x="0" y="4534"/>
                    <a:pt x="517" y="4838"/>
                  </a:cubicBezTo>
                  <a:cubicBezTo>
                    <a:pt x="1551" y="5415"/>
                    <a:pt x="2523" y="6053"/>
                    <a:pt x="3435" y="6783"/>
                  </a:cubicBezTo>
                  <a:lnTo>
                    <a:pt x="4894" y="5689"/>
                  </a:lnTo>
                  <a:cubicBezTo>
                    <a:pt x="4985" y="5598"/>
                    <a:pt x="5137" y="5537"/>
                    <a:pt x="5289" y="5506"/>
                  </a:cubicBezTo>
                  <a:cubicBezTo>
                    <a:pt x="5411" y="5506"/>
                    <a:pt x="5563" y="5567"/>
                    <a:pt x="5684" y="5658"/>
                  </a:cubicBezTo>
                  <a:cubicBezTo>
                    <a:pt x="6080" y="5871"/>
                    <a:pt x="6505" y="5993"/>
                    <a:pt x="6961" y="5993"/>
                  </a:cubicBezTo>
                  <a:cubicBezTo>
                    <a:pt x="6988" y="6002"/>
                    <a:pt x="7014" y="6005"/>
                    <a:pt x="7040" y="6005"/>
                  </a:cubicBezTo>
                  <a:cubicBezTo>
                    <a:pt x="7103" y="6005"/>
                    <a:pt x="7161" y="5984"/>
                    <a:pt x="7204" y="5962"/>
                  </a:cubicBezTo>
                  <a:cubicBezTo>
                    <a:pt x="7326" y="5871"/>
                    <a:pt x="7326" y="5719"/>
                    <a:pt x="7326" y="5567"/>
                  </a:cubicBezTo>
                  <a:cubicBezTo>
                    <a:pt x="7387" y="4807"/>
                    <a:pt x="8086" y="4412"/>
                    <a:pt x="8177" y="3835"/>
                  </a:cubicBezTo>
                  <a:cubicBezTo>
                    <a:pt x="8238" y="3409"/>
                    <a:pt x="7782" y="2102"/>
                    <a:pt x="7630" y="1646"/>
                  </a:cubicBezTo>
                  <a:cubicBezTo>
                    <a:pt x="7326" y="582"/>
                    <a:pt x="6961" y="35"/>
                    <a:pt x="5806" y="5"/>
                  </a:cubicBezTo>
                  <a:cubicBezTo>
                    <a:pt x="5756" y="2"/>
                    <a:pt x="5706" y="1"/>
                    <a:pt x="56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62"/>
            <p:cNvSpPr/>
            <p:nvPr/>
          </p:nvSpPr>
          <p:spPr>
            <a:xfrm>
              <a:off x="6295665" y="4533737"/>
              <a:ext cx="94786" cy="73253"/>
            </a:xfrm>
            <a:custGeom>
              <a:rect b="b" l="l" r="r" t="t"/>
              <a:pathLst>
                <a:path extrusionOk="0" h="3242" w="4195">
                  <a:moveTo>
                    <a:pt x="4195" y="1"/>
                  </a:moveTo>
                  <a:cubicBezTo>
                    <a:pt x="3704" y="146"/>
                    <a:pt x="2985" y="248"/>
                    <a:pt x="2311" y="248"/>
                  </a:cubicBezTo>
                  <a:cubicBezTo>
                    <a:pt x="1858" y="248"/>
                    <a:pt x="1425" y="202"/>
                    <a:pt x="1095" y="92"/>
                  </a:cubicBezTo>
                  <a:cubicBezTo>
                    <a:pt x="669" y="700"/>
                    <a:pt x="335" y="1369"/>
                    <a:pt x="91" y="2098"/>
                  </a:cubicBezTo>
                  <a:cubicBezTo>
                    <a:pt x="0" y="2281"/>
                    <a:pt x="0" y="2524"/>
                    <a:pt x="91" y="2706"/>
                  </a:cubicBezTo>
                  <a:cubicBezTo>
                    <a:pt x="183" y="2797"/>
                    <a:pt x="304" y="2888"/>
                    <a:pt x="426" y="2919"/>
                  </a:cubicBezTo>
                  <a:cubicBezTo>
                    <a:pt x="937" y="3136"/>
                    <a:pt x="1471" y="3242"/>
                    <a:pt x="2005" y="3242"/>
                  </a:cubicBezTo>
                  <a:cubicBezTo>
                    <a:pt x="2520" y="3242"/>
                    <a:pt x="3034" y="3143"/>
                    <a:pt x="3526" y="2949"/>
                  </a:cubicBezTo>
                  <a:cubicBezTo>
                    <a:pt x="3617" y="2919"/>
                    <a:pt x="3709" y="2888"/>
                    <a:pt x="3769" y="2797"/>
                  </a:cubicBezTo>
                  <a:cubicBezTo>
                    <a:pt x="3800" y="2736"/>
                    <a:pt x="3830" y="2676"/>
                    <a:pt x="3830" y="2615"/>
                  </a:cubicBezTo>
                  <a:cubicBezTo>
                    <a:pt x="3952" y="1733"/>
                    <a:pt x="4073" y="882"/>
                    <a:pt x="41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62"/>
            <p:cNvSpPr/>
            <p:nvPr/>
          </p:nvSpPr>
          <p:spPr>
            <a:xfrm>
              <a:off x="6567619" y="3972636"/>
              <a:ext cx="134644" cy="138756"/>
            </a:xfrm>
            <a:custGeom>
              <a:rect b="b" l="l" r="r" t="t"/>
              <a:pathLst>
                <a:path extrusionOk="0" h="6141" w="5959">
                  <a:moveTo>
                    <a:pt x="5229" y="1"/>
                  </a:moveTo>
                  <a:cubicBezTo>
                    <a:pt x="4884" y="584"/>
                    <a:pt x="4263" y="936"/>
                    <a:pt x="3605" y="936"/>
                  </a:cubicBezTo>
                  <a:cubicBezTo>
                    <a:pt x="3509" y="936"/>
                    <a:pt x="3411" y="928"/>
                    <a:pt x="3314" y="912"/>
                  </a:cubicBezTo>
                  <a:lnTo>
                    <a:pt x="3314" y="912"/>
                  </a:lnTo>
                  <a:cubicBezTo>
                    <a:pt x="3375" y="1338"/>
                    <a:pt x="3314" y="1794"/>
                    <a:pt x="3132" y="2189"/>
                  </a:cubicBezTo>
                  <a:cubicBezTo>
                    <a:pt x="2735" y="2183"/>
                    <a:pt x="2401" y="2170"/>
                    <a:pt x="2115" y="2170"/>
                  </a:cubicBezTo>
                  <a:cubicBezTo>
                    <a:pt x="931" y="2170"/>
                    <a:pt x="570" y="2390"/>
                    <a:pt x="31" y="4226"/>
                  </a:cubicBezTo>
                  <a:cubicBezTo>
                    <a:pt x="1" y="4317"/>
                    <a:pt x="1" y="4438"/>
                    <a:pt x="31" y="4530"/>
                  </a:cubicBezTo>
                  <a:cubicBezTo>
                    <a:pt x="62" y="4651"/>
                    <a:pt x="153" y="4742"/>
                    <a:pt x="275" y="4803"/>
                  </a:cubicBezTo>
                  <a:lnTo>
                    <a:pt x="2068" y="6019"/>
                  </a:lnTo>
                  <a:cubicBezTo>
                    <a:pt x="2129" y="6080"/>
                    <a:pt x="2220" y="6141"/>
                    <a:pt x="2341" y="6141"/>
                  </a:cubicBezTo>
                  <a:cubicBezTo>
                    <a:pt x="2402" y="6141"/>
                    <a:pt x="2493" y="6110"/>
                    <a:pt x="2585" y="6080"/>
                  </a:cubicBezTo>
                  <a:cubicBezTo>
                    <a:pt x="3588" y="5685"/>
                    <a:pt x="4652" y="5441"/>
                    <a:pt x="5746" y="5381"/>
                  </a:cubicBezTo>
                  <a:cubicBezTo>
                    <a:pt x="5746" y="4590"/>
                    <a:pt x="5807" y="3800"/>
                    <a:pt x="5959" y="3040"/>
                  </a:cubicBezTo>
                  <a:lnTo>
                    <a:pt x="5959" y="3040"/>
                  </a:lnTo>
                  <a:cubicBezTo>
                    <a:pt x="5919" y="3046"/>
                    <a:pt x="5879" y="3049"/>
                    <a:pt x="5840" y="3049"/>
                  </a:cubicBezTo>
                  <a:cubicBezTo>
                    <a:pt x="5462" y="3049"/>
                    <a:pt x="5132" y="2788"/>
                    <a:pt x="5077" y="2402"/>
                  </a:cubicBezTo>
                  <a:cubicBezTo>
                    <a:pt x="5016" y="2007"/>
                    <a:pt x="5047" y="1581"/>
                    <a:pt x="5199" y="1186"/>
                  </a:cubicBezTo>
                  <a:cubicBezTo>
                    <a:pt x="5320" y="821"/>
                    <a:pt x="5351" y="396"/>
                    <a:pt x="52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62"/>
            <p:cNvSpPr/>
            <p:nvPr/>
          </p:nvSpPr>
          <p:spPr>
            <a:xfrm>
              <a:off x="6724225" y="3018697"/>
              <a:ext cx="189572" cy="259187"/>
            </a:xfrm>
            <a:custGeom>
              <a:rect b="b" l="l" r="r" t="t"/>
              <a:pathLst>
                <a:path extrusionOk="0" h="11471" w="8390">
                  <a:moveTo>
                    <a:pt x="4681" y="0"/>
                  </a:moveTo>
                  <a:cubicBezTo>
                    <a:pt x="4681" y="182"/>
                    <a:pt x="2401" y="152"/>
                    <a:pt x="2249" y="182"/>
                  </a:cubicBezTo>
                  <a:cubicBezTo>
                    <a:pt x="1277" y="365"/>
                    <a:pt x="638" y="1155"/>
                    <a:pt x="0" y="2067"/>
                  </a:cubicBezTo>
                  <a:cubicBezTo>
                    <a:pt x="547" y="2827"/>
                    <a:pt x="1064" y="3617"/>
                    <a:pt x="1520" y="4438"/>
                  </a:cubicBezTo>
                  <a:cubicBezTo>
                    <a:pt x="1672" y="4681"/>
                    <a:pt x="1763" y="4955"/>
                    <a:pt x="1763" y="5228"/>
                  </a:cubicBezTo>
                  <a:cubicBezTo>
                    <a:pt x="1763" y="5927"/>
                    <a:pt x="1003" y="6322"/>
                    <a:pt x="638" y="6900"/>
                  </a:cubicBezTo>
                  <a:cubicBezTo>
                    <a:pt x="243" y="7569"/>
                    <a:pt x="213" y="8389"/>
                    <a:pt x="608" y="9058"/>
                  </a:cubicBezTo>
                  <a:cubicBezTo>
                    <a:pt x="1003" y="9727"/>
                    <a:pt x="1520" y="10274"/>
                    <a:pt x="2189" y="10669"/>
                  </a:cubicBezTo>
                  <a:cubicBezTo>
                    <a:pt x="2321" y="10775"/>
                    <a:pt x="2499" y="10857"/>
                    <a:pt x="2682" y="10857"/>
                  </a:cubicBezTo>
                  <a:cubicBezTo>
                    <a:pt x="2710" y="10857"/>
                    <a:pt x="2738" y="10855"/>
                    <a:pt x="2766" y="10851"/>
                  </a:cubicBezTo>
                  <a:cubicBezTo>
                    <a:pt x="3070" y="10791"/>
                    <a:pt x="3222" y="10487"/>
                    <a:pt x="3465" y="10274"/>
                  </a:cubicBezTo>
                  <a:cubicBezTo>
                    <a:pt x="3586" y="10198"/>
                    <a:pt x="3716" y="10166"/>
                    <a:pt x="3850" y="10166"/>
                  </a:cubicBezTo>
                  <a:cubicBezTo>
                    <a:pt x="4255" y="10166"/>
                    <a:pt x="4696" y="10463"/>
                    <a:pt x="5015" y="10760"/>
                  </a:cubicBezTo>
                  <a:cubicBezTo>
                    <a:pt x="5375" y="11094"/>
                    <a:pt x="5820" y="11470"/>
                    <a:pt x="6279" y="11470"/>
                  </a:cubicBezTo>
                  <a:cubicBezTo>
                    <a:pt x="6364" y="11470"/>
                    <a:pt x="6450" y="11457"/>
                    <a:pt x="6535" y="11429"/>
                  </a:cubicBezTo>
                  <a:cubicBezTo>
                    <a:pt x="6657" y="11216"/>
                    <a:pt x="6748" y="11003"/>
                    <a:pt x="6839" y="10791"/>
                  </a:cubicBezTo>
                  <a:lnTo>
                    <a:pt x="7386" y="10639"/>
                  </a:lnTo>
                  <a:cubicBezTo>
                    <a:pt x="7022" y="10183"/>
                    <a:pt x="7295" y="9453"/>
                    <a:pt x="7630" y="8967"/>
                  </a:cubicBezTo>
                  <a:cubicBezTo>
                    <a:pt x="7964" y="8450"/>
                    <a:pt x="8389" y="7873"/>
                    <a:pt x="8207" y="7295"/>
                  </a:cubicBezTo>
                  <a:cubicBezTo>
                    <a:pt x="7964" y="6414"/>
                    <a:pt x="6687" y="6353"/>
                    <a:pt x="6110" y="5654"/>
                  </a:cubicBezTo>
                  <a:cubicBezTo>
                    <a:pt x="5441" y="4863"/>
                    <a:pt x="5927" y="3648"/>
                    <a:pt x="5593" y="2644"/>
                  </a:cubicBezTo>
                  <a:lnTo>
                    <a:pt x="5593" y="2644"/>
                  </a:lnTo>
                  <a:cubicBezTo>
                    <a:pt x="5500" y="2708"/>
                    <a:pt x="5401" y="2737"/>
                    <a:pt x="5303" y="2737"/>
                  </a:cubicBezTo>
                  <a:cubicBezTo>
                    <a:pt x="4885" y="2737"/>
                    <a:pt x="4463" y="2230"/>
                    <a:pt x="4438" y="1763"/>
                  </a:cubicBezTo>
                  <a:cubicBezTo>
                    <a:pt x="4408" y="1155"/>
                    <a:pt x="4712" y="608"/>
                    <a:pt x="46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62"/>
            <p:cNvSpPr/>
            <p:nvPr/>
          </p:nvSpPr>
          <p:spPr>
            <a:xfrm>
              <a:off x="6841651" y="3297520"/>
              <a:ext cx="101677" cy="116093"/>
            </a:xfrm>
            <a:custGeom>
              <a:rect b="b" l="l" r="r" t="t"/>
              <a:pathLst>
                <a:path extrusionOk="0" h="5138" w="4500">
                  <a:moveTo>
                    <a:pt x="2372" y="1"/>
                  </a:moveTo>
                  <a:cubicBezTo>
                    <a:pt x="1490" y="244"/>
                    <a:pt x="31" y="244"/>
                    <a:pt x="1" y="1308"/>
                  </a:cubicBezTo>
                  <a:cubicBezTo>
                    <a:pt x="1" y="2037"/>
                    <a:pt x="1065" y="3435"/>
                    <a:pt x="1277" y="4226"/>
                  </a:cubicBezTo>
                  <a:cubicBezTo>
                    <a:pt x="1369" y="4530"/>
                    <a:pt x="1460" y="4864"/>
                    <a:pt x="1733" y="4986"/>
                  </a:cubicBezTo>
                  <a:cubicBezTo>
                    <a:pt x="1855" y="5016"/>
                    <a:pt x="1977" y="5046"/>
                    <a:pt x="2098" y="5046"/>
                  </a:cubicBezTo>
                  <a:lnTo>
                    <a:pt x="3831" y="5138"/>
                  </a:lnTo>
                  <a:cubicBezTo>
                    <a:pt x="3861" y="4773"/>
                    <a:pt x="3983" y="4408"/>
                    <a:pt x="4226" y="4104"/>
                  </a:cubicBezTo>
                  <a:cubicBezTo>
                    <a:pt x="4378" y="3770"/>
                    <a:pt x="4499" y="3314"/>
                    <a:pt x="4256" y="3040"/>
                  </a:cubicBezTo>
                  <a:cubicBezTo>
                    <a:pt x="4104" y="2888"/>
                    <a:pt x="3922" y="2767"/>
                    <a:pt x="3740" y="2676"/>
                  </a:cubicBezTo>
                  <a:cubicBezTo>
                    <a:pt x="3223" y="2372"/>
                    <a:pt x="3010" y="1764"/>
                    <a:pt x="2797" y="1217"/>
                  </a:cubicBezTo>
                  <a:lnTo>
                    <a:pt x="23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62"/>
            <p:cNvSpPr/>
            <p:nvPr/>
          </p:nvSpPr>
          <p:spPr>
            <a:xfrm>
              <a:off x="7143158" y="2141650"/>
              <a:ext cx="85183" cy="147681"/>
            </a:xfrm>
            <a:custGeom>
              <a:rect b="b" l="l" r="r" t="t"/>
              <a:pathLst>
                <a:path extrusionOk="0" h="6536" w="3770">
                  <a:moveTo>
                    <a:pt x="1460" y="1"/>
                  </a:moveTo>
                  <a:cubicBezTo>
                    <a:pt x="1156" y="62"/>
                    <a:pt x="852" y="183"/>
                    <a:pt x="608" y="396"/>
                  </a:cubicBezTo>
                  <a:cubicBezTo>
                    <a:pt x="213" y="670"/>
                    <a:pt x="1" y="1095"/>
                    <a:pt x="1" y="1581"/>
                  </a:cubicBezTo>
                  <a:cubicBezTo>
                    <a:pt x="61" y="1916"/>
                    <a:pt x="213" y="2220"/>
                    <a:pt x="396" y="2493"/>
                  </a:cubicBezTo>
                  <a:cubicBezTo>
                    <a:pt x="1095" y="3709"/>
                    <a:pt x="1520" y="5107"/>
                    <a:pt x="1581" y="6536"/>
                  </a:cubicBezTo>
                  <a:lnTo>
                    <a:pt x="2219" y="6141"/>
                  </a:lnTo>
                  <a:lnTo>
                    <a:pt x="2219" y="4195"/>
                  </a:lnTo>
                  <a:lnTo>
                    <a:pt x="3770" y="4135"/>
                  </a:lnTo>
                  <a:cubicBezTo>
                    <a:pt x="3162" y="3648"/>
                    <a:pt x="2827" y="2888"/>
                    <a:pt x="2888" y="2129"/>
                  </a:cubicBezTo>
                  <a:cubicBezTo>
                    <a:pt x="2371" y="2098"/>
                    <a:pt x="1916" y="1825"/>
                    <a:pt x="1672" y="1399"/>
                  </a:cubicBezTo>
                  <a:cubicBezTo>
                    <a:pt x="1460" y="943"/>
                    <a:pt x="1612" y="396"/>
                    <a:pt x="14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62"/>
            <p:cNvSpPr/>
            <p:nvPr/>
          </p:nvSpPr>
          <p:spPr>
            <a:xfrm>
              <a:off x="3757275" y="1515836"/>
              <a:ext cx="3776686" cy="2410118"/>
            </a:xfrm>
            <a:custGeom>
              <a:rect b="b" l="l" r="r" t="t"/>
              <a:pathLst>
                <a:path extrusionOk="0" h="106666" w="167147">
                  <a:moveTo>
                    <a:pt x="104077" y="34019"/>
                  </a:moveTo>
                  <a:lnTo>
                    <a:pt x="104076" y="34020"/>
                  </a:lnTo>
                  <a:cubicBezTo>
                    <a:pt x="104076" y="34020"/>
                    <a:pt x="104076" y="34020"/>
                    <a:pt x="104077" y="34019"/>
                  </a:cubicBezTo>
                  <a:close/>
                  <a:moveTo>
                    <a:pt x="89072" y="1"/>
                  </a:moveTo>
                  <a:cubicBezTo>
                    <a:pt x="85919" y="1"/>
                    <a:pt x="82945" y="1564"/>
                    <a:pt x="81157" y="4172"/>
                  </a:cubicBezTo>
                  <a:cubicBezTo>
                    <a:pt x="81917" y="4415"/>
                    <a:pt x="82373" y="5205"/>
                    <a:pt x="82252" y="5995"/>
                  </a:cubicBezTo>
                  <a:cubicBezTo>
                    <a:pt x="81800" y="6845"/>
                    <a:pt x="80747" y="7138"/>
                    <a:pt x="79758" y="7138"/>
                  </a:cubicBezTo>
                  <a:cubicBezTo>
                    <a:pt x="79615" y="7138"/>
                    <a:pt x="79472" y="7132"/>
                    <a:pt x="79334" y="7120"/>
                  </a:cubicBezTo>
                  <a:cubicBezTo>
                    <a:pt x="78542" y="7032"/>
                    <a:pt x="77735" y="6833"/>
                    <a:pt x="76946" y="6833"/>
                  </a:cubicBezTo>
                  <a:cubicBezTo>
                    <a:pt x="76644" y="6833"/>
                    <a:pt x="76345" y="6862"/>
                    <a:pt x="76051" y="6938"/>
                  </a:cubicBezTo>
                  <a:cubicBezTo>
                    <a:pt x="75139" y="7150"/>
                    <a:pt x="74409" y="7789"/>
                    <a:pt x="73710" y="8397"/>
                  </a:cubicBezTo>
                  <a:lnTo>
                    <a:pt x="69060" y="12409"/>
                  </a:lnTo>
                  <a:cubicBezTo>
                    <a:pt x="68604" y="10980"/>
                    <a:pt x="66993" y="10281"/>
                    <a:pt x="65503" y="10099"/>
                  </a:cubicBezTo>
                  <a:cubicBezTo>
                    <a:pt x="64014" y="9947"/>
                    <a:pt x="62464" y="10129"/>
                    <a:pt x="61035" y="9704"/>
                  </a:cubicBezTo>
                  <a:cubicBezTo>
                    <a:pt x="60184" y="10615"/>
                    <a:pt x="59303" y="11619"/>
                    <a:pt x="59272" y="12865"/>
                  </a:cubicBezTo>
                  <a:cubicBezTo>
                    <a:pt x="59272" y="13290"/>
                    <a:pt x="59303" y="13746"/>
                    <a:pt x="59394" y="14202"/>
                  </a:cubicBezTo>
                  <a:cubicBezTo>
                    <a:pt x="59424" y="14354"/>
                    <a:pt x="59424" y="14537"/>
                    <a:pt x="59424" y="14719"/>
                  </a:cubicBezTo>
                  <a:cubicBezTo>
                    <a:pt x="59270" y="16031"/>
                    <a:pt x="58135" y="16973"/>
                    <a:pt x="56869" y="16973"/>
                  </a:cubicBezTo>
                  <a:cubicBezTo>
                    <a:pt x="56639" y="16973"/>
                    <a:pt x="56405" y="16942"/>
                    <a:pt x="56172" y="16877"/>
                  </a:cubicBezTo>
                  <a:cubicBezTo>
                    <a:pt x="55256" y="16562"/>
                    <a:pt x="54475" y="15681"/>
                    <a:pt x="53524" y="15681"/>
                  </a:cubicBezTo>
                  <a:cubicBezTo>
                    <a:pt x="53465" y="15681"/>
                    <a:pt x="53405" y="15684"/>
                    <a:pt x="53345" y="15692"/>
                  </a:cubicBezTo>
                  <a:cubicBezTo>
                    <a:pt x="52251" y="15813"/>
                    <a:pt x="51704" y="17059"/>
                    <a:pt x="51461" y="18154"/>
                  </a:cubicBezTo>
                  <a:cubicBezTo>
                    <a:pt x="51187" y="19248"/>
                    <a:pt x="50883" y="20524"/>
                    <a:pt x="49880" y="20950"/>
                  </a:cubicBezTo>
                  <a:cubicBezTo>
                    <a:pt x="49647" y="21044"/>
                    <a:pt x="49412" y="21083"/>
                    <a:pt x="49176" y="21083"/>
                  </a:cubicBezTo>
                  <a:cubicBezTo>
                    <a:pt x="48008" y="21083"/>
                    <a:pt x="46803" y="20125"/>
                    <a:pt x="45578" y="20125"/>
                  </a:cubicBezTo>
                  <a:cubicBezTo>
                    <a:pt x="45533" y="20125"/>
                    <a:pt x="45488" y="20127"/>
                    <a:pt x="45442" y="20129"/>
                  </a:cubicBezTo>
                  <a:cubicBezTo>
                    <a:pt x="43558" y="20251"/>
                    <a:pt x="42768" y="22561"/>
                    <a:pt x="42464" y="24415"/>
                  </a:cubicBezTo>
                  <a:cubicBezTo>
                    <a:pt x="42190" y="26300"/>
                    <a:pt x="41643" y="28579"/>
                    <a:pt x="39819" y="29035"/>
                  </a:cubicBezTo>
                  <a:cubicBezTo>
                    <a:pt x="40366" y="29856"/>
                    <a:pt x="41096" y="30525"/>
                    <a:pt x="41947" y="30981"/>
                  </a:cubicBezTo>
                  <a:cubicBezTo>
                    <a:pt x="42524" y="31315"/>
                    <a:pt x="43163" y="31558"/>
                    <a:pt x="43740" y="31862"/>
                  </a:cubicBezTo>
                  <a:cubicBezTo>
                    <a:pt x="45898" y="32987"/>
                    <a:pt x="47388" y="35054"/>
                    <a:pt x="47844" y="37424"/>
                  </a:cubicBezTo>
                  <a:cubicBezTo>
                    <a:pt x="47874" y="37789"/>
                    <a:pt x="47965" y="38154"/>
                    <a:pt x="48117" y="38488"/>
                  </a:cubicBezTo>
                  <a:cubicBezTo>
                    <a:pt x="48330" y="38792"/>
                    <a:pt x="48573" y="39066"/>
                    <a:pt x="48877" y="39248"/>
                  </a:cubicBezTo>
                  <a:cubicBezTo>
                    <a:pt x="49910" y="40008"/>
                    <a:pt x="50853" y="40890"/>
                    <a:pt x="51673" y="41893"/>
                  </a:cubicBezTo>
                  <a:cubicBezTo>
                    <a:pt x="51430" y="42227"/>
                    <a:pt x="51157" y="42561"/>
                    <a:pt x="50914" y="42926"/>
                  </a:cubicBezTo>
                  <a:cubicBezTo>
                    <a:pt x="49272" y="42045"/>
                    <a:pt x="47600" y="41072"/>
                    <a:pt x="46567" y="39552"/>
                  </a:cubicBezTo>
                  <a:cubicBezTo>
                    <a:pt x="45716" y="38276"/>
                    <a:pt x="45412" y="36725"/>
                    <a:pt x="44713" y="35358"/>
                  </a:cubicBezTo>
                  <a:cubicBezTo>
                    <a:pt x="44052" y="34036"/>
                    <a:pt x="42848" y="32822"/>
                    <a:pt x="41434" y="32822"/>
                  </a:cubicBezTo>
                  <a:cubicBezTo>
                    <a:pt x="41352" y="32822"/>
                    <a:pt x="41270" y="32826"/>
                    <a:pt x="41187" y="32835"/>
                  </a:cubicBezTo>
                  <a:cubicBezTo>
                    <a:pt x="41704" y="34111"/>
                    <a:pt x="42068" y="35449"/>
                    <a:pt x="42281" y="36817"/>
                  </a:cubicBezTo>
                  <a:cubicBezTo>
                    <a:pt x="41764" y="36877"/>
                    <a:pt x="41278" y="36969"/>
                    <a:pt x="40761" y="37029"/>
                  </a:cubicBezTo>
                  <a:cubicBezTo>
                    <a:pt x="39454" y="35783"/>
                    <a:pt x="38694" y="34081"/>
                    <a:pt x="38603" y="32288"/>
                  </a:cubicBezTo>
                  <a:cubicBezTo>
                    <a:pt x="38634" y="31649"/>
                    <a:pt x="38573" y="31041"/>
                    <a:pt x="38421" y="30433"/>
                  </a:cubicBezTo>
                  <a:cubicBezTo>
                    <a:pt x="38225" y="29901"/>
                    <a:pt x="37744" y="29420"/>
                    <a:pt x="37194" y="29420"/>
                  </a:cubicBezTo>
                  <a:cubicBezTo>
                    <a:pt x="37147" y="29420"/>
                    <a:pt x="37100" y="29423"/>
                    <a:pt x="37053" y="29430"/>
                  </a:cubicBezTo>
                  <a:cubicBezTo>
                    <a:pt x="36901" y="30069"/>
                    <a:pt x="36111" y="30859"/>
                    <a:pt x="35594" y="31193"/>
                  </a:cubicBezTo>
                  <a:cubicBezTo>
                    <a:pt x="35123" y="31481"/>
                    <a:pt x="34596" y="31622"/>
                    <a:pt x="34076" y="31622"/>
                  </a:cubicBezTo>
                  <a:cubicBezTo>
                    <a:pt x="33387" y="31622"/>
                    <a:pt x="32709" y="31374"/>
                    <a:pt x="32190" y="30889"/>
                  </a:cubicBezTo>
                  <a:cubicBezTo>
                    <a:pt x="32919" y="30312"/>
                    <a:pt x="33527" y="29582"/>
                    <a:pt x="33953" y="28731"/>
                  </a:cubicBezTo>
                  <a:cubicBezTo>
                    <a:pt x="34317" y="27819"/>
                    <a:pt x="34561" y="26877"/>
                    <a:pt x="34713" y="25935"/>
                  </a:cubicBezTo>
                  <a:lnTo>
                    <a:pt x="34713" y="25935"/>
                  </a:lnTo>
                  <a:cubicBezTo>
                    <a:pt x="34540" y="26002"/>
                    <a:pt x="34364" y="26031"/>
                    <a:pt x="34187" y="26031"/>
                  </a:cubicBezTo>
                  <a:cubicBezTo>
                    <a:pt x="33275" y="26031"/>
                    <a:pt x="32319" y="25281"/>
                    <a:pt x="31406" y="25281"/>
                  </a:cubicBezTo>
                  <a:cubicBezTo>
                    <a:pt x="31219" y="25281"/>
                    <a:pt x="31035" y="25312"/>
                    <a:pt x="30852" y="25388"/>
                  </a:cubicBezTo>
                  <a:cubicBezTo>
                    <a:pt x="29697" y="25874"/>
                    <a:pt x="29849" y="27637"/>
                    <a:pt x="28907" y="28488"/>
                  </a:cubicBezTo>
                  <a:cubicBezTo>
                    <a:pt x="28603" y="28762"/>
                    <a:pt x="28238" y="28974"/>
                    <a:pt x="27874" y="29126"/>
                  </a:cubicBezTo>
                  <a:cubicBezTo>
                    <a:pt x="26293" y="29947"/>
                    <a:pt x="25138" y="31406"/>
                    <a:pt x="24743" y="33169"/>
                  </a:cubicBezTo>
                  <a:cubicBezTo>
                    <a:pt x="24378" y="34780"/>
                    <a:pt x="24560" y="36725"/>
                    <a:pt x="23436" y="37850"/>
                  </a:cubicBezTo>
                  <a:cubicBezTo>
                    <a:pt x="22281" y="38944"/>
                    <a:pt x="20457" y="38731"/>
                    <a:pt x="18937" y="39279"/>
                  </a:cubicBezTo>
                  <a:cubicBezTo>
                    <a:pt x="17357" y="39826"/>
                    <a:pt x="16232" y="41224"/>
                    <a:pt x="15199" y="42561"/>
                  </a:cubicBezTo>
                  <a:cubicBezTo>
                    <a:pt x="14196" y="43777"/>
                    <a:pt x="13162" y="45297"/>
                    <a:pt x="13618" y="46817"/>
                  </a:cubicBezTo>
                  <a:cubicBezTo>
                    <a:pt x="12615" y="47060"/>
                    <a:pt x="11673" y="47485"/>
                    <a:pt x="10852" y="48063"/>
                  </a:cubicBezTo>
                  <a:cubicBezTo>
                    <a:pt x="9405" y="48949"/>
                    <a:pt x="7986" y="49950"/>
                    <a:pt x="6373" y="49950"/>
                  </a:cubicBezTo>
                  <a:cubicBezTo>
                    <a:pt x="6326" y="49950"/>
                    <a:pt x="6279" y="49949"/>
                    <a:pt x="6232" y="49947"/>
                  </a:cubicBezTo>
                  <a:cubicBezTo>
                    <a:pt x="5919" y="49947"/>
                    <a:pt x="5617" y="49908"/>
                    <a:pt x="5324" y="49908"/>
                  </a:cubicBezTo>
                  <a:cubicBezTo>
                    <a:pt x="5104" y="49908"/>
                    <a:pt x="4890" y="49930"/>
                    <a:pt x="4682" y="50008"/>
                  </a:cubicBezTo>
                  <a:cubicBezTo>
                    <a:pt x="4287" y="50191"/>
                    <a:pt x="3952" y="50495"/>
                    <a:pt x="3679" y="50829"/>
                  </a:cubicBezTo>
                  <a:cubicBezTo>
                    <a:pt x="2463" y="52288"/>
                    <a:pt x="1217" y="53747"/>
                    <a:pt x="1" y="55236"/>
                  </a:cubicBezTo>
                  <a:cubicBezTo>
                    <a:pt x="1399" y="56331"/>
                    <a:pt x="2919" y="57334"/>
                    <a:pt x="4499" y="58185"/>
                  </a:cubicBezTo>
                  <a:cubicBezTo>
                    <a:pt x="3952" y="58489"/>
                    <a:pt x="3922" y="59309"/>
                    <a:pt x="4195" y="59856"/>
                  </a:cubicBezTo>
                  <a:cubicBezTo>
                    <a:pt x="4499" y="60434"/>
                    <a:pt x="4955" y="60829"/>
                    <a:pt x="5350" y="61346"/>
                  </a:cubicBezTo>
                  <a:cubicBezTo>
                    <a:pt x="6353" y="62774"/>
                    <a:pt x="6323" y="64720"/>
                    <a:pt x="5259" y="66118"/>
                  </a:cubicBezTo>
                  <a:cubicBezTo>
                    <a:pt x="5381" y="65905"/>
                    <a:pt x="5502" y="65692"/>
                    <a:pt x="5624" y="65480"/>
                  </a:cubicBezTo>
                  <a:lnTo>
                    <a:pt x="5624" y="65480"/>
                  </a:lnTo>
                  <a:lnTo>
                    <a:pt x="5259" y="65966"/>
                  </a:lnTo>
                  <a:cubicBezTo>
                    <a:pt x="5168" y="66240"/>
                    <a:pt x="5077" y="66574"/>
                    <a:pt x="4955" y="66847"/>
                  </a:cubicBezTo>
                  <a:lnTo>
                    <a:pt x="9271" y="71711"/>
                  </a:lnTo>
                  <a:cubicBezTo>
                    <a:pt x="9685" y="70943"/>
                    <a:pt x="10501" y="70433"/>
                    <a:pt x="11384" y="70433"/>
                  </a:cubicBezTo>
                  <a:cubicBezTo>
                    <a:pt x="11409" y="70433"/>
                    <a:pt x="11434" y="70433"/>
                    <a:pt x="11460" y="70434"/>
                  </a:cubicBezTo>
                  <a:cubicBezTo>
                    <a:pt x="12372" y="70465"/>
                    <a:pt x="13253" y="70677"/>
                    <a:pt x="14044" y="71103"/>
                  </a:cubicBezTo>
                  <a:cubicBezTo>
                    <a:pt x="15047" y="69978"/>
                    <a:pt x="16171" y="68945"/>
                    <a:pt x="17357" y="68002"/>
                  </a:cubicBezTo>
                  <a:cubicBezTo>
                    <a:pt x="17600" y="67759"/>
                    <a:pt x="17873" y="67607"/>
                    <a:pt x="18208" y="67516"/>
                  </a:cubicBezTo>
                  <a:cubicBezTo>
                    <a:pt x="18267" y="67511"/>
                    <a:pt x="18327" y="67508"/>
                    <a:pt x="18388" y="67508"/>
                  </a:cubicBezTo>
                  <a:cubicBezTo>
                    <a:pt x="18670" y="67508"/>
                    <a:pt x="18966" y="67563"/>
                    <a:pt x="19241" y="67638"/>
                  </a:cubicBezTo>
                  <a:cubicBezTo>
                    <a:pt x="19744" y="67763"/>
                    <a:pt x="20254" y="67824"/>
                    <a:pt x="20765" y="67824"/>
                  </a:cubicBezTo>
                  <a:cubicBezTo>
                    <a:pt x="21242" y="67824"/>
                    <a:pt x="21720" y="67771"/>
                    <a:pt x="22190" y="67668"/>
                  </a:cubicBezTo>
                  <a:cubicBezTo>
                    <a:pt x="21825" y="66817"/>
                    <a:pt x="21855" y="65844"/>
                    <a:pt x="22311" y="65054"/>
                  </a:cubicBezTo>
                  <a:cubicBezTo>
                    <a:pt x="22662" y="64856"/>
                    <a:pt x="23042" y="64776"/>
                    <a:pt x="23433" y="64776"/>
                  </a:cubicBezTo>
                  <a:cubicBezTo>
                    <a:pt x="24366" y="64776"/>
                    <a:pt x="25367" y="65234"/>
                    <a:pt x="26202" y="65662"/>
                  </a:cubicBezTo>
                  <a:cubicBezTo>
                    <a:pt x="27357" y="66300"/>
                    <a:pt x="28573" y="66999"/>
                    <a:pt x="29150" y="68185"/>
                  </a:cubicBezTo>
                  <a:cubicBezTo>
                    <a:pt x="29424" y="68702"/>
                    <a:pt x="29515" y="69279"/>
                    <a:pt x="29789" y="69796"/>
                  </a:cubicBezTo>
                  <a:cubicBezTo>
                    <a:pt x="30001" y="70343"/>
                    <a:pt x="30488" y="70738"/>
                    <a:pt x="31096" y="70799"/>
                  </a:cubicBezTo>
                  <a:cubicBezTo>
                    <a:pt x="31551" y="70799"/>
                    <a:pt x="31947" y="70525"/>
                    <a:pt x="32372" y="70343"/>
                  </a:cubicBezTo>
                  <a:cubicBezTo>
                    <a:pt x="32782" y="70161"/>
                    <a:pt x="33217" y="70081"/>
                    <a:pt x="33655" y="70081"/>
                  </a:cubicBezTo>
                  <a:cubicBezTo>
                    <a:pt x="34388" y="70081"/>
                    <a:pt x="35130" y="70304"/>
                    <a:pt x="35776" y="70647"/>
                  </a:cubicBezTo>
                  <a:cubicBezTo>
                    <a:pt x="36840" y="71194"/>
                    <a:pt x="37752" y="71984"/>
                    <a:pt x="38725" y="72653"/>
                  </a:cubicBezTo>
                  <a:cubicBezTo>
                    <a:pt x="39029" y="72927"/>
                    <a:pt x="39424" y="73109"/>
                    <a:pt x="39819" y="73170"/>
                  </a:cubicBezTo>
                  <a:lnTo>
                    <a:pt x="39880" y="73170"/>
                  </a:lnTo>
                  <a:cubicBezTo>
                    <a:pt x="40214" y="73170"/>
                    <a:pt x="40518" y="73109"/>
                    <a:pt x="40822" y="72957"/>
                  </a:cubicBezTo>
                  <a:lnTo>
                    <a:pt x="46537" y="70860"/>
                  </a:lnTo>
                  <a:lnTo>
                    <a:pt x="47296" y="70616"/>
                  </a:lnTo>
                  <a:cubicBezTo>
                    <a:pt x="47364" y="70619"/>
                    <a:pt x="47432" y="70620"/>
                    <a:pt x="47500" y="70620"/>
                  </a:cubicBezTo>
                  <a:cubicBezTo>
                    <a:pt x="48374" y="70620"/>
                    <a:pt x="49245" y="70440"/>
                    <a:pt x="50062" y="70130"/>
                  </a:cubicBezTo>
                  <a:cubicBezTo>
                    <a:pt x="50366" y="69948"/>
                    <a:pt x="50701" y="69857"/>
                    <a:pt x="51066" y="69826"/>
                  </a:cubicBezTo>
                  <a:cubicBezTo>
                    <a:pt x="51085" y="69825"/>
                    <a:pt x="51103" y="69825"/>
                    <a:pt x="51122" y="69825"/>
                  </a:cubicBezTo>
                  <a:cubicBezTo>
                    <a:pt x="51765" y="69825"/>
                    <a:pt x="52299" y="70319"/>
                    <a:pt x="52920" y="70525"/>
                  </a:cubicBezTo>
                  <a:cubicBezTo>
                    <a:pt x="53190" y="70622"/>
                    <a:pt x="53460" y="70666"/>
                    <a:pt x="53728" y="70666"/>
                  </a:cubicBezTo>
                  <a:cubicBezTo>
                    <a:pt x="55051" y="70666"/>
                    <a:pt x="56316" y="69592"/>
                    <a:pt x="57327" y="68580"/>
                  </a:cubicBezTo>
                  <a:cubicBezTo>
                    <a:pt x="58459" y="69071"/>
                    <a:pt x="59665" y="69311"/>
                    <a:pt x="60870" y="69311"/>
                  </a:cubicBezTo>
                  <a:cubicBezTo>
                    <a:pt x="62350" y="69311"/>
                    <a:pt x="63829" y="68949"/>
                    <a:pt x="65169" y="68246"/>
                  </a:cubicBezTo>
                  <a:cubicBezTo>
                    <a:pt x="65412" y="68063"/>
                    <a:pt x="65686" y="67972"/>
                    <a:pt x="65990" y="67942"/>
                  </a:cubicBezTo>
                  <a:cubicBezTo>
                    <a:pt x="66001" y="67941"/>
                    <a:pt x="66012" y="67941"/>
                    <a:pt x="66024" y="67941"/>
                  </a:cubicBezTo>
                  <a:cubicBezTo>
                    <a:pt x="66803" y="67941"/>
                    <a:pt x="67355" y="68898"/>
                    <a:pt x="68086" y="68898"/>
                  </a:cubicBezTo>
                  <a:cubicBezTo>
                    <a:pt x="68136" y="68898"/>
                    <a:pt x="68187" y="68894"/>
                    <a:pt x="68239" y="68884"/>
                  </a:cubicBezTo>
                  <a:lnTo>
                    <a:pt x="68239" y="68884"/>
                  </a:lnTo>
                  <a:cubicBezTo>
                    <a:pt x="67966" y="71772"/>
                    <a:pt x="69668" y="74416"/>
                    <a:pt x="71279" y="76817"/>
                  </a:cubicBezTo>
                  <a:cubicBezTo>
                    <a:pt x="71674" y="77486"/>
                    <a:pt x="72191" y="78063"/>
                    <a:pt x="72859" y="78489"/>
                  </a:cubicBezTo>
                  <a:cubicBezTo>
                    <a:pt x="73254" y="78702"/>
                    <a:pt x="73741" y="78823"/>
                    <a:pt x="74105" y="79066"/>
                  </a:cubicBezTo>
                  <a:cubicBezTo>
                    <a:pt x="74531" y="79279"/>
                    <a:pt x="74744" y="79766"/>
                    <a:pt x="74653" y="80252"/>
                  </a:cubicBezTo>
                  <a:cubicBezTo>
                    <a:pt x="74440" y="80799"/>
                    <a:pt x="73589" y="80921"/>
                    <a:pt x="73437" y="81559"/>
                  </a:cubicBezTo>
                  <a:cubicBezTo>
                    <a:pt x="73254" y="82167"/>
                    <a:pt x="74045" y="82623"/>
                    <a:pt x="74683" y="82653"/>
                  </a:cubicBezTo>
                  <a:cubicBezTo>
                    <a:pt x="75073" y="82653"/>
                    <a:pt x="75463" y="82581"/>
                    <a:pt x="75835" y="82581"/>
                  </a:cubicBezTo>
                  <a:cubicBezTo>
                    <a:pt x="76101" y="82581"/>
                    <a:pt x="76357" y="82618"/>
                    <a:pt x="76598" y="82744"/>
                  </a:cubicBezTo>
                  <a:lnTo>
                    <a:pt x="76598" y="84143"/>
                  </a:lnTo>
                  <a:cubicBezTo>
                    <a:pt x="75412" y="84416"/>
                    <a:pt x="74318" y="84933"/>
                    <a:pt x="73346" y="85602"/>
                  </a:cubicBezTo>
                  <a:cubicBezTo>
                    <a:pt x="74531" y="86240"/>
                    <a:pt x="75534" y="87213"/>
                    <a:pt x="76841" y="87608"/>
                  </a:cubicBezTo>
                  <a:cubicBezTo>
                    <a:pt x="77148" y="87708"/>
                    <a:pt x="77479" y="87757"/>
                    <a:pt x="77809" y="87757"/>
                  </a:cubicBezTo>
                  <a:cubicBezTo>
                    <a:pt x="78882" y="87757"/>
                    <a:pt x="79945" y="87232"/>
                    <a:pt x="80154" y="86209"/>
                  </a:cubicBezTo>
                  <a:lnTo>
                    <a:pt x="80154" y="86209"/>
                  </a:lnTo>
                  <a:cubicBezTo>
                    <a:pt x="80091" y="86230"/>
                    <a:pt x="80027" y="86239"/>
                    <a:pt x="79964" y="86239"/>
                  </a:cubicBezTo>
                  <a:cubicBezTo>
                    <a:pt x="79457" y="86239"/>
                    <a:pt x="79006" y="85626"/>
                    <a:pt x="79060" y="85085"/>
                  </a:cubicBezTo>
                  <a:cubicBezTo>
                    <a:pt x="79090" y="84477"/>
                    <a:pt x="79516" y="83960"/>
                    <a:pt x="79911" y="83474"/>
                  </a:cubicBezTo>
                  <a:cubicBezTo>
                    <a:pt x="80853" y="83747"/>
                    <a:pt x="81704" y="84203"/>
                    <a:pt x="82495" y="84811"/>
                  </a:cubicBezTo>
                  <a:cubicBezTo>
                    <a:pt x="83224" y="85450"/>
                    <a:pt x="83711" y="86453"/>
                    <a:pt x="83467" y="87395"/>
                  </a:cubicBezTo>
                  <a:lnTo>
                    <a:pt x="84744" y="87729"/>
                  </a:lnTo>
                  <a:cubicBezTo>
                    <a:pt x="84592" y="89036"/>
                    <a:pt x="84440" y="90374"/>
                    <a:pt x="84288" y="91681"/>
                  </a:cubicBezTo>
                  <a:cubicBezTo>
                    <a:pt x="84177" y="91577"/>
                    <a:pt x="84043" y="91532"/>
                    <a:pt x="83904" y="91532"/>
                  </a:cubicBezTo>
                  <a:cubicBezTo>
                    <a:pt x="83513" y="91532"/>
                    <a:pt x="83087" y="91892"/>
                    <a:pt x="83042" y="92319"/>
                  </a:cubicBezTo>
                  <a:cubicBezTo>
                    <a:pt x="83072" y="92927"/>
                    <a:pt x="83407" y="93444"/>
                    <a:pt x="83923" y="93717"/>
                  </a:cubicBezTo>
                  <a:lnTo>
                    <a:pt x="86142" y="92714"/>
                  </a:lnTo>
                  <a:cubicBezTo>
                    <a:pt x="86689" y="93869"/>
                    <a:pt x="87510" y="94872"/>
                    <a:pt x="88543" y="95632"/>
                  </a:cubicBezTo>
                  <a:cubicBezTo>
                    <a:pt x="88665" y="95784"/>
                    <a:pt x="88840" y="95860"/>
                    <a:pt x="89015" y="95860"/>
                  </a:cubicBezTo>
                  <a:cubicBezTo>
                    <a:pt x="89189" y="95860"/>
                    <a:pt x="89364" y="95784"/>
                    <a:pt x="89486" y="95632"/>
                  </a:cubicBezTo>
                  <a:cubicBezTo>
                    <a:pt x="91036" y="94599"/>
                    <a:pt x="92434" y="93109"/>
                    <a:pt x="94288" y="92927"/>
                  </a:cubicBezTo>
                  <a:cubicBezTo>
                    <a:pt x="94531" y="92927"/>
                    <a:pt x="94775" y="92866"/>
                    <a:pt x="94957" y="92714"/>
                  </a:cubicBezTo>
                  <a:cubicBezTo>
                    <a:pt x="95230" y="92471"/>
                    <a:pt x="95079" y="92045"/>
                    <a:pt x="94957" y="91681"/>
                  </a:cubicBezTo>
                  <a:cubicBezTo>
                    <a:pt x="94319" y="89796"/>
                    <a:pt x="94805" y="87699"/>
                    <a:pt x="96203" y="86270"/>
                  </a:cubicBezTo>
                  <a:cubicBezTo>
                    <a:pt x="97389" y="87942"/>
                    <a:pt x="98878" y="89371"/>
                    <a:pt x="100580" y="90526"/>
                  </a:cubicBezTo>
                  <a:cubicBezTo>
                    <a:pt x="100063" y="88854"/>
                    <a:pt x="98331" y="87668"/>
                    <a:pt x="98057" y="85936"/>
                  </a:cubicBezTo>
                  <a:lnTo>
                    <a:pt x="98057" y="85936"/>
                  </a:lnTo>
                  <a:cubicBezTo>
                    <a:pt x="99182" y="86118"/>
                    <a:pt x="100155" y="86848"/>
                    <a:pt x="100671" y="87881"/>
                  </a:cubicBezTo>
                  <a:cubicBezTo>
                    <a:pt x="100732" y="88064"/>
                    <a:pt x="100854" y="88246"/>
                    <a:pt x="101006" y="88398"/>
                  </a:cubicBezTo>
                  <a:cubicBezTo>
                    <a:pt x="101218" y="88580"/>
                    <a:pt x="101553" y="88580"/>
                    <a:pt x="101826" y="88671"/>
                  </a:cubicBezTo>
                  <a:cubicBezTo>
                    <a:pt x="102100" y="88823"/>
                    <a:pt x="102313" y="89006"/>
                    <a:pt x="102495" y="89249"/>
                  </a:cubicBezTo>
                  <a:cubicBezTo>
                    <a:pt x="103620" y="90526"/>
                    <a:pt x="105048" y="91498"/>
                    <a:pt x="106629" y="92106"/>
                  </a:cubicBezTo>
                  <a:cubicBezTo>
                    <a:pt x="108696" y="92896"/>
                    <a:pt x="109638" y="95632"/>
                    <a:pt x="111036" y="97334"/>
                  </a:cubicBezTo>
                  <a:cubicBezTo>
                    <a:pt x="111310" y="97760"/>
                    <a:pt x="111735" y="98064"/>
                    <a:pt x="112191" y="98216"/>
                  </a:cubicBezTo>
                  <a:cubicBezTo>
                    <a:pt x="112263" y="98229"/>
                    <a:pt x="112333" y="98235"/>
                    <a:pt x="112402" y="98235"/>
                  </a:cubicBezTo>
                  <a:cubicBezTo>
                    <a:pt x="113144" y="98235"/>
                    <a:pt x="113689" y="97518"/>
                    <a:pt x="114106" y="96878"/>
                  </a:cubicBezTo>
                  <a:cubicBezTo>
                    <a:pt x="114745" y="95845"/>
                    <a:pt x="115383" y="94811"/>
                    <a:pt x="116021" y="93808"/>
                  </a:cubicBezTo>
                  <a:cubicBezTo>
                    <a:pt x="116112" y="93596"/>
                    <a:pt x="116295" y="93413"/>
                    <a:pt x="116477" y="93292"/>
                  </a:cubicBezTo>
                  <a:cubicBezTo>
                    <a:pt x="116633" y="93247"/>
                    <a:pt x="116789" y="93219"/>
                    <a:pt x="116944" y="93219"/>
                  </a:cubicBezTo>
                  <a:cubicBezTo>
                    <a:pt x="117001" y="93219"/>
                    <a:pt x="117058" y="93223"/>
                    <a:pt x="117115" y="93231"/>
                  </a:cubicBezTo>
                  <a:lnTo>
                    <a:pt x="119182" y="93352"/>
                  </a:lnTo>
                  <a:cubicBezTo>
                    <a:pt x="119365" y="94599"/>
                    <a:pt x="120125" y="95663"/>
                    <a:pt x="121249" y="96210"/>
                  </a:cubicBezTo>
                  <a:lnTo>
                    <a:pt x="121553" y="96301"/>
                  </a:lnTo>
                  <a:cubicBezTo>
                    <a:pt x="121918" y="98277"/>
                    <a:pt x="119334" y="99827"/>
                    <a:pt x="119517" y="101802"/>
                  </a:cubicBezTo>
                  <a:cubicBezTo>
                    <a:pt x="119973" y="102289"/>
                    <a:pt x="120489" y="102714"/>
                    <a:pt x="121036" y="103079"/>
                  </a:cubicBezTo>
                  <a:cubicBezTo>
                    <a:pt x="121371" y="104508"/>
                    <a:pt x="122252" y="105723"/>
                    <a:pt x="123498" y="106483"/>
                  </a:cubicBezTo>
                  <a:cubicBezTo>
                    <a:pt x="124224" y="105439"/>
                    <a:pt x="125170" y="104256"/>
                    <a:pt x="126418" y="104256"/>
                  </a:cubicBezTo>
                  <a:cubicBezTo>
                    <a:pt x="126478" y="104256"/>
                    <a:pt x="126538" y="104259"/>
                    <a:pt x="126599" y="104264"/>
                  </a:cubicBezTo>
                  <a:cubicBezTo>
                    <a:pt x="127116" y="104325"/>
                    <a:pt x="127602" y="104508"/>
                    <a:pt x="128027" y="104781"/>
                  </a:cubicBezTo>
                  <a:cubicBezTo>
                    <a:pt x="129274" y="105389"/>
                    <a:pt x="130520" y="106027"/>
                    <a:pt x="131736" y="106666"/>
                  </a:cubicBezTo>
                  <a:cubicBezTo>
                    <a:pt x="131857" y="106271"/>
                    <a:pt x="132161" y="105936"/>
                    <a:pt x="132526" y="105754"/>
                  </a:cubicBezTo>
                  <a:cubicBezTo>
                    <a:pt x="131310" y="105237"/>
                    <a:pt x="131037" y="103687"/>
                    <a:pt x="130854" y="102410"/>
                  </a:cubicBezTo>
                  <a:cubicBezTo>
                    <a:pt x="130854" y="102198"/>
                    <a:pt x="130793" y="102015"/>
                    <a:pt x="130672" y="101894"/>
                  </a:cubicBezTo>
                  <a:cubicBezTo>
                    <a:pt x="130490" y="101742"/>
                    <a:pt x="130246" y="101681"/>
                    <a:pt x="130034" y="101681"/>
                  </a:cubicBezTo>
                  <a:lnTo>
                    <a:pt x="128240" y="101650"/>
                  </a:lnTo>
                  <a:cubicBezTo>
                    <a:pt x="128149" y="101684"/>
                    <a:pt x="128060" y="101699"/>
                    <a:pt x="127975" y="101699"/>
                  </a:cubicBezTo>
                  <a:cubicBezTo>
                    <a:pt x="127517" y="101699"/>
                    <a:pt x="127170" y="101256"/>
                    <a:pt x="127298" y="100769"/>
                  </a:cubicBezTo>
                  <a:cubicBezTo>
                    <a:pt x="127359" y="99614"/>
                    <a:pt x="127389" y="98459"/>
                    <a:pt x="127450" y="97273"/>
                  </a:cubicBezTo>
                  <a:cubicBezTo>
                    <a:pt x="127605" y="97246"/>
                    <a:pt x="127761" y="97233"/>
                    <a:pt x="127914" y="97233"/>
                  </a:cubicBezTo>
                  <a:cubicBezTo>
                    <a:pt x="128452" y="97233"/>
                    <a:pt x="128970" y="97398"/>
                    <a:pt x="129395" y="97729"/>
                  </a:cubicBezTo>
                  <a:cubicBezTo>
                    <a:pt x="129851" y="98033"/>
                    <a:pt x="130216" y="98520"/>
                    <a:pt x="130763" y="98520"/>
                  </a:cubicBezTo>
                  <a:cubicBezTo>
                    <a:pt x="131097" y="98459"/>
                    <a:pt x="131401" y="98337"/>
                    <a:pt x="131645" y="98094"/>
                  </a:cubicBezTo>
                  <a:cubicBezTo>
                    <a:pt x="133316" y="96848"/>
                    <a:pt x="135079" y="95207"/>
                    <a:pt x="134836" y="93170"/>
                  </a:cubicBezTo>
                  <a:cubicBezTo>
                    <a:pt x="134644" y="91729"/>
                    <a:pt x="133180" y="90648"/>
                    <a:pt x="131750" y="90648"/>
                  </a:cubicBezTo>
                  <a:cubicBezTo>
                    <a:pt x="131370" y="90648"/>
                    <a:pt x="130992" y="90725"/>
                    <a:pt x="130641" y="90890"/>
                  </a:cubicBezTo>
                  <a:cubicBezTo>
                    <a:pt x="130216" y="91073"/>
                    <a:pt x="129851" y="91377"/>
                    <a:pt x="129426" y="91529"/>
                  </a:cubicBezTo>
                  <a:cubicBezTo>
                    <a:pt x="129171" y="91617"/>
                    <a:pt x="128909" y="91661"/>
                    <a:pt x="128649" y="91661"/>
                  </a:cubicBezTo>
                  <a:cubicBezTo>
                    <a:pt x="128194" y="91661"/>
                    <a:pt x="127746" y="91526"/>
                    <a:pt x="127359" y="91255"/>
                  </a:cubicBezTo>
                  <a:cubicBezTo>
                    <a:pt x="128271" y="90343"/>
                    <a:pt x="128483" y="88975"/>
                    <a:pt x="127936" y="87820"/>
                  </a:cubicBezTo>
                  <a:cubicBezTo>
                    <a:pt x="127693" y="87395"/>
                    <a:pt x="127359" y="86939"/>
                    <a:pt x="127511" y="86483"/>
                  </a:cubicBezTo>
                  <a:cubicBezTo>
                    <a:pt x="127449" y="86479"/>
                    <a:pt x="127388" y="86477"/>
                    <a:pt x="127326" y="86477"/>
                  </a:cubicBezTo>
                  <a:cubicBezTo>
                    <a:pt x="126510" y="86477"/>
                    <a:pt x="125719" y="86834"/>
                    <a:pt x="124927" y="87061"/>
                  </a:cubicBezTo>
                  <a:cubicBezTo>
                    <a:pt x="124552" y="87164"/>
                    <a:pt x="124150" y="87234"/>
                    <a:pt x="123762" y="87234"/>
                  </a:cubicBezTo>
                  <a:cubicBezTo>
                    <a:pt x="123238" y="87234"/>
                    <a:pt x="122741" y="87106"/>
                    <a:pt x="122374" y="86757"/>
                  </a:cubicBezTo>
                  <a:cubicBezTo>
                    <a:pt x="120854" y="85358"/>
                    <a:pt x="122921" y="82380"/>
                    <a:pt x="121492" y="80890"/>
                  </a:cubicBezTo>
                  <a:cubicBezTo>
                    <a:pt x="121158" y="80525"/>
                    <a:pt x="120672" y="80373"/>
                    <a:pt x="120368" y="79978"/>
                  </a:cubicBezTo>
                  <a:cubicBezTo>
                    <a:pt x="119790" y="79340"/>
                    <a:pt x="119851" y="78398"/>
                    <a:pt x="119729" y="77547"/>
                  </a:cubicBezTo>
                  <a:cubicBezTo>
                    <a:pt x="119456" y="75966"/>
                    <a:pt x="118392" y="74629"/>
                    <a:pt x="116903" y="74021"/>
                  </a:cubicBezTo>
                  <a:lnTo>
                    <a:pt x="114623" y="74750"/>
                  </a:lnTo>
                  <a:cubicBezTo>
                    <a:pt x="114552" y="74786"/>
                    <a:pt x="114481" y="74801"/>
                    <a:pt x="114409" y="74801"/>
                  </a:cubicBezTo>
                  <a:cubicBezTo>
                    <a:pt x="114359" y="74801"/>
                    <a:pt x="114309" y="74793"/>
                    <a:pt x="114258" y="74781"/>
                  </a:cubicBezTo>
                  <a:cubicBezTo>
                    <a:pt x="114076" y="74690"/>
                    <a:pt x="114045" y="74446"/>
                    <a:pt x="114045" y="74264"/>
                  </a:cubicBezTo>
                  <a:lnTo>
                    <a:pt x="114045" y="72744"/>
                  </a:lnTo>
                  <a:cubicBezTo>
                    <a:pt x="114224" y="72772"/>
                    <a:pt x="114403" y="72786"/>
                    <a:pt x="114581" y="72786"/>
                  </a:cubicBezTo>
                  <a:cubicBezTo>
                    <a:pt x="114978" y="72786"/>
                    <a:pt x="115370" y="72718"/>
                    <a:pt x="115748" y="72592"/>
                  </a:cubicBezTo>
                  <a:cubicBezTo>
                    <a:pt x="116538" y="70951"/>
                    <a:pt x="117419" y="69340"/>
                    <a:pt x="118422" y="67820"/>
                  </a:cubicBezTo>
                  <a:cubicBezTo>
                    <a:pt x="118909" y="68428"/>
                    <a:pt x="119577" y="68854"/>
                    <a:pt x="120307" y="69127"/>
                  </a:cubicBezTo>
                  <a:cubicBezTo>
                    <a:pt x="120155" y="69948"/>
                    <a:pt x="119821" y="70708"/>
                    <a:pt x="119304" y="71346"/>
                  </a:cubicBezTo>
                  <a:cubicBezTo>
                    <a:pt x="120550" y="71893"/>
                    <a:pt x="121675" y="72714"/>
                    <a:pt x="122556" y="73717"/>
                  </a:cubicBezTo>
                  <a:cubicBezTo>
                    <a:pt x="123134" y="73382"/>
                    <a:pt x="123043" y="72501"/>
                    <a:pt x="122678" y="71923"/>
                  </a:cubicBezTo>
                  <a:cubicBezTo>
                    <a:pt x="122283" y="71376"/>
                    <a:pt x="121705" y="70951"/>
                    <a:pt x="121462" y="70343"/>
                  </a:cubicBezTo>
                  <a:cubicBezTo>
                    <a:pt x="120824" y="68702"/>
                    <a:pt x="122678" y="66574"/>
                    <a:pt x="121462" y="65297"/>
                  </a:cubicBezTo>
                  <a:cubicBezTo>
                    <a:pt x="121036" y="64872"/>
                    <a:pt x="120277" y="64659"/>
                    <a:pt x="120155" y="64051"/>
                  </a:cubicBezTo>
                  <a:cubicBezTo>
                    <a:pt x="121036" y="64021"/>
                    <a:pt x="121918" y="63838"/>
                    <a:pt x="122769" y="63504"/>
                  </a:cubicBezTo>
                  <a:cubicBezTo>
                    <a:pt x="122070" y="62926"/>
                    <a:pt x="122131" y="61741"/>
                    <a:pt x="122708" y="61011"/>
                  </a:cubicBezTo>
                  <a:cubicBezTo>
                    <a:pt x="123316" y="60343"/>
                    <a:pt x="124167" y="59917"/>
                    <a:pt x="125109" y="59826"/>
                  </a:cubicBezTo>
                  <a:cubicBezTo>
                    <a:pt x="125269" y="59798"/>
                    <a:pt x="125429" y="59784"/>
                    <a:pt x="125588" y="59784"/>
                  </a:cubicBezTo>
                  <a:cubicBezTo>
                    <a:pt x="125943" y="59784"/>
                    <a:pt x="126293" y="59852"/>
                    <a:pt x="126629" y="59978"/>
                  </a:cubicBezTo>
                  <a:cubicBezTo>
                    <a:pt x="127176" y="60252"/>
                    <a:pt x="127541" y="60799"/>
                    <a:pt x="128027" y="61194"/>
                  </a:cubicBezTo>
                  <a:cubicBezTo>
                    <a:pt x="129304" y="62379"/>
                    <a:pt x="131219" y="62470"/>
                    <a:pt x="132982" y="62470"/>
                  </a:cubicBezTo>
                  <a:cubicBezTo>
                    <a:pt x="133801" y="60945"/>
                    <a:pt x="135356" y="60023"/>
                    <a:pt x="137061" y="60023"/>
                  </a:cubicBezTo>
                  <a:cubicBezTo>
                    <a:pt x="137190" y="60023"/>
                    <a:pt x="137320" y="60028"/>
                    <a:pt x="137450" y="60039"/>
                  </a:cubicBezTo>
                  <a:cubicBezTo>
                    <a:pt x="136933" y="60616"/>
                    <a:pt x="137025" y="61589"/>
                    <a:pt x="137389" y="62318"/>
                  </a:cubicBezTo>
                  <a:cubicBezTo>
                    <a:pt x="137784" y="63018"/>
                    <a:pt x="138362" y="63595"/>
                    <a:pt x="138818" y="64264"/>
                  </a:cubicBezTo>
                  <a:cubicBezTo>
                    <a:pt x="139122" y="64811"/>
                    <a:pt x="139487" y="65297"/>
                    <a:pt x="139882" y="65723"/>
                  </a:cubicBezTo>
                  <a:cubicBezTo>
                    <a:pt x="140174" y="65942"/>
                    <a:pt x="140553" y="66084"/>
                    <a:pt x="140908" y="66084"/>
                  </a:cubicBezTo>
                  <a:cubicBezTo>
                    <a:pt x="141145" y="66084"/>
                    <a:pt x="141371" y="66021"/>
                    <a:pt x="141554" y="65875"/>
                  </a:cubicBezTo>
                  <a:cubicBezTo>
                    <a:pt x="141736" y="66787"/>
                    <a:pt x="142161" y="67607"/>
                    <a:pt x="142709" y="68337"/>
                  </a:cubicBezTo>
                  <a:cubicBezTo>
                    <a:pt x="142040" y="69066"/>
                    <a:pt x="141493" y="69917"/>
                    <a:pt x="141098" y="70829"/>
                  </a:cubicBezTo>
                  <a:lnTo>
                    <a:pt x="142678" y="72562"/>
                  </a:lnTo>
                  <a:cubicBezTo>
                    <a:pt x="143468" y="73413"/>
                    <a:pt x="144320" y="74598"/>
                    <a:pt x="143833" y="75662"/>
                  </a:cubicBezTo>
                  <a:cubicBezTo>
                    <a:pt x="144291" y="76035"/>
                    <a:pt x="144843" y="76219"/>
                    <a:pt x="145395" y="76219"/>
                  </a:cubicBezTo>
                  <a:cubicBezTo>
                    <a:pt x="145833" y="76219"/>
                    <a:pt x="146270" y="76103"/>
                    <a:pt x="146660" y="75875"/>
                  </a:cubicBezTo>
                  <a:cubicBezTo>
                    <a:pt x="146538" y="75237"/>
                    <a:pt x="146690" y="74568"/>
                    <a:pt x="147055" y="74021"/>
                  </a:cubicBezTo>
                  <a:lnTo>
                    <a:pt x="147815" y="74294"/>
                  </a:lnTo>
                  <a:cubicBezTo>
                    <a:pt x="148028" y="75085"/>
                    <a:pt x="147937" y="75936"/>
                    <a:pt x="147937" y="76787"/>
                  </a:cubicBezTo>
                  <a:cubicBezTo>
                    <a:pt x="147937" y="77607"/>
                    <a:pt x="148058" y="78489"/>
                    <a:pt x="148605" y="79127"/>
                  </a:cubicBezTo>
                  <a:cubicBezTo>
                    <a:pt x="148915" y="79453"/>
                    <a:pt x="149381" y="79639"/>
                    <a:pt x="149822" y="79639"/>
                  </a:cubicBezTo>
                  <a:cubicBezTo>
                    <a:pt x="150204" y="79639"/>
                    <a:pt x="150568" y="79499"/>
                    <a:pt x="150794" y="79188"/>
                  </a:cubicBezTo>
                  <a:cubicBezTo>
                    <a:pt x="150490" y="77820"/>
                    <a:pt x="150216" y="76422"/>
                    <a:pt x="149973" y="75054"/>
                  </a:cubicBezTo>
                  <a:cubicBezTo>
                    <a:pt x="151736" y="74963"/>
                    <a:pt x="153499" y="74781"/>
                    <a:pt x="155232" y="74538"/>
                  </a:cubicBezTo>
                  <a:cubicBezTo>
                    <a:pt x="155080" y="73899"/>
                    <a:pt x="155140" y="73231"/>
                    <a:pt x="155384" y="72653"/>
                  </a:cubicBezTo>
                  <a:lnTo>
                    <a:pt x="151584" y="71741"/>
                  </a:lnTo>
                  <a:cubicBezTo>
                    <a:pt x="151219" y="71680"/>
                    <a:pt x="150885" y="71528"/>
                    <a:pt x="150611" y="71255"/>
                  </a:cubicBezTo>
                  <a:cubicBezTo>
                    <a:pt x="150368" y="70920"/>
                    <a:pt x="150399" y="70495"/>
                    <a:pt x="150247" y="70130"/>
                  </a:cubicBezTo>
                  <a:cubicBezTo>
                    <a:pt x="149981" y="69653"/>
                    <a:pt x="149484" y="69383"/>
                    <a:pt x="148958" y="69383"/>
                  </a:cubicBezTo>
                  <a:cubicBezTo>
                    <a:pt x="148881" y="69383"/>
                    <a:pt x="148804" y="69389"/>
                    <a:pt x="148727" y="69401"/>
                  </a:cubicBezTo>
                  <a:cubicBezTo>
                    <a:pt x="148119" y="69522"/>
                    <a:pt x="147572" y="69735"/>
                    <a:pt x="147055" y="70069"/>
                  </a:cubicBezTo>
                  <a:cubicBezTo>
                    <a:pt x="146751" y="68641"/>
                    <a:pt x="144441" y="68489"/>
                    <a:pt x="144016" y="67091"/>
                  </a:cubicBezTo>
                  <a:cubicBezTo>
                    <a:pt x="143864" y="66574"/>
                    <a:pt x="144046" y="66057"/>
                    <a:pt x="144046" y="65510"/>
                  </a:cubicBezTo>
                  <a:cubicBezTo>
                    <a:pt x="144076" y="64993"/>
                    <a:pt x="143894" y="64355"/>
                    <a:pt x="143408" y="64173"/>
                  </a:cubicBezTo>
                  <a:cubicBezTo>
                    <a:pt x="143165" y="64112"/>
                    <a:pt x="142891" y="64142"/>
                    <a:pt x="142739" y="63960"/>
                  </a:cubicBezTo>
                  <a:cubicBezTo>
                    <a:pt x="142617" y="63747"/>
                    <a:pt x="142587" y="63534"/>
                    <a:pt x="142648" y="63322"/>
                  </a:cubicBezTo>
                  <a:cubicBezTo>
                    <a:pt x="142678" y="62258"/>
                    <a:pt x="142009" y="61285"/>
                    <a:pt x="141037" y="60951"/>
                  </a:cubicBezTo>
                  <a:cubicBezTo>
                    <a:pt x="141607" y="60689"/>
                    <a:pt x="142233" y="60428"/>
                    <a:pt x="142857" y="60428"/>
                  </a:cubicBezTo>
                  <a:cubicBezTo>
                    <a:pt x="143031" y="60428"/>
                    <a:pt x="143205" y="60448"/>
                    <a:pt x="143377" y="60495"/>
                  </a:cubicBezTo>
                  <a:cubicBezTo>
                    <a:pt x="145079" y="60920"/>
                    <a:pt x="145566" y="63474"/>
                    <a:pt x="147268" y="63899"/>
                  </a:cubicBezTo>
                  <a:cubicBezTo>
                    <a:pt x="147426" y="63937"/>
                    <a:pt x="147583" y="63954"/>
                    <a:pt x="147739" y="63954"/>
                  </a:cubicBezTo>
                  <a:cubicBezTo>
                    <a:pt x="149030" y="63954"/>
                    <a:pt x="150270" y="62798"/>
                    <a:pt x="151594" y="62798"/>
                  </a:cubicBezTo>
                  <a:cubicBezTo>
                    <a:pt x="151651" y="62798"/>
                    <a:pt x="151709" y="62800"/>
                    <a:pt x="151767" y="62805"/>
                  </a:cubicBezTo>
                  <a:cubicBezTo>
                    <a:pt x="151493" y="63747"/>
                    <a:pt x="151463" y="64750"/>
                    <a:pt x="151736" y="65692"/>
                  </a:cubicBezTo>
                  <a:cubicBezTo>
                    <a:pt x="152709" y="64659"/>
                    <a:pt x="153894" y="63869"/>
                    <a:pt x="155262" y="63413"/>
                  </a:cubicBezTo>
                  <a:cubicBezTo>
                    <a:pt x="155323" y="63747"/>
                    <a:pt x="155475" y="64081"/>
                    <a:pt x="155718" y="64325"/>
                  </a:cubicBezTo>
                  <a:lnTo>
                    <a:pt x="152162" y="67638"/>
                  </a:lnTo>
                  <a:cubicBezTo>
                    <a:pt x="153013" y="68276"/>
                    <a:pt x="153681" y="69127"/>
                    <a:pt x="154107" y="70100"/>
                  </a:cubicBezTo>
                  <a:cubicBezTo>
                    <a:pt x="154283" y="69858"/>
                    <a:pt x="154531" y="69759"/>
                    <a:pt x="154803" y="69759"/>
                  </a:cubicBezTo>
                  <a:cubicBezTo>
                    <a:pt x="155282" y="69759"/>
                    <a:pt x="155836" y="70066"/>
                    <a:pt x="156204" y="70434"/>
                  </a:cubicBezTo>
                  <a:cubicBezTo>
                    <a:pt x="156751" y="71012"/>
                    <a:pt x="157329" y="71772"/>
                    <a:pt x="158119" y="71772"/>
                  </a:cubicBezTo>
                  <a:cubicBezTo>
                    <a:pt x="158514" y="71072"/>
                    <a:pt x="157876" y="70252"/>
                    <a:pt x="157268" y="69705"/>
                  </a:cubicBezTo>
                  <a:cubicBezTo>
                    <a:pt x="156660" y="69127"/>
                    <a:pt x="156052" y="68276"/>
                    <a:pt x="156508" y="67607"/>
                  </a:cubicBezTo>
                  <a:cubicBezTo>
                    <a:pt x="157207" y="67547"/>
                    <a:pt x="157906" y="67486"/>
                    <a:pt x="158575" y="67425"/>
                  </a:cubicBezTo>
                  <a:cubicBezTo>
                    <a:pt x="158849" y="68094"/>
                    <a:pt x="159153" y="68823"/>
                    <a:pt x="159730" y="69309"/>
                  </a:cubicBezTo>
                  <a:cubicBezTo>
                    <a:pt x="160031" y="69563"/>
                    <a:pt x="160440" y="69709"/>
                    <a:pt x="160831" y="69709"/>
                  </a:cubicBezTo>
                  <a:cubicBezTo>
                    <a:pt x="161190" y="69709"/>
                    <a:pt x="161534" y="69586"/>
                    <a:pt x="161767" y="69309"/>
                  </a:cubicBezTo>
                  <a:cubicBezTo>
                    <a:pt x="161250" y="68398"/>
                    <a:pt x="160764" y="67455"/>
                    <a:pt x="160247" y="66513"/>
                  </a:cubicBezTo>
                  <a:cubicBezTo>
                    <a:pt x="161007" y="65115"/>
                    <a:pt x="161372" y="63534"/>
                    <a:pt x="161311" y="61954"/>
                  </a:cubicBezTo>
                  <a:lnTo>
                    <a:pt x="161311" y="61954"/>
                  </a:lnTo>
                  <a:cubicBezTo>
                    <a:pt x="161111" y="61991"/>
                    <a:pt x="160910" y="62009"/>
                    <a:pt x="160711" y="62009"/>
                  </a:cubicBezTo>
                  <a:cubicBezTo>
                    <a:pt x="159608" y="62009"/>
                    <a:pt x="158550" y="61457"/>
                    <a:pt x="157906" y="60556"/>
                  </a:cubicBezTo>
                  <a:cubicBezTo>
                    <a:pt x="157785" y="60252"/>
                    <a:pt x="157572" y="60039"/>
                    <a:pt x="157299" y="59856"/>
                  </a:cubicBezTo>
                  <a:cubicBezTo>
                    <a:pt x="157177" y="59796"/>
                    <a:pt x="156995" y="59765"/>
                    <a:pt x="156843" y="59765"/>
                  </a:cubicBezTo>
                  <a:lnTo>
                    <a:pt x="154381" y="59492"/>
                  </a:lnTo>
                  <a:cubicBezTo>
                    <a:pt x="153925" y="58762"/>
                    <a:pt x="153833" y="57881"/>
                    <a:pt x="154168" y="57060"/>
                  </a:cubicBezTo>
                  <a:cubicBezTo>
                    <a:pt x="154472" y="56270"/>
                    <a:pt x="154928" y="55571"/>
                    <a:pt x="155475" y="54902"/>
                  </a:cubicBezTo>
                  <a:cubicBezTo>
                    <a:pt x="156417" y="53686"/>
                    <a:pt x="157359" y="52501"/>
                    <a:pt x="158271" y="51285"/>
                  </a:cubicBezTo>
                  <a:cubicBezTo>
                    <a:pt x="158545" y="50829"/>
                    <a:pt x="158940" y="50495"/>
                    <a:pt x="159396" y="50251"/>
                  </a:cubicBezTo>
                  <a:cubicBezTo>
                    <a:pt x="159570" y="50189"/>
                    <a:pt x="159750" y="50161"/>
                    <a:pt x="159931" y="50161"/>
                  </a:cubicBezTo>
                  <a:cubicBezTo>
                    <a:pt x="160539" y="50161"/>
                    <a:pt x="161167" y="50471"/>
                    <a:pt x="161706" y="50799"/>
                  </a:cubicBezTo>
                  <a:cubicBezTo>
                    <a:pt x="163408" y="51832"/>
                    <a:pt x="165019" y="52957"/>
                    <a:pt x="166600" y="54142"/>
                  </a:cubicBezTo>
                  <a:cubicBezTo>
                    <a:pt x="166782" y="53261"/>
                    <a:pt x="166964" y="52379"/>
                    <a:pt x="167147" y="51498"/>
                  </a:cubicBezTo>
                  <a:cubicBezTo>
                    <a:pt x="164472" y="51376"/>
                    <a:pt x="162679" y="48671"/>
                    <a:pt x="163590" y="46178"/>
                  </a:cubicBezTo>
                  <a:lnTo>
                    <a:pt x="163590" y="46178"/>
                  </a:lnTo>
                  <a:cubicBezTo>
                    <a:pt x="163587" y="46180"/>
                    <a:pt x="163584" y="46181"/>
                    <a:pt x="163582" y="46181"/>
                  </a:cubicBezTo>
                  <a:cubicBezTo>
                    <a:pt x="163535" y="46181"/>
                    <a:pt x="163553" y="45963"/>
                    <a:pt x="163482" y="45963"/>
                  </a:cubicBezTo>
                  <a:cubicBezTo>
                    <a:pt x="163478" y="45963"/>
                    <a:pt x="163474" y="45964"/>
                    <a:pt x="163469" y="45966"/>
                  </a:cubicBezTo>
                  <a:cubicBezTo>
                    <a:pt x="163195" y="45692"/>
                    <a:pt x="162861" y="45449"/>
                    <a:pt x="162527" y="45267"/>
                  </a:cubicBezTo>
                  <a:cubicBezTo>
                    <a:pt x="161780" y="44823"/>
                    <a:pt x="160953" y="44697"/>
                    <a:pt x="160091" y="44697"/>
                  </a:cubicBezTo>
                  <a:cubicBezTo>
                    <a:pt x="158961" y="44697"/>
                    <a:pt x="157770" y="44913"/>
                    <a:pt x="156617" y="44913"/>
                  </a:cubicBezTo>
                  <a:cubicBezTo>
                    <a:pt x="155997" y="44913"/>
                    <a:pt x="155388" y="44850"/>
                    <a:pt x="154806" y="44659"/>
                  </a:cubicBezTo>
                  <a:cubicBezTo>
                    <a:pt x="153681" y="42896"/>
                    <a:pt x="153469" y="40677"/>
                    <a:pt x="154229" y="38731"/>
                  </a:cubicBezTo>
                  <a:cubicBezTo>
                    <a:pt x="153925" y="38154"/>
                    <a:pt x="153469" y="37637"/>
                    <a:pt x="152922" y="37212"/>
                  </a:cubicBezTo>
                  <a:cubicBezTo>
                    <a:pt x="152637" y="37007"/>
                    <a:pt x="152304" y="36900"/>
                    <a:pt x="151969" y="36900"/>
                  </a:cubicBezTo>
                  <a:cubicBezTo>
                    <a:pt x="151658" y="36900"/>
                    <a:pt x="151345" y="36991"/>
                    <a:pt x="151067" y="37181"/>
                  </a:cubicBezTo>
                  <a:cubicBezTo>
                    <a:pt x="151523" y="38002"/>
                    <a:pt x="151675" y="38944"/>
                    <a:pt x="151463" y="39856"/>
                  </a:cubicBezTo>
                  <a:cubicBezTo>
                    <a:pt x="151363" y="39821"/>
                    <a:pt x="151263" y="39805"/>
                    <a:pt x="151162" y="39805"/>
                  </a:cubicBezTo>
                  <a:cubicBezTo>
                    <a:pt x="150648" y="39805"/>
                    <a:pt x="150146" y="40229"/>
                    <a:pt x="149943" y="40738"/>
                  </a:cubicBezTo>
                  <a:cubicBezTo>
                    <a:pt x="149760" y="41376"/>
                    <a:pt x="149730" y="42014"/>
                    <a:pt x="149852" y="42652"/>
                  </a:cubicBezTo>
                  <a:cubicBezTo>
                    <a:pt x="150095" y="45115"/>
                    <a:pt x="149973" y="47577"/>
                    <a:pt x="149548" y="50008"/>
                  </a:cubicBezTo>
                  <a:lnTo>
                    <a:pt x="147359" y="49643"/>
                  </a:lnTo>
                  <a:cubicBezTo>
                    <a:pt x="148149" y="48063"/>
                    <a:pt x="148058" y="46178"/>
                    <a:pt x="147086" y="44689"/>
                  </a:cubicBezTo>
                  <a:cubicBezTo>
                    <a:pt x="145809" y="45601"/>
                    <a:pt x="144775" y="46847"/>
                    <a:pt x="144107" y="48276"/>
                  </a:cubicBezTo>
                  <a:cubicBezTo>
                    <a:pt x="143894" y="46543"/>
                    <a:pt x="143347" y="44871"/>
                    <a:pt x="142465" y="43352"/>
                  </a:cubicBezTo>
                  <a:cubicBezTo>
                    <a:pt x="143195" y="43352"/>
                    <a:pt x="143894" y="43230"/>
                    <a:pt x="144563" y="42956"/>
                  </a:cubicBezTo>
                  <a:cubicBezTo>
                    <a:pt x="144593" y="42470"/>
                    <a:pt x="144654" y="41953"/>
                    <a:pt x="144684" y="41437"/>
                  </a:cubicBezTo>
                  <a:lnTo>
                    <a:pt x="144684" y="41437"/>
                  </a:lnTo>
                  <a:cubicBezTo>
                    <a:pt x="144590" y="41469"/>
                    <a:pt x="144498" y="41484"/>
                    <a:pt x="144410" y="41484"/>
                  </a:cubicBezTo>
                  <a:cubicBezTo>
                    <a:pt x="143669" y="41484"/>
                    <a:pt x="143147" y="40427"/>
                    <a:pt x="143256" y="39613"/>
                  </a:cubicBezTo>
                  <a:cubicBezTo>
                    <a:pt x="143347" y="38701"/>
                    <a:pt x="143803" y="37759"/>
                    <a:pt x="143499" y="36908"/>
                  </a:cubicBezTo>
                  <a:cubicBezTo>
                    <a:pt x="144502" y="36725"/>
                    <a:pt x="145475" y="36573"/>
                    <a:pt x="146447" y="36391"/>
                  </a:cubicBezTo>
                  <a:cubicBezTo>
                    <a:pt x="145566" y="34354"/>
                    <a:pt x="145323" y="32105"/>
                    <a:pt x="145748" y="29947"/>
                  </a:cubicBezTo>
                  <a:cubicBezTo>
                    <a:pt x="145659" y="29917"/>
                    <a:pt x="145570" y="29904"/>
                    <a:pt x="145483" y="29904"/>
                  </a:cubicBezTo>
                  <a:cubicBezTo>
                    <a:pt x="144856" y="29904"/>
                    <a:pt x="144305" y="30617"/>
                    <a:pt x="144198" y="31285"/>
                  </a:cubicBezTo>
                  <a:cubicBezTo>
                    <a:pt x="144076" y="32075"/>
                    <a:pt x="144289" y="32865"/>
                    <a:pt x="144137" y="33625"/>
                  </a:cubicBezTo>
                  <a:cubicBezTo>
                    <a:pt x="143868" y="34873"/>
                    <a:pt x="142751" y="35688"/>
                    <a:pt x="141548" y="35688"/>
                  </a:cubicBezTo>
                  <a:cubicBezTo>
                    <a:pt x="141258" y="35688"/>
                    <a:pt x="140962" y="35641"/>
                    <a:pt x="140672" y="35540"/>
                  </a:cubicBezTo>
                  <a:cubicBezTo>
                    <a:pt x="140490" y="35023"/>
                    <a:pt x="140338" y="34506"/>
                    <a:pt x="140186" y="34020"/>
                  </a:cubicBezTo>
                  <a:cubicBezTo>
                    <a:pt x="140854" y="33595"/>
                    <a:pt x="141402" y="33017"/>
                    <a:pt x="141766" y="32288"/>
                  </a:cubicBezTo>
                  <a:cubicBezTo>
                    <a:pt x="141379" y="32185"/>
                    <a:pt x="140983" y="32134"/>
                    <a:pt x="140588" y="32134"/>
                  </a:cubicBezTo>
                  <a:cubicBezTo>
                    <a:pt x="139929" y="32134"/>
                    <a:pt x="139274" y="32276"/>
                    <a:pt x="138666" y="32561"/>
                  </a:cubicBezTo>
                  <a:lnTo>
                    <a:pt x="138088" y="30312"/>
                  </a:lnTo>
                  <a:cubicBezTo>
                    <a:pt x="136508" y="30920"/>
                    <a:pt x="134988" y="31649"/>
                    <a:pt x="133529" y="32440"/>
                  </a:cubicBezTo>
                  <a:cubicBezTo>
                    <a:pt x="133043" y="32652"/>
                    <a:pt x="132648" y="32987"/>
                    <a:pt x="132344" y="33382"/>
                  </a:cubicBezTo>
                  <a:cubicBezTo>
                    <a:pt x="131432" y="34810"/>
                    <a:pt x="133104" y="36634"/>
                    <a:pt x="132800" y="38276"/>
                  </a:cubicBezTo>
                  <a:cubicBezTo>
                    <a:pt x="132355" y="38387"/>
                    <a:pt x="131902" y="38441"/>
                    <a:pt x="131451" y="38441"/>
                  </a:cubicBezTo>
                  <a:cubicBezTo>
                    <a:pt x="130421" y="38441"/>
                    <a:pt x="129401" y="38156"/>
                    <a:pt x="128514" y="37607"/>
                  </a:cubicBezTo>
                  <a:lnTo>
                    <a:pt x="127845" y="40555"/>
                  </a:lnTo>
                  <a:cubicBezTo>
                    <a:pt x="127845" y="39868"/>
                    <a:pt x="127120" y="39440"/>
                    <a:pt x="126398" y="39440"/>
                  </a:cubicBezTo>
                  <a:cubicBezTo>
                    <a:pt x="126162" y="39440"/>
                    <a:pt x="125927" y="39485"/>
                    <a:pt x="125717" y="39583"/>
                  </a:cubicBezTo>
                  <a:cubicBezTo>
                    <a:pt x="124897" y="40008"/>
                    <a:pt x="124410" y="40890"/>
                    <a:pt x="124046" y="41741"/>
                  </a:cubicBezTo>
                  <a:cubicBezTo>
                    <a:pt x="124289" y="42105"/>
                    <a:pt x="124562" y="42501"/>
                    <a:pt x="124806" y="42865"/>
                  </a:cubicBezTo>
                  <a:cubicBezTo>
                    <a:pt x="125596" y="45023"/>
                    <a:pt x="126660" y="47060"/>
                    <a:pt x="127967" y="48944"/>
                  </a:cubicBezTo>
                  <a:cubicBezTo>
                    <a:pt x="126264" y="50373"/>
                    <a:pt x="124502" y="51680"/>
                    <a:pt x="122647" y="52896"/>
                  </a:cubicBezTo>
                  <a:cubicBezTo>
                    <a:pt x="122343" y="50373"/>
                    <a:pt x="121432" y="47972"/>
                    <a:pt x="119973" y="45874"/>
                  </a:cubicBezTo>
                  <a:cubicBezTo>
                    <a:pt x="118486" y="46476"/>
                    <a:pt x="116773" y="47047"/>
                    <a:pt x="115205" y="47047"/>
                  </a:cubicBezTo>
                  <a:cubicBezTo>
                    <a:pt x="114080" y="47047"/>
                    <a:pt x="113029" y="46753"/>
                    <a:pt x="112191" y="45966"/>
                  </a:cubicBezTo>
                  <a:cubicBezTo>
                    <a:pt x="112140" y="45961"/>
                    <a:pt x="112090" y="45959"/>
                    <a:pt x="112040" y="45959"/>
                  </a:cubicBezTo>
                  <a:cubicBezTo>
                    <a:pt x="110738" y="45959"/>
                    <a:pt x="109654" y="47443"/>
                    <a:pt x="110064" y="48701"/>
                  </a:cubicBezTo>
                  <a:lnTo>
                    <a:pt x="106659" y="49157"/>
                  </a:lnTo>
                  <a:cubicBezTo>
                    <a:pt x="105869" y="50555"/>
                    <a:pt x="106690" y="52318"/>
                    <a:pt x="106538" y="53929"/>
                  </a:cubicBezTo>
                  <a:cubicBezTo>
                    <a:pt x="106355" y="55540"/>
                    <a:pt x="105200" y="56817"/>
                    <a:pt x="104076" y="58002"/>
                  </a:cubicBezTo>
                  <a:cubicBezTo>
                    <a:pt x="101340" y="60920"/>
                    <a:pt x="98604" y="63838"/>
                    <a:pt x="95869" y="66756"/>
                  </a:cubicBezTo>
                  <a:lnTo>
                    <a:pt x="94775" y="65510"/>
                  </a:lnTo>
                  <a:cubicBezTo>
                    <a:pt x="97784" y="62622"/>
                    <a:pt x="100398" y="59340"/>
                    <a:pt x="102525" y="55753"/>
                  </a:cubicBezTo>
                  <a:cubicBezTo>
                    <a:pt x="102100" y="55175"/>
                    <a:pt x="101674" y="54598"/>
                    <a:pt x="101218" y="54020"/>
                  </a:cubicBezTo>
                  <a:cubicBezTo>
                    <a:pt x="101826" y="52227"/>
                    <a:pt x="101918" y="50282"/>
                    <a:pt x="101492" y="48428"/>
                  </a:cubicBezTo>
                  <a:lnTo>
                    <a:pt x="101188" y="48215"/>
                  </a:lnTo>
                  <a:lnTo>
                    <a:pt x="95717" y="44415"/>
                  </a:lnTo>
                  <a:cubicBezTo>
                    <a:pt x="95139" y="43929"/>
                    <a:pt x="94471" y="43595"/>
                    <a:pt x="93771" y="43382"/>
                  </a:cubicBezTo>
                  <a:cubicBezTo>
                    <a:pt x="93194" y="43200"/>
                    <a:pt x="92556" y="43230"/>
                    <a:pt x="91978" y="43048"/>
                  </a:cubicBezTo>
                  <a:cubicBezTo>
                    <a:pt x="90550" y="42622"/>
                    <a:pt x="89729" y="41102"/>
                    <a:pt x="89091" y="39704"/>
                  </a:cubicBezTo>
                  <a:lnTo>
                    <a:pt x="90823" y="38519"/>
                  </a:lnTo>
                  <a:cubicBezTo>
                    <a:pt x="91409" y="38480"/>
                    <a:pt x="92000" y="38464"/>
                    <a:pt x="92594" y="38464"/>
                  </a:cubicBezTo>
                  <a:cubicBezTo>
                    <a:pt x="93418" y="38464"/>
                    <a:pt x="94248" y="38496"/>
                    <a:pt x="95079" y="38549"/>
                  </a:cubicBezTo>
                  <a:cubicBezTo>
                    <a:pt x="95352" y="37698"/>
                    <a:pt x="95778" y="36908"/>
                    <a:pt x="96355" y="36209"/>
                  </a:cubicBezTo>
                  <a:cubicBezTo>
                    <a:pt x="96665" y="36370"/>
                    <a:pt x="96998" y="36448"/>
                    <a:pt x="97328" y="36448"/>
                  </a:cubicBezTo>
                  <a:cubicBezTo>
                    <a:pt x="97745" y="36448"/>
                    <a:pt x="98157" y="36324"/>
                    <a:pt x="98513" y="36087"/>
                  </a:cubicBezTo>
                  <a:cubicBezTo>
                    <a:pt x="99152" y="35661"/>
                    <a:pt x="99668" y="35114"/>
                    <a:pt x="100094" y="34476"/>
                  </a:cubicBezTo>
                  <a:lnTo>
                    <a:pt x="102130" y="31801"/>
                  </a:lnTo>
                  <a:lnTo>
                    <a:pt x="102404" y="31771"/>
                  </a:lnTo>
                  <a:cubicBezTo>
                    <a:pt x="102859" y="32317"/>
                    <a:pt x="104253" y="33893"/>
                    <a:pt x="104077" y="34019"/>
                  </a:cubicBezTo>
                  <a:lnTo>
                    <a:pt x="104077" y="34019"/>
                  </a:lnTo>
                  <a:lnTo>
                    <a:pt x="105261" y="33199"/>
                  </a:lnTo>
                  <a:cubicBezTo>
                    <a:pt x="105717" y="32835"/>
                    <a:pt x="106234" y="32561"/>
                    <a:pt x="106781" y="32379"/>
                  </a:cubicBezTo>
                  <a:cubicBezTo>
                    <a:pt x="106942" y="32328"/>
                    <a:pt x="107106" y="32303"/>
                    <a:pt x="107268" y="32303"/>
                  </a:cubicBezTo>
                  <a:cubicBezTo>
                    <a:pt x="107684" y="32303"/>
                    <a:pt x="108085" y="32467"/>
                    <a:pt x="108392" y="32774"/>
                  </a:cubicBezTo>
                  <a:cubicBezTo>
                    <a:pt x="108544" y="33017"/>
                    <a:pt x="108696" y="33260"/>
                    <a:pt x="108817" y="33534"/>
                  </a:cubicBezTo>
                  <a:cubicBezTo>
                    <a:pt x="109547" y="34780"/>
                    <a:pt x="111219" y="35084"/>
                    <a:pt x="112070" y="36239"/>
                  </a:cubicBezTo>
                  <a:cubicBezTo>
                    <a:pt x="112495" y="36786"/>
                    <a:pt x="112678" y="37485"/>
                    <a:pt x="113042" y="38093"/>
                  </a:cubicBezTo>
                  <a:cubicBezTo>
                    <a:pt x="113337" y="38655"/>
                    <a:pt x="113890" y="39123"/>
                    <a:pt x="114496" y="39123"/>
                  </a:cubicBezTo>
                  <a:cubicBezTo>
                    <a:pt x="114578" y="39123"/>
                    <a:pt x="114661" y="39114"/>
                    <a:pt x="114745" y="39096"/>
                  </a:cubicBezTo>
                  <a:cubicBezTo>
                    <a:pt x="115140" y="38975"/>
                    <a:pt x="115504" y="38731"/>
                    <a:pt x="115778" y="38397"/>
                  </a:cubicBezTo>
                  <a:lnTo>
                    <a:pt x="118787" y="35327"/>
                  </a:lnTo>
                  <a:cubicBezTo>
                    <a:pt x="119000" y="35570"/>
                    <a:pt x="119243" y="35813"/>
                    <a:pt x="119456" y="36057"/>
                  </a:cubicBezTo>
                  <a:cubicBezTo>
                    <a:pt x="120763" y="34537"/>
                    <a:pt x="122222" y="32926"/>
                    <a:pt x="124198" y="32713"/>
                  </a:cubicBezTo>
                  <a:cubicBezTo>
                    <a:pt x="124957" y="32652"/>
                    <a:pt x="125717" y="32774"/>
                    <a:pt x="126416" y="32531"/>
                  </a:cubicBezTo>
                  <a:cubicBezTo>
                    <a:pt x="127906" y="31953"/>
                    <a:pt x="128392" y="29856"/>
                    <a:pt x="129912" y="29400"/>
                  </a:cubicBezTo>
                  <a:cubicBezTo>
                    <a:pt x="130490" y="29248"/>
                    <a:pt x="131158" y="29370"/>
                    <a:pt x="131766" y="29248"/>
                  </a:cubicBezTo>
                  <a:cubicBezTo>
                    <a:pt x="133043" y="28914"/>
                    <a:pt x="133742" y="27546"/>
                    <a:pt x="133286" y="26330"/>
                  </a:cubicBezTo>
                  <a:lnTo>
                    <a:pt x="133286" y="26330"/>
                  </a:lnTo>
                  <a:cubicBezTo>
                    <a:pt x="133560" y="26414"/>
                    <a:pt x="133831" y="26452"/>
                    <a:pt x="134100" y="26452"/>
                  </a:cubicBezTo>
                  <a:cubicBezTo>
                    <a:pt x="135682" y="26452"/>
                    <a:pt x="137158" y="25124"/>
                    <a:pt x="138301" y="23929"/>
                  </a:cubicBezTo>
                  <a:lnTo>
                    <a:pt x="142587" y="19400"/>
                  </a:lnTo>
                  <a:cubicBezTo>
                    <a:pt x="142283" y="19369"/>
                    <a:pt x="141979" y="19278"/>
                    <a:pt x="141706" y="19157"/>
                  </a:cubicBezTo>
                  <a:cubicBezTo>
                    <a:pt x="141402" y="19005"/>
                    <a:pt x="141128" y="18853"/>
                    <a:pt x="140854" y="18640"/>
                  </a:cubicBezTo>
                  <a:cubicBezTo>
                    <a:pt x="138240" y="19947"/>
                    <a:pt x="135505" y="21072"/>
                    <a:pt x="132739" y="21953"/>
                  </a:cubicBezTo>
                  <a:cubicBezTo>
                    <a:pt x="132396" y="22059"/>
                    <a:pt x="132052" y="22141"/>
                    <a:pt x="131709" y="22141"/>
                  </a:cubicBezTo>
                  <a:cubicBezTo>
                    <a:pt x="131657" y="22141"/>
                    <a:pt x="131605" y="22139"/>
                    <a:pt x="131553" y="22135"/>
                  </a:cubicBezTo>
                  <a:cubicBezTo>
                    <a:pt x="130641" y="22044"/>
                    <a:pt x="130064" y="21163"/>
                    <a:pt x="129395" y="20524"/>
                  </a:cubicBezTo>
                  <a:cubicBezTo>
                    <a:pt x="129030" y="20192"/>
                    <a:pt x="128473" y="19969"/>
                    <a:pt x="127989" y="19969"/>
                  </a:cubicBezTo>
                  <a:cubicBezTo>
                    <a:pt x="127588" y="19969"/>
                    <a:pt x="127237" y="20122"/>
                    <a:pt x="127085" y="20494"/>
                  </a:cubicBezTo>
                  <a:cubicBezTo>
                    <a:pt x="126529" y="19381"/>
                    <a:pt x="125258" y="18741"/>
                    <a:pt x="124014" y="18741"/>
                  </a:cubicBezTo>
                  <a:cubicBezTo>
                    <a:pt x="123287" y="18741"/>
                    <a:pt x="122570" y="18959"/>
                    <a:pt x="122009" y="19430"/>
                  </a:cubicBezTo>
                  <a:cubicBezTo>
                    <a:pt x="121857" y="18397"/>
                    <a:pt x="121705" y="17333"/>
                    <a:pt x="121553" y="16299"/>
                  </a:cubicBezTo>
                  <a:cubicBezTo>
                    <a:pt x="121693" y="16250"/>
                    <a:pt x="121838" y="16227"/>
                    <a:pt x="121982" y="16227"/>
                  </a:cubicBezTo>
                  <a:cubicBezTo>
                    <a:pt x="122462" y="16227"/>
                    <a:pt x="122930" y="16486"/>
                    <a:pt x="123164" y="16907"/>
                  </a:cubicBezTo>
                  <a:cubicBezTo>
                    <a:pt x="123468" y="16178"/>
                    <a:pt x="123894" y="15540"/>
                    <a:pt x="124410" y="14962"/>
                  </a:cubicBezTo>
                  <a:lnTo>
                    <a:pt x="124502" y="14871"/>
                  </a:lnTo>
                  <a:cubicBezTo>
                    <a:pt x="123742" y="14293"/>
                    <a:pt x="123742" y="13169"/>
                    <a:pt x="124502" y="12561"/>
                  </a:cubicBezTo>
                  <a:lnTo>
                    <a:pt x="122222" y="12196"/>
                  </a:lnTo>
                  <a:cubicBezTo>
                    <a:pt x="121979" y="12743"/>
                    <a:pt x="121584" y="13199"/>
                    <a:pt x="121097" y="13564"/>
                  </a:cubicBezTo>
                  <a:cubicBezTo>
                    <a:pt x="120623" y="13208"/>
                    <a:pt x="120054" y="13022"/>
                    <a:pt x="119485" y="13022"/>
                  </a:cubicBezTo>
                  <a:cubicBezTo>
                    <a:pt x="119034" y="13022"/>
                    <a:pt x="118583" y="13139"/>
                    <a:pt x="118179" y="13381"/>
                  </a:cubicBezTo>
                  <a:cubicBezTo>
                    <a:pt x="118210" y="12470"/>
                    <a:pt x="118270" y="11558"/>
                    <a:pt x="118270" y="10615"/>
                  </a:cubicBezTo>
                  <a:cubicBezTo>
                    <a:pt x="118301" y="10342"/>
                    <a:pt x="118270" y="10038"/>
                    <a:pt x="118179" y="9734"/>
                  </a:cubicBezTo>
                  <a:cubicBezTo>
                    <a:pt x="117845" y="8913"/>
                    <a:pt x="116751" y="8731"/>
                    <a:pt x="115839" y="8701"/>
                  </a:cubicBezTo>
                  <a:cubicBezTo>
                    <a:pt x="115991" y="7606"/>
                    <a:pt x="116325" y="6542"/>
                    <a:pt x="116842" y="5539"/>
                  </a:cubicBezTo>
                  <a:cubicBezTo>
                    <a:pt x="116328" y="5379"/>
                    <a:pt x="115746" y="5227"/>
                    <a:pt x="115199" y="5227"/>
                  </a:cubicBezTo>
                  <a:cubicBezTo>
                    <a:pt x="114711" y="5227"/>
                    <a:pt x="114252" y="5348"/>
                    <a:pt x="113893" y="5691"/>
                  </a:cubicBezTo>
                  <a:cubicBezTo>
                    <a:pt x="113741" y="5843"/>
                    <a:pt x="113589" y="6026"/>
                    <a:pt x="113377" y="6026"/>
                  </a:cubicBezTo>
                  <a:cubicBezTo>
                    <a:pt x="113194" y="6026"/>
                    <a:pt x="113042" y="5843"/>
                    <a:pt x="112890" y="5722"/>
                  </a:cubicBezTo>
                  <a:cubicBezTo>
                    <a:pt x="112593" y="5494"/>
                    <a:pt x="112235" y="5378"/>
                    <a:pt x="111880" y="5378"/>
                  </a:cubicBezTo>
                  <a:cubicBezTo>
                    <a:pt x="111619" y="5378"/>
                    <a:pt x="111360" y="5441"/>
                    <a:pt x="111127" y="5570"/>
                  </a:cubicBezTo>
                  <a:cubicBezTo>
                    <a:pt x="111583" y="7424"/>
                    <a:pt x="110763" y="9369"/>
                    <a:pt x="109121" y="10342"/>
                  </a:cubicBezTo>
                  <a:cubicBezTo>
                    <a:pt x="108967" y="9999"/>
                    <a:pt x="108610" y="9850"/>
                    <a:pt x="108230" y="9850"/>
                  </a:cubicBezTo>
                  <a:cubicBezTo>
                    <a:pt x="107936" y="9850"/>
                    <a:pt x="107628" y="9940"/>
                    <a:pt x="107389" y="10099"/>
                  </a:cubicBezTo>
                  <a:cubicBezTo>
                    <a:pt x="106842" y="10433"/>
                    <a:pt x="106507" y="11041"/>
                    <a:pt x="106021" y="11527"/>
                  </a:cubicBezTo>
                  <a:cubicBezTo>
                    <a:pt x="104592" y="13017"/>
                    <a:pt x="102252" y="13108"/>
                    <a:pt x="100185" y="13108"/>
                  </a:cubicBezTo>
                  <a:cubicBezTo>
                    <a:pt x="100276" y="12287"/>
                    <a:pt x="100337" y="11467"/>
                    <a:pt x="100398" y="10646"/>
                  </a:cubicBezTo>
                  <a:cubicBezTo>
                    <a:pt x="100428" y="10403"/>
                    <a:pt x="100459" y="10129"/>
                    <a:pt x="100580" y="9916"/>
                  </a:cubicBezTo>
                  <a:cubicBezTo>
                    <a:pt x="100793" y="9582"/>
                    <a:pt x="101097" y="9339"/>
                    <a:pt x="101462" y="9187"/>
                  </a:cubicBezTo>
                  <a:cubicBezTo>
                    <a:pt x="102039" y="7394"/>
                    <a:pt x="104136" y="5691"/>
                    <a:pt x="106021" y="5539"/>
                  </a:cubicBezTo>
                  <a:cubicBezTo>
                    <a:pt x="103638" y="3908"/>
                    <a:pt x="101056" y="1878"/>
                    <a:pt x="98314" y="1878"/>
                  </a:cubicBezTo>
                  <a:cubicBezTo>
                    <a:pt x="97838" y="1878"/>
                    <a:pt x="97357" y="1939"/>
                    <a:pt x="96872" y="2074"/>
                  </a:cubicBezTo>
                  <a:cubicBezTo>
                    <a:pt x="95778" y="2348"/>
                    <a:pt x="94683" y="2834"/>
                    <a:pt x="93528" y="2865"/>
                  </a:cubicBezTo>
                  <a:cubicBezTo>
                    <a:pt x="93470" y="2868"/>
                    <a:pt x="93412" y="2869"/>
                    <a:pt x="93354" y="2869"/>
                  </a:cubicBezTo>
                  <a:cubicBezTo>
                    <a:pt x="92245" y="2869"/>
                    <a:pt x="91048" y="2323"/>
                    <a:pt x="90702" y="1284"/>
                  </a:cubicBezTo>
                  <a:cubicBezTo>
                    <a:pt x="90580" y="919"/>
                    <a:pt x="90519" y="494"/>
                    <a:pt x="90215" y="220"/>
                  </a:cubicBezTo>
                  <a:cubicBezTo>
                    <a:pt x="90030" y="88"/>
                    <a:pt x="89775" y="2"/>
                    <a:pt x="89532" y="2"/>
                  </a:cubicBezTo>
                  <a:cubicBezTo>
                    <a:pt x="89496" y="2"/>
                    <a:pt x="89460" y="3"/>
                    <a:pt x="89425" y="7"/>
                  </a:cubicBezTo>
                  <a:cubicBezTo>
                    <a:pt x="89307" y="3"/>
                    <a:pt x="89189" y="1"/>
                    <a:pt x="890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62"/>
            <p:cNvSpPr/>
            <p:nvPr/>
          </p:nvSpPr>
          <p:spPr>
            <a:xfrm>
              <a:off x="6692614" y="1870374"/>
              <a:ext cx="164175" cy="105112"/>
            </a:xfrm>
            <a:custGeom>
              <a:rect b="b" l="l" r="r" t="t"/>
              <a:pathLst>
                <a:path extrusionOk="0" h="4652" w="7266">
                  <a:moveTo>
                    <a:pt x="4074" y="1"/>
                  </a:moveTo>
                  <a:cubicBezTo>
                    <a:pt x="4013" y="426"/>
                    <a:pt x="3952" y="852"/>
                    <a:pt x="3861" y="1277"/>
                  </a:cubicBezTo>
                  <a:cubicBezTo>
                    <a:pt x="3345" y="1642"/>
                    <a:pt x="2797" y="1946"/>
                    <a:pt x="2250" y="2219"/>
                  </a:cubicBezTo>
                  <a:cubicBezTo>
                    <a:pt x="1886" y="2341"/>
                    <a:pt x="1278" y="2280"/>
                    <a:pt x="1004" y="2463"/>
                  </a:cubicBezTo>
                  <a:cubicBezTo>
                    <a:pt x="153" y="2949"/>
                    <a:pt x="1" y="3770"/>
                    <a:pt x="457" y="4651"/>
                  </a:cubicBezTo>
                  <a:cubicBezTo>
                    <a:pt x="1521" y="4469"/>
                    <a:pt x="1642" y="3587"/>
                    <a:pt x="2463" y="3131"/>
                  </a:cubicBezTo>
                  <a:cubicBezTo>
                    <a:pt x="2595" y="3047"/>
                    <a:pt x="2747" y="3025"/>
                    <a:pt x="2906" y="3025"/>
                  </a:cubicBezTo>
                  <a:cubicBezTo>
                    <a:pt x="3085" y="3025"/>
                    <a:pt x="3275" y="3053"/>
                    <a:pt x="3458" y="3053"/>
                  </a:cubicBezTo>
                  <a:cubicBezTo>
                    <a:pt x="3522" y="3053"/>
                    <a:pt x="3586" y="3050"/>
                    <a:pt x="3648" y="3040"/>
                  </a:cubicBezTo>
                  <a:cubicBezTo>
                    <a:pt x="4013" y="2979"/>
                    <a:pt x="4348" y="2797"/>
                    <a:pt x="4652" y="2554"/>
                  </a:cubicBezTo>
                  <a:lnTo>
                    <a:pt x="6718" y="1034"/>
                  </a:lnTo>
                  <a:cubicBezTo>
                    <a:pt x="6962" y="852"/>
                    <a:pt x="7266" y="548"/>
                    <a:pt x="7205" y="274"/>
                  </a:cubicBezTo>
                  <a:lnTo>
                    <a:pt x="407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62"/>
            <p:cNvSpPr/>
            <p:nvPr/>
          </p:nvSpPr>
          <p:spPr>
            <a:xfrm>
              <a:off x="6621892" y="1592930"/>
              <a:ext cx="211557" cy="151454"/>
            </a:xfrm>
            <a:custGeom>
              <a:rect b="b" l="l" r="r" t="t"/>
              <a:pathLst>
                <a:path extrusionOk="0" h="6703" w="9363">
                  <a:moveTo>
                    <a:pt x="2776" y="1"/>
                  </a:moveTo>
                  <a:cubicBezTo>
                    <a:pt x="2672" y="1"/>
                    <a:pt x="2568" y="10"/>
                    <a:pt x="2462" y="30"/>
                  </a:cubicBezTo>
                  <a:cubicBezTo>
                    <a:pt x="1155" y="243"/>
                    <a:pt x="912" y="1975"/>
                    <a:pt x="730" y="3130"/>
                  </a:cubicBezTo>
                  <a:cubicBezTo>
                    <a:pt x="1034" y="3130"/>
                    <a:pt x="1338" y="3222"/>
                    <a:pt x="1581" y="3374"/>
                  </a:cubicBezTo>
                  <a:cubicBezTo>
                    <a:pt x="1854" y="3526"/>
                    <a:pt x="1976" y="3830"/>
                    <a:pt x="1885" y="4134"/>
                  </a:cubicBezTo>
                  <a:cubicBezTo>
                    <a:pt x="1824" y="4255"/>
                    <a:pt x="1733" y="4377"/>
                    <a:pt x="1611" y="4468"/>
                  </a:cubicBezTo>
                  <a:cubicBezTo>
                    <a:pt x="942" y="5076"/>
                    <a:pt x="365" y="5805"/>
                    <a:pt x="0" y="6626"/>
                  </a:cubicBezTo>
                  <a:cubicBezTo>
                    <a:pt x="332" y="6664"/>
                    <a:pt x="680" y="6703"/>
                    <a:pt x="1024" y="6703"/>
                  </a:cubicBezTo>
                  <a:cubicBezTo>
                    <a:pt x="1499" y="6703"/>
                    <a:pt x="1966" y="6630"/>
                    <a:pt x="2371" y="6383"/>
                  </a:cubicBezTo>
                  <a:cubicBezTo>
                    <a:pt x="2797" y="6170"/>
                    <a:pt x="3131" y="5744"/>
                    <a:pt x="3557" y="5562"/>
                  </a:cubicBezTo>
                  <a:cubicBezTo>
                    <a:pt x="4164" y="5319"/>
                    <a:pt x="4894" y="5471"/>
                    <a:pt x="5502" y="5258"/>
                  </a:cubicBezTo>
                  <a:cubicBezTo>
                    <a:pt x="4955" y="5106"/>
                    <a:pt x="4529" y="4681"/>
                    <a:pt x="4347" y="4164"/>
                  </a:cubicBezTo>
                  <a:cubicBezTo>
                    <a:pt x="4316" y="4042"/>
                    <a:pt x="4286" y="3921"/>
                    <a:pt x="4195" y="3830"/>
                  </a:cubicBezTo>
                  <a:cubicBezTo>
                    <a:pt x="4110" y="3745"/>
                    <a:pt x="3998" y="3726"/>
                    <a:pt x="3878" y="3726"/>
                  </a:cubicBezTo>
                  <a:cubicBezTo>
                    <a:pt x="3782" y="3726"/>
                    <a:pt x="3681" y="3738"/>
                    <a:pt x="3587" y="3738"/>
                  </a:cubicBezTo>
                  <a:cubicBezTo>
                    <a:pt x="3101" y="3678"/>
                    <a:pt x="2766" y="3191"/>
                    <a:pt x="2523" y="2766"/>
                  </a:cubicBezTo>
                  <a:cubicBezTo>
                    <a:pt x="2432" y="2614"/>
                    <a:pt x="2371" y="2462"/>
                    <a:pt x="2341" y="2279"/>
                  </a:cubicBezTo>
                  <a:cubicBezTo>
                    <a:pt x="2401" y="2006"/>
                    <a:pt x="2614" y="1763"/>
                    <a:pt x="2888" y="1732"/>
                  </a:cubicBezTo>
                  <a:cubicBezTo>
                    <a:pt x="2998" y="1702"/>
                    <a:pt x="3109" y="1688"/>
                    <a:pt x="3219" y="1688"/>
                  </a:cubicBezTo>
                  <a:cubicBezTo>
                    <a:pt x="4087" y="1688"/>
                    <a:pt x="4941" y="2537"/>
                    <a:pt x="5809" y="2537"/>
                  </a:cubicBezTo>
                  <a:cubicBezTo>
                    <a:pt x="5919" y="2537"/>
                    <a:pt x="6029" y="2523"/>
                    <a:pt x="6140" y="2492"/>
                  </a:cubicBezTo>
                  <a:cubicBezTo>
                    <a:pt x="6566" y="2340"/>
                    <a:pt x="6900" y="1945"/>
                    <a:pt x="7265" y="1641"/>
                  </a:cubicBezTo>
                  <a:cubicBezTo>
                    <a:pt x="7903" y="1216"/>
                    <a:pt x="8602" y="912"/>
                    <a:pt x="9362" y="760"/>
                  </a:cubicBezTo>
                  <a:cubicBezTo>
                    <a:pt x="8782" y="545"/>
                    <a:pt x="8156" y="330"/>
                    <a:pt x="7549" y="330"/>
                  </a:cubicBezTo>
                  <a:cubicBezTo>
                    <a:pt x="7297" y="330"/>
                    <a:pt x="7049" y="367"/>
                    <a:pt x="6809" y="456"/>
                  </a:cubicBezTo>
                  <a:cubicBezTo>
                    <a:pt x="6596" y="516"/>
                    <a:pt x="6383" y="638"/>
                    <a:pt x="6171" y="729"/>
                  </a:cubicBezTo>
                  <a:cubicBezTo>
                    <a:pt x="5992" y="787"/>
                    <a:pt x="5818" y="812"/>
                    <a:pt x="5646" y="812"/>
                  </a:cubicBezTo>
                  <a:cubicBezTo>
                    <a:pt x="4659" y="812"/>
                    <a:pt x="3755" y="1"/>
                    <a:pt x="27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43" name="Google Shape;2643;p62"/>
          <p:cNvGrpSpPr/>
          <p:nvPr/>
        </p:nvGrpSpPr>
        <p:grpSpPr>
          <a:xfrm>
            <a:off x="4783323" y="1237551"/>
            <a:ext cx="438354" cy="544356"/>
            <a:chOff x="1493618" y="4446521"/>
            <a:chExt cx="397672" cy="493836"/>
          </a:xfrm>
        </p:grpSpPr>
        <p:sp>
          <p:nvSpPr>
            <p:cNvPr id="2644" name="Google Shape;2644;p62"/>
            <p:cNvSpPr/>
            <p:nvPr/>
          </p:nvSpPr>
          <p:spPr>
            <a:xfrm>
              <a:off x="1493618" y="4446521"/>
              <a:ext cx="397672" cy="493836"/>
            </a:xfrm>
            <a:custGeom>
              <a:rect b="b" l="l" r="r" t="t"/>
              <a:pathLst>
                <a:path extrusionOk="0" h="21856" w="17600">
                  <a:moveTo>
                    <a:pt x="8815" y="1"/>
                  </a:moveTo>
                  <a:cubicBezTo>
                    <a:pt x="3952" y="1"/>
                    <a:pt x="1" y="3952"/>
                    <a:pt x="1" y="8785"/>
                  </a:cubicBezTo>
                  <a:cubicBezTo>
                    <a:pt x="1" y="12128"/>
                    <a:pt x="4074" y="17660"/>
                    <a:pt x="6688" y="20852"/>
                  </a:cubicBezTo>
                  <a:cubicBezTo>
                    <a:pt x="7235" y="21521"/>
                    <a:pt x="8017" y="21855"/>
                    <a:pt x="8800" y="21855"/>
                  </a:cubicBezTo>
                  <a:cubicBezTo>
                    <a:pt x="9583" y="21855"/>
                    <a:pt x="10365" y="21521"/>
                    <a:pt x="10913" y="20852"/>
                  </a:cubicBezTo>
                  <a:cubicBezTo>
                    <a:pt x="13527" y="17660"/>
                    <a:pt x="17600" y="12098"/>
                    <a:pt x="17600" y="8785"/>
                  </a:cubicBezTo>
                  <a:cubicBezTo>
                    <a:pt x="17600" y="3952"/>
                    <a:pt x="13648" y="1"/>
                    <a:pt x="88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62"/>
            <p:cNvSpPr/>
            <p:nvPr/>
          </p:nvSpPr>
          <p:spPr>
            <a:xfrm>
              <a:off x="1502543" y="4502850"/>
              <a:ext cx="332440" cy="284403"/>
            </a:xfrm>
            <a:custGeom>
              <a:rect b="b" l="l" r="r" t="t"/>
              <a:pathLst>
                <a:path extrusionOk="0" h="12587" w="14713">
                  <a:moveTo>
                    <a:pt x="8420" y="0"/>
                  </a:moveTo>
                  <a:cubicBezTo>
                    <a:pt x="2797" y="0"/>
                    <a:pt x="1" y="6748"/>
                    <a:pt x="3952" y="10730"/>
                  </a:cubicBezTo>
                  <a:cubicBezTo>
                    <a:pt x="5234" y="12011"/>
                    <a:pt x="6813" y="12586"/>
                    <a:pt x="8362" y="12586"/>
                  </a:cubicBezTo>
                  <a:cubicBezTo>
                    <a:pt x="11591" y="12586"/>
                    <a:pt x="14692" y="10091"/>
                    <a:pt x="14712" y="6292"/>
                  </a:cubicBezTo>
                  <a:cubicBezTo>
                    <a:pt x="14712" y="2827"/>
                    <a:pt x="11885" y="0"/>
                    <a:pt x="84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46" name="Google Shape;2646;p62"/>
          <p:cNvSpPr txBox="1"/>
          <p:nvPr>
            <p:ph type="title"/>
          </p:nvPr>
        </p:nvSpPr>
        <p:spPr>
          <a:xfrm>
            <a:off x="714775" y="549000"/>
            <a:ext cx="7757700" cy="551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HONG KONG IN FOUR DAYS</a:t>
            </a:r>
            <a:endParaRPr/>
          </a:p>
        </p:txBody>
      </p:sp>
      <p:sp>
        <p:nvSpPr>
          <p:cNvPr id="2647" name="Google Shape;2647;p62"/>
          <p:cNvSpPr txBox="1"/>
          <p:nvPr/>
        </p:nvSpPr>
        <p:spPr>
          <a:xfrm>
            <a:off x="4783350" y="1344200"/>
            <a:ext cx="438300" cy="22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latin typeface="Impact"/>
                <a:ea typeface="Impact"/>
                <a:cs typeface="Impact"/>
                <a:sym typeface="Impact"/>
              </a:rPr>
              <a:t>02</a:t>
            </a:r>
            <a:endParaRPr sz="1600">
              <a:latin typeface="Impact"/>
              <a:ea typeface="Impact"/>
              <a:cs typeface="Impact"/>
              <a:sym typeface="Impact"/>
            </a:endParaRPr>
          </a:p>
        </p:txBody>
      </p:sp>
      <p:grpSp>
        <p:nvGrpSpPr>
          <p:cNvPr id="2648" name="Google Shape;2648;p62"/>
          <p:cNvGrpSpPr/>
          <p:nvPr/>
        </p:nvGrpSpPr>
        <p:grpSpPr>
          <a:xfrm>
            <a:off x="3432148" y="2047176"/>
            <a:ext cx="438354" cy="544356"/>
            <a:chOff x="1493618" y="4446521"/>
            <a:chExt cx="397672" cy="493836"/>
          </a:xfrm>
        </p:grpSpPr>
        <p:sp>
          <p:nvSpPr>
            <p:cNvPr id="2649" name="Google Shape;2649;p62"/>
            <p:cNvSpPr/>
            <p:nvPr/>
          </p:nvSpPr>
          <p:spPr>
            <a:xfrm>
              <a:off x="1493618" y="4446521"/>
              <a:ext cx="397672" cy="493836"/>
            </a:xfrm>
            <a:custGeom>
              <a:rect b="b" l="l" r="r" t="t"/>
              <a:pathLst>
                <a:path extrusionOk="0" h="21856" w="17600">
                  <a:moveTo>
                    <a:pt x="8815" y="1"/>
                  </a:moveTo>
                  <a:cubicBezTo>
                    <a:pt x="3952" y="1"/>
                    <a:pt x="1" y="3952"/>
                    <a:pt x="1" y="8785"/>
                  </a:cubicBezTo>
                  <a:cubicBezTo>
                    <a:pt x="1" y="12128"/>
                    <a:pt x="4074" y="17660"/>
                    <a:pt x="6688" y="20852"/>
                  </a:cubicBezTo>
                  <a:cubicBezTo>
                    <a:pt x="7235" y="21521"/>
                    <a:pt x="8017" y="21855"/>
                    <a:pt x="8800" y="21855"/>
                  </a:cubicBezTo>
                  <a:cubicBezTo>
                    <a:pt x="9583" y="21855"/>
                    <a:pt x="10365" y="21521"/>
                    <a:pt x="10913" y="20852"/>
                  </a:cubicBezTo>
                  <a:cubicBezTo>
                    <a:pt x="13527" y="17660"/>
                    <a:pt x="17600" y="12098"/>
                    <a:pt x="17600" y="8785"/>
                  </a:cubicBezTo>
                  <a:cubicBezTo>
                    <a:pt x="17600" y="3952"/>
                    <a:pt x="13648" y="1"/>
                    <a:pt x="88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62"/>
            <p:cNvSpPr/>
            <p:nvPr/>
          </p:nvSpPr>
          <p:spPr>
            <a:xfrm>
              <a:off x="1502543" y="4502850"/>
              <a:ext cx="332440" cy="284403"/>
            </a:xfrm>
            <a:custGeom>
              <a:rect b="b" l="l" r="r" t="t"/>
              <a:pathLst>
                <a:path extrusionOk="0" h="12587" w="14713">
                  <a:moveTo>
                    <a:pt x="8420" y="0"/>
                  </a:moveTo>
                  <a:cubicBezTo>
                    <a:pt x="2797" y="0"/>
                    <a:pt x="1" y="6748"/>
                    <a:pt x="3952" y="10730"/>
                  </a:cubicBezTo>
                  <a:cubicBezTo>
                    <a:pt x="5234" y="12011"/>
                    <a:pt x="6813" y="12586"/>
                    <a:pt x="8362" y="12586"/>
                  </a:cubicBezTo>
                  <a:cubicBezTo>
                    <a:pt x="11591" y="12586"/>
                    <a:pt x="14692" y="10091"/>
                    <a:pt x="14712" y="6292"/>
                  </a:cubicBezTo>
                  <a:cubicBezTo>
                    <a:pt x="14712" y="2827"/>
                    <a:pt x="11885" y="0"/>
                    <a:pt x="84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51" name="Google Shape;2651;p62"/>
          <p:cNvSpPr txBox="1"/>
          <p:nvPr/>
        </p:nvSpPr>
        <p:spPr>
          <a:xfrm>
            <a:off x="3432175" y="2145825"/>
            <a:ext cx="438300" cy="258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latin typeface="Impact"/>
                <a:ea typeface="Impact"/>
                <a:cs typeface="Impact"/>
                <a:sym typeface="Impact"/>
              </a:rPr>
              <a:t>01</a:t>
            </a:r>
            <a:endParaRPr sz="1600">
              <a:latin typeface="Impact"/>
              <a:ea typeface="Impact"/>
              <a:cs typeface="Impact"/>
              <a:sym typeface="Impact"/>
            </a:endParaRPr>
          </a:p>
        </p:txBody>
      </p:sp>
      <p:grpSp>
        <p:nvGrpSpPr>
          <p:cNvPr id="2652" name="Google Shape;2652;p62"/>
          <p:cNvGrpSpPr/>
          <p:nvPr/>
        </p:nvGrpSpPr>
        <p:grpSpPr>
          <a:xfrm>
            <a:off x="3194023" y="3209226"/>
            <a:ext cx="438354" cy="544356"/>
            <a:chOff x="1493618" y="4446521"/>
            <a:chExt cx="397672" cy="493836"/>
          </a:xfrm>
        </p:grpSpPr>
        <p:sp>
          <p:nvSpPr>
            <p:cNvPr id="2653" name="Google Shape;2653;p62"/>
            <p:cNvSpPr/>
            <p:nvPr/>
          </p:nvSpPr>
          <p:spPr>
            <a:xfrm>
              <a:off x="1493618" y="4446521"/>
              <a:ext cx="397672" cy="493836"/>
            </a:xfrm>
            <a:custGeom>
              <a:rect b="b" l="l" r="r" t="t"/>
              <a:pathLst>
                <a:path extrusionOk="0" h="21856" w="17600">
                  <a:moveTo>
                    <a:pt x="8815" y="1"/>
                  </a:moveTo>
                  <a:cubicBezTo>
                    <a:pt x="3952" y="1"/>
                    <a:pt x="1" y="3952"/>
                    <a:pt x="1" y="8785"/>
                  </a:cubicBezTo>
                  <a:cubicBezTo>
                    <a:pt x="1" y="12128"/>
                    <a:pt x="4074" y="17660"/>
                    <a:pt x="6688" y="20852"/>
                  </a:cubicBezTo>
                  <a:cubicBezTo>
                    <a:pt x="7235" y="21521"/>
                    <a:pt x="8017" y="21855"/>
                    <a:pt x="8800" y="21855"/>
                  </a:cubicBezTo>
                  <a:cubicBezTo>
                    <a:pt x="9583" y="21855"/>
                    <a:pt x="10365" y="21521"/>
                    <a:pt x="10913" y="20852"/>
                  </a:cubicBezTo>
                  <a:cubicBezTo>
                    <a:pt x="13527" y="17660"/>
                    <a:pt x="17600" y="12098"/>
                    <a:pt x="17600" y="8785"/>
                  </a:cubicBezTo>
                  <a:cubicBezTo>
                    <a:pt x="17600" y="3952"/>
                    <a:pt x="13648" y="1"/>
                    <a:pt x="88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62"/>
            <p:cNvSpPr/>
            <p:nvPr/>
          </p:nvSpPr>
          <p:spPr>
            <a:xfrm>
              <a:off x="1502543" y="4502850"/>
              <a:ext cx="332440" cy="284403"/>
            </a:xfrm>
            <a:custGeom>
              <a:rect b="b" l="l" r="r" t="t"/>
              <a:pathLst>
                <a:path extrusionOk="0" h="12587" w="14713">
                  <a:moveTo>
                    <a:pt x="8420" y="0"/>
                  </a:moveTo>
                  <a:cubicBezTo>
                    <a:pt x="2797" y="0"/>
                    <a:pt x="1" y="6748"/>
                    <a:pt x="3952" y="10730"/>
                  </a:cubicBezTo>
                  <a:cubicBezTo>
                    <a:pt x="5234" y="12011"/>
                    <a:pt x="6813" y="12586"/>
                    <a:pt x="8362" y="12586"/>
                  </a:cubicBezTo>
                  <a:cubicBezTo>
                    <a:pt x="11591" y="12586"/>
                    <a:pt x="14692" y="10091"/>
                    <a:pt x="14712" y="6292"/>
                  </a:cubicBezTo>
                  <a:cubicBezTo>
                    <a:pt x="14712" y="2827"/>
                    <a:pt x="11885" y="0"/>
                    <a:pt x="84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55" name="Google Shape;2655;p62"/>
          <p:cNvSpPr txBox="1"/>
          <p:nvPr/>
        </p:nvSpPr>
        <p:spPr>
          <a:xfrm>
            <a:off x="3194050" y="3307875"/>
            <a:ext cx="438300" cy="258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latin typeface="Impact"/>
                <a:ea typeface="Impact"/>
                <a:cs typeface="Impact"/>
                <a:sym typeface="Impact"/>
              </a:rPr>
              <a:t>03</a:t>
            </a:r>
            <a:endParaRPr sz="1600">
              <a:latin typeface="Impact"/>
              <a:ea typeface="Impact"/>
              <a:cs typeface="Impact"/>
              <a:sym typeface="Impact"/>
            </a:endParaRPr>
          </a:p>
        </p:txBody>
      </p:sp>
      <p:grpSp>
        <p:nvGrpSpPr>
          <p:cNvPr id="2656" name="Google Shape;2656;p62"/>
          <p:cNvGrpSpPr/>
          <p:nvPr/>
        </p:nvGrpSpPr>
        <p:grpSpPr>
          <a:xfrm>
            <a:off x="5289723" y="2725938"/>
            <a:ext cx="438354" cy="544356"/>
            <a:chOff x="1493618" y="4446521"/>
            <a:chExt cx="397672" cy="493836"/>
          </a:xfrm>
        </p:grpSpPr>
        <p:sp>
          <p:nvSpPr>
            <p:cNvPr id="2657" name="Google Shape;2657;p62"/>
            <p:cNvSpPr/>
            <p:nvPr/>
          </p:nvSpPr>
          <p:spPr>
            <a:xfrm>
              <a:off x="1493618" y="4446521"/>
              <a:ext cx="397672" cy="493836"/>
            </a:xfrm>
            <a:custGeom>
              <a:rect b="b" l="l" r="r" t="t"/>
              <a:pathLst>
                <a:path extrusionOk="0" h="21856" w="17600">
                  <a:moveTo>
                    <a:pt x="8815" y="1"/>
                  </a:moveTo>
                  <a:cubicBezTo>
                    <a:pt x="3952" y="1"/>
                    <a:pt x="1" y="3952"/>
                    <a:pt x="1" y="8785"/>
                  </a:cubicBezTo>
                  <a:cubicBezTo>
                    <a:pt x="1" y="12128"/>
                    <a:pt x="4074" y="17660"/>
                    <a:pt x="6688" y="20852"/>
                  </a:cubicBezTo>
                  <a:cubicBezTo>
                    <a:pt x="7235" y="21521"/>
                    <a:pt x="8017" y="21855"/>
                    <a:pt x="8800" y="21855"/>
                  </a:cubicBezTo>
                  <a:cubicBezTo>
                    <a:pt x="9583" y="21855"/>
                    <a:pt x="10365" y="21521"/>
                    <a:pt x="10913" y="20852"/>
                  </a:cubicBezTo>
                  <a:cubicBezTo>
                    <a:pt x="13527" y="17660"/>
                    <a:pt x="17600" y="12098"/>
                    <a:pt x="17600" y="8785"/>
                  </a:cubicBezTo>
                  <a:cubicBezTo>
                    <a:pt x="17600" y="3952"/>
                    <a:pt x="13648" y="1"/>
                    <a:pt x="88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62"/>
            <p:cNvSpPr/>
            <p:nvPr/>
          </p:nvSpPr>
          <p:spPr>
            <a:xfrm>
              <a:off x="1502543" y="4502850"/>
              <a:ext cx="332440" cy="284403"/>
            </a:xfrm>
            <a:custGeom>
              <a:rect b="b" l="l" r="r" t="t"/>
              <a:pathLst>
                <a:path extrusionOk="0" h="12587" w="14713">
                  <a:moveTo>
                    <a:pt x="8420" y="0"/>
                  </a:moveTo>
                  <a:cubicBezTo>
                    <a:pt x="2797" y="0"/>
                    <a:pt x="1" y="6748"/>
                    <a:pt x="3952" y="10730"/>
                  </a:cubicBezTo>
                  <a:cubicBezTo>
                    <a:pt x="5234" y="12011"/>
                    <a:pt x="6813" y="12586"/>
                    <a:pt x="8362" y="12586"/>
                  </a:cubicBezTo>
                  <a:cubicBezTo>
                    <a:pt x="11591" y="12586"/>
                    <a:pt x="14692" y="10091"/>
                    <a:pt x="14712" y="6292"/>
                  </a:cubicBezTo>
                  <a:cubicBezTo>
                    <a:pt x="14712" y="2827"/>
                    <a:pt x="11885" y="0"/>
                    <a:pt x="84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59" name="Google Shape;2659;p62"/>
          <p:cNvSpPr txBox="1"/>
          <p:nvPr/>
        </p:nvSpPr>
        <p:spPr>
          <a:xfrm>
            <a:off x="5289750" y="2824588"/>
            <a:ext cx="438300" cy="258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latin typeface="Impact"/>
                <a:ea typeface="Impact"/>
                <a:cs typeface="Impact"/>
                <a:sym typeface="Impact"/>
              </a:rPr>
              <a:t>04</a:t>
            </a:r>
            <a:endParaRPr sz="1600">
              <a:latin typeface="Impact"/>
              <a:ea typeface="Impact"/>
              <a:cs typeface="Impact"/>
              <a:sym typeface="Impact"/>
            </a:endParaRPr>
          </a:p>
        </p:txBody>
      </p:sp>
      <p:grpSp>
        <p:nvGrpSpPr>
          <p:cNvPr id="2660" name="Google Shape;2660;p62"/>
          <p:cNvGrpSpPr/>
          <p:nvPr/>
        </p:nvGrpSpPr>
        <p:grpSpPr>
          <a:xfrm>
            <a:off x="1025425" y="1301600"/>
            <a:ext cx="1545900" cy="704513"/>
            <a:chOff x="518725" y="1061075"/>
            <a:chExt cx="1545900" cy="704513"/>
          </a:xfrm>
        </p:grpSpPr>
        <p:sp>
          <p:nvSpPr>
            <p:cNvPr id="2661" name="Google Shape;2661;p62"/>
            <p:cNvSpPr txBox="1"/>
            <p:nvPr/>
          </p:nvSpPr>
          <p:spPr>
            <a:xfrm>
              <a:off x="518725" y="1336588"/>
              <a:ext cx="1545900" cy="4290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300">
                  <a:solidFill>
                    <a:srgbClr val="30394B"/>
                  </a:solidFill>
                  <a:latin typeface="Spartan"/>
                  <a:ea typeface="Spartan"/>
                  <a:cs typeface="Spartan"/>
                  <a:sym typeface="Spartan"/>
                </a:rPr>
                <a:t>Mercury is the smallest planet</a:t>
              </a:r>
              <a:endParaRPr sz="1300">
                <a:solidFill>
                  <a:srgbClr val="30394B"/>
                </a:solidFill>
                <a:latin typeface="Spartan"/>
                <a:ea typeface="Spartan"/>
                <a:cs typeface="Spartan"/>
                <a:sym typeface="Spartan"/>
              </a:endParaRPr>
            </a:p>
          </p:txBody>
        </p:sp>
        <p:sp>
          <p:nvSpPr>
            <p:cNvPr id="2662" name="Google Shape;2662;p62"/>
            <p:cNvSpPr txBox="1"/>
            <p:nvPr/>
          </p:nvSpPr>
          <p:spPr>
            <a:xfrm>
              <a:off x="529825" y="1061075"/>
              <a:ext cx="1523700" cy="4290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a:latin typeface="Impact"/>
                  <a:ea typeface="Impact"/>
                  <a:cs typeface="Impact"/>
                  <a:sym typeface="Impact"/>
                </a:rPr>
                <a:t>MERCURY</a:t>
              </a:r>
              <a:endParaRPr b="1">
                <a:latin typeface="Impact"/>
                <a:ea typeface="Impact"/>
                <a:cs typeface="Impact"/>
                <a:sym typeface="Impact"/>
              </a:endParaRPr>
            </a:p>
          </p:txBody>
        </p:sp>
      </p:grpSp>
      <p:grpSp>
        <p:nvGrpSpPr>
          <p:cNvPr id="2663" name="Google Shape;2663;p62"/>
          <p:cNvGrpSpPr/>
          <p:nvPr/>
        </p:nvGrpSpPr>
        <p:grpSpPr>
          <a:xfrm>
            <a:off x="1025425" y="3290788"/>
            <a:ext cx="1545900" cy="704522"/>
            <a:chOff x="518725" y="2387300"/>
            <a:chExt cx="1545900" cy="704522"/>
          </a:xfrm>
        </p:grpSpPr>
        <p:sp>
          <p:nvSpPr>
            <p:cNvPr id="2664" name="Google Shape;2664;p62"/>
            <p:cNvSpPr txBox="1"/>
            <p:nvPr/>
          </p:nvSpPr>
          <p:spPr>
            <a:xfrm>
              <a:off x="518725" y="2662822"/>
              <a:ext cx="1545900" cy="4290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300">
                  <a:solidFill>
                    <a:srgbClr val="30394B"/>
                  </a:solidFill>
                  <a:latin typeface="Spartan"/>
                  <a:ea typeface="Spartan"/>
                  <a:cs typeface="Spartan"/>
                  <a:sym typeface="Spartan"/>
                </a:rPr>
                <a:t>Venus has a beautiful name</a:t>
              </a:r>
              <a:endParaRPr sz="1300">
                <a:solidFill>
                  <a:srgbClr val="30394B"/>
                </a:solidFill>
                <a:latin typeface="Spartan"/>
                <a:ea typeface="Spartan"/>
                <a:cs typeface="Spartan"/>
                <a:sym typeface="Spartan"/>
              </a:endParaRPr>
            </a:p>
          </p:txBody>
        </p:sp>
        <p:sp>
          <p:nvSpPr>
            <p:cNvPr id="2665" name="Google Shape;2665;p62"/>
            <p:cNvSpPr txBox="1"/>
            <p:nvPr/>
          </p:nvSpPr>
          <p:spPr>
            <a:xfrm>
              <a:off x="529825" y="2387300"/>
              <a:ext cx="1523700" cy="4290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a:latin typeface="Impact"/>
                  <a:ea typeface="Impact"/>
                  <a:cs typeface="Impact"/>
                  <a:sym typeface="Impact"/>
                </a:rPr>
                <a:t>VENUS</a:t>
              </a:r>
              <a:endParaRPr b="1">
                <a:latin typeface="Impact"/>
                <a:ea typeface="Impact"/>
                <a:cs typeface="Impact"/>
                <a:sym typeface="Impact"/>
              </a:endParaRPr>
            </a:p>
          </p:txBody>
        </p:sp>
      </p:grpSp>
      <p:grpSp>
        <p:nvGrpSpPr>
          <p:cNvPr id="2666" name="Google Shape;2666;p62"/>
          <p:cNvGrpSpPr/>
          <p:nvPr/>
        </p:nvGrpSpPr>
        <p:grpSpPr>
          <a:xfrm>
            <a:off x="6572675" y="3290775"/>
            <a:ext cx="1545911" cy="704522"/>
            <a:chOff x="6529300" y="2387288"/>
            <a:chExt cx="1545911" cy="704522"/>
          </a:xfrm>
        </p:grpSpPr>
        <p:sp>
          <p:nvSpPr>
            <p:cNvPr id="2667" name="Google Shape;2667;p62"/>
            <p:cNvSpPr txBox="1"/>
            <p:nvPr/>
          </p:nvSpPr>
          <p:spPr>
            <a:xfrm>
              <a:off x="6529311" y="2662809"/>
              <a:ext cx="1545900" cy="429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300">
                  <a:solidFill>
                    <a:srgbClr val="30394B"/>
                  </a:solidFill>
                  <a:latin typeface="Spartan"/>
                  <a:ea typeface="Spartan"/>
                  <a:cs typeface="Spartan"/>
                  <a:sym typeface="Spartan"/>
                </a:rPr>
                <a:t>Jupiter is the biggest planet</a:t>
              </a:r>
              <a:endParaRPr sz="1300">
                <a:solidFill>
                  <a:srgbClr val="30394B"/>
                </a:solidFill>
                <a:latin typeface="Spartan"/>
                <a:ea typeface="Spartan"/>
                <a:cs typeface="Spartan"/>
                <a:sym typeface="Spartan"/>
              </a:endParaRPr>
            </a:p>
          </p:txBody>
        </p:sp>
        <p:sp>
          <p:nvSpPr>
            <p:cNvPr id="2668" name="Google Shape;2668;p62"/>
            <p:cNvSpPr txBox="1"/>
            <p:nvPr/>
          </p:nvSpPr>
          <p:spPr>
            <a:xfrm>
              <a:off x="6529300" y="2387288"/>
              <a:ext cx="1523700" cy="429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Impact"/>
                  <a:ea typeface="Impact"/>
                  <a:cs typeface="Impact"/>
                  <a:sym typeface="Impact"/>
                </a:rPr>
                <a:t>JUPITER</a:t>
              </a:r>
              <a:endParaRPr b="1">
                <a:latin typeface="Impact"/>
                <a:ea typeface="Impact"/>
                <a:cs typeface="Impact"/>
                <a:sym typeface="Impact"/>
              </a:endParaRPr>
            </a:p>
          </p:txBody>
        </p:sp>
      </p:grpSp>
      <p:grpSp>
        <p:nvGrpSpPr>
          <p:cNvPr id="2669" name="Google Shape;2669;p62"/>
          <p:cNvGrpSpPr/>
          <p:nvPr/>
        </p:nvGrpSpPr>
        <p:grpSpPr>
          <a:xfrm>
            <a:off x="6572675" y="1301588"/>
            <a:ext cx="1545911" cy="704513"/>
            <a:chOff x="6529300" y="1061063"/>
            <a:chExt cx="1545911" cy="704513"/>
          </a:xfrm>
        </p:grpSpPr>
        <p:sp>
          <p:nvSpPr>
            <p:cNvPr id="2670" name="Google Shape;2670;p62"/>
            <p:cNvSpPr txBox="1"/>
            <p:nvPr/>
          </p:nvSpPr>
          <p:spPr>
            <a:xfrm>
              <a:off x="6529311" y="1336575"/>
              <a:ext cx="1545900" cy="429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300">
                  <a:solidFill>
                    <a:srgbClr val="30394B"/>
                  </a:solidFill>
                  <a:latin typeface="Spartan"/>
                  <a:ea typeface="Spartan"/>
                  <a:cs typeface="Spartan"/>
                  <a:sym typeface="Spartan"/>
                </a:rPr>
                <a:t>Mars is </a:t>
              </a:r>
              <a:r>
                <a:rPr lang="en" sz="1300">
                  <a:solidFill>
                    <a:srgbClr val="30394B"/>
                  </a:solidFill>
                  <a:latin typeface="Spartan"/>
                  <a:ea typeface="Spartan"/>
                  <a:cs typeface="Spartan"/>
                  <a:sym typeface="Spartan"/>
                </a:rPr>
                <a:t>actually </a:t>
              </a:r>
              <a:r>
                <a:rPr lang="en" sz="1300">
                  <a:solidFill>
                    <a:srgbClr val="30394B"/>
                  </a:solidFill>
                  <a:latin typeface="Spartan"/>
                  <a:ea typeface="Spartan"/>
                  <a:cs typeface="Spartan"/>
                  <a:sym typeface="Spartan"/>
                </a:rPr>
                <a:t>a cold place</a:t>
              </a:r>
              <a:endParaRPr sz="1300">
                <a:solidFill>
                  <a:srgbClr val="30394B"/>
                </a:solidFill>
                <a:latin typeface="Spartan"/>
                <a:ea typeface="Spartan"/>
                <a:cs typeface="Spartan"/>
                <a:sym typeface="Spartan"/>
              </a:endParaRPr>
            </a:p>
          </p:txBody>
        </p:sp>
        <p:sp>
          <p:nvSpPr>
            <p:cNvPr id="2671" name="Google Shape;2671;p62"/>
            <p:cNvSpPr txBox="1"/>
            <p:nvPr/>
          </p:nvSpPr>
          <p:spPr>
            <a:xfrm>
              <a:off x="6529300" y="1061063"/>
              <a:ext cx="1523700" cy="429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Impact"/>
                  <a:ea typeface="Impact"/>
                  <a:cs typeface="Impact"/>
                  <a:sym typeface="Impact"/>
                </a:rPr>
                <a:t>MARS</a:t>
              </a:r>
              <a:endParaRPr b="1">
                <a:latin typeface="Impact"/>
                <a:ea typeface="Impact"/>
                <a:cs typeface="Impact"/>
                <a:sym typeface="Impact"/>
              </a:endParaRPr>
            </a:p>
          </p:txBody>
        </p:sp>
      </p:grpSp>
      <p:cxnSp>
        <p:nvCxnSpPr>
          <p:cNvPr id="2672" name="Google Shape;2672;p62"/>
          <p:cNvCxnSpPr>
            <a:stCxn id="2662" idx="3"/>
            <a:endCxn id="2651" idx="1"/>
          </p:cNvCxnSpPr>
          <p:nvPr/>
        </p:nvCxnSpPr>
        <p:spPr>
          <a:xfrm>
            <a:off x="2560225" y="1516100"/>
            <a:ext cx="872100" cy="759300"/>
          </a:xfrm>
          <a:prstGeom prst="bentConnector3">
            <a:avLst>
              <a:gd fmla="val 49991" name="adj1"/>
            </a:avLst>
          </a:prstGeom>
          <a:noFill/>
          <a:ln cap="flat" cmpd="sng" w="9525">
            <a:solidFill>
              <a:schemeClr val="dk2"/>
            </a:solidFill>
            <a:prstDash val="dot"/>
            <a:round/>
            <a:headEnd len="med" w="med" type="none"/>
            <a:tailEnd len="med" w="med" type="none"/>
          </a:ln>
        </p:spPr>
      </p:cxnSp>
      <p:cxnSp>
        <p:nvCxnSpPr>
          <p:cNvPr id="2673" name="Google Shape;2673;p62"/>
          <p:cNvCxnSpPr>
            <a:stCxn id="2671" idx="1"/>
            <a:endCxn id="2647" idx="3"/>
          </p:cNvCxnSpPr>
          <p:nvPr/>
        </p:nvCxnSpPr>
        <p:spPr>
          <a:xfrm rot="10800000">
            <a:off x="5221775" y="1455788"/>
            <a:ext cx="1350900" cy="60300"/>
          </a:xfrm>
          <a:prstGeom prst="bentConnector3">
            <a:avLst>
              <a:gd fmla="val 50005" name="adj1"/>
            </a:avLst>
          </a:prstGeom>
          <a:noFill/>
          <a:ln cap="flat" cmpd="sng" w="9525">
            <a:solidFill>
              <a:schemeClr val="dk2"/>
            </a:solidFill>
            <a:prstDash val="dot"/>
            <a:round/>
            <a:headEnd len="med" w="med" type="none"/>
            <a:tailEnd len="med" w="med" type="none"/>
          </a:ln>
        </p:spPr>
      </p:cxnSp>
      <p:cxnSp>
        <p:nvCxnSpPr>
          <p:cNvPr id="2674" name="Google Shape;2674;p62"/>
          <p:cNvCxnSpPr>
            <a:stCxn id="2665" idx="3"/>
            <a:endCxn id="2655" idx="1"/>
          </p:cNvCxnSpPr>
          <p:nvPr/>
        </p:nvCxnSpPr>
        <p:spPr>
          <a:xfrm flipH="1" rot="10800000">
            <a:off x="2560225" y="3437188"/>
            <a:ext cx="633900" cy="68100"/>
          </a:xfrm>
          <a:prstGeom prst="bentConnector3">
            <a:avLst>
              <a:gd fmla="val 49994" name="adj1"/>
            </a:avLst>
          </a:prstGeom>
          <a:noFill/>
          <a:ln cap="flat" cmpd="sng" w="9525">
            <a:solidFill>
              <a:schemeClr val="dk2"/>
            </a:solidFill>
            <a:prstDash val="dot"/>
            <a:round/>
            <a:headEnd len="med" w="med" type="none"/>
            <a:tailEnd len="med" w="med" type="none"/>
          </a:ln>
        </p:spPr>
      </p:cxnSp>
      <p:cxnSp>
        <p:nvCxnSpPr>
          <p:cNvPr id="2675" name="Google Shape;2675;p62"/>
          <p:cNvCxnSpPr>
            <a:stCxn id="2668" idx="1"/>
            <a:endCxn id="2659" idx="3"/>
          </p:cNvCxnSpPr>
          <p:nvPr/>
        </p:nvCxnSpPr>
        <p:spPr>
          <a:xfrm rot="10800000">
            <a:off x="5728175" y="2954175"/>
            <a:ext cx="844500" cy="551100"/>
          </a:xfrm>
          <a:prstGeom prst="bentConnector3">
            <a:avLst>
              <a:gd fmla="val 50007" name="adj1"/>
            </a:avLst>
          </a:prstGeom>
          <a:noFill/>
          <a:ln cap="flat" cmpd="sng" w="9525">
            <a:solidFill>
              <a:schemeClr val="dk2"/>
            </a:solidFill>
            <a:prstDash val="dot"/>
            <a:round/>
            <a:headEnd len="med" w="med" type="none"/>
            <a:tailEnd len="med" w="med" type="none"/>
          </a:ln>
        </p:spPr>
      </p:cxn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79" name="Shape 2679"/>
        <p:cNvGrpSpPr/>
        <p:nvPr/>
      </p:nvGrpSpPr>
      <p:grpSpPr>
        <a:xfrm>
          <a:off x="0" y="0"/>
          <a:ext cx="0" cy="0"/>
          <a:chOff x="0" y="0"/>
          <a:chExt cx="0" cy="0"/>
        </a:xfrm>
      </p:grpSpPr>
      <p:grpSp>
        <p:nvGrpSpPr>
          <p:cNvPr id="2680" name="Google Shape;2680;p63"/>
          <p:cNvGrpSpPr/>
          <p:nvPr/>
        </p:nvGrpSpPr>
        <p:grpSpPr>
          <a:xfrm>
            <a:off x="2439400" y="2333625"/>
            <a:ext cx="248400" cy="598141"/>
            <a:chOff x="2125063" y="2181225"/>
            <a:chExt cx="248400" cy="598141"/>
          </a:xfrm>
        </p:grpSpPr>
        <p:cxnSp>
          <p:nvCxnSpPr>
            <p:cNvPr id="2681" name="Google Shape;2681;p63"/>
            <p:cNvCxnSpPr/>
            <p:nvPr/>
          </p:nvCxnSpPr>
          <p:spPr>
            <a:xfrm>
              <a:off x="2249288" y="2181225"/>
              <a:ext cx="0" cy="258300"/>
            </a:xfrm>
            <a:prstGeom prst="straightConnector1">
              <a:avLst/>
            </a:prstGeom>
            <a:noFill/>
            <a:ln cap="flat" cmpd="sng" w="28575">
              <a:solidFill>
                <a:schemeClr val="lt2"/>
              </a:solidFill>
              <a:prstDash val="solid"/>
              <a:round/>
              <a:headEnd len="med" w="med" type="none"/>
              <a:tailEnd len="med" w="med" type="none"/>
            </a:ln>
          </p:spPr>
        </p:cxnSp>
        <p:sp>
          <p:nvSpPr>
            <p:cNvPr id="2682" name="Google Shape;2682;p63"/>
            <p:cNvSpPr/>
            <p:nvPr/>
          </p:nvSpPr>
          <p:spPr>
            <a:xfrm rot="2700000">
              <a:off x="2161440" y="2475843"/>
              <a:ext cx="175645" cy="17564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63"/>
            <p:cNvSpPr/>
            <p:nvPr/>
          </p:nvSpPr>
          <p:spPr>
            <a:xfrm rot="2700000">
              <a:off x="2161440" y="2567343"/>
              <a:ext cx="175645" cy="17564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84" name="Google Shape;2684;p63"/>
          <p:cNvSpPr txBox="1"/>
          <p:nvPr>
            <p:ph idx="1" type="body"/>
          </p:nvPr>
        </p:nvSpPr>
        <p:spPr>
          <a:xfrm>
            <a:off x="1029100" y="3347875"/>
            <a:ext cx="3069000" cy="12210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Mercury is the closest planet to the Sun and the smallest one in the Solar System</a:t>
            </a:r>
            <a:r>
              <a:rPr lang="en"/>
              <a:t>—</a:t>
            </a:r>
            <a:r>
              <a:rPr lang="en"/>
              <a:t>it’s only a bit larger than the Moon</a:t>
            </a:r>
            <a:endParaRPr/>
          </a:p>
        </p:txBody>
      </p:sp>
      <p:sp>
        <p:nvSpPr>
          <p:cNvPr id="2685" name="Google Shape;2685;p63"/>
          <p:cNvSpPr txBox="1"/>
          <p:nvPr>
            <p:ph idx="2" type="body"/>
          </p:nvPr>
        </p:nvSpPr>
        <p:spPr>
          <a:xfrm>
            <a:off x="5069770" y="3347875"/>
            <a:ext cx="3069000" cy="12210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Despite being red, Mars is actually a cold place. It’s full of iron oxide dust, giving the planet its reddish cast</a:t>
            </a:r>
            <a:endParaRPr/>
          </a:p>
        </p:txBody>
      </p:sp>
      <p:sp>
        <p:nvSpPr>
          <p:cNvPr id="2686" name="Google Shape;2686;p63"/>
          <p:cNvSpPr txBox="1"/>
          <p:nvPr>
            <p:ph idx="4" type="title"/>
          </p:nvPr>
        </p:nvSpPr>
        <p:spPr>
          <a:xfrm>
            <a:off x="714775" y="549000"/>
            <a:ext cx="7757700" cy="841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WHY GO TO HONG KONG</a:t>
            </a:r>
            <a:endParaRPr/>
          </a:p>
        </p:txBody>
      </p:sp>
      <p:grpSp>
        <p:nvGrpSpPr>
          <p:cNvPr id="2687" name="Google Shape;2687;p63"/>
          <p:cNvGrpSpPr/>
          <p:nvPr/>
        </p:nvGrpSpPr>
        <p:grpSpPr>
          <a:xfrm>
            <a:off x="2099345" y="1389045"/>
            <a:ext cx="928521" cy="928521"/>
            <a:chOff x="2586850" y="991338"/>
            <a:chExt cx="990000" cy="990000"/>
          </a:xfrm>
        </p:grpSpPr>
        <p:sp>
          <p:nvSpPr>
            <p:cNvPr id="2688" name="Google Shape;2688;p63"/>
            <p:cNvSpPr/>
            <p:nvPr/>
          </p:nvSpPr>
          <p:spPr>
            <a:xfrm>
              <a:off x="2586850" y="991338"/>
              <a:ext cx="990000" cy="990000"/>
            </a:xfrm>
            <a:prstGeom prst="ellipse">
              <a:avLst/>
            </a:prstGeom>
            <a:solidFill>
              <a:srgbClr val="FFE599"/>
            </a:solid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63"/>
            <p:cNvSpPr/>
            <p:nvPr/>
          </p:nvSpPr>
          <p:spPr>
            <a:xfrm>
              <a:off x="2661250" y="1065748"/>
              <a:ext cx="841200" cy="841200"/>
            </a:xfrm>
            <a:prstGeom prst="ellipse">
              <a:avLst/>
            </a:prstGeom>
            <a:solidFill>
              <a:schemeClr val="lt2"/>
            </a:solid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90" name="Google Shape;2690;p63"/>
          <p:cNvSpPr/>
          <p:nvPr/>
        </p:nvSpPr>
        <p:spPr>
          <a:xfrm>
            <a:off x="2404413" y="1638548"/>
            <a:ext cx="318409" cy="429516"/>
          </a:xfrm>
          <a:custGeom>
            <a:rect b="b" l="l" r="r" t="t"/>
            <a:pathLst>
              <a:path extrusionOk="0" h="11085" w="8217">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91" name="Google Shape;2691;p63"/>
          <p:cNvGrpSpPr/>
          <p:nvPr/>
        </p:nvGrpSpPr>
        <p:grpSpPr>
          <a:xfrm>
            <a:off x="6140033" y="1389045"/>
            <a:ext cx="928521" cy="928521"/>
            <a:chOff x="2586850" y="991338"/>
            <a:chExt cx="990000" cy="990000"/>
          </a:xfrm>
        </p:grpSpPr>
        <p:sp>
          <p:nvSpPr>
            <p:cNvPr id="2692" name="Google Shape;2692;p63"/>
            <p:cNvSpPr/>
            <p:nvPr/>
          </p:nvSpPr>
          <p:spPr>
            <a:xfrm>
              <a:off x="2586850" y="991338"/>
              <a:ext cx="990000" cy="990000"/>
            </a:xfrm>
            <a:prstGeom prst="ellipse">
              <a:avLst/>
            </a:prstGeom>
            <a:solidFill>
              <a:srgbClr val="FFE599"/>
            </a:solid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63"/>
            <p:cNvSpPr/>
            <p:nvPr/>
          </p:nvSpPr>
          <p:spPr>
            <a:xfrm>
              <a:off x="2661250" y="1065748"/>
              <a:ext cx="841200" cy="841200"/>
            </a:xfrm>
            <a:prstGeom prst="ellipse">
              <a:avLst/>
            </a:prstGeom>
            <a:solidFill>
              <a:schemeClr val="lt2"/>
            </a:solid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94" name="Google Shape;2694;p63"/>
          <p:cNvSpPr/>
          <p:nvPr/>
        </p:nvSpPr>
        <p:spPr>
          <a:xfrm>
            <a:off x="6408006" y="1638548"/>
            <a:ext cx="392558" cy="392982"/>
          </a:xfrm>
          <a:custGeom>
            <a:rect b="b" l="l" r="r" t="t"/>
            <a:pathLst>
              <a:path extrusionOk="0" h="10204" w="10193">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63"/>
          <p:cNvSpPr txBox="1"/>
          <p:nvPr>
            <p:ph type="title"/>
          </p:nvPr>
        </p:nvSpPr>
        <p:spPr>
          <a:xfrm>
            <a:off x="1473250" y="2947825"/>
            <a:ext cx="2180700" cy="533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2696" name="Google Shape;2696;p63"/>
          <p:cNvSpPr txBox="1"/>
          <p:nvPr>
            <p:ph idx="3" type="title"/>
          </p:nvPr>
        </p:nvSpPr>
        <p:spPr>
          <a:xfrm>
            <a:off x="5513938" y="2947825"/>
            <a:ext cx="2180700" cy="533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a:t>
            </a:r>
            <a:endParaRPr/>
          </a:p>
        </p:txBody>
      </p:sp>
      <p:grpSp>
        <p:nvGrpSpPr>
          <p:cNvPr id="2697" name="Google Shape;2697;p63"/>
          <p:cNvGrpSpPr/>
          <p:nvPr/>
        </p:nvGrpSpPr>
        <p:grpSpPr>
          <a:xfrm>
            <a:off x="6480075" y="2333625"/>
            <a:ext cx="248400" cy="598141"/>
            <a:chOff x="2125063" y="2181225"/>
            <a:chExt cx="248400" cy="598141"/>
          </a:xfrm>
        </p:grpSpPr>
        <p:cxnSp>
          <p:nvCxnSpPr>
            <p:cNvPr id="2698" name="Google Shape;2698;p63"/>
            <p:cNvCxnSpPr/>
            <p:nvPr/>
          </p:nvCxnSpPr>
          <p:spPr>
            <a:xfrm>
              <a:off x="2249288" y="2181225"/>
              <a:ext cx="0" cy="258300"/>
            </a:xfrm>
            <a:prstGeom prst="straightConnector1">
              <a:avLst/>
            </a:prstGeom>
            <a:noFill/>
            <a:ln cap="flat" cmpd="sng" w="28575">
              <a:solidFill>
                <a:schemeClr val="lt2"/>
              </a:solidFill>
              <a:prstDash val="solid"/>
              <a:round/>
              <a:headEnd len="med" w="med" type="none"/>
              <a:tailEnd len="med" w="med" type="none"/>
            </a:ln>
          </p:spPr>
        </p:cxnSp>
        <p:sp>
          <p:nvSpPr>
            <p:cNvPr id="2699" name="Google Shape;2699;p63"/>
            <p:cNvSpPr/>
            <p:nvPr/>
          </p:nvSpPr>
          <p:spPr>
            <a:xfrm rot="2700000">
              <a:off x="2161440" y="2475843"/>
              <a:ext cx="175645" cy="17564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63"/>
            <p:cNvSpPr/>
            <p:nvPr/>
          </p:nvSpPr>
          <p:spPr>
            <a:xfrm rot="2700000">
              <a:off x="2161440" y="2567343"/>
              <a:ext cx="175645" cy="175645"/>
            </a:xfrm>
            <a:prstGeom prst="rect">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04" name="Shape 2704"/>
        <p:cNvGrpSpPr/>
        <p:nvPr/>
      </p:nvGrpSpPr>
      <p:grpSpPr>
        <a:xfrm>
          <a:off x="0" y="0"/>
          <a:ext cx="0" cy="0"/>
          <a:chOff x="0" y="0"/>
          <a:chExt cx="0" cy="0"/>
        </a:xfrm>
      </p:grpSpPr>
      <p:sp>
        <p:nvSpPr>
          <p:cNvPr id="2705" name="Google Shape;2705;p64"/>
          <p:cNvSpPr txBox="1"/>
          <p:nvPr>
            <p:ph type="title"/>
          </p:nvPr>
        </p:nvSpPr>
        <p:spPr>
          <a:xfrm>
            <a:off x="5754750" y="1196950"/>
            <a:ext cx="2717400" cy="5178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C</a:t>
            </a:r>
            <a:r>
              <a:rPr lang="en"/>
              <a:t>URIO</a:t>
            </a:r>
            <a:r>
              <a:rPr lang="en"/>
              <a:t>SITIES ABOUT THE CITY</a:t>
            </a:r>
            <a:endParaRPr/>
          </a:p>
        </p:txBody>
      </p:sp>
      <p:sp>
        <p:nvSpPr>
          <p:cNvPr id="2706" name="Google Shape;2706;p64"/>
          <p:cNvSpPr txBox="1"/>
          <p:nvPr>
            <p:ph idx="1" type="subTitle"/>
          </p:nvPr>
        </p:nvSpPr>
        <p:spPr>
          <a:xfrm>
            <a:off x="5543550" y="2133850"/>
            <a:ext cx="2928900" cy="792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t>You could enter a subtitle here if you need it</a:t>
            </a:r>
            <a:endParaRPr/>
          </a:p>
          <a:p>
            <a:pPr indent="0" lvl="0" marL="0" rtl="0" algn="l">
              <a:spcBef>
                <a:spcPts val="0"/>
              </a:spcBef>
              <a:spcAft>
                <a:spcPts val="0"/>
              </a:spcAft>
              <a:buClr>
                <a:schemeClr val="dk1"/>
              </a:buClr>
              <a:buSzPts val="1100"/>
              <a:buFont typeface="Arial"/>
              <a:buNone/>
            </a:pPr>
            <a:r>
              <a:t/>
            </a:r>
            <a:endParaRPr/>
          </a:p>
          <a:p>
            <a:pPr indent="0" lvl="0" marL="0" rtl="0" algn="l">
              <a:spcBef>
                <a:spcPts val="0"/>
              </a:spcBef>
              <a:spcAft>
                <a:spcPts val="0"/>
              </a:spcAft>
              <a:buNone/>
            </a:pPr>
            <a:r>
              <a:t/>
            </a:r>
            <a:endParaRPr/>
          </a:p>
        </p:txBody>
      </p:sp>
      <p:sp>
        <p:nvSpPr>
          <p:cNvPr id="2707" name="Google Shape;2707;p64"/>
          <p:cNvSpPr txBox="1"/>
          <p:nvPr>
            <p:ph idx="2" type="body"/>
          </p:nvPr>
        </p:nvSpPr>
        <p:spPr>
          <a:xfrm>
            <a:off x="714775" y="1196950"/>
            <a:ext cx="4143000" cy="2981400"/>
          </a:xfrm>
          <a:prstGeom prst="rect">
            <a:avLst/>
          </a:prstGeom>
        </p:spPr>
        <p:txBody>
          <a:bodyPr anchorCtr="0" anchor="t" bIns="91425" lIns="91425" spcFirstLastPara="1" rIns="91425" wrap="square" tIns="91425">
            <a:noAutofit/>
          </a:bodyPr>
          <a:lstStyle/>
          <a:p>
            <a:pPr indent="-330200" lvl="0" marL="457200" rtl="0" algn="l">
              <a:spcBef>
                <a:spcPts val="0"/>
              </a:spcBef>
              <a:spcAft>
                <a:spcPts val="0"/>
              </a:spcAft>
              <a:buSzPts val="1600"/>
              <a:buChar char="●"/>
            </a:pPr>
            <a:r>
              <a:rPr lang="en"/>
              <a:t>You can describe an item from the list here</a:t>
            </a:r>
            <a:endParaRPr/>
          </a:p>
          <a:p>
            <a:pPr indent="-330200" lvl="0" marL="457200" rtl="0" algn="l">
              <a:spcBef>
                <a:spcPts val="0"/>
              </a:spcBef>
              <a:spcAft>
                <a:spcPts val="0"/>
              </a:spcAft>
              <a:buSzPts val="1600"/>
              <a:buChar char="●"/>
            </a:pPr>
            <a:r>
              <a:rPr lang="en"/>
              <a:t>You can describe an item from the list here</a:t>
            </a:r>
            <a:endParaRPr/>
          </a:p>
          <a:p>
            <a:pPr indent="-330200" lvl="0" marL="457200" rtl="0" algn="l">
              <a:spcBef>
                <a:spcPts val="0"/>
              </a:spcBef>
              <a:spcAft>
                <a:spcPts val="0"/>
              </a:spcAft>
              <a:buSzPts val="1600"/>
              <a:buChar char="●"/>
            </a:pPr>
            <a:r>
              <a:rPr lang="en"/>
              <a:t>You can describe an item from the list here</a:t>
            </a:r>
            <a:endParaRPr/>
          </a:p>
          <a:p>
            <a:pPr indent="-330200" lvl="0" marL="457200" rtl="0" algn="l">
              <a:spcBef>
                <a:spcPts val="0"/>
              </a:spcBef>
              <a:spcAft>
                <a:spcPts val="0"/>
              </a:spcAft>
              <a:buSzPts val="1600"/>
              <a:buChar char="●"/>
            </a:pPr>
            <a:r>
              <a:rPr lang="en"/>
              <a:t>You can describe an item from the list here</a:t>
            </a:r>
            <a:endParaRPr/>
          </a:p>
          <a:p>
            <a:pPr indent="-330200" lvl="0" marL="457200" rtl="0" algn="l">
              <a:spcBef>
                <a:spcPts val="0"/>
              </a:spcBef>
              <a:spcAft>
                <a:spcPts val="0"/>
              </a:spcAft>
              <a:buSzPts val="1600"/>
              <a:buChar char="●"/>
            </a:pPr>
            <a:r>
              <a:rPr lang="en"/>
              <a:t>You can describe an item from the list here</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11" name="Shape 2711"/>
        <p:cNvGrpSpPr/>
        <p:nvPr/>
      </p:nvGrpSpPr>
      <p:grpSpPr>
        <a:xfrm>
          <a:off x="0" y="0"/>
          <a:ext cx="0" cy="0"/>
          <a:chOff x="0" y="0"/>
          <a:chExt cx="0" cy="0"/>
        </a:xfrm>
      </p:grpSpPr>
      <p:sp>
        <p:nvSpPr>
          <p:cNvPr id="2712" name="Google Shape;2712;p65"/>
          <p:cNvSpPr txBox="1"/>
          <p:nvPr>
            <p:ph type="title"/>
          </p:nvPr>
        </p:nvSpPr>
        <p:spPr>
          <a:xfrm>
            <a:off x="714775" y="549000"/>
            <a:ext cx="7757700" cy="841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POPULATION INFORMATION</a:t>
            </a:r>
            <a:endParaRPr/>
          </a:p>
        </p:txBody>
      </p:sp>
      <p:grpSp>
        <p:nvGrpSpPr>
          <p:cNvPr id="2713" name="Google Shape;2713;p65"/>
          <p:cNvGrpSpPr/>
          <p:nvPr/>
        </p:nvGrpSpPr>
        <p:grpSpPr>
          <a:xfrm>
            <a:off x="4834175" y="1540176"/>
            <a:ext cx="3638414" cy="2800107"/>
            <a:chOff x="4561863" y="1429040"/>
            <a:chExt cx="3910591" cy="3009573"/>
          </a:xfrm>
        </p:grpSpPr>
        <p:sp>
          <p:nvSpPr>
            <p:cNvPr id="2714" name="Google Shape;2714;p65"/>
            <p:cNvSpPr/>
            <p:nvPr/>
          </p:nvSpPr>
          <p:spPr>
            <a:xfrm>
              <a:off x="6284049" y="1614974"/>
              <a:ext cx="1013" cy="498"/>
            </a:xfrm>
            <a:custGeom>
              <a:rect b="b" l="l" r="r" t="t"/>
              <a:pathLst>
                <a:path extrusionOk="0" h="32" w="65">
                  <a:moveTo>
                    <a:pt x="1" y="32"/>
                  </a:moveTo>
                  <a:lnTo>
                    <a:pt x="1" y="32"/>
                  </a:lnTo>
                  <a:lnTo>
                    <a:pt x="64" y="0"/>
                  </a:lnTo>
                  <a:close/>
                </a:path>
              </a:pathLst>
            </a:custGeom>
            <a:solidFill>
              <a:srgbClr val="A958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65"/>
            <p:cNvSpPr/>
            <p:nvPr/>
          </p:nvSpPr>
          <p:spPr>
            <a:xfrm>
              <a:off x="6188356" y="1429040"/>
              <a:ext cx="1803610" cy="714509"/>
            </a:xfrm>
            <a:custGeom>
              <a:rect b="b" l="l" r="r" t="t"/>
              <a:pathLst>
                <a:path extrusionOk="0" h="45868" w="115783">
                  <a:moveTo>
                    <a:pt x="40325" y="1"/>
                  </a:moveTo>
                  <a:cubicBezTo>
                    <a:pt x="38586" y="1"/>
                    <a:pt x="37138" y="756"/>
                    <a:pt x="35976" y="2277"/>
                  </a:cubicBezTo>
                  <a:lnTo>
                    <a:pt x="35976" y="2245"/>
                  </a:lnTo>
                  <a:cubicBezTo>
                    <a:pt x="35153" y="2752"/>
                    <a:pt x="33696" y="2657"/>
                    <a:pt x="33601" y="3892"/>
                  </a:cubicBezTo>
                  <a:cubicBezTo>
                    <a:pt x="33320" y="8269"/>
                    <a:pt x="30877" y="8840"/>
                    <a:pt x="28112" y="8840"/>
                  </a:cubicBezTo>
                  <a:cubicBezTo>
                    <a:pt x="27136" y="8840"/>
                    <a:pt x="26120" y="8769"/>
                    <a:pt x="25145" y="8769"/>
                  </a:cubicBezTo>
                  <a:cubicBezTo>
                    <a:pt x="24544" y="8769"/>
                    <a:pt x="23974" y="8833"/>
                    <a:pt x="23720" y="9466"/>
                  </a:cubicBezTo>
                  <a:lnTo>
                    <a:pt x="17640" y="13678"/>
                  </a:lnTo>
                  <a:cubicBezTo>
                    <a:pt x="14480" y="12507"/>
                    <a:pt x="11157" y="11921"/>
                    <a:pt x="7791" y="11921"/>
                  </a:cubicBezTo>
                  <a:cubicBezTo>
                    <a:pt x="7243" y="11921"/>
                    <a:pt x="6694" y="11937"/>
                    <a:pt x="6144" y="11968"/>
                  </a:cubicBezTo>
                  <a:cubicBezTo>
                    <a:pt x="5289" y="12380"/>
                    <a:pt x="4655" y="13298"/>
                    <a:pt x="3769" y="13551"/>
                  </a:cubicBezTo>
                  <a:cubicBezTo>
                    <a:pt x="0" y="14755"/>
                    <a:pt x="1140" y="16307"/>
                    <a:pt x="3389" y="17985"/>
                  </a:cubicBezTo>
                  <a:lnTo>
                    <a:pt x="3389" y="18207"/>
                  </a:lnTo>
                  <a:cubicBezTo>
                    <a:pt x="4655" y="18270"/>
                    <a:pt x="5859" y="18777"/>
                    <a:pt x="6777" y="19632"/>
                  </a:cubicBezTo>
                  <a:cubicBezTo>
                    <a:pt x="8202" y="21025"/>
                    <a:pt x="8741" y="23115"/>
                    <a:pt x="8171" y="25015"/>
                  </a:cubicBezTo>
                  <a:cubicBezTo>
                    <a:pt x="8012" y="25459"/>
                    <a:pt x="7727" y="25839"/>
                    <a:pt x="7632" y="26282"/>
                  </a:cubicBezTo>
                  <a:cubicBezTo>
                    <a:pt x="7537" y="26884"/>
                    <a:pt x="7506" y="27486"/>
                    <a:pt x="7474" y="28119"/>
                  </a:cubicBezTo>
                  <a:lnTo>
                    <a:pt x="7189" y="31856"/>
                  </a:lnTo>
                  <a:cubicBezTo>
                    <a:pt x="6967" y="34358"/>
                    <a:pt x="6777" y="36860"/>
                    <a:pt x="6556" y="39393"/>
                  </a:cubicBezTo>
                  <a:cubicBezTo>
                    <a:pt x="6461" y="40660"/>
                    <a:pt x="6334" y="41927"/>
                    <a:pt x="6239" y="43193"/>
                  </a:cubicBezTo>
                  <a:cubicBezTo>
                    <a:pt x="6176" y="44270"/>
                    <a:pt x="6397" y="45347"/>
                    <a:pt x="7664" y="45379"/>
                  </a:cubicBezTo>
                  <a:cubicBezTo>
                    <a:pt x="9659" y="45379"/>
                    <a:pt x="10736" y="43193"/>
                    <a:pt x="12573" y="42687"/>
                  </a:cubicBezTo>
                  <a:cubicBezTo>
                    <a:pt x="12922" y="42589"/>
                    <a:pt x="13269" y="42545"/>
                    <a:pt x="13612" y="42545"/>
                  </a:cubicBezTo>
                  <a:cubicBezTo>
                    <a:pt x="15043" y="42545"/>
                    <a:pt x="16414" y="43302"/>
                    <a:pt x="17640" y="44017"/>
                  </a:cubicBezTo>
                  <a:cubicBezTo>
                    <a:pt x="18527" y="44555"/>
                    <a:pt x="19445" y="45030"/>
                    <a:pt x="20395" y="45410"/>
                  </a:cubicBezTo>
                  <a:cubicBezTo>
                    <a:pt x="21262" y="45708"/>
                    <a:pt x="22199" y="45867"/>
                    <a:pt x="23126" y="45867"/>
                  </a:cubicBezTo>
                  <a:cubicBezTo>
                    <a:pt x="23282" y="45867"/>
                    <a:pt x="23438" y="45863"/>
                    <a:pt x="23594" y="45854"/>
                  </a:cubicBezTo>
                  <a:cubicBezTo>
                    <a:pt x="28154" y="45632"/>
                    <a:pt x="31733" y="42433"/>
                    <a:pt x="34931" y="39457"/>
                  </a:cubicBezTo>
                  <a:cubicBezTo>
                    <a:pt x="34678" y="38601"/>
                    <a:pt x="34424" y="37778"/>
                    <a:pt x="34171" y="36923"/>
                  </a:cubicBezTo>
                  <a:cubicBezTo>
                    <a:pt x="34044" y="36638"/>
                    <a:pt x="34013" y="36321"/>
                    <a:pt x="34044" y="36036"/>
                  </a:cubicBezTo>
                  <a:cubicBezTo>
                    <a:pt x="34139" y="35783"/>
                    <a:pt x="34298" y="35593"/>
                    <a:pt x="34488" y="35435"/>
                  </a:cubicBezTo>
                  <a:cubicBezTo>
                    <a:pt x="34909" y="35030"/>
                    <a:pt x="35467" y="34880"/>
                    <a:pt x="36038" y="34880"/>
                  </a:cubicBezTo>
                  <a:cubicBezTo>
                    <a:pt x="36495" y="34880"/>
                    <a:pt x="36961" y="34977"/>
                    <a:pt x="37370" y="35118"/>
                  </a:cubicBezTo>
                  <a:cubicBezTo>
                    <a:pt x="38541" y="35530"/>
                    <a:pt x="39396" y="36416"/>
                    <a:pt x="40473" y="36923"/>
                  </a:cubicBezTo>
                  <a:cubicBezTo>
                    <a:pt x="40888" y="37131"/>
                    <a:pt x="41287" y="37233"/>
                    <a:pt x="41658" y="37233"/>
                  </a:cubicBezTo>
                  <a:cubicBezTo>
                    <a:pt x="42419" y="37233"/>
                    <a:pt x="43066" y="36803"/>
                    <a:pt x="43513" y="35973"/>
                  </a:cubicBezTo>
                  <a:cubicBezTo>
                    <a:pt x="43988" y="35086"/>
                    <a:pt x="44210" y="34073"/>
                    <a:pt x="44780" y="33249"/>
                  </a:cubicBezTo>
                  <a:cubicBezTo>
                    <a:pt x="45394" y="32390"/>
                    <a:pt x="46364" y="31918"/>
                    <a:pt x="47374" y="31918"/>
                  </a:cubicBezTo>
                  <a:cubicBezTo>
                    <a:pt x="47407" y="31918"/>
                    <a:pt x="47439" y="31918"/>
                    <a:pt x="47472" y="31919"/>
                  </a:cubicBezTo>
                  <a:cubicBezTo>
                    <a:pt x="48865" y="31919"/>
                    <a:pt x="50259" y="32489"/>
                    <a:pt x="51557" y="32901"/>
                  </a:cubicBezTo>
                  <a:lnTo>
                    <a:pt x="56371" y="34421"/>
                  </a:lnTo>
                  <a:lnTo>
                    <a:pt x="65777" y="37398"/>
                  </a:lnTo>
                  <a:cubicBezTo>
                    <a:pt x="68627" y="34326"/>
                    <a:pt x="71351" y="31096"/>
                    <a:pt x="73884" y="27739"/>
                  </a:cubicBezTo>
                  <a:cubicBezTo>
                    <a:pt x="73953" y="27642"/>
                    <a:pt x="74065" y="27594"/>
                    <a:pt x="74177" y="27594"/>
                  </a:cubicBezTo>
                  <a:cubicBezTo>
                    <a:pt x="74320" y="27594"/>
                    <a:pt x="74464" y="27674"/>
                    <a:pt x="74517" y="27834"/>
                  </a:cubicBezTo>
                  <a:cubicBezTo>
                    <a:pt x="75309" y="30178"/>
                    <a:pt x="77083" y="32046"/>
                    <a:pt x="79331" y="33028"/>
                  </a:cubicBezTo>
                  <a:cubicBezTo>
                    <a:pt x="80397" y="33487"/>
                    <a:pt x="81470" y="33676"/>
                    <a:pt x="82546" y="33676"/>
                  </a:cubicBezTo>
                  <a:cubicBezTo>
                    <a:pt x="83773" y="33676"/>
                    <a:pt x="85004" y="33430"/>
                    <a:pt x="86235" y="33059"/>
                  </a:cubicBezTo>
                  <a:cubicBezTo>
                    <a:pt x="88363" y="32415"/>
                    <a:pt x="90416" y="31623"/>
                    <a:pt x="92615" y="31623"/>
                  </a:cubicBezTo>
                  <a:cubicBezTo>
                    <a:pt x="92903" y="31623"/>
                    <a:pt x="93194" y="31637"/>
                    <a:pt x="93487" y="31666"/>
                  </a:cubicBezTo>
                  <a:cubicBezTo>
                    <a:pt x="96095" y="31911"/>
                    <a:pt x="98555" y="32841"/>
                    <a:pt x="101211" y="32841"/>
                  </a:cubicBezTo>
                  <a:cubicBezTo>
                    <a:pt x="101297" y="32841"/>
                    <a:pt x="101382" y="32840"/>
                    <a:pt x="101468" y="32838"/>
                  </a:cubicBezTo>
                  <a:cubicBezTo>
                    <a:pt x="103843" y="32806"/>
                    <a:pt x="106186" y="32236"/>
                    <a:pt x="108340" y="31191"/>
                  </a:cubicBezTo>
                  <a:cubicBezTo>
                    <a:pt x="108403" y="31064"/>
                    <a:pt x="108467" y="30969"/>
                    <a:pt x="108498" y="30843"/>
                  </a:cubicBezTo>
                  <a:cubicBezTo>
                    <a:pt x="108562" y="30716"/>
                    <a:pt x="108688" y="30684"/>
                    <a:pt x="108783" y="30589"/>
                  </a:cubicBezTo>
                  <a:cubicBezTo>
                    <a:pt x="108942" y="30399"/>
                    <a:pt x="109100" y="30209"/>
                    <a:pt x="109227" y="29987"/>
                  </a:cubicBezTo>
                  <a:lnTo>
                    <a:pt x="113914" y="26884"/>
                  </a:lnTo>
                  <a:lnTo>
                    <a:pt x="113724" y="26789"/>
                  </a:lnTo>
                  <a:lnTo>
                    <a:pt x="113787" y="26567"/>
                  </a:lnTo>
                  <a:cubicBezTo>
                    <a:pt x="115782" y="24984"/>
                    <a:pt x="115022" y="24034"/>
                    <a:pt x="113090" y="23337"/>
                  </a:cubicBezTo>
                  <a:lnTo>
                    <a:pt x="111254" y="24984"/>
                  </a:lnTo>
                  <a:cubicBezTo>
                    <a:pt x="109227" y="26346"/>
                    <a:pt x="106883" y="26916"/>
                    <a:pt x="104571" y="27422"/>
                  </a:cubicBezTo>
                  <a:cubicBezTo>
                    <a:pt x="104191" y="27486"/>
                    <a:pt x="103811" y="27581"/>
                    <a:pt x="103463" y="27676"/>
                  </a:cubicBezTo>
                  <a:cubicBezTo>
                    <a:pt x="102671" y="27866"/>
                    <a:pt x="101943" y="28277"/>
                    <a:pt x="101373" y="28847"/>
                  </a:cubicBezTo>
                  <a:cubicBezTo>
                    <a:pt x="101246" y="28974"/>
                    <a:pt x="101151" y="29069"/>
                    <a:pt x="101024" y="29164"/>
                  </a:cubicBezTo>
                  <a:lnTo>
                    <a:pt x="99124" y="28689"/>
                  </a:lnTo>
                  <a:cubicBezTo>
                    <a:pt x="98934" y="28467"/>
                    <a:pt x="98744" y="28246"/>
                    <a:pt x="98523" y="28024"/>
                  </a:cubicBezTo>
                  <a:cubicBezTo>
                    <a:pt x="98206" y="27707"/>
                    <a:pt x="97826" y="27454"/>
                    <a:pt x="97446" y="27232"/>
                  </a:cubicBezTo>
                  <a:cubicBezTo>
                    <a:pt x="97541" y="27074"/>
                    <a:pt x="97604" y="26916"/>
                    <a:pt x="97636" y="26726"/>
                  </a:cubicBezTo>
                  <a:lnTo>
                    <a:pt x="99789" y="26599"/>
                  </a:lnTo>
                  <a:cubicBezTo>
                    <a:pt x="99853" y="26377"/>
                    <a:pt x="99916" y="26156"/>
                    <a:pt x="99948" y="25902"/>
                  </a:cubicBezTo>
                  <a:lnTo>
                    <a:pt x="100961" y="25712"/>
                  </a:lnTo>
                  <a:cubicBezTo>
                    <a:pt x="101119" y="25871"/>
                    <a:pt x="101309" y="26029"/>
                    <a:pt x="101499" y="26187"/>
                  </a:cubicBezTo>
                  <a:cubicBezTo>
                    <a:pt x="105521" y="25776"/>
                    <a:pt x="107485" y="24034"/>
                    <a:pt x="107675" y="20645"/>
                  </a:cubicBezTo>
                  <a:cubicBezTo>
                    <a:pt x="106186" y="20107"/>
                    <a:pt x="105901" y="19252"/>
                    <a:pt x="106915" y="18017"/>
                  </a:cubicBezTo>
                  <a:cubicBezTo>
                    <a:pt x="107168" y="17953"/>
                    <a:pt x="107390" y="17953"/>
                    <a:pt x="107643" y="17922"/>
                  </a:cubicBezTo>
                  <a:cubicBezTo>
                    <a:pt x="109385" y="13456"/>
                    <a:pt x="105648" y="13836"/>
                    <a:pt x="103368" y="13583"/>
                  </a:cubicBezTo>
                  <a:cubicBezTo>
                    <a:pt x="103284" y="13573"/>
                    <a:pt x="103204" y="13569"/>
                    <a:pt x="103130" y="13569"/>
                  </a:cubicBezTo>
                  <a:cubicBezTo>
                    <a:pt x="101972" y="13569"/>
                    <a:pt x="101988" y="14676"/>
                    <a:pt x="103178" y="15420"/>
                  </a:cubicBezTo>
                  <a:lnTo>
                    <a:pt x="103178" y="17003"/>
                  </a:lnTo>
                  <a:cubicBezTo>
                    <a:pt x="103178" y="19283"/>
                    <a:pt x="102260" y="21500"/>
                    <a:pt x="100708" y="23115"/>
                  </a:cubicBezTo>
                  <a:cubicBezTo>
                    <a:pt x="100587" y="23142"/>
                    <a:pt x="100472" y="23152"/>
                    <a:pt x="100361" y="23152"/>
                  </a:cubicBezTo>
                  <a:cubicBezTo>
                    <a:pt x="100209" y="23152"/>
                    <a:pt x="100062" y="23134"/>
                    <a:pt x="99916" y="23115"/>
                  </a:cubicBezTo>
                  <a:cubicBezTo>
                    <a:pt x="99789" y="22419"/>
                    <a:pt x="99853" y="21659"/>
                    <a:pt x="98934" y="21469"/>
                  </a:cubicBezTo>
                  <a:cubicBezTo>
                    <a:pt x="98661" y="21858"/>
                    <a:pt x="98277" y="21918"/>
                    <a:pt x="97872" y="21918"/>
                  </a:cubicBezTo>
                  <a:cubicBezTo>
                    <a:pt x="97695" y="21918"/>
                    <a:pt x="97514" y="21906"/>
                    <a:pt x="97336" y="21906"/>
                  </a:cubicBezTo>
                  <a:cubicBezTo>
                    <a:pt x="96932" y="21906"/>
                    <a:pt x="96547" y="21966"/>
                    <a:pt x="96274" y="22355"/>
                  </a:cubicBezTo>
                  <a:cubicBezTo>
                    <a:pt x="96369" y="22640"/>
                    <a:pt x="96306" y="22925"/>
                    <a:pt x="96179" y="23179"/>
                  </a:cubicBezTo>
                  <a:lnTo>
                    <a:pt x="96306" y="24572"/>
                  </a:lnTo>
                  <a:cubicBezTo>
                    <a:pt x="96116" y="24477"/>
                    <a:pt x="95957" y="24414"/>
                    <a:pt x="95799" y="24382"/>
                  </a:cubicBezTo>
                  <a:cubicBezTo>
                    <a:pt x="95734" y="24377"/>
                    <a:pt x="95669" y="24375"/>
                    <a:pt x="95604" y="24375"/>
                  </a:cubicBezTo>
                  <a:cubicBezTo>
                    <a:pt x="94818" y="24375"/>
                    <a:pt x="94022" y="24687"/>
                    <a:pt x="93237" y="24687"/>
                  </a:cubicBezTo>
                  <a:cubicBezTo>
                    <a:pt x="92756" y="24687"/>
                    <a:pt x="92278" y="24570"/>
                    <a:pt x="91809" y="24192"/>
                  </a:cubicBezTo>
                  <a:lnTo>
                    <a:pt x="90225" y="23369"/>
                  </a:lnTo>
                  <a:cubicBezTo>
                    <a:pt x="90194" y="22862"/>
                    <a:pt x="90194" y="22355"/>
                    <a:pt x="90162" y="21880"/>
                  </a:cubicBezTo>
                  <a:cubicBezTo>
                    <a:pt x="90289" y="21785"/>
                    <a:pt x="90415" y="21690"/>
                    <a:pt x="90510" y="21564"/>
                  </a:cubicBezTo>
                  <a:cubicBezTo>
                    <a:pt x="90732" y="21215"/>
                    <a:pt x="90859" y="20835"/>
                    <a:pt x="90922" y="20455"/>
                  </a:cubicBezTo>
                  <a:cubicBezTo>
                    <a:pt x="90922" y="20423"/>
                    <a:pt x="90922" y="20423"/>
                    <a:pt x="90922" y="20392"/>
                  </a:cubicBezTo>
                  <a:lnTo>
                    <a:pt x="90954" y="20392"/>
                  </a:lnTo>
                  <a:cubicBezTo>
                    <a:pt x="91385" y="20437"/>
                    <a:pt x="91840" y="20523"/>
                    <a:pt x="92252" y="20523"/>
                  </a:cubicBezTo>
                  <a:cubicBezTo>
                    <a:pt x="92989" y="20523"/>
                    <a:pt x="93585" y="20247"/>
                    <a:pt x="93646" y="18967"/>
                  </a:cubicBezTo>
                  <a:cubicBezTo>
                    <a:pt x="93329" y="18618"/>
                    <a:pt x="93012" y="18270"/>
                    <a:pt x="92695" y="17922"/>
                  </a:cubicBezTo>
                  <a:cubicBezTo>
                    <a:pt x="92695" y="17043"/>
                    <a:pt x="92204" y="16937"/>
                    <a:pt x="91648" y="16937"/>
                  </a:cubicBezTo>
                  <a:cubicBezTo>
                    <a:pt x="91471" y="16937"/>
                    <a:pt x="91289" y="16948"/>
                    <a:pt x="91113" y="16948"/>
                  </a:cubicBezTo>
                  <a:cubicBezTo>
                    <a:pt x="90623" y="16948"/>
                    <a:pt x="90188" y="16866"/>
                    <a:pt x="90099" y="16243"/>
                  </a:cubicBezTo>
                  <a:cubicBezTo>
                    <a:pt x="89741" y="15300"/>
                    <a:pt x="89288" y="15002"/>
                    <a:pt x="88787" y="15002"/>
                  </a:cubicBezTo>
                  <a:cubicBezTo>
                    <a:pt x="88177" y="15002"/>
                    <a:pt x="87497" y="15444"/>
                    <a:pt x="86837" y="15705"/>
                  </a:cubicBezTo>
                  <a:cubicBezTo>
                    <a:pt x="86742" y="15768"/>
                    <a:pt x="86678" y="15800"/>
                    <a:pt x="86615" y="15863"/>
                  </a:cubicBezTo>
                  <a:cubicBezTo>
                    <a:pt x="86265" y="15923"/>
                    <a:pt x="85916" y="15975"/>
                    <a:pt x="85571" y="15975"/>
                  </a:cubicBezTo>
                  <a:cubicBezTo>
                    <a:pt x="85011" y="15975"/>
                    <a:pt x="84465" y="15839"/>
                    <a:pt x="83955" y="15388"/>
                  </a:cubicBezTo>
                  <a:cubicBezTo>
                    <a:pt x="83416" y="14311"/>
                    <a:pt x="84018" y="13235"/>
                    <a:pt x="83860" y="12158"/>
                  </a:cubicBezTo>
                  <a:cubicBezTo>
                    <a:pt x="83733" y="11081"/>
                    <a:pt x="82973" y="10384"/>
                    <a:pt x="81991" y="9941"/>
                  </a:cubicBezTo>
                  <a:cubicBezTo>
                    <a:pt x="81326" y="9466"/>
                    <a:pt x="80946" y="8611"/>
                    <a:pt x="80535" y="7819"/>
                  </a:cubicBezTo>
                  <a:cubicBezTo>
                    <a:pt x="80851" y="7281"/>
                    <a:pt x="81326" y="6869"/>
                    <a:pt x="81865" y="6616"/>
                  </a:cubicBezTo>
                  <a:cubicBezTo>
                    <a:pt x="81833" y="5729"/>
                    <a:pt x="81453" y="5127"/>
                    <a:pt x="80535" y="5001"/>
                  </a:cubicBezTo>
                  <a:cubicBezTo>
                    <a:pt x="79426" y="5222"/>
                    <a:pt x="78159" y="4906"/>
                    <a:pt x="77241" y="5824"/>
                  </a:cubicBezTo>
                  <a:cubicBezTo>
                    <a:pt x="76956" y="5856"/>
                    <a:pt x="76829" y="5951"/>
                    <a:pt x="76798" y="6141"/>
                  </a:cubicBezTo>
                  <a:cubicBezTo>
                    <a:pt x="76154" y="6037"/>
                    <a:pt x="75524" y="5838"/>
                    <a:pt x="74890" y="5838"/>
                  </a:cubicBezTo>
                  <a:cubicBezTo>
                    <a:pt x="74557" y="5838"/>
                    <a:pt x="74222" y="5893"/>
                    <a:pt x="73884" y="6046"/>
                  </a:cubicBezTo>
                  <a:cubicBezTo>
                    <a:pt x="73662" y="6204"/>
                    <a:pt x="73472" y="6394"/>
                    <a:pt x="73314" y="6584"/>
                  </a:cubicBezTo>
                  <a:cubicBezTo>
                    <a:pt x="72586" y="6584"/>
                    <a:pt x="72554" y="7566"/>
                    <a:pt x="71952" y="7724"/>
                  </a:cubicBezTo>
                  <a:cubicBezTo>
                    <a:pt x="72047" y="7978"/>
                    <a:pt x="71952" y="8231"/>
                    <a:pt x="71731" y="8358"/>
                  </a:cubicBezTo>
                  <a:cubicBezTo>
                    <a:pt x="71636" y="8991"/>
                    <a:pt x="71509" y="9656"/>
                    <a:pt x="71382" y="10289"/>
                  </a:cubicBezTo>
                  <a:cubicBezTo>
                    <a:pt x="71224" y="10606"/>
                    <a:pt x="71034" y="10891"/>
                    <a:pt x="70812" y="11176"/>
                  </a:cubicBezTo>
                  <a:cubicBezTo>
                    <a:pt x="70210" y="12696"/>
                    <a:pt x="68564" y="12190"/>
                    <a:pt x="67519" y="12918"/>
                  </a:cubicBezTo>
                  <a:lnTo>
                    <a:pt x="67614" y="12823"/>
                  </a:lnTo>
                  <a:lnTo>
                    <a:pt x="67614" y="12823"/>
                  </a:lnTo>
                  <a:cubicBezTo>
                    <a:pt x="66062" y="14121"/>
                    <a:pt x="63845" y="13995"/>
                    <a:pt x="62293" y="15388"/>
                  </a:cubicBezTo>
                  <a:cubicBezTo>
                    <a:pt x="61949" y="15694"/>
                    <a:pt x="61621" y="15821"/>
                    <a:pt x="61313" y="15821"/>
                  </a:cubicBezTo>
                  <a:cubicBezTo>
                    <a:pt x="60602" y="15821"/>
                    <a:pt x="59992" y="15145"/>
                    <a:pt x="59506" y="14438"/>
                  </a:cubicBezTo>
                  <a:cubicBezTo>
                    <a:pt x="59506" y="14153"/>
                    <a:pt x="59475" y="13868"/>
                    <a:pt x="59475" y="13583"/>
                  </a:cubicBezTo>
                  <a:cubicBezTo>
                    <a:pt x="62452" y="13361"/>
                    <a:pt x="61660" y="9814"/>
                    <a:pt x="63687" y="8769"/>
                  </a:cubicBezTo>
                  <a:cubicBezTo>
                    <a:pt x="63750" y="8611"/>
                    <a:pt x="63845" y="8484"/>
                    <a:pt x="63908" y="8358"/>
                  </a:cubicBezTo>
                  <a:cubicBezTo>
                    <a:pt x="64147" y="8371"/>
                    <a:pt x="64380" y="8379"/>
                    <a:pt x="64602" y="8379"/>
                  </a:cubicBezTo>
                  <a:cubicBezTo>
                    <a:pt x="66503" y="8379"/>
                    <a:pt x="67663" y="7791"/>
                    <a:pt x="65650" y="4842"/>
                  </a:cubicBezTo>
                  <a:cubicBezTo>
                    <a:pt x="64067" y="3892"/>
                    <a:pt x="62515" y="2784"/>
                    <a:pt x="60615" y="2784"/>
                  </a:cubicBezTo>
                  <a:lnTo>
                    <a:pt x="59760" y="2531"/>
                  </a:lnTo>
                  <a:cubicBezTo>
                    <a:pt x="59348" y="2341"/>
                    <a:pt x="58905" y="2245"/>
                    <a:pt x="58461" y="2245"/>
                  </a:cubicBezTo>
                  <a:cubicBezTo>
                    <a:pt x="57511" y="2229"/>
                    <a:pt x="56560" y="2186"/>
                    <a:pt x="55609" y="2186"/>
                  </a:cubicBezTo>
                  <a:cubicBezTo>
                    <a:pt x="54755" y="2186"/>
                    <a:pt x="53900" y="2221"/>
                    <a:pt x="53046" y="2341"/>
                  </a:cubicBezTo>
                  <a:cubicBezTo>
                    <a:pt x="51688" y="2515"/>
                    <a:pt x="50320" y="2717"/>
                    <a:pt x="48959" y="2717"/>
                  </a:cubicBezTo>
                  <a:cubicBezTo>
                    <a:pt x="47844" y="2717"/>
                    <a:pt x="46733" y="2581"/>
                    <a:pt x="45635" y="2182"/>
                  </a:cubicBezTo>
                  <a:cubicBezTo>
                    <a:pt x="45382" y="2119"/>
                    <a:pt x="45255" y="1834"/>
                    <a:pt x="45414" y="1644"/>
                  </a:cubicBezTo>
                  <a:cubicBezTo>
                    <a:pt x="43504" y="550"/>
                    <a:pt x="41809" y="1"/>
                    <a:pt x="403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65"/>
            <p:cNvSpPr/>
            <p:nvPr/>
          </p:nvSpPr>
          <p:spPr>
            <a:xfrm>
              <a:off x="7624041" y="1473140"/>
              <a:ext cx="210031" cy="168128"/>
            </a:xfrm>
            <a:custGeom>
              <a:rect b="b" l="l" r="r" t="t"/>
              <a:pathLst>
                <a:path extrusionOk="0" h="10793" w="13483">
                  <a:moveTo>
                    <a:pt x="2471" y="0"/>
                  </a:moveTo>
                  <a:cubicBezTo>
                    <a:pt x="2345" y="0"/>
                    <a:pt x="2235" y="68"/>
                    <a:pt x="2147" y="238"/>
                  </a:cubicBezTo>
                  <a:cubicBezTo>
                    <a:pt x="1323" y="1790"/>
                    <a:pt x="341" y="3595"/>
                    <a:pt x="1577" y="5495"/>
                  </a:cubicBezTo>
                  <a:cubicBezTo>
                    <a:pt x="1735" y="5717"/>
                    <a:pt x="1798" y="6033"/>
                    <a:pt x="1735" y="6318"/>
                  </a:cubicBezTo>
                  <a:cubicBezTo>
                    <a:pt x="226" y="9821"/>
                    <a:pt x="1" y="10344"/>
                    <a:pt x="2834" y="10344"/>
                  </a:cubicBezTo>
                  <a:cubicBezTo>
                    <a:pt x="3331" y="10344"/>
                    <a:pt x="3922" y="10328"/>
                    <a:pt x="4617" y="10309"/>
                  </a:cubicBezTo>
                  <a:cubicBezTo>
                    <a:pt x="5028" y="10309"/>
                    <a:pt x="5472" y="10277"/>
                    <a:pt x="5852" y="10245"/>
                  </a:cubicBezTo>
                  <a:cubicBezTo>
                    <a:pt x="5915" y="10404"/>
                    <a:pt x="5947" y="10594"/>
                    <a:pt x="5947" y="10752"/>
                  </a:cubicBezTo>
                  <a:cubicBezTo>
                    <a:pt x="6029" y="10746"/>
                    <a:pt x="6114" y="10743"/>
                    <a:pt x="6201" y="10743"/>
                  </a:cubicBezTo>
                  <a:cubicBezTo>
                    <a:pt x="6587" y="10743"/>
                    <a:pt x="7010" y="10792"/>
                    <a:pt x="7397" y="10792"/>
                  </a:cubicBezTo>
                  <a:cubicBezTo>
                    <a:pt x="8296" y="10792"/>
                    <a:pt x="9001" y="10530"/>
                    <a:pt x="8607" y="8789"/>
                  </a:cubicBezTo>
                  <a:lnTo>
                    <a:pt x="6865" y="7997"/>
                  </a:lnTo>
                  <a:cubicBezTo>
                    <a:pt x="6422" y="6477"/>
                    <a:pt x="4363" y="6097"/>
                    <a:pt x="4300" y="4418"/>
                  </a:cubicBezTo>
                  <a:cubicBezTo>
                    <a:pt x="4761" y="3844"/>
                    <a:pt x="5226" y="3647"/>
                    <a:pt x="5694" y="3647"/>
                  </a:cubicBezTo>
                  <a:cubicBezTo>
                    <a:pt x="6731" y="3647"/>
                    <a:pt x="7777" y="4617"/>
                    <a:pt x="8795" y="4617"/>
                  </a:cubicBezTo>
                  <a:cubicBezTo>
                    <a:pt x="9246" y="4617"/>
                    <a:pt x="9691" y="4427"/>
                    <a:pt x="10127" y="3880"/>
                  </a:cubicBezTo>
                  <a:lnTo>
                    <a:pt x="10381" y="3848"/>
                  </a:lnTo>
                  <a:cubicBezTo>
                    <a:pt x="10381" y="3848"/>
                    <a:pt x="10529" y="3862"/>
                    <a:pt x="10760" y="3862"/>
                  </a:cubicBezTo>
                  <a:cubicBezTo>
                    <a:pt x="11526" y="3862"/>
                    <a:pt x="13202" y="3712"/>
                    <a:pt x="13421" y="2423"/>
                  </a:cubicBezTo>
                  <a:cubicBezTo>
                    <a:pt x="13482" y="2075"/>
                    <a:pt x="13120" y="1965"/>
                    <a:pt x="12711" y="1965"/>
                  </a:cubicBezTo>
                  <a:cubicBezTo>
                    <a:pt x="12487" y="1965"/>
                    <a:pt x="12249" y="1998"/>
                    <a:pt x="12059" y="2043"/>
                  </a:cubicBezTo>
                  <a:cubicBezTo>
                    <a:pt x="11489" y="1890"/>
                    <a:pt x="10909" y="1842"/>
                    <a:pt x="10324" y="1842"/>
                  </a:cubicBezTo>
                  <a:cubicBezTo>
                    <a:pt x="9355" y="1842"/>
                    <a:pt x="8375" y="1973"/>
                    <a:pt x="7411" y="1973"/>
                  </a:cubicBezTo>
                  <a:cubicBezTo>
                    <a:pt x="6305" y="1973"/>
                    <a:pt x="5222" y="1801"/>
                    <a:pt x="4205" y="1061"/>
                  </a:cubicBezTo>
                  <a:cubicBezTo>
                    <a:pt x="3608" y="912"/>
                    <a:pt x="2933" y="0"/>
                    <a:pt x="2471" y="0"/>
                  </a:cubicBezTo>
                  <a:close/>
                </a:path>
              </a:pathLst>
            </a:custGeom>
            <a:solidFill>
              <a:srgbClr val="A958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65"/>
            <p:cNvSpPr/>
            <p:nvPr/>
          </p:nvSpPr>
          <p:spPr>
            <a:xfrm>
              <a:off x="5284581" y="1723502"/>
              <a:ext cx="1261450" cy="977286"/>
            </a:xfrm>
            <a:custGeom>
              <a:rect b="b" l="l" r="r" t="t"/>
              <a:pathLst>
                <a:path extrusionOk="0" h="62737" w="80979">
                  <a:moveTo>
                    <a:pt x="61375" y="0"/>
                  </a:moveTo>
                  <a:lnTo>
                    <a:pt x="61375" y="824"/>
                  </a:lnTo>
                  <a:cubicBezTo>
                    <a:pt x="60474" y="1397"/>
                    <a:pt x="59738" y="2394"/>
                    <a:pt x="58598" y="2394"/>
                  </a:cubicBezTo>
                  <a:cubicBezTo>
                    <a:pt x="58416" y="2394"/>
                    <a:pt x="58223" y="2369"/>
                    <a:pt x="58018" y="2312"/>
                  </a:cubicBezTo>
                  <a:cubicBezTo>
                    <a:pt x="57227" y="2095"/>
                    <a:pt x="56518" y="1994"/>
                    <a:pt x="55879" y="1994"/>
                  </a:cubicBezTo>
                  <a:cubicBezTo>
                    <a:pt x="52606" y="1994"/>
                    <a:pt x="51187" y="4638"/>
                    <a:pt x="50101" y="7791"/>
                  </a:cubicBezTo>
                  <a:cubicBezTo>
                    <a:pt x="49462" y="9012"/>
                    <a:pt x="48623" y="9342"/>
                    <a:pt x="47669" y="9342"/>
                  </a:cubicBezTo>
                  <a:cubicBezTo>
                    <a:pt x="47015" y="9342"/>
                    <a:pt x="46307" y="9187"/>
                    <a:pt x="45572" y="9058"/>
                  </a:cubicBezTo>
                  <a:cubicBezTo>
                    <a:pt x="45045" y="8971"/>
                    <a:pt x="44537" y="8929"/>
                    <a:pt x="44050" y="8929"/>
                  </a:cubicBezTo>
                  <a:cubicBezTo>
                    <a:pt x="39564" y="8929"/>
                    <a:pt x="36902" y="12483"/>
                    <a:pt x="38130" y="17197"/>
                  </a:cubicBezTo>
                  <a:cubicBezTo>
                    <a:pt x="38696" y="19318"/>
                    <a:pt x="38781" y="20909"/>
                    <a:pt x="36469" y="20909"/>
                  </a:cubicBezTo>
                  <a:cubicBezTo>
                    <a:pt x="36193" y="20909"/>
                    <a:pt x="35882" y="20886"/>
                    <a:pt x="35533" y="20839"/>
                  </a:cubicBezTo>
                  <a:cubicBezTo>
                    <a:pt x="35506" y="20836"/>
                    <a:pt x="35479" y="20834"/>
                    <a:pt x="35451" y="20834"/>
                  </a:cubicBezTo>
                  <a:cubicBezTo>
                    <a:pt x="34869" y="20834"/>
                    <a:pt x="34205" y="21452"/>
                    <a:pt x="33570" y="21694"/>
                  </a:cubicBezTo>
                  <a:cubicBezTo>
                    <a:pt x="32604" y="22080"/>
                    <a:pt x="31694" y="23275"/>
                    <a:pt x="30712" y="23275"/>
                  </a:cubicBezTo>
                  <a:cubicBezTo>
                    <a:pt x="30406" y="23275"/>
                    <a:pt x="30093" y="23159"/>
                    <a:pt x="29769" y="22865"/>
                  </a:cubicBezTo>
                  <a:cubicBezTo>
                    <a:pt x="28439" y="21694"/>
                    <a:pt x="29326" y="19857"/>
                    <a:pt x="29896" y="18368"/>
                  </a:cubicBezTo>
                  <a:cubicBezTo>
                    <a:pt x="30181" y="17608"/>
                    <a:pt x="31099" y="17038"/>
                    <a:pt x="30403" y="15803"/>
                  </a:cubicBezTo>
                  <a:lnTo>
                    <a:pt x="30403" y="15803"/>
                  </a:lnTo>
                  <a:cubicBezTo>
                    <a:pt x="30117" y="15845"/>
                    <a:pt x="29817" y="15861"/>
                    <a:pt x="29510" y="15861"/>
                  </a:cubicBezTo>
                  <a:cubicBezTo>
                    <a:pt x="28575" y="15861"/>
                    <a:pt x="27562" y="15715"/>
                    <a:pt x="26605" y="15715"/>
                  </a:cubicBezTo>
                  <a:cubicBezTo>
                    <a:pt x="25260" y="15715"/>
                    <a:pt x="24026" y="16003"/>
                    <a:pt x="23277" y="17387"/>
                  </a:cubicBezTo>
                  <a:cubicBezTo>
                    <a:pt x="20997" y="21535"/>
                    <a:pt x="16880" y="24195"/>
                    <a:pt x="14948" y="28471"/>
                  </a:cubicBezTo>
                  <a:cubicBezTo>
                    <a:pt x="13428" y="31796"/>
                    <a:pt x="10958" y="33886"/>
                    <a:pt x="7569" y="34646"/>
                  </a:cubicBezTo>
                  <a:cubicBezTo>
                    <a:pt x="3959" y="35438"/>
                    <a:pt x="1932" y="38035"/>
                    <a:pt x="855" y="40948"/>
                  </a:cubicBezTo>
                  <a:cubicBezTo>
                    <a:pt x="634" y="41582"/>
                    <a:pt x="349" y="42215"/>
                    <a:pt x="0" y="42817"/>
                  </a:cubicBezTo>
                  <a:lnTo>
                    <a:pt x="349" y="42848"/>
                  </a:lnTo>
                  <a:cubicBezTo>
                    <a:pt x="3896" y="43228"/>
                    <a:pt x="7474" y="43577"/>
                    <a:pt x="11053" y="43894"/>
                  </a:cubicBezTo>
                  <a:cubicBezTo>
                    <a:pt x="12795" y="44052"/>
                    <a:pt x="14536" y="44242"/>
                    <a:pt x="16278" y="44305"/>
                  </a:cubicBezTo>
                  <a:cubicBezTo>
                    <a:pt x="16491" y="44322"/>
                    <a:pt x="16704" y="44329"/>
                    <a:pt x="16916" y="44329"/>
                  </a:cubicBezTo>
                  <a:cubicBezTo>
                    <a:pt x="17527" y="44329"/>
                    <a:pt x="18138" y="44264"/>
                    <a:pt x="18748" y="44147"/>
                  </a:cubicBezTo>
                  <a:cubicBezTo>
                    <a:pt x="19128" y="44052"/>
                    <a:pt x="19509" y="43894"/>
                    <a:pt x="19889" y="43735"/>
                  </a:cubicBezTo>
                  <a:cubicBezTo>
                    <a:pt x="20085" y="43612"/>
                    <a:pt x="20319" y="43566"/>
                    <a:pt x="20548" y="43566"/>
                  </a:cubicBezTo>
                  <a:cubicBezTo>
                    <a:pt x="20614" y="43566"/>
                    <a:pt x="20680" y="43570"/>
                    <a:pt x="20744" y="43577"/>
                  </a:cubicBezTo>
                  <a:cubicBezTo>
                    <a:pt x="21250" y="43704"/>
                    <a:pt x="21662" y="44115"/>
                    <a:pt x="21789" y="44654"/>
                  </a:cubicBezTo>
                  <a:cubicBezTo>
                    <a:pt x="21947" y="45255"/>
                    <a:pt x="21725" y="46110"/>
                    <a:pt x="22169" y="46649"/>
                  </a:cubicBezTo>
                  <a:cubicBezTo>
                    <a:pt x="22580" y="47092"/>
                    <a:pt x="23309" y="46997"/>
                    <a:pt x="23847" y="47029"/>
                  </a:cubicBezTo>
                  <a:cubicBezTo>
                    <a:pt x="24386" y="47029"/>
                    <a:pt x="24924" y="47187"/>
                    <a:pt x="25367" y="47567"/>
                  </a:cubicBezTo>
                  <a:cubicBezTo>
                    <a:pt x="26127" y="48264"/>
                    <a:pt x="26064" y="49404"/>
                    <a:pt x="26286" y="50322"/>
                  </a:cubicBezTo>
                  <a:cubicBezTo>
                    <a:pt x="26317" y="50797"/>
                    <a:pt x="26602" y="51209"/>
                    <a:pt x="27014" y="51431"/>
                  </a:cubicBezTo>
                  <a:cubicBezTo>
                    <a:pt x="27616" y="51684"/>
                    <a:pt x="28218" y="51716"/>
                    <a:pt x="28471" y="52381"/>
                  </a:cubicBezTo>
                  <a:cubicBezTo>
                    <a:pt x="28724" y="53078"/>
                    <a:pt x="28471" y="53743"/>
                    <a:pt x="28788" y="54376"/>
                  </a:cubicBezTo>
                  <a:cubicBezTo>
                    <a:pt x="29136" y="55041"/>
                    <a:pt x="29738" y="55516"/>
                    <a:pt x="30434" y="55738"/>
                  </a:cubicBezTo>
                  <a:cubicBezTo>
                    <a:pt x="31194" y="55991"/>
                    <a:pt x="31954" y="56118"/>
                    <a:pt x="32778" y="56149"/>
                  </a:cubicBezTo>
                  <a:cubicBezTo>
                    <a:pt x="33570" y="56181"/>
                    <a:pt x="34393" y="56244"/>
                    <a:pt x="35216" y="56276"/>
                  </a:cubicBezTo>
                  <a:cubicBezTo>
                    <a:pt x="36227" y="56315"/>
                    <a:pt x="37243" y="56341"/>
                    <a:pt x="38260" y="56341"/>
                  </a:cubicBezTo>
                  <a:cubicBezTo>
                    <a:pt x="40589" y="56341"/>
                    <a:pt x="42921" y="56201"/>
                    <a:pt x="45192" y="55738"/>
                  </a:cubicBezTo>
                  <a:cubicBezTo>
                    <a:pt x="46016" y="55579"/>
                    <a:pt x="46839" y="55358"/>
                    <a:pt x="47631" y="55104"/>
                  </a:cubicBezTo>
                  <a:cubicBezTo>
                    <a:pt x="48232" y="54851"/>
                    <a:pt x="48834" y="54693"/>
                    <a:pt x="49467" y="54629"/>
                  </a:cubicBezTo>
                  <a:cubicBezTo>
                    <a:pt x="49492" y="54628"/>
                    <a:pt x="49517" y="54627"/>
                    <a:pt x="49541" y="54627"/>
                  </a:cubicBezTo>
                  <a:cubicBezTo>
                    <a:pt x="50049" y="54627"/>
                    <a:pt x="50490" y="54936"/>
                    <a:pt x="50671" y="55389"/>
                  </a:cubicBezTo>
                  <a:cubicBezTo>
                    <a:pt x="50798" y="55959"/>
                    <a:pt x="50544" y="56529"/>
                    <a:pt x="50037" y="56846"/>
                  </a:cubicBezTo>
                  <a:cubicBezTo>
                    <a:pt x="49531" y="57226"/>
                    <a:pt x="48739" y="57289"/>
                    <a:pt x="48359" y="57765"/>
                  </a:cubicBezTo>
                  <a:cubicBezTo>
                    <a:pt x="47821" y="58430"/>
                    <a:pt x="48707" y="59158"/>
                    <a:pt x="49246" y="59348"/>
                  </a:cubicBezTo>
                  <a:cubicBezTo>
                    <a:pt x="49911" y="59601"/>
                    <a:pt x="50608" y="59665"/>
                    <a:pt x="51241" y="59950"/>
                  </a:cubicBezTo>
                  <a:cubicBezTo>
                    <a:pt x="51779" y="60203"/>
                    <a:pt x="52223" y="60615"/>
                    <a:pt x="52476" y="61153"/>
                  </a:cubicBezTo>
                  <a:cubicBezTo>
                    <a:pt x="52698" y="61660"/>
                    <a:pt x="52824" y="62198"/>
                    <a:pt x="52824" y="62737"/>
                  </a:cubicBezTo>
                  <a:cubicBezTo>
                    <a:pt x="55041" y="61438"/>
                    <a:pt x="57258" y="60108"/>
                    <a:pt x="59570" y="58936"/>
                  </a:cubicBezTo>
                  <a:cubicBezTo>
                    <a:pt x="60045" y="58620"/>
                    <a:pt x="60615" y="58430"/>
                    <a:pt x="61185" y="58366"/>
                  </a:cubicBezTo>
                  <a:cubicBezTo>
                    <a:pt x="61407" y="58398"/>
                    <a:pt x="61628" y="58461"/>
                    <a:pt x="61850" y="58588"/>
                  </a:cubicBezTo>
                  <a:cubicBezTo>
                    <a:pt x="62040" y="58715"/>
                    <a:pt x="62230" y="58936"/>
                    <a:pt x="62452" y="59000"/>
                  </a:cubicBezTo>
                  <a:cubicBezTo>
                    <a:pt x="62478" y="59004"/>
                    <a:pt x="62504" y="59006"/>
                    <a:pt x="62530" y="59006"/>
                  </a:cubicBezTo>
                  <a:cubicBezTo>
                    <a:pt x="63065" y="59006"/>
                    <a:pt x="63513" y="58098"/>
                    <a:pt x="63845" y="57796"/>
                  </a:cubicBezTo>
                  <a:cubicBezTo>
                    <a:pt x="64094" y="57512"/>
                    <a:pt x="64441" y="57368"/>
                    <a:pt x="64799" y="57368"/>
                  </a:cubicBezTo>
                  <a:cubicBezTo>
                    <a:pt x="65081" y="57368"/>
                    <a:pt x="65368" y="57457"/>
                    <a:pt x="65619" y="57638"/>
                  </a:cubicBezTo>
                  <a:cubicBezTo>
                    <a:pt x="65984" y="57881"/>
                    <a:pt x="66261" y="58241"/>
                    <a:pt x="66731" y="58241"/>
                  </a:cubicBezTo>
                  <a:cubicBezTo>
                    <a:pt x="66751" y="58241"/>
                    <a:pt x="66770" y="58241"/>
                    <a:pt x="66790" y="58240"/>
                  </a:cubicBezTo>
                  <a:cubicBezTo>
                    <a:pt x="67265" y="58176"/>
                    <a:pt x="67709" y="57986"/>
                    <a:pt x="68026" y="57638"/>
                  </a:cubicBezTo>
                  <a:cubicBezTo>
                    <a:pt x="68722" y="57036"/>
                    <a:pt x="69102" y="56181"/>
                    <a:pt x="69767" y="55548"/>
                  </a:cubicBezTo>
                  <a:cubicBezTo>
                    <a:pt x="70294" y="55071"/>
                    <a:pt x="70959" y="54833"/>
                    <a:pt x="71638" y="54833"/>
                  </a:cubicBezTo>
                  <a:cubicBezTo>
                    <a:pt x="71817" y="54833"/>
                    <a:pt x="71996" y="54850"/>
                    <a:pt x="72174" y="54883"/>
                  </a:cubicBezTo>
                  <a:cubicBezTo>
                    <a:pt x="73044" y="55028"/>
                    <a:pt x="73887" y="55464"/>
                    <a:pt x="74801" y="55464"/>
                  </a:cubicBezTo>
                  <a:cubicBezTo>
                    <a:pt x="74885" y="55464"/>
                    <a:pt x="74970" y="55461"/>
                    <a:pt x="75056" y="55453"/>
                  </a:cubicBezTo>
                  <a:cubicBezTo>
                    <a:pt x="75974" y="55294"/>
                    <a:pt x="76798" y="54788"/>
                    <a:pt x="77336" y="54028"/>
                  </a:cubicBezTo>
                  <a:cubicBezTo>
                    <a:pt x="78698" y="52286"/>
                    <a:pt x="78413" y="50006"/>
                    <a:pt x="77685" y="48074"/>
                  </a:cubicBezTo>
                  <a:cubicBezTo>
                    <a:pt x="76893" y="46015"/>
                    <a:pt x="75626" y="44210"/>
                    <a:pt x="74866" y="42152"/>
                  </a:cubicBezTo>
                  <a:cubicBezTo>
                    <a:pt x="74169" y="40315"/>
                    <a:pt x="74043" y="38320"/>
                    <a:pt x="74486" y="36388"/>
                  </a:cubicBezTo>
                  <a:cubicBezTo>
                    <a:pt x="74961" y="34551"/>
                    <a:pt x="75943" y="32873"/>
                    <a:pt x="77336" y="31574"/>
                  </a:cubicBezTo>
                  <a:cubicBezTo>
                    <a:pt x="78635" y="30339"/>
                    <a:pt x="80123" y="29262"/>
                    <a:pt x="80978" y="27616"/>
                  </a:cubicBezTo>
                  <a:cubicBezTo>
                    <a:pt x="78888" y="27584"/>
                    <a:pt x="77178" y="26729"/>
                    <a:pt x="75404" y="25716"/>
                  </a:cubicBezTo>
                  <a:cubicBezTo>
                    <a:pt x="74206" y="25031"/>
                    <a:pt x="72921" y="24317"/>
                    <a:pt x="71627" y="24317"/>
                  </a:cubicBezTo>
                  <a:cubicBezTo>
                    <a:pt x="71006" y="24317"/>
                    <a:pt x="70383" y="24481"/>
                    <a:pt x="69767" y="24892"/>
                  </a:cubicBezTo>
                  <a:cubicBezTo>
                    <a:pt x="68504" y="25707"/>
                    <a:pt x="67364" y="27119"/>
                    <a:pt x="65753" y="27119"/>
                  </a:cubicBezTo>
                  <a:cubicBezTo>
                    <a:pt x="65547" y="27119"/>
                    <a:pt x="65334" y="27096"/>
                    <a:pt x="65112" y="27046"/>
                  </a:cubicBezTo>
                  <a:cubicBezTo>
                    <a:pt x="62958" y="26571"/>
                    <a:pt x="63624" y="23720"/>
                    <a:pt x="63750" y="22169"/>
                  </a:cubicBezTo>
                  <a:cubicBezTo>
                    <a:pt x="63972" y="19603"/>
                    <a:pt x="64162" y="17007"/>
                    <a:pt x="64384" y="14441"/>
                  </a:cubicBezTo>
                  <a:lnTo>
                    <a:pt x="64669" y="10799"/>
                  </a:lnTo>
                  <a:lnTo>
                    <a:pt x="64859" y="8773"/>
                  </a:lnTo>
                  <a:cubicBezTo>
                    <a:pt x="64827" y="8203"/>
                    <a:pt x="64890" y="7633"/>
                    <a:pt x="64985" y="7063"/>
                  </a:cubicBezTo>
                  <a:cubicBezTo>
                    <a:pt x="65144" y="6619"/>
                    <a:pt x="65429" y="6239"/>
                    <a:pt x="65555" y="5764"/>
                  </a:cubicBezTo>
                  <a:cubicBezTo>
                    <a:pt x="65682" y="5289"/>
                    <a:pt x="65714" y="4782"/>
                    <a:pt x="65714" y="4307"/>
                  </a:cubicBezTo>
                  <a:cubicBezTo>
                    <a:pt x="65650" y="3326"/>
                    <a:pt x="65302" y="2376"/>
                    <a:pt x="64669" y="1615"/>
                  </a:cubicBezTo>
                  <a:cubicBezTo>
                    <a:pt x="63845" y="634"/>
                    <a:pt x="62642" y="64"/>
                    <a:pt x="613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65"/>
            <p:cNvSpPr/>
            <p:nvPr/>
          </p:nvSpPr>
          <p:spPr>
            <a:xfrm>
              <a:off x="5561331" y="4191103"/>
              <a:ext cx="514" cy="514"/>
            </a:xfrm>
            <a:custGeom>
              <a:rect b="b" l="l" r="r" t="t"/>
              <a:pathLst>
                <a:path extrusionOk="0" h="33" w="33">
                  <a:moveTo>
                    <a:pt x="32" y="32"/>
                  </a:moveTo>
                  <a:lnTo>
                    <a:pt x="1" y="0"/>
                  </a:lnTo>
                  <a:lnTo>
                    <a:pt x="1" y="0"/>
                  </a:lnTo>
                  <a:close/>
                </a:path>
              </a:pathLst>
            </a:custGeom>
            <a:solidFill>
              <a:srgbClr val="A958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65"/>
            <p:cNvSpPr/>
            <p:nvPr/>
          </p:nvSpPr>
          <p:spPr>
            <a:xfrm>
              <a:off x="7202140" y="2187415"/>
              <a:ext cx="86346" cy="74133"/>
            </a:xfrm>
            <a:custGeom>
              <a:rect b="b" l="l" r="r" t="t"/>
              <a:pathLst>
                <a:path extrusionOk="0" h="4759" w="5543">
                  <a:moveTo>
                    <a:pt x="3310" y="1"/>
                  </a:moveTo>
                  <a:cubicBezTo>
                    <a:pt x="1805" y="1"/>
                    <a:pt x="916" y="912"/>
                    <a:pt x="665" y="2585"/>
                  </a:cubicBezTo>
                  <a:cubicBezTo>
                    <a:pt x="0" y="3472"/>
                    <a:pt x="63" y="4263"/>
                    <a:pt x="1140" y="4612"/>
                  </a:cubicBezTo>
                  <a:cubicBezTo>
                    <a:pt x="1480" y="4712"/>
                    <a:pt x="1792" y="4758"/>
                    <a:pt x="2080" y="4758"/>
                  </a:cubicBezTo>
                  <a:cubicBezTo>
                    <a:pt x="3431" y="4758"/>
                    <a:pt x="4256" y="3737"/>
                    <a:pt x="4909" y="2458"/>
                  </a:cubicBezTo>
                  <a:cubicBezTo>
                    <a:pt x="4909" y="1540"/>
                    <a:pt x="5542" y="305"/>
                    <a:pt x="3959" y="52"/>
                  </a:cubicBezTo>
                  <a:cubicBezTo>
                    <a:pt x="3731" y="17"/>
                    <a:pt x="3515" y="1"/>
                    <a:pt x="331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65"/>
            <p:cNvSpPr/>
            <p:nvPr/>
          </p:nvSpPr>
          <p:spPr>
            <a:xfrm>
              <a:off x="5000915" y="4207381"/>
              <a:ext cx="115460" cy="80925"/>
            </a:xfrm>
            <a:custGeom>
              <a:rect b="b" l="l" r="r" t="t"/>
              <a:pathLst>
                <a:path extrusionOk="0" h="5195" w="7412">
                  <a:moveTo>
                    <a:pt x="982" y="1"/>
                  </a:moveTo>
                  <a:lnTo>
                    <a:pt x="982" y="1"/>
                  </a:lnTo>
                  <a:cubicBezTo>
                    <a:pt x="1" y="2756"/>
                    <a:pt x="1394" y="4149"/>
                    <a:pt x="3769" y="5036"/>
                  </a:cubicBezTo>
                  <a:lnTo>
                    <a:pt x="5194" y="5194"/>
                  </a:lnTo>
                  <a:cubicBezTo>
                    <a:pt x="5891" y="4624"/>
                    <a:pt x="7411" y="5036"/>
                    <a:pt x="7158" y="3452"/>
                  </a:cubicBezTo>
                  <a:lnTo>
                    <a:pt x="98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65"/>
            <p:cNvSpPr/>
            <p:nvPr/>
          </p:nvSpPr>
          <p:spPr>
            <a:xfrm>
              <a:off x="5524334" y="4099304"/>
              <a:ext cx="100662" cy="96347"/>
            </a:xfrm>
            <a:custGeom>
              <a:rect b="b" l="l" r="r" t="t"/>
              <a:pathLst>
                <a:path extrusionOk="0" h="6185" w="6462">
                  <a:moveTo>
                    <a:pt x="3324" y="0"/>
                  </a:moveTo>
                  <a:cubicBezTo>
                    <a:pt x="2706" y="0"/>
                    <a:pt x="2074" y="627"/>
                    <a:pt x="1584" y="1206"/>
                  </a:cubicBezTo>
                  <a:cubicBezTo>
                    <a:pt x="1" y="3107"/>
                    <a:pt x="761" y="4563"/>
                    <a:pt x="2376" y="5893"/>
                  </a:cubicBezTo>
                  <a:cubicBezTo>
                    <a:pt x="3048" y="6003"/>
                    <a:pt x="3833" y="6184"/>
                    <a:pt x="4526" y="6184"/>
                  </a:cubicBezTo>
                  <a:cubicBezTo>
                    <a:pt x="5431" y="6184"/>
                    <a:pt x="6177" y="5875"/>
                    <a:pt x="6303" y="4690"/>
                  </a:cubicBezTo>
                  <a:cubicBezTo>
                    <a:pt x="6461" y="3360"/>
                    <a:pt x="5163" y="1618"/>
                    <a:pt x="4086" y="383"/>
                  </a:cubicBezTo>
                  <a:cubicBezTo>
                    <a:pt x="3842" y="111"/>
                    <a:pt x="3584" y="0"/>
                    <a:pt x="332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65"/>
            <p:cNvSpPr/>
            <p:nvPr/>
          </p:nvSpPr>
          <p:spPr>
            <a:xfrm>
              <a:off x="4984636" y="2400344"/>
              <a:ext cx="1112467" cy="559933"/>
            </a:xfrm>
            <a:custGeom>
              <a:rect b="b" l="l" r="r" t="t"/>
              <a:pathLst>
                <a:path extrusionOk="0" h="35945" w="71415">
                  <a:moveTo>
                    <a:pt x="18875" y="0"/>
                  </a:moveTo>
                  <a:cubicBezTo>
                    <a:pt x="17799" y="1742"/>
                    <a:pt x="16437" y="3167"/>
                    <a:pt x="15075" y="4719"/>
                  </a:cubicBezTo>
                  <a:cubicBezTo>
                    <a:pt x="12870" y="5408"/>
                    <a:pt x="10689" y="6097"/>
                    <a:pt x="8365" y="6097"/>
                  </a:cubicBezTo>
                  <a:cubicBezTo>
                    <a:pt x="8018" y="6097"/>
                    <a:pt x="7669" y="6082"/>
                    <a:pt x="7316" y="6049"/>
                  </a:cubicBezTo>
                  <a:cubicBezTo>
                    <a:pt x="7104" y="6026"/>
                    <a:pt x="6895" y="6011"/>
                    <a:pt x="6692" y="6011"/>
                  </a:cubicBezTo>
                  <a:cubicBezTo>
                    <a:pt x="5770" y="6011"/>
                    <a:pt x="4979" y="6312"/>
                    <a:pt x="4719" y="7506"/>
                  </a:cubicBezTo>
                  <a:cubicBezTo>
                    <a:pt x="3643" y="8361"/>
                    <a:pt x="2819" y="9533"/>
                    <a:pt x="1584" y="10261"/>
                  </a:cubicBezTo>
                  <a:cubicBezTo>
                    <a:pt x="254" y="11021"/>
                    <a:pt x="1" y="12193"/>
                    <a:pt x="1141" y="13428"/>
                  </a:cubicBezTo>
                  <a:cubicBezTo>
                    <a:pt x="4403" y="14251"/>
                    <a:pt x="8615" y="19698"/>
                    <a:pt x="8045" y="23340"/>
                  </a:cubicBezTo>
                  <a:cubicBezTo>
                    <a:pt x="7506" y="26887"/>
                    <a:pt x="8425" y="29484"/>
                    <a:pt x="11750" y="29801"/>
                  </a:cubicBezTo>
                  <a:cubicBezTo>
                    <a:pt x="14072" y="30028"/>
                    <a:pt x="16273" y="32025"/>
                    <a:pt x="18354" y="32025"/>
                  </a:cubicBezTo>
                  <a:cubicBezTo>
                    <a:pt x="18884" y="32025"/>
                    <a:pt x="19406" y="31896"/>
                    <a:pt x="19920" y="31574"/>
                  </a:cubicBezTo>
                  <a:cubicBezTo>
                    <a:pt x="20415" y="31265"/>
                    <a:pt x="20953" y="31144"/>
                    <a:pt x="21510" y="31144"/>
                  </a:cubicBezTo>
                  <a:cubicBezTo>
                    <a:pt x="23486" y="31144"/>
                    <a:pt x="25712" y="32660"/>
                    <a:pt x="27166" y="32660"/>
                  </a:cubicBezTo>
                  <a:cubicBezTo>
                    <a:pt x="28032" y="32660"/>
                    <a:pt x="28624" y="32121"/>
                    <a:pt x="28724" y="30402"/>
                  </a:cubicBezTo>
                  <a:cubicBezTo>
                    <a:pt x="28742" y="30187"/>
                    <a:pt x="29038" y="30094"/>
                    <a:pt x="29523" y="30094"/>
                  </a:cubicBezTo>
                  <a:cubicBezTo>
                    <a:pt x="30750" y="30094"/>
                    <a:pt x="33192" y="30690"/>
                    <a:pt x="35438" y="31416"/>
                  </a:cubicBezTo>
                  <a:cubicBezTo>
                    <a:pt x="35530" y="31497"/>
                    <a:pt x="35645" y="31532"/>
                    <a:pt x="35776" y="31532"/>
                  </a:cubicBezTo>
                  <a:cubicBezTo>
                    <a:pt x="36582" y="31532"/>
                    <a:pt x="38007" y="30201"/>
                    <a:pt x="38669" y="30201"/>
                  </a:cubicBezTo>
                  <a:cubicBezTo>
                    <a:pt x="38859" y="30201"/>
                    <a:pt x="38986" y="30310"/>
                    <a:pt x="39017" y="30592"/>
                  </a:cubicBezTo>
                  <a:cubicBezTo>
                    <a:pt x="39309" y="33023"/>
                    <a:pt x="40556" y="33758"/>
                    <a:pt x="41973" y="33758"/>
                  </a:cubicBezTo>
                  <a:cubicBezTo>
                    <a:pt x="42864" y="33758"/>
                    <a:pt x="43823" y="33468"/>
                    <a:pt x="44654" y="33126"/>
                  </a:cubicBezTo>
                  <a:cubicBezTo>
                    <a:pt x="45742" y="32674"/>
                    <a:pt x="46724" y="32456"/>
                    <a:pt x="47639" y="32456"/>
                  </a:cubicBezTo>
                  <a:cubicBezTo>
                    <a:pt x="49228" y="32456"/>
                    <a:pt x="50615" y="33115"/>
                    <a:pt x="52001" y="34361"/>
                  </a:cubicBezTo>
                  <a:lnTo>
                    <a:pt x="51970" y="34298"/>
                  </a:lnTo>
                  <a:lnTo>
                    <a:pt x="51970" y="34298"/>
                  </a:lnTo>
                  <a:cubicBezTo>
                    <a:pt x="52603" y="35089"/>
                    <a:pt x="53458" y="35659"/>
                    <a:pt x="54440" y="35944"/>
                  </a:cubicBezTo>
                  <a:cubicBezTo>
                    <a:pt x="55041" y="34773"/>
                    <a:pt x="55928" y="33791"/>
                    <a:pt x="57005" y="33063"/>
                  </a:cubicBezTo>
                  <a:cubicBezTo>
                    <a:pt x="57765" y="32588"/>
                    <a:pt x="58588" y="32271"/>
                    <a:pt x="59443" y="32081"/>
                  </a:cubicBezTo>
                  <a:cubicBezTo>
                    <a:pt x="59918" y="32049"/>
                    <a:pt x="60425" y="31954"/>
                    <a:pt x="60900" y="31827"/>
                  </a:cubicBezTo>
                  <a:cubicBezTo>
                    <a:pt x="61249" y="31701"/>
                    <a:pt x="61819" y="31226"/>
                    <a:pt x="61502" y="30814"/>
                  </a:cubicBezTo>
                  <a:cubicBezTo>
                    <a:pt x="61366" y="30647"/>
                    <a:pt x="61128" y="30604"/>
                    <a:pt x="60875" y="30604"/>
                  </a:cubicBezTo>
                  <a:cubicBezTo>
                    <a:pt x="60600" y="30604"/>
                    <a:pt x="60307" y="30656"/>
                    <a:pt x="60108" y="30656"/>
                  </a:cubicBezTo>
                  <a:cubicBezTo>
                    <a:pt x="60043" y="30661"/>
                    <a:pt x="59978" y="30664"/>
                    <a:pt x="59913" y="30664"/>
                  </a:cubicBezTo>
                  <a:cubicBezTo>
                    <a:pt x="59598" y="30664"/>
                    <a:pt x="59283" y="30602"/>
                    <a:pt x="58968" y="30497"/>
                  </a:cubicBezTo>
                  <a:cubicBezTo>
                    <a:pt x="58177" y="30212"/>
                    <a:pt x="57512" y="29642"/>
                    <a:pt x="57068" y="28914"/>
                  </a:cubicBezTo>
                  <a:cubicBezTo>
                    <a:pt x="56878" y="28534"/>
                    <a:pt x="56752" y="28154"/>
                    <a:pt x="56688" y="27710"/>
                  </a:cubicBezTo>
                  <a:cubicBezTo>
                    <a:pt x="56657" y="27299"/>
                    <a:pt x="56752" y="26887"/>
                    <a:pt x="56973" y="26539"/>
                  </a:cubicBezTo>
                  <a:cubicBezTo>
                    <a:pt x="57322" y="25747"/>
                    <a:pt x="57955" y="25114"/>
                    <a:pt x="58715" y="24702"/>
                  </a:cubicBezTo>
                  <a:cubicBezTo>
                    <a:pt x="59274" y="24434"/>
                    <a:pt x="59868" y="24303"/>
                    <a:pt x="60454" y="24303"/>
                  </a:cubicBezTo>
                  <a:cubicBezTo>
                    <a:pt x="61463" y="24303"/>
                    <a:pt x="62451" y="24690"/>
                    <a:pt x="63212" y="25430"/>
                  </a:cubicBezTo>
                  <a:cubicBezTo>
                    <a:pt x="63307" y="25082"/>
                    <a:pt x="63307" y="24734"/>
                    <a:pt x="63275" y="24417"/>
                  </a:cubicBezTo>
                  <a:cubicBezTo>
                    <a:pt x="63180" y="23910"/>
                    <a:pt x="63244" y="23404"/>
                    <a:pt x="63402" y="22960"/>
                  </a:cubicBezTo>
                  <a:cubicBezTo>
                    <a:pt x="63658" y="22505"/>
                    <a:pt x="64119" y="22254"/>
                    <a:pt x="64624" y="22254"/>
                  </a:cubicBezTo>
                  <a:cubicBezTo>
                    <a:pt x="64681" y="22254"/>
                    <a:pt x="64738" y="22257"/>
                    <a:pt x="64795" y="22263"/>
                  </a:cubicBezTo>
                  <a:cubicBezTo>
                    <a:pt x="66506" y="22263"/>
                    <a:pt x="68216" y="22358"/>
                    <a:pt x="69926" y="22358"/>
                  </a:cubicBezTo>
                  <a:cubicBezTo>
                    <a:pt x="70338" y="22358"/>
                    <a:pt x="70749" y="22358"/>
                    <a:pt x="70939" y="21947"/>
                  </a:cubicBezTo>
                  <a:cubicBezTo>
                    <a:pt x="71066" y="21630"/>
                    <a:pt x="71129" y="21345"/>
                    <a:pt x="71193" y="21028"/>
                  </a:cubicBezTo>
                  <a:cubicBezTo>
                    <a:pt x="71319" y="20427"/>
                    <a:pt x="71414" y="19825"/>
                    <a:pt x="71383" y="19223"/>
                  </a:cubicBezTo>
                  <a:cubicBezTo>
                    <a:pt x="71414" y="18621"/>
                    <a:pt x="71224" y="18051"/>
                    <a:pt x="70876" y="17576"/>
                  </a:cubicBezTo>
                  <a:cubicBezTo>
                    <a:pt x="70433" y="17006"/>
                    <a:pt x="69736" y="16880"/>
                    <a:pt x="69071" y="16721"/>
                  </a:cubicBezTo>
                  <a:cubicBezTo>
                    <a:pt x="68026" y="16468"/>
                    <a:pt x="66442" y="15740"/>
                    <a:pt x="66791" y="14378"/>
                  </a:cubicBezTo>
                  <a:cubicBezTo>
                    <a:pt x="66981" y="13839"/>
                    <a:pt x="67392" y="13396"/>
                    <a:pt x="67962" y="13238"/>
                  </a:cubicBezTo>
                  <a:cubicBezTo>
                    <a:pt x="68311" y="13079"/>
                    <a:pt x="69736" y="12541"/>
                    <a:pt x="69197" y="11939"/>
                  </a:cubicBezTo>
                  <a:cubicBezTo>
                    <a:pt x="69088" y="11820"/>
                    <a:pt x="68929" y="11776"/>
                    <a:pt x="68750" y="11776"/>
                  </a:cubicBezTo>
                  <a:cubicBezTo>
                    <a:pt x="68357" y="11776"/>
                    <a:pt x="67865" y="11989"/>
                    <a:pt x="67582" y="12098"/>
                  </a:cubicBezTo>
                  <a:cubicBezTo>
                    <a:pt x="66822" y="12351"/>
                    <a:pt x="66031" y="12573"/>
                    <a:pt x="65239" y="12763"/>
                  </a:cubicBezTo>
                  <a:cubicBezTo>
                    <a:pt x="63719" y="13111"/>
                    <a:pt x="62135" y="13333"/>
                    <a:pt x="60552" y="13428"/>
                  </a:cubicBezTo>
                  <a:cubicBezTo>
                    <a:pt x="59606" y="13502"/>
                    <a:pt x="58649" y="13533"/>
                    <a:pt x="57687" y="13533"/>
                  </a:cubicBezTo>
                  <a:cubicBezTo>
                    <a:pt x="57007" y="13533"/>
                    <a:pt x="56325" y="13517"/>
                    <a:pt x="55643" y="13491"/>
                  </a:cubicBezTo>
                  <a:cubicBezTo>
                    <a:pt x="53996" y="13459"/>
                    <a:pt x="52445" y="13428"/>
                    <a:pt x="50893" y="13238"/>
                  </a:cubicBezTo>
                  <a:cubicBezTo>
                    <a:pt x="49563" y="13079"/>
                    <a:pt x="48201" y="12573"/>
                    <a:pt x="47504" y="11369"/>
                  </a:cubicBezTo>
                  <a:cubicBezTo>
                    <a:pt x="47251" y="10831"/>
                    <a:pt x="47092" y="10229"/>
                    <a:pt x="47124" y="9628"/>
                  </a:cubicBezTo>
                  <a:cubicBezTo>
                    <a:pt x="47124" y="9152"/>
                    <a:pt x="46997" y="8899"/>
                    <a:pt x="46554" y="8741"/>
                  </a:cubicBezTo>
                  <a:cubicBezTo>
                    <a:pt x="46269" y="8677"/>
                    <a:pt x="45984" y="8582"/>
                    <a:pt x="45731" y="8456"/>
                  </a:cubicBezTo>
                  <a:cubicBezTo>
                    <a:pt x="44876" y="7917"/>
                    <a:pt x="44844" y="6841"/>
                    <a:pt x="44686" y="5954"/>
                  </a:cubicBezTo>
                  <a:cubicBezTo>
                    <a:pt x="44654" y="5479"/>
                    <a:pt x="44496" y="5004"/>
                    <a:pt x="44211" y="4624"/>
                  </a:cubicBezTo>
                  <a:cubicBezTo>
                    <a:pt x="43890" y="4279"/>
                    <a:pt x="43398" y="4241"/>
                    <a:pt x="42941" y="4241"/>
                  </a:cubicBezTo>
                  <a:cubicBezTo>
                    <a:pt x="42811" y="4241"/>
                    <a:pt x="42683" y="4244"/>
                    <a:pt x="42564" y="4244"/>
                  </a:cubicBezTo>
                  <a:cubicBezTo>
                    <a:pt x="42057" y="4244"/>
                    <a:pt x="41519" y="4117"/>
                    <a:pt x="41107" y="3832"/>
                  </a:cubicBezTo>
                  <a:cubicBezTo>
                    <a:pt x="40600" y="3420"/>
                    <a:pt x="40505" y="2787"/>
                    <a:pt x="40474" y="2185"/>
                  </a:cubicBezTo>
                  <a:cubicBezTo>
                    <a:pt x="40446" y="1682"/>
                    <a:pt x="40368" y="807"/>
                    <a:pt x="39804" y="807"/>
                  </a:cubicBezTo>
                  <a:cubicBezTo>
                    <a:pt x="39730" y="807"/>
                    <a:pt x="39647" y="822"/>
                    <a:pt x="39555" y="855"/>
                  </a:cubicBezTo>
                  <a:cubicBezTo>
                    <a:pt x="39175" y="982"/>
                    <a:pt x="38827" y="1172"/>
                    <a:pt x="38478" y="1299"/>
                  </a:cubicBezTo>
                  <a:cubicBezTo>
                    <a:pt x="38130" y="1394"/>
                    <a:pt x="37782" y="1457"/>
                    <a:pt x="37433" y="1520"/>
                  </a:cubicBezTo>
                  <a:cubicBezTo>
                    <a:pt x="36999" y="1572"/>
                    <a:pt x="36561" y="1594"/>
                    <a:pt x="36119" y="1594"/>
                  </a:cubicBezTo>
                  <a:cubicBezTo>
                    <a:pt x="34950" y="1594"/>
                    <a:pt x="33760" y="1445"/>
                    <a:pt x="32588" y="1330"/>
                  </a:cubicBezTo>
                  <a:cubicBezTo>
                    <a:pt x="30878" y="1204"/>
                    <a:pt x="29136" y="1045"/>
                    <a:pt x="27394" y="887"/>
                  </a:cubicBezTo>
                  <a:cubicBezTo>
                    <a:pt x="24544" y="602"/>
                    <a:pt x="21694" y="317"/>
                    <a:pt x="188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65"/>
            <p:cNvSpPr/>
            <p:nvPr/>
          </p:nvSpPr>
          <p:spPr>
            <a:xfrm>
              <a:off x="4969339" y="4342936"/>
              <a:ext cx="155277" cy="95677"/>
            </a:xfrm>
            <a:custGeom>
              <a:rect b="b" l="l" r="r" t="t"/>
              <a:pathLst>
                <a:path extrusionOk="0" h="6142" w="9968">
                  <a:moveTo>
                    <a:pt x="5888" y="0"/>
                  </a:moveTo>
                  <a:cubicBezTo>
                    <a:pt x="5570" y="0"/>
                    <a:pt x="5204" y="23"/>
                    <a:pt x="4783" y="71"/>
                  </a:cubicBezTo>
                  <a:cubicBezTo>
                    <a:pt x="4835" y="2216"/>
                    <a:pt x="3720" y="2762"/>
                    <a:pt x="2188" y="2762"/>
                  </a:cubicBezTo>
                  <a:cubicBezTo>
                    <a:pt x="1866" y="2762"/>
                    <a:pt x="1525" y="2738"/>
                    <a:pt x="1173" y="2699"/>
                  </a:cubicBezTo>
                  <a:cubicBezTo>
                    <a:pt x="286" y="3554"/>
                    <a:pt x="1" y="4884"/>
                    <a:pt x="444" y="6025"/>
                  </a:cubicBezTo>
                  <a:cubicBezTo>
                    <a:pt x="849" y="6107"/>
                    <a:pt x="1246" y="6141"/>
                    <a:pt x="1638" y="6141"/>
                  </a:cubicBezTo>
                  <a:cubicBezTo>
                    <a:pt x="3514" y="6141"/>
                    <a:pt x="5266" y="5342"/>
                    <a:pt x="7126" y="5106"/>
                  </a:cubicBezTo>
                  <a:cubicBezTo>
                    <a:pt x="6039" y="3725"/>
                    <a:pt x="9968" y="0"/>
                    <a:pt x="588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65"/>
            <p:cNvSpPr/>
            <p:nvPr/>
          </p:nvSpPr>
          <p:spPr>
            <a:xfrm>
              <a:off x="4931361" y="3210592"/>
              <a:ext cx="364280" cy="228756"/>
            </a:xfrm>
            <a:custGeom>
              <a:rect b="b" l="l" r="r" t="t"/>
              <a:pathLst>
                <a:path extrusionOk="0" h="14685" w="23385">
                  <a:moveTo>
                    <a:pt x="20110" y="10374"/>
                  </a:moveTo>
                  <a:lnTo>
                    <a:pt x="20110" y="10374"/>
                  </a:lnTo>
                  <a:cubicBezTo>
                    <a:pt x="20108" y="10377"/>
                    <a:pt x="20106" y="10380"/>
                    <a:pt x="20103" y="10383"/>
                  </a:cubicBezTo>
                  <a:lnTo>
                    <a:pt x="20103" y="10383"/>
                  </a:lnTo>
                  <a:cubicBezTo>
                    <a:pt x="20095" y="10401"/>
                    <a:pt x="20087" y="10419"/>
                    <a:pt x="20079" y="10437"/>
                  </a:cubicBezTo>
                  <a:lnTo>
                    <a:pt x="20110" y="10374"/>
                  </a:lnTo>
                  <a:close/>
                  <a:moveTo>
                    <a:pt x="22433" y="1"/>
                  </a:moveTo>
                  <a:cubicBezTo>
                    <a:pt x="22298" y="1"/>
                    <a:pt x="22147" y="26"/>
                    <a:pt x="21979" y="82"/>
                  </a:cubicBezTo>
                  <a:cubicBezTo>
                    <a:pt x="21659" y="984"/>
                    <a:pt x="21043" y="1287"/>
                    <a:pt x="20279" y="1287"/>
                  </a:cubicBezTo>
                  <a:cubicBezTo>
                    <a:pt x="18715" y="1287"/>
                    <a:pt x="16526" y="17"/>
                    <a:pt x="14969" y="17"/>
                  </a:cubicBezTo>
                  <a:cubicBezTo>
                    <a:pt x="14351" y="17"/>
                    <a:pt x="13832" y="218"/>
                    <a:pt x="13491" y="778"/>
                  </a:cubicBezTo>
                  <a:cubicBezTo>
                    <a:pt x="190" y="4547"/>
                    <a:pt x="0" y="8822"/>
                    <a:pt x="1520" y="10817"/>
                  </a:cubicBezTo>
                  <a:lnTo>
                    <a:pt x="8171" y="11704"/>
                  </a:lnTo>
                  <a:cubicBezTo>
                    <a:pt x="9089" y="11609"/>
                    <a:pt x="11053" y="11364"/>
                    <a:pt x="12842" y="11364"/>
                  </a:cubicBezTo>
                  <a:cubicBezTo>
                    <a:pt x="14631" y="11364"/>
                    <a:pt x="16247" y="11609"/>
                    <a:pt x="16468" y="12496"/>
                  </a:cubicBezTo>
                  <a:lnTo>
                    <a:pt x="16468" y="12527"/>
                  </a:lnTo>
                  <a:cubicBezTo>
                    <a:pt x="16563" y="12686"/>
                    <a:pt x="16658" y="12908"/>
                    <a:pt x="16722" y="13098"/>
                  </a:cubicBezTo>
                  <a:lnTo>
                    <a:pt x="16817" y="14618"/>
                  </a:lnTo>
                  <a:cubicBezTo>
                    <a:pt x="17121" y="14663"/>
                    <a:pt x="17389" y="14685"/>
                    <a:pt x="17624" y="14685"/>
                  </a:cubicBezTo>
                  <a:cubicBezTo>
                    <a:pt x="19342" y="14685"/>
                    <a:pt x="19315" y="13539"/>
                    <a:pt x="19287" y="12369"/>
                  </a:cubicBezTo>
                  <a:cubicBezTo>
                    <a:pt x="19318" y="11989"/>
                    <a:pt x="19382" y="11641"/>
                    <a:pt x="19508" y="11324"/>
                  </a:cubicBezTo>
                  <a:cubicBezTo>
                    <a:pt x="19696" y="10979"/>
                    <a:pt x="19884" y="10666"/>
                    <a:pt x="20103" y="10383"/>
                  </a:cubicBezTo>
                  <a:lnTo>
                    <a:pt x="20103" y="10383"/>
                  </a:lnTo>
                  <a:cubicBezTo>
                    <a:pt x="21440" y="7419"/>
                    <a:pt x="21419" y="4023"/>
                    <a:pt x="23119" y="1158"/>
                  </a:cubicBezTo>
                  <a:cubicBezTo>
                    <a:pt x="23385" y="680"/>
                    <a:pt x="23137" y="1"/>
                    <a:pt x="224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65"/>
            <p:cNvSpPr/>
            <p:nvPr/>
          </p:nvSpPr>
          <p:spPr>
            <a:xfrm>
              <a:off x="4809514" y="2772179"/>
              <a:ext cx="74507" cy="86969"/>
            </a:xfrm>
            <a:custGeom>
              <a:rect b="b" l="l" r="r" t="t"/>
              <a:pathLst>
                <a:path extrusionOk="0" h="5583" w="4783">
                  <a:moveTo>
                    <a:pt x="2167" y="0"/>
                  </a:moveTo>
                  <a:cubicBezTo>
                    <a:pt x="1831" y="0"/>
                    <a:pt x="1511" y="113"/>
                    <a:pt x="1235" y="389"/>
                  </a:cubicBezTo>
                  <a:cubicBezTo>
                    <a:pt x="0" y="1592"/>
                    <a:pt x="1774" y="1972"/>
                    <a:pt x="2027" y="2795"/>
                  </a:cubicBezTo>
                  <a:cubicBezTo>
                    <a:pt x="2249" y="3587"/>
                    <a:pt x="2407" y="4411"/>
                    <a:pt x="2724" y="5582"/>
                  </a:cubicBezTo>
                  <a:cubicBezTo>
                    <a:pt x="4117" y="4854"/>
                    <a:pt x="3262" y="3745"/>
                    <a:pt x="3800" y="3080"/>
                  </a:cubicBezTo>
                  <a:cubicBezTo>
                    <a:pt x="4782" y="1909"/>
                    <a:pt x="4497" y="1022"/>
                    <a:pt x="3262" y="325"/>
                  </a:cubicBezTo>
                  <a:cubicBezTo>
                    <a:pt x="2902" y="129"/>
                    <a:pt x="2525" y="0"/>
                    <a:pt x="2167" y="0"/>
                  </a:cubicBezTo>
                  <a:close/>
                </a:path>
              </a:pathLst>
            </a:custGeom>
            <a:solidFill>
              <a:srgbClr val="A958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65"/>
            <p:cNvSpPr/>
            <p:nvPr/>
          </p:nvSpPr>
          <p:spPr>
            <a:xfrm>
              <a:off x="6926372" y="3393862"/>
              <a:ext cx="526878" cy="366585"/>
            </a:xfrm>
            <a:custGeom>
              <a:rect b="b" l="l" r="r" t="t"/>
              <a:pathLst>
                <a:path extrusionOk="0" h="23533" w="33823">
                  <a:moveTo>
                    <a:pt x="8619" y="0"/>
                  </a:moveTo>
                  <a:cubicBezTo>
                    <a:pt x="7375" y="0"/>
                    <a:pt x="6167" y="376"/>
                    <a:pt x="4972" y="1143"/>
                  </a:cubicBezTo>
                  <a:cubicBezTo>
                    <a:pt x="3325" y="2156"/>
                    <a:pt x="1583" y="3106"/>
                    <a:pt x="0" y="4246"/>
                  </a:cubicBezTo>
                  <a:cubicBezTo>
                    <a:pt x="317" y="5006"/>
                    <a:pt x="792" y="5735"/>
                    <a:pt x="1362" y="6368"/>
                  </a:cubicBezTo>
                  <a:cubicBezTo>
                    <a:pt x="1647" y="6685"/>
                    <a:pt x="2059" y="6938"/>
                    <a:pt x="2502" y="7065"/>
                  </a:cubicBezTo>
                  <a:cubicBezTo>
                    <a:pt x="2945" y="7191"/>
                    <a:pt x="3452" y="7191"/>
                    <a:pt x="3927" y="7286"/>
                  </a:cubicBezTo>
                  <a:cubicBezTo>
                    <a:pt x="4750" y="7445"/>
                    <a:pt x="5447" y="8046"/>
                    <a:pt x="5700" y="8838"/>
                  </a:cubicBezTo>
                  <a:cubicBezTo>
                    <a:pt x="6017" y="9598"/>
                    <a:pt x="6049" y="10865"/>
                    <a:pt x="6841" y="11308"/>
                  </a:cubicBezTo>
                  <a:cubicBezTo>
                    <a:pt x="6964" y="11398"/>
                    <a:pt x="7107" y="11440"/>
                    <a:pt x="7249" y="11440"/>
                  </a:cubicBezTo>
                  <a:cubicBezTo>
                    <a:pt x="7508" y="11440"/>
                    <a:pt x="7763" y="11300"/>
                    <a:pt x="7886" y="11055"/>
                  </a:cubicBezTo>
                  <a:cubicBezTo>
                    <a:pt x="8012" y="10707"/>
                    <a:pt x="8202" y="10390"/>
                    <a:pt x="8487" y="10168"/>
                  </a:cubicBezTo>
                  <a:cubicBezTo>
                    <a:pt x="8730" y="10030"/>
                    <a:pt x="8993" y="9963"/>
                    <a:pt x="9255" y="9963"/>
                  </a:cubicBezTo>
                  <a:cubicBezTo>
                    <a:pt x="9711" y="9963"/>
                    <a:pt x="10161" y="10166"/>
                    <a:pt x="10482" y="10548"/>
                  </a:cubicBezTo>
                  <a:cubicBezTo>
                    <a:pt x="11053" y="11150"/>
                    <a:pt x="11243" y="12037"/>
                    <a:pt x="10989" y="12828"/>
                  </a:cubicBezTo>
                  <a:cubicBezTo>
                    <a:pt x="10736" y="13525"/>
                    <a:pt x="10102" y="13968"/>
                    <a:pt x="9501" y="14380"/>
                  </a:cubicBezTo>
                  <a:cubicBezTo>
                    <a:pt x="8741" y="14760"/>
                    <a:pt x="8139" y="15330"/>
                    <a:pt x="7696" y="16027"/>
                  </a:cubicBezTo>
                  <a:cubicBezTo>
                    <a:pt x="7347" y="16660"/>
                    <a:pt x="7189" y="17389"/>
                    <a:pt x="7252" y="18117"/>
                  </a:cubicBezTo>
                  <a:cubicBezTo>
                    <a:pt x="7569" y="17990"/>
                    <a:pt x="7886" y="17895"/>
                    <a:pt x="8202" y="17832"/>
                  </a:cubicBezTo>
                  <a:cubicBezTo>
                    <a:pt x="8589" y="17735"/>
                    <a:pt x="8995" y="17694"/>
                    <a:pt x="9405" y="17694"/>
                  </a:cubicBezTo>
                  <a:cubicBezTo>
                    <a:pt x="9532" y="17694"/>
                    <a:pt x="9659" y="17698"/>
                    <a:pt x="9786" y="17705"/>
                  </a:cubicBezTo>
                  <a:cubicBezTo>
                    <a:pt x="10229" y="17737"/>
                    <a:pt x="10641" y="17864"/>
                    <a:pt x="11084" y="17927"/>
                  </a:cubicBezTo>
                  <a:cubicBezTo>
                    <a:pt x="11188" y="17943"/>
                    <a:pt x="11289" y="17950"/>
                    <a:pt x="11388" y="17950"/>
                  </a:cubicBezTo>
                  <a:cubicBezTo>
                    <a:pt x="12261" y="17950"/>
                    <a:pt x="12990" y="17389"/>
                    <a:pt x="13871" y="17389"/>
                  </a:cubicBezTo>
                  <a:cubicBezTo>
                    <a:pt x="14663" y="17389"/>
                    <a:pt x="15265" y="17864"/>
                    <a:pt x="15866" y="18307"/>
                  </a:cubicBezTo>
                  <a:cubicBezTo>
                    <a:pt x="16151" y="18592"/>
                    <a:pt x="16500" y="18814"/>
                    <a:pt x="16848" y="19004"/>
                  </a:cubicBezTo>
                  <a:cubicBezTo>
                    <a:pt x="17153" y="19121"/>
                    <a:pt x="17493" y="19186"/>
                    <a:pt x="17830" y="19186"/>
                  </a:cubicBezTo>
                  <a:cubicBezTo>
                    <a:pt x="17947" y="19186"/>
                    <a:pt x="18064" y="19178"/>
                    <a:pt x="18178" y="19162"/>
                  </a:cubicBezTo>
                  <a:cubicBezTo>
                    <a:pt x="18560" y="19147"/>
                    <a:pt x="18957" y="19095"/>
                    <a:pt x="19351" y="19095"/>
                  </a:cubicBezTo>
                  <a:cubicBezTo>
                    <a:pt x="19773" y="19095"/>
                    <a:pt x="20192" y="19155"/>
                    <a:pt x="20585" y="19384"/>
                  </a:cubicBezTo>
                  <a:cubicBezTo>
                    <a:pt x="20997" y="19574"/>
                    <a:pt x="21250" y="19986"/>
                    <a:pt x="21630" y="20207"/>
                  </a:cubicBezTo>
                  <a:cubicBezTo>
                    <a:pt x="21852" y="20302"/>
                    <a:pt x="22089" y="20350"/>
                    <a:pt x="22327" y="20350"/>
                  </a:cubicBezTo>
                  <a:cubicBezTo>
                    <a:pt x="22564" y="20350"/>
                    <a:pt x="22802" y="20302"/>
                    <a:pt x="23023" y="20207"/>
                  </a:cubicBezTo>
                  <a:cubicBezTo>
                    <a:pt x="23693" y="19968"/>
                    <a:pt x="24399" y="19855"/>
                    <a:pt x="25099" y="19855"/>
                  </a:cubicBezTo>
                  <a:cubicBezTo>
                    <a:pt x="25327" y="19855"/>
                    <a:pt x="25554" y="19867"/>
                    <a:pt x="25779" y="19891"/>
                  </a:cubicBezTo>
                  <a:cubicBezTo>
                    <a:pt x="26697" y="20049"/>
                    <a:pt x="27584" y="20397"/>
                    <a:pt x="28376" y="20904"/>
                  </a:cubicBezTo>
                  <a:cubicBezTo>
                    <a:pt x="29389" y="21632"/>
                    <a:pt x="30307" y="22519"/>
                    <a:pt x="31036" y="23532"/>
                  </a:cubicBezTo>
                  <a:cubicBezTo>
                    <a:pt x="31194" y="23406"/>
                    <a:pt x="31321" y="23279"/>
                    <a:pt x="31511" y="23121"/>
                  </a:cubicBezTo>
                  <a:cubicBezTo>
                    <a:pt x="33823" y="21379"/>
                    <a:pt x="33189" y="18782"/>
                    <a:pt x="33158" y="16344"/>
                  </a:cubicBezTo>
                  <a:cubicBezTo>
                    <a:pt x="33158" y="13968"/>
                    <a:pt x="31004" y="14570"/>
                    <a:pt x="29896" y="13747"/>
                  </a:cubicBezTo>
                  <a:cubicBezTo>
                    <a:pt x="27869" y="12258"/>
                    <a:pt x="25715" y="10675"/>
                    <a:pt x="25462" y="7730"/>
                  </a:cubicBezTo>
                  <a:cubicBezTo>
                    <a:pt x="25367" y="6780"/>
                    <a:pt x="24797" y="5956"/>
                    <a:pt x="23974" y="5544"/>
                  </a:cubicBezTo>
                  <a:cubicBezTo>
                    <a:pt x="23720" y="5418"/>
                    <a:pt x="23498" y="5291"/>
                    <a:pt x="23245" y="5196"/>
                  </a:cubicBezTo>
                  <a:cubicBezTo>
                    <a:pt x="22840" y="4993"/>
                    <a:pt x="22394" y="4892"/>
                    <a:pt x="21940" y="4892"/>
                  </a:cubicBezTo>
                  <a:cubicBezTo>
                    <a:pt x="21826" y="4892"/>
                    <a:pt x="21712" y="4898"/>
                    <a:pt x="21598" y="4911"/>
                  </a:cubicBezTo>
                  <a:cubicBezTo>
                    <a:pt x="21314" y="4945"/>
                    <a:pt x="21037" y="4961"/>
                    <a:pt x="20766" y="4961"/>
                  </a:cubicBezTo>
                  <a:cubicBezTo>
                    <a:pt x="17707" y="4961"/>
                    <a:pt x="15406" y="2943"/>
                    <a:pt x="13079" y="1459"/>
                  </a:cubicBezTo>
                  <a:cubicBezTo>
                    <a:pt x="11523" y="495"/>
                    <a:pt x="10047" y="0"/>
                    <a:pt x="86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65"/>
            <p:cNvSpPr/>
            <p:nvPr/>
          </p:nvSpPr>
          <p:spPr>
            <a:xfrm>
              <a:off x="6855821" y="3021388"/>
              <a:ext cx="241249" cy="356725"/>
            </a:xfrm>
            <a:custGeom>
              <a:rect b="b" l="l" r="r" t="t"/>
              <a:pathLst>
                <a:path extrusionOk="0" h="22900" w="15487">
                  <a:moveTo>
                    <a:pt x="2210" y="0"/>
                  </a:moveTo>
                  <a:cubicBezTo>
                    <a:pt x="1357" y="0"/>
                    <a:pt x="511" y="437"/>
                    <a:pt x="32" y="1270"/>
                  </a:cubicBezTo>
                  <a:lnTo>
                    <a:pt x="0" y="1302"/>
                  </a:lnTo>
                  <a:cubicBezTo>
                    <a:pt x="222" y="1777"/>
                    <a:pt x="412" y="2252"/>
                    <a:pt x="602" y="2727"/>
                  </a:cubicBezTo>
                  <a:cubicBezTo>
                    <a:pt x="855" y="3360"/>
                    <a:pt x="1172" y="3994"/>
                    <a:pt x="1489" y="4595"/>
                  </a:cubicBezTo>
                  <a:cubicBezTo>
                    <a:pt x="1964" y="5704"/>
                    <a:pt x="2312" y="6812"/>
                    <a:pt x="2154" y="8016"/>
                  </a:cubicBezTo>
                  <a:cubicBezTo>
                    <a:pt x="2027" y="8871"/>
                    <a:pt x="1584" y="9631"/>
                    <a:pt x="919" y="10169"/>
                  </a:cubicBezTo>
                  <a:lnTo>
                    <a:pt x="919" y="10201"/>
                  </a:lnTo>
                  <a:cubicBezTo>
                    <a:pt x="855" y="11531"/>
                    <a:pt x="760" y="12924"/>
                    <a:pt x="1204" y="14191"/>
                  </a:cubicBezTo>
                  <a:cubicBezTo>
                    <a:pt x="1425" y="14824"/>
                    <a:pt x="1774" y="15363"/>
                    <a:pt x="2281" y="15838"/>
                  </a:cubicBezTo>
                  <a:cubicBezTo>
                    <a:pt x="2724" y="16218"/>
                    <a:pt x="3136" y="16598"/>
                    <a:pt x="3516" y="17041"/>
                  </a:cubicBezTo>
                  <a:cubicBezTo>
                    <a:pt x="3864" y="17453"/>
                    <a:pt x="4054" y="17960"/>
                    <a:pt x="4086" y="18498"/>
                  </a:cubicBezTo>
                  <a:cubicBezTo>
                    <a:pt x="4086" y="18878"/>
                    <a:pt x="3896" y="19385"/>
                    <a:pt x="4149" y="19765"/>
                  </a:cubicBezTo>
                  <a:cubicBezTo>
                    <a:pt x="4339" y="19986"/>
                    <a:pt x="4561" y="20208"/>
                    <a:pt x="4814" y="20398"/>
                  </a:cubicBezTo>
                  <a:cubicBezTo>
                    <a:pt x="5511" y="21095"/>
                    <a:pt x="5986" y="21950"/>
                    <a:pt x="6144" y="22900"/>
                  </a:cubicBezTo>
                  <a:cubicBezTo>
                    <a:pt x="8804" y="21443"/>
                    <a:pt x="11053" y="19575"/>
                    <a:pt x="10261" y="15014"/>
                  </a:cubicBezTo>
                  <a:lnTo>
                    <a:pt x="10261" y="15014"/>
                  </a:lnTo>
                  <a:cubicBezTo>
                    <a:pt x="12763" y="15806"/>
                    <a:pt x="13966" y="17643"/>
                    <a:pt x="15487" y="18973"/>
                  </a:cubicBezTo>
                  <a:cubicBezTo>
                    <a:pt x="15265" y="17896"/>
                    <a:pt x="14916" y="16851"/>
                    <a:pt x="14505" y="15838"/>
                  </a:cubicBezTo>
                  <a:cubicBezTo>
                    <a:pt x="14125" y="14951"/>
                    <a:pt x="13650" y="14128"/>
                    <a:pt x="13080" y="13368"/>
                  </a:cubicBezTo>
                  <a:cubicBezTo>
                    <a:pt x="12541" y="12671"/>
                    <a:pt x="12130" y="11879"/>
                    <a:pt x="11845" y="11056"/>
                  </a:cubicBezTo>
                  <a:cubicBezTo>
                    <a:pt x="11781" y="10834"/>
                    <a:pt x="11908" y="10644"/>
                    <a:pt x="12130" y="10581"/>
                  </a:cubicBezTo>
                  <a:cubicBezTo>
                    <a:pt x="12605" y="10486"/>
                    <a:pt x="13175" y="10581"/>
                    <a:pt x="13618" y="10454"/>
                  </a:cubicBezTo>
                  <a:cubicBezTo>
                    <a:pt x="14188" y="10264"/>
                    <a:pt x="14030" y="9979"/>
                    <a:pt x="13871" y="9567"/>
                  </a:cubicBezTo>
                  <a:cubicBezTo>
                    <a:pt x="13586" y="8649"/>
                    <a:pt x="13523" y="7667"/>
                    <a:pt x="13143" y="6812"/>
                  </a:cubicBezTo>
                  <a:cubicBezTo>
                    <a:pt x="13016" y="6876"/>
                    <a:pt x="12921" y="6939"/>
                    <a:pt x="12826" y="7034"/>
                  </a:cubicBezTo>
                  <a:cubicBezTo>
                    <a:pt x="12288" y="7604"/>
                    <a:pt x="11940" y="8206"/>
                    <a:pt x="10926" y="8332"/>
                  </a:cubicBezTo>
                  <a:cubicBezTo>
                    <a:pt x="10769" y="8356"/>
                    <a:pt x="10613" y="8367"/>
                    <a:pt x="10457" y="8367"/>
                  </a:cubicBezTo>
                  <a:cubicBezTo>
                    <a:pt x="9764" y="8367"/>
                    <a:pt x="9094" y="8139"/>
                    <a:pt x="8551" y="7699"/>
                  </a:cubicBezTo>
                  <a:cubicBezTo>
                    <a:pt x="7854" y="7129"/>
                    <a:pt x="7728" y="6495"/>
                    <a:pt x="7569" y="5735"/>
                  </a:cubicBezTo>
                  <a:cubicBezTo>
                    <a:pt x="7538" y="5292"/>
                    <a:pt x="7253" y="4944"/>
                    <a:pt x="6873" y="4785"/>
                  </a:cubicBezTo>
                  <a:cubicBezTo>
                    <a:pt x="6556" y="4659"/>
                    <a:pt x="6239" y="4595"/>
                    <a:pt x="5922" y="4437"/>
                  </a:cubicBezTo>
                  <a:cubicBezTo>
                    <a:pt x="4466" y="3740"/>
                    <a:pt x="5036" y="1872"/>
                    <a:pt x="4054" y="827"/>
                  </a:cubicBezTo>
                  <a:cubicBezTo>
                    <a:pt x="3552" y="269"/>
                    <a:pt x="2879" y="0"/>
                    <a:pt x="221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65"/>
            <p:cNvSpPr/>
            <p:nvPr/>
          </p:nvSpPr>
          <p:spPr>
            <a:xfrm>
              <a:off x="7055120" y="3125524"/>
              <a:ext cx="306861" cy="357675"/>
            </a:xfrm>
            <a:custGeom>
              <a:rect b="b" l="l" r="r" t="t"/>
              <a:pathLst>
                <a:path extrusionOk="0" h="22961" w="19699">
                  <a:moveTo>
                    <a:pt x="1141" y="1"/>
                  </a:moveTo>
                  <a:lnTo>
                    <a:pt x="1141" y="1"/>
                  </a:lnTo>
                  <a:cubicBezTo>
                    <a:pt x="1331" y="476"/>
                    <a:pt x="1457" y="951"/>
                    <a:pt x="1552" y="1457"/>
                  </a:cubicBezTo>
                  <a:cubicBezTo>
                    <a:pt x="1679" y="2027"/>
                    <a:pt x="1901" y="2597"/>
                    <a:pt x="2027" y="3167"/>
                  </a:cubicBezTo>
                  <a:cubicBezTo>
                    <a:pt x="2122" y="3674"/>
                    <a:pt x="1869" y="4149"/>
                    <a:pt x="1426" y="4371"/>
                  </a:cubicBezTo>
                  <a:cubicBezTo>
                    <a:pt x="1054" y="4530"/>
                    <a:pt x="638" y="4600"/>
                    <a:pt x="234" y="4600"/>
                  </a:cubicBezTo>
                  <a:cubicBezTo>
                    <a:pt x="156" y="4600"/>
                    <a:pt x="78" y="4598"/>
                    <a:pt x="1" y="4593"/>
                  </a:cubicBezTo>
                  <a:lnTo>
                    <a:pt x="1" y="4593"/>
                  </a:lnTo>
                  <a:cubicBezTo>
                    <a:pt x="349" y="5289"/>
                    <a:pt x="729" y="5986"/>
                    <a:pt x="1204" y="6588"/>
                  </a:cubicBezTo>
                  <a:cubicBezTo>
                    <a:pt x="1742" y="7348"/>
                    <a:pt x="2154" y="8139"/>
                    <a:pt x="2503" y="8963"/>
                  </a:cubicBezTo>
                  <a:cubicBezTo>
                    <a:pt x="3009" y="10261"/>
                    <a:pt x="3389" y="11623"/>
                    <a:pt x="3611" y="12985"/>
                  </a:cubicBezTo>
                  <a:cubicBezTo>
                    <a:pt x="4348" y="13472"/>
                    <a:pt x="4991" y="13754"/>
                    <a:pt x="5512" y="13754"/>
                  </a:cubicBezTo>
                  <a:cubicBezTo>
                    <a:pt x="6379" y="13754"/>
                    <a:pt x="6908" y="12972"/>
                    <a:pt x="6968" y="11053"/>
                  </a:cubicBezTo>
                  <a:cubicBezTo>
                    <a:pt x="9216" y="14220"/>
                    <a:pt x="12035" y="16722"/>
                    <a:pt x="14093" y="19984"/>
                  </a:cubicBezTo>
                  <a:cubicBezTo>
                    <a:pt x="14505" y="20617"/>
                    <a:pt x="14948" y="21219"/>
                    <a:pt x="15455" y="21789"/>
                  </a:cubicBezTo>
                  <a:cubicBezTo>
                    <a:pt x="16215" y="22169"/>
                    <a:pt x="16975" y="22580"/>
                    <a:pt x="17735" y="22961"/>
                  </a:cubicBezTo>
                  <a:lnTo>
                    <a:pt x="17799" y="22897"/>
                  </a:lnTo>
                  <a:cubicBezTo>
                    <a:pt x="17545" y="22264"/>
                    <a:pt x="17450" y="21567"/>
                    <a:pt x="17514" y="20870"/>
                  </a:cubicBezTo>
                  <a:cubicBezTo>
                    <a:pt x="17545" y="20269"/>
                    <a:pt x="17735" y="19730"/>
                    <a:pt x="18052" y="19224"/>
                  </a:cubicBezTo>
                  <a:cubicBezTo>
                    <a:pt x="18400" y="18717"/>
                    <a:pt x="19097" y="18400"/>
                    <a:pt x="19287" y="17767"/>
                  </a:cubicBezTo>
                  <a:cubicBezTo>
                    <a:pt x="19699" y="16500"/>
                    <a:pt x="18305" y="15297"/>
                    <a:pt x="17735" y="14347"/>
                  </a:cubicBezTo>
                  <a:cubicBezTo>
                    <a:pt x="17102" y="13270"/>
                    <a:pt x="16912" y="12161"/>
                    <a:pt x="17735" y="11180"/>
                  </a:cubicBezTo>
                  <a:cubicBezTo>
                    <a:pt x="18084" y="10736"/>
                    <a:pt x="18622" y="10261"/>
                    <a:pt x="18369" y="9691"/>
                  </a:cubicBezTo>
                  <a:cubicBezTo>
                    <a:pt x="18147" y="9153"/>
                    <a:pt x="17545" y="8836"/>
                    <a:pt x="17102" y="8583"/>
                  </a:cubicBezTo>
                  <a:cubicBezTo>
                    <a:pt x="16817" y="8424"/>
                    <a:pt x="16880" y="8044"/>
                    <a:pt x="17165" y="7949"/>
                  </a:cubicBezTo>
                  <a:cubicBezTo>
                    <a:pt x="17577" y="7886"/>
                    <a:pt x="17609" y="7379"/>
                    <a:pt x="17419" y="7094"/>
                  </a:cubicBezTo>
                  <a:cubicBezTo>
                    <a:pt x="17165" y="6714"/>
                    <a:pt x="16564" y="6588"/>
                    <a:pt x="16120" y="6556"/>
                  </a:cubicBezTo>
                  <a:cubicBezTo>
                    <a:pt x="15297" y="6493"/>
                    <a:pt x="14473" y="6556"/>
                    <a:pt x="13745" y="6018"/>
                  </a:cubicBezTo>
                  <a:cubicBezTo>
                    <a:pt x="12732" y="5289"/>
                    <a:pt x="12478" y="3927"/>
                    <a:pt x="12162" y="2787"/>
                  </a:cubicBezTo>
                  <a:cubicBezTo>
                    <a:pt x="11813" y="1647"/>
                    <a:pt x="11338" y="444"/>
                    <a:pt x="10040" y="222"/>
                  </a:cubicBezTo>
                  <a:cubicBezTo>
                    <a:pt x="9883" y="195"/>
                    <a:pt x="9723" y="182"/>
                    <a:pt x="9562" y="182"/>
                  </a:cubicBezTo>
                  <a:cubicBezTo>
                    <a:pt x="8422" y="182"/>
                    <a:pt x="7191" y="800"/>
                    <a:pt x="6081" y="1077"/>
                  </a:cubicBezTo>
                  <a:cubicBezTo>
                    <a:pt x="5651" y="1185"/>
                    <a:pt x="5220" y="1249"/>
                    <a:pt x="4780" y="1249"/>
                  </a:cubicBezTo>
                  <a:cubicBezTo>
                    <a:pt x="4572" y="1249"/>
                    <a:pt x="4362" y="1234"/>
                    <a:pt x="4149" y="1204"/>
                  </a:cubicBezTo>
                  <a:cubicBezTo>
                    <a:pt x="3453" y="1046"/>
                    <a:pt x="2756" y="761"/>
                    <a:pt x="2122" y="381"/>
                  </a:cubicBezTo>
                  <a:cubicBezTo>
                    <a:pt x="1837" y="222"/>
                    <a:pt x="1489" y="64"/>
                    <a:pt x="114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65"/>
            <p:cNvSpPr/>
            <p:nvPr/>
          </p:nvSpPr>
          <p:spPr>
            <a:xfrm>
              <a:off x="7370844" y="2028712"/>
              <a:ext cx="854457" cy="631652"/>
            </a:xfrm>
            <a:custGeom>
              <a:rect b="b" l="l" r="r" t="t"/>
              <a:pathLst>
                <a:path extrusionOk="0" h="40549" w="54852">
                  <a:moveTo>
                    <a:pt x="32516" y="1"/>
                  </a:moveTo>
                  <a:cubicBezTo>
                    <a:pt x="30573" y="1"/>
                    <a:pt x="29233" y="1437"/>
                    <a:pt x="27743" y="2449"/>
                  </a:cubicBezTo>
                  <a:cubicBezTo>
                    <a:pt x="26445" y="3399"/>
                    <a:pt x="24671" y="4254"/>
                    <a:pt x="24354" y="5743"/>
                  </a:cubicBezTo>
                  <a:cubicBezTo>
                    <a:pt x="23531" y="9891"/>
                    <a:pt x="19952" y="10620"/>
                    <a:pt x="17039" y="12108"/>
                  </a:cubicBezTo>
                  <a:cubicBezTo>
                    <a:pt x="12700" y="14293"/>
                    <a:pt x="12130" y="15307"/>
                    <a:pt x="13967" y="19835"/>
                  </a:cubicBezTo>
                  <a:cubicBezTo>
                    <a:pt x="15170" y="22907"/>
                    <a:pt x="15867" y="25726"/>
                    <a:pt x="12510" y="27879"/>
                  </a:cubicBezTo>
                  <a:cubicBezTo>
                    <a:pt x="11916" y="28138"/>
                    <a:pt x="12059" y="29472"/>
                    <a:pt x="11272" y="29472"/>
                  </a:cubicBezTo>
                  <a:cubicBezTo>
                    <a:pt x="11094" y="29472"/>
                    <a:pt x="10870" y="29404"/>
                    <a:pt x="10578" y="29241"/>
                  </a:cubicBezTo>
                  <a:cubicBezTo>
                    <a:pt x="10135" y="28544"/>
                    <a:pt x="10610" y="27942"/>
                    <a:pt x="10800" y="27309"/>
                  </a:cubicBezTo>
                  <a:cubicBezTo>
                    <a:pt x="11180" y="24871"/>
                    <a:pt x="11307" y="22495"/>
                    <a:pt x="8615" y="21134"/>
                  </a:cubicBezTo>
                  <a:cubicBezTo>
                    <a:pt x="7860" y="21018"/>
                    <a:pt x="7108" y="20969"/>
                    <a:pt x="6359" y="20969"/>
                  </a:cubicBezTo>
                  <a:cubicBezTo>
                    <a:pt x="4655" y="20969"/>
                    <a:pt x="2961" y="21218"/>
                    <a:pt x="1268" y="21482"/>
                  </a:cubicBezTo>
                  <a:cubicBezTo>
                    <a:pt x="1046" y="21609"/>
                    <a:pt x="793" y="21672"/>
                    <a:pt x="539" y="21704"/>
                  </a:cubicBezTo>
                  <a:lnTo>
                    <a:pt x="159" y="21324"/>
                  </a:lnTo>
                  <a:lnTo>
                    <a:pt x="159" y="21324"/>
                  </a:lnTo>
                  <a:cubicBezTo>
                    <a:pt x="1" y="22590"/>
                    <a:pt x="318" y="24016"/>
                    <a:pt x="539" y="25219"/>
                  </a:cubicBezTo>
                  <a:cubicBezTo>
                    <a:pt x="793" y="26169"/>
                    <a:pt x="888" y="27151"/>
                    <a:pt x="856" y="28132"/>
                  </a:cubicBezTo>
                  <a:cubicBezTo>
                    <a:pt x="793" y="28988"/>
                    <a:pt x="508" y="29843"/>
                    <a:pt x="508" y="30729"/>
                  </a:cubicBezTo>
                  <a:cubicBezTo>
                    <a:pt x="444" y="31204"/>
                    <a:pt x="571" y="31648"/>
                    <a:pt x="793" y="32059"/>
                  </a:cubicBezTo>
                  <a:cubicBezTo>
                    <a:pt x="1014" y="32408"/>
                    <a:pt x="1363" y="32629"/>
                    <a:pt x="1584" y="32978"/>
                  </a:cubicBezTo>
                  <a:cubicBezTo>
                    <a:pt x="2059" y="33770"/>
                    <a:pt x="1711" y="34688"/>
                    <a:pt x="1774" y="35575"/>
                  </a:cubicBezTo>
                  <a:cubicBezTo>
                    <a:pt x="1901" y="36430"/>
                    <a:pt x="2123" y="37253"/>
                    <a:pt x="2503" y="38045"/>
                  </a:cubicBezTo>
                  <a:cubicBezTo>
                    <a:pt x="2788" y="38710"/>
                    <a:pt x="2978" y="39438"/>
                    <a:pt x="3041" y="40198"/>
                  </a:cubicBezTo>
                  <a:cubicBezTo>
                    <a:pt x="3453" y="39755"/>
                    <a:pt x="4055" y="39533"/>
                    <a:pt x="4656" y="39470"/>
                  </a:cubicBezTo>
                  <a:cubicBezTo>
                    <a:pt x="4767" y="39460"/>
                    <a:pt x="4876" y="39455"/>
                    <a:pt x="4984" y="39455"/>
                  </a:cubicBezTo>
                  <a:cubicBezTo>
                    <a:pt x="5896" y="39455"/>
                    <a:pt x="6720" y="39792"/>
                    <a:pt x="7570" y="40103"/>
                  </a:cubicBezTo>
                  <a:cubicBezTo>
                    <a:pt x="8200" y="40326"/>
                    <a:pt x="8863" y="40548"/>
                    <a:pt x="9508" y="40548"/>
                  </a:cubicBezTo>
                  <a:cubicBezTo>
                    <a:pt x="9964" y="40548"/>
                    <a:pt x="10412" y="40437"/>
                    <a:pt x="10832" y="40135"/>
                  </a:cubicBezTo>
                  <a:cubicBezTo>
                    <a:pt x="11528" y="39628"/>
                    <a:pt x="12003" y="38837"/>
                    <a:pt x="12605" y="38172"/>
                  </a:cubicBezTo>
                  <a:cubicBezTo>
                    <a:pt x="13080" y="37601"/>
                    <a:pt x="13777" y="37190"/>
                    <a:pt x="14537" y="37063"/>
                  </a:cubicBezTo>
                  <a:cubicBezTo>
                    <a:pt x="15044" y="37000"/>
                    <a:pt x="15645" y="37095"/>
                    <a:pt x="16120" y="36841"/>
                  </a:cubicBezTo>
                  <a:cubicBezTo>
                    <a:pt x="16437" y="36651"/>
                    <a:pt x="16627" y="36366"/>
                    <a:pt x="16722" y="36018"/>
                  </a:cubicBezTo>
                  <a:cubicBezTo>
                    <a:pt x="16912" y="35258"/>
                    <a:pt x="16849" y="34435"/>
                    <a:pt x="17039" y="33675"/>
                  </a:cubicBezTo>
                  <a:cubicBezTo>
                    <a:pt x="17165" y="32946"/>
                    <a:pt x="17641" y="32281"/>
                    <a:pt x="18306" y="31933"/>
                  </a:cubicBezTo>
                  <a:cubicBezTo>
                    <a:pt x="18948" y="31563"/>
                    <a:pt x="19638" y="31454"/>
                    <a:pt x="20343" y="31454"/>
                  </a:cubicBezTo>
                  <a:cubicBezTo>
                    <a:pt x="21269" y="31454"/>
                    <a:pt x="22220" y="31643"/>
                    <a:pt x="23119" y="31679"/>
                  </a:cubicBezTo>
                  <a:cubicBezTo>
                    <a:pt x="23249" y="31690"/>
                    <a:pt x="23380" y="31695"/>
                    <a:pt x="23510" y="31695"/>
                  </a:cubicBezTo>
                  <a:cubicBezTo>
                    <a:pt x="24170" y="31695"/>
                    <a:pt x="24828" y="31559"/>
                    <a:pt x="25463" y="31268"/>
                  </a:cubicBezTo>
                  <a:cubicBezTo>
                    <a:pt x="26350" y="30793"/>
                    <a:pt x="26445" y="29906"/>
                    <a:pt x="26286" y="28988"/>
                  </a:cubicBezTo>
                  <a:cubicBezTo>
                    <a:pt x="26160" y="28037"/>
                    <a:pt x="26128" y="27151"/>
                    <a:pt x="26666" y="26359"/>
                  </a:cubicBezTo>
                  <a:cubicBezTo>
                    <a:pt x="27141" y="25631"/>
                    <a:pt x="27870" y="25124"/>
                    <a:pt x="28661" y="24934"/>
                  </a:cubicBezTo>
                  <a:cubicBezTo>
                    <a:pt x="28929" y="24867"/>
                    <a:pt x="29197" y="24835"/>
                    <a:pt x="29462" y="24835"/>
                  </a:cubicBezTo>
                  <a:cubicBezTo>
                    <a:pt x="30949" y="24835"/>
                    <a:pt x="32337" y="25833"/>
                    <a:pt x="33063" y="27151"/>
                  </a:cubicBezTo>
                  <a:cubicBezTo>
                    <a:pt x="33570" y="28037"/>
                    <a:pt x="33665" y="29083"/>
                    <a:pt x="33982" y="30033"/>
                  </a:cubicBezTo>
                  <a:cubicBezTo>
                    <a:pt x="34235" y="31014"/>
                    <a:pt x="34932" y="31806"/>
                    <a:pt x="35819" y="32218"/>
                  </a:cubicBezTo>
                  <a:cubicBezTo>
                    <a:pt x="36239" y="32399"/>
                    <a:pt x="36675" y="32484"/>
                    <a:pt x="37103" y="32484"/>
                  </a:cubicBezTo>
                  <a:cubicBezTo>
                    <a:pt x="38544" y="32484"/>
                    <a:pt x="39901" y="31522"/>
                    <a:pt x="40316" y="30033"/>
                  </a:cubicBezTo>
                  <a:cubicBezTo>
                    <a:pt x="40363" y="29874"/>
                    <a:pt x="40498" y="29795"/>
                    <a:pt x="40632" y="29795"/>
                  </a:cubicBezTo>
                  <a:cubicBezTo>
                    <a:pt x="40767" y="29795"/>
                    <a:pt x="40901" y="29874"/>
                    <a:pt x="40949" y="30033"/>
                  </a:cubicBezTo>
                  <a:cubicBezTo>
                    <a:pt x="41297" y="31299"/>
                    <a:pt x="42089" y="32408"/>
                    <a:pt x="43197" y="33104"/>
                  </a:cubicBezTo>
                  <a:cubicBezTo>
                    <a:pt x="43736" y="33421"/>
                    <a:pt x="44306" y="33643"/>
                    <a:pt x="44908" y="33770"/>
                  </a:cubicBezTo>
                  <a:cubicBezTo>
                    <a:pt x="45478" y="33801"/>
                    <a:pt x="46048" y="33928"/>
                    <a:pt x="46554" y="34118"/>
                  </a:cubicBezTo>
                  <a:cubicBezTo>
                    <a:pt x="46998" y="34308"/>
                    <a:pt x="47314" y="34688"/>
                    <a:pt x="47378" y="35163"/>
                  </a:cubicBezTo>
                  <a:cubicBezTo>
                    <a:pt x="47473" y="35480"/>
                    <a:pt x="47378" y="36145"/>
                    <a:pt x="47631" y="36398"/>
                  </a:cubicBezTo>
                  <a:cubicBezTo>
                    <a:pt x="47685" y="36447"/>
                    <a:pt x="47754" y="36468"/>
                    <a:pt x="47833" y="36468"/>
                  </a:cubicBezTo>
                  <a:cubicBezTo>
                    <a:pt x="48273" y="36468"/>
                    <a:pt x="49037" y="35826"/>
                    <a:pt x="49278" y="35638"/>
                  </a:cubicBezTo>
                  <a:cubicBezTo>
                    <a:pt x="49785" y="35290"/>
                    <a:pt x="50260" y="34910"/>
                    <a:pt x="50671" y="34466"/>
                  </a:cubicBezTo>
                  <a:cubicBezTo>
                    <a:pt x="52318" y="32788"/>
                    <a:pt x="53490" y="30476"/>
                    <a:pt x="53268" y="28069"/>
                  </a:cubicBezTo>
                  <a:cubicBezTo>
                    <a:pt x="53142" y="26739"/>
                    <a:pt x="52508" y="25504"/>
                    <a:pt x="52445" y="24142"/>
                  </a:cubicBezTo>
                  <a:cubicBezTo>
                    <a:pt x="52413" y="22844"/>
                    <a:pt x="52698" y="21577"/>
                    <a:pt x="53268" y="20405"/>
                  </a:cubicBezTo>
                  <a:cubicBezTo>
                    <a:pt x="53680" y="19550"/>
                    <a:pt x="54218" y="18790"/>
                    <a:pt x="54852" y="18062"/>
                  </a:cubicBezTo>
                  <a:cubicBezTo>
                    <a:pt x="54345" y="17238"/>
                    <a:pt x="54187" y="16098"/>
                    <a:pt x="54408" y="14578"/>
                  </a:cubicBezTo>
                  <a:cubicBezTo>
                    <a:pt x="54693" y="12646"/>
                    <a:pt x="54725" y="10810"/>
                    <a:pt x="52698" y="9669"/>
                  </a:cubicBezTo>
                  <a:cubicBezTo>
                    <a:pt x="52355" y="9568"/>
                    <a:pt x="51997" y="9521"/>
                    <a:pt x="51633" y="9521"/>
                  </a:cubicBezTo>
                  <a:cubicBezTo>
                    <a:pt x="48571" y="9521"/>
                    <a:pt x="45019" y="12889"/>
                    <a:pt x="45161" y="16257"/>
                  </a:cubicBezTo>
                  <a:cubicBezTo>
                    <a:pt x="45256" y="18283"/>
                    <a:pt x="45541" y="20279"/>
                    <a:pt x="45573" y="22337"/>
                  </a:cubicBezTo>
                  <a:cubicBezTo>
                    <a:pt x="45478" y="23192"/>
                    <a:pt x="45889" y="24111"/>
                    <a:pt x="45319" y="24966"/>
                  </a:cubicBezTo>
                  <a:cubicBezTo>
                    <a:pt x="44971" y="24142"/>
                    <a:pt x="45129" y="23192"/>
                    <a:pt x="44876" y="22305"/>
                  </a:cubicBezTo>
                  <a:cubicBezTo>
                    <a:pt x="44310" y="20534"/>
                    <a:pt x="43554" y="19457"/>
                    <a:pt x="42507" y="19457"/>
                  </a:cubicBezTo>
                  <a:cubicBezTo>
                    <a:pt x="41795" y="19457"/>
                    <a:pt x="40948" y="19955"/>
                    <a:pt x="39936" y="21070"/>
                  </a:cubicBezTo>
                  <a:cubicBezTo>
                    <a:pt x="39714" y="19709"/>
                    <a:pt x="40822" y="18948"/>
                    <a:pt x="41076" y="17903"/>
                  </a:cubicBezTo>
                  <a:cubicBezTo>
                    <a:pt x="41139" y="17682"/>
                    <a:pt x="41171" y="17428"/>
                    <a:pt x="41171" y="17207"/>
                  </a:cubicBezTo>
                  <a:cubicBezTo>
                    <a:pt x="41614" y="16573"/>
                    <a:pt x="41424" y="16035"/>
                    <a:pt x="41044" y="15560"/>
                  </a:cubicBezTo>
                  <a:cubicBezTo>
                    <a:pt x="40949" y="15148"/>
                    <a:pt x="40917" y="14705"/>
                    <a:pt x="40886" y="14293"/>
                  </a:cubicBezTo>
                  <a:cubicBezTo>
                    <a:pt x="40759" y="13121"/>
                    <a:pt x="40791" y="11981"/>
                    <a:pt x="40981" y="10841"/>
                  </a:cubicBezTo>
                  <a:cubicBezTo>
                    <a:pt x="41107" y="10081"/>
                    <a:pt x="41614" y="9701"/>
                    <a:pt x="42152" y="9321"/>
                  </a:cubicBezTo>
                  <a:lnTo>
                    <a:pt x="42437" y="9321"/>
                  </a:lnTo>
                  <a:cubicBezTo>
                    <a:pt x="43451" y="9289"/>
                    <a:pt x="44021" y="8814"/>
                    <a:pt x="43673" y="7959"/>
                  </a:cubicBezTo>
                  <a:cubicBezTo>
                    <a:pt x="43768" y="7801"/>
                    <a:pt x="43799" y="7643"/>
                    <a:pt x="43831" y="7453"/>
                  </a:cubicBezTo>
                  <a:cubicBezTo>
                    <a:pt x="44021" y="5457"/>
                    <a:pt x="42976" y="3811"/>
                    <a:pt x="42184" y="2132"/>
                  </a:cubicBezTo>
                  <a:cubicBezTo>
                    <a:pt x="41867" y="1562"/>
                    <a:pt x="41297" y="1214"/>
                    <a:pt x="40664" y="1214"/>
                  </a:cubicBezTo>
                  <a:cubicBezTo>
                    <a:pt x="40411" y="1404"/>
                    <a:pt x="40189" y="1657"/>
                    <a:pt x="40031" y="1942"/>
                  </a:cubicBezTo>
                  <a:cubicBezTo>
                    <a:pt x="39651" y="2354"/>
                    <a:pt x="39492" y="2892"/>
                    <a:pt x="39556" y="3462"/>
                  </a:cubicBezTo>
                  <a:cubicBezTo>
                    <a:pt x="39461" y="3906"/>
                    <a:pt x="39302" y="4317"/>
                    <a:pt x="39080" y="4697"/>
                  </a:cubicBezTo>
                  <a:cubicBezTo>
                    <a:pt x="38890" y="4982"/>
                    <a:pt x="38669" y="5267"/>
                    <a:pt x="38479" y="5584"/>
                  </a:cubicBezTo>
                  <a:cubicBezTo>
                    <a:pt x="38225" y="5933"/>
                    <a:pt x="37940" y="6313"/>
                    <a:pt x="37624" y="6724"/>
                  </a:cubicBezTo>
                  <a:cubicBezTo>
                    <a:pt x="37275" y="6534"/>
                    <a:pt x="36959" y="6313"/>
                    <a:pt x="36674" y="6059"/>
                  </a:cubicBezTo>
                  <a:cubicBezTo>
                    <a:pt x="36737" y="5869"/>
                    <a:pt x="36737" y="5711"/>
                    <a:pt x="36769" y="5553"/>
                  </a:cubicBezTo>
                  <a:cubicBezTo>
                    <a:pt x="36990" y="4571"/>
                    <a:pt x="36927" y="3652"/>
                    <a:pt x="36040" y="2924"/>
                  </a:cubicBezTo>
                  <a:cubicBezTo>
                    <a:pt x="34615" y="2481"/>
                    <a:pt x="34520" y="707"/>
                    <a:pt x="33285" y="74"/>
                  </a:cubicBezTo>
                  <a:cubicBezTo>
                    <a:pt x="33018" y="24"/>
                    <a:pt x="32762" y="1"/>
                    <a:pt x="325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65"/>
            <p:cNvSpPr/>
            <p:nvPr/>
          </p:nvSpPr>
          <p:spPr>
            <a:xfrm>
              <a:off x="6642705" y="2343066"/>
              <a:ext cx="769108" cy="699601"/>
            </a:xfrm>
            <a:custGeom>
              <a:rect b="b" l="l" r="r" t="t"/>
              <a:pathLst>
                <a:path extrusionOk="0" h="44911" w="49373">
                  <a:moveTo>
                    <a:pt x="43842" y="1"/>
                  </a:moveTo>
                  <a:cubicBezTo>
                    <a:pt x="42507" y="1"/>
                    <a:pt x="42069" y="1074"/>
                    <a:pt x="41392" y="1967"/>
                  </a:cubicBezTo>
                  <a:cubicBezTo>
                    <a:pt x="38542" y="5831"/>
                    <a:pt x="36768" y="10264"/>
                    <a:pt x="34425" y="14413"/>
                  </a:cubicBezTo>
                  <a:cubicBezTo>
                    <a:pt x="33411" y="16091"/>
                    <a:pt x="31448" y="16788"/>
                    <a:pt x="30276" y="18277"/>
                  </a:cubicBezTo>
                  <a:cubicBezTo>
                    <a:pt x="30023" y="18562"/>
                    <a:pt x="29833" y="18910"/>
                    <a:pt x="29706" y="19258"/>
                  </a:cubicBezTo>
                  <a:cubicBezTo>
                    <a:pt x="29358" y="20145"/>
                    <a:pt x="29136" y="21095"/>
                    <a:pt x="29041" y="22045"/>
                  </a:cubicBezTo>
                  <a:cubicBezTo>
                    <a:pt x="29041" y="22394"/>
                    <a:pt x="29041" y="22774"/>
                    <a:pt x="29104" y="23154"/>
                  </a:cubicBezTo>
                  <a:cubicBezTo>
                    <a:pt x="29104" y="23945"/>
                    <a:pt x="29231" y="24800"/>
                    <a:pt x="28059" y="24895"/>
                  </a:cubicBezTo>
                  <a:cubicBezTo>
                    <a:pt x="27552" y="24769"/>
                    <a:pt x="27077" y="24579"/>
                    <a:pt x="26602" y="24452"/>
                  </a:cubicBezTo>
                  <a:cubicBezTo>
                    <a:pt x="25969" y="24135"/>
                    <a:pt x="24259" y="24737"/>
                    <a:pt x="25304" y="22964"/>
                  </a:cubicBezTo>
                  <a:cubicBezTo>
                    <a:pt x="26951" y="20588"/>
                    <a:pt x="28788" y="18372"/>
                    <a:pt x="30624" y="16123"/>
                  </a:cubicBezTo>
                  <a:cubicBezTo>
                    <a:pt x="33855" y="12069"/>
                    <a:pt x="33696" y="8428"/>
                    <a:pt x="30308" y="4881"/>
                  </a:cubicBezTo>
                  <a:cubicBezTo>
                    <a:pt x="29643" y="5229"/>
                    <a:pt x="29009" y="5704"/>
                    <a:pt x="28471" y="6274"/>
                  </a:cubicBezTo>
                  <a:cubicBezTo>
                    <a:pt x="27647" y="7129"/>
                    <a:pt x="27204" y="8237"/>
                    <a:pt x="26476" y="9124"/>
                  </a:cubicBezTo>
                  <a:cubicBezTo>
                    <a:pt x="25863" y="9889"/>
                    <a:pt x="24955" y="10329"/>
                    <a:pt x="24009" y="10329"/>
                  </a:cubicBezTo>
                  <a:cubicBezTo>
                    <a:pt x="23976" y="10329"/>
                    <a:pt x="23943" y="10329"/>
                    <a:pt x="23910" y="10328"/>
                  </a:cubicBezTo>
                  <a:cubicBezTo>
                    <a:pt x="23823" y="10320"/>
                    <a:pt x="23736" y="10316"/>
                    <a:pt x="23649" y="10316"/>
                  </a:cubicBezTo>
                  <a:cubicBezTo>
                    <a:pt x="23388" y="10316"/>
                    <a:pt x="23127" y="10351"/>
                    <a:pt x="22865" y="10423"/>
                  </a:cubicBezTo>
                  <a:cubicBezTo>
                    <a:pt x="22580" y="10549"/>
                    <a:pt x="22359" y="10708"/>
                    <a:pt x="22137" y="10898"/>
                  </a:cubicBezTo>
                  <a:cubicBezTo>
                    <a:pt x="21757" y="11214"/>
                    <a:pt x="21345" y="11436"/>
                    <a:pt x="20902" y="11531"/>
                  </a:cubicBezTo>
                  <a:cubicBezTo>
                    <a:pt x="20564" y="11605"/>
                    <a:pt x="20223" y="11626"/>
                    <a:pt x="19880" y="11626"/>
                  </a:cubicBezTo>
                  <a:cubicBezTo>
                    <a:pt x="19424" y="11626"/>
                    <a:pt x="18965" y="11589"/>
                    <a:pt x="18510" y="11589"/>
                  </a:cubicBezTo>
                  <a:cubicBezTo>
                    <a:pt x="18282" y="11589"/>
                    <a:pt x="18055" y="11598"/>
                    <a:pt x="17830" y="11626"/>
                  </a:cubicBezTo>
                  <a:cubicBezTo>
                    <a:pt x="17292" y="11689"/>
                    <a:pt x="16753" y="11943"/>
                    <a:pt x="16373" y="12354"/>
                  </a:cubicBezTo>
                  <a:cubicBezTo>
                    <a:pt x="16057" y="12734"/>
                    <a:pt x="15645" y="13019"/>
                    <a:pt x="15170" y="13178"/>
                  </a:cubicBezTo>
                  <a:cubicBezTo>
                    <a:pt x="14743" y="13320"/>
                    <a:pt x="14295" y="13357"/>
                    <a:pt x="13841" y="13357"/>
                  </a:cubicBezTo>
                  <a:cubicBezTo>
                    <a:pt x="13359" y="13357"/>
                    <a:pt x="12871" y="13316"/>
                    <a:pt x="12394" y="13316"/>
                  </a:cubicBezTo>
                  <a:cubicBezTo>
                    <a:pt x="12220" y="13316"/>
                    <a:pt x="12047" y="13321"/>
                    <a:pt x="11876" y="13336"/>
                  </a:cubicBezTo>
                  <a:cubicBezTo>
                    <a:pt x="11591" y="13368"/>
                    <a:pt x="11306" y="13431"/>
                    <a:pt x="11021" y="13495"/>
                  </a:cubicBezTo>
                  <a:cubicBezTo>
                    <a:pt x="12383" y="16281"/>
                    <a:pt x="12256" y="19575"/>
                    <a:pt x="10704" y="22267"/>
                  </a:cubicBezTo>
                  <a:cubicBezTo>
                    <a:pt x="9881" y="23502"/>
                    <a:pt x="8899" y="24642"/>
                    <a:pt x="7759" y="25624"/>
                  </a:cubicBezTo>
                  <a:cubicBezTo>
                    <a:pt x="7221" y="26194"/>
                    <a:pt x="6651" y="26732"/>
                    <a:pt x="6112" y="27302"/>
                  </a:cubicBezTo>
                  <a:cubicBezTo>
                    <a:pt x="5606" y="27904"/>
                    <a:pt x="5194" y="28506"/>
                    <a:pt x="4656" y="29012"/>
                  </a:cubicBezTo>
                  <a:cubicBezTo>
                    <a:pt x="4086" y="29582"/>
                    <a:pt x="3326" y="29867"/>
                    <a:pt x="2534" y="29899"/>
                  </a:cubicBezTo>
                  <a:cubicBezTo>
                    <a:pt x="2280" y="30311"/>
                    <a:pt x="2027" y="30722"/>
                    <a:pt x="1710" y="31102"/>
                  </a:cubicBezTo>
                  <a:cubicBezTo>
                    <a:pt x="1299" y="31736"/>
                    <a:pt x="1584" y="32274"/>
                    <a:pt x="1805" y="32908"/>
                  </a:cubicBezTo>
                  <a:cubicBezTo>
                    <a:pt x="1995" y="33383"/>
                    <a:pt x="1964" y="33889"/>
                    <a:pt x="1742" y="34333"/>
                  </a:cubicBezTo>
                  <a:cubicBezTo>
                    <a:pt x="1520" y="34713"/>
                    <a:pt x="1140" y="35029"/>
                    <a:pt x="919" y="35409"/>
                  </a:cubicBezTo>
                  <a:cubicBezTo>
                    <a:pt x="634" y="35948"/>
                    <a:pt x="1267" y="36486"/>
                    <a:pt x="1362" y="37025"/>
                  </a:cubicBezTo>
                  <a:cubicBezTo>
                    <a:pt x="1425" y="37595"/>
                    <a:pt x="1299" y="38165"/>
                    <a:pt x="1045" y="38640"/>
                  </a:cubicBezTo>
                  <a:cubicBezTo>
                    <a:pt x="729" y="39178"/>
                    <a:pt x="444" y="39716"/>
                    <a:pt x="190" y="40286"/>
                  </a:cubicBezTo>
                  <a:cubicBezTo>
                    <a:pt x="0" y="40920"/>
                    <a:pt x="95" y="41553"/>
                    <a:pt x="475" y="42092"/>
                  </a:cubicBezTo>
                  <a:cubicBezTo>
                    <a:pt x="855" y="42630"/>
                    <a:pt x="1299" y="43137"/>
                    <a:pt x="1774" y="43580"/>
                  </a:cubicBezTo>
                  <a:lnTo>
                    <a:pt x="3104" y="44910"/>
                  </a:lnTo>
                  <a:cubicBezTo>
                    <a:pt x="3832" y="44498"/>
                    <a:pt x="4656" y="44245"/>
                    <a:pt x="5479" y="44150"/>
                  </a:cubicBezTo>
                  <a:cubicBezTo>
                    <a:pt x="6968" y="43960"/>
                    <a:pt x="8424" y="43897"/>
                    <a:pt x="9913" y="43897"/>
                  </a:cubicBezTo>
                  <a:cubicBezTo>
                    <a:pt x="10108" y="43888"/>
                    <a:pt x="10303" y="43884"/>
                    <a:pt x="10498" y="43884"/>
                  </a:cubicBezTo>
                  <a:cubicBezTo>
                    <a:pt x="11031" y="43884"/>
                    <a:pt x="11565" y="43914"/>
                    <a:pt x="12098" y="43960"/>
                  </a:cubicBezTo>
                  <a:cubicBezTo>
                    <a:pt x="12510" y="43992"/>
                    <a:pt x="12890" y="44118"/>
                    <a:pt x="13238" y="44340"/>
                  </a:cubicBezTo>
                  <a:cubicBezTo>
                    <a:pt x="13824" y="43425"/>
                    <a:pt x="14827" y="42910"/>
                    <a:pt x="15874" y="42910"/>
                  </a:cubicBezTo>
                  <a:cubicBezTo>
                    <a:pt x="16241" y="42910"/>
                    <a:pt x="16613" y="42974"/>
                    <a:pt x="16975" y="43105"/>
                  </a:cubicBezTo>
                  <a:cubicBezTo>
                    <a:pt x="16943" y="42947"/>
                    <a:pt x="17007" y="42820"/>
                    <a:pt x="17133" y="42757"/>
                  </a:cubicBezTo>
                  <a:cubicBezTo>
                    <a:pt x="17830" y="42313"/>
                    <a:pt x="18590" y="41902"/>
                    <a:pt x="19350" y="41553"/>
                  </a:cubicBezTo>
                  <a:cubicBezTo>
                    <a:pt x="19493" y="41490"/>
                    <a:pt x="19643" y="41458"/>
                    <a:pt x="19790" y="41458"/>
                  </a:cubicBezTo>
                  <a:cubicBezTo>
                    <a:pt x="19936" y="41458"/>
                    <a:pt x="20079" y="41490"/>
                    <a:pt x="20205" y="41553"/>
                  </a:cubicBezTo>
                  <a:cubicBezTo>
                    <a:pt x="20522" y="41680"/>
                    <a:pt x="20744" y="41965"/>
                    <a:pt x="21092" y="42060"/>
                  </a:cubicBezTo>
                  <a:cubicBezTo>
                    <a:pt x="21243" y="42103"/>
                    <a:pt x="21394" y="42122"/>
                    <a:pt x="21543" y="42122"/>
                  </a:cubicBezTo>
                  <a:cubicBezTo>
                    <a:pt x="22611" y="42122"/>
                    <a:pt x="23611" y="41131"/>
                    <a:pt x="24417" y="40603"/>
                  </a:cubicBezTo>
                  <a:cubicBezTo>
                    <a:pt x="24892" y="40286"/>
                    <a:pt x="25462" y="40033"/>
                    <a:pt x="26001" y="39938"/>
                  </a:cubicBezTo>
                  <a:cubicBezTo>
                    <a:pt x="26058" y="39935"/>
                    <a:pt x="26116" y="39933"/>
                    <a:pt x="26173" y="39933"/>
                  </a:cubicBezTo>
                  <a:cubicBezTo>
                    <a:pt x="26685" y="39933"/>
                    <a:pt x="27192" y="40059"/>
                    <a:pt x="27647" y="40286"/>
                  </a:cubicBezTo>
                  <a:cubicBezTo>
                    <a:pt x="27893" y="40409"/>
                    <a:pt x="28138" y="40456"/>
                    <a:pt x="28399" y="40456"/>
                  </a:cubicBezTo>
                  <a:cubicBezTo>
                    <a:pt x="28474" y="40456"/>
                    <a:pt x="28551" y="40452"/>
                    <a:pt x="28629" y="40445"/>
                  </a:cubicBezTo>
                  <a:cubicBezTo>
                    <a:pt x="28914" y="40350"/>
                    <a:pt x="29168" y="40191"/>
                    <a:pt x="29389" y="40001"/>
                  </a:cubicBezTo>
                  <a:cubicBezTo>
                    <a:pt x="30692" y="39071"/>
                    <a:pt x="32241" y="38587"/>
                    <a:pt x="33829" y="38587"/>
                  </a:cubicBezTo>
                  <a:cubicBezTo>
                    <a:pt x="34132" y="38587"/>
                    <a:pt x="34437" y="38604"/>
                    <a:pt x="34741" y="38640"/>
                  </a:cubicBezTo>
                  <a:cubicBezTo>
                    <a:pt x="34836" y="38640"/>
                    <a:pt x="34931" y="38703"/>
                    <a:pt x="34995" y="38798"/>
                  </a:cubicBezTo>
                  <a:cubicBezTo>
                    <a:pt x="34678" y="37278"/>
                    <a:pt x="35026" y="35694"/>
                    <a:pt x="35881" y="34428"/>
                  </a:cubicBezTo>
                  <a:cubicBezTo>
                    <a:pt x="36705" y="33256"/>
                    <a:pt x="37908" y="32433"/>
                    <a:pt x="39302" y="32084"/>
                  </a:cubicBezTo>
                  <a:cubicBezTo>
                    <a:pt x="40885" y="31673"/>
                    <a:pt x="42595" y="31546"/>
                    <a:pt x="43799" y="30311"/>
                  </a:cubicBezTo>
                  <a:cubicBezTo>
                    <a:pt x="44875" y="29171"/>
                    <a:pt x="45445" y="27651"/>
                    <a:pt x="46396" y="26415"/>
                  </a:cubicBezTo>
                  <a:cubicBezTo>
                    <a:pt x="47124" y="25465"/>
                    <a:pt x="48137" y="24610"/>
                    <a:pt x="49372" y="24452"/>
                  </a:cubicBezTo>
                  <a:cubicBezTo>
                    <a:pt x="48581" y="23217"/>
                    <a:pt x="49119" y="21475"/>
                    <a:pt x="49056" y="20082"/>
                  </a:cubicBezTo>
                  <a:cubicBezTo>
                    <a:pt x="49024" y="18245"/>
                    <a:pt x="47662" y="16693"/>
                    <a:pt x="47821" y="14825"/>
                  </a:cubicBezTo>
                  <a:cubicBezTo>
                    <a:pt x="47852" y="14286"/>
                    <a:pt x="48011" y="13685"/>
                    <a:pt x="47726" y="13241"/>
                  </a:cubicBezTo>
                  <a:cubicBezTo>
                    <a:pt x="47536" y="12829"/>
                    <a:pt x="47156" y="12576"/>
                    <a:pt x="46934" y="12228"/>
                  </a:cubicBezTo>
                  <a:cubicBezTo>
                    <a:pt x="46459" y="11499"/>
                    <a:pt x="46491" y="10613"/>
                    <a:pt x="46617" y="9789"/>
                  </a:cubicBezTo>
                  <a:cubicBezTo>
                    <a:pt x="46807" y="8808"/>
                    <a:pt x="46902" y="7826"/>
                    <a:pt x="46871" y="6812"/>
                  </a:cubicBezTo>
                  <a:cubicBezTo>
                    <a:pt x="46776" y="5704"/>
                    <a:pt x="46491" y="4627"/>
                    <a:pt x="46300" y="3519"/>
                  </a:cubicBezTo>
                  <a:cubicBezTo>
                    <a:pt x="46110" y="2537"/>
                    <a:pt x="46110" y="1524"/>
                    <a:pt x="46332" y="574"/>
                  </a:cubicBezTo>
                  <a:lnTo>
                    <a:pt x="46142" y="384"/>
                  </a:lnTo>
                  <a:lnTo>
                    <a:pt x="44970" y="447"/>
                  </a:lnTo>
                  <a:cubicBezTo>
                    <a:pt x="44685" y="225"/>
                    <a:pt x="44337" y="67"/>
                    <a:pt x="43957" y="4"/>
                  </a:cubicBezTo>
                  <a:cubicBezTo>
                    <a:pt x="43918" y="2"/>
                    <a:pt x="43879" y="1"/>
                    <a:pt x="438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65"/>
            <p:cNvSpPr/>
            <p:nvPr/>
          </p:nvSpPr>
          <p:spPr>
            <a:xfrm>
              <a:off x="4561863" y="3273899"/>
              <a:ext cx="1369480" cy="886625"/>
            </a:xfrm>
            <a:custGeom>
              <a:rect b="b" l="l" r="r" t="t"/>
              <a:pathLst>
                <a:path extrusionOk="0" h="56917" w="87914">
                  <a:moveTo>
                    <a:pt x="72236" y="0"/>
                  </a:moveTo>
                  <a:cubicBezTo>
                    <a:pt x="70845" y="0"/>
                    <a:pt x="69452" y="24"/>
                    <a:pt x="68057" y="71"/>
                  </a:cubicBezTo>
                  <a:cubicBezTo>
                    <a:pt x="66664" y="1528"/>
                    <a:pt x="65048" y="2193"/>
                    <a:pt x="63053" y="2731"/>
                  </a:cubicBezTo>
                  <a:cubicBezTo>
                    <a:pt x="62578" y="3270"/>
                    <a:pt x="61660" y="3681"/>
                    <a:pt x="61628" y="4315"/>
                  </a:cubicBezTo>
                  <a:cubicBezTo>
                    <a:pt x="61438" y="7323"/>
                    <a:pt x="59348" y="7387"/>
                    <a:pt x="57131" y="7577"/>
                  </a:cubicBezTo>
                  <a:cubicBezTo>
                    <a:pt x="54344" y="7798"/>
                    <a:pt x="51336" y="7450"/>
                    <a:pt x="49182" y="9920"/>
                  </a:cubicBezTo>
                  <a:lnTo>
                    <a:pt x="47789" y="10965"/>
                  </a:lnTo>
                  <a:cubicBezTo>
                    <a:pt x="46967" y="11760"/>
                    <a:pt x="45973" y="11861"/>
                    <a:pt x="44953" y="11861"/>
                  </a:cubicBezTo>
                  <a:cubicBezTo>
                    <a:pt x="44605" y="11861"/>
                    <a:pt x="44254" y="11849"/>
                    <a:pt x="43905" y="11849"/>
                  </a:cubicBezTo>
                  <a:cubicBezTo>
                    <a:pt x="42916" y="11849"/>
                    <a:pt x="41949" y="11944"/>
                    <a:pt x="41138" y="12675"/>
                  </a:cubicBezTo>
                  <a:cubicBezTo>
                    <a:pt x="40675" y="13393"/>
                    <a:pt x="41093" y="15450"/>
                    <a:pt x="40149" y="15450"/>
                  </a:cubicBezTo>
                  <a:cubicBezTo>
                    <a:pt x="39802" y="15450"/>
                    <a:pt x="39272" y="15172"/>
                    <a:pt x="38446" y="14449"/>
                  </a:cubicBezTo>
                  <a:cubicBezTo>
                    <a:pt x="37655" y="14132"/>
                    <a:pt x="37718" y="13436"/>
                    <a:pt x="37718" y="12770"/>
                  </a:cubicBezTo>
                  <a:cubicBezTo>
                    <a:pt x="37104" y="11141"/>
                    <a:pt x="35926" y="10345"/>
                    <a:pt x="34413" y="10345"/>
                  </a:cubicBezTo>
                  <a:cubicBezTo>
                    <a:pt x="34132" y="10345"/>
                    <a:pt x="33840" y="10372"/>
                    <a:pt x="33538" y="10427"/>
                  </a:cubicBezTo>
                  <a:cubicBezTo>
                    <a:pt x="33108" y="10508"/>
                    <a:pt x="32670" y="10538"/>
                    <a:pt x="32227" y="10538"/>
                  </a:cubicBezTo>
                  <a:cubicBezTo>
                    <a:pt x="30852" y="10538"/>
                    <a:pt x="29428" y="10245"/>
                    <a:pt x="28050" y="10245"/>
                  </a:cubicBezTo>
                  <a:cubicBezTo>
                    <a:pt x="26563" y="10245"/>
                    <a:pt x="25131" y="10587"/>
                    <a:pt x="23879" y="12010"/>
                  </a:cubicBezTo>
                  <a:cubicBezTo>
                    <a:pt x="24195" y="15684"/>
                    <a:pt x="20173" y="17362"/>
                    <a:pt x="19857" y="20719"/>
                  </a:cubicBezTo>
                  <a:cubicBezTo>
                    <a:pt x="19491" y="20665"/>
                    <a:pt x="19138" y="20639"/>
                    <a:pt x="18795" y="20639"/>
                  </a:cubicBezTo>
                  <a:cubicBezTo>
                    <a:pt x="13550" y="20639"/>
                    <a:pt x="10776" y="26614"/>
                    <a:pt x="5574" y="26673"/>
                  </a:cubicBezTo>
                  <a:cubicBezTo>
                    <a:pt x="4181" y="28415"/>
                    <a:pt x="5637" y="28827"/>
                    <a:pt x="6841" y="29143"/>
                  </a:cubicBezTo>
                  <a:cubicBezTo>
                    <a:pt x="8424" y="29587"/>
                    <a:pt x="9153" y="30252"/>
                    <a:pt x="7981" y="31772"/>
                  </a:cubicBezTo>
                  <a:lnTo>
                    <a:pt x="6556" y="32849"/>
                  </a:lnTo>
                  <a:cubicBezTo>
                    <a:pt x="4914" y="34379"/>
                    <a:pt x="6427" y="38821"/>
                    <a:pt x="3012" y="38821"/>
                  </a:cubicBezTo>
                  <a:cubicBezTo>
                    <a:pt x="2542" y="38821"/>
                    <a:pt x="1978" y="38737"/>
                    <a:pt x="1299" y="38549"/>
                  </a:cubicBezTo>
                  <a:cubicBezTo>
                    <a:pt x="1295" y="38548"/>
                    <a:pt x="1292" y="38547"/>
                    <a:pt x="1288" y="38547"/>
                  </a:cubicBezTo>
                  <a:cubicBezTo>
                    <a:pt x="1104" y="38547"/>
                    <a:pt x="283" y="39959"/>
                    <a:pt x="190" y="40734"/>
                  </a:cubicBezTo>
                  <a:cubicBezTo>
                    <a:pt x="0" y="42444"/>
                    <a:pt x="95" y="44218"/>
                    <a:pt x="95" y="45928"/>
                  </a:cubicBezTo>
                  <a:cubicBezTo>
                    <a:pt x="1774" y="48176"/>
                    <a:pt x="3009" y="51692"/>
                    <a:pt x="2914" y="53402"/>
                  </a:cubicBezTo>
                  <a:cubicBezTo>
                    <a:pt x="2692" y="56917"/>
                    <a:pt x="4656" y="55777"/>
                    <a:pt x="6017" y="56284"/>
                  </a:cubicBezTo>
                  <a:cubicBezTo>
                    <a:pt x="6782" y="55397"/>
                    <a:pt x="7074" y="53712"/>
                    <a:pt x="8463" y="53712"/>
                  </a:cubicBezTo>
                  <a:cubicBezTo>
                    <a:pt x="8512" y="53712"/>
                    <a:pt x="8562" y="53714"/>
                    <a:pt x="8614" y="53718"/>
                  </a:cubicBezTo>
                  <a:cubicBezTo>
                    <a:pt x="8904" y="53750"/>
                    <a:pt x="9183" y="53765"/>
                    <a:pt x="9452" y="53765"/>
                  </a:cubicBezTo>
                  <a:cubicBezTo>
                    <a:pt x="13740" y="53765"/>
                    <a:pt x="15496" y="49895"/>
                    <a:pt x="18178" y="47511"/>
                  </a:cubicBezTo>
                  <a:cubicBezTo>
                    <a:pt x="19160" y="46656"/>
                    <a:pt x="20015" y="45674"/>
                    <a:pt x="21155" y="44978"/>
                  </a:cubicBezTo>
                  <a:lnTo>
                    <a:pt x="22675" y="44851"/>
                  </a:lnTo>
                  <a:cubicBezTo>
                    <a:pt x="23107" y="44670"/>
                    <a:pt x="23563" y="44513"/>
                    <a:pt x="23961" y="44513"/>
                  </a:cubicBezTo>
                  <a:cubicBezTo>
                    <a:pt x="24467" y="44513"/>
                    <a:pt x="24877" y="44767"/>
                    <a:pt x="25019" y="45548"/>
                  </a:cubicBezTo>
                  <a:cubicBezTo>
                    <a:pt x="25272" y="46973"/>
                    <a:pt x="26286" y="47670"/>
                    <a:pt x="27236" y="48461"/>
                  </a:cubicBezTo>
                  <a:cubicBezTo>
                    <a:pt x="28616" y="50202"/>
                    <a:pt x="30283" y="50607"/>
                    <a:pt x="32018" y="50607"/>
                  </a:cubicBezTo>
                  <a:cubicBezTo>
                    <a:pt x="33529" y="50607"/>
                    <a:pt x="35092" y="50300"/>
                    <a:pt x="36562" y="50300"/>
                  </a:cubicBezTo>
                  <a:cubicBezTo>
                    <a:pt x="36813" y="50300"/>
                    <a:pt x="37061" y="50309"/>
                    <a:pt x="37306" y="50330"/>
                  </a:cubicBezTo>
                  <a:cubicBezTo>
                    <a:pt x="37419" y="50338"/>
                    <a:pt x="37529" y="50342"/>
                    <a:pt x="37636" y="50342"/>
                  </a:cubicBezTo>
                  <a:cubicBezTo>
                    <a:pt x="40020" y="50342"/>
                    <a:pt x="40919" y="48350"/>
                    <a:pt x="39555" y="45865"/>
                  </a:cubicBezTo>
                  <a:cubicBezTo>
                    <a:pt x="39365" y="45104"/>
                    <a:pt x="36800" y="45009"/>
                    <a:pt x="39048" y="43616"/>
                  </a:cubicBezTo>
                  <a:cubicBezTo>
                    <a:pt x="40568" y="42634"/>
                    <a:pt x="42690" y="42951"/>
                    <a:pt x="43862" y="41241"/>
                  </a:cubicBezTo>
                  <a:cubicBezTo>
                    <a:pt x="48359" y="37504"/>
                    <a:pt x="54788" y="39246"/>
                    <a:pt x="59411" y="35730"/>
                  </a:cubicBezTo>
                  <a:cubicBezTo>
                    <a:pt x="59586" y="35614"/>
                    <a:pt x="59858" y="35548"/>
                    <a:pt x="60163" y="35548"/>
                  </a:cubicBezTo>
                  <a:cubicBezTo>
                    <a:pt x="60854" y="35548"/>
                    <a:pt x="61713" y="35887"/>
                    <a:pt x="61977" y="36744"/>
                  </a:cubicBezTo>
                  <a:cubicBezTo>
                    <a:pt x="62262" y="37694"/>
                    <a:pt x="61407" y="38296"/>
                    <a:pt x="60773" y="38897"/>
                  </a:cubicBezTo>
                  <a:cubicBezTo>
                    <a:pt x="59031" y="41177"/>
                    <a:pt x="62990" y="42001"/>
                    <a:pt x="62103" y="44154"/>
                  </a:cubicBezTo>
                  <a:cubicBezTo>
                    <a:pt x="61248" y="46213"/>
                    <a:pt x="62737" y="47353"/>
                    <a:pt x="64130" y="48461"/>
                  </a:cubicBezTo>
                  <a:lnTo>
                    <a:pt x="65460" y="48303"/>
                  </a:lnTo>
                  <a:cubicBezTo>
                    <a:pt x="66607" y="48191"/>
                    <a:pt x="67507" y="46967"/>
                    <a:pt x="68553" y="46967"/>
                  </a:cubicBezTo>
                  <a:cubicBezTo>
                    <a:pt x="68691" y="46967"/>
                    <a:pt x="68831" y="46988"/>
                    <a:pt x="68975" y="47036"/>
                  </a:cubicBezTo>
                  <a:cubicBezTo>
                    <a:pt x="69614" y="47231"/>
                    <a:pt x="70196" y="47318"/>
                    <a:pt x="70733" y="47318"/>
                  </a:cubicBezTo>
                  <a:cubicBezTo>
                    <a:pt x="73601" y="47318"/>
                    <a:pt x="75167" y="44833"/>
                    <a:pt x="77114" y="43046"/>
                  </a:cubicBezTo>
                  <a:lnTo>
                    <a:pt x="77051" y="43046"/>
                  </a:lnTo>
                  <a:cubicBezTo>
                    <a:pt x="78793" y="42254"/>
                    <a:pt x="80408" y="41209"/>
                    <a:pt x="80218" y="39024"/>
                  </a:cubicBezTo>
                  <a:cubicBezTo>
                    <a:pt x="80028" y="36902"/>
                    <a:pt x="77716" y="37567"/>
                    <a:pt x="76576" y="36649"/>
                  </a:cubicBezTo>
                  <a:cubicBezTo>
                    <a:pt x="76206" y="36344"/>
                    <a:pt x="75761" y="36099"/>
                    <a:pt x="75272" y="36099"/>
                  </a:cubicBezTo>
                  <a:cubicBezTo>
                    <a:pt x="75050" y="36099"/>
                    <a:pt x="74819" y="36150"/>
                    <a:pt x="74581" y="36269"/>
                  </a:cubicBezTo>
                  <a:cubicBezTo>
                    <a:pt x="74009" y="36312"/>
                    <a:pt x="73430" y="36419"/>
                    <a:pt x="72872" y="36419"/>
                  </a:cubicBezTo>
                  <a:cubicBezTo>
                    <a:pt x="72193" y="36419"/>
                    <a:pt x="71544" y="36261"/>
                    <a:pt x="70971" y="35635"/>
                  </a:cubicBezTo>
                  <a:cubicBezTo>
                    <a:pt x="70432" y="34717"/>
                    <a:pt x="68880" y="34052"/>
                    <a:pt x="70211" y="32690"/>
                  </a:cubicBezTo>
                  <a:cubicBezTo>
                    <a:pt x="71636" y="31233"/>
                    <a:pt x="73567" y="30663"/>
                    <a:pt x="75373" y="29872"/>
                  </a:cubicBezTo>
                  <a:lnTo>
                    <a:pt x="75373" y="29872"/>
                  </a:lnTo>
                  <a:lnTo>
                    <a:pt x="75309" y="29935"/>
                  </a:lnTo>
                  <a:cubicBezTo>
                    <a:pt x="77368" y="29017"/>
                    <a:pt x="76956" y="27655"/>
                    <a:pt x="76196" y="26008"/>
                  </a:cubicBezTo>
                  <a:cubicBezTo>
                    <a:pt x="75278" y="24013"/>
                    <a:pt x="73156" y="23316"/>
                    <a:pt x="71699" y="21574"/>
                  </a:cubicBezTo>
                  <a:cubicBezTo>
                    <a:pt x="72291" y="21414"/>
                    <a:pt x="72835" y="21348"/>
                    <a:pt x="73347" y="21348"/>
                  </a:cubicBezTo>
                  <a:cubicBezTo>
                    <a:pt x="74753" y="21348"/>
                    <a:pt x="75916" y="21845"/>
                    <a:pt x="77146" y="22239"/>
                  </a:cubicBezTo>
                  <a:cubicBezTo>
                    <a:pt x="77887" y="22491"/>
                    <a:pt x="78662" y="22709"/>
                    <a:pt x="79394" y="22709"/>
                  </a:cubicBezTo>
                  <a:cubicBezTo>
                    <a:pt x="80412" y="22709"/>
                    <a:pt x="81346" y="22286"/>
                    <a:pt x="81991" y="20941"/>
                  </a:cubicBezTo>
                  <a:cubicBezTo>
                    <a:pt x="81105" y="18218"/>
                    <a:pt x="83226" y="15272"/>
                    <a:pt x="81358" y="12644"/>
                  </a:cubicBezTo>
                  <a:cubicBezTo>
                    <a:pt x="79933" y="12010"/>
                    <a:pt x="80725" y="10839"/>
                    <a:pt x="80693" y="9857"/>
                  </a:cubicBezTo>
                  <a:cubicBezTo>
                    <a:pt x="81643" y="9160"/>
                    <a:pt x="83543" y="9477"/>
                    <a:pt x="83258" y="7482"/>
                  </a:cubicBezTo>
                  <a:cubicBezTo>
                    <a:pt x="82812" y="6894"/>
                    <a:pt x="82348" y="6341"/>
                    <a:pt x="81672" y="6341"/>
                  </a:cubicBezTo>
                  <a:cubicBezTo>
                    <a:pt x="81437" y="6341"/>
                    <a:pt x="81177" y="6408"/>
                    <a:pt x="80883" y="6563"/>
                  </a:cubicBezTo>
                  <a:cubicBezTo>
                    <a:pt x="80645" y="6672"/>
                    <a:pt x="80392" y="6721"/>
                    <a:pt x="80145" y="6721"/>
                  </a:cubicBezTo>
                  <a:cubicBezTo>
                    <a:pt x="80030" y="6721"/>
                    <a:pt x="79917" y="6710"/>
                    <a:pt x="79806" y="6690"/>
                  </a:cubicBezTo>
                  <a:cubicBezTo>
                    <a:pt x="79775" y="6215"/>
                    <a:pt x="80091" y="5772"/>
                    <a:pt x="80155" y="5297"/>
                  </a:cubicBezTo>
                  <a:cubicBezTo>
                    <a:pt x="80060" y="4283"/>
                    <a:pt x="78983" y="3586"/>
                    <a:pt x="79110" y="2510"/>
                  </a:cubicBezTo>
                  <a:cubicBezTo>
                    <a:pt x="80155" y="1908"/>
                    <a:pt x="81200" y="1338"/>
                    <a:pt x="82466" y="1243"/>
                  </a:cubicBezTo>
                  <a:lnTo>
                    <a:pt x="85095" y="1306"/>
                  </a:lnTo>
                  <a:cubicBezTo>
                    <a:pt x="85726" y="1467"/>
                    <a:pt x="86236" y="1541"/>
                    <a:pt x="86647" y="1541"/>
                  </a:cubicBezTo>
                  <a:cubicBezTo>
                    <a:pt x="87286" y="1541"/>
                    <a:pt x="87682" y="1362"/>
                    <a:pt x="87914" y="1053"/>
                  </a:cubicBezTo>
                  <a:cubicBezTo>
                    <a:pt x="86900" y="895"/>
                    <a:pt x="85887" y="768"/>
                    <a:pt x="84905" y="673"/>
                  </a:cubicBezTo>
                  <a:cubicBezTo>
                    <a:pt x="80687" y="220"/>
                    <a:pt x="76468" y="0"/>
                    <a:pt x="7223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65"/>
            <p:cNvSpPr/>
            <p:nvPr/>
          </p:nvSpPr>
          <p:spPr>
            <a:xfrm>
              <a:off x="6795630" y="3465923"/>
              <a:ext cx="295630" cy="238819"/>
            </a:xfrm>
            <a:custGeom>
              <a:rect b="b" l="l" r="r" t="t"/>
              <a:pathLst>
                <a:path extrusionOk="0" h="15331" w="18978">
                  <a:moveTo>
                    <a:pt x="7823" y="0"/>
                  </a:moveTo>
                  <a:cubicBezTo>
                    <a:pt x="7380" y="348"/>
                    <a:pt x="6968" y="728"/>
                    <a:pt x="6556" y="1109"/>
                  </a:cubicBezTo>
                  <a:lnTo>
                    <a:pt x="6303" y="1330"/>
                  </a:lnTo>
                  <a:lnTo>
                    <a:pt x="5986" y="1204"/>
                  </a:lnTo>
                  <a:cubicBezTo>
                    <a:pt x="5036" y="1467"/>
                    <a:pt x="4042" y="1599"/>
                    <a:pt x="3041" y="1599"/>
                  </a:cubicBezTo>
                  <a:cubicBezTo>
                    <a:pt x="2840" y="1599"/>
                    <a:pt x="2640" y="1594"/>
                    <a:pt x="2439" y="1584"/>
                  </a:cubicBezTo>
                  <a:lnTo>
                    <a:pt x="2439" y="1584"/>
                  </a:lnTo>
                  <a:cubicBezTo>
                    <a:pt x="2344" y="2565"/>
                    <a:pt x="2376" y="3579"/>
                    <a:pt x="2566" y="4560"/>
                  </a:cubicBezTo>
                  <a:cubicBezTo>
                    <a:pt x="2756" y="5732"/>
                    <a:pt x="2028" y="6492"/>
                    <a:pt x="1394" y="7411"/>
                  </a:cubicBezTo>
                  <a:cubicBezTo>
                    <a:pt x="729" y="8297"/>
                    <a:pt x="1" y="9564"/>
                    <a:pt x="571" y="10704"/>
                  </a:cubicBezTo>
                  <a:cubicBezTo>
                    <a:pt x="982" y="11496"/>
                    <a:pt x="1711" y="12224"/>
                    <a:pt x="1394" y="13143"/>
                  </a:cubicBezTo>
                  <a:cubicBezTo>
                    <a:pt x="2091" y="13428"/>
                    <a:pt x="2724" y="13776"/>
                    <a:pt x="3358" y="14156"/>
                  </a:cubicBezTo>
                  <a:cubicBezTo>
                    <a:pt x="3706" y="14346"/>
                    <a:pt x="4118" y="14473"/>
                    <a:pt x="4529" y="14504"/>
                  </a:cubicBezTo>
                  <a:cubicBezTo>
                    <a:pt x="4973" y="14473"/>
                    <a:pt x="5416" y="14378"/>
                    <a:pt x="5828" y="14219"/>
                  </a:cubicBezTo>
                  <a:cubicBezTo>
                    <a:pt x="6060" y="14130"/>
                    <a:pt x="6292" y="14091"/>
                    <a:pt x="6529" y="14091"/>
                  </a:cubicBezTo>
                  <a:cubicBezTo>
                    <a:pt x="6714" y="14091"/>
                    <a:pt x="6901" y="14115"/>
                    <a:pt x="7095" y="14156"/>
                  </a:cubicBezTo>
                  <a:cubicBezTo>
                    <a:pt x="7475" y="14314"/>
                    <a:pt x="7855" y="14536"/>
                    <a:pt x="8235" y="14789"/>
                  </a:cubicBezTo>
                  <a:cubicBezTo>
                    <a:pt x="8837" y="15147"/>
                    <a:pt x="9518" y="15331"/>
                    <a:pt x="10212" y="15331"/>
                  </a:cubicBezTo>
                  <a:cubicBezTo>
                    <a:pt x="10502" y="15331"/>
                    <a:pt x="10795" y="15298"/>
                    <a:pt x="11085" y="15233"/>
                  </a:cubicBezTo>
                  <a:cubicBezTo>
                    <a:pt x="12447" y="14948"/>
                    <a:pt x="13682" y="14251"/>
                    <a:pt x="14980" y="13713"/>
                  </a:cubicBezTo>
                  <a:cubicBezTo>
                    <a:pt x="14790" y="12003"/>
                    <a:pt x="15582" y="10356"/>
                    <a:pt x="17039" y="9469"/>
                  </a:cubicBezTo>
                  <a:cubicBezTo>
                    <a:pt x="17609" y="9057"/>
                    <a:pt x="18464" y="8677"/>
                    <a:pt x="18749" y="7981"/>
                  </a:cubicBezTo>
                  <a:cubicBezTo>
                    <a:pt x="18978" y="7352"/>
                    <a:pt x="18483" y="5999"/>
                    <a:pt x="17662" y="5999"/>
                  </a:cubicBezTo>
                  <a:cubicBezTo>
                    <a:pt x="17574" y="5999"/>
                    <a:pt x="17482" y="6015"/>
                    <a:pt x="17387" y="6049"/>
                  </a:cubicBezTo>
                  <a:cubicBezTo>
                    <a:pt x="16975" y="6207"/>
                    <a:pt x="16944" y="6746"/>
                    <a:pt x="16690" y="7031"/>
                  </a:cubicBezTo>
                  <a:cubicBezTo>
                    <a:pt x="16500" y="7284"/>
                    <a:pt x="16184" y="7442"/>
                    <a:pt x="15899" y="7474"/>
                  </a:cubicBezTo>
                  <a:cubicBezTo>
                    <a:pt x="15869" y="7475"/>
                    <a:pt x="15840" y="7476"/>
                    <a:pt x="15811" y="7476"/>
                  </a:cubicBezTo>
                  <a:cubicBezTo>
                    <a:pt x="15088" y="7476"/>
                    <a:pt x="14460" y="7100"/>
                    <a:pt x="14125" y="6461"/>
                  </a:cubicBezTo>
                  <a:cubicBezTo>
                    <a:pt x="13713" y="5669"/>
                    <a:pt x="13745" y="4687"/>
                    <a:pt x="13207" y="3959"/>
                  </a:cubicBezTo>
                  <a:cubicBezTo>
                    <a:pt x="12637" y="3135"/>
                    <a:pt x="11528" y="3325"/>
                    <a:pt x="10705" y="3104"/>
                  </a:cubicBezTo>
                  <a:cubicBezTo>
                    <a:pt x="9248" y="2660"/>
                    <a:pt x="8456" y="1299"/>
                    <a:pt x="78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65"/>
            <p:cNvSpPr/>
            <p:nvPr/>
          </p:nvSpPr>
          <p:spPr>
            <a:xfrm>
              <a:off x="8112816" y="1845848"/>
              <a:ext cx="2975" cy="3458"/>
            </a:xfrm>
            <a:custGeom>
              <a:rect b="b" l="l" r="r" t="t"/>
              <a:pathLst>
                <a:path extrusionOk="0" h="222" w="191">
                  <a:moveTo>
                    <a:pt x="0" y="0"/>
                  </a:moveTo>
                  <a:lnTo>
                    <a:pt x="190" y="222"/>
                  </a:lnTo>
                  <a:cubicBezTo>
                    <a:pt x="190" y="222"/>
                    <a:pt x="190" y="190"/>
                    <a:pt x="190" y="190"/>
                  </a:cubicBezTo>
                  <a:lnTo>
                    <a:pt x="0" y="0"/>
                  </a:lnTo>
                  <a:close/>
                </a:path>
              </a:pathLst>
            </a:custGeom>
            <a:solidFill>
              <a:srgbClr val="A958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65"/>
            <p:cNvSpPr/>
            <p:nvPr/>
          </p:nvSpPr>
          <p:spPr>
            <a:xfrm>
              <a:off x="8091101" y="1841953"/>
              <a:ext cx="75504" cy="69725"/>
            </a:xfrm>
            <a:custGeom>
              <a:rect b="b" l="l" r="r" t="t"/>
              <a:pathLst>
                <a:path extrusionOk="0" h="4476" w="4847">
                  <a:moveTo>
                    <a:pt x="3586" y="1"/>
                  </a:moveTo>
                  <a:cubicBezTo>
                    <a:pt x="2974" y="1"/>
                    <a:pt x="2205" y="326"/>
                    <a:pt x="1584" y="472"/>
                  </a:cubicBezTo>
                  <a:cubicBezTo>
                    <a:pt x="1014" y="1707"/>
                    <a:pt x="1" y="2974"/>
                    <a:pt x="1679" y="4146"/>
                  </a:cubicBezTo>
                  <a:cubicBezTo>
                    <a:pt x="1945" y="4345"/>
                    <a:pt x="2256" y="4475"/>
                    <a:pt x="2536" y="4475"/>
                  </a:cubicBezTo>
                  <a:cubicBezTo>
                    <a:pt x="2789" y="4475"/>
                    <a:pt x="3017" y="4369"/>
                    <a:pt x="3168" y="4114"/>
                  </a:cubicBezTo>
                  <a:cubicBezTo>
                    <a:pt x="3801" y="3037"/>
                    <a:pt x="4846" y="1644"/>
                    <a:pt x="4561" y="725"/>
                  </a:cubicBezTo>
                  <a:cubicBezTo>
                    <a:pt x="4400" y="176"/>
                    <a:pt x="4035" y="1"/>
                    <a:pt x="35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65"/>
            <p:cNvSpPr/>
            <p:nvPr/>
          </p:nvSpPr>
          <p:spPr>
            <a:xfrm>
              <a:off x="8094061" y="1979596"/>
              <a:ext cx="115180" cy="161383"/>
            </a:xfrm>
            <a:custGeom>
              <a:rect b="b" l="l" r="r" t="t"/>
              <a:pathLst>
                <a:path extrusionOk="0" h="10360" w="7394">
                  <a:moveTo>
                    <a:pt x="5448" y="7914"/>
                  </a:moveTo>
                  <a:lnTo>
                    <a:pt x="5448" y="7914"/>
                  </a:lnTo>
                  <a:cubicBezTo>
                    <a:pt x="5444" y="7917"/>
                    <a:pt x="5440" y="7920"/>
                    <a:pt x="5436" y="7924"/>
                  </a:cubicBezTo>
                  <a:lnTo>
                    <a:pt x="5436" y="7924"/>
                  </a:lnTo>
                  <a:cubicBezTo>
                    <a:pt x="5430" y="7931"/>
                    <a:pt x="5423" y="7938"/>
                    <a:pt x="5416" y="7945"/>
                  </a:cubicBezTo>
                  <a:lnTo>
                    <a:pt x="5448" y="7914"/>
                  </a:lnTo>
                  <a:close/>
                  <a:moveTo>
                    <a:pt x="3254" y="1"/>
                  </a:moveTo>
                  <a:cubicBezTo>
                    <a:pt x="3083" y="1"/>
                    <a:pt x="2906" y="20"/>
                    <a:pt x="2724" y="60"/>
                  </a:cubicBezTo>
                  <a:cubicBezTo>
                    <a:pt x="1267" y="377"/>
                    <a:pt x="1" y="1390"/>
                    <a:pt x="349" y="3132"/>
                  </a:cubicBezTo>
                  <a:cubicBezTo>
                    <a:pt x="634" y="4557"/>
                    <a:pt x="1267" y="5919"/>
                    <a:pt x="1774" y="7249"/>
                  </a:cubicBezTo>
                  <a:cubicBezTo>
                    <a:pt x="2186" y="8262"/>
                    <a:pt x="1299" y="9846"/>
                    <a:pt x="2819" y="10289"/>
                  </a:cubicBezTo>
                  <a:cubicBezTo>
                    <a:pt x="3006" y="10337"/>
                    <a:pt x="3172" y="10359"/>
                    <a:pt x="3321" y="10359"/>
                  </a:cubicBezTo>
                  <a:cubicBezTo>
                    <a:pt x="4635" y="10359"/>
                    <a:pt x="4623" y="8641"/>
                    <a:pt x="5436" y="7924"/>
                  </a:cubicBezTo>
                  <a:lnTo>
                    <a:pt x="5436" y="7924"/>
                  </a:lnTo>
                  <a:cubicBezTo>
                    <a:pt x="7393" y="5811"/>
                    <a:pt x="4783" y="4012"/>
                    <a:pt x="4973" y="1992"/>
                  </a:cubicBezTo>
                  <a:cubicBezTo>
                    <a:pt x="5109" y="738"/>
                    <a:pt x="4307" y="1"/>
                    <a:pt x="3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65"/>
            <p:cNvSpPr/>
            <p:nvPr/>
          </p:nvSpPr>
          <p:spPr>
            <a:xfrm>
              <a:off x="6768494" y="3185217"/>
              <a:ext cx="173175" cy="244613"/>
            </a:xfrm>
            <a:custGeom>
              <a:rect b="b" l="l" r="r" t="t"/>
              <a:pathLst>
                <a:path extrusionOk="0" h="15703" w="11117">
                  <a:moveTo>
                    <a:pt x="5828" y="0"/>
                  </a:moveTo>
                  <a:lnTo>
                    <a:pt x="5828" y="0"/>
                  </a:lnTo>
                  <a:cubicBezTo>
                    <a:pt x="5321" y="127"/>
                    <a:pt x="4815" y="159"/>
                    <a:pt x="4308" y="159"/>
                  </a:cubicBezTo>
                  <a:cubicBezTo>
                    <a:pt x="3580" y="159"/>
                    <a:pt x="2883" y="222"/>
                    <a:pt x="2186" y="380"/>
                  </a:cubicBezTo>
                  <a:cubicBezTo>
                    <a:pt x="1426" y="539"/>
                    <a:pt x="698" y="761"/>
                    <a:pt x="1" y="1077"/>
                  </a:cubicBezTo>
                  <a:cubicBezTo>
                    <a:pt x="286" y="1774"/>
                    <a:pt x="508" y="2471"/>
                    <a:pt x="666" y="3199"/>
                  </a:cubicBezTo>
                  <a:cubicBezTo>
                    <a:pt x="2724" y="4244"/>
                    <a:pt x="3136" y="5891"/>
                    <a:pt x="2249" y="7981"/>
                  </a:cubicBezTo>
                  <a:lnTo>
                    <a:pt x="2376" y="8203"/>
                  </a:lnTo>
                  <a:lnTo>
                    <a:pt x="2218" y="8393"/>
                  </a:lnTo>
                  <a:cubicBezTo>
                    <a:pt x="2883" y="10008"/>
                    <a:pt x="2534" y="11813"/>
                    <a:pt x="3168" y="13491"/>
                  </a:cubicBezTo>
                  <a:cubicBezTo>
                    <a:pt x="3702" y="14871"/>
                    <a:pt x="4704" y="15703"/>
                    <a:pt x="5682" y="15703"/>
                  </a:cubicBezTo>
                  <a:cubicBezTo>
                    <a:pt x="6096" y="15703"/>
                    <a:pt x="6506" y="15554"/>
                    <a:pt x="6873" y="15233"/>
                  </a:cubicBezTo>
                  <a:cubicBezTo>
                    <a:pt x="8077" y="14220"/>
                    <a:pt x="9628" y="13491"/>
                    <a:pt x="11117" y="12731"/>
                  </a:cubicBezTo>
                  <a:cubicBezTo>
                    <a:pt x="11022" y="12256"/>
                    <a:pt x="10895" y="11813"/>
                    <a:pt x="10673" y="11401"/>
                  </a:cubicBezTo>
                  <a:cubicBezTo>
                    <a:pt x="10325" y="10736"/>
                    <a:pt x="9818" y="10388"/>
                    <a:pt x="9343" y="9849"/>
                  </a:cubicBezTo>
                  <a:cubicBezTo>
                    <a:pt x="8868" y="9343"/>
                    <a:pt x="8995" y="8709"/>
                    <a:pt x="8995" y="7981"/>
                  </a:cubicBezTo>
                  <a:cubicBezTo>
                    <a:pt x="8932" y="7379"/>
                    <a:pt x="8615" y="6841"/>
                    <a:pt x="8140" y="6493"/>
                  </a:cubicBezTo>
                  <a:cubicBezTo>
                    <a:pt x="7697" y="6113"/>
                    <a:pt x="7253" y="5701"/>
                    <a:pt x="6873" y="5258"/>
                  </a:cubicBezTo>
                  <a:cubicBezTo>
                    <a:pt x="6493" y="4751"/>
                    <a:pt x="6208" y="4212"/>
                    <a:pt x="6050" y="3611"/>
                  </a:cubicBezTo>
                  <a:cubicBezTo>
                    <a:pt x="5796" y="2439"/>
                    <a:pt x="5701" y="1204"/>
                    <a:pt x="58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65"/>
            <p:cNvSpPr/>
            <p:nvPr/>
          </p:nvSpPr>
          <p:spPr>
            <a:xfrm>
              <a:off x="6575115" y="3036654"/>
              <a:ext cx="304400" cy="155479"/>
            </a:xfrm>
            <a:custGeom>
              <a:rect b="b" l="l" r="r" t="t"/>
              <a:pathLst>
                <a:path extrusionOk="0" h="9981" w="19541">
                  <a:moveTo>
                    <a:pt x="14356" y="1"/>
                  </a:moveTo>
                  <a:cubicBezTo>
                    <a:pt x="13601" y="1"/>
                    <a:pt x="12845" y="32"/>
                    <a:pt x="12098" y="100"/>
                  </a:cubicBezTo>
                  <a:cubicBezTo>
                    <a:pt x="10895" y="163"/>
                    <a:pt x="9596" y="163"/>
                    <a:pt x="8456" y="607"/>
                  </a:cubicBezTo>
                  <a:cubicBezTo>
                    <a:pt x="7918" y="797"/>
                    <a:pt x="7475" y="1114"/>
                    <a:pt x="7095" y="1525"/>
                  </a:cubicBezTo>
                  <a:cubicBezTo>
                    <a:pt x="6810" y="1969"/>
                    <a:pt x="6366" y="2285"/>
                    <a:pt x="5828" y="2349"/>
                  </a:cubicBezTo>
                  <a:cubicBezTo>
                    <a:pt x="5194" y="2412"/>
                    <a:pt x="4561" y="2380"/>
                    <a:pt x="3959" y="2444"/>
                  </a:cubicBezTo>
                  <a:cubicBezTo>
                    <a:pt x="2566" y="2634"/>
                    <a:pt x="1236" y="3045"/>
                    <a:pt x="1" y="3647"/>
                  </a:cubicBezTo>
                  <a:cubicBezTo>
                    <a:pt x="2376" y="5515"/>
                    <a:pt x="5638" y="5262"/>
                    <a:pt x="8615" y="5737"/>
                  </a:cubicBezTo>
                  <a:cubicBezTo>
                    <a:pt x="10103" y="6846"/>
                    <a:pt x="11307" y="8302"/>
                    <a:pt x="12130" y="9981"/>
                  </a:cubicBezTo>
                  <a:cubicBezTo>
                    <a:pt x="13460" y="9379"/>
                    <a:pt x="14885" y="9062"/>
                    <a:pt x="16342" y="8999"/>
                  </a:cubicBezTo>
                  <a:cubicBezTo>
                    <a:pt x="16441" y="8995"/>
                    <a:pt x="16542" y="8993"/>
                    <a:pt x="16644" y="8993"/>
                  </a:cubicBezTo>
                  <a:cubicBezTo>
                    <a:pt x="16779" y="8993"/>
                    <a:pt x="16916" y="8996"/>
                    <a:pt x="17053" y="8996"/>
                  </a:cubicBezTo>
                  <a:cubicBezTo>
                    <a:pt x="17531" y="8996"/>
                    <a:pt x="18010" y="8967"/>
                    <a:pt x="18432" y="8714"/>
                  </a:cubicBezTo>
                  <a:cubicBezTo>
                    <a:pt x="19255" y="8176"/>
                    <a:pt x="19540" y="7067"/>
                    <a:pt x="19509" y="6149"/>
                  </a:cubicBezTo>
                  <a:cubicBezTo>
                    <a:pt x="19477" y="4945"/>
                    <a:pt x="18812" y="3837"/>
                    <a:pt x="18305" y="2760"/>
                  </a:cubicBezTo>
                  <a:cubicBezTo>
                    <a:pt x="18052" y="2222"/>
                    <a:pt x="17799" y="1652"/>
                    <a:pt x="17609" y="1050"/>
                  </a:cubicBezTo>
                  <a:cubicBezTo>
                    <a:pt x="17456" y="499"/>
                    <a:pt x="16948" y="67"/>
                    <a:pt x="16371" y="67"/>
                  </a:cubicBezTo>
                  <a:cubicBezTo>
                    <a:pt x="16351" y="67"/>
                    <a:pt x="16331" y="67"/>
                    <a:pt x="16310" y="68"/>
                  </a:cubicBezTo>
                  <a:cubicBezTo>
                    <a:pt x="15664" y="24"/>
                    <a:pt x="15010" y="1"/>
                    <a:pt x="143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65"/>
            <p:cNvSpPr/>
            <p:nvPr/>
          </p:nvSpPr>
          <p:spPr>
            <a:xfrm>
              <a:off x="6915016" y="2953844"/>
              <a:ext cx="287623" cy="186961"/>
            </a:xfrm>
            <a:custGeom>
              <a:rect b="b" l="l" r="r" t="t"/>
              <a:pathLst>
                <a:path extrusionOk="0" h="12002" w="18464">
                  <a:moveTo>
                    <a:pt x="16388" y="1"/>
                  </a:moveTo>
                  <a:cubicBezTo>
                    <a:pt x="15249" y="1"/>
                    <a:pt x="14114" y="265"/>
                    <a:pt x="13112" y="792"/>
                  </a:cubicBezTo>
                  <a:cubicBezTo>
                    <a:pt x="12573" y="1077"/>
                    <a:pt x="12130" y="1489"/>
                    <a:pt x="11592" y="1743"/>
                  </a:cubicBezTo>
                  <a:cubicBezTo>
                    <a:pt x="11356" y="1831"/>
                    <a:pt x="11108" y="1878"/>
                    <a:pt x="10858" y="1878"/>
                  </a:cubicBezTo>
                  <a:cubicBezTo>
                    <a:pt x="10569" y="1878"/>
                    <a:pt x="10280" y="1815"/>
                    <a:pt x="10008" y="1679"/>
                  </a:cubicBezTo>
                  <a:cubicBezTo>
                    <a:pt x="9583" y="1522"/>
                    <a:pt x="9205" y="1366"/>
                    <a:pt x="8796" y="1366"/>
                  </a:cubicBezTo>
                  <a:cubicBezTo>
                    <a:pt x="8626" y="1366"/>
                    <a:pt x="8452" y="1393"/>
                    <a:pt x="8266" y="1457"/>
                  </a:cubicBezTo>
                  <a:cubicBezTo>
                    <a:pt x="7665" y="1679"/>
                    <a:pt x="7126" y="1964"/>
                    <a:pt x="6651" y="2376"/>
                  </a:cubicBezTo>
                  <a:cubicBezTo>
                    <a:pt x="5879" y="2927"/>
                    <a:pt x="4988" y="3526"/>
                    <a:pt x="4018" y="3526"/>
                  </a:cubicBezTo>
                  <a:cubicBezTo>
                    <a:pt x="3873" y="3526"/>
                    <a:pt x="3727" y="3513"/>
                    <a:pt x="3579" y="3484"/>
                  </a:cubicBezTo>
                  <a:cubicBezTo>
                    <a:pt x="3326" y="3453"/>
                    <a:pt x="3104" y="3358"/>
                    <a:pt x="2883" y="3199"/>
                  </a:cubicBezTo>
                  <a:cubicBezTo>
                    <a:pt x="2756" y="3104"/>
                    <a:pt x="2629" y="3009"/>
                    <a:pt x="2503" y="2914"/>
                  </a:cubicBezTo>
                  <a:cubicBezTo>
                    <a:pt x="2440" y="2887"/>
                    <a:pt x="2377" y="2876"/>
                    <a:pt x="2315" y="2876"/>
                  </a:cubicBezTo>
                  <a:cubicBezTo>
                    <a:pt x="2158" y="2876"/>
                    <a:pt x="2005" y="2950"/>
                    <a:pt x="1869" y="3041"/>
                  </a:cubicBezTo>
                  <a:cubicBezTo>
                    <a:pt x="1236" y="3358"/>
                    <a:pt x="602" y="3706"/>
                    <a:pt x="1" y="4086"/>
                  </a:cubicBezTo>
                  <a:cubicBezTo>
                    <a:pt x="64" y="4118"/>
                    <a:pt x="127" y="4149"/>
                    <a:pt x="222" y="4213"/>
                  </a:cubicBezTo>
                  <a:cubicBezTo>
                    <a:pt x="919" y="4719"/>
                    <a:pt x="1394" y="5479"/>
                    <a:pt x="1552" y="6335"/>
                  </a:cubicBezTo>
                  <a:cubicBezTo>
                    <a:pt x="1584" y="6778"/>
                    <a:pt x="1711" y="7190"/>
                    <a:pt x="1869" y="7601"/>
                  </a:cubicBezTo>
                  <a:cubicBezTo>
                    <a:pt x="2091" y="7981"/>
                    <a:pt x="2471" y="8235"/>
                    <a:pt x="2914" y="8330"/>
                  </a:cubicBezTo>
                  <a:cubicBezTo>
                    <a:pt x="3643" y="8551"/>
                    <a:pt x="4181" y="8900"/>
                    <a:pt x="4371" y="9660"/>
                  </a:cubicBezTo>
                  <a:cubicBezTo>
                    <a:pt x="4593" y="10451"/>
                    <a:pt x="4593" y="11085"/>
                    <a:pt x="5258" y="11560"/>
                  </a:cubicBezTo>
                  <a:cubicBezTo>
                    <a:pt x="5657" y="11860"/>
                    <a:pt x="6136" y="12002"/>
                    <a:pt x="6631" y="12002"/>
                  </a:cubicBezTo>
                  <a:cubicBezTo>
                    <a:pt x="6764" y="12002"/>
                    <a:pt x="6897" y="11992"/>
                    <a:pt x="7031" y="11972"/>
                  </a:cubicBezTo>
                  <a:cubicBezTo>
                    <a:pt x="7348" y="11940"/>
                    <a:pt x="7665" y="11813"/>
                    <a:pt x="7918" y="11592"/>
                  </a:cubicBezTo>
                  <a:cubicBezTo>
                    <a:pt x="8203" y="11338"/>
                    <a:pt x="8393" y="10990"/>
                    <a:pt x="8678" y="10736"/>
                  </a:cubicBezTo>
                  <a:cubicBezTo>
                    <a:pt x="9039" y="10409"/>
                    <a:pt x="9414" y="10284"/>
                    <a:pt x="9794" y="10284"/>
                  </a:cubicBezTo>
                  <a:cubicBezTo>
                    <a:pt x="10848" y="10284"/>
                    <a:pt x="11944" y="11241"/>
                    <a:pt x="12922" y="11497"/>
                  </a:cubicBezTo>
                  <a:cubicBezTo>
                    <a:pt x="13185" y="11565"/>
                    <a:pt x="13450" y="11595"/>
                    <a:pt x="13716" y="11595"/>
                  </a:cubicBezTo>
                  <a:cubicBezTo>
                    <a:pt x="14923" y="11595"/>
                    <a:pt x="16150" y="10990"/>
                    <a:pt x="17292" y="10705"/>
                  </a:cubicBezTo>
                  <a:cubicBezTo>
                    <a:pt x="17672" y="10610"/>
                    <a:pt x="18084" y="10546"/>
                    <a:pt x="18464" y="10546"/>
                  </a:cubicBezTo>
                  <a:cubicBezTo>
                    <a:pt x="18147" y="8836"/>
                    <a:pt x="17957" y="7126"/>
                    <a:pt x="17925" y="5384"/>
                  </a:cubicBezTo>
                  <a:cubicBezTo>
                    <a:pt x="17957" y="4403"/>
                    <a:pt x="17894" y="3453"/>
                    <a:pt x="17767" y="2471"/>
                  </a:cubicBezTo>
                  <a:cubicBezTo>
                    <a:pt x="17577" y="1648"/>
                    <a:pt x="17355" y="824"/>
                    <a:pt x="17070" y="32"/>
                  </a:cubicBezTo>
                  <a:cubicBezTo>
                    <a:pt x="16843" y="11"/>
                    <a:pt x="16615" y="1"/>
                    <a:pt x="163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65"/>
            <p:cNvSpPr/>
            <p:nvPr/>
          </p:nvSpPr>
          <p:spPr>
            <a:xfrm>
              <a:off x="6449809" y="1874464"/>
              <a:ext cx="1416353" cy="692217"/>
            </a:xfrm>
            <a:custGeom>
              <a:rect b="b" l="l" r="r" t="t"/>
              <a:pathLst>
                <a:path extrusionOk="0" h="44437" w="90923">
                  <a:moveTo>
                    <a:pt x="57290" y="0"/>
                  </a:moveTo>
                  <a:cubicBezTo>
                    <a:pt x="54788" y="3262"/>
                    <a:pt x="52128" y="6429"/>
                    <a:pt x="49341" y="9437"/>
                  </a:cubicBezTo>
                  <a:cubicBezTo>
                    <a:pt x="49270" y="9509"/>
                    <a:pt x="49181" y="9544"/>
                    <a:pt x="49087" y="9544"/>
                  </a:cubicBezTo>
                  <a:cubicBezTo>
                    <a:pt x="49056" y="9544"/>
                    <a:pt x="49024" y="9540"/>
                    <a:pt x="48993" y="9532"/>
                  </a:cubicBezTo>
                  <a:lnTo>
                    <a:pt x="38890" y="6334"/>
                  </a:lnTo>
                  <a:lnTo>
                    <a:pt x="34488" y="4940"/>
                  </a:lnTo>
                  <a:cubicBezTo>
                    <a:pt x="33255" y="4540"/>
                    <a:pt x="31963" y="3989"/>
                    <a:pt x="30639" y="3989"/>
                  </a:cubicBezTo>
                  <a:cubicBezTo>
                    <a:pt x="30603" y="3989"/>
                    <a:pt x="30566" y="3990"/>
                    <a:pt x="30530" y="3990"/>
                  </a:cubicBezTo>
                  <a:cubicBezTo>
                    <a:pt x="28060" y="4085"/>
                    <a:pt x="28091" y="6841"/>
                    <a:pt x="26919" y="8361"/>
                  </a:cubicBezTo>
                  <a:cubicBezTo>
                    <a:pt x="26433" y="8976"/>
                    <a:pt x="25697" y="9342"/>
                    <a:pt x="24931" y="9342"/>
                  </a:cubicBezTo>
                  <a:cubicBezTo>
                    <a:pt x="24750" y="9342"/>
                    <a:pt x="24567" y="9321"/>
                    <a:pt x="24386" y="9279"/>
                  </a:cubicBezTo>
                  <a:cubicBezTo>
                    <a:pt x="23151" y="9057"/>
                    <a:pt x="22232" y="8139"/>
                    <a:pt x="21187" y="7537"/>
                  </a:cubicBezTo>
                  <a:cubicBezTo>
                    <a:pt x="20667" y="7234"/>
                    <a:pt x="19925" y="6946"/>
                    <a:pt x="19245" y="6946"/>
                  </a:cubicBezTo>
                  <a:cubicBezTo>
                    <a:pt x="18930" y="6946"/>
                    <a:pt x="18629" y="7007"/>
                    <a:pt x="18369" y="7157"/>
                  </a:cubicBezTo>
                  <a:cubicBezTo>
                    <a:pt x="18147" y="7252"/>
                    <a:pt x="17989" y="7474"/>
                    <a:pt x="17957" y="7727"/>
                  </a:cubicBezTo>
                  <a:cubicBezTo>
                    <a:pt x="17989" y="8076"/>
                    <a:pt x="18084" y="8392"/>
                    <a:pt x="18242" y="8709"/>
                  </a:cubicBezTo>
                  <a:lnTo>
                    <a:pt x="18875" y="10863"/>
                  </a:lnTo>
                  <a:cubicBezTo>
                    <a:pt x="18907" y="10989"/>
                    <a:pt x="18844" y="11116"/>
                    <a:pt x="18780" y="11211"/>
                  </a:cubicBezTo>
                  <a:cubicBezTo>
                    <a:pt x="15424" y="14314"/>
                    <a:pt x="11655" y="17671"/>
                    <a:pt x="6905" y="17925"/>
                  </a:cubicBezTo>
                  <a:cubicBezTo>
                    <a:pt x="6905" y="17988"/>
                    <a:pt x="6873" y="18051"/>
                    <a:pt x="6873" y="18083"/>
                  </a:cubicBezTo>
                  <a:cubicBezTo>
                    <a:pt x="5954" y="20047"/>
                    <a:pt x="4086" y="21250"/>
                    <a:pt x="2629" y="22738"/>
                  </a:cubicBezTo>
                  <a:cubicBezTo>
                    <a:pt x="1109" y="24353"/>
                    <a:pt x="191" y="26444"/>
                    <a:pt x="96" y="28692"/>
                  </a:cubicBezTo>
                  <a:cubicBezTo>
                    <a:pt x="1" y="30877"/>
                    <a:pt x="824" y="32809"/>
                    <a:pt x="1838" y="34709"/>
                  </a:cubicBezTo>
                  <a:cubicBezTo>
                    <a:pt x="2883" y="36673"/>
                    <a:pt x="4023" y="38700"/>
                    <a:pt x="4181" y="40980"/>
                  </a:cubicBezTo>
                  <a:cubicBezTo>
                    <a:pt x="4181" y="41011"/>
                    <a:pt x="4181" y="41043"/>
                    <a:pt x="4181" y="41075"/>
                  </a:cubicBezTo>
                  <a:cubicBezTo>
                    <a:pt x="4222" y="41044"/>
                    <a:pt x="4269" y="41030"/>
                    <a:pt x="4316" y="41030"/>
                  </a:cubicBezTo>
                  <a:cubicBezTo>
                    <a:pt x="4417" y="41030"/>
                    <a:pt x="4518" y="41094"/>
                    <a:pt x="4561" y="41201"/>
                  </a:cubicBezTo>
                  <a:cubicBezTo>
                    <a:pt x="5011" y="42101"/>
                    <a:pt x="6028" y="42376"/>
                    <a:pt x="6968" y="42376"/>
                  </a:cubicBezTo>
                  <a:cubicBezTo>
                    <a:pt x="7021" y="42376"/>
                    <a:pt x="7074" y="42375"/>
                    <a:pt x="7126" y="42373"/>
                  </a:cubicBezTo>
                  <a:cubicBezTo>
                    <a:pt x="8361" y="42310"/>
                    <a:pt x="9501" y="41676"/>
                    <a:pt x="10737" y="41455"/>
                  </a:cubicBezTo>
                  <a:cubicBezTo>
                    <a:pt x="11093" y="41373"/>
                    <a:pt x="11449" y="41328"/>
                    <a:pt x="11799" y="41328"/>
                  </a:cubicBezTo>
                  <a:cubicBezTo>
                    <a:pt x="12538" y="41328"/>
                    <a:pt x="13249" y="41530"/>
                    <a:pt x="13872" y="42025"/>
                  </a:cubicBezTo>
                  <a:cubicBezTo>
                    <a:pt x="14537" y="42531"/>
                    <a:pt x="14917" y="43387"/>
                    <a:pt x="14790" y="44210"/>
                  </a:cubicBezTo>
                  <a:cubicBezTo>
                    <a:pt x="15335" y="44370"/>
                    <a:pt x="15881" y="44436"/>
                    <a:pt x="16427" y="44436"/>
                  </a:cubicBezTo>
                  <a:cubicBezTo>
                    <a:pt x="18262" y="44436"/>
                    <a:pt x="20095" y="43685"/>
                    <a:pt x="21852" y="43197"/>
                  </a:cubicBezTo>
                  <a:cubicBezTo>
                    <a:pt x="22929" y="42848"/>
                    <a:pt x="24069" y="42658"/>
                    <a:pt x="25209" y="42658"/>
                  </a:cubicBezTo>
                  <a:cubicBezTo>
                    <a:pt x="25494" y="42674"/>
                    <a:pt x="25787" y="42682"/>
                    <a:pt x="26080" y="42682"/>
                  </a:cubicBezTo>
                  <a:cubicBezTo>
                    <a:pt x="26373" y="42682"/>
                    <a:pt x="26666" y="42674"/>
                    <a:pt x="26951" y="42658"/>
                  </a:cubicBezTo>
                  <a:cubicBezTo>
                    <a:pt x="27458" y="42563"/>
                    <a:pt x="27933" y="42310"/>
                    <a:pt x="28281" y="41898"/>
                  </a:cubicBezTo>
                  <a:cubicBezTo>
                    <a:pt x="28966" y="41184"/>
                    <a:pt x="29790" y="40945"/>
                    <a:pt x="30754" y="40945"/>
                  </a:cubicBezTo>
                  <a:cubicBezTo>
                    <a:pt x="30816" y="40945"/>
                    <a:pt x="30878" y="40946"/>
                    <a:pt x="30941" y="40948"/>
                  </a:cubicBezTo>
                  <a:cubicBezTo>
                    <a:pt x="31321" y="40948"/>
                    <a:pt x="31720" y="40976"/>
                    <a:pt x="32116" y="40976"/>
                  </a:cubicBezTo>
                  <a:cubicBezTo>
                    <a:pt x="32743" y="40976"/>
                    <a:pt x="33363" y="40905"/>
                    <a:pt x="33887" y="40536"/>
                  </a:cubicBezTo>
                  <a:cubicBezTo>
                    <a:pt x="34362" y="40220"/>
                    <a:pt x="34710" y="39808"/>
                    <a:pt x="35312" y="39713"/>
                  </a:cubicBezTo>
                  <a:cubicBezTo>
                    <a:pt x="35628" y="39650"/>
                    <a:pt x="35921" y="39650"/>
                    <a:pt x="36206" y="39650"/>
                  </a:cubicBezTo>
                  <a:cubicBezTo>
                    <a:pt x="36491" y="39650"/>
                    <a:pt x="36769" y="39650"/>
                    <a:pt x="37054" y="39586"/>
                  </a:cubicBezTo>
                  <a:cubicBezTo>
                    <a:pt x="38035" y="39396"/>
                    <a:pt x="38605" y="38383"/>
                    <a:pt x="39080" y="37591"/>
                  </a:cubicBezTo>
                  <a:cubicBezTo>
                    <a:pt x="39587" y="36673"/>
                    <a:pt x="40284" y="35881"/>
                    <a:pt x="41044" y="35184"/>
                  </a:cubicBezTo>
                  <a:cubicBezTo>
                    <a:pt x="41392" y="34899"/>
                    <a:pt x="41741" y="34678"/>
                    <a:pt x="42121" y="34456"/>
                  </a:cubicBezTo>
                  <a:cubicBezTo>
                    <a:pt x="41361" y="34076"/>
                    <a:pt x="40569" y="33791"/>
                    <a:pt x="39967" y="33189"/>
                  </a:cubicBezTo>
                  <a:cubicBezTo>
                    <a:pt x="38669" y="29040"/>
                    <a:pt x="34362" y="28945"/>
                    <a:pt x="31511" y="26855"/>
                  </a:cubicBezTo>
                  <a:cubicBezTo>
                    <a:pt x="31226" y="26602"/>
                    <a:pt x="30910" y="26349"/>
                    <a:pt x="30593" y="26127"/>
                  </a:cubicBezTo>
                  <a:cubicBezTo>
                    <a:pt x="29421" y="24892"/>
                    <a:pt x="27711" y="24607"/>
                    <a:pt x="26286" y="23847"/>
                  </a:cubicBezTo>
                  <a:cubicBezTo>
                    <a:pt x="26450" y="22769"/>
                    <a:pt x="27121" y="22713"/>
                    <a:pt x="27822" y="22713"/>
                  </a:cubicBezTo>
                  <a:cubicBezTo>
                    <a:pt x="27903" y="22713"/>
                    <a:pt x="27985" y="22714"/>
                    <a:pt x="28066" y="22714"/>
                  </a:cubicBezTo>
                  <a:cubicBezTo>
                    <a:pt x="28500" y="22714"/>
                    <a:pt x="28926" y="22693"/>
                    <a:pt x="29231" y="22422"/>
                  </a:cubicBezTo>
                  <a:cubicBezTo>
                    <a:pt x="29243" y="22417"/>
                    <a:pt x="29258" y="22414"/>
                    <a:pt x="29275" y="22414"/>
                  </a:cubicBezTo>
                  <a:cubicBezTo>
                    <a:pt x="29811" y="22414"/>
                    <a:pt x="32903" y="24736"/>
                    <a:pt x="34837" y="24829"/>
                  </a:cubicBezTo>
                  <a:cubicBezTo>
                    <a:pt x="34905" y="24831"/>
                    <a:pt x="34972" y="24832"/>
                    <a:pt x="35038" y="24832"/>
                  </a:cubicBezTo>
                  <a:cubicBezTo>
                    <a:pt x="38092" y="24832"/>
                    <a:pt x="38146" y="22122"/>
                    <a:pt x="41490" y="22122"/>
                  </a:cubicBezTo>
                  <a:cubicBezTo>
                    <a:pt x="41631" y="22122"/>
                    <a:pt x="41777" y="22127"/>
                    <a:pt x="41931" y="22137"/>
                  </a:cubicBezTo>
                  <a:cubicBezTo>
                    <a:pt x="42216" y="22137"/>
                    <a:pt x="42532" y="22073"/>
                    <a:pt x="42786" y="21947"/>
                  </a:cubicBezTo>
                  <a:cubicBezTo>
                    <a:pt x="43059" y="23788"/>
                    <a:pt x="43313" y="25668"/>
                    <a:pt x="45145" y="25668"/>
                  </a:cubicBezTo>
                  <a:cubicBezTo>
                    <a:pt x="45645" y="25668"/>
                    <a:pt x="46262" y="25528"/>
                    <a:pt x="47029" y="25209"/>
                  </a:cubicBezTo>
                  <a:cubicBezTo>
                    <a:pt x="47663" y="24702"/>
                    <a:pt x="47663" y="24132"/>
                    <a:pt x="47093" y="23562"/>
                  </a:cubicBezTo>
                  <a:cubicBezTo>
                    <a:pt x="46016" y="23372"/>
                    <a:pt x="46048" y="22612"/>
                    <a:pt x="46174" y="21820"/>
                  </a:cubicBezTo>
                  <a:lnTo>
                    <a:pt x="43482" y="21028"/>
                  </a:lnTo>
                  <a:cubicBezTo>
                    <a:pt x="43546" y="20902"/>
                    <a:pt x="43577" y="20775"/>
                    <a:pt x="43609" y="20648"/>
                  </a:cubicBezTo>
                  <a:cubicBezTo>
                    <a:pt x="43231" y="17293"/>
                    <a:pt x="44560" y="16008"/>
                    <a:pt x="46942" y="16008"/>
                  </a:cubicBezTo>
                  <a:cubicBezTo>
                    <a:pt x="47550" y="16008"/>
                    <a:pt x="48227" y="16092"/>
                    <a:pt x="48961" y="16246"/>
                  </a:cubicBezTo>
                  <a:cubicBezTo>
                    <a:pt x="49544" y="16196"/>
                    <a:pt x="50132" y="16170"/>
                    <a:pt x="50720" y="16170"/>
                  </a:cubicBezTo>
                  <a:cubicBezTo>
                    <a:pt x="51604" y="16170"/>
                    <a:pt x="52489" y="16227"/>
                    <a:pt x="53363" y="16341"/>
                  </a:cubicBezTo>
                  <a:cubicBezTo>
                    <a:pt x="55105" y="18273"/>
                    <a:pt x="58367" y="19413"/>
                    <a:pt x="58588" y="24543"/>
                  </a:cubicBezTo>
                  <a:cubicBezTo>
                    <a:pt x="60869" y="22327"/>
                    <a:pt x="64859" y="23752"/>
                    <a:pt x="65492" y="19825"/>
                  </a:cubicBezTo>
                  <a:cubicBezTo>
                    <a:pt x="67012" y="18146"/>
                    <a:pt x="69609" y="17450"/>
                    <a:pt x="70148" y="14853"/>
                  </a:cubicBezTo>
                  <a:cubicBezTo>
                    <a:pt x="72175" y="14726"/>
                    <a:pt x="74075" y="14061"/>
                    <a:pt x="75975" y="13364"/>
                  </a:cubicBezTo>
                  <a:cubicBezTo>
                    <a:pt x="80535" y="11654"/>
                    <a:pt x="84367" y="8899"/>
                    <a:pt x="88009" y="5795"/>
                  </a:cubicBezTo>
                  <a:cubicBezTo>
                    <a:pt x="88199" y="5669"/>
                    <a:pt x="88389" y="5542"/>
                    <a:pt x="88579" y="5384"/>
                  </a:cubicBezTo>
                  <a:lnTo>
                    <a:pt x="88674" y="5289"/>
                  </a:lnTo>
                  <a:cubicBezTo>
                    <a:pt x="89561" y="4940"/>
                    <a:pt x="90321" y="4370"/>
                    <a:pt x="90923" y="3610"/>
                  </a:cubicBezTo>
                  <a:lnTo>
                    <a:pt x="90923" y="3610"/>
                  </a:lnTo>
                  <a:cubicBezTo>
                    <a:pt x="88844" y="4501"/>
                    <a:pt x="86627" y="4946"/>
                    <a:pt x="84375" y="4946"/>
                  </a:cubicBezTo>
                  <a:cubicBezTo>
                    <a:pt x="84224" y="4946"/>
                    <a:pt x="84074" y="4944"/>
                    <a:pt x="83924" y="4940"/>
                  </a:cubicBezTo>
                  <a:cubicBezTo>
                    <a:pt x="81148" y="4849"/>
                    <a:pt x="78491" y="3700"/>
                    <a:pt x="75724" y="3700"/>
                  </a:cubicBezTo>
                  <a:cubicBezTo>
                    <a:pt x="75618" y="3700"/>
                    <a:pt x="75511" y="3702"/>
                    <a:pt x="75405" y="3705"/>
                  </a:cubicBezTo>
                  <a:cubicBezTo>
                    <a:pt x="72650" y="3800"/>
                    <a:pt x="70179" y="5194"/>
                    <a:pt x="67456" y="5669"/>
                  </a:cubicBezTo>
                  <a:cubicBezTo>
                    <a:pt x="66966" y="5745"/>
                    <a:pt x="66478" y="5782"/>
                    <a:pt x="65994" y="5782"/>
                  </a:cubicBezTo>
                  <a:cubicBezTo>
                    <a:pt x="62249" y="5782"/>
                    <a:pt x="58776" y="3562"/>
                    <a:pt x="572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65"/>
            <p:cNvSpPr/>
            <p:nvPr/>
          </p:nvSpPr>
          <p:spPr>
            <a:xfrm>
              <a:off x="6460667" y="3434519"/>
              <a:ext cx="366554" cy="266734"/>
            </a:xfrm>
            <a:custGeom>
              <a:rect b="b" l="l" r="r" t="t"/>
              <a:pathLst>
                <a:path extrusionOk="0" h="17123" w="23531">
                  <a:moveTo>
                    <a:pt x="13563" y="1"/>
                  </a:moveTo>
                  <a:cubicBezTo>
                    <a:pt x="10691" y="1"/>
                    <a:pt x="7730" y="912"/>
                    <a:pt x="4687" y="1953"/>
                  </a:cubicBezTo>
                  <a:cubicBezTo>
                    <a:pt x="1489" y="3061"/>
                    <a:pt x="0" y="4550"/>
                    <a:pt x="507" y="7907"/>
                  </a:cubicBezTo>
                  <a:cubicBezTo>
                    <a:pt x="982" y="8350"/>
                    <a:pt x="1394" y="8857"/>
                    <a:pt x="1806" y="9332"/>
                  </a:cubicBezTo>
                  <a:lnTo>
                    <a:pt x="3547" y="8540"/>
                  </a:lnTo>
                  <a:cubicBezTo>
                    <a:pt x="4276" y="8192"/>
                    <a:pt x="5036" y="7780"/>
                    <a:pt x="5859" y="7495"/>
                  </a:cubicBezTo>
                  <a:cubicBezTo>
                    <a:pt x="6151" y="7364"/>
                    <a:pt x="6456" y="7299"/>
                    <a:pt x="6762" y="7299"/>
                  </a:cubicBezTo>
                  <a:cubicBezTo>
                    <a:pt x="7121" y="7299"/>
                    <a:pt x="7481" y="7387"/>
                    <a:pt x="7823" y="7558"/>
                  </a:cubicBezTo>
                  <a:cubicBezTo>
                    <a:pt x="8424" y="7907"/>
                    <a:pt x="8931" y="8382"/>
                    <a:pt x="9311" y="8952"/>
                  </a:cubicBezTo>
                  <a:cubicBezTo>
                    <a:pt x="11338" y="11453"/>
                    <a:pt x="13016" y="14209"/>
                    <a:pt x="14378" y="17122"/>
                  </a:cubicBezTo>
                  <a:cubicBezTo>
                    <a:pt x="15012" y="16964"/>
                    <a:pt x="15455" y="16394"/>
                    <a:pt x="15898" y="15950"/>
                  </a:cubicBezTo>
                  <a:cubicBezTo>
                    <a:pt x="16278" y="15412"/>
                    <a:pt x="16848" y="15000"/>
                    <a:pt x="17482" y="14779"/>
                  </a:cubicBezTo>
                  <a:cubicBezTo>
                    <a:pt x="17617" y="14754"/>
                    <a:pt x="17761" y="14739"/>
                    <a:pt x="17908" y="14739"/>
                  </a:cubicBezTo>
                  <a:cubicBezTo>
                    <a:pt x="18140" y="14739"/>
                    <a:pt x="18377" y="14777"/>
                    <a:pt x="18590" y="14874"/>
                  </a:cubicBezTo>
                  <a:cubicBezTo>
                    <a:pt x="19065" y="15064"/>
                    <a:pt x="19509" y="15380"/>
                    <a:pt x="20015" y="15412"/>
                  </a:cubicBezTo>
                  <a:cubicBezTo>
                    <a:pt x="20522" y="15412"/>
                    <a:pt x="21060" y="15127"/>
                    <a:pt x="21599" y="15064"/>
                  </a:cubicBezTo>
                  <a:cubicBezTo>
                    <a:pt x="21710" y="15048"/>
                    <a:pt x="21813" y="15040"/>
                    <a:pt x="21915" y="15040"/>
                  </a:cubicBezTo>
                  <a:cubicBezTo>
                    <a:pt x="22018" y="15040"/>
                    <a:pt x="22121" y="15048"/>
                    <a:pt x="22232" y="15064"/>
                  </a:cubicBezTo>
                  <a:cubicBezTo>
                    <a:pt x="22485" y="14494"/>
                    <a:pt x="22010" y="13924"/>
                    <a:pt x="21725" y="13512"/>
                  </a:cubicBezTo>
                  <a:cubicBezTo>
                    <a:pt x="21440" y="13100"/>
                    <a:pt x="21282" y="12657"/>
                    <a:pt x="21187" y="12182"/>
                  </a:cubicBezTo>
                  <a:cubicBezTo>
                    <a:pt x="21060" y="11105"/>
                    <a:pt x="21599" y="10060"/>
                    <a:pt x="22200" y="9205"/>
                  </a:cubicBezTo>
                  <a:cubicBezTo>
                    <a:pt x="22549" y="8793"/>
                    <a:pt x="22865" y="8318"/>
                    <a:pt x="23182" y="7875"/>
                  </a:cubicBezTo>
                  <a:cubicBezTo>
                    <a:pt x="23531" y="7241"/>
                    <a:pt x="23372" y="6703"/>
                    <a:pt x="23277" y="6038"/>
                  </a:cubicBezTo>
                  <a:cubicBezTo>
                    <a:pt x="23151" y="5215"/>
                    <a:pt x="23151" y="4391"/>
                    <a:pt x="23277" y="3568"/>
                  </a:cubicBezTo>
                  <a:cubicBezTo>
                    <a:pt x="22739" y="3536"/>
                    <a:pt x="22232" y="3441"/>
                    <a:pt x="21725" y="3346"/>
                  </a:cubicBezTo>
                  <a:cubicBezTo>
                    <a:pt x="19095" y="872"/>
                    <a:pt x="16371" y="1"/>
                    <a:pt x="135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65"/>
            <p:cNvSpPr/>
            <p:nvPr/>
          </p:nvSpPr>
          <p:spPr>
            <a:xfrm>
              <a:off x="6434029" y="2761493"/>
              <a:ext cx="249147" cy="324090"/>
            </a:xfrm>
            <a:custGeom>
              <a:rect b="b" l="l" r="r" t="t"/>
              <a:pathLst>
                <a:path extrusionOk="0" h="20805" w="15994">
                  <a:moveTo>
                    <a:pt x="13621" y="1"/>
                  </a:moveTo>
                  <a:cubicBezTo>
                    <a:pt x="12859" y="1"/>
                    <a:pt x="12118" y="590"/>
                    <a:pt x="11781" y="1265"/>
                  </a:cubicBezTo>
                  <a:cubicBezTo>
                    <a:pt x="11369" y="2151"/>
                    <a:pt x="11433" y="3133"/>
                    <a:pt x="11528" y="4083"/>
                  </a:cubicBezTo>
                  <a:cubicBezTo>
                    <a:pt x="11591" y="4812"/>
                    <a:pt x="11591" y="5667"/>
                    <a:pt x="10926" y="6205"/>
                  </a:cubicBezTo>
                  <a:cubicBezTo>
                    <a:pt x="10588" y="6470"/>
                    <a:pt x="10219" y="6561"/>
                    <a:pt x="9833" y="6561"/>
                  </a:cubicBezTo>
                  <a:cubicBezTo>
                    <a:pt x="8984" y="6561"/>
                    <a:pt x="8056" y="6120"/>
                    <a:pt x="7210" y="6120"/>
                  </a:cubicBezTo>
                  <a:cubicBezTo>
                    <a:pt x="7107" y="6120"/>
                    <a:pt x="7005" y="6127"/>
                    <a:pt x="6904" y="6142"/>
                  </a:cubicBezTo>
                  <a:cubicBezTo>
                    <a:pt x="6112" y="6268"/>
                    <a:pt x="5669" y="6997"/>
                    <a:pt x="5321" y="7630"/>
                  </a:cubicBezTo>
                  <a:cubicBezTo>
                    <a:pt x="4972" y="8327"/>
                    <a:pt x="4561" y="8960"/>
                    <a:pt x="4054" y="9530"/>
                  </a:cubicBezTo>
                  <a:cubicBezTo>
                    <a:pt x="2977" y="10639"/>
                    <a:pt x="1457" y="11145"/>
                    <a:pt x="0" y="11557"/>
                  </a:cubicBezTo>
                  <a:cubicBezTo>
                    <a:pt x="602" y="13394"/>
                    <a:pt x="475" y="15611"/>
                    <a:pt x="2787" y="16466"/>
                  </a:cubicBezTo>
                  <a:lnTo>
                    <a:pt x="3167" y="16434"/>
                  </a:lnTo>
                  <a:lnTo>
                    <a:pt x="3484" y="16592"/>
                  </a:lnTo>
                  <a:cubicBezTo>
                    <a:pt x="4656" y="17447"/>
                    <a:pt x="5701" y="18524"/>
                    <a:pt x="7158" y="18999"/>
                  </a:cubicBezTo>
                  <a:cubicBezTo>
                    <a:pt x="7506" y="19664"/>
                    <a:pt x="7949" y="20266"/>
                    <a:pt x="8488" y="20804"/>
                  </a:cubicBezTo>
                  <a:cubicBezTo>
                    <a:pt x="9438" y="20329"/>
                    <a:pt x="10451" y="19949"/>
                    <a:pt x="11528" y="19696"/>
                  </a:cubicBezTo>
                  <a:cubicBezTo>
                    <a:pt x="12256" y="19538"/>
                    <a:pt x="12985" y="19411"/>
                    <a:pt x="13745" y="19379"/>
                  </a:cubicBezTo>
                  <a:cubicBezTo>
                    <a:pt x="14156" y="19379"/>
                    <a:pt x="14536" y="19348"/>
                    <a:pt x="14948" y="19316"/>
                  </a:cubicBezTo>
                  <a:cubicBezTo>
                    <a:pt x="15328" y="19253"/>
                    <a:pt x="15518" y="18936"/>
                    <a:pt x="15803" y="18619"/>
                  </a:cubicBezTo>
                  <a:cubicBezTo>
                    <a:pt x="15867" y="18556"/>
                    <a:pt x="15930" y="18492"/>
                    <a:pt x="15993" y="18429"/>
                  </a:cubicBezTo>
                  <a:cubicBezTo>
                    <a:pt x="15455" y="17891"/>
                    <a:pt x="14916" y="17384"/>
                    <a:pt x="14410" y="16846"/>
                  </a:cubicBezTo>
                  <a:cubicBezTo>
                    <a:pt x="13871" y="16371"/>
                    <a:pt x="13460" y="15801"/>
                    <a:pt x="13111" y="15167"/>
                  </a:cubicBezTo>
                  <a:cubicBezTo>
                    <a:pt x="12858" y="14661"/>
                    <a:pt x="12763" y="14059"/>
                    <a:pt x="12890" y="13489"/>
                  </a:cubicBezTo>
                  <a:cubicBezTo>
                    <a:pt x="13048" y="12887"/>
                    <a:pt x="13333" y="12285"/>
                    <a:pt x="13681" y="11779"/>
                  </a:cubicBezTo>
                  <a:cubicBezTo>
                    <a:pt x="14061" y="11145"/>
                    <a:pt x="14315" y="10449"/>
                    <a:pt x="13903" y="9784"/>
                  </a:cubicBezTo>
                  <a:cubicBezTo>
                    <a:pt x="13650" y="9308"/>
                    <a:pt x="13460" y="8833"/>
                    <a:pt x="13681" y="8327"/>
                  </a:cubicBezTo>
                  <a:cubicBezTo>
                    <a:pt x="13903" y="7883"/>
                    <a:pt x="14283" y="7598"/>
                    <a:pt x="14536" y="7187"/>
                  </a:cubicBezTo>
                  <a:cubicBezTo>
                    <a:pt x="14853" y="6617"/>
                    <a:pt x="14473" y="6047"/>
                    <a:pt x="14315" y="5477"/>
                  </a:cubicBezTo>
                  <a:cubicBezTo>
                    <a:pt x="14156" y="4970"/>
                    <a:pt x="14220" y="4400"/>
                    <a:pt x="14473" y="3956"/>
                  </a:cubicBezTo>
                  <a:cubicBezTo>
                    <a:pt x="14726" y="3545"/>
                    <a:pt x="15075" y="3228"/>
                    <a:pt x="15265" y="2816"/>
                  </a:cubicBezTo>
                  <a:cubicBezTo>
                    <a:pt x="15075" y="2753"/>
                    <a:pt x="14853" y="2626"/>
                    <a:pt x="14695" y="2468"/>
                  </a:cubicBezTo>
                  <a:cubicBezTo>
                    <a:pt x="14568" y="2310"/>
                    <a:pt x="14568" y="2120"/>
                    <a:pt x="14695" y="1961"/>
                  </a:cubicBezTo>
                  <a:cubicBezTo>
                    <a:pt x="15265" y="1391"/>
                    <a:pt x="14821" y="346"/>
                    <a:pt x="14125" y="93"/>
                  </a:cubicBezTo>
                  <a:cubicBezTo>
                    <a:pt x="13958" y="30"/>
                    <a:pt x="13789" y="1"/>
                    <a:pt x="1362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65"/>
            <p:cNvSpPr/>
            <p:nvPr/>
          </p:nvSpPr>
          <p:spPr>
            <a:xfrm>
              <a:off x="6777388" y="3233569"/>
              <a:ext cx="1480" cy="1495"/>
            </a:xfrm>
            <a:custGeom>
              <a:rect b="b" l="l" r="r" t="t"/>
              <a:pathLst>
                <a:path extrusionOk="0" h="96" w="95">
                  <a:moveTo>
                    <a:pt x="0" y="0"/>
                  </a:moveTo>
                  <a:lnTo>
                    <a:pt x="95" y="95"/>
                  </a:lnTo>
                  <a:lnTo>
                    <a:pt x="95" y="63"/>
                  </a:lnTo>
                  <a:cubicBezTo>
                    <a:pt x="95" y="63"/>
                    <a:pt x="32" y="32"/>
                    <a:pt x="0" y="0"/>
                  </a:cubicBezTo>
                  <a:close/>
                </a:path>
              </a:pathLst>
            </a:custGeom>
            <a:solidFill>
              <a:srgbClr val="A958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65"/>
            <p:cNvSpPr/>
            <p:nvPr/>
          </p:nvSpPr>
          <p:spPr>
            <a:xfrm>
              <a:off x="6563774" y="3183425"/>
              <a:ext cx="123343" cy="66236"/>
            </a:xfrm>
            <a:custGeom>
              <a:rect b="b" l="l" r="r" t="t"/>
              <a:pathLst>
                <a:path extrusionOk="0" h="4252" w="7918">
                  <a:moveTo>
                    <a:pt x="2928" y="1"/>
                  </a:moveTo>
                  <a:cubicBezTo>
                    <a:pt x="2100" y="1"/>
                    <a:pt x="1265" y="223"/>
                    <a:pt x="412" y="876"/>
                  </a:cubicBezTo>
                  <a:cubicBezTo>
                    <a:pt x="0" y="2174"/>
                    <a:pt x="412" y="3061"/>
                    <a:pt x="1837" y="3282"/>
                  </a:cubicBezTo>
                  <a:cubicBezTo>
                    <a:pt x="2273" y="3119"/>
                    <a:pt x="2968" y="2744"/>
                    <a:pt x="3254" y="2744"/>
                  </a:cubicBezTo>
                  <a:cubicBezTo>
                    <a:pt x="3300" y="2744"/>
                    <a:pt x="3335" y="2754"/>
                    <a:pt x="3357" y="2776"/>
                  </a:cubicBezTo>
                  <a:cubicBezTo>
                    <a:pt x="4315" y="3813"/>
                    <a:pt x="5063" y="4251"/>
                    <a:pt x="5669" y="4251"/>
                  </a:cubicBezTo>
                  <a:cubicBezTo>
                    <a:pt x="6745" y="4251"/>
                    <a:pt x="7370" y="2867"/>
                    <a:pt x="7918" y="1002"/>
                  </a:cubicBezTo>
                  <a:cubicBezTo>
                    <a:pt x="6226" y="896"/>
                    <a:pt x="4592" y="1"/>
                    <a:pt x="29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65"/>
            <p:cNvSpPr/>
            <p:nvPr/>
          </p:nvSpPr>
          <p:spPr>
            <a:xfrm>
              <a:off x="8033885" y="3653866"/>
              <a:ext cx="71875" cy="61780"/>
            </a:xfrm>
            <a:custGeom>
              <a:rect b="b" l="l" r="r" t="t"/>
              <a:pathLst>
                <a:path extrusionOk="0" h="3966" w="4614">
                  <a:moveTo>
                    <a:pt x="3625" y="0"/>
                  </a:moveTo>
                  <a:cubicBezTo>
                    <a:pt x="3339" y="0"/>
                    <a:pt x="2937" y="121"/>
                    <a:pt x="2375" y="413"/>
                  </a:cubicBezTo>
                  <a:cubicBezTo>
                    <a:pt x="1394" y="539"/>
                    <a:pt x="1520" y="1394"/>
                    <a:pt x="1330" y="2028"/>
                  </a:cubicBezTo>
                  <a:cubicBezTo>
                    <a:pt x="0" y="3105"/>
                    <a:pt x="507" y="3675"/>
                    <a:pt x="1869" y="3896"/>
                  </a:cubicBezTo>
                  <a:cubicBezTo>
                    <a:pt x="2118" y="3940"/>
                    <a:pt x="2364" y="3965"/>
                    <a:pt x="2598" y="3965"/>
                  </a:cubicBezTo>
                  <a:cubicBezTo>
                    <a:pt x="3549" y="3965"/>
                    <a:pt x="4295" y="3546"/>
                    <a:pt x="4244" y="2249"/>
                  </a:cubicBezTo>
                  <a:cubicBezTo>
                    <a:pt x="4219" y="1439"/>
                    <a:pt x="4614" y="0"/>
                    <a:pt x="36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65"/>
            <p:cNvSpPr/>
            <p:nvPr/>
          </p:nvSpPr>
          <p:spPr>
            <a:xfrm>
              <a:off x="8023028" y="3179827"/>
              <a:ext cx="94727" cy="87203"/>
            </a:xfrm>
            <a:custGeom>
              <a:rect b="b" l="l" r="r" t="t"/>
              <a:pathLst>
                <a:path extrusionOk="0" h="5598" w="6081">
                  <a:moveTo>
                    <a:pt x="4142" y="0"/>
                  </a:moveTo>
                  <a:cubicBezTo>
                    <a:pt x="2990" y="0"/>
                    <a:pt x="2003" y="373"/>
                    <a:pt x="1552" y="2025"/>
                  </a:cubicBezTo>
                  <a:cubicBezTo>
                    <a:pt x="2122" y="3007"/>
                    <a:pt x="0" y="3767"/>
                    <a:pt x="1330" y="4812"/>
                  </a:cubicBezTo>
                  <a:cubicBezTo>
                    <a:pt x="1863" y="5369"/>
                    <a:pt x="2354" y="5597"/>
                    <a:pt x="2817" y="5597"/>
                  </a:cubicBezTo>
                  <a:cubicBezTo>
                    <a:pt x="3512" y="5597"/>
                    <a:pt x="4143" y="5084"/>
                    <a:pt x="4751" y="4400"/>
                  </a:cubicBezTo>
                  <a:lnTo>
                    <a:pt x="4656" y="4400"/>
                  </a:lnTo>
                  <a:cubicBezTo>
                    <a:pt x="5954" y="3228"/>
                    <a:pt x="6081" y="1740"/>
                    <a:pt x="5859" y="156"/>
                  </a:cubicBezTo>
                  <a:cubicBezTo>
                    <a:pt x="5277" y="85"/>
                    <a:pt x="4691" y="0"/>
                    <a:pt x="41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65"/>
            <p:cNvSpPr/>
            <p:nvPr/>
          </p:nvSpPr>
          <p:spPr>
            <a:xfrm>
              <a:off x="8034368" y="3565868"/>
              <a:ext cx="57247" cy="64834"/>
            </a:xfrm>
            <a:custGeom>
              <a:rect b="b" l="l" r="r" t="t"/>
              <a:pathLst>
                <a:path extrusionOk="0" h="4162" w="3675">
                  <a:moveTo>
                    <a:pt x="2610" y="1"/>
                  </a:moveTo>
                  <a:cubicBezTo>
                    <a:pt x="1852" y="1"/>
                    <a:pt x="1220" y="984"/>
                    <a:pt x="792" y="1786"/>
                  </a:cubicBezTo>
                  <a:cubicBezTo>
                    <a:pt x="571" y="2705"/>
                    <a:pt x="1" y="3845"/>
                    <a:pt x="1458" y="4130"/>
                  </a:cubicBezTo>
                  <a:cubicBezTo>
                    <a:pt x="1551" y="4152"/>
                    <a:pt x="1635" y="4162"/>
                    <a:pt x="1711" y="4162"/>
                  </a:cubicBezTo>
                  <a:cubicBezTo>
                    <a:pt x="2409" y="4162"/>
                    <a:pt x="2420" y="3304"/>
                    <a:pt x="2534" y="2705"/>
                  </a:cubicBezTo>
                  <a:cubicBezTo>
                    <a:pt x="3104" y="1881"/>
                    <a:pt x="3674" y="393"/>
                    <a:pt x="3041" y="108"/>
                  </a:cubicBezTo>
                  <a:cubicBezTo>
                    <a:pt x="2893" y="34"/>
                    <a:pt x="2750" y="1"/>
                    <a:pt x="26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65"/>
            <p:cNvSpPr/>
            <p:nvPr/>
          </p:nvSpPr>
          <p:spPr>
            <a:xfrm>
              <a:off x="7805472" y="3525133"/>
              <a:ext cx="45891" cy="38554"/>
            </a:xfrm>
            <a:custGeom>
              <a:rect b="b" l="l" r="r" t="t"/>
              <a:pathLst>
                <a:path extrusionOk="0" h="2475" w="2946">
                  <a:moveTo>
                    <a:pt x="1424" y="0"/>
                  </a:moveTo>
                  <a:cubicBezTo>
                    <a:pt x="1245" y="0"/>
                    <a:pt x="1056" y="55"/>
                    <a:pt x="855" y="189"/>
                  </a:cubicBezTo>
                  <a:cubicBezTo>
                    <a:pt x="0" y="759"/>
                    <a:pt x="380" y="1646"/>
                    <a:pt x="697" y="2438"/>
                  </a:cubicBezTo>
                  <a:cubicBezTo>
                    <a:pt x="832" y="2463"/>
                    <a:pt x="958" y="2474"/>
                    <a:pt x="1077" y="2474"/>
                  </a:cubicBezTo>
                  <a:cubicBezTo>
                    <a:pt x="2021" y="2474"/>
                    <a:pt x="2496" y="1737"/>
                    <a:pt x="2946" y="949"/>
                  </a:cubicBezTo>
                  <a:cubicBezTo>
                    <a:pt x="2485" y="586"/>
                    <a:pt x="2006" y="0"/>
                    <a:pt x="14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65"/>
            <p:cNvSpPr/>
            <p:nvPr/>
          </p:nvSpPr>
          <p:spPr>
            <a:xfrm>
              <a:off x="7375284" y="4261980"/>
              <a:ext cx="184640" cy="171524"/>
            </a:xfrm>
            <a:custGeom>
              <a:rect b="b" l="l" r="r" t="t"/>
              <a:pathLst>
                <a:path extrusionOk="0" h="11011" w="11853">
                  <a:moveTo>
                    <a:pt x="7246" y="0"/>
                  </a:moveTo>
                  <a:cubicBezTo>
                    <a:pt x="5339" y="0"/>
                    <a:pt x="3486" y="1187"/>
                    <a:pt x="2091" y="3399"/>
                  </a:cubicBezTo>
                  <a:cubicBezTo>
                    <a:pt x="1" y="6661"/>
                    <a:pt x="2661" y="8751"/>
                    <a:pt x="4023" y="10620"/>
                  </a:cubicBezTo>
                  <a:cubicBezTo>
                    <a:pt x="4229" y="10896"/>
                    <a:pt x="4429" y="11011"/>
                    <a:pt x="4626" y="11011"/>
                  </a:cubicBezTo>
                  <a:cubicBezTo>
                    <a:pt x="5397" y="11011"/>
                    <a:pt x="6109" y="9243"/>
                    <a:pt x="6841" y="8561"/>
                  </a:cubicBezTo>
                  <a:cubicBezTo>
                    <a:pt x="7201" y="8230"/>
                    <a:pt x="7657" y="8043"/>
                    <a:pt x="8146" y="8043"/>
                  </a:cubicBezTo>
                  <a:cubicBezTo>
                    <a:pt x="8217" y="8043"/>
                    <a:pt x="8289" y="8047"/>
                    <a:pt x="8362" y="8055"/>
                  </a:cubicBezTo>
                  <a:cubicBezTo>
                    <a:pt x="8853" y="8143"/>
                    <a:pt x="9275" y="8185"/>
                    <a:pt x="9635" y="8185"/>
                  </a:cubicBezTo>
                  <a:cubicBezTo>
                    <a:pt x="11852" y="8185"/>
                    <a:pt x="11730" y="6588"/>
                    <a:pt x="11022" y="4381"/>
                  </a:cubicBezTo>
                  <a:cubicBezTo>
                    <a:pt x="10768" y="3621"/>
                    <a:pt x="11117" y="2703"/>
                    <a:pt x="11212" y="1816"/>
                  </a:cubicBezTo>
                  <a:cubicBezTo>
                    <a:pt x="9957" y="587"/>
                    <a:pt x="8588" y="0"/>
                    <a:pt x="72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65"/>
            <p:cNvSpPr/>
            <p:nvPr/>
          </p:nvSpPr>
          <p:spPr>
            <a:xfrm>
              <a:off x="7591360" y="3674677"/>
              <a:ext cx="136179" cy="148422"/>
            </a:xfrm>
            <a:custGeom>
              <a:rect b="b" l="l" r="r" t="t"/>
              <a:pathLst>
                <a:path extrusionOk="0" h="9528" w="8742">
                  <a:moveTo>
                    <a:pt x="6955" y="0"/>
                  </a:moveTo>
                  <a:cubicBezTo>
                    <a:pt x="6796" y="0"/>
                    <a:pt x="6612" y="38"/>
                    <a:pt x="6398" y="122"/>
                  </a:cubicBezTo>
                  <a:cubicBezTo>
                    <a:pt x="4276" y="977"/>
                    <a:pt x="508" y="628"/>
                    <a:pt x="223" y="4524"/>
                  </a:cubicBezTo>
                  <a:cubicBezTo>
                    <a:pt x="1" y="7406"/>
                    <a:pt x="2819" y="7881"/>
                    <a:pt x="4150" y="9527"/>
                  </a:cubicBezTo>
                  <a:cubicBezTo>
                    <a:pt x="5891" y="7912"/>
                    <a:pt x="8742" y="7152"/>
                    <a:pt x="8393" y="3669"/>
                  </a:cubicBezTo>
                  <a:cubicBezTo>
                    <a:pt x="7855" y="2734"/>
                    <a:pt x="8305" y="0"/>
                    <a:pt x="69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65"/>
            <p:cNvSpPr/>
            <p:nvPr/>
          </p:nvSpPr>
          <p:spPr>
            <a:xfrm>
              <a:off x="7615536" y="4184233"/>
              <a:ext cx="52917" cy="65114"/>
            </a:xfrm>
            <a:custGeom>
              <a:rect b="b" l="l" r="r" t="t"/>
              <a:pathLst>
                <a:path extrusionOk="0" h="4180" w="3397">
                  <a:moveTo>
                    <a:pt x="2181" y="1"/>
                  </a:moveTo>
                  <a:cubicBezTo>
                    <a:pt x="2079" y="1"/>
                    <a:pt x="1965" y="10"/>
                    <a:pt x="1838" y="30"/>
                  </a:cubicBezTo>
                  <a:cubicBezTo>
                    <a:pt x="792" y="125"/>
                    <a:pt x="1" y="1043"/>
                    <a:pt x="64" y="2088"/>
                  </a:cubicBezTo>
                  <a:cubicBezTo>
                    <a:pt x="64" y="3118"/>
                    <a:pt x="341" y="4179"/>
                    <a:pt x="1592" y="4179"/>
                  </a:cubicBezTo>
                  <a:cubicBezTo>
                    <a:pt x="1610" y="4179"/>
                    <a:pt x="1629" y="4179"/>
                    <a:pt x="1648" y="4178"/>
                  </a:cubicBezTo>
                  <a:cubicBezTo>
                    <a:pt x="2946" y="4147"/>
                    <a:pt x="3199" y="3165"/>
                    <a:pt x="3168" y="1772"/>
                  </a:cubicBezTo>
                  <a:cubicBezTo>
                    <a:pt x="2905" y="1304"/>
                    <a:pt x="3396" y="1"/>
                    <a:pt x="21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65"/>
            <p:cNvSpPr/>
            <p:nvPr/>
          </p:nvSpPr>
          <p:spPr>
            <a:xfrm>
              <a:off x="7673266" y="3130477"/>
              <a:ext cx="69569" cy="74975"/>
            </a:xfrm>
            <a:custGeom>
              <a:rect b="b" l="l" r="r" t="t"/>
              <a:pathLst>
                <a:path extrusionOk="0" h="4813" w="4466">
                  <a:moveTo>
                    <a:pt x="1284" y="1"/>
                  </a:moveTo>
                  <a:cubicBezTo>
                    <a:pt x="1121" y="1"/>
                    <a:pt x="948" y="29"/>
                    <a:pt x="760" y="94"/>
                  </a:cubicBezTo>
                  <a:cubicBezTo>
                    <a:pt x="0" y="348"/>
                    <a:pt x="127" y="1329"/>
                    <a:pt x="222" y="1994"/>
                  </a:cubicBezTo>
                  <a:cubicBezTo>
                    <a:pt x="538" y="4084"/>
                    <a:pt x="2027" y="4781"/>
                    <a:pt x="3959" y="4781"/>
                  </a:cubicBezTo>
                  <a:cubicBezTo>
                    <a:pt x="4085" y="4781"/>
                    <a:pt x="4244" y="4781"/>
                    <a:pt x="4402" y="4813"/>
                  </a:cubicBezTo>
                  <a:lnTo>
                    <a:pt x="4465" y="1773"/>
                  </a:lnTo>
                  <a:cubicBezTo>
                    <a:pt x="3146" y="1745"/>
                    <a:pt x="2549" y="1"/>
                    <a:pt x="12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65"/>
            <p:cNvSpPr/>
            <p:nvPr/>
          </p:nvSpPr>
          <p:spPr>
            <a:xfrm>
              <a:off x="7620474" y="2798926"/>
              <a:ext cx="108046" cy="171181"/>
            </a:xfrm>
            <a:custGeom>
              <a:rect b="b" l="l" r="r" t="t"/>
              <a:pathLst>
                <a:path extrusionOk="0" h="10989" w="6936">
                  <a:moveTo>
                    <a:pt x="3971" y="0"/>
                  </a:moveTo>
                  <a:cubicBezTo>
                    <a:pt x="2411" y="0"/>
                    <a:pt x="2236" y="1458"/>
                    <a:pt x="1711" y="2567"/>
                  </a:cubicBezTo>
                  <a:cubicBezTo>
                    <a:pt x="855" y="4024"/>
                    <a:pt x="0" y="5290"/>
                    <a:pt x="2249" y="6652"/>
                  </a:cubicBezTo>
                  <a:cubicBezTo>
                    <a:pt x="3357" y="7317"/>
                    <a:pt x="3737" y="9186"/>
                    <a:pt x="4434" y="10547"/>
                  </a:cubicBezTo>
                  <a:cubicBezTo>
                    <a:pt x="4890" y="10857"/>
                    <a:pt x="5264" y="10989"/>
                    <a:pt x="5567" y="10989"/>
                  </a:cubicBezTo>
                  <a:cubicBezTo>
                    <a:pt x="6317" y="10989"/>
                    <a:pt x="6628" y="10183"/>
                    <a:pt x="6651" y="9281"/>
                  </a:cubicBezTo>
                  <a:cubicBezTo>
                    <a:pt x="6778" y="6177"/>
                    <a:pt x="6936" y="3010"/>
                    <a:pt x="5004" y="255"/>
                  </a:cubicBezTo>
                  <a:cubicBezTo>
                    <a:pt x="4958" y="268"/>
                    <a:pt x="4910" y="275"/>
                    <a:pt x="4863" y="275"/>
                  </a:cubicBezTo>
                  <a:cubicBezTo>
                    <a:pt x="4682" y="275"/>
                    <a:pt x="4503" y="184"/>
                    <a:pt x="4402" y="33"/>
                  </a:cubicBezTo>
                  <a:cubicBezTo>
                    <a:pt x="4248" y="11"/>
                    <a:pt x="4104" y="0"/>
                    <a:pt x="39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65"/>
            <p:cNvSpPr/>
            <p:nvPr/>
          </p:nvSpPr>
          <p:spPr>
            <a:xfrm>
              <a:off x="5921498" y="3417571"/>
              <a:ext cx="74959" cy="89758"/>
            </a:xfrm>
            <a:custGeom>
              <a:rect b="b" l="l" r="r" t="t"/>
              <a:pathLst>
                <a:path extrusionOk="0" h="5762" w="4812">
                  <a:moveTo>
                    <a:pt x="3798" y="1"/>
                  </a:moveTo>
                  <a:lnTo>
                    <a:pt x="473" y="729"/>
                  </a:lnTo>
                  <a:cubicBezTo>
                    <a:pt x="1" y="4648"/>
                    <a:pt x="479" y="5761"/>
                    <a:pt x="3343" y="5761"/>
                  </a:cubicBezTo>
                  <a:cubicBezTo>
                    <a:pt x="3743" y="5761"/>
                    <a:pt x="4189" y="5740"/>
                    <a:pt x="4685" y="5701"/>
                  </a:cubicBezTo>
                  <a:lnTo>
                    <a:pt x="4812" y="3357"/>
                  </a:lnTo>
                  <a:cubicBezTo>
                    <a:pt x="2785" y="2756"/>
                    <a:pt x="4052" y="1141"/>
                    <a:pt x="379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65"/>
            <p:cNvSpPr/>
            <p:nvPr/>
          </p:nvSpPr>
          <p:spPr>
            <a:xfrm>
              <a:off x="7549923" y="4290253"/>
              <a:ext cx="514" cy="514"/>
            </a:xfrm>
            <a:custGeom>
              <a:rect b="b" l="l" r="r" t="t"/>
              <a:pathLst>
                <a:path extrusionOk="0" h="33" w="33">
                  <a:moveTo>
                    <a:pt x="1" y="1"/>
                  </a:moveTo>
                  <a:lnTo>
                    <a:pt x="1" y="1"/>
                  </a:lnTo>
                  <a:lnTo>
                    <a:pt x="32" y="33"/>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65"/>
            <p:cNvSpPr/>
            <p:nvPr/>
          </p:nvSpPr>
          <p:spPr>
            <a:xfrm>
              <a:off x="7192264" y="2313920"/>
              <a:ext cx="1280190" cy="1332312"/>
            </a:xfrm>
            <a:custGeom>
              <a:rect b="b" l="l" r="r" t="t"/>
              <a:pathLst>
                <a:path extrusionOk="0" h="85528" w="82182">
                  <a:moveTo>
                    <a:pt x="54126" y="28360"/>
                  </a:moveTo>
                  <a:cubicBezTo>
                    <a:pt x="54303" y="28360"/>
                    <a:pt x="54516" y="28453"/>
                    <a:pt x="54788" y="28635"/>
                  </a:cubicBezTo>
                  <a:cubicBezTo>
                    <a:pt x="55041" y="29015"/>
                    <a:pt x="55232" y="29395"/>
                    <a:pt x="55390" y="29775"/>
                  </a:cubicBezTo>
                  <a:cubicBezTo>
                    <a:pt x="55612" y="30567"/>
                    <a:pt x="56055" y="31263"/>
                    <a:pt x="56657" y="31802"/>
                  </a:cubicBezTo>
                  <a:cubicBezTo>
                    <a:pt x="58747" y="32435"/>
                    <a:pt x="60647" y="33544"/>
                    <a:pt x="62199" y="35032"/>
                  </a:cubicBezTo>
                  <a:cubicBezTo>
                    <a:pt x="60710" y="34114"/>
                    <a:pt x="59475" y="32752"/>
                    <a:pt x="57702" y="32340"/>
                  </a:cubicBezTo>
                  <a:cubicBezTo>
                    <a:pt x="57029" y="32261"/>
                    <a:pt x="56354" y="32221"/>
                    <a:pt x="55680" y="32221"/>
                  </a:cubicBezTo>
                  <a:cubicBezTo>
                    <a:pt x="53660" y="32221"/>
                    <a:pt x="51653" y="32578"/>
                    <a:pt x="49753" y="33290"/>
                  </a:cubicBezTo>
                  <a:cubicBezTo>
                    <a:pt x="49373" y="33512"/>
                    <a:pt x="49088" y="33797"/>
                    <a:pt x="48834" y="34145"/>
                  </a:cubicBezTo>
                  <a:cubicBezTo>
                    <a:pt x="48803" y="34240"/>
                    <a:pt x="48771" y="34335"/>
                    <a:pt x="48708" y="34430"/>
                  </a:cubicBezTo>
                  <a:cubicBezTo>
                    <a:pt x="48454" y="33670"/>
                    <a:pt x="48328" y="32815"/>
                    <a:pt x="47916" y="32150"/>
                  </a:cubicBezTo>
                  <a:lnTo>
                    <a:pt x="47916" y="32150"/>
                  </a:lnTo>
                  <a:cubicBezTo>
                    <a:pt x="48043" y="32166"/>
                    <a:pt x="48161" y="32174"/>
                    <a:pt x="48276" y="32174"/>
                  </a:cubicBezTo>
                  <a:cubicBezTo>
                    <a:pt x="48391" y="32174"/>
                    <a:pt x="48502" y="32166"/>
                    <a:pt x="48613" y="32150"/>
                  </a:cubicBezTo>
                  <a:cubicBezTo>
                    <a:pt x="49214" y="32055"/>
                    <a:pt x="49784" y="31833"/>
                    <a:pt x="50291" y="31485"/>
                  </a:cubicBezTo>
                  <a:cubicBezTo>
                    <a:pt x="50447" y="31407"/>
                    <a:pt x="50621" y="31381"/>
                    <a:pt x="50803" y="31381"/>
                  </a:cubicBezTo>
                  <a:cubicBezTo>
                    <a:pt x="51160" y="31381"/>
                    <a:pt x="51550" y="31480"/>
                    <a:pt x="51903" y="31480"/>
                  </a:cubicBezTo>
                  <a:cubicBezTo>
                    <a:pt x="52324" y="31480"/>
                    <a:pt x="52692" y="31340"/>
                    <a:pt x="52888" y="30725"/>
                  </a:cubicBezTo>
                  <a:cubicBezTo>
                    <a:pt x="53403" y="29110"/>
                    <a:pt x="53624" y="28360"/>
                    <a:pt x="54126" y="28360"/>
                  </a:cubicBezTo>
                  <a:close/>
                  <a:moveTo>
                    <a:pt x="74410" y="1"/>
                  </a:moveTo>
                  <a:cubicBezTo>
                    <a:pt x="73357" y="1"/>
                    <a:pt x="72322" y="729"/>
                    <a:pt x="71288" y="956"/>
                  </a:cubicBezTo>
                  <a:cubicBezTo>
                    <a:pt x="70586" y="1116"/>
                    <a:pt x="69948" y="1193"/>
                    <a:pt x="69376" y="1193"/>
                  </a:cubicBezTo>
                  <a:cubicBezTo>
                    <a:pt x="68244" y="1193"/>
                    <a:pt x="67369" y="891"/>
                    <a:pt x="66759" y="323"/>
                  </a:cubicBezTo>
                  <a:cubicBezTo>
                    <a:pt x="65777" y="1431"/>
                    <a:pt x="65081" y="2761"/>
                    <a:pt x="64732" y="4218"/>
                  </a:cubicBezTo>
                  <a:cubicBezTo>
                    <a:pt x="64574" y="4946"/>
                    <a:pt x="64542" y="5675"/>
                    <a:pt x="64669" y="6403"/>
                  </a:cubicBezTo>
                  <a:cubicBezTo>
                    <a:pt x="64764" y="7163"/>
                    <a:pt x="65049" y="7860"/>
                    <a:pt x="65239" y="8588"/>
                  </a:cubicBezTo>
                  <a:cubicBezTo>
                    <a:pt x="65524" y="9760"/>
                    <a:pt x="65524" y="11027"/>
                    <a:pt x="65239" y="12199"/>
                  </a:cubicBezTo>
                  <a:cubicBezTo>
                    <a:pt x="64637" y="14605"/>
                    <a:pt x="62959" y="16664"/>
                    <a:pt x="60964" y="18057"/>
                  </a:cubicBezTo>
                  <a:cubicBezTo>
                    <a:pt x="60489" y="18374"/>
                    <a:pt x="59919" y="18849"/>
                    <a:pt x="59317" y="18849"/>
                  </a:cubicBezTo>
                  <a:cubicBezTo>
                    <a:pt x="58873" y="18849"/>
                    <a:pt x="58462" y="18532"/>
                    <a:pt x="58367" y="18089"/>
                  </a:cubicBezTo>
                  <a:cubicBezTo>
                    <a:pt x="58240" y="17646"/>
                    <a:pt x="58335" y="17107"/>
                    <a:pt x="58082" y="16696"/>
                  </a:cubicBezTo>
                  <a:cubicBezTo>
                    <a:pt x="57828" y="16316"/>
                    <a:pt x="57068" y="16252"/>
                    <a:pt x="56593" y="16189"/>
                  </a:cubicBezTo>
                  <a:cubicBezTo>
                    <a:pt x="54598" y="15904"/>
                    <a:pt x="52888" y="14637"/>
                    <a:pt x="52096" y="12800"/>
                  </a:cubicBezTo>
                  <a:cubicBezTo>
                    <a:pt x="51399" y="14087"/>
                    <a:pt x="50067" y="14875"/>
                    <a:pt x="48637" y="14875"/>
                  </a:cubicBezTo>
                  <a:cubicBezTo>
                    <a:pt x="48377" y="14875"/>
                    <a:pt x="48115" y="14849"/>
                    <a:pt x="47853" y="14795"/>
                  </a:cubicBezTo>
                  <a:cubicBezTo>
                    <a:pt x="46871" y="14605"/>
                    <a:pt x="46016" y="14035"/>
                    <a:pt x="45414" y="13212"/>
                  </a:cubicBezTo>
                  <a:cubicBezTo>
                    <a:pt x="44749" y="12294"/>
                    <a:pt x="44622" y="11154"/>
                    <a:pt x="44306" y="10045"/>
                  </a:cubicBezTo>
                  <a:cubicBezTo>
                    <a:pt x="43864" y="8565"/>
                    <a:pt x="42528" y="7170"/>
                    <a:pt x="40979" y="7170"/>
                  </a:cubicBezTo>
                  <a:cubicBezTo>
                    <a:pt x="40639" y="7170"/>
                    <a:pt x="40289" y="7237"/>
                    <a:pt x="39935" y="7385"/>
                  </a:cubicBezTo>
                  <a:cubicBezTo>
                    <a:pt x="39017" y="7733"/>
                    <a:pt x="38415" y="8557"/>
                    <a:pt x="38352" y="9507"/>
                  </a:cubicBezTo>
                  <a:cubicBezTo>
                    <a:pt x="38289" y="10489"/>
                    <a:pt x="38732" y="11470"/>
                    <a:pt x="38289" y="12420"/>
                  </a:cubicBezTo>
                  <a:cubicBezTo>
                    <a:pt x="37708" y="13692"/>
                    <a:pt x="36209" y="14023"/>
                    <a:pt x="34911" y="14023"/>
                  </a:cubicBezTo>
                  <a:cubicBezTo>
                    <a:pt x="34722" y="14023"/>
                    <a:pt x="34538" y="14016"/>
                    <a:pt x="34362" y="14004"/>
                  </a:cubicBezTo>
                  <a:cubicBezTo>
                    <a:pt x="33616" y="13971"/>
                    <a:pt x="32688" y="13790"/>
                    <a:pt x="31807" y="13790"/>
                  </a:cubicBezTo>
                  <a:cubicBezTo>
                    <a:pt x="30966" y="13790"/>
                    <a:pt x="30168" y="13955"/>
                    <a:pt x="29611" y="14574"/>
                  </a:cubicBezTo>
                  <a:cubicBezTo>
                    <a:pt x="28566" y="15777"/>
                    <a:pt x="29453" y="17709"/>
                    <a:pt x="28313" y="18849"/>
                  </a:cubicBezTo>
                  <a:cubicBezTo>
                    <a:pt x="27553" y="19546"/>
                    <a:pt x="26571" y="19229"/>
                    <a:pt x="25684" y="19514"/>
                  </a:cubicBezTo>
                  <a:cubicBezTo>
                    <a:pt x="24956" y="19768"/>
                    <a:pt x="24449" y="20433"/>
                    <a:pt x="24006" y="21003"/>
                  </a:cubicBezTo>
                  <a:cubicBezTo>
                    <a:pt x="23562" y="21636"/>
                    <a:pt x="22992" y="22143"/>
                    <a:pt x="22359" y="22586"/>
                  </a:cubicBezTo>
                  <a:cubicBezTo>
                    <a:pt x="21924" y="22834"/>
                    <a:pt x="21459" y="22931"/>
                    <a:pt x="20986" y="22931"/>
                  </a:cubicBezTo>
                  <a:cubicBezTo>
                    <a:pt x="20494" y="22931"/>
                    <a:pt x="19993" y="22826"/>
                    <a:pt x="19509" y="22681"/>
                  </a:cubicBezTo>
                  <a:cubicBezTo>
                    <a:pt x="18559" y="22396"/>
                    <a:pt x="17704" y="21889"/>
                    <a:pt x="16722" y="21858"/>
                  </a:cubicBezTo>
                  <a:cubicBezTo>
                    <a:pt x="16630" y="21850"/>
                    <a:pt x="16538" y="21846"/>
                    <a:pt x="16445" y="21846"/>
                  </a:cubicBezTo>
                  <a:cubicBezTo>
                    <a:pt x="15739" y="21846"/>
                    <a:pt x="15035" y="22076"/>
                    <a:pt x="14727" y="22776"/>
                  </a:cubicBezTo>
                  <a:cubicBezTo>
                    <a:pt x="14699" y="22858"/>
                    <a:pt x="14601" y="22941"/>
                    <a:pt x="14513" y="22941"/>
                  </a:cubicBezTo>
                  <a:cubicBezTo>
                    <a:pt x="14499" y="22941"/>
                    <a:pt x="14486" y="22939"/>
                    <a:pt x="14473" y="22934"/>
                  </a:cubicBezTo>
                  <a:lnTo>
                    <a:pt x="14473" y="22934"/>
                  </a:lnTo>
                  <a:cubicBezTo>
                    <a:pt x="14347" y="24169"/>
                    <a:pt x="14125" y="25563"/>
                    <a:pt x="15075" y="26386"/>
                  </a:cubicBezTo>
                  <a:cubicBezTo>
                    <a:pt x="15297" y="26608"/>
                    <a:pt x="15138" y="26956"/>
                    <a:pt x="14822" y="26988"/>
                  </a:cubicBezTo>
                  <a:cubicBezTo>
                    <a:pt x="14737" y="26980"/>
                    <a:pt x="14654" y="26976"/>
                    <a:pt x="14572" y="26976"/>
                  </a:cubicBezTo>
                  <a:cubicBezTo>
                    <a:pt x="12991" y="26976"/>
                    <a:pt x="11836" y="28384"/>
                    <a:pt x="11053" y="29648"/>
                  </a:cubicBezTo>
                  <a:cubicBezTo>
                    <a:pt x="10325" y="30852"/>
                    <a:pt x="9691" y="32182"/>
                    <a:pt x="8551" y="33100"/>
                  </a:cubicBezTo>
                  <a:cubicBezTo>
                    <a:pt x="7443" y="33987"/>
                    <a:pt x="5923" y="34209"/>
                    <a:pt x="4529" y="34557"/>
                  </a:cubicBezTo>
                  <a:cubicBezTo>
                    <a:pt x="3136" y="34905"/>
                    <a:pt x="1932" y="35570"/>
                    <a:pt x="1141" y="36805"/>
                  </a:cubicBezTo>
                  <a:cubicBezTo>
                    <a:pt x="412" y="37945"/>
                    <a:pt x="159" y="39307"/>
                    <a:pt x="444" y="40606"/>
                  </a:cubicBezTo>
                  <a:cubicBezTo>
                    <a:pt x="497" y="40818"/>
                    <a:pt x="328" y="41008"/>
                    <a:pt x="122" y="41008"/>
                  </a:cubicBezTo>
                  <a:cubicBezTo>
                    <a:pt x="83" y="41008"/>
                    <a:pt x="42" y="41001"/>
                    <a:pt x="1" y="40986"/>
                  </a:cubicBezTo>
                  <a:lnTo>
                    <a:pt x="1" y="40986"/>
                  </a:lnTo>
                  <a:cubicBezTo>
                    <a:pt x="286" y="41809"/>
                    <a:pt x="507" y="42632"/>
                    <a:pt x="666" y="43456"/>
                  </a:cubicBezTo>
                  <a:cubicBezTo>
                    <a:pt x="792" y="44343"/>
                    <a:pt x="856" y="45229"/>
                    <a:pt x="824" y="46116"/>
                  </a:cubicBezTo>
                  <a:cubicBezTo>
                    <a:pt x="824" y="47985"/>
                    <a:pt x="1014" y="49853"/>
                    <a:pt x="1362" y="51658"/>
                  </a:cubicBezTo>
                  <a:cubicBezTo>
                    <a:pt x="2059" y="51753"/>
                    <a:pt x="2661" y="52102"/>
                    <a:pt x="3104" y="52640"/>
                  </a:cubicBezTo>
                  <a:cubicBezTo>
                    <a:pt x="3896" y="53622"/>
                    <a:pt x="4054" y="54952"/>
                    <a:pt x="4466" y="56092"/>
                  </a:cubicBezTo>
                  <a:cubicBezTo>
                    <a:pt x="4593" y="56662"/>
                    <a:pt x="4909" y="57137"/>
                    <a:pt x="5321" y="57517"/>
                  </a:cubicBezTo>
                  <a:cubicBezTo>
                    <a:pt x="6049" y="58087"/>
                    <a:pt x="7000" y="57865"/>
                    <a:pt x="7855" y="58024"/>
                  </a:cubicBezTo>
                  <a:cubicBezTo>
                    <a:pt x="8520" y="58150"/>
                    <a:pt x="9248" y="58530"/>
                    <a:pt x="9438" y="59259"/>
                  </a:cubicBezTo>
                  <a:cubicBezTo>
                    <a:pt x="9501" y="59670"/>
                    <a:pt x="9406" y="60082"/>
                    <a:pt x="9153" y="60367"/>
                  </a:cubicBezTo>
                  <a:cubicBezTo>
                    <a:pt x="10040" y="60969"/>
                    <a:pt x="10768" y="61856"/>
                    <a:pt x="10103" y="62932"/>
                  </a:cubicBezTo>
                  <a:cubicBezTo>
                    <a:pt x="9818" y="63407"/>
                    <a:pt x="9280" y="63787"/>
                    <a:pt x="9121" y="64326"/>
                  </a:cubicBezTo>
                  <a:cubicBezTo>
                    <a:pt x="8931" y="65022"/>
                    <a:pt x="9311" y="65719"/>
                    <a:pt x="9691" y="66289"/>
                  </a:cubicBezTo>
                  <a:cubicBezTo>
                    <a:pt x="10356" y="67303"/>
                    <a:pt x="11402" y="68316"/>
                    <a:pt x="11275" y="69678"/>
                  </a:cubicBezTo>
                  <a:cubicBezTo>
                    <a:pt x="11180" y="70279"/>
                    <a:pt x="10863" y="70786"/>
                    <a:pt x="10356" y="71135"/>
                  </a:cubicBezTo>
                  <a:cubicBezTo>
                    <a:pt x="9881" y="71546"/>
                    <a:pt x="9533" y="72148"/>
                    <a:pt x="9438" y="72781"/>
                  </a:cubicBezTo>
                  <a:cubicBezTo>
                    <a:pt x="9343" y="73446"/>
                    <a:pt x="9438" y="74175"/>
                    <a:pt x="9691" y="74808"/>
                  </a:cubicBezTo>
                  <a:cubicBezTo>
                    <a:pt x="10546" y="74396"/>
                    <a:pt x="11465" y="73351"/>
                    <a:pt x="12447" y="71673"/>
                  </a:cubicBezTo>
                  <a:cubicBezTo>
                    <a:pt x="13745" y="71610"/>
                    <a:pt x="14790" y="70596"/>
                    <a:pt x="14917" y="69298"/>
                  </a:cubicBezTo>
                  <a:cubicBezTo>
                    <a:pt x="15170" y="65497"/>
                    <a:pt x="17070" y="62014"/>
                    <a:pt x="17039" y="58277"/>
                  </a:cubicBezTo>
                  <a:lnTo>
                    <a:pt x="17039" y="58277"/>
                  </a:lnTo>
                  <a:cubicBezTo>
                    <a:pt x="18875" y="59069"/>
                    <a:pt x="18400" y="61159"/>
                    <a:pt x="18907" y="62806"/>
                  </a:cubicBezTo>
                  <a:cubicBezTo>
                    <a:pt x="22391" y="66954"/>
                    <a:pt x="24449" y="72085"/>
                    <a:pt x="24829" y="77500"/>
                  </a:cubicBezTo>
                  <a:cubicBezTo>
                    <a:pt x="23577" y="77218"/>
                    <a:pt x="22912" y="75853"/>
                    <a:pt x="21489" y="75853"/>
                  </a:cubicBezTo>
                  <a:cubicBezTo>
                    <a:pt x="21473" y="75853"/>
                    <a:pt x="21457" y="75853"/>
                    <a:pt x="21441" y="75853"/>
                  </a:cubicBezTo>
                  <a:cubicBezTo>
                    <a:pt x="20301" y="75853"/>
                    <a:pt x="19477" y="76233"/>
                    <a:pt x="19065" y="77278"/>
                  </a:cubicBezTo>
                  <a:cubicBezTo>
                    <a:pt x="18749" y="78070"/>
                    <a:pt x="18432" y="79020"/>
                    <a:pt x="19160" y="79685"/>
                  </a:cubicBezTo>
                  <a:cubicBezTo>
                    <a:pt x="19400" y="79886"/>
                    <a:pt x="19639" y="79966"/>
                    <a:pt x="19875" y="79966"/>
                  </a:cubicBezTo>
                  <a:cubicBezTo>
                    <a:pt x="20419" y="79966"/>
                    <a:pt x="20945" y="79542"/>
                    <a:pt x="21409" y="79210"/>
                  </a:cubicBezTo>
                  <a:cubicBezTo>
                    <a:pt x="22033" y="78781"/>
                    <a:pt x="22501" y="78595"/>
                    <a:pt x="22852" y="78595"/>
                  </a:cubicBezTo>
                  <a:cubicBezTo>
                    <a:pt x="23640" y="78595"/>
                    <a:pt x="23835" y="79534"/>
                    <a:pt x="23879" y="80762"/>
                  </a:cubicBezTo>
                  <a:cubicBezTo>
                    <a:pt x="23911" y="81617"/>
                    <a:pt x="24037" y="82472"/>
                    <a:pt x="24988" y="82884"/>
                  </a:cubicBezTo>
                  <a:cubicBezTo>
                    <a:pt x="25314" y="83141"/>
                    <a:pt x="25576" y="83250"/>
                    <a:pt x="25791" y="83250"/>
                  </a:cubicBezTo>
                  <a:cubicBezTo>
                    <a:pt x="26264" y="83250"/>
                    <a:pt x="26512" y="82723"/>
                    <a:pt x="26729" y="82092"/>
                  </a:cubicBezTo>
                  <a:cubicBezTo>
                    <a:pt x="27172" y="81809"/>
                    <a:pt x="27615" y="81703"/>
                    <a:pt x="28057" y="81703"/>
                  </a:cubicBezTo>
                  <a:cubicBezTo>
                    <a:pt x="28755" y="81703"/>
                    <a:pt x="29452" y="81967"/>
                    <a:pt x="30150" y="82219"/>
                  </a:cubicBezTo>
                  <a:cubicBezTo>
                    <a:pt x="30506" y="83287"/>
                    <a:pt x="31223" y="83938"/>
                    <a:pt x="32353" y="83938"/>
                  </a:cubicBezTo>
                  <a:cubicBezTo>
                    <a:pt x="32430" y="83938"/>
                    <a:pt x="32508" y="83935"/>
                    <a:pt x="32588" y="83929"/>
                  </a:cubicBezTo>
                  <a:cubicBezTo>
                    <a:pt x="33230" y="84985"/>
                    <a:pt x="33833" y="85528"/>
                    <a:pt x="34505" y="85528"/>
                  </a:cubicBezTo>
                  <a:cubicBezTo>
                    <a:pt x="35425" y="85528"/>
                    <a:pt x="36477" y="84513"/>
                    <a:pt x="37940" y="82409"/>
                  </a:cubicBezTo>
                  <a:cubicBezTo>
                    <a:pt x="37741" y="81666"/>
                    <a:pt x="37355" y="81452"/>
                    <a:pt x="36890" y="81452"/>
                  </a:cubicBezTo>
                  <a:cubicBezTo>
                    <a:pt x="36541" y="81452"/>
                    <a:pt x="36148" y="81572"/>
                    <a:pt x="35755" y="81680"/>
                  </a:cubicBezTo>
                  <a:lnTo>
                    <a:pt x="35723" y="81712"/>
                  </a:lnTo>
                  <a:cubicBezTo>
                    <a:pt x="35723" y="81712"/>
                    <a:pt x="35723" y="81712"/>
                    <a:pt x="35723" y="81680"/>
                  </a:cubicBezTo>
                  <a:cubicBezTo>
                    <a:pt x="35977" y="81237"/>
                    <a:pt x="35913" y="80667"/>
                    <a:pt x="35533" y="80287"/>
                  </a:cubicBezTo>
                  <a:lnTo>
                    <a:pt x="35470" y="78545"/>
                  </a:lnTo>
                  <a:cubicBezTo>
                    <a:pt x="35499" y="77142"/>
                    <a:pt x="35204" y="76710"/>
                    <a:pt x="34764" y="76710"/>
                  </a:cubicBezTo>
                  <a:cubicBezTo>
                    <a:pt x="34231" y="76710"/>
                    <a:pt x="33484" y="77346"/>
                    <a:pt x="32841" y="77658"/>
                  </a:cubicBezTo>
                  <a:cubicBezTo>
                    <a:pt x="32461" y="77152"/>
                    <a:pt x="31891" y="76803"/>
                    <a:pt x="31258" y="76740"/>
                  </a:cubicBezTo>
                  <a:cubicBezTo>
                    <a:pt x="31131" y="76582"/>
                    <a:pt x="31005" y="76455"/>
                    <a:pt x="30846" y="76328"/>
                  </a:cubicBezTo>
                  <a:cubicBezTo>
                    <a:pt x="30082" y="74498"/>
                    <a:pt x="30518" y="73634"/>
                    <a:pt x="32075" y="73634"/>
                  </a:cubicBezTo>
                  <a:cubicBezTo>
                    <a:pt x="32323" y="73634"/>
                    <a:pt x="32600" y="73656"/>
                    <a:pt x="32905" y="73700"/>
                  </a:cubicBezTo>
                  <a:cubicBezTo>
                    <a:pt x="33318" y="73759"/>
                    <a:pt x="33720" y="73790"/>
                    <a:pt x="34109" y="73790"/>
                  </a:cubicBezTo>
                  <a:cubicBezTo>
                    <a:pt x="36013" y="73790"/>
                    <a:pt x="37612" y="73050"/>
                    <a:pt x="38795" y="71261"/>
                  </a:cubicBezTo>
                  <a:lnTo>
                    <a:pt x="38795" y="71261"/>
                  </a:lnTo>
                  <a:lnTo>
                    <a:pt x="38700" y="71356"/>
                  </a:lnTo>
                  <a:cubicBezTo>
                    <a:pt x="41044" y="67588"/>
                    <a:pt x="40822" y="66289"/>
                    <a:pt x="37465" y="62932"/>
                  </a:cubicBezTo>
                  <a:cubicBezTo>
                    <a:pt x="36646" y="62139"/>
                    <a:pt x="35882" y="61810"/>
                    <a:pt x="35152" y="61810"/>
                  </a:cubicBezTo>
                  <a:cubicBezTo>
                    <a:pt x="34133" y="61810"/>
                    <a:pt x="33181" y="62453"/>
                    <a:pt x="32240" y="63376"/>
                  </a:cubicBezTo>
                  <a:cubicBezTo>
                    <a:pt x="30532" y="57869"/>
                    <a:pt x="30121" y="56543"/>
                    <a:pt x="28234" y="56543"/>
                  </a:cubicBezTo>
                  <a:cubicBezTo>
                    <a:pt x="27636" y="56543"/>
                    <a:pt x="26889" y="56677"/>
                    <a:pt x="25906" y="56852"/>
                  </a:cubicBezTo>
                  <a:cubicBezTo>
                    <a:pt x="25571" y="57036"/>
                    <a:pt x="25276" y="57112"/>
                    <a:pt x="25009" y="57112"/>
                  </a:cubicBezTo>
                  <a:cubicBezTo>
                    <a:pt x="24266" y="57112"/>
                    <a:pt x="23741" y="56526"/>
                    <a:pt x="23182" y="56060"/>
                  </a:cubicBezTo>
                  <a:cubicBezTo>
                    <a:pt x="23214" y="55997"/>
                    <a:pt x="23214" y="55965"/>
                    <a:pt x="23246" y="55902"/>
                  </a:cubicBezTo>
                  <a:cubicBezTo>
                    <a:pt x="23974" y="52165"/>
                    <a:pt x="20902" y="49061"/>
                    <a:pt x="21472" y="45324"/>
                  </a:cubicBezTo>
                  <a:cubicBezTo>
                    <a:pt x="21441" y="44248"/>
                    <a:pt x="21029" y="43203"/>
                    <a:pt x="20332" y="42347"/>
                  </a:cubicBezTo>
                  <a:cubicBezTo>
                    <a:pt x="19312" y="41153"/>
                    <a:pt x="18105" y="40333"/>
                    <a:pt x="16463" y="40333"/>
                  </a:cubicBezTo>
                  <a:cubicBezTo>
                    <a:pt x="16320" y="40333"/>
                    <a:pt x="16175" y="40340"/>
                    <a:pt x="16025" y="40352"/>
                  </a:cubicBezTo>
                  <a:cubicBezTo>
                    <a:pt x="17292" y="38801"/>
                    <a:pt x="18115" y="37090"/>
                    <a:pt x="19604" y="36109"/>
                  </a:cubicBezTo>
                  <a:lnTo>
                    <a:pt x="19604" y="36109"/>
                  </a:lnTo>
                  <a:cubicBezTo>
                    <a:pt x="18274" y="38199"/>
                    <a:pt x="17450" y="40289"/>
                    <a:pt x="20712" y="42189"/>
                  </a:cubicBezTo>
                  <a:cubicBezTo>
                    <a:pt x="21645" y="42482"/>
                    <a:pt x="22331" y="43515"/>
                    <a:pt x="23373" y="43515"/>
                  </a:cubicBezTo>
                  <a:cubicBezTo>
                    <a:pt x="23570" y="43515"/>
                    <a:pt x="23780" y="43478"/>
                    <a:pt x="24006" y="43393"/>
                  </a:cubicBezTo>
                  <a:cubicBezTo>
                    <a:pt x="25653" y="40891"/>
                    <a:pt x="25083" y="38674"/>
                    <a:pt x="23119" y="36647"/>
                  </a:cubicBezTo>
                  <a:cubicBezTo>
                    <a:pt x="22517" y="35982"/>
                    <a:pt x="22961" y="34969"/>
                    <a:pt x="22549" y="34240"/>
                  </a:cubicBezTo>
                  <a:cubicBezTo>
                    <a:pt x="22644" y="34114"/>
                    <a:pt x="22739" y="33987"/>
                    <a:pt x="22802" y="33860"/>
                  </a:cubicBezTo>
                  <a:cubicBezTo>
                    <a:pt x="23277" y="32878"/>
                    <a:pt x="23246" y="31833"/>
                    <a:pt x="23151" y="30788"/>
                  </a:cubicBezTo>
                  <a:cubicBezTo>
                    <a:pt x="24070" y="26680"/>
                    <a:pt x="25220" y="24771"/>
                    <a:pt x="27256" y="24771"/>
                  </a:cubicBezTo>
                  <a:cubicBezTo>
                    <a:pt x="28515" y="24771"/>
                    <a:pt x="30114" y="25501"/>
                    <a:pt x="32208" y="26893"/>
                  </a:cubicBezTo>
                  <a:cubicBezTo>
                    <a:pt x="33224" y="27580"/>
                    <a:pt x="34145" y="28481"/>
                    <a:pt x="35425" y="28481"/>
                  </a:cubicBezTo>
                  <a:cubicBezTo>
                    <a:pt x="35621" y="28481"/>
                    <a:pt x="35826" y="28459"/>
                    <a:pt x="36040" y="28413"/>
                  </a:cubicBezTo>
                  <a:cubicBezTo>
                    <a:pt x="37053" y="28191"/>
                    <a:pt x="38004" y="27843"/>
                    <a:pt x="38890" y="27368"/>
                  </a:cubicBezTo>
                  <a:cubicBezTo>
                    <a:pt x="39207" y="27115"/>
                    <a:pt x="39524" y="26861"/>
                    <a:pt x="39777" y="26545"/>
                  </a:cubicBezTo>
                  <a:cubicBezTo>
                    <a:pt x="40408" y="26051"/>
                    <a:pt x="40587" y="24869"/>
                    <a:pt x="41570" y="24869"/>
                  </a:cubicBezTo>
                  <a:cubicBezTo>
                    <a:pt x="41722" y="24869"/>
                    <a:pt x="41893" y="24897"/>
                    <a:pt x="42089" y="24961"/>
                  </a:cubicBezTo>
                  <a:cubicBezTo>
                    <a:pt x="42121" y="25025"/>
                    <a:pt x="42121" y="25088"/>
                    <a:pt x="42152" y="25183"/>
                  </a:cubicBezTo>
                  <a:cubicBezTo>
                    <a:pt x="41772" y="26323"/>
                    <a:pt x="41899" y="27558"/>
                    <a:pt x="42564" y="28571"/>
                  </a:cubicBezTo>
                  <a:lnTo>
                    <a:pt x="42976" y="28571"/>
                  </a:lnTo>
                  <a:lnTo>
                    <a:pt x="43007" y="28603"/>
                  </a:lnTo>
                  <a:cubicBezTo>
                    <a:pt x="43292" y="28888"/>
                    <a:pt x="43641" y="29110"/>
                    <a:pt x="44021" y="29205"/>
                  </a:cubicBezTo>
                  <a:cubicBezTo>
                    <a:pt x="44021" y="29648"/>
                    <a:pt x="44179" y="30060"/>
                    <a:pt x="44464" y="30408"/>
                  </a:cubicBezTo>
                  <a:cubicBezTo>
                    <a:pt x="44425" y="30404"/>
                    <a:pt x="44386" y="30402"/>
                    <a:pt x="44348" y="30402"/>
                  </a:cubicBezTo>
                  <a:cubicBezTo>
                    <a:pt x="43827" y="30402"/>
                    <a:pt x="43385" y="30793"/>
                    <a:pt x="43356" y="31295"/>
                  </a:cubicBezTo>
                  <a:lnTo>
                    <a:pt x="40727" y="30250"/>
                  </a:lnTo>
                  <a:lnTo>
                    <a:pt x="39872" y="30472"/>
                  </a:lnTo>
                  <a:cubicBezTo>
                    <a:pt x="38819" y="30236"/>
                    <a:pt x="37703" y="29562"/>
                    <a:pt x="36668" y="29562"/>
                  </a:cubicBezTo>
                  <a:cubicBezTo>
                    <a:pt x="35898" y="29562"/>
                    <a:pt x="35173" y="29935"/>
                    <a:pt x="34552" y="31137"/>
                  </a:cubicBezTo>
                  <a:cubicBezTo>
                    <a:pt x="34473" y="31293"/>
                    <a:pt x="34309" y="31406"/>
                    <a:pt x="34130" y="31406"/>
                  </a:cubicBezTo>
                  <a:cubicBezTo>
                    <a:pt x="34092" y="31406"/>
                    <a:pt x="34053" y="31401"/>
                    <a:pt x="34013" y="31390"/>
                  </a:cubicBezTo>
                  <a:lnTo>
                    <a:pt x="34013" y="31390"/>
                  </a:lnTo>
                  <a:lnTo>
                    <a:pt x="34583" y="32118"/>
                  </a:lnTo>
                  <a:cubicBezTo>
                    <a:pt x="34868" y="32435"/>
                    <a:pt x="35217" y="32688"/>
                    <a:pt x="35597" y="32878"/>
                  </a:cubicBezTo>
                  <a:cubicBezTo>
                    <a:pt x="35058" y="33607"/>
                    <a:pt x="34773" y="34494"/>
                    <a:pt x="34868" y="35412"/>
                  </a:cubicBezTo>
                  <a:cubicBezTo>
                    <a:pt x="34932" y="36045"/>
                    <a:pt x="35090" y="36647"/>
                    <a:pt x="35153" y="37249"/>
                  </a:cubicBezTo>
                  <a:cubicBezTo>
                    <a:pt x="35248" y="38294"/>
                    <a:pt x="35185" y="39371"/>
                    <a:pt x="35248" y="40416"/>
                  </a:cubicBezTo>
                  <a:cubicBezTo>
                    <a:pt x="35248" y="41556"/>
                    <a:pt x="35723" y="42537"/>
                    <a:pt x="36230" y="43551"/>
                  </a:cubicBezTo>
                  <a:cubicBezTo>
                    <a:pt x="36973" y="45334"/>
                    <a:pt x="38045" y="46536"/>
                    <a:pt x="39765" y="46536"/>
                  </a:cubicBezTo>
                  <a:cubicBezTo>
                    <a:pt x="40244" y="46536"/>
                    <a:pt x="40774" y="46443"/>
                    <a:pt x="41360" y="46243"/>
                  </a:cubicBezTo>
                  <a:lnTo>
                    <a:pt x="41360" y="46243"/>
                  </a:lnTo>
                  <a:cubicBezTo>
                    <a:pt x="41804" y="50170"/>
                    <a:pt x="41075" y="54730"/>
                    <a:pt x="46713" y="55712"/>
                  </a:cubicBezTo>
                  <a:cubicBezTo>
                    <a:pt x="48866" y="54128"/>
                    <a:pt x="49024" y="52323"/>
                    <a:pt x="47314" y="50296"/>
                  </a:cubicBezTo>
                  <a:cubicBezTo>
                    <a:pt x="46079" y="48840"/>
                    <a:pt x="45192" y="47256"/>
                    <a:pt x="45224" y="45324"/>
                  </a:cubicBezTo>
                  <a:cubicBezTo>
                    <a:pt x="47124" y="43551"/>
                    <a:pt x="47314" y="40511"/>
                    <a:pt x="45636" y="39782"/>
                  </a:cubicBezTo>
                  <a:cubicBezTo>
                    <a:pt x="42881" y="38579"/>
                    <a:pt x="43894" y="36172"/>
                    <a:pt x="42754" y="34652"/>
                  </a:cubicBezTo>
                  <a:cubicBezTo>
                    <a:pt x="43007" y="33829"/>
                    <a:pt x="41424" y="32562"/>
                    <a:pt x="43356" y="32150"/>
                  </a:cubicBezTo>
                  <a:cubicBezTo>
                    <a:pt x="44211" y="34399"/>
                    <a:pt x="45921" y="36235"/>
                    <a:pt x="48106" y="37280"/>
                  </a:cubicBezTo>
                  <a:cubicBezTo>
                    <a:pt x="48106" y="37407"/>
                    <a:pt x="48106" y="37534"/>
                    <a:pt x="48138" y="37692"/>
                  </a:cubicBezTo>
                  <a:cubicBezTo>
                    <a:pt x="48708" y="39466"/>
                    <a:pt x="50766" y="40067"/>
                    <a:pt x="51368" y="41777"/>
                  </a:cubicBezTo>
                  <a:cubicBezTo>
                    <a:pt x="51368" y="42221"/>
                    <a:pt x="51368" y="42664"/>
                    <a:pt x="51400" y="43076"/>
                  </a:cubicBezTo>
                  <a:cubicBezTo>
                    <a:pt x="51797" y="44770"/>
                    <a:pt x="52419" y="45320"/>
                    <a:pt x="53148" y="45320"/>
                  </a:cubicBezTo>
                  <a:cubicBezTo>
                    <a:pt x="54218" y="45320"/>
                    <a:pt x="55521" y="44136"/>
                    <a:pt x="56688" y="43646"/>
                  </a:cubicBezTo>
                  <a:lnTo>
                    <a:pt x="56688" y="43646"/>
                  </a:lnTo>
                  <a:cubicBezTo>
                    <a:pt x="57100" y="45958"/>
                    <a:pt x="56625" y="48143"/>
                    <a:pt x="58398" y="49568"/>
                  </a:cubicBezTo>
                  <a:lnTo>
                    <a:pt x="58367" y="49505"/>
                  </a:lnTo>
                  <a:lnTo>
                    <a:pt x="58367" y="49505"/>
                  </a:lnTo>
                  <a:cubicBezTo>
                    <a:pt x="58620" y="49853"/>
                    <a:pt x="58968" y="50138"/>
                    <a:pt x="59348" y="50296"/>
                  </a:cubicBezTo>
                  <a:cubicBezTo>
                    <a:pt x="59570" y="50360"/>
                    <a:pt x="59824" y="50391"/>
                    <a:pt x="60045" y="50391"/>
                  </a:cubicBezTo>
                  <a:cubicBezTo>
                    <a:pt x="60837" y="51405"/>
                    <a:pt x="60679" y="53083"/>
                    <a:pt x="61819" y="53843"/>
                  </a:cubicBezTo>
                  <a:lnTo>
                    <a:pt x="63465" y="53907"/>
                  </a:lnTo>
                  <a:cubicBezTo>
                    <a:pt x="63497" y="53115"/>
                    <a:pt x="63529" y="52323"/>
                    <a:pt x="63592" y="51500"/>
                  </a:cubicBezTo>
                  <a:cubicBezTo>
                    <a:pt x="64574" y="51120"/>
                    <a:pt x="64859" y="50233"/>
                    <a:pt x="64447" y="49378"/>
                  </a:cubicBezTo>
                  <a:cubicBezTo>
                    <a:pt x="64156" y="48815"/>
                    <a:pt x="63758" y="48669"/>
                    <a:pt x="63319" y="48669"/>
                  </a:cubicBezTo>
                  <a:cubicBezTo>
                    <a:pt x="63041" y="48669"/>
                    <a:pt x="62746" y="48727"/>
                    <a:pt x="62452" y="48776"/>
                  </a:cubicBezTo>
                  <a:cubicBezTo>
                    <a:pt x="62452" y="48745"/>
                    <a:pt x="62484" y="48745"/>
                    <a:pt x="62484" y="48713"/>
                  </a:cubicBezTo>
                  <a:cubicBezTo>
                    <a:pt x="62674" y="47890"/>
                    <a:pt x="62674" y="47066"/>
                    <a:pt x="62452" y="46243"/>
                  </a:cubicBezTo>
                  <a:cubicBezTo>
                    <a:pt x="62230" y="45863"/>
                    <a:pt x="62167" y="45419"/>
                    <a:pt x="62294" y="44976"/>
                  </a:cubicBezTo>
                  <a:cubicBezTo>
                    <a:pt x="62895" y="44628"/>
                    <a:pt x="63782" y="44501"/>
                    <a:pt x="64162" y="43899"/>
                  </a:cubicBezTo>
                  <a:lnTo>
                    <a:pt x="64289" y="43836"/>
                  </a:lnTo>
                  <a:cubicBezTo>
                    <a:pt x="64348" y="43856"/>
                    <a:pt x="64395" y="43866"/>
                    <a:pt x="64433" y="43866"/>
                  </a:cubicBezTo>
                  <a:cubicBezTo>
                    <a:pt x="64868" y="43866"/>
                    <a:pt x="63970" y="42601"/>
                    <a:pt x="64492" y="42601"/>
                  </a:cubicBezTo>
                  <a:cubicBezTo>
                    <a:pt x="64624" y="42601"/>
                    <a:pt x="64848" y="42682"/>
                    <a:pt x="65207" y="42886"/>
                  </a:cubicBezTo>
                  <a:cubicBezTo>
                    <a:pt x="65525" y="43061"/>
                    <a:pt x="65821" y="43140"/>
                    <a:pt x="66094" y="43140"/>
                  </a:cubicBezTo>
                  <a:cubicBezTo>
                    <a:pt x="66855" y="43140"/>
                    <a:pt x="67440" y="42530"/>
                    <a:pt x="67836" y="41714"/>
                  </a:cubicBezTo>
                  <a:cubicBezTo>
                    <a:pt x="68533" y="41049"/>
                    <a:pt x="68628" y="40226"/>
                    <a:pt x="68438" y="39339"/>
                  </a:cubicBezTo>
                  <a:cubicBezTo>
                    <a:pt x="68279" y="39054"/>
                    <a:pt x="68089" y="38801"/>
                    <a:pt x="67899" y="38579"/>
                  </a:cubicBezTo>
                  <a:lnTo>
                    <a:pt x="67899" y="38040"/>
                  </a:lnTo>
                  <a:cubicBezTo>
                    <a:pt x="67994" y="38040"/>
                    <a:pt x="68057" y="38072"/>
                    <a:pt x="68153" y="38072"/>
                  </a:cubicBezTo>
                  <a:cubicBezTo>
                    <a:pt x="70686" y="37945"/>
                    <a:pt x="70813" y="36204"/>
                    <a:pt x="70401" y="34019"/>
                  </a:cubicBezTo>
                  <a:lnTo>
                    <a:pt x="70401" y="34019"/>
                  </a:lnTo>
                  <a:cubicBezTo>
                    <a:pt x="71066" y="35032"/>
                    <a:pt x="71636" y="35697"/>
                    <a:pt x="72491" y="35982"/>
                  </a:cubicBezTo>
                  <a:cubicBezTo>
                    <a:pt x="72523" y="36109"/>
                    <a:pt x="72555" y="36235"/>
                    <a:pt x="72618" y="36330"/>
                  </a:cubicBezTo>
                  <a:cubicBezTo>
                    <a:pt x="73305" y="36580"/>
                    <a:pt x="73952" y="37954"/>
                    <a:pt x="74647" y="37954"/>
                  </a:cubicBezTo>
                  <a:cubicBezTo>
                    <a:pt x="75009" y="37954"/>
                    <a:pt x="75384" y="37583"/>
                    <a:pt x="75785" y="36489"/>
                  </a:cubicBezTo>
                  <a:lnTo>
                    <a:pt x="74486" y="34905"/>
                  </a:lnTo>
                  <a:cubicBezTo>
                    <a:pt x="74423" y="33353"/>
                    <a:pt x="74043" y="31707"/>
                    <a:pt x="75626" y="30567"/>
                  </a:cubicBezTo>
                  <a:cubicBezTo>
                    <a:pt x="76101" y="28191"/>
                    <a:pt x="75215" y="26228"/>
                    <a:pt x="73758" y="24423"/>
                  </a:cubicBezTo>
                  <a:lnTo>
                    <a:pt x="73758" y="24423"/>
                  </a:lnTo>
                  <a:lnTo>
                    <a:pt x="73853" y="24486"/>
                  </a:lnTo>
                  <a:cubicBezTo>
                    <a:pt x="72459" y="23124"/>
                    <a:pt x="70559" y="22333"/>
                    <a:pt x="69229" y="20876"/>
                  </a:cubicBezTo>
                  <a:cubicBezTo>
                    <a:pt x="69168" y="20938"/>
                    <a:pt x="69091" y="20966"/>
                    <a:pt x="69018" y="20966"/>
                  </a:cubicBezTo>
                  <a:cubicBezTo>
                    <a:pt x="68902" y="20966"/>
                    <a:pt x="68793" y="20897"/>
                    <a:pt x="68754" y="20781"/>
                  </a:cubicBezTo>
                  <a:cubicBezTo>
                    <a:pt x="67234" y="19989"/>
                    <a:pt x="67646" y="19007"/>
                    <a:pt x="68406" y="17962"/>
                  </a:cubicBezTo>
                  <a:cubicBezTo>
                    <a:pt x="69894" y="16157"/>
                    <a:pt x="69958" y="13687"/>
                    <a:pt x="71319" y="11819"/>
                  </a:cubicBezTo>
                  <a:lnTo>
                    <a:pt x="71288" y="11819"/>
                  </a:lnTo>
                  <a:cubicBezTo>
                    <a:pt x="72090" y="11153"/>
                    <a:pt x="72758" y="10889"/>
                    <a:pt x="73338" y="10889"/>
                  </a:cubicBezTo>
                  <a:cubicBezTo>
                    <a:pt x="74773" y="10889"/>
                    <a:pt x="75666" y="12505"/>
                    <a:pt x="76703" y="13655"/>
                  </a:cubicBezTo>
                  <a:cubicBezTo>
                    <a:pt x="77335" y="14149"/>
                    <a:pt x="77991" y="14446"/>
                    <a:pt x="78688" y="14446"/>
                  </a:cubicBezTo>
                  <a:cubicBezTo>
                    <a:pt x="79108" y="14446"/>
                    <a:pt x="79543" y="14337"/>
                    <a:pt x="79997" y="14099"/>
                  </a:cubicBezTo>
                  <a:cubicBezTo>
                    <a:pt x="80060" y="14004"/>
                    <a:pt x="80123" y="13877"/>
                    <a:pt x="80187" y="13750"/>
                  </a:cubicBezTo>
                  <a:cubicBezTo>
                    <a:pt x="82182" y="13560"/>
                    <a:pt x="80535" y="12167"/>
                    <a:pt x="80820" y="11407"/>
                  </a:cubicBezTo>
                  <a:lnTo>
                    <a:pt x="77432" y="8493"/>
                  </a:lnTo>
                  <a:cubicBezTo>
                    <a:pt x="77685" y="7258"/>
                    <a:pt x="76703" y="5770"/>
                    <a:pt x="78160" y="4788"/>
                  </a:cubicBezTo>
                  <a:cubicBezTo>
                    <a:pt x="78417" y="4837"/>
                    <a:pt x="78641" y="4860"/>
                    <a:pt x="78837" y="4860"/>
                  </a:cubicBezTo>
                  <a:cubicBezTo>
                    <a:pt x="80277" y="4860"/>
                    <a:pt x="80148" y="3612"/>
                    <a:pt x="80092" y="2413"/>
                  </a:cubicBezTo>
                  <a:lnTo>
                    <a:pt x="80092" y="2413"/>
                  </a:lnTo>
                  <a:lnTo>
                    <a:pt x="78287" y="2445"/>
                  </a:lnTo>
                  <a:lnTo>
                    <a:pt x="77178" y="2033"/>
                  </a:lnTo>
                  <a:cubicBezTo>
                    <a:pt x="76925" y="1526"/>
                    <a:pt x="76576" y="1115"/>
                    <a:pt x="76101" y="798"/>
                  </a:cubicBezTo>
                  <a:cubicBezTo>
                    <a:pt x="75531" y="205"/>
                    <a:pt x="74968" y="1"/>
                    <a:pt x="744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65"/>
            <p:cNvSpPr/>
            <p:nvPr/>
          </p:nvSpPr>
          <p:spPr>
            <a:xfrm>
              <a:off x="8385625" y="2527130"/>
              <a:ext cx="498" cy="16"/>
            </a:xfrm>
            <a:custGeom>
              <a:rect b="b" l="l" r="r" t="t"/>
              <a:pathLst>
                <a:path extrusionOk="0" h="1" w="32">
                  <a:moveTo>
                    <a:pt x="32" y="0"/>
                  </a:moveTo>
                  <a:lnTo>
                    <a:pt x="0" y="0"/>
                  </a:lnTo>
                  <a:lnTo>
                    <a:pt x="0" y="0"/>
                  </a:lnTo>
                  <a:close/>
                </a:path>
              </a:pathLst>
            </a:custGeom>
            <a:solidFill>
              <a:srgbClr val="A958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65"/>
            <p:cNvSpPr/>
            <p:nvPr/>
          </p:nvSpPr>
          <p:spPr>
            <a:xfrm>
              <a:off x="8124157" y="3201635"/>
              <a:ext cx="103622" cy="108170"/>
            </a:xfrm>
            <a:custGeom>
              <a:rect b="b" l="l" r="r" t="t"/>
              <a:pathLst>
                <a:path extrusionOk="0" h="6944" w="6652">
                  <a:moveTo>
                    <a:pt x="2902" y="0"/>
                  </a:moveTo>
                  <a:cubicBezTo>
                    <a:pt x="2226" y="0"/>
                    <a:pt x="1546" y="223"/>
                    <a:pt x="856" y="435"/>
                  </a:cubicBezTo>
                  <a:cubicBezTo>
                    <a:pt x="1" y="1638"/>
                    <a:pt x="476" y="2842"/>
                    <a:pt x="887" y="4045"/>
                  </a:cubicBezTo>
                  <a:cubicBezTo>
                    <a:pt x="1959" y="4769"/>
                    <a:pt x="2260" y="6943"/>
                    <a:pt x="3632" y="6943"/>
                  </a:cubicBezTo>
                  <a:cubicBezTo>
                    <a:pt x="3881" y="6943"/>
                    <a:pt x="4166" y="6871"/>
                    <a:pt x="4498" y="6705"/>
                  </a:cubicBezTo>
                  <a:cubicBezTo>
                    <a:pt x="6651" y="5660"/>
                    <a:pt x="5606" y="3507"/>
                    <a:pt x="5004" y="1733"/>
                  </a:cubicBezTo>
                  <a:cubicBezTo>
                    <a:pt x="4878" y="1322"/>
                    <a:pt x="4656" y="942"/>
                    <a:pt x="4498" y="530"/>
                  </a:cubicBezTo>
                  <a:cubicBezTo>
                    <a:pt x="3967" y="139"/>
                    <a:pt x="3436" y="0"/>
                    <a:pt x="29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65"/>
            <p:cNvSpPr/>
            <p:nvPr/>
          </p:nvSpPr>
          <p:spPr>
            <a:xfrm>
              <a:off x="5631881" y="3022416"/>
              <a:ext cx="438585" cy="257044"/>
            </a:xfrm>
            <a:custGeom>
              <a:rect b="b" l="l" r="r" t="t"/>
              <a:pathLst>
                <a:path extrusionOk="0" h="16501" w="28155">
                  <a:moveTo>
                    <a:pt x="22897" y="1"/>
                  </a:moveTo>
                  <a:cubicBezTo>
                    <a:pt x="21282" y="159"/>
                    <a:pt x="21250" y="1774"/>
                    <a:pt x="20427" y="2629"/>
                  </a:cubicBezTo>
                  <a:cubicBezTo>
                    <a:pt x="20079" y="3009"/>
                    <a:pt x="19762" y="3389"/>
                    <a:pt x="19414" y="3769"/>
                  </a:cubicBezTo>
                  <a:lnTo>
                    <a:pt x="18147" y="4149"/>
                  </a:lnTo>
                  <a:cubicBezTo>
                    <a:pt x="17798" y="4656"/>
                    <a:pt x="17418" y="5131"/>
                    <a:pt x="17070" y="5638"/>
                  </a:cubicBezTo>
                  <a:cubicBezTo>
                    <a:pt x="16722" y="5828"/>
                    <a:pt x="16373" y="5954"/>
                    <a:pt x="16025" y="6049"/>
                  </a:cubicBezTo>
                  <a:cubicBezTo>
                    <a:pt x="15170" y="6398"/>
                    <a:pt x="14251" y="6620"/>
                    <a:pt x="13871" y="7633"/>
                  </a:cubicBezTo>
                  <a:cubicBezTo>
                    <a:pt x="13780" y="7938"/>
                    <a:pt x="13483" y="8331"/>
                    <a:pt x="13433" y="8331"/>
                  </a:cubicBezTo>
                  <a:cubicBezTo>
                    <a:pt x="13431" y="8331"/>
                    <a:pt x="13429" y="8331"/>
                    <a:pt x="13428" y="8330"/>
                  </a:cubicBezTo>
                  <a:cubicBezTo>
                    <a:pt x="12985" y="7918"/>
                    <a:pt x="13365" y="7253"/>
                    <a:pt x="12953" y="6810"/>
                  </a:cubicBezTo>
                  <a:cubicBezTo>
                    <a:pt x="12650" y="6456"/>
                    <a:pt x="12186" y="6143"/>
                    <a:pt x="11753" y="6143"/>
                  </a:cubicBezTo>
                  <a:cubicBezTo>
                    <a:pt x="11643" y="6143"/>
                    <a:pt x="11536" y="6163"/>
                    <a:pt x="11433" y="6208"/>
                  </a:cubicBezTo>
                  <a:cubicBezTo>
                    <a:pt x="7316" y="8108"/>
                    <a:pt x="3072" y="10388"/>
                    <a:pt x="919" y="14125"/>
                  </a:cubicBezTo>
                  <a:cubicBezTo>
                    <a:pt x="634" y="14600"/>
                    <a:pt x="349" y="15075"/>
                    <a:pt x="0" y="15487"/>
                  </a:cubicBezTo>
                  <a:cubicBezTo>
                    <a:pt x="1014" y="15455"/>
                    <a:pt x="1996" y="15455"/>
                    <a:pt x="3009" y="15423"/>
                  </a:cubicBezTo>
                  <a:cubicBezTo>
                    <a:pt x="8519" y="15423"/>
                    <a:pt x="14030" y="15772"/>
                    <a:pt x="19477" y="16500"/>
                  </a:cubicBezTo>
                  <a:cubicBezTo>
                    <a:pt x="19572" y="15772"/>
                    <a:pt x="19319" y="14790"/>
                    <a:pt x="19097" y="13808"/>
                  </a:cubicBezTo>
                  <a:cubicBezTo>
                    <a:pt x="19034" y="12542"/>
                    <a:pt x="16785" y="11148"/>
                    <a:pt x="18812" y="10103"/>
                  </a:cubicBezTo>
                  <a:cubicBezTo>
                    <a:pt x="19161" y="9923"/>
                    <a:pt x="19442" y="9845"/>
                    <a:pt x="19672" y="9845"/>
                  </a:cubicBezTo>
                  <a:cubicBezTo>
                    <a:pt x="20694" y="9845"/>
                    <a:pt x="20693" y="11383"/>
                    <a:pt x="21029" y="12288"/>
                  </a:cubicBezTo>
                  <a:cubicBezTo>
                    <a:pt x="21493" y="13552"/>
                    <a:pt x="22461" y="13808"/>
                    <a:pt x="23523" y="13808"/>
                  </a:cubicBezTo>
                  <a:cubicBezTo>
                    <a:pt x="23765" y="13808"/>
                    <a:pt x="24012" y="13794"/>
                    <a:pt x="24259" y="13777"/>
                  </a:cubicBezTo>
                  <a:lnTo>
                    <a:pt x="25779" y="12542"/>
                  </a:lnTo>
                  <a:lnTo>
                    <a:pt x="26064" y="12447"/>
                  </a:lnTo>
                  <a:cubicBezTo>
                    <a:pt x="26381" y="12193"/>
                    <a:pt x="26666" y="11813"/>
                    <a:pt x="26824" y="11402"/>
                  </a:cubicBezTo>
                  <a:cubicBezTo>
                    <a:pt x="26824" y="11338"/>
                    <a:pt x="26824" y="11307"/>
                    <a:pt x="26856" y="11275"/>
                  </a:cubicBezTo>
                  <a:cubicBezTo>
                    <a:pt x="28154" y="8931"/>
                    <a:pt x="27774" y="6239"/>
                    <a:pt x="27742" y="3769"/>
                  </a:cubicBezTo>
                  <a:cubicBezTo>
                    <a:pt x="27679" y="1584"/>
                    <a:pt x="25811" y="191"/>
                    <a:pt x="23816" y="191"/>
                  </a:cubicBezTo>
                  <a:cubicBezTo>
                    <a:pt x="23499" y="127"/>
                    <a:pt x="23214" y="64"/>
                    <a:pt x="228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65"/>
            <p:cNvSpPr/>
            <p:nvPr/>
          </p:nvSpPr>
          <p:spPr>
            <a:xfrm>
              <a:off x="6047754" y="2948890"/>
              <a:ext cx="91767" cy="96331"/>
            </a:xfrm>
            <a:custGeom>
              <a:rect b="b" l="l" r="r" t="t"/>
              <a:pathLst>
                <a:path extrusionOk="0" h="6184" w="5891">
                  <a:moveTo>
                    <a:pt x="2615" y="0"/>
                  </a:moveTo>
                  <a:cubicBezTo>
                    <a:pt x="566" y="0"/>
                    <a:pt x="441" y="1764"/>
                    <a:pt x="254" y="2916"/>
                  </a:cubicBezTo>
                  <a:cubicBezTo>
                    <a:pt x="0" y="4309"/>
                    <a:pt x="634" y="6082"/>
                    <a:pt x="2281" y="6177"/>
                  </a:cubicBezTo>
                  <a:cubicBezTo>
                    <a:pt x="2353" y="6181"/>
                    <a:pt x="2422" y="6183"/>
                    <a:pt x="2489" y="6183"/>
                  </a:cubicBezTo>
                  <a:cubicBezTo>
                    <a:pt x="4574" y="6183"/>
                    <a:pt x="3800" y="4294"/>
                    <a:pt x="3769" y="2821"/>
                  </a:cubicBezTo>
                  <a:cubicBezTo>
                    <a:pt x="3199" y="2124"/>
                    <a:pt x="5891" y="129"/>
                    <a:pt x="2724" y="2"/>
                  </a:cubicBezTo>
                  <a:cubicBezTo>
                    <a:pt x="2687" y="1"/>
                    <a:pt x="2651" y="0"/>
                    <a:pt x="26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65"/>
            <p:cNvSpPr/>
            <p:nvPr/>
          </p:nvSpPr>
          <p:spPr>
            <a:xfrm>
              <a:off x="7339767" y="4180806"/>
              <a:ext cx="103123" cy="80100"/>
            </a:xfrm>
            <a:custGeom>
              <a:rect b="b" l="l" r="r" t="t"/>
              <a:pathLst>
                <a:path extrusionOk="0" h="5142" w="6620">
                  <a:moveTo>
                    <a:pt x="3749" y="0"/>
                  </a:moveTo>
                  <a:cubicBezTo>
                    <a:pt x="3088" y="0"/>
                    <a:pt x="2406" y="63"/>
                    <a:pt x="1729" y="63"/>
                  </a:cubicBezTo>
                  <a:cubicBezTo>
                    <a:pt x="1649" y="63"/>
                    <a:pt x="1569" y="62"/>
                    <a:pt x="1489" y="60"/>
                  </a:cubicBezTo>
                  <a:cubicBezTo>
                    <a:pt x="1" y="1010"/>
                    <a:pt x="381" y="2498"/>
                    <a:pt x="476" y="3892"/>
                  </a:cubicBezTo>
                  <a:cubicBezTo>
                    <a:pt x="543" y="4915"/>
                    <a:pt x="1000" y="5142"/>
                    <a:pt x="1651" y="5142"/>
                  </a:cubicBezTo>
                  <a:cubicBezTo>
                    <a:pt x="1927" y="5142"/>
                    <a:pt x="2236" y="5101"/>
                    <a:pt x="2566" y="5063"/>
                  </a:cubicBezTo>
                  <a:cubicBezTo>
                    <a:pt x="4181" y="4937"/>
                    <a:pt x="5828" y="5063"/>
                    <a:pt x="6335" y="3068"/>
                  </a:cubicBezTo>
                  <a:cubicBezTo>
                    <a:pt x="6620" y="1928"/>
                    <a:pt x="6620" y="566"/>
                    <a:pt x="5289" y="186"/>
                  </a:cubicBezTo>
                  <a:cubicBezTo>
                    <a:pt x="4799" y="41"/>
                    <a:pt x="4281" y="0"/>
                    <a:pt x="37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65"/>
            <p:cNvSpPr/>
            <p:nvPr/>
          </p:nvSpPr>
          <p:spPr>
            <a:xfrm>
              <a:off x="6181035" y="3456982"/>
              <a:ext cx="41374" cy="41405"/>
            </a:xfrm>
            <a:custGeom>
              <a:rect b="b" l="l" r="r" t="t"/>
              <a:pathLst>
                <a:path extrusionOk="0" h="2658" w="2656">
                  <a:moveTo>
                    <a:pt x="1292" y="0"/>
                  </a:moveTo>
                  <a:cubicBezTo>
                    <a:pt x="576" y="0"/>
                    <a:pt x="0" y="670"/>
                    <a:pt x="122" y="1397"/>
                  </a:cubicBezTo>
                  <a:cubicBezTo>
                    <a:pt x="280" y="1936"/>
                    <a:pt x="660" y="2379"/>
                    <a:pt x="1198" y="2601"/>
                  </a:cubicBezTo>
                  <a:cubicBezTo>
                    <a:pt x="1329" y="2640"/>
                    <a:pt x="1449" y="2658"/>
                    <a:pt x="1559" y="2658"/>
                  </a:cubicBezTo>
                  <a:cubicBezTo>
                    <a:pt x="2174" y="2658"/>
                    <a:pt x="2494" y="2100"/>
                    <a:pt x="2655" y="1429"/>
                  </a:cubicBezTo>
                  <a:cubicBezTo>
                    <a:pt x="2593" y="656"/>
                    <a:pt x="2320" y="3"/>
                    <a:pt x="1451" y="3"/>
                  </a:cubicBezTo>
                  <a:cubicBezTo>
                    <a:pt x="1430" y="3"/>
                    <a:pt x="1410" y="3"/>
                    <a:pt x="1389" y="4"/>
                  </a:cubicBezTo>
                  <a:cubicBezTo>
                    <a:pt x="1356" y="1"/>
                    <a:pt x="1324" y="0"/>
                    <a:pt x="129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65"/>
            <p:cNvSpPr/>
            <p:nvPr/>
          </p:nvSpPr>
          <p:spPr>
            <a:xfrm>
              <a:off x="5797112" y="3929899"/>
              <a:ext cx="163330" cy="195217"/>
            </a:xfrm>
            <a:custGeom>
              <a:rect b="b" l="l" r="r" t="t"/>
              <a:pathLst>
                <a:path extrusionOk="0" h="12532" w="10485">
                  <a:moveTo>
                    <a:pt x="5826" y="1"/>
                  </a:moveTo>
                  <a:cubicBezTo>
                    <a:pt x="4646" y="1"/>
                    <a:pt x="3782" y="1053"/>
                    <a:pt x="3233" y="2676"/>
                  </a:cubicBezTo>
                  <a:cubicBezTo>
                    <a:pt x="2504" y="4798"/>
                    <a:pt x="3233" y="5748"/>
                    <a:pt x="4785" y="6698"/>
                  </a:cubicBezTo>
                  <a:cubicBezTo>
                    <a:pt x="3549" y="7964"/>
                    <a:pt x="2314" y="9263"/>
                    <a:pt x="1016" y="10498"/>
                  </a:cubicBezTo>
                  <a:cubicBezTo>
                    <a:pt x="182" y="11332"/>
                    <a:pt x="1" y="12532"/>
                    <a:pt x="947" y="12532"/>
                  </a:cubicBezTo>
                  <a:cubicBezTo>
                    <a:pt x="1043" y="12532"/>
                    <a:pt x="1150" y="12519"/>
                    <a:pt x="1269" y="12493"/>
                  </a:cubicBezTo>
                  <a:cubicBezTo>
                    <a:pt x="4120" y="11923"/>
                    <a:pt x="6875" y="10783"/>
                    <a:pt x="9535" y="9580"/>
                  </a:cubicBezTo>
                  <a:cubicBezTo>
                    <a:pt x="10485" y="9168"/>
                    <a:pt x="10485" y="7869"/>
                    <a:pt x="9345" y="7141"/>
                  </a:cubicBezTo>
                  <a:cubicBezTo>
                    <a:pt x="7983" y="6951"/>
                    <a:pt x="6970" y="6033"/>
                    <a:pt x="5766" y="5431"/>
                  </a:cubicBezTo>
                  <a:cubicBezTo>
                    <a:pt x="6431" y="5178"/>
                    <a:pt x="6020" y="4133"/>
                    <a:pt x="6748" y="3911"/>
                  </a:cubicBezTo>
                  <a:cubicBezTo>
                    <a:pt x="7983" y="2707"/>
                    <a:pt x="8490" y="966"/>
                    <a:pt x="6843" y="237"/>
                  </a:cubicBezTo>
                  <a:cubicBezTo>
                    <a:pt x="6481" y="76"/>
                    <a:pt x="6142" y="1"/>
                    <a:pt x="582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65"/>
            <p:cNvSpPr/>
            <p:nvPr/>
          </p:nvSpPr>
          <p:spPr>
            <a:xfrm>
              <a:off x="5843517" y="3662262"/>
              <a:ext cx="159358" cy="137736"/>
            </a:xfrm>
            <a:custGeom>
              <a:rect b="b" l="l" r="r" t="t"/>
              <a:pathLst>
                <a:path extrusionOk="0" h="8842" w="10230">
                  <a:moveTo>
                    <a:pt x="2249" y="0"/>
                  </a:moveTo>
                  <a:cubicBezTo>
                    <a:pt x="0" y="2217"/>
                    <a:pt x="0" y="2217"/>
                    <a:pt x="3737" y="4244"/>
                  </a:cubicBezTo>
                  <a:cubicBezTo>
                    <a:pt x="5226" y="4782"/>
                    <a:pt x="6398" y="5986"/>
                    <a:pt x="6809" y="7538"/>
                  </a:cubicBezTo>
                  <a:cubicBezTo>
                    <a:pt x="6991" y="8211"/>
                    <a:pt x="7511" y="8842"/>
                    <a:pt x="8248" y="8842"/>
                  </a:cubicBezTo>
                  <a:cubicBezTo>
                    <a:pt x="8413" y="8842"/>
                    <a:pt x="8588" y="8810"/>
                    <a:pt x="8773" y="8741"/>
                  </a:cubicBezTo>
                  <a:cubicBezTo>
                    <a:pt x="9216" y="8551"/>
                    <a:pt x="9818" y="7823"/>
                    <a:pt x="9754" y="7474"/>
                  </a:cubicBezTo>
                  <a:cubicBezTo>
                    <a:pt x="9121" y="4877"/>
                    <a:pt x="10230" y="1615"/>
                    <a:pt x="699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65"/>
            <p:cNvSpPr/>
            <p:nvPr/>
          </p:nvSpPr>
          <p:spPr>
            <a:xfrm>
              <a:off x="5991519" y="3620639"/>
              <a:ext cx="70893" cy="64335"/>
            </a:xfrm>
            <a:custGeom>
              <a:rect b="b" l="l" r="r" t="t"/>
              <a:pathLst>
                <a:path extrusionOk="0" h="4130" w="4551">
                  <a:moveTo>
                    <a:pt x="3165" y="0"/>
                  </a:moveTo>
                  <a:cubicBezTo>
                    <a:pt x="3021" y="0"/>
                    <a:pt x="2872" y="24"/>
                    <a:pt x="2724" y="75"/>
                  </a:cubicBezTo>
                  <a:cubicBezTo>
                    <a:pt x="1489" y="360"/>
                    <a:pt x="0" y="551"/>
                    <a:pt x="317" y="2451"/>
                  </a:cubicBezTo>
                  <a:cubicBezTo>
                    <a:pt x="444" y="3432"/>
                    <a:pt x="824" y="4129"/>
                    <a:pt x="1964" y="4129"/>
                  </a:cubicBezTo>
                  <a:cubicBezTo>
                    <a:pt x="3135" y="3591"/>
                    <a:pt x="4402" y="2926"/>
                    <a:pt x="4497" y="1437"/>
                  </a:cubicBezTo>
                  <a:cubicBezTo>
                    <a:pt x="4550" y="641"/>
                    <a:pt x="3914" y="0"/>
                    <a:pt x="31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65"/>
            <p:cNvSpPr/>
            <p:nvPr/>
          </p:nvSpPr>
          <p:spPr>
            <a:xfrm>
              <a:off x="5843019" y="2526133"/>
              <a:ext cx="979762" cy="437120"/>
            </a:xfrm>
            <a:custGeom>
              <a:rect b="b" l="l" r="r" t="t"/>
              <a:pathLst>
                <a:path extrusionOk="0" h="28061" w="62896">
                  <a:moveTo>
                    <a:pt x="43102" y="1"/>
                  </a:moveTo>
                  <a:cubicBezTo>
                    <a:pt x="43007" y="1521"/>
                    <a:pt x="42247" y="2946"/>
                    <a:pt x="41012" y="3864"/>
                  </a:cubicBezTo>
                  <a:cubicBezTo>
                    <a:pt x="40389" y="4310"/>
                    <a:pt x="39654" y="4532"/>
                    <a:pt x="38886" y="4532"/>
                  </a:cubicBezTo>
                  <a:cubicBezTo>
                    <a:pt x="38835" y="4532"/>
                    <a:pt x="38783" y="4531"/>
                    <a:pt x="38732" y="4529"/>
                  </a:cubicBezTo>
                  <a:cubicBezTo>
                    <a:pt x="37715" y="4468"/>
                    <a:pt x="36788" y="3926"/>
                    <a:pt x="35805" y="3926"/>
                  </a:cubicBezTo>
                  <a:cubicBezTo>
                    <a:pt x="35778" y="3926"/>
                    <a:pt x="35751" y="3927"/>
                    <a:pt x="35723" y="3928"/>
                  </a:cubicBezTo>
                  <a:cubicBezTo>
                    <a:pt x="34678" y="3928"/>
                    <a:pt x="34077" y="4783"/>
                    <a:pt x="33507" y="5511"/>
                  </a:cubicBezTo>
                  <a:cubicBezTo>
                    <a:pt x="32968" y="6271"/>
                    <a:pt x="32398" y="6936"/>
                    <a:pt x="31543" y="7221"/>
                  </a:cubicBezTo>
                  <a:cubicBezTo>
                    <a:pt x="31337" y="7300"/>
                    <a:pt x="31124" y="7340"/>
                    <a:pt x="30910" y="7340"/>
                  </a:cubicBezTo>
                  <a:cubicBezTo>
                    <a:pt x="30696" y="7340"/>
                    <a:pt x="30482" y="7300"/>
                    <a:pt x="30276" y="7221"/>
                  </a:cubicBezTo>
                  <a:cubicBezTo>
                    <a:pt x="29865" y="7063"/>
                    <a:pt x="29611" y="6683"/>
                    <a:pt x="29231" y="6493"/>
                  </a:cubicBezTo>
                  <a:cubicBezTo>
                    <a:pt x="29153" y="6460"/>
                    <a:pt x="29078" y="6445"/>
                    <a:pt x="29005" y="6445"/>
                  </a:cubicBezTo>
                  <a:cubicBezTo>
                    <a:pt x="28517" y="6445"/>
                    <a:pt x="28145" y="7108"/>
                    <a:pt x="27870" y="7411"/>
                  </a:cubicBezTo>
                  <a:cubicBezTo>
                    <a:pt x="27541" y="7791"/>
                    <a:pt x="27151" y="8110"/>
                    <a:pt x="26685" y="8110"/>
                  </a:cubicBezTo>
                  <a:cubicBezTo>
                    <a:pt x="26568" y="8110"/>
                    <a:pt x="26445" y="8089"/>
                    <a:pt x="26318" y="8045"/>
                  </a:cubicBezTo>
                  <a:cubicBezTo>
                    <a:pt x="25873" y="7878"/>
                    <a:pt x="25648" y="7516"/>
                    <a:pt x="25192" y="7516"/>
                  </a:cubicBezTo>
                  <a:cubicBezTo>
                    <a:pt x="25129" y="7516"/>
                    <a:pt x="25061" y="7523"/>
                    <a:pt x="24988" y="7538"/>
                  </a:cubicBezTo>
                  <a:cubicBezTo>
                    <a:pt x="24449" y="7728"/>
                    <a:pt x="23911" y="7981"/>
                    <a:pt x="23404" y="8298"/>
                  </a:cubicBezTo>
                  <a:cubicBezTo>
                    <a:pt x="21282" y="9438"/>
                    <a:pt x="19192" y="10673"/>
                    <a:pt x="17070" y="11908"/>
                  </a:cubicBezTo>
                  <a:cubicBezTo>
                    <a:pt x="17039" y="11940"/>
                    <a:pt x="16975" y="11940"/>
                    <a:pt x="16912" y="11940"/>
                  </a:cubicBezTo>
                  <a:cubicBezTo>
                    <a:pt x="16880" y="12352"/>
                    <a:pt x="16817" y="12732"/>
                    <a:pt x="16722" y="13112"/>
                  </a:cubicBezTo>
                  <a:cubicBezTo>
                    <a:pt x="16595" y="13682"/>
                    <a:pt x="16500" y="14378"/>
                    <a:pt x="15994" y="14727"/>
                  </a:cubicBezTo>
                  <a:cubicBezTo>
                    <a:pt x="15644" y="14966"/>
                    <a:pt x="15209" y="15023"/>
                    <a:pt x="14776" y="15023"/>
                  </a:cubicBezTo>
                  <a:cubicBezTo>
                    <a:pt x="14463" y="15023"/>
                    <a:pt x="14151" y="14993"/>
                    <a:pt x="13872" y="14980"/>
                  </a:cubicBezTo>
                  <a:lnTo>
                    <a:pt x="11243" y="14917"/>
                  </a:lnTo>
                  <a:cubicBezTo>
                    <a:pt x="10768" y="14917"/>
                    <a:pt x="10262" y="14917"/>
                    <a:pt x="9786" y="14885"/>
                  </a:cubicBezTo>
                  <a:cubicBezTo>
                    <a:pt x="9470" y="14885"/>
                    <a:pt x="9090" y="14885"/>
                    <a:pt x="8900" y="15170"/>
                  </a:cubicBezTo>
                  <a:cubicBezTo>
                    <a:pt x="8678" y="15582"/>
                    <a:pt x="8805" y="16247"/>
                    <a:pt x="8836" y="16690"/>
                  </a:cubicBezTo>
                  <a:cubicBezTo>
                    <a:pt x="8900" y="17197"/>
                    <a:pt x="8773" y="17735"/>
                    <a:pt x="8488" y="18179"/>
                  </a:cubicBezTo>
                  <a:cubicBezTo>
                    <a:pt x="8411" y="18275"/>
                    <a:pt x="8276" y="18347"/>
                    <a:pt x="8154" y="18347"/>
                  </a:cubicBezTo>
                  <a:cubicBezTo>
                    <a:pt x="8074" y="18347"/>
                    <a:pt x="8000" y="18317"/>
                    <a:pt x="7950" y="18242"/>
                  </a:cubicBezTo>
                  <a:cubicBezTo>
                    <a:pt x="7303" y="17391"/>
                    <a:pt x="6336" y="16963"/>
                    <a:pt x="5366" y="16963"/>
                  </a:cubicBezTo>
                  <a:cubicBezTo>
                    <a:pt x="4388" y="16963"/>
                    <a:pt x="3408" y="17399"/>
                    <a:pt x="2756" y="18274"/>
                  </a:cubicBezTo>
                  <a:cubicBezTo>
                    <a:pt x="2503" y="18590"/>
                    <a:pt x="2313" y="18970"/>
                    <a:pt x="2218" y="19414"/>
                  </a:cubicBezTo>
                  <a:cubicBezTo>
                    <a:pt x="2218" y="19826"/>
                    <a:pt x="2344" y="20237"/>
                    <a:pt x="2598" y="20586"/>
                  </a:cubicBezTo>
                  <a:cubicBezTo>
                    <a:pt x="3041" y="21314"/>
                    <a:pt x="3769" y="21789"/>
                    <a:pt x="4624" y="21916"/>
                  </a:cubicBezTo>
                  <a:cubicBezTo>
                    <a:pt x="4687" y="21921"/>
                    <a:pt x="4751" y="21924"/>
                    <a:pt x="4817" y="21924"/>
                  </a:cubicBezTo>
                  <a:cubicBezTo>
                    <a:pt x="5136" y="21924"/>
                    <a:pt x="5484" y="21867"/>
                    <a:pt x="5819" y="21867"/>
                  </a:cubicBezTo>
                  <a:cubicBezTo>
                    <a:pt x="6180" y="21867"/>
                    <a:pt x="6526" y="21932"/>
                    <a:pt x="6810" y="22201"/>
                  </a:cubicBezTo>
                  <a:cubicBezTo>
                    <a:pt x="7380" y="22802"/>
                    <a:pt x="7126" y="23562"/>
                    <a:pt x="6620" y="24037"/>
                  </a:cubicBezTo>
                  <a:cubicBezTo>
                    <a:pt x="5986" y="24639"/>
                    <a:pt x="5036" y="24544"/>
                    <a:pt x="4244" y="24734"/>
                  </a:cubicBezTo>
                  <a:cubicBezTo>
                    <a:pt x="3453" y="24924"/>
                    <a:pt x="2661" y="25273"/>
                    <a:pt x="1964" y="25779"/>
                  </a:cubicBezTo>
                  <a:cubicBezTo>
                    <a:pt x="1141" y="26349"/>
                    <a:pt x="476" y="27109"/>
                    <a:pt x="1" y="28028"/>
                  </a:cubicBezTo>
                  <a:cubicBezTo>
                    <a:pt x="206" y="28050"/>
                    <a:pt x="413" y="28060"/>
                    <a:pt x="622" y="28060"/>
                  </a:cubicBezTo>
                  <a:cubicBezTo>
                    <a:pt x="1895" y="28060"/>
                    <a:pt x="3228" y="27676"/>
                    <a:pt x="4561" y="27268"/>
                  </a:cubicBezTo>
                  <a:lnTo>
                    <a:pt x="4814" y="27046"/>
                  </a:lnTo>
                  <a:lnTo>
                    <a:pt x="5163" y="27141"/>
                  </a:lnTo>
                  <a:cubicBezTo>
                    <a:pt x="8045" y="25748"/>
                    <a:pt x="11560" y="25969"/>
                    <a:pt x="14125" y="23626"/>
                  </a:cubicBezTo>
                  <a:cubicBezTo>
                    <a:pt x="14585" y="23236"/>
                    <a:pt x="15106" y="23066"/>
                    <a:pt x="15645" y="23066"/>
                  </a:cubicBezTo>
                  <a:cubicBezTo>
                    <a:pt x="16332" y="23066"/>
                    <a:pt x="17048" y="23341"/>
                    <a:pt x="17704" y="23784"/>
                  </a:cubicBezTo>
                  <a:cubicBezTo>
                    <a:pt x="18129" y="24103"/>
                    <a:pt x="18546" y="24276"/>
                    <a:pt x="18956" y="24276"/>
                  </a:cubicBezTo>
                  <a:cubicBezTo>
                    <a:pt x="19403" y="24276"/>
                    <a:pt x="19840" y="24071"/>
                    <a:pt x="20269" y="23626"/>
                  </a:cubicBezTo>
                  <a:cubicBezTo>
                    <a:pt x="21583" y="22969"/>
                    <a:pt x="22866" y="22206"/>
                    <a:pt x="24266" y="22206"/>
                  </a:cubicBezTo>
                  <a:cubicBezTo>
                    <a:pt x="24891" y="22206"/>
                    <a:pt x="25539" y="22358"/>
                    <a:pt x="26223" y="22739"/>
                  </a:cubicBezTo>
                  <a:cubicBezTo>
                    <a:pt x="26916" y="22945"/>
                    <a:pt x="27631" y="23051"/>
                    <a:pt x="28349" y="23051"/>
                  </a:cubicBezTo>
                  <a:cubicBezTo>
                    <a:pt x="28845" y="23051"/>
                    <a:pt x="29342" y="23001"/>
                    <a:pt x="29833" y="22897"/>
                  </a:cubicBezTo>
                  <a:cubicBezTo>
                    <a:pt x="31226" y="22581"/>
                    <a:pt x="32588" y="22106"/>
                    <a:pt x="33887" y="21504"/>
                  </a:cubicBezTo>
                  <a:cubicBezTo>
                    <a:pt x="34514" y="21220"/>
                    <a:pt x="35071" y="21072"/>
                    <a:pt x="35553" y="21072"/>
                  </a:cubicBezTo>
                  <a:cubicBezTo>
                    <a:pt x="36629" y="21072"/>
                    <a:pt x="37330" y="21808"/>
                    <a:pt x="37592" y="23404"/>
                  </a:cubicBezTo>
                  <a:cubicBezTo>
                    <a:pt x="37687" y="24259"/>
                    <a:pt x="37719" y="25114"/>
                    <a:pt x="37814" y="25969"/>
                  </a:cubicBezTo>
                  <a:cubicBezTo>
                    <a:pt x="38732" y="25748"/>
                    <a:pt x="39587" y="25399"/>
                    <a:pt x="40410" y="24988"/>
                  </a:cubicBezTo>
                  <a:cubicBezTo>
                    <a:pt x="41266" y="24449"/>
                    <a:pt x="41994" y="23689"/>
                    <a:pt x="42437" y="22771"/>
                  </a:cubicBezTo>
                  <a:cubicBezTo>
                    <a:pt x="42786" y="22106"/>
                    <a:pt x="43166" y="21377"/>
                    <a:pt x="43831" y="20934"/>
                  </a:cubicBezTo>
                  <a:cubicBezTo>
                    <a:pt x="44234" y="20646"/>
                    <a:pt x="44685" y="20544"/>
                    <a:pt x="45146" y="20544"/>
                  </a:cubicBezTo>
                  <a:cubicBezTo>
                    <a:pt x="45445" y="20544"/>
                    <a:pt x="45749" y="20587"/>
                    <a:pt x="46048" y="20649"/>
                  </a:cubicBezTo>
                  <a:cubicBezTo>
                    <a:pt x="46510" y="20737"/>
                    <a:pt x="47142" y="20979"/>
                    <a:pt x="47697" y="20979"/>
                  </a:cubicBezTo>
                  <a:cubicBezTo>
                    <a:pt x="47939" y="20979"/>
                    <a:pt x="48167" y="20932"/>
                    <a:pt x="48359" y="20807"/>
                  </a:cubicBezTo>
                  <a:cubicBezTo>
                    <a:pt x="49151" y="20301"/>
                    <a:pt x="48708" y="18939"/>
                    <a:pt x="48676" y="18179"/>
                  </a:cubicBezTo>
                  <a:cubicBezTo>
                    <a:pt x="48645" y="16486"/>
                    <a:pt x="49572" y="14405"/>
                    <a:pt x="51513" y="14405"/>
                  </a:cubicBezTo>
                  <a:cubicBezTo>
                    <a:pt x="51569" y="14405"/>
                    <a:pt x="51627" y="14407"/>
                    <a:pt x="51685" y="14410"/>
                  </a:cubicBezTo>
                  <a:cubicBezTo>
                    <a:pt x="53046" y="14473"/>
                    <a:pt x="54028" y="16057"/>
                    <a:pt x="53331" y="17229"/>
                  </a:cubicBezTo>
                  <a:cubicBezTo>
                    <a:pt x="53565" y="17339"/>
                    <a:pt x="53823" y="17395"/>
                    <a:pt x="54078" y="17395"/>
                  </a:cubicBezTo>
                  <a:cubicBezTo>
                    <a:pt x="54411" y="17395"/>
                    <a:pt x="54741" y="17299"/>
                    <a:pt x="55010" y="17102"/>
                  </a:cubicBezTo>
                  <a:cubicBezTo>
                    <a:pt x="55612" y="16659"/>
                    <a:pt x="56150" y="16120"/>
                    <a:pt x="56562" y="15519"/>
                  </a:cubicBezTo>
                  <a:cubicBezTo>
                    <a:pt x="58240" y="13460"/>
                    <a:pt x="60584" y="11940"/>
                    <a:pt x="61755" y="9501"/>
                  </a:cubicBezTo>
                  <a:cubicBezTo>
                    <a:pt x="62896" y="7126"/>
                    <a:pt x="62896" y="4371"/>
                    <a:pt x="61755" y="2028"/>
                  </a:cubicBezTo>
                  <a:cubicBezTo>
                    <a:pt x="61724" y="1964"/>
                    <a:pt x="61724" y="1869"/>
                    <a:pt x="61724" y="1806"/>
                  </a:cubicBezTo>
                  <a:cubicBezTo>
                    <a:pt x="61059" y="1964"/>
                    <a:pt x="60394" y="2154"/>
                    <a:pt x="59760" y="2376"/>
                  </a:cubicBezTo>
                  <a:cubicBezTo>
                    <a:pt x="58315" y="2807"/>
                    <a:pt x="56812" y="3268"/>
                    <a:pt x="55319" y="3268"/>
                  </a:cubicBezTo>
                  <a:cubicBezTo>
                    <a:pt x="54620" y="3268"/>
                    <a:pt x="53923" y="3167"/>
                    <a:pt x="53236" y="2914"/>
                  </a:cubicBezTo>
                  <a:cubicBezTo>
                    <a:pt x="53078" y="2851"/>
                    <a:pt x="52920" y="2661"/>
                    <a:pt x="52983" y="2503"/>
                  </a:cubicBezTo>
                  <a:cubicBezTo>
                    <a:pt x="53426" y="1458"/>
                    <a:pt x="52476" y="539"/>
                    <a:pt x="51526" y="254"/>
                  </a:cubicBezTo>
                  <a:cubicBezTo>
                    <a:pt x="51260" y="165"/>
                    <a:pt x="50985" y="128"/>
                    <a:pt x="50706" y="128"/>
                  </a:cubicBezTo>
                  <a:cubicBezTo>
                    <a:pt x="49790" y="128"/>
                    <a:pt x="48829" y="526"/>
                    <a:pt x="47979" y="792"/>
                  </a:cubicBezTo>
                  <a:cubicBezTo>
                    <a:pt x="47306" y="999"/>
                    <a:pt x="46495" y="1169"/>
                    <a:pt x="45708" y="1169"/>
                  </a:cubicBezTo>
                  <a:cubicBezTo>
                    <a:pt x="44681" y="1169"/>
                    <a:pt x="43694" y="879"/>
                    <a:pt x="431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65"/>
            <p:cNvSpPr/>
            <p:nvPr/>
          </p:nvSpPr>
          <p:spPr>
            <a:xfrm>
              <a:off x="7131590" y="4016962"/>
              <a:ext cx="16" cy="16"/>
            </a:xfrm>
            <a:custGeom>
              <a:rect b="b" l="l" r="r" t="t"/>
              <a:pathLst>
                <a:path extrusionOk="0" h="1" w="1">
                  <a:moveTo>
                    <a:pt x="0" y="0"/>
                  </a:moveTo>
                  <a:close/>
                </a:path>
              </a:pathLst>
            </a:custGeom>
            <a:solidFill>
              <a:srgbClr val="A958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65"/>
            <p:cNvSpPr/>
            <p:nvPr/>
          </p:nvSpPr>
          <p:spPr>
            <a:xfrm>
              <a:off x="6495685" y="3559341"/>
              <a:ext cx="986180" cy="595575"/>
            </a:xfrm>
            <a:custGeom>
              <a:rect b="b" l="l" r="r" t="t"/>
              <a:pathLst>
                <a:path extrusionOk="0" h="38233" w="63308">
                  <a:moveTo>
                    <a:pt x="4521" y="1"/>
                  </a:moveTo>
                  <a:cubicBezTo>
                    <a:pt x="4233" y="1"/>
                    <a:pt x="3944" y="69"/>
                    <a:pt x="3675" y="210"/>
                  </a:cubicBezTo>
                  <a:cubicBezTo>
                    <a:pt x="2408" y="685"/>
                    <a:pt x="1204" y="1287"/>
                    <a:pt x="1" y="1857"/>
                  </a:cubicBezTo>
                  <a:cubicBezTo>
                    <a:pt x="2534" y="5024"/>
                    <a:pt x="4371" y="8634"/>
                    <a:pt x="6366" y="12149"/>
                  </a:cubicBezTo>
                  <a:cubicBezTo>
                    <a:pt x="7697" y="12878"/>
                    <a:pt x="9217" y="12751"/>
                    <a:pt x="10610" y="13258"/>
                  </a:cubicBezTo>
                  <a:cubicBezTo>
                    <a:pt x="10705" y="13289"/>
                    <a:pt x="10800" y="13289"/>
                    <a:pt x="10927" y="13321"/>
                  </a:cubicBezTo>
                  <a:cubicBezTo>
                    <a:pt x="11122" y="13313"/>
                    <a:pt x="11317" y="13309"/>
                    <a:pt x="11512" y="13309"/>
                  </a:cubicBezTo>
                  <a:cubicBezTo>
                    <a:pt x="12045" y="13309"/>
                    <a:pt x="12579" y="13338"/>
                    <a:pt x="13112" y="13384"/>
                  </a:cubicBezTo>
                  <a:cubicBezTo>
                    <a:pt x="14505" y="13448"/>
                    <a:pt x="15962" y="13670"/>
                    <a:pt x="17134" y="14461"/>
                  </a:cubicBezTo>
                  <a:cubicBezTo>
                    <a:pt x="18306" y="15285"/>
                    <a:pt x="19161" y="16425"/>
                    <a:pt x="19572" y="17786"/>
                  </a:cubicBezTo>
                  <a:cubicBezTo>
                    <a:pt x="19667" y="17755"/>
                    <a:pt x="19762" y="17723"/>
                    <a:pt x="19857" y="17723"/>
                  </a:cubicBezTo>
                  <a:lnTo>
                    <a:pt x="21504" y="20383"/>
                  </a:lnTo>
                  <a:cubicBezTo>
                    <a:pt x="21599" y="20383"/>
                    <a:pt x="21726" y="20383"/>
                    <a:pt x="21821" y="20352"/>
                  </a:cubicBezTo>
                  <a:cubicBezTo>
                    <a:pt x="22106" y="20542"/>
                    <a:pt x="22423" y="20700"/>
                    <a:pt x="22739" y="20795"/>
                  </a:cubicBezTo>
                  <a:cubicBezTo>
                    <a:pt x="24133" y="20320"/>
                    <a:pt x="23974" y="19022"/>
                    <a:pt x="24323" y="17976"/>
                  </a:cubicBezTo>
                  <a:cubicBezTo>
                    <a:pt x="24371" y="18001"/>
                    <a:pt x="24418" y="18013"/>
                    <a:pt x="24463" y="18013"/>
                  </a:cubicBezTo>
                  <a:cubicBezTo>
                    <a:pt x="24594" y="18013"/>
                    <a:pt x="24712" y="17912"/>
                    <a:pt x="24829" y="17723"/>
                  </a:cubicBezTo>
                  <a:cubicBezTo>
                    <a:pt x="24766" y="16995"/>
                    <a:pt x="24798" y="16330"/>
                    <a:pt x="25621" y="16013"/>
                  </a:cubicBezTo>
                  <a:cubicBezTo>
                    <a:pt x="26511" y="15105"/>
                    <a:pt x="27140" y="14756"/>
                    <a:pt x="27607" y="14756"/>
                  </a:cubicBezTo>
                  <a:cubicBezTo>
                    <a:pt x="28704" y="14756"/>
                    <a:pt x="28907" y="16676"/>
                    <a:pt x="29485" y="17786"/>
                  </a:cubicBezTo>
                  <a:cubicBezTo>
                    <a:pt x="29548" y="17850"/>
                    <a:pt x="29612" y="17881"/>
                    <a:pt x="29675" y="17913"/>
                  </a:cubicBezTo>
                  <a:cubicBezTo>
                    <a:pt x="28630" y="17976"/>
                    <a:pt x="27680" y="18166"/>
                    <a:pt x="27585" y="19623"/>
                  </a:cubicBezTo>
                  <a:cubicBezTo>
                    <a:pt x="28078" y="20232"/>
                    <a:pt x="28571" y="20567"/>
                    <a:pt x="29064" y="20567"/>
                  </a:cubicBezTo>
                  <a:cubicBezTo>
                    <a:pt x="29521" y="20567"/>
                    <a:pt x="29978" y="20279"/>
                    <a:pt x="30435" y="19655"/>
                  </a:cubicBezTo>
                  <a:cubicBezTo>
                    <a:pt x="30593" y="19243"/>
                    <a:pt x="30625" y="18800"/>
                    <a:pt x="30530" y="18388"/>
                  </a:cubicBezTo>
                  <a:lnTo>
                    <a:pt x="30530" y="18388"/>
                  </a:lnTo>
                  <a:cubicBezTo>
                    <a:pt x="30602" y="18395"/>
                    <a:pt x="30676" y="18399"/>
                    <a:pt x="30749" y="18399"/>
                  </a:cubicBezTo>
                  <a:cubicBezTo>
                    <a:pt x="31189" y="18399"/>
                    <a:pt x="31647" y="18289"/>
                    <a:pt x="32065" y="18289"/>
                  </a:cubicBezTo>
                  <a:cubicBezTo>
                    <a:pt x="32191" y="18289"/>
                    <a:pt x="32313" y="18299"/>
                    <a:pt x="32430" y="18325"/>
                  </a:cubicBezTo>
                  <a:cubicBezTo>
                    <a:pt x="32842" y="18927"/>
                    <a:pt x="33190" y="19528"/>
                    <a:pt x="33538" y="20193"/>
                  </a:cubicBezTo>
                  <a:cubicBezTo>
                    <a:pt x="33443" y="20858"/>
                    <a:pt x="33158" y="21460"/>
                    <a:pt x="32747" y="21998"/>
                  </a:cubicBezTo>
                  <a:cubicBezTo>
                    <a:pt x="30847" y="24627"/>
                    <a:pt x="32367" y="25229"/>
                    <a:pt x="34679" y="25419"/>
                  </a:cubicBezTo>
                  <a:cubicBezTo>
                    <a:pt x="34837" y="25957"/>
                    <a:pt x="34869" y="26559"/>
                    <a:pt x="34774" y="27129"/>
                  </a:cubicBezTo>
                  <a:cubicBezTo>
                    <a:pt x="34425" y="27319"/>
                    <a:pt x="34077" y="27445"/>
                    <a:pt x="33697" y="27477"/>
                  </a:cubicBezTo>
                  <a:cubicBezTo>
                    <a:pt x="32810" y="28206"/>
                    <a:pt x="32398" y="29187"/>
                    <a:pt x="33507" y="29852"/>
                  </a:cubicBezTo>
                  <a:cubicBezTo>
                    <a:pt x="34065" y="30196"/>
                    <a:pt x="34662" y="30410"/>
                    <a:pt x="35245" y="30410"/>
                  </a:cubicBezTo>
                  <a:cubicBezTo>
                    <a:pt x="35952" y="30410"/>
                    <a:pt x="36639" y="30095"/>
                    <a:pt x="37212" y="29314"/>
                  </a:cubicBezTo>
                  <a:lnTo>
                    <a:pt x="38669" y="28237"/>
                  </a:lnTo>
                  <a:cubicBezTo>
                    <a:pt x="39302" y="28047"/>
                    <a:pt x="39936" y="27826"/>
                    <a:pt x="40569" y="27541"/>
                  </a:cubicBezTo>
                  <a:cubicBezTo>
                    <a:pt x="40759" y="28142"/>
                    <a:pt x="41234" y="28712"/>
                    <a:pt x="40822" y="29346"/>
                  </a:cubicBezTo>
                  <a:cubicBezTo>
                    <a:pt x="40474" y="31341"/>
                    <a:pt x="39239" y="33209"/>
                    <a:pt x="39936" y="35363"/>
                  </a:cubicBezTo>
                  <a:cubicBezTo>
                    <a:pt x="40221" y="36154"/>
                    <a:pt x="40506" y="36978"/>
                    <a:pt x="40791" y="37770"/>
                  </a:cubicBezTo>
                  <a:cubicBezTo>
                    <a:pt x="41944" y="38074"/>
                    <a:pt x="42892" y="38232"/>
                    <a:pt x="43650" y="38232"/>
                  </a:cubicBezTo>
                  <a:cubicBezTo>
                    <a:pt x="45892" y="38232"/>
                    <a:pt x="46473" y="36847"/>
                    <a:pt x="45763" y="33748"/>
                  </a:cubicBezTo>
                  <a:cubicBezTo>
                    <a:pt x="45541" y="32798"/>
                    <a:pt x="45098" y="31657"/>
                    <a:pt x="45509" y="30834"/>
                  </a:cubicBezTo>
                  <a:cubicBezTo>
                    <a:pt x="46744" y="28079"/>
                    <a:pt x="45224" y="26875"/>
                    <a:pt x="43134" y="25862"/>
                  </a:cubicBezTo>
                  <a:cubicBezTo>
                    <a:pt x="42121" y="25292"/>
                    <a:pt x="42216" y="24627"/>
                    <a:pt x="42944" y="23899"/>
                  </a:cubicBezTo>
                  <a:cubicBezTo>
                    <a:pt x="43609" y="23740"/>
                    <a:pt x="43736" y="23360"/>
                    <a:pt x="43673" y="22917"/>
                  </a:cubicBezTo>
                  <a:lnTo>
                    <a:pt x="43768" y="22917"/>
                  </a:lnTo>
                  <a:cubicBezTo>
                    <a:pt x="44939" y="21017"/>
                    <a:pt x="47663" y="22283"/>
                    <a:pt x="48898" y="20478"/>
                  </a:cubicBezTo>
                  <a:cubicBezTo>
                    <a:pt x="49500" y="19307"/>
                    <a:pt x="48930" y="18262"/>
                    <a:pt x="48423" y="17216"/>
                  </a:cubicBezTo>
                  <a:cubicBezTo>
                    <a:pt x="48075" y="16678"/>
                    <a:pt x="47695" y="16203"/>
                    <a:pt x="47283" y="15760"/>
                  </a:cubicBezTo>
                  <a:cubicBezTo>
                    <a:pt x="47473" y="15760"/>
                    <a:pt x="47663" y="15728"/>
                    <a:pt x="47821" y="15665"/>
                  </a:cubicBezTo>
                  <a:cubicBezTo>
                    <a:pt x="47948" y="15791"/>
                    <a:pt x="48043" y="15981"/>
                    <a:pt x="48201" y="16013"/>
                  </a:cubicBezTo>
                  <a:cubicBezTo>
                    <a:pt x="48550" y="16425"/>
                    <a:pt x="48866" y="16868"/>
                    <a:pt x="49088" y="17375"/>
                  </a:cubicBezTo>
                  <a:cubicBezTo>
                    <a:pt x="50608" y="19655"/>
                    <a:pt x="50735" y="22315"/>
                    <a:pt x="51210" y="24880"/>
                  </a:cubicBezTo>
                  <a:lnTo>
                    <a:pt x="52128" y="26590"/>
                  </a:lnTo>
                  <a:cubicBezTo>
                    <a:pt x="54307" y="31729"/>
                    <a:pt x="54635" y="32502"/>
                    <a:pt x="58198" y="32502"/>
                  </a:cubicBezTo>
                  <a:cubicBezTo>
                    <a:pt x="58829" y="32502"/>
                    <a:pt x="59563" y="32478"/>
                    <a:pt x="60426" y="32449"/>
                  </a:cubicBezTo>
                  <a:cubicBezTo>
                    <a:pt x="60616" y="32386"/>
                    <a:pt x="60806" y="32291"/>
                    <a:pt x="60964" y="32164"/>
                  </a:cubicBezTo>
                  <a:cubicBezTo>
                    <a:pt x="61281" y="32861"/>
                    <a:pt x="61661" y="33463"/>
                    <a:pt x="62516" y="33589"/>
                  </a:cubicBezTo>
                  <a:cubicBezTo>
                    <a:pt x="62231" y="32513"/>
                    <a:pt x="63307" y="31119"/>
                    <a:pt x="61946" y="30359"/>
                  </a:cubicBezTo>
                  <a:cubicBezTo>
                    <a:pt x="60394" y="27541"/>
                    <a:pt x="59190" y="24690"/>
                    <a:pt x="61439" y="21650"/>
                  </a:cubicBezTo>
                  <a:cubicBezTo>
                    <a:pt x="62009" y="20890"/>
                    <a:pt x="61629" y="20320"/>
                    <a:pt x="61027" y="19813"/>
                  </a:cubicBezTo>
                  <a:cubicBezTo>
                    <a:pt x="59665" y="18610"/>
                    <a:pt x="59602" y="16678"/>
                    <a:pt x="58525" y="15316"/>
                  </a:cubicBezTo>
                  <a:cubicBezTo>
                    <a:pt x="57892" y="14556"/>
                    <a:pt x="57860" y="13986"/>
                    <a:pt x="58209" y="13416"/>
                  </a:cubicBezTo>
                  <a:cubicBezTo>
                    <a:pt x="57227" y="12149"/>
                    <a:pt x="56119" y="10978"/>
                    <a:pt x="54630" y="10344"/>
                  </a:cubicBezTo>
                  <a:cubicBezTo>
                    <a:pt x="54016" y="10047"/>
                    <a:pt x="53341" y="9899"/>
                    <a:pt x="52658" y="9899"/>
                  </a:cubicBezTo>
                  <a:cubicBezTo>
                    <a:pt x="52248" y="9899"/>
                    <a:pt x="51835" y="9952"/>
                    <a:pt x="51432" y="10059"/>
                  </a:cubicBezTo>
                  <a:cubicBezTo>
                    <a:pt x="50897" y="10220"/>
                    <a:pt x="50363" y="10390"/>
                    <a:pt x="49845" y="10390"/>
                  </a:cubicBezTo>
                  <a:cubicBezTo>
                    <a:pt x="49443" y="10390"/>
                    <a:pt x="49050" y="10287"/>
                    <a:pt x="48676" y="9996"/>
                  </a:cubicBezTo>
                  <a:cubicBezTo>
                    <a:pt x="48296" y="9711"/>
                    <a:pt x="48011" y="9331"/>
                    <a:pt x="47536" y="9204"/>
                  </a:cubicBezTo>
                  <a:cubicBezTo>
                    <a:pt x="47301" y="9165"/>
                    <a:pt x="47054" y="9138"/>
                    <a:pt x="46803" y="9138"/>
                  </a:cubicBezTo>
                  <a:cubicBezTo>
                    <a:pt x="46647" y="9138"/>
                    <a:pt x="46490" y="9148"/>
                    <a:pt x="46333" y="9173"/>
                  </a:cubicBezTo>
                  <a:cubicBezTo>
                    <a:pt x="46032" y="9196"/>
                    <a:pt x="45736" y="9219"/>
                    <a:pt x="45443" y="9219"/>
                  </a:cubicBezTo>
                  <a:cubicBezTo>
                    <a:pt x="44935" y="9219"/>
                    <a:pt x="44440" y="9149"/>
                    <a:pt x="43958" y="8887"/>
                  </a:cubicBezTo>
                  <a:cubicBezTo>
                    <a:pt x="43324" y="8507"/>
                    <a:pt x="42818" y="7874"/>
                    <a:pt x="42121" y="7589"/>
                  </a:cubicBezTo>
                  <a:cubicBezTo>
                    <a:pt x="41910" y="7491"/>
                    <a:pt x="41704" y="7452"/>
                    <a:pt x="41501" y="7452"/>
                  </a:cubicBezTo>
                  <a:cubicBezTo>
                    <a:pt x="40853" y="7452"/>
                    <a:pt x="40239" y="7848"/>
                    <a:pt x="39587" y="7969"/>
                  </a:cubicBezTo>
                  <a:cubicBezTo>
                    <a:pt x="39422" y="8001"/>
                    <a:pt x="39257" y="8014"/>
                    <a:pt x="39093" y="8014"/>
                  </a:cubicBezTo>
                  <a:cubicBezTo>
                    <a:pt x="38346" y="8014"/>
                    <a:pt x="37611" y="7742"/>
                    <a:pt x="36860" y="7742"/>
                  </a:cubicBezTo>
                  <a:cubicBezTo>
                    <a:pt x="36798" y="7742"/>
                    <a:pt x="36736" y="7743"/>
                    <a:pt x="36674" y="7747"/>
                  </a:cubicBezTo>
                  <a:cubicBezTo>
                    <a:pt x="36072" y="7811"/>
                    <a:pt x="35470" y="7969"/>
                    <a:pt x="34900" y="8191"/>
                  </a:cubicBezTo>
                  <a:cubicBezTo>
                    <a:pt x="34822" y="8296"/>
                    <a:pt x="34699" y="8357"/>
                    <a:pt x="34588" y="8357"/>
                  </a:cubicBezTo>
                  <a:cubicBezTo>
                    <a:pt x="34565" y="8357"/>
                    <a:pt x="34542" y="8355"/>
                    <a:pt x="34520" y="8349"/>
                  </a:cubicBezTo>
                  <a:cubicBezTo>
                    <a:pt x="34267" y="8444"/>
                    <a:pt x="34045" y="8539"/>
                    <a:pt x="33824" y="8666"/>
                  </a:cubicBezTo>
                  <a:cubicBezTo>
                    <a:pt x="32404" y="9282"/>
                    <a:pt x="30917" y="10011"/>
                    <a:pt x="29362" y="10011"/>
                  </a:cubicBezTo>
                  <a:cubicBezTo>
                    <a:pt x="29078" y="10011"/>
                    <a:pt x="28792" y="9986"/>
                    <a:pt x="28503" y="9933"/>
                  </a:cubicBezTo>
                  <a:cubicBezTo>
                    <a:pt x="28060" y="9869"/>
                    <a:pt x="27648" y="9711"/>
                    <a:pt x="27268" y="9458"/>
                  </a:cubicBezTo>
                  <a:cubicBezTo>
                    <a:pt x="26920" y="9204"/>
                    <a:pt x="26540" y="8982"/>
                    <a:pt x="26096" y="8824"/>
                  </a:cubicBezTo>
                  <a:cubicBezTo>
                    <a:pt x="25999" y="8800"/>
                    <a:pt x="25903" y="8790"/>
                    <a:pt x="25806" y="8790"/>
                  </a:cubicBezTo>
                  <a:cubicBezTo>
                    <a:pt x="25396" y="8790"/>
                    <a:pt x="24986" y="8975"/>
                    <a:pt x="24576" y="9078"/>
                  </a:cubicBezTo>
                  <a:cubicBezTo>
                    <a:pt x="24339" y="9149"/>
                    <a:pt x="24065" y="9184"/>
                    <a:pt x="23797" y="9184"/>
                  </a:cubicBezTo>
                  <a:cubicBezTo>
                    <a:pt x="23707" y="9184"/>
                    <a:pt x="23618" y="9180"/>
                    <a:pt x="23531" y="9173"/>
                  </a:cubicBezTo>
                  <a:cubicBezTo>
                    <a:pt x="22198" y="9002"/>
                    <a:pt x="21094" y="7690"/>
                    <a:pt x="19764" y="7690"/>
                  </a:cubicBezTo>
                  <a:cubicBezTo>
                    <a:pt x="19608" y="7690"/>
                    <a:pt x="19450" y="7708"/>
                    <a:pt x="19287" y="7747"/>
                  </a:cubicBezTo>
                  <a:cubicBezTo>
                    <a:pt x="18844" y="7906"/>
                    <a:pt x="18401" y="8001"/>
                    <a:pt x="17926" y="8096"/>
                  </a:cubicBezTo>
                  <a:cubicBezTo>
                    <a:pt x="17546" y="8096"/>
                    <a:pt x="17166" y="8001"/>
                    <a:pt x="16849" y="7842"/>
                  </a:cubicBezTo>
                  <a:cubicBezTo>
                    <a:pt x="16458" y="7662"/>
                    <a:pt x="16068" y="7397"/>
                    <a:pt x="15624" y="7397"/>
                  </a:cubicBezTo>
                  <a:cubicBezTo>
                    <a:pt x="15599" y="7397"/>
                    <a:pt x="15575" y="7397"/>
                    <a:pt x="15550" y="7399"/>
                  </a:cubicBezTo>
                  <a:cubicBezTo>
                    <a:pt x="15297" y="7462"/>
                    <a:pt x="15044" y="7589"/>
                    <a:pt x="14822" y="7747"/>
                  </a:cubicBezTo>
                  <a:cubicBezTo>
                    <a:pt x="13872" y="8507"/>
                    <a:pt x="13270" y="9743"/>
                    <a:pt x="11972" y="9838"/>
                  </a:cubicBezTo>
                  <a:cubicBezTo>
                    <a:pt x="11845" y="9838"/>
                    <a:pt x="11718" y="9774"/>
                    <a:pt x="11655" y="9679"/>
                  </a:cubicBezTo>
                  <a:cubicBezTo>
                    <a:pt x="10420" y="6956"/>
                    <a:pt x="8868" y="4359"/>
                    <a:pt x="7031" y="1984"/>
                  </a:cubicBezTo>
                  <a:cubicBezTo>
                    <a:pt x="6651" y="1414"/>
                    <a:pt x="6208" y="907"/>
                    <a:pt x="5701" y="432"/>
                  </a:cubicBezTo>
                  <a:cubicBezTo>
                    <a:pt x="5362" y="149"/>
                    <a:pt x="4944" y="1"/>
                    <a:pt x="45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65"/>
            <p:cNvSpPr/>
            <p:nvPr/>
          </p:nvSpPr>
          <p:spPr>
            <a:xfrm>
              <a:off x="6210554" y="2897344"/>
              <a:ext cx="222011" cy="270129"/>
            </a:xfrm>
            <a:custGeom>
              <a:rect b="b" l="l" r="r" t="t"/>
              <a:pathLst>
                <a:path extrusionOk="0" h="17341" w="14252">
                  <a:moveTo>
                    <a:pt x="12285" y="0"/>
                  </a:moveTo>
                  <a:cubicBezTo>
                    <a:pt x="11638" y="0"/>
                    <a:pt x="11123" y="308"/>
                    <a:pt x="10831" y="1094"/>
                  </a:cubicBezTo>
                  <a:cubicBezTo>
                    <a:pt x="10002" y="426"/>
                    <a:pt x="9105" y="5"/>
                    <a:pt x="8083" y="5"/>
                  </a:cubicBezTo>
                  <a:cubicBezTo>
                    <a:pt x="7895" y="5"/>
                    <a:pt x="7703" y="20"/>
                    <a:pt x="7506" y="49"/>
                  </a:cubicBezTo>
                  <a:cubicBezTo>
                    <a:pt x="6915" y="344"/>
                    <a:pt x="6288" y="400"/>
                    <a:pt x="5652" y="400"/>
                  </a:cubicBezTo>
                  <a:cubicBezTo>
                    <a:pt x="5265" y="400"/>
                    <a:pt x="4875" y="380"/>
                    <a:pt x="4488" y="380"/>
                  </a:cubicBezTo>
                  <a:cubicBezTo>
                    <a:pt x="3941" y="380"/>
                    <a:pt x="3400" y="421"/>
                    <a:pt x="2882" y="619"/>
                  </a:cubicBezTo>
                  <a:cubicBezTo>
                    <a:pt x="0" y="1316"/>
                    <a:pt x="32" y="2994"/>
                    <a:pt x="1394" y="5084"/>
                  </a:cubicBezTo>
                  <a:cubicBezTo>
                    <a:pt x="3452" y="8251"/>
                    <a:pt x="6999" y="10722"/>
                    <a:pt x="5099" y="15504"/>
                  </a:cubicBezTo>
                  <a:cubicBezTo>
                    <a:pt x="4497" y="17024"/>
                    <a:pt x="6714" y="17055"/>
                    <a:pt x="7917" y="17340"/>
                  </a:cubicBezTo>
                  <a:cubicBezTo>
                    <a:pt x="11401" y="16929"/>
                    <a:pt x="13998" y="15662"/>
                    <a:pt x="13618" y="11482"/>
                  </a:cubicBezTo>
                  <a:cubicBezTo>
                    <a:pt x="13586" y="11133"/>
                    <a:pt x="13998" y="10785"/>
                    <a:pt x="14251" y="10437"/>
                  </a:cubicBezTo>
                  <a:cubicBezTo>
                    <a:pt x="14188" y="8726"/>
                    <a:pt x="14156" y="7016"/>
                    <a:pt x="14093" y="5306"/>
                  </a:cubicBezTo>
                  <a:lnTo>
                    <a:pt x="12605" y="4293"/>
                  </a:lnTo>
                  <a:cubicBezTo>
                    <a:pt x="12668" y="3374"/>
                    <a:pt x="11939" y="2203"/>
                    <a:pt x="13301" y="1601"/>
                  </a:cubicBezTo>
                  <a:cubicBezTo>
                    <a:pt x="13238" y="1126"/>
                    <a:pt x="13175" y="619"/>
                    <a:pt x="13143" y="144"/>
                  </a:cubicBezTo>
                  <a:cubicBezTo>
                    <a:pt x="12839" y="52"/>
                    <a:pt x="12551" y="0"/>
                    <a:pt x="122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65"/>
            <p:cNvSpPr/>
            <p:nvPr/>
          </p:nvSpPr>
          <p:spPr>
            <a:xfrm>
              <a:off x="7362962" y="4181725"/>
              <a:ext cx="16" cy="16"/>
            </a:xfrm>
            <a:custGeom>
              <a:rect b="b" l="l" r="r" t="t"/>
              <a:pathLst>
                <a:path extrusionOk="0" h="1" w="1">
                  <a:moveTo>
                    <a:pt x="0" y="1"/>
                  </a:moveTo>
                  <a:close/>
                </a:path>
              </a:pathLst>
            </a:custGeom>
            <a:solidFill>
              <a:srgbClr val="A958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65"/>
            <p:cNvSpPr/>
            <p:nvPr/>
          </p:nvSpPr>
          <p:spPr>
            <a:xfrm>
              <a:off x="6377405" y="3796883"/>
              <a:ext cx="417259" cy="478588"/>
            </a:xfrm>
            <a:custGeom>
              <a:rect b="b" l="l" r="r" t="t"/>
              <a:pathLst>
                <a:path extrusionOk="0" h="30723" w="26786">
                  <a:moveTo>
                    <a:pt x="6734" y="1"/>
                  </a:moveTo>
                  <a:cubicBezTo>
                    <a:pt x="5456" y="1"/>
                    <a:pt x="4665" y="1251"/>
                    <a:pt x="3635" y="1904"/>
                  </a:cubicBezTo>
                  <a:cubicBezTo>
                    <a:pt x="3374" y="2426"/>
                    <a:pt x="2821" y="2735"/>
                    <a:pt x="2244" y="2735"/>
                  </a:cubicBezTo>
                  <a:cubicBezTo>
                    <a:pt x="2191" y="2735"/>
                    <a:pt x="2137" y="2733"/>
                    <a:pt x="2084" y="2727"/>
                  </a:cubicBezTo>
                  <a:lnTo>
                    <a:pt x="2084" y="2727"/>
                  </a:lnTo>
                  <a:cubicBezTo>
                    <a:pt x="1260" y="5008"/>
                    <a:pt x="2654" y="7636"/>
                    <a:pt x="532" y="9853"/>
                  </a:cubicBezTo>
                  <a:cubicBezTo>
                    <a:pt x="0" y="10410"/>
                    <a:pt x="501" y="11716"/>
                    <a:pt x="1693" y="11716"/>
                  </a:cubicBezTo>
                  <a:cubicBezTo>
                    <a:pt x="1993" y="11716"/>
                    <a:pt x="2336" y="11633"/>
                    <a:pt x="2717" y="11436"/>
                  </a:cubicBezTo>
                  <a:lnTo>
                    <a:pt x="3034" y="11215"/>
                  </a:lnTo>
                  <a:lnTo>
                    <a:pt x="3382" y="11341"/>
                  </a:lnTo>
                  <a:cubicBezTo>
                    <a:pt x="4046" y="11080"/>
                    <a:pt x="4605" y="10961"/>
                    <a:pt x="5078" y="10961"/>
                  </a:cubicBezTo>
                  <a:cubicBezTo>
                    <a:pt x="6726" y="10961"/>
                    <a:pt x="7316" y="12413"/>
                    <a:pt x="7562" y="14382"/>
                  </a:cubicBezTo>
                  <a:cubicBezTo>
                    <a:pt x="7911" y="17200"/>
                    <a:pt x="7277" y="20082"/>
                    <a:pt x="7784" y="22869"/>
                  </a:cubicBezTo>
                  <a:cubicBezTo>
                    <a:pt x="7626" y="23186"/>
                    <a:pt x="7404" y="23502"/>
                    <a:pt x="7214" y="23787"/>
                  </a:cubicBezTo>
                  <a:cubicBezTo>
                    <a:pt x="5187" y="24991"/>
                    <a:pt x="3350" y="26258"/>
                    <a:pt x="5599" y="28854"/>
                  </a:cubicBezTo>
                  <a:lnTo>
                    <a:pt x="6359" y="29456"/>
                  </a:lnTo>
                  <a:cubicBezTo>
                    <a:pt x="8386" y="30723"/>
                    <a:pt x="10666" y="30058"/>
                    <a:pt x="12788" y="30438"/>
                  </a:cubicBezTo>
                  <a:cubicBezTo>
                    <a:pt x="13354" y="30530"/>
                    <a:pt x="13838" y="30574"/>
                    <a:pt x="14249" y="30574"/>
                  </a:cubicBezTo>
                  <a:cubicBezTo>
                    <a:pt x="17077" y="30574"/>
                    <a:pt x="16472" y="28517"/>
                    <a:pt x="15891" y="26194"/>
                  </a:cubicBezTo>
                  <a:cubicBezTo>
                    <a:pt x="15842" y="25972"/>
                    <a:pt x="15773" y="25846"/>
                    <a:pt x="15701" y="25846"/>
                  </a:cubicBezTo>
                  <a:cubicBezTo>
                    <a:pt x="15680" y="25846"/>
                    <a:pt x="15659" y="25856"/>
                    <a:pt x="15638" y="25877"/>
                  </a:cubicBezTo>
                  <a:cubicBezTo>
                    <a:pt x="15548" y="25943"/>
                    <a:pt x="15497" y="25967"/>
                    <a:pt x="15474" y="25967"/>
                  </a:cubicBezTo>
                  <a:cubicBezTo>
                    <a:pt x="15412" y="25967"/>
                    <a:pt x="15550" y="25799"/>
                    <a:pt x="15694" y="25799"/>
                  </a:cubicBezTo>
                  <a:cubicBezTo>
                    <a:pt x="15783" y="25799"/>
                    <a:pt x="15874" y="25862"/>
                    <a:pt x="15923" y="26067"/>
                  </a:cubicBezTo>
                  <a:cubicBezTo>
                    <a:pt x="16620" y="27303"/>
                    <a:pt x="17886" y="28126"/>
                    <a:pt x="19311" y="28284"/>
                  </a:cubicBezTo>
                  <a:cubicBezTo>
                    <a:pt x="20325" y="27334"/>
                    <a:pt x="20072" y="26289"/>
                    <a:pt x="19723" y="25149"/>
                  </a:cubicBezTo>
                  <a:cubicBezTo>
                    <a:pt x="18235" y="20779"/>
                    <a:pt x="18361" y="20525"/>
                    <a:pt x="22953" y="18340"/>
                  </a:cubicBezTo>
                  <a:cubicBezTo>
                    <a:pt x="23392" y="18695"/>
                    <a:pt x="23778" y="18840"/>
                    <a:pt x="24129" y="18840"/>
                  </a:cubicBezTo>
                  <a:cubicBezTo>
                    <a:pt x="24843" y="18840"/>
                    <a:pt x="25410" y="18239"/>
                    <a:pt x="25962" y="17580"/>
                  </a:cubicBezTo>
                  <a:cubicBezTo>
                    <a:pt x="26785" y="14920"/>
                    <a:pt x="25139" y="14192"/>
                    <a:pt x="23080" y="13780"/>
                  </a:cubicBezTo>
                  <a:cubicBezTo>
                    <a:pt x="22448" y="13622"/>
                    <a:pt x="21848" y="13400"/>
                    <a:pt x="21223" y="13400"/>
                  </a:cubicBezTo>
                  <a:cubicBezTo>
                    <a:pt x="20971" y="13400"/>
                    <a:pt x="20715" y="13436"/>
                    <a:pt x="20452" y="13527"/>
                  </a:cubicBezTo>
                  <a:cubicBezTo>
                    <a:pt x="20072" y="13717"/>
                    <a:pt x="19723" y="14002"/>
                    <a:pt x="19470" y="14318"/>
                  </a:cubicBezTo>
                  <a:cubicBezTo>
                    <a:pt x="19375" y="14413"/>
                    <a:pt x="19280" y="14508"/>
                    <a:pt x="19185" y="14603"/>
                  </a:cubicBezTo>
                  <a:cubicBezTo>
                    <a:pt x="18076" y="14508"/>
                    <a:pt x="16905" y="14603"/>
                    <a:pt x="15828" y="14160"/>
                  </a:cubicBezTo>
                  <a:cubicBezTo>
                    <a:pt x="15385" y="14223"/>
                    <a:pt x="14941" y="14287"/>
                    <a:pt x="14529" y="14413"/>
                  </a:cubicBezTo>
                  <a:cubicBezTo>
                    <a:pt x="14434" y="13938"/>
                    <a:pt x="14941" y="13812"/>
                    <a:pt x="15131" y="13527"/>
                  </a:cubicBezTo>
                  <a:cubicBezTo>
                    <a:pt x="16746" y="11310"/>
                    <a:pt x="16081" y="9948"/>
                    <a:pt x="13643" y="8966"/>
                  </a:cubicBezTo>
                  <a:cubicBezTo>
                    <a:pt x="10919" y="7826"/>
                    <a:pt x="8449" y="6496"/>
                    <a:pt x="9589" y="2696"/>
                  </a:cubicBezTo>
                  <a:cubicBezTo>
                    <a:pt x="9937" y="1492"/>
                    <a:pt x="9114" y="479"/>
                    <a:pt x="7752" y="194"/>
                  </a:cubicBezTo>
                  <a:lnTo>
                    <a:pt x="7752" y="194"/>
                  </a:lnTo>
                  <a:lnTo>
                    <a:pt x="7847" y="289"/>
                  </a:lnTo>
                  <a:cubicBezTo>
                    <a:pt x="7434" y="86"/>
                    <a:pt x="7068" y="1"/>
                    <a:pt x="67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65"/>
            <p:cNvSpPr/>
            <p:nvPr/>
          </p:nvSpPr>
          <p:spPr>
            <a:xfrm>
              <a:off x="6664405" y="3777987"/>
              <a:ext cx="128281" cy="100818"/>
            </a:xfrm>
            <a:custGeom>
              <a:rect b="b" l="l" r="r" t="t"/>
              <a:pathLst>
                <a:path extrusionOk="0" h="6472" w="8235">
                  <a:moveTo>
                    <a:pt x="913" y="0"/>
                  </a:moveTo>
                  <a:cubicBezTo>
                    <a:pt x="723" y="0"/>
                    <a:pt x="535" y="4"/>
                    <a:pt x="349" y="14"/>
                  </a:cubicBezTo>
                  <a:lnTo>
                    <a:pt x="127" y="14"/>
                  </a:lnTo>
                  <a:cubicBezTo>
                    <a:pt x="1" y="362"/>
                    <a:pt x="96" y="742"/>
                    <a:pt x="697" y="1185"/>
                  </a:cubicBezTo>
                  <a:lnTo>
                    <a:pt x="5384" y="4669"/>
                  </a:lnTo>
                  <a:cubicBezTo>
                    <a:pt x="5353" y="4922"/>
                    <a:pt x="5416" y="5207"/>
                    <a:pt x="5511" y="5461"/>
                  </a:cubicBezTo>
                  <a:cubicBezTo>
                    <a:pt x="6224" y="6193"/>
                    <a:pt x="6711" y="6472"/>
                    <a:pt x="7059" y="6472"/>
                  </a:cubicBezTo>
                  <a:cubicBezTo>
                    <a:pt x="7794" y="6472"/>
                    <a:pt x="7912" y="5232"/>
                    <a:pt x="8235" y="4416"/>
                  </a:cubicBezTo>
                  <a:cubicBezTo>
                    <a:pt x="7823" y="3117"/>
                    <a:pt x="7190" y="1882"/>
                    <a:pt x="6050" y="1090"/>
                  </a:cubicBezTo>
                  <a:cubicBezTo>
                    <a:pt x="4909" y="299"/>
                    <a:pt x="3611" y="109"/>
                    <a:pt x="2313" y="45"/>
                  </a:cubicBezTo>
                  <a:cubicBezTo>
                    <a:pt x="1842" y="23"/>
                    <a:pt x="1372" y="0"/>
                    <a:pt x="9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72" name="Google Shape;2772;p65"/>
          <p:cNvGrpSpPr/>
          <p:nvPr/>
        </p:nvGrpSpPr>
        <p:grpSpPr>
          <a:xfrm>
            <a:off x="715675" y="3393693"/>
            <a:ext cx="3791025" cy="964744"/>
            <a:chOff x="715675" y="3622293"/>
            <a:chExt cx="3791025" cy="964744"/>
          </a:xfrm>
        </p:grpSpPr>
        <p:grpSp>
          <p:nvGrpSpPr>
            <p:cNvPr id="2773" name="Google Shape;2773;p65"/>
            <p:cNvGrpSpPr/>
            <p:nvPr/>
          </p:nvGrpSpPr>
          <p:grpSpPr>
            <a:xfrm>
              <a:off x="715675" y="3937515"/>
              <a:ext cx="1067675" cy="334300"/>
              <a:chOff x="715675" y="3888567"/>
              <a:chExt cx="1067675" cy="334300"/>
            </a:xfrm>
          </p:grpSpPr>
          <p:sp>
            <p:nvSpPr>
              <p:cNvPr id="2774" name="Google Shape;2774;p65"/>
              <p:cNvSpPr/>
              <p:nvPr/>
            </p:nvSpPr>
            <p:spPr>
              <a:xfrm>
                <a:off x="760525" y="3890767"/>
                <a:ext cx="73725" cy="73725"/>
              </a:xfrm>
              <a:custGeom>
                <a:rect b="b" l="l" r="r" t="t"/>
                <a:pathLst>
                  <a:path extrusionOk="0" h="2949" w="2949">
                    <a:moveTo>
                      <a:pt x="1459" y="1"/>
                    </a:moveTo>
                    <a:cubicBezTo>
                      <a:pt x="638" y="1"/>
                      <a:pt x="0" y="669"/>
                      <a:pt x="0" y="1460"/>
                    </a:cubicBezTo>
                    <a:cubicBezTo>
                      <a:pt x="0" y="2280"/>
                      <a:pt x="669" y="2949"/>
                      <a:pt x="1459" y="2949"/>
                    </a:cubicBezTo>
                    <a:cubicBezTo>
                      <a:pt x="2280" y="2949"/>
                      <a:pt x="2949" y="2280"/>
                      <a:pt x="2949" y="1460"/>
                    </a:cubicBezTo>
                    <a:cubicBezTo>
                      <a:pt x="2949" y="639"/>
                      <a:pt x="2280" y="1"/>
                      <a:pt x="14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65"/>
              <p:cNvSpPr/>
              <p:nvPr/>
            </p:nvSpPr>
            <p:spPr>
              <a:xfrm>
                <a:off x="715675" y="3978917"/>
                <a:ext cx="163400" cy="243950"/>
              </a:xfrm>
              <a:custGeom>
                <a:rect b="b" l="l" r="r" t="t"/>
                <a:pathLst>
                  <a:path extrusionOk="0" h="9758" w="6536">
                    <a:moveTo>
                      <a:pt x="1946" y="0"/>
                    </a:moveTo>
                    <a:cubicBezTo>
                      <a:pt x="882" y="0"/>
                      <a:pt x="1" y="882"/>
                      <a:pt x="1" y="1946"/>
                    </a:cubicBezTo>
                    <a:lnTo>
                      <a:pt x="1" y="4347"/>
                    </a:lnTo>
                    <a:cubicBezTo>
                      <a:pt x="1" y="4742"/>
                      <a:pt x="335" y="5046"/>
                      <a:pt x="700" y="5046"/>
                    </a:cubicBezTo>
                    <a:cubicBezTo>
                      <a:pt x="1095" y="5046"/>
                      <a:pt x="1399" y="4712"/>
                      <a:pt x="1399" y="4347"/>
                    </a:cubicBezTo>
                    <a:lnTo>
                      <a:pt x="1399" y="2371"/>
                    </a:lnTo>
                    <a:cubicBezTo>
                      <a:pt x="1399" y="2280"/>
                      <a:pt x="1460" y="2219"/>
                      <a:pt x="1551" y="2219"/>
                    </a:cubicBezTo>
                    <a:cubicBezTo>
                      <a:pt x="1642" y="2219"/>
                      <a:pt x="1703" y="2280"/>
                      <a:pt x="1703" y="2371"/>
                    </a:cubicBezTo>
                    <a:lnTo>
                      <a:pt x="1733" y="4773"/>
                    </a:lnTo>
                    <a:lnTo>
                      <a:pt x="1733" y="5046"/>
                    </a:lnTo>
                    <a:lnTo>
                      <a:pt x="1733" y="9028"/>
                    </a:lnTo>
                    <a:cubicBezTo>
                      <a:pt x="1733" y="9393"/>
                      <a:pt x="2007" y="9727"/>
                      <a:pt x="2402" y="9757"/>
                    </a:cubicBezTo>
                    <a:cubicBezTo>
                      <a:pt x="2797" y="9757"/>
                      <a:pt x="3101" y="9453"/>
                      <a:pt x="3101" y="9058"/>
                    </a:cubicBezTo>
                    <a:lnTo>
                      <a:pt x="3101" y="5198"/>
                    </a:lnTo>
                    <a:cubicBezTo>
                      <a:pt x="3101" y="5137"/>
                      <a:pt x="3132" y="5076"/>
                      <a:pt x="3192" y="5046"/>
                    </a:cubicBezTo>
                    <a:cubicBezTo>
                      <a:pt x="3213" y="5041"/>
                      <a:pt x="3233" y="5038"/>
                      <a:pt x="3252" y="5038"/>
                    </a:cubicBezTo>
                    <a:cubicBezTo>
                      <a:pt x="3343" y="5038"/>
                      <a:pt x="3405" y="5097"/>
                      <a:pt x="3405" y="5198"/>
                    </a:cubicBezTo>
                    <a:lnTo>
                      <a:pt x="3435" y="9028"/>
                    </a:lnTo>
                    <a:cubicBezTo>
                      <a:pt x="3435" y="9393"/>
                      <a:pt x="3709" y="9727"/>
                      <a:pt x="4104" y="9757"/>
                    </a:cubicBezTo>
                    <a:cubicBezTo>
                      <a:pt x="4499" y="9757"/>
                      <a:pt x="4803" y="9453"/>
                      <a:pt x="4803" y="9058"/>
                    </a:cubicBezTo>
                    <a:lnTo>
                      <a:pt x="4803" y="5046"/>
                    </a:lnTo>
                    <a:lnTo>
                      <a:pt x="4803" y="4773"/>
                    </a:lnTo>
                    <a:lnTo>
                      <a:pt x="4803" y="2371"/>
                    </a:lnTo>
                    <a:cubicBezTo>
                      <a:pt x="4803" y="2280"/>
                      <a:pt x="4864" y="2219"/>
                      <a:pt x="4955" y="2219"/>
                    </a:cubicBezTo>
                    <a:lnTo>
                      <a:pt x="4986" y="2219"/>
                    </a:lnTo>
                    <a:cubicBezTo>
                      <a:pt x="5046" y="2219"/>
                      <a:pt x="5138" y="2280"/>
                      <a:pt x="5138" y="2371"/>
                    </a:cubicBezTo>
                    <a:lnTo>
                      <a:pt x="5138" y="4347"/>
                    </a:lnTo>
                    <a:cubicBezTo>
                      <a:pt x="5138" y="4696"/>
                      <a:pt x="5416" y="5018"/>
                      <a:pt x="5787" y="5018"/>
                    </a:cubicBezTo>
                    <a:cubicBezTo>
                      <a:pt x="5803" y="5018"/>
                      <a:pt x="5820" y="5017"/>
                      <a:pt x="5837" y="5016"/>
                    </a:cubicBezTo>
                    <a:cubicBezTo>
                      <a:pt x="6201" y="5016"/>
                      <a:pt x="6536" y="4712"/>
                      <a:pt x="6536" y="4347"/>
                    </a:cubicBezTo>
                    <a:lnTo>
                      <a:pt x="6505" y="1915"/>
                    </a:lnTo>
                    <a:cubicBezTo>
                      <a:pt x="6505" y="851"/>
                      <a:pt x="5654" y="0"/>
                      <a:pt x="45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65"/>
              <p:cNvSpPr/>
              <p:nvPr/>
            </p:nvSpPr>
            <p:spPr>
              <a:xfrm>
                <a:off x="986200" y="3890017"/>
                <a:ext cx="74500" cy="73725"/>
              </a:xfrm>
              <a:custGeom>
                <a:rect b="b" l="l" r="r" t="t"/>
                <a:pathLst>
                  <a:path extrusionOk="0" h="2949" w="2980">
                    <a:moveTo>
                      <a:pt x="1490" y="0"/>
                    </a:moveTo>
                    <a:cubicBezTo>
                      <a:pt x="669" y="0"/>
                      <a:pt x="1" y="669"/>
                      <a:pt x="1" y="1490"/>
                    </a:cubicBezTo>
                    <a:cubicBezTo>
                      <a:pt x="1" y="2310"/>
                      <a:pt x="669" y="2949"/>
                      <a:pt x="1490" y="2949"/>
                    </a:cubicBezTo>
                    <a:cubicBezTo>
                      <a:pt x="2311" y="2949"/>
                      <a:pt x="2979" y="2280"/>
                      <a:pt x="2979" y="1490"/>
                    </a:cubicBezTo>
                    <a:cubicBezTo>
                      <a:pt x="2979" y="669"/>
                      <a:pt x="2311" y="0"/>
                      <a:pt x="149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65"/>
              <p:cNvSpPr/>
              <p:nvPr/>
            </p:nvSpPr>
            <p:spPr>
              <a:xfrm>
                <a:off x="942125" y="3978167"/>
                <a:ext cx="162650" cy="243925"/>
              </a:xfrm>
              <a:custGeom>
                <a:rect b="b" l="l" r="r" t="t"/>
                <a:pathLst>
                  <a:path extrusionOk="0" h="9757" w="6506">
                    <a:moveTo>
                      <a:pt x="4590" y="0"/>
                    </a:moveTo>
                    <a:lnTo>
                      <a:pt x="1916" y="30"/>
                    </a:lnTo>
                    <a:cubicBezTo>
                      <a:pt x="852" y="30"/>
                      <a:pt x="1" y="881"/>
                      <a:pt x="1" y="1945"/>
                    </a:cubicBezTo>
                    <a:lnTo>
                      <a:pt x="1" y="4347"/>
                    </a:lnTo>
                    <a:cubicBezTo>
                      <a:pt x="1" y="4742"/>
                      <a:pt x="305" y="5046"/>
                      <a:pt x="700" y="5046"/>
                    </a:cubicBezTo>
                    <a:cubicBezTo>
                      <a:pt x="1095" y="5046"/>
                      <a:pt x="1399" y="4742"/>
                      <a:pt x="1399" y="4347"/>
                    </a:cubicBezTo>
                    <a:lnTo>
                      <a:pt x="1399" y="2371"/>
                    </a:lnTo>
                    <a:cubicBezTo>
                      <a:pt x="1399" y="2280"/>
                      <a:pt x="1460" y="2219"/>
                      <a:pt x="1551" y="2219"/>
                    </a:cubicBezTo>
                    <a:cubicBezTo>
                      <a:pt x="1642" y="2219"/>
                      <a:pt x="1703" y="2280"/>
                      <a:pt x="1703" y="2371"/>
                    </a:cubicBezTo>
                    <a:lnTo>
                      <a:pt x="1703" y="4772"/>
                    </a:lnTo>
                    <a:lnTo>
                      <a:pt x="1703" y="5046"/>
                    </a:lnTo>
                    <a:lnTo>
                      <a:pt x="1703" y="9028"/>
                    </a:lnTo>
                    <a:cubicBezTo>
                      <a:pt x="1703" y="9423"/>
                      <a:pt x="2007" y="9757"/>
                      <a:pt x="2402" y="9757"/>
                    </a:cubicBezTo>
                    <a:cubicBezTo>
                      <a:pt x="2797" y="9757"/>
                      <a:pt x="3101" y="9453"/>
                      <a:pt x="3101" y="9058"/>
                    </a:cubicBezTo>
                    <a:lnTo>
                      <a:pt x="3101" y="5198"/>
                    </a:lnTo>
                    <a:cubicBezTo>
                      <a:pt x="3101" y="5137"/>
                      <a:pt x="3131" y="5076"/>
                      <a:pt x="3192" y="5046"/>
                    </a:cubicBezTo>
                    <a:cubicBezTo>
                      <a:pt x="3209" y="5042"/>
                      <a:pt x="3224" y="5040"/>
                      <a:pt x="3239" y="5040"/>
                    </a:cubicBezTo>
                    <a:cubicBezTo>
                      <a:pt x="3337" y="5040"/>
                      <a:pt x="3405" y="5119"/>
                      <a:pt x="3405" y="5198"/>
                    </a:cubicBezTo>
                    <a:lnTo>
                      <a:pt x="3405" y="9028"/>
                    </a:lnTo>
                    <a:cubicBezTo>
                      <a:pt x="3405" y="9423"/>
                      <a:pt x="3709" y="9757"/>
                      <a:pt x="4104" y="9757"/>
                    </a:cubicBezTo>
                    <a:cubicBezTo>
                      <a:pt x="4469" y="9757"/>
                      <a:pt x="4803" y="9453"/>
                      <a:pt x="4803" y="9058"/>
                    </a:cubicBezTo>
                    <a:lnTo>
                      <a:pt x="4803" y="5046"/>
                    </a:lnTo>
                    <a:lnTo>
                      <a:pt x="4803" y="4772"/>
                    </a:lnTo>
                    <a:lnTo>
                      <a:pt x="4803" y="2371"/>
                    </a:lnTo>
                    <a:cubicBezTo>
                      <a:pt x="4803" y="2280"/>
                      <a:pt x="4864" y="2219"/>
                      <a:pt x="4955" y="2219"/>
                    </a:cubicBezTo>
                    <a:cubicBezTo>
                      <a:pt x="5046" y="2219"/>
                      <a:pt x="5138" y="2280"/>
                      <a:pt x="5138" y="2371"/>
                    </a:cubicBezTo>
                    <a:lnTo>
                      <a:pt x="5138" y="4347"/>
                    </a:lnTo>
                    <a:cubicBezTo>
                      <a:pt x="5138" y="4742"/>
                      <a:pt x="5442" y="5046"/>
                      <a:pt x="5837" y="5046"/>
                    </a:cubicBezTo>
                    <a:cubicBezTo>
                      <a:pt x="6201" y="5046"/>
                      <a:pt x="6505" y="4742"/>
                      <a:pt x="6505" y="4347"/>
                    </a:cubicBezTo>
                    <a:lnTo>
                      <a:pt x="6505" y="1945"/>
                    </a:lnTo>
                    <a:cubicBezTo>
                      <a:pt x="6505" y="881"/>
                      <a:pt x="5654" y="0"/>
                      <a:pt x="459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65"/>
              <p:cNvSpPr/>
              <p:nvPr/>
            </p:nvSpPr>
            <p:spPr>
              <a:xfrm>
                <a:off x="1212650" y="3889242"/>
                <a:ext cx="73725" cy="74500"/>
              </a:xfrm>
              <a:custGeom>
                <a:rect b="b" l="l" r="r" t="t"/>
                <a:pathLst>
                  <a:path extrusionOk="0" h="2980" w="2949">
                    <a:moveTo>
                      <a:pt x="1460" y="1"/>
                    </a:moveTo>
                    <a:cubicBezTo>
                      <a:pt x="639" y="31"/>
                      <a:pt x="1" y="669"/>
                      <a:pt x="1" y="1490"/>
                    </a:cubicBezTo>
                    <a:cubicBezTo>
                      <a:pt x="1" y="2311"/>
                      <a:pt x="669" y="2980"/>
                      <a:pt x="1490" y="2980"/>
                    </a:cubicBezTo>
                    <a:cubicBezTo>
                      <a:pt x="2280" y="2980"/>
                      <a:pt x="2949" y="2311"/>
                      <a:pt x="2949" y="1490"/>
                    </a:cubicBezTo>
                    <a:cubicBezTo>
                      <a:pt x="2949" y="669"/>
                      <a:pt x="2280" y="1"/>
                      <a:pt x="146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65"/>
              <p:cNvSpPr/>
              <p:nvPr/>
            </p:nvSpPr>
            <p:spPr>
              <a:xfrm>
                <a:off x="1167825" y="3978167"/>
                <a:ext cx="163400" cy="243225"/>
              </a:xfrm>
              <a:custGeom>
                <a:rect b="b" l="l" r="r" t="t"/>
                <a:pathLst>
                  <a:path extrusionOk="0" h="9729" w="6536">
                    <a:moveTo>
                      <a:pt x="1946" y="0"/>
                    </a:moveTo>
                    <a:cubicBezTo>
                      <a:pt x="882" y="0"/>
                      <a:pt x="0" y="851"/>
                      <a:pt x="0" y="1945"/>
                    </a:cubicBezTo>
                    <a:lnTo>
                      <a:pt x="31" y="4347"/>
                    </a:lnTo>
                    <a:cubicBezTo>
                      <a:pt x="31" y="4696"/>
                      <a:pt x="309" y="5017"/>
                      <a:pt x="653" y="5017"/>
                    </a:cubicBezTo>
                    <a:cubicBezTo>
                      <a:pt x="668" y="5017"/>
                      <a:pt x="684" y="5017"/>
                      <a:pt x="699" y="5015"/>
                    </a:cubicBezTo>
                    <a:cubicBezTo>
                      <a:pt x="1094" y="5015"/>
                      <a:pt x="1398" y="4711"/>
                      <a:pt x="1398" y="4347"/>
                    </a:cubicBezTo>
                    <a:lnTo>
                      <a:pt x="1398" y="2371"/>
                    </a:lnTo>
                    <a:cubicBezTo>
                      <a:pt x="1398" y="2280"/>
                      <a:pt x="1459" y="2189"/>
                      <a:pt x="1550" y="2189"/>
                    </a:cubicBezTo>
                    <a:lnTo>
                      <a:pt x="1581" y="2189"/>
                    </a:lnTo>
                    <a:cubicBezTo>
                      <a:pt x="1642" y="2189"/>
                      <a:pt x="1733" y="2280"/>
                      <a:pt x="1733" y="2371"/>
                    </a:cubicBezTo>
                    <a:lnTo>
                      <a:pt x="1733" y="4772"/>
                    </a:lnTo>
                    <a:lnTo>
                      <a:pt x="1733" y="5015"/>
                    </a:lnTo>
                    <a:lnTo>
                      <a:pt x="1733" y="9028"/>
                    </a:lnTo>
                    <a:cubicBezTo>
                      <a:pt x="1733" y="9392"/>
                      <a:pt x="2037" y="9727"/>
                      <a:pt x="2401" y="9727"/>
                    </a:cubicBezTo>
                    <a:cubicBezTo>
                      <a:pt x="2418" y="9728"/>
                      <a:pt x="2435" y="9729"/>
                      <a:pt x="2451" y="9729"/>
                    </a:cubicBezTo>
                    <a:cubicBezTo>
                      <a:pt x="2824" y="9729"/>
                      <a:pt x="3131" y="9407"/>
                      <a:pt x="3131" y="9058"/>
                    </a:cubicBezTo>
                    <a:lnTo>
                      <a:pt x="3101" y="5198"/>
                    </a:lnTo>
                    <a:cubicBezTo>
                      <a:pt x="3101" y="5137"/>
                      <a:pt x="3131" y="5076"/>
                      <a:pt x="3192" y="5046"/>
                    </a:cubicBezTo>
                    <a:cubicBezTo>
                      <a:pt x="3219" y="5032"/>
                      <a:pt x="3247" y="5026"/>
                      <a:pt x="3273" y="5026"/>
                    </a:cubicBezTo>
                    <a:cubicBezTo>
                      <a:pt x="3362" y="5026"/>
                      <a:pt x="3435" y="5097"/>
                      <a:pt x="3435" y="5167"/>
                    </a:cubicBezTo>
                    <a:lnTo>
                      <a:pt x="3435" y="9028"/>
                    </a:lnTo>
                    <a:cubicBezTo>
                      <a:pt x="3435" y="9392"/>
                      <a:pt x="3708" y="9727"/>
                      <a:pt x="4104" y="9727"/>
                    </a:cubicBezTo>
                    <a:cubicBezTo>
                      <a:pt x="4120" y="9728"/>
                      <a:pt x="4137" y="9729"/>
                      <a:pt x="4153" y="9729"/>
                    </a:cubicBezTo>
                    <a:cubicBezTo>
                      <a:pt x="4524" y="9729"/>
                      <a:pt x="4803" y="9406"/>
                      <a:pt x="4803" y="9028"/>
                    </a:cubicBezTo>
                    <a:lnTo>
                      <a:pt x="4803" y="5015"/>
                    </a:lnTo>
                    <a:lnTo>
                      <a:pt x="4803" y="4742"/>
                    </a:lnTo>
                    <a:lnTo>
                      <a:pt x="4803" y="2340"/>
                    </a:lnTo>
                    <a:cubicBezTo>
                      <a:pt x="4803" y="2280"/>
                      <a:pt x="4864" y="2189"/>
                      <a:pt x="4955" y="2189"/>
                    </a:cubicBezTo>
                    <a:lnTo>
                      <a:pt x="4985" y="2189"/>
                    </a:lnTo>
                    <a:cubicBezTo>
                      <a:pt x="5076" y="2189"/>
                      <a:pt x="5137" y="2280"/>
                      <a:pt x="5137" y="2340"/>
                    </a:cubicBezTo>
                    <a:lnTo>
                      <a:pt x="5137" y="4316"/>
                    </a:lnTo>
                    <a:cubicBezTo>
                      <a:pt x="5137" y="4711"/>
                      <a:pt x="5441" y="5015"/>
                      <a:pt x="5836" y="5015"/>
                    </a:cubicBezTo>
                    <a:cubicBezTo>
                      <a:pt x="6231" y="5015"/>
                      <a:pt x="6535" y="4711"/>
                      <a:pt x="6535" y="4316"/>
                    </a:cubicBezTo>
                    <a:lnTo>
                      <a:pt x="6535" y="1915"/>
                    </a:lnTo>
                    <a:cubicBezTo>
                      <a:pt x="6535" y="851"/>
                      <a:pt x="5654" y="0"/>
                      <a:pt x="459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65"/>
              <p:cNvSpPr/>
              <p:nvPr/>
            </p:nvSpPr>
            <p:spPr>
              <a:xfrm>
                <a:off x="1433775" y="3889192"/>
                <a:ext cx="84375" cy="73850"/>
              </a:xfrm>
              <a:custGeom>
                <a:rect b="b" l="l" r="r" t="t"/>
                <a:pathLst>
                  <a:path extrusionOk="0" h="2954" w="3375">
                    <a:moveTo>
                      <a:pt x="1686" y="0"/>
                    </a:moveTo>
                    <a:cubicBezTo>
                      <a:pt x="1467" y="0"/>
                      <a:pt x="1244" y="50"/>
                      <a:pt x="1034" y="155"/>
                    </a:cubicBezTo>
                    <a:cubicBezTo>
                      <a:pt x="305" y="519"/>
                      <a:pt x="1" y="1401"/>
                      <a:pt x="335" y="2130"/>
                    </a:cubicBezTo>
                    <a:cubicBezTo>
                      <a:pt x="595" y="2650"/>
                      <a:pt x="1132" y="2954"/>
                      <a:pt x="1683" y="2954"/>
                    </a:cubicBezTo>
                    <a:cubicBezTo>
                      <a:pt x="1906" y="2954"/>
                      <a:pt x="2131" y="2904"/>
                      <a:pt x="2341" y="2799"/>
                    </a:cubicBezTo>
                    <a:cubicBezTo>
                      <a:pt x="3071" y="2434"/>
                      <a:pt x="3375" y="1553"/>
                      <a:pt x="3010" y="823"/>
                    </a:cubicBezTo>
                    <a:cubicBezTo>
                      <a:pt x="2750" y="304"/>
                      <a:pt x="2228" y="0"/>
                      <a:pt x="1686" y="0"/>
                    </a:cubicBezTo>
                    <a:close/>
                  </a:path>
                </a:pathLst>
              </a:cu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65"/>
              <p:cNvSpPr/>
              <p:nvPr/>
            </p:nvSpPr>
            <p:spPr>
              <a:xfrm>
                <a:off x="1394275" y="3977392"/>
                <a:ext cx="163400" cy="243950"/>
              </a:xfrm>
              <a:custGeom>
                <a:rect b="b" l="l" r="r" t="t"/>
                <a:pathLst>
                  <a:path extrusionOk="0" h="9758" w="6536">
                    <a:moveTo>
                      <a:pt x="1945" y="1"/>
                    </a:moveTo>
                    <a:cubicBezTo>
                      <a:pt x="882" y="1"/>
                      <a:pt x="0" y="882"/>
                      <a:pt x="0" y="1946"/>
                    </a:cubicBezTo>
                    <a:lnTo>
                      <a:pt x="0" y="4347"/>
                    </a:lnTo>
                    <a:cubicBezTo>
                      <a:pt x="0" y="4742"/>
                      <a:pt x="334" y="5046"/>
                      <a:pt x="699" y="5046"/>
                    </a:cubicBezTo>
                    <a:cubicBezTo>
                      <a:pt x="1094" y="5046"/>
                      <a:pt x="1398" y="4742"/>
                      <a:pt x="1398" y="4347"/>
                    </a:cubicBezTo>
                    <a:lnTo>
                      <a:pt x="1398" y="2371"/>
                    </a:lnTo>
                    <a:cubicBezTo>
                      <a:pt x="1398" y="2280"/>
                      <a:pt x="1459" y="2220"/>
                      <a:pt x="1550" y="2220"/>
                    </a:cubicBezTo>
                    <a:cubicBezTo>
                      <a:pt x="1642" y="2220"/>
                      <a:pt x="1702" y="2280"/>
                      <a:pt x="1702" y="2371"/>
                    </a:cubicBezTo>
                    <a:lnTo>
                      <a:pt x="1702" y="4773"/>
                    </a:lnTo>
                    <a:lnTo>
                      <a:pt x="1702" y="5046"/>
                    </a:lnTo>
                    <a:lnTo>
                      <a:pt x="1733" y="9028"/>
                    </a:lnTo>
                    <a:cubicBezTo>
                      <a:pt x="1733" y="9423"/>
                      <a:pt x="2006" y="9727"/>
                      <a:pt x="2401" y="9758"/>
                    </a:cubicBezTo>
                    <a:cubicBezTo>
                      <a:pt x="2797" y="9758"/>
                      <a:pt x="3101" y="9454"/>
                      <a:pt x="3101" y="9059"/>
                    </a:cubicBezTo>
                    <a:lnTo>
                      <a:pt x="3101" y="5198"/>
                    </a:lnTo>
                    <a:cubicBezTo>
                      <a:pt x="3101" y="5137"/>
                      <a:pt x="3131" y="5077"/>
                      <a:pt x="3192" y="5046"/>
                    </a:cubicBezTo>
                    <a:cubicBezTo>
                      <a:pt x="3213" y="5041"/>
                      <a:pt x="3233" y="5039"/>
                      <a:pt x="3251" y="5039"/>
                    </a:cubicBezTo>
                    <a:cubicBezTo>
                      <a:pt x="3342" y="5039"/>
                      <a:pt x="3404" y="5098"/>
                      <a:pt x="3404" y="5198"/>
                    </a:cubicBezTo>
                    <a:lnTo>
                      <a:pt x="3435" y="9028"/>
                    </a:lnTo>
                    <a:cubicBezTo>
                      <a:pt x="3435" y="9393"/>
                      <a:pt x="3708" y="9727"/>
                      <a:pt x="4104" y="9758"/>
                    </a:cubicBezTo>
                    <a:cubicBezTo>
                      <a:pt x="4499" y="9758"/>
                      <a:pt x="4803" y="9454"/>
                      <a:pt x="4803" y="9059"/>
                    </a:cubicBezTo>
                    <a:lnTo>
                      <a:pt x="4803" y="5046"/>
                    </a:lnTo>
                    <a:lnTo>
                      <a:pt x="4803" y="4773"/>
                    </a:lnTo>
                    <a:lnTo>
                      <a:pt x="4803" y="2371"/>
                    </a:lnTo>
                    <a:cubicBezTo>
                      <a:pt x="4803" y="2280"/>
                      <a:pt x="4863" y="2220"/>
                      <a:pt x="4955" y="2220"/>
                    </a:cubicBezTo>
                    <a:lnTo>
                      <a:pt x="4985" y="2220"/>
                    </a:lnTo>
                    <a:cubicBezTo>
                      <a:pt x="5046" y="2220"/>
                      <a:pt x="5137" y="2280"/>
                      <a:pt x="5137" y="2371"/>
                    </a:cubicBezTo>
                    <a:lnTo>
                      <a:pt x="5137" y="4347"/>
                    </a:lnTo>
                    <a:cubicBezTo>
                      <a:pt x="5137" y="4712"/>
                      <a:pt x="5441" y="5046"/>
                      <a:pt x="5836" y="5046"/>
                    </a:cubicBezTo>
                    <a:cubicBezTo>
                      <a:pt x="6201" y="5046"/>
                      <a:pt x="6535" y="4712"/>
                      <a:pt x="6535" y="4347"/>
                    </a:cubicBezTo>
                    <a:lnTo>
                      <a:pt x="6505" y="1916"/>
                    </a:lnTo>
                    <a:cubicBezTo>
                      <a:pt x="6505" y="882"/>
                      <a:pt x="5654" y="1"/>
                      <a:pt x="4590" y="1"/>
                    </a:cubicBezTo>
                    <a:close/>
                  </a:path>
                </a:pathLst>
              </a:cu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65"/>
              <p:cNvSpPr/>
              <p:nvPr/>
            </p:nvSpPr>
            <p:spPr>
              <a:xfrm>
                <a:off x="1659475" y="3888567"/>
                <a:ext cx="84375" cy="74325"/>
              </a:xfrm>
              <a:custGeom>
                <a:rect b="b" l="l" r="r" t="t"/>
                <a:pathLst>
                  <a:path extrusionOk="0" h="2973" w="3375">
                    <a:moveTo>
                      <a:pt x="1680" y="1"/>
                    </a:moveTo>
                    <a:cubicBezTo>
                      <a:pt x="1465" y="1"/>
                      <a:pt x="1245" y="48"/>
                      <a:pt x="1034" y="149"/>
                    </a:cubicBezTo>
                    <a:cubicBezTo>
                      <a:pt x="304" y="514"/>
                      <a:pt x="0" y="1396"/>
                      <a:pt x="335" y="2125"/>
                    </a:cubicBezTo>
                    <a:cubicBezTo>
                      <a:pt x="598" y="2652"/>
                      <a:pt x="1131" y="2973"/>
                      <a:pt x="1682" y="2973"/>
                    </a:cubicBezTo>
                    <a:cubicBezTo>
                      <a:pt x="1894" y="2973"/>
                      <a:pt x="2108" y="2925"/>
                      <a:pt x="2310" y="2824"/>
                    </a:cubicBezTo>
                    <a:cubicBezTo>
                      <a:pt x="3070" y="2459"/>
                      <a:pt x="3374" y="1578"/>
                      <a:pt x="3009" y="848"/>
                    </a:cubicBezTo>
                    <a:cubicBezTo>
                      <a:pt x="2768" y="321"/>
                      <a:pt x="2241" y="1"/>
                      <a:pt x="1680" y="1"/>
                    </a:cubicBezTo>
                    <a:close/>
                  </a:path>
                </a:pathLst>
              </a:cu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65"/>
              <p:cNvSpPr/>
              <p:nvPr/>
            </p:nvSpPr>
            <p:spPr>
              <a:xfrm>
                <a:off x="1620725" y="3977392"/>
                <a:ext cx="162625" cy="243250"/>
              </a:xfrm>
              <a:custGeom>
                <a:rect b="b" l="l" r="r" t="t"/>
                <a:pathLst>
                  <a:path extrusionOk="0" h="9730" w="6505">
                    <a:moveTo>
                      <a:pt x="1915" y="1"/>
                    </a:moveTo>
                    <a:cubicBezTo>
                      <a:pt x="851" y="1"/>
                      <a:pt x="0" y="852"/>
                      <a:pt x="0" y="1916"/>
                    </a:cubicBezTo>
                    <a:lnTo>
                      <a:pt x="0" y="4347"/>
                    </a:lnTo>
                    <a:cubicBezTo>
                      <a:pt x="0" y="4712"/>
                      <a:pt x="304" y="5016"/>
                      <a:pt x="699" y="5016"/>
                    </a:cubicBezTo>
                    <a:cubicBezTo>
                      <a:pt x="1064" y="5016"/>
                      <a:pt x="1398" y="4712"/>
                      <a:pt x="1398" y="4317"/>
                    </a:cubicBezTo>
                    <a:lnTo>
                      <a:pt x="1368" y="2341"/>
                    </a:lnTo>
                    <a:cubicBezTo>
                      <a:pt x="1368" y="2280"/>
                      <a:pt x="1459" y="2189"/>
                      <a:pt x="1550" y="2189"/>
                    </a:cubicBezTo>
                    <a:cubicBezTo>
                      <a:pt x="1641" y="2189"/>
                      <a:pt x="1702" y="2280"/>
                      <a:pt x="1702" y="2341"/>
                    </a:cubicBezTo>
                    <a:lnTo>
                      <a:pt x="1702" y="4742"/>
                    </a:lnTo>
                    <a:lnTo>
                      <a:pt x="1702" y="5016"/>
                    </a:lnTo>
                    <a:lnTo>
                      <a:pt x="1702" y="9028"/>
                    </a:lnTo>
                    <a:cubicBezTo>
                      <a:pt x="1702" y="9393"/>
                      <a:pt x="2006" y="9727"/>
                      <a:pt x="2371" y="9727"/>
                    </a:cubicBezTo>
                    <a:cubicBezTo>
                      <a:pt x="2388" y="9728"/>
                      <a:pt x="2404" y="9729"/>
                      <a:pt x="2421" y="9729"/>
                    </a:cubicBezTo>
                    <a:cubicBezTo>
                      <a:pt x="2794" y="9729"/>
                      <a:pt x="3100" y="9406"/>
                      <a:pt x="3100" y="9028"/>
                    </a:cubicBezTo>
                    <a:lnTo>
                      <a:pt x="3100" y="5168"/>
                    </a:lnTo>
                    <a:cubicBezTo>
                      <a:pt x="3100" y="5107"/>
                      <a:pt x="3131" y="5046"/>
                      <a:pt x="3192" y="5046"/>
                    </a:cubicBezTo>
                    <a:cubicBezTo>
                      <a:pt x="3212" y="5033"/>
                      <a:pt x="3234" y="5027"/>
                      <a:pt x="3256" y="5027"/>
                    </a:cubicBezTo>
                    <a:cubicBezTo>
                      <a:pt x="3331" y="5027"/>
                      <a:pt x="3404" y="5097"/>
                      <a:pt x="3404" y="5168"/>
                    </a:cubicBezTo>
                    <a:lnTo>
                      <a:pt x="3404" y="8998"/>
                    </a:lnTo>
                    <a:cubicBezTo>
                      <a:pt x="3404" y="9393"/>
                      <a:pt x="3708" y="9727"/>
                      <a:pt x="4073" y="9727"/>
                    </a:cubicBezTo>
                    <a:cubicBezTo>
                      <a:pt x="4090" y="9728"/>
                      <a:pt x="4106" y="9729"/>
                      <a:pt x="4123" y="9729"/>
                    </a:cubicBezTo>
                    <a:cubicBezTo>
                      <a:pt x="4496" y="9729"/>
                      <a:pt x="4803" y="9406"/>
                      <a:pt x="4803" y="9028"/>
                    </a:cubicBezTo>
                    <a:lnTo>
                      <a:pt x="4803" y="5016"/>
                    </a:lnTo>
                    <a:lnTo>
                      <a:pt x="4803" y="4742"/>
                    </a:lnTo>
                    <a:lnTo>
                      <a:pt x="4772" y="2341"/>
                    </a:lnTo>
                    <a:cubicBezTo>
                      <a:pt x="4772" y="2280"/>
                      <a:pt x="4863" y="2189"/>
                      <a:pt x="4955" y="2189"/>
                    </a:cubicBezTo>
                    <a:cubicBezTo>
                      <a:pt x="5046" y="2189"/>
                      <a:pt x="5107" y="2250"/>
                      <a:pt x="5107" y="2341"/>
                    </a:cubicBezTo>
                    <a:lnTo>
                      <a:pt x="5107" y="4317"/>
                    </a:lnTo>
                    <a:cubicBezTo>
                      <a:pt x="5107" y="4712"/>
                      <a:pt x="5441" y="5016"/>
                      <a:pt x="5806" y="5016"/>
                    </a:cubicBezTo>
                    <a:cubicBezTo>
                      <a:pt x="6201" y="5016"/>
                      <a:pt x="6505" y="4712"/>
                      <a:pt x="6505" y="4317"/>
                    </a:cubicBezTo>
                    <a:lnTo>
                      <a:pt x="6505" y="1916"/>
                    </a:lnTo>
                    <a:cubicBezTo>
                      <a:pt x="6505" y="852"/>
                      <a:pt x="5623" y="1"/>
                      <a:pt x="4559" y="1"/>
                    </a:cubicBezTo>
                    <a:close/>
                  </a:path>
                </a:pathLst>
              </a:cu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4" name="Google Shape;2784;p65"/>
            <p:cNvGrpSpPr/>
            <p:nvPr/>
          </p:nvGrpSpPr>
          <p:grpSpPr>
            <a:xfrm>
              <a:off x="1908075" y="3622293"/>
              <a:ext cx="2598625" cy="964744"/>
              <a:chOff x="1126725" y="3328598"/>
              <a:chExt cx="2598625" cy="964744"/>
            </a:xfrm>
          </p:grpSpPr>
          <p:sp>
            <p:nvSpPr>
              <p:cNvPr id="2785" name="Google Shape;2785;p65"/>
              <p:cNvSpPr txBox="1"/>
              <p:nvPr/>
            </p:nvSpPr>
            <p:spPr>
              <a:xfrm>
                <a:off x="1126725" y="3328598"/>
                <a:ext cx="1253700" cy="274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600">
                    <a:solidFill>
                      <a:schemeClr val="accent3"/>
                    </a:solidFill>
                    <a:latin typeface="Impact"/>
                    <a:ea typeface="Impact"/>
                    <a:cs typeface="Impact"/>
                    <a:sym typeface="Impact"/>
                  </a:rPr>
                  <a:t>2019</a:t>
                </a:r>
                <a:endParaRPr b="1" sz="1700">
                  <a:solidFill>
                    <a:schemeClr val="accent3"/>
                  </a:solidFill>
                  <a:latin typeface="Impact"/>
                  <a:ea typeface="Impact"/>
                  <a:cs typeface="Impact"/>
                  <a:sym typeface="Impact"/>
                </a:endParaRPr>
              </a:p>
            </p:txBody>
          </p:sp>
          <p:sp>
            <p:nvSpPr>
              <p:cNvPr id="2786" name="Google Shape;2786;p65"/>
              <p:cNvSpPr txBox="1"/>
              <p:nvPr/>
            </p:nvSpPr>
            <p:spPr>
              <a:xfrm>
                <a:off x="1148050" y="3588042"/>
                <a:ext cx="2577300" cy="705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Clr>
                    <a:srgbClr val="000000"/>
                  </a:buClr>
                  <a:buSzPts val="1100"/>
                  <a:buFont typeface="Arial"/>
                  <a:buNone/>
                </a:pPr>
                <a:r>
                  <a:rPr lang="en" sz="1300">
                    <a:solidFill>
                      <a:srgbClr val="30394B"/>
                    </a:solidFill>
                    <a:latin typeface="Spartan"/>
                    <a:ea typeface="Spartan"/>
                    <a:cs typeface="Spartan"/>
                    <a:sym typeface="Spartan"/>
                  </a:rPr>
                  <a:t>Mercury is the closest planet to the Sun </a:t>
                </a:r>
                <a:endParaRPr sz="1300">
                  <a:solidFill>
                    <a:srgbClr val="30394B"/>
                  </a:solidFill>
                  <a:latin typeface="Spartan"/>
                  <a:ea typeface="Spartan"/>
                  <a:cs typeface="Spartan"/>
                  <a:sym typeface="Spartan"/>
                </a:endParaRPr>
              </a:p>
            </p:txBody>
          </p:sp>
        </p:grpSp>
      </p:grpSp>
      <p:grpSp>
        <p:nvGrpSpPr>
          <p:cNvPr id="2787" name="Google Shape;2787;p65"/>
          <p:cNvGrpSpPr/>
          <p:nvPr/>
        </p:nvGrpSpPr>
        <p:grpSpPr>
          <a:xfrm>
            <a:off x="715675" y="2375673"/>
            <a:ext cx="3791025" cy="959972"/>
            <a:chOff x="715675" y="2718573"/>
            <a:chExt cx="3791025" cy="959972"/>
          </a:xfrm>
        </p:grpSpPr>
        <p:grpSp>
          <p:nvGrpSpPr>
            <p:cNvPr id="2788" name="Google Shape;2788;p65"/>
            <p:cNvGrpSpPr/>
            <p:nvPr/>
          </p:nvGrpSpPr>
          <p:grpSpPr>
            <a:xfrm>
              <a:off x="715675" y="3031409"/>
              <a:ext cx="1067675" cy="334300"/>
              <a:chOff x="715675" y="2883233"/>
              <a:chExt cx="1067675" cy="334300"/>
            </a:xfrm>
          </p:grpSpPr>
          <p:grpSp>
            <p:nvGrpSpPr>
              <p:cNvPr id="2789" name="Google Shape;2789;p65"/>
              <p:cNvGrpSpPr/>
              <p:nvPr/>
            </p:nvGrpSpPr>
            <p:grpSpPr>
              <a:xfrm>
                <a:off x="715675" y="2885433"/>
                <a:ext cx="163400" cy="332100"/>
                <a:chOff x="715675" y="2885433"/>
                <a:chExt cx="163400" cy="332100"/>
              </a:xfrm>
            </p:grpSpPr>
            <p:sp>
              <p:nvSpPr>
                <p:cNvPr id="2790" name="Google Shape;2790;p65"/>
                <p:cNvSpPr/>
                <p:nvPr/>
              </p:nvSpPr>
              <p:spPr>
                <a:xfrm>
                  <a:off x="760525" y="2885433"/>
                  <a:ext cx="73725" cy="73725"/>
                </a:xfrm>
                <a:custGeom>
                  <a:rect b="b" l="l" r="r" t="t"/>
                  <a:pathLst>
                    <a:path extrusionOk="0" h="2949" w="2949">
                      <a:moveTo>
                        <a:pt x="1459" y="1"/>
                      </a:moveTo>
                      <a:cubicBezTo>
                        <a:pt x="638" y="1"/>
                        <a:pt x="0" y="669"/>
                        <a:pt x="0" y="1460"/>
                      </a:cubicBezTo>
                      <a:cubicBezTo>
                        <a:pt x="0" y="2280"/>
                        <a:pt x="669" y="2949"/>
                        <a:pt x="1459" y="2949"/>
                      </a:cubicBezTo>
                      <a:cubicBezTo>
                        <a:pt x="2280" y="2949"/>
                        <a:pt x="2949" y="2280"/>
                        <a:pt x="2949" y="1460"/>
                      </a:cubicBezTo>
                      <a:cubicBezTo>
                        <a:pt x="2949" y="639"/>
                        <a:pt x="2280" y="1"/>
                        <a:pt x="14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65"/>
                <p:cNvSpPr/>
                <p:nvPr/>
              </p:nvSpPr>
              <p:spPr>
                <a:xfrm>
                  <a:off x="715675" y="2973583"/>
                  <a:ext cx="163400" cy="243950"/>
                </a:xfrm>
                <a:custGeom>
                  <a:rect b="b" l="l" r="r" t="t"/>
                  <a:pathLst>
                    <a:path extrusionOk="0" h="9758" w="6536">
                      <a:moveTo>
                        <a:pt x="1946" y="0"/>
                      </a:moveTo>
                      <a:cubicBezTo>
                        <a:pt x="882" y="0"/>
                        <a:pt x="1" y="882"/>
                        <a:pt x="1" y="1946"/>
                      </a:cubicBezTo>
                      <a:lnTo>
                        <a:pt x="1" y="4347"/>
                      </a:lnTo>
                      <a:cubicBezTo>
                        <a:pt x="1" y="4742"/>
                        <a:pt x="335" y="5046"/>
                        <a:pt x="700" y="5046"/>
                      </a:cubicBezTo>
                      <a:cubicBezTo>
                        <a:pt x="1095" y="5046"/>
                        <a:pt x="1399" y="4712"/>
                        <a:pt x="1399" y="4347"/>
                      </a:cubicBezTo>
                      <a:lnTo>
                        <a:pt x="1399" y="2371"/>
                      </a:lnTo>
                      <a:cubicBezTo>
                        <a:pt x="1399" y="2280"/>
                        <a:pt x="1460" y="2219"/>
                        <a:pt x="1551" y="2219"/>
                      </a:cubicBezTo>
                      <a:cubicBezTo>
                        <a:pt x="1642" y="2219"/>
                        <a:pt x="1703" y="2280"/>
                        <a:pt x="1703" y="2371"/>
                      </a:cubicBezTo>
                      <a:lnTo>
                        <a:pt x="1733" y="4773"/>
                      </a:lnTo>
                      <a:lnTo>
                        <a:pt x="1733" y="5046"/>
                      </a:lnTo>
                      <a:lnTo>
                        <a:pt x="1733" y="9028"/>
                      </a:lnTo>
                      <a:cubicBezTo>
                        <a:pt x="1733" y="9393"/>
                        <a:pt x="2007" y="9727"/>
                        <a:pt x="2402" y="9757"/>
                      </a:cubicBezTo>
                      <a:cubicBezTo>
                        <a:pt x="2797" y="9757"/>
                        <a:pt x="3101" y="9453"/>
                        <a:pt x="3101" y="9058"/>
                      </a:cubicBezTo>
                      <a:lnTo>
                        <a:pt x="3101" y="5198"/>
                      </a:lnTo>
                      <a:cubicBezTo>
                        <a:pt x="3101" y="5137"/>
                        <a:pt x="3132" y="5076"/>
                        <a:pt x="3192" y="5046"/>
                      </a:cubicBezTo>
                      <a:cubicBezTo>
                        <a:pt x="3213" y="5041"/>
                        <a:pt x="3233" y="5038"/>
                        <a:pt x="3252" y="5038"/>
                      </a:cubicBezTo>
                      <a:cubicBezTo>
                        <a:pt x="3343" y="5038"/>
                        <a:pt x="3405" y="5097"/>
                        <a:pt x="3405" y="5198"/>
                      </a:cubicBezTo>
                      <a:lnTo>
                        <a:pt x="3435" y="9028"/>
                      </a:lnTo>
                      <a:cubicBezTo>
                        <a:pt x="3435" y="9393"/>
                        <a:pt x="3709" y="9727"/>
                        <a:pt x="4104" y="9757"/>
                      </a:cubicBezTo>
                      <a:cubicBezTo>
                        <a:pt x="4499" y="9757"/>
                        <a:pt x="4803" y="9453"/>
                        <a:pt x="4803" y="9058"/>
                      </a:cubicBezTo>
                      <a:lnTo>
                        <a:pt x="4803" y="5046"/>
                      </a:lnTo>
                      <a:lnTo>
                        <a:pt x="4803" y="4773"/>
                      </a:lnTo>
                      <a:lnTo>
                        <a:pt x="4803" y="2371"/>
                      </a:lnTo>
                      <a:cubicBezTo>
                        <a:pt x="4803" y="2280"/>
                        <a:pt x="4864" y="2219"/>
                        <a:pt x="4955" y="2219"/>
                      </a:cubicBezTo>
                      <a:lnTo>
                        <a:pt x="4986" y="2219"/>
                      </a:lnTo>
                      <a:cubicBezTo>
                        <a:pt x="5046" y="2219"/>
                        <a:pt x="5138" y="2280"/>
                        <a:pt x="5138" y="2371"/>
                      </a:cubicBezTo>
                      <a:lnTo>
                        <a:pt x="5138" y="4347"/>
                      </a:lnTo>
                      <a:cubicBezTo>
                        <a:pt x="5138" y="4696"/>
                        <a:pt x="5416" y="5018"/>
                        <a:pt x="5787" y="5018"/>
                      </a:cubicBezTo>
                      <a:cubicBezTo>
                        <a:pt x="5803" y="5018"/>
                        <a:pt x="5820" y="5017"/>
                        <a:pt x="5837" y="5016"/>
                      </a:cubicBezTo>
                      <a:cubicBezTo>
                        <a:pt x="6201" y="5016"/>
                        <a:pt x="6536" y="4712"/>
                        <a:pt x="6536" y="4347"/>
                      </a:cubicBezTo>
                      <a:lnTo>
                        <a:pt x="6505" y="1915"/>
                      </a:lnTo>
                      <a:cubicBezTo>
                        <a:pt x="6505" y="851"/>
                        <a:pt x="5654" y="0"/>
                        <a:pt x="45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92" name="Google Shape;2792;p65"/>
              <p:cNvGrpSpPr/>
              <p:nvPr/>
            </p:nvGrpSpPr>
            <p:grpSpPr>
              <a:xfrm>
                <a:off x="942125" y="2884683"/>
                <a:ext cx="162650" cy="332075"/>
                <a:chOff x="942125" y="2884683"/>
                <a:chExt cx="162650" cy="332075"/>
              </a:xfrm>
            </p:grpSpPr>
            <p:sp>
              <p:nvSpPr>
                <p:cNvPr id="2793" name="Google Shape;2793;p65"/>
                <p:cNvSpPr/>
                <p:nvPr/>
              </p:nvSpPr>
              <p:spPr>
                <a:xfrm>
                  <a:off x="986200" y="2884683"/>
                  <a:ext cx="74500" cy="73725"/>
                </a:xfrm>
                <a:custGeom>
                  <a:rect b="b" l="l" r="r" t="t"/>
                  <a:pathLst>
                    <a:path extrusionOk="0" h="2949" w="2980">
                      <a:moveTo>
                        <a:pt x="1490" y="0"/>
                      </a:moveTo>
                      <a:cubicBezTo>
                        <a:pt x="669" y="0"/>
                        <a:pt x="1" y="669"/>
                        <a:pt x="1" y="1490"/>
                      </a:cubicBezTo>
                      <a:cubicBezTo>
                        <a:pt x="1" y="2310"/>
                        <a:pt x="669" y="2949"/>
                        <a:pt x="1490" y="2949"/>
                      </a:cubicBezTo>
                      <a:cubicBezTo>
                        <a:pt x="2311" y="2949"/>
                        <a:pt x="2979" y="2280"/>
                        <a:pt x="2979" y="1490"/>
                      </a:cubicBezTo>
                      <a:cubicBezTo>
                        <a:pt x="2979" y="669"/>
                        <a:pt x="2311" y="0"/>
                        <a:pt x="14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65"/>
                <p:cNvSpPr/>
                <p:nvPr/>
              </p:nvSpPr>
              <p:spPr>
                <a:xfrm>
                  <a:off x="942125" y="2972833"/>
                  <a:ext cx="162650" cy="243925"/>
                </a:xfrm>
                <a:custGeom>
                  <a:rect b="b" l="l" r="r" t="t"/>
                  <a:pathLst>
                    <a:path extrusionOk="0" h="9757" w="6506">
                      <a:moveTo>
                        <a:pt x="4590" y="0"/>
                      </a:moveTo>
                      <a:lnTo>
                        <a:pt x="1916" y="30"/>
                      </a:lnTo>
                      <a:cubicBezTo>
                        <a:pt x="852" y="30"/>
                        <a:pt x="1" y="881"/>
                        <a:pt x="1" y="1945"/>
                      </a:cubicBezTo>
                      <a:lnTo>
                        <a:pt x="1" y="4347"/>
                      </a:lnTo>
                      <a:cubicBezTo>
                        <a:pt x="1" y="4742"/>
                        <a:pt x="305" y="5046"/>
                        <a:pt x="700" y="5046"/>
                      </a:cubicBezTo>
                      <a:cubicBezTo>
                        <a:pt x="1095" y="5046"/>
                        <a:pt x="1399" y="4742"/>
                        <a:pt x="1399" y="4347"/>
                      </a:cubicBezTo>
                      <a:lnTo>
                        <a:pt x="1399" y="2371"/>
                      </a:lnTo>
                      <a:cubicBezTo>
                        <a:pt x="1399" y="2280"/>
                        <a:pt x="1460" y="2219"/>
                        <a:pt x="1551" y="2219"/>
                      </a:cubicBezTo>
                      <a:cubicBezTo>
                        <a:pt x="1642" y="2219"/>
                        <a:pt x="1703" y="2280"/>
                        <a:pt x="1703" y="2371"/>
                      </a:cubicBezTo>
                      <a:lnTo>
                        <a:pt x="1703" y="4772"/>
                      </a:lnTo>
                      <a:lnTo>
                        <a:pt x="1703" y="5046"/>
                      </a:lnTo>
                      <a:lnTo>
                        <a:pt x="1703" y="9028"/>
                      </a:lnTo>
                      <a:cubicBezTo>
                        <a:pt x="1703" y="9423"/>
                        <a:pt x="2007" y="9757"/>
                        <a:pt x="2402" y="9757"/>
                      </a:cubicBezTo>
                      <a:cubicBezTo>
                        <a:pt x="2797" y="9757"/>
                        <a:pt x="3101" y="9453"/>
                        <a:pt x="3101" y="9058"/>
                      </a:cubicBezTo>
                      <a:lnTo>
                        <a:pt x="3101" y="5198"/>
                      </a:lnTo>
                      <a:cubicBezTo>
                        <a:pt x="3101" y="5137"/>
                        <a:pt x="3131" y="5076"/>
                        <a:pt x="3192" y="5046"/>
                      </a:cubicBezTo>
                      <a:cubicBezTo>
                        <a:pt x="3209" y="5042"/>
                        <a:pt x="3224" y="5040"/>
                        <a:pt x="3239" y="5040"/>
                      </a:cubicBezTo>
                      <a:cubicBezTo>
                        <a:pt x="3337" y="5040"/>
                        <a:pt x="3405" y="5119"/>
                        <a:pt x="3405" y="5198"/>
                      </a:cubicBezTo>
                      <a:lnTo>
                        <a:pt x="3405" y="9028"/>
                      </a:lnTo>
                      <a:cubicBezTo>
                        <a:pt x="3405" y="9423"/>
                        <a:pt x="3709" y="9757"/>
                        <a:pt x="4104" y="9757"/>
                      </a:cubicBezTo>
                      <a:cubicBezTo>
                        <a:pt x="4469" y="9757"/>
                        <a:pt x="4803" y="9453"/>
                        <a:pt x="4803" y="9058"/>
                      </a:cubicBezTo>
                      <a:lnTo>
                        <a:pt x="4803" y="5046"/>
                      </a:lnTo>
                      <a:lnTo>
                        <a:pt x="4803" y="4772"/>
                      </a:lnTo>
                      <a:lnTo>
                        <a:pt x="4803" y="2371"/>
                      </a:lnTo>
                      <a:cubicBezTo>
                        <a:pt x="4803" y="2280"/>
                        <a:pt x="4864" y="2219"/>
                        <a:pt x="4955" y="2219"/>
                      </a:cubicBezTo>
                      <a:cubicBezTo>
                        <a:pt x="5046" y="2219"/>
                        <a:pt x="5138" y="2280"/>
                        <a:pt x="5138" y="2371"/>
                      </a:cubicBezTo>
                      <a:lnTo>
                        <a:pt x="5138" y="4347"/>
                      </a:lnTo>
                      <a:cubicBezTo>
                        <a:pt x="5138" y="4742"/>
                        <a:pt x="5442" y="5046"/>
                        <a:pt x="5837" y="5046"/>
                      </a:cubicBezTo>
                      <a:cubicBezTo>
                        <a:pt x="6201" y="5046"/>
                        <a:pt x="6505" y="4742"/>
                        <a:pt x="6505" y="4347"/>
                      </a:cubicBezTo>
                      <a:lnTo>
                        <a:pt x="6505" y="1945"/>
                      </a:lnTo>
                      <a:cubicBezTo>
                        <a:pt x="6505" y="881"/>
                        <a:pt x="5654" y="0"/>
                        <a:pt x="45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95" name="Google Shape;2795;p65"/>
              <p:cNvGrpSpPr/>
              <p:nvPr/>
            </p:nvGrpSpPr>
            <p:grpSpPr>
              <a:xfrm>
                <a:off x="1167825" y="2883908"/>
                <a:ext cx="163400" cy="332150"/>
                <a:chOff x="1167825" y="2883908"/>
                <a:chExt cx="163400" cy="332150"/>
              </a:xfrm>
            </p:grpSpPr>
            <p:sp>
              <p:nvSpPr>
                <p:cNvPr id="2796" name="Google Shape;2796;p65"/>
                <p:cNvSpPr/>
                <p:nvPr/>
              </p:nvSpPr>
              <p:spPr>
                <a:xfrm>
                  <a:off x="1212650" y="2883908"/>
                  <a:ext cx="73725" cy="74500"/>
                </a:xfrm>
                <a:custGeom>
                  <a:rect b="b" l="l" r="r" t="t"/>
                  <a:pathLst>
                    <a:path extrusionOk="0" h="2980" w="2949">
                      <a:moveTo>
                        <a:pt x="1460" y="1"/>
                      </a:moveTo>
                      <a:cubicBezTo>
                        <a:pt x="639" y="31"/>
                        <a:pt x="1" y="669"/>
                        <a:pt x="1" y="1490"/>
                      </a:cubicBezTo>
                      <a:cubicBezTo>
                        <a:pt x="1" y="2311"/>
                        <a:pt x="669" y="2980"/>
                        <a:pt x="1490" y="2980"/>
                      </a:cubicBezTo>
                      <a:cubicBezTo>
                        <a:pt x="2280" y="2980"/>
                        <a:pt x="2949" y="2311"/>
                        <a:pt x="2949" y="1490"/>
                      </a:cubicBezTo>
                      <a:cubicBezTo>
                        <a:pt x="2949" y="669"/>
                        <a:pt x="2280" y="1"/>
                        <a:pt x="1460" y="1"/>
                      </a:cubicBezTo>
                      <a:close/>
                    </a:path>
                  </a:pathLst>
                </a:cu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65"/>
                <p:cNvSpPr/>
                <p:nvPr/>
              </p:nvSpPr>
              <p:spPr>
                <a:xfrm>
                  <a:off x="1167825" y="2972833"/>
                  <a:ext cx="163400" cy="243225"/>
                </a:xfrm>
                <a:custGeom>
                  <a:rect b="b" l="l" r="r" t="t"/>
                  <a:pathLst>
                    <a:path extrusionOk="0" h="9729" w="6536">
                      <a:moveTo>
                        <a:pt x="1946" y="0"/>
                      </a:moveTo>
                      <a:cubicBezTo>
                        <a:pt x="882" y="0"/>
                        <a:pt x="0" y="851"/>
                        <a:pt x="0" y="1945"/>
                      </a:cubicBezTo>
                      <a:lnTo>
                        <a:pt x="31" y="4347"/>
                      </a:lnTo>
                      <a:cubicBezTo>
                        <a:pt x="31" y="4696"/>
                        <a:pt x="309" y="5017"/>
                        <a:pt x="653" y="5017"/>
                      </a:cubicBezTo>
                      <a:cubicBezTo>
                        <a:pt x="668" y="5017"/>
                        <a:pt x="684" y="5017"/>
                        <a:pt x="699" y="5015"/>
                      </a:cubicBezTo>
                      <a:cubicBezTo>
                        <a:pt x="1094" y="5015"/>
                        <a:pt x="1398" y="4711"/>
                        <a:pt x="1398" y="4347"/>
                      </a:cubicBezTo>
                      <a:lnTo>
                        <a:pt x="1398" y="2371"/>
                      </a:lnTo>
                      <a:cubicBezTo>
                        <a:pt x="1398" y="2280"/>
                        <a:pt x="1459" y="2189"/>
                        <a:pt x="1550" y="2189"/>
                      </a:cubicBezTo>
                      <a:lnTo>
                        <a:pt x="1581" y="2189"/>
                      </a:lnTo>
                      <a:cubicBezTo>
                        <a:pt x="1642" y="2189"/>
                        <a:pt x="1733" y="2280"/>
                        <a:pt x="1733" y="2371"/>
                      </a:cubicBezTo>
                      <a:lnTo>
                        <a:pt x="1733" y="4772"/>
                      </a:lnTo>
                      <a:lnTo>
                        <a:pt x="1733" y="5015"/>
                      </a:lnTo>
                      <a:lnTo>
                        <a:pt x="1733" y="9028"/>
                      </a:lnTo>
                      <a:cubicBezTo>
                        <a:pt x="1733" y="9392"/>
                        <a:pt x="2037" y="9727"/>
                        <a:pt x="2401" y="9727"/>
                      </a:cubicBezTo>
                      <a:cubicBezTo>
                        <a:pt x="2418" y="9728"/>
                        <a:pt x="2435" y="9729"/>
                        <a:pt x="2451" y="9729"/>
                      </a:cubicBezTo>
                      <a:cubicBezTo>
                        <a:pt x="2824" y="9729"/>
                        <a:pt x="3131" y="9407"/>
                        <a:pt x="3131" y="9058"/>
                      </a:cubicBezTo>
                      <a:lnTo>
                        <a:pt x="3101" y="5198"/>
                      </a:lnTo>
                      <a:cubicBezTo>
                        <a:pt x="3101" y="5137"/>
                        <a:pt x="3131" y="5076"/>
                        <a:pt x="3192" y="5046"/>
                      </a:cubicBezTo>
                      <a:cubicBezTo>
                        <a:pt x="3219" y="5032"/>
                        <a:pt x="3247" y="5026"/>
                        <a:pt x="3273" y="5026"/>
                      </a:cubicBezTo>
                      <a:cubicBezTo>
                        <a:pt x="3362" y="5026"/>
                        <a:pt x="3435" y="5097"/>
                        <a:pt x="3435" y="5167"/>
                      </a:cubicBezTo>
                      <a:lnTo>
                        <a:pt x="3435" y="9028"/>
                      </a:lnTo>
                      <a:cubicBezTo>
                        <a:pt x="3435" y="9392"/>
                        <a:pt x="3708" y="9727"/>
                        <a:pt x="4104" y="9727"/>
                      </a:cubicBezTo>
                      <a:cubicBezTo>
                        <a:pt x="4120" y="9728"/>
                        <a:pt x="4137" y="9729"/>
                        <a:pt x="4153" y="9729"/>
                      </a:cubicBezTo>
                      <a:cubicBezTo>
                        <a:pt x="4524" y="9729"/>
                        <a:pt x="4803" y="9406"/>
                        <a:pt x="4803" y="9028"/>
                      </a:cubicBezTo>
                      <a:lnTo>
                        <a:pt x="4803" y="5015"/>
                      </a:lnTo>
                      <a:lnTo>
                        <a:pt x="4803" y="4742"/>
                      </a:lnTo>
                      <a:lnTo>
                        <a:pt x="4803" y="2340"/>
                      </a:lnTo>
                      <a:cubicBezTo>
                        <a:pt x="4803" y="2280"/>
                        <a:pt x="4864" y="2189"/>
                        <a:pt x="4955" y="2189"/>
                      </a:cubicBezTo>
                      <a:lnTo>
                        <a:pt x="4985" y="2189"/>
                      </a:lnTo>
                      <a:cubicBezTo>
                        <a:pt x="5076" y="2189"/>
                        <a:pt x="5137" y="2280"/>
                        <a:pt x="5137" y="2340"/>
                      </a:cubicBezTo>
                      <a:lnTo>
                        <a:pt x="5137" y="4316"/>
                      </a:lnTo>
                      <a:cubicBezTo>
                        <a:pt x="5137" y="4711"/>
                        <a:pt x="5441" y="5015"/>
                        <a:pt x="5836" y="5015"/>
                      </a:cubicBezTo>
                      <a:cubicBezTo>
                        <a:pt x="6231" y="5015"/>
                        <a:pt x="6535" y="4711"/>
                        <a:pt x="6535" y="4316"/>
                      </a:cubicBezTo>
                      <a:lnTo>
                        <a:pt x="6535" y="1915"/>
                      </a:lnTo>
                      <a:cubicBezTo>
                        <a:pt x="6535" y="851"/>
                        <a:pt x="5654" y="0"/>
                        <a:pt x="4590" y="0"/>
                      </a:cubicBezTo>
                      <a:close/>
                    </a:path>
                  </a:pathLst>
                </a:cu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98" name="Google Shape;2798;p65"/>
              <p:cNvGrpSpPr/>
              <p:nvPr/>
            </p:nvGrpSpPr>
            <p:grpSpPr>
              <a:xfrm>
                <a:off x="1394275" y="2883858"/>
                <a:ext cx="163400" cy="332150"/>
                <a:chOff x="1394275" y="2883858"/>
                <a:chExt cx="163400" cy="332150"/>
              </a:xfrm>
            </p:grpSpPr>
            <p:sp>
              <p:nvSpPr>
                <p:cNvPr id="2799" name="Google Shape;2799;p65"/>
                <p:cNvSpPr/>
                <p:nvPr/>
              </p:nvSpPr>
              <p:spPr>
                <a:xfrm>
                  <a:off x="1433775" y="2883858"/>
                  <a:ext cx="84375" cy="73850"/>
                </a:xfrm>
                <a:custGeom>
                  <a:rect b="b" l="l" r="r" t="t"/>
                  <a:pathLst>
                    <a:path extrusionOk="0" h="2954" w="3375">
                      <a:moveTo>
                        <a:pt x="1686" y="0"/>
                      </a:moveTo>
                      <a:cubicBezTo>
                        <a:pt x="1467" y="0"/>
                        <a:pt x="1244" y="50"/>
                        <a:pt x="1034" y="155"/>
                      </a:cubicBezTo>
                      <a:cubicBezTo>
                        <a:pt x="305" y="519"/>
                        <a:pt x="1" y="1401"/>
                        <a:pt x="335" y="2130"/>
                      </a:cubicBezTo>
                      <a:cubicBezTo>
                        <a:pt x="595" y="2650"/>
                        <a:pt x="1132" y="2954"/>
                        <a:pt x="1683" y="2954"/>
                      </a:cubicBezTo>
                      <a:cubicBezTo>
                        <a:pt x="1906" y="2954"/>
                        <a:pt x="2131" y="2904"/>
                        <a:pt x="2341" y="2799"/>
                      </a:cubicBezTo>
                      <a:cubicBezTo>
                        <a:pt x="3071" y="2434"/>
                        <a:pt x="3375" y="1553"/>
                        <a:pt x="3010" y="823"/>
                      </a:cubicBezTo>
                      <a:cubicBezTo>
                        <a:pt x="2750" y="304"/>
                        <a:pt x="2228" y="0"/>
                        <a:pt x="1686" y="0"/>
                      </a:cubicBezTo>
                      <a:close/>
                    </a:path>
                  </a:pathLst>
                </a:cu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65"/>
                <p:cNvSpPr/>
                <p:nvPr/>
              </p:nvSpPr>
              <p:spPr>
                <a:xfrm>
                  <a:off x="1394275" y="2972058"/>
                  <a:ext cx="163400" cy="243950"/>
                </a:xfrm>
                <a:custGeom>
                  <a:rect b="b" l="l" r="r" t="t"/>
                  <a:pathLst>
                    <a:path extrusionOk="0" h="9758" w="6536">
                      <a:moveTo>
                        <a:pt x="1945" y="1"/>
                      </a:moveTo>
                      <a:cubicBezTo>
                        <a:pt x="882" y="1"/>
                        <a:pt x="0" y="882"/>
                        <a:pt x="0" y="1946"/>
                      </a:cubicBezTo>
                      <a:lnTo>
                        <a:pt x="0" y="4347"/>
                      </a:lnTo>
                      <a:cubicBezTo>
                        <a:pt x="0" y="4742"/>
                        <a:pt x="334" y="5046"/>
                        <a:pt x="699" y="5046"/>
                      </a:cubicBezTo>
                      <a:cubicBezTo>
                        <a:pt x="1094" y="5046"/>
                        <a:pt x="1398" y="4742"/>
                        <a:pt x="1398" y="4347"/>
                      </a:cubicBezTo>
                      <a:lnTo>
                        <a:pt x="1398" y="2371"/>
                      </a:lnTo>
                      <a:cubicBezTo>
                        <a:pt x="1398" y="2280"/>
                        <a:pt x="1459" y="2220"/>
                        <a:pt x="1550" y="2220"/>
                      </a:cubicBezTo>
                      <a:cubicBezTo>
                        <a:pt x="1642" y="2220"/>
                        <a:pt x="1702" y="2280"/>
                        <a:pt x="1702" y="2371"/>
                      </a:cubicBezTo>
                      <a:lnTo>
                        <a:pt x="1702" y="4773"/>
                      </a:lnTo>
                      <a:lnTo>
                        <a:pt x="1702" y="5046"/>
                      </a:lnTo>
                      <a:lnTo>
                        <a:pt x="1733" y="9028"/>
                      </a:lnTo>
                      <a:cubicBezTo>
                        <a:pt x="1733" y="9423"/>
                        <a:pt x="2006" y="9727"/>
                        <a:pt x="2401" y="9758"/>
                      </a:cubicBezTo>
                      <a:cubicBezTo>
                        <a:pt x="2797" y="9758"/>
                        <a:pt x="3101" y="9454"/>
                        <a:pt x="3101" y="9059"/>
                      </a:cubicBezTo>
                      <a:lnTo>
                        <a:pt x="3101" y="5198"/>
                      </a:lnTo>
                      <a:cubicBezTo>
                        <a:pt x="3101" y="5137"/>
                        <a:pt x="3131" y="5077"/>
                        <a:pt x="3192" y="5046"/>
                      </a:cubicBezTo>
                      <a:cubicBezTo>
                        <a:pt x="3213" y="5041"/>
                        <a:pt x="3233" y="5039"/>
                        <a:pt x="3251" y="5039"/>
                      </a:cubicBezTo>
                      <a:cubicBezTo>
                        <a:pt x="3342" y="5039"/>
                        <a:pt x="3404" y="5098"/>
                        <a:pt x="3404" y="5198"/>
                      </a:cubicBezTo>
                      <a:lnTo>
                        <a:pt x="3435" y="9028"/>
                      </a:lnTo>
                      <a:cubicBezTo>
                        <a:pt x="3435" y="9393"/>
                        <a:pt x="3708" y="9727"/>
                        <a:pt x="4104" y="9758"/>
                      </a:cubicBezTo>
                      <a:cubicBezTo>
                        <a:pt x="4499" y="9758"/>
                        <a:pt x="4803" y="9454"/>
                        <a:pt x="4803" y="9059"/>
                      </a:cubicBezTo>
                      <a:lnTo>
                        <a:pt x="4803" y="5046"/>
                      </a:lnTo>
                      <a:lnTo>
                        <a:pt x="4803" y="4773"/>
                      </a:lnTo>
                      <a:lnTo>
                        <a:pt x="4803" y="2371"/>
                      </a:lnTo>
                      <a:cubicBezTo>
                        <a:pt x="4803" y="2280"/>
                        <a:pt x="4863" y="2220"/>
                        <a:pt x="4955" y="2220"/>
                      </a:cubicBezTo>
                      <a:lnTo>
                        <a:pt x="4985" y="2220"/>
                      </a:lnTo>
                      <a:cubicBezTo>
                        <a:pt x="5046" y="2220"/>
                        <a:pt x="5137" y="2280"/>
                        <a:pt x="5137" y="2371"/>
                      </a:cubicBezTo>
                      <a:lnTo>
                        <a:pt x="5137" y="4347"/>
                      </a:lnTo>
                      <a:cubicBezTo>
                        <a:pt x="5137" y="4712"/>
                        <a:pt x="5441" y="5046"/>
                        <a:pt x="5836" y="5046"/>
                      </a:cubicBezTo>
                      <a:cubicBezTo>
                        <a:pt x="6201" y="5046"/>
                        <a:pt x="6535" y="4712"/>
                        <a:pt x="6535" y="4347"/>
                      </a:cubicBezTo>
                      <a:lnTo>
                        <a:pt x="6505" y="1916"/>
                      </a:lnTo>
                      <a:cubicBezTo>
                        <a:pt x="6505" y="882"/>
                        <a:pt x="5654" y="1"/>
                        <a:pt x="4590" y="1"/>
                      </a:cubicBezTo>
                      <a:close/>
                    </a:path>
                  </a:pathLst>
                </a:cu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01" name="Google Shape;2801;p65"/>
              <p:cNvGrpSpPr/>
              <p:nvPr/>
            </p:nvGrpSpPr>
            <p:grpSpPr>
              <a:xfrm>
                <a:off x="1620725" y="2883233"/>
                <a:ext cx="162625" cy="332075"/>
                <a:chOff x="1620725" y="2883233"/>
                <a:chExt cx="162625" cy="332075"/>
              </a:xfrm>
            </p:grpSpPr>
            <p:sp>
              <p:nvSpPr>
                <p:cNvPr id="2802" name="Google Shape;2802;p65"/>
                <p:cNvSpPr/>
                <p:nvPr/>
              </p:nvSpPr>
              <p:spPr>
                <a:xfrm>
                  <a:off x="1659475" y="2883233"/>
                  <a:ext cx="84375" cy="74325"/>
                </a:xfrm>
                <a:custGeom>
                  <a:rect b="b" l="l" r="r" t="t"/>
                  <a:pathLst>
                    <a:path extrusionOk="0" h="2973" w="3375">
                      <a:moveTo>
                        <a:pt x="1680" y="1"/>
                      </a:moveTo>
                      <a:cubicBezTo>
                        <a:pt x="1465" y="1"/>
                        <a:pt x="1245" y="48"/>
                        <a:pt x="1034" y="149"/>
                      </a:cubicBezTo>
                      <a:cubicBezTo>
                        <a:pt x="304" y="514"/>
                        <a:pt x="0" y="1396"/>
                        <a:pt x="335" y="2125"/>
                      </a:cubicBezTo>
                      <a:cubicBezTo>
                        <a:pt x="598" y="2652"/>
                        <a:pt x="1131" y="2973"/>
                        <a:pt x="1682" y="2973"/>
                      </a:cubicBezTo>
                      <a:cubicBezTo>
                        <a:pt x="1894" y="2973"/>
                        <a:pt x="2108" y="2925"/>
                        <a:pt x="2310" y="2824"/>
                      </a:cubicBezTo>
                      <a:cubicBezTo>
                        <a:pt x="3070" y="2459"/>
                        <a:pt x="3374" y="1578"/>
                        <a:pt x="3009" y="848"/>
                      </a:cubicBezTo>
                      <a:cubicBezTo>
                        <a:pt x="2768" y="321"/>
                        <a:pt x="2241" y="1"/>
                        <a:pt x="1680" y="1"/>
                      </a:cubicBezTo>
                      <a:close/>
                    </a:path>
                  </a:pathLst>
                </a:cu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65"/>
                <p:cNvSpPr/>
                <p:nvPr/>
              </p:nvSpPr>
              <p:spPr>
                <a:xfrm>
                  <a:off x="1620725" y="2972058"/>
                  <a:ext cx="162625" cy="243250"/>
                </a:xfrm>
                <a:custGeom>
                  <a:rect b="b" l="l" r="r" t="t"/>
                  <a:pathLst>
                    <a:path extrusionOk="0" h="9730" w="6505">
                      <a:moveTo>
                        <a:pt x="1915" y="1"/>
                      </a:moveTo>
                      <a:cubicBezTo>
                        <a:pt x="851" y="1"/>
                        <a:pt x="0" y="852"/>
                        <a:pt x="0" y="1916"/>
                      </a:cubicBezTo>
                      <a:lnTo>
                        <a:pt x="0" y="4347"/>
                      </a:lnTo>
                      <a:cubicBezTo>
                        <a:pt x="0" y="4712"/>
                        <a:pt x="304" y="5016"/>
                        <a:pt x="699" y="5016"/>
                      </a:cubicBezTo>
                      <a:cubicBezTo>
                        <a:pt x="1064" y="5016"/>
                        <a:pt x="1398" y="4712"/>
                        <a:pt x="1398" y="4317"/>
                      </a:cubicBezTo>
                      <a:lnTo>
                        <a:pt x="1368" y="2341"/>
                      </a:lnTo>
                      <a:cubicBezTo>
                        <a:pt x="1368" y="2280"/>
                        <a:pt x="1459" y="2189"/>
                        <a:pt x="1550" y="2189"/>
                      </a:cubicBezTo>
                      <a:cubicBezTo>
                        <a:pt x="1641" y="2189"/>
                        <a:pt x="1702" y="2280"/>
                        <a:pt x="1702" y="2341"/>
                      </a:cubicBezTo>
                      <a:lnTo>
                        <a:pt x="1702" y="4742"/>
                      </a:lnTo>
                      <a:lnTo>
                        <a:pt x="1702" y="5016"/>
                      </a:lnTo>
                      <a:lnTo>
                        <a:pt x="1702" y="9028"/>
                      </a:lnTo>
                      <a:cubicBezTo>
                        <a:pt x="1702" y="9393"/>
                        <a:pt x="2006" y="9727"/>
                        <a:pt x="2371" y="9727"/>
                      </a:cubicBezTo>
                      <a:cubicBezTo>
                        <a:pt x="2388" y="9728"/>
                        <a:pt x="2404" y="9729"/>
                        <a:pt x="2421" y="9729"/>
                      </a:cubicBezTo>
                      <a:cubicBezTo>
                        <a:pt x="2794" y="9729"/>
                        <a:pt x="3100" y="9406"/>
                        <a:pt x="3100" y="9028"/>
                      </a:cubicBezTo>
                      <a:lnTo>
                        <a:pt x="3100" y="5168"/>
                      </a:lnTo>
                      <a:cubicBezTo>
                        <a:pt x="3100" y="5107"/>
                        <a:pt x="3131" y="5046"/>
                        <a:pt x="3192" y="5046"/>
                      </a:cubicBezTo>
                      <a:cubicBezTo>
                        <a:pt x="3212" y="5033"/>
                        <a:pt x="3234" y="5027"/>
                        <a:pt x="3256" y="5027"/>
                      </a:cubicBezTo>
                      <a:cubicBezTo>
                        <a:pt x="3331" y="5027"/>
                        <a:pt x="3404" y="5097"/>
                        <a:pt x="3404" y="5168"/>
                      </a:cubicBezTo>
                      <a:lnTo>
                        <a:pt x="3404" y="8998"/>
                      </a:lnTo>
                      <a:cubicBezTo>
                        <a:pt x="3404" y="9393"/>
                        <a:pt x="3708" y="9727"/>
                        <a:pt x="4073" y="9727"/>
                      </a:cubicBezTo>
                      <a:cubicBezTo>
                        <a:pt x="4090" y="9728"/>
                        <a:pt x="4106" y="9729"/>
                        <a:pt x="4123" y="9729"/>
                      </a:cubicBezTo>
                      <a:cubicBezTo>
                        <a:pt x="4496" y="9729"/>
                        <a:pt x="4803" y="9406"/>
                        <a:pt x="4803" y="9028"/>
                      </a:cubicBezTo>
                      <a:lnTo>
                        <a:pt x="4803" y="5016"/>
                      </a:lnTo>
                      <a:lnTo>
                        <a:pt x="4803" y="4742"/>
                      </a:lnTo>
                      <a:lnTo>
                        <a:pt x="4772" y="2341"/>
                      </a:lnTo>
                      <a:cubicBezTo>
                        <a:pt x="4772" y="2280"/>
                        <a:pt x="4863" y="2189"/>
                        <a:pt x="4955" y="2189"/>
                      </a:cubicBezTo>
                      <a:cubicBezTo>
                        <a:pt x="5046" y="2189"/>
                        <a:pt x="5107" y="2250"/>
                        <a:pt x="5107" y="2341"/>
                      </a:cubicBezTo>
                      <a:lnTo>
                        <a:pt x="5107" y="4317"/>
                      </a:lnTo>
                      <a:cubicBezTo>
                        <a:pt x="5107" y="4712"/>
                        <a:pt x="5441" y="5016"/>
                        <a:pt x="5806" y="5016"/>
                      </a:cubicBezTo>
                      <a:cubicBezTo>
                        <a:pt x="6201" y="5016"/>
                        <a:pt x="6505" y="4712"/>
                        <a:pt x="6505" y="4317"/>
                      </a:cubicBezTo>
                      <a:lnTo>
                        <a:pt x="6505" y="1916"/>
                      </a:lnTo>
                      <a:cubicBezTo>
                        <a:pt x="6505" y="852"/>
                        <a:pt x="5623" y="1"/>
                        <a:pt x="4559" y="1"/>
                      </a:cubicBezTo>
                      <a:close/>
                    </a:path>
                  </a:pathLst>
                </a:cu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804" name="Google Shape;2804;p65"/>
            <p:cNvGrpSpPr/>
            <p:nvPr/>
          </p:nvGrpSpPr>
          <p:grpSpPr>
            <a:xfrm>
              <a:off x="1908086" y="2718573"/>
              <a:ext cx="2598614" cy="959972"/>
              <a:chOff x="1126736" y="2323287"/>
              <a:chExt cx="2598614" cy="959972"/>
            </a:xfrm>
          </p:grpSpPr>
          <p:sp>
            <p:nvSpPr>
              <p:cNvPr id="2805" name="Google Shape;2805;p65"/>
              <p:cNvSpPr txBox="1"/>
              <p:nvPr/>
            </p:nvSpPr>
            <p:spPr>
              <a:xfrm>
                <a:off x="1126736" y="2323287"/>
                <a:ext cx="1253700" cy="274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600">
                    <a:solidFill>
                      <a:schemeClr val="accent1"/>
                    </a:solidFill>
                    <a:latin typeface="Impact"/>
                    <a:ea typeface="Impact"/>
                    <a:cs typeface="Impact"/>
                    <a:sym typeface="Impact"/>
                  </a:rPr>
                  <a:t>2018</a:t>
                </a:r>
                <a:endParaRPr b="1" sz="1700">
                  <a:solidFill>
                    <a:schemeClr val="accent1"/>
                  </a:solidFill>
                  <a:latin typeface="Impact"/>
                  <a:ea typeface="Impact"/>
                  <a:cs typeface="Impact"/>
                  <a:sym typeface="Impact"/>
                </a:endParaRPr>
              </a:p>
            </p:txBody>
          </p:sp>
          <p:sp>
            <p:nvSpPr>
              <p:cNvPr id="2806" name="Google Shape;2806;p65"/>
              <p:cNvSpPr txBox="1"/>
              <p:nvPr/>
            </p:nvSpPr>
            <p:spPr>
              <a:xfrm>
                <a:off x="1148050" y="2577958"/>
                <a:ext cx="2577300" cy="705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Clr>
                    <a:srgbClr val="000000"/>
                  </a:buClr>
                  <a:buSzPts val="1100"/>
                  <a:buFont typeface="Arial"/>
                  <a:buNone/>
                </a:pPr>
                <a:r>
                  <a:rPr lang="en" sz="1300">
                    <a:solidFill>
                      <a:srgbClr val="30394B"/>
                    </a:solidFill>
                    <a:latin typeface="Spartan"/>
                    <a:ea typeface="Spartan"/>
                    <a:cs typeface="Spartan"/>
                    <a:sym typeface="Spartan"/>
                  </a:rPr>
                  <a:t>Saturn is composed of hydrogen and helium</a:t>
                </a:r>
                <a:endParaRPr sz="1300">
                  <a:solidFill>
                    <a:srgbClr val="30394B"/>
                  </a:solidFill>
                  <a:latin typeface="Spartan"/>
                  <a:ea typeface="Spartan"/>
                  <a:cs typeface="Spartan"/>
                  <a:sym typeface="Spartan"/>
                </a:endParaRPr>
              </a:p>
            </p:txBody>
          </p:sp>
        </p:grpSp>
      </p:grpSp>
      <p:grpSp>
        <p:nvGrpSpPr>
          <p:cNvPr id="2807" name="Google Shape;2807;p65"/>
          <p:cNvGrpSpPr/>
          <p:nvPr/>
        </p:nvGrpSpPr>
        <p:grpSpPr>
          <a:xfrm>
            <a:off x="715675" y="1355275"/>
            <a:ext cx="3791025" cy="962350"/>
            <a:chOff x="715675" y="1812475"/>
            <a:chExt cx="3791025" cy="962350"/>
          </a:xfrm>
        </p:grpSpPr>
        <p:grpSp>
          <p:nvGrpSpPr>
            <p:cNvPr id="2808" name="Google Shape;2808;p65"/>
            <p:cNvGrpSpPr/>
            <p:nvPr/>
          </p:nvGrpSpPr>
          <p:grpSpPr>
            <a:xfrm>
              <a:off x="715675" y="2126500"/>
              <a:ext cx="1067675" cy="334300"/>
              <a:chOff x="5107000" y="2753488"/>
              <a:chExt cx="1067675" cy="334300"/>
            </a:xfrm>
          </p:grpSpPr>
          <p:sp>
            <p:nvSpPr>
              <p:cNvPr id="2809" name="Google Shape;2809;p65"/>
              <p:cNvSpPr/>
              <p:nvPr/>
            </p:nvSpPr>
            <p:spPr>
              <a:xfrm>
                <a:off x="5151850" y="2755688"/>
                <a:ext cx="73725" cy="73725"/>
              </a:xfrm>
              <a:custGeom>
                <a:rect b="b" l="l" r="r" t="t"/>
                <a:pathLst>
                  <a:path extrusionOk="0" h="2949" w="2949">
                    <a:moveTo>
                      <a:pt x="1459" y="1"/>
                    </a:moveTo>
                    <a:cubicBezTo>
                      <a:pt x="638" y="1"/>
                      <a:pt x="0" y="669"/>
                      <a:pt x="0" y="1460"/>
                    </a:cubicBezTo>
                    <a:cubicBezTo>
                      <a:pt x="0" y="2280"/>
                      <a:pt x="669" y="2949"/>
                      <a:pt x="1459" y="2949"/>
                    </a:cubicBezTo>
                    <a:cubicBezTo>
                      <a:pt x="2280" y="2949"/>
                      <a:pt x="2949" y="2280"/>
                      <a:pt x="2949" y="1460"/>
                    </a:cubicBezTo>
                    <a:cubicBezTo>
                      <a:pt x="2949" y="639"/>
                      <a:pt x="2280" y="1"/>
                      <a:pt x="14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65"/>
              <p:cNvSpPr/>
              <p:nvPr/>
            </p:nvSpPr>
            <p:spPr>
              <a:xfrm>
                <a:off x="5107000" y="2843838"/>
                <a:ext cx="163400" cy="243950"/>
              </a:xfrm>
              <a:custGeom>
                <a:rect b="b" l="l" r="r" t="t"/>
                <a:pathLst>
                  <a:path extrusionOk="0" h="9758" w="6536">
                    <a:moveTo>
                      <a:pt x="1946" y="0"/>
                    </a:moveTo>
                    <a:cubicBezTo>
                      <a:pt x="882" y="0"/>
                      <a:pt x="1" y="882"/>
                      <a:pt x="1" y="1946"/>
                    </a:cubicBezTo>
                    <a:lnTo>
                      <a:pt x="1" y="4347"/>
                    </a:lnTo>
                    <a:cubicBezTo>
                      <a:pt x="1" y="4742"/>
                      <a:pt x="335" y="5046"/>
                      <a:pt x="700" y="5046"/>
                    </a:cubicBezTo>
                    <a:cubicBezTo>
                      <a:pt x="1095" y="5046"/>
                      <a:pt x="1399" y="4712"/>
                      <a:pt x="1399" y="4347"/>
                    </a:cubicBezTo>
                    <a:lnTo>
                      <a:pt x="1399" y="2371"/>
                    </a:lnTo>
                    <a:cubicBezTo>
                      <a:pt x="1399" y="2280"/>
                      <a:pt x="1460" y="2219"/>
                      <a:pt x="1551" y="2219"/>
                    </a:cubicBezTo>
                    <a:cubicBezTo>
                      <a:pt x="1642" y="2219"/>
                      <a:pt x="1703" y="2280"/>
                      <a:pt x="1703" y="2371"/>
                    </a:cubicBezTo>
                    <a:lnTo>
                      <a:pt x="1733" y="4773"/>
                    </a:lnTo>
                    <a:lnTo>
                      <a:pt x="1733" y="5046"/>
                    </a:lnTo>
                    <a:lnTo>
                      <a:pt x="1733" y="9028"/>
                    </a:lnTo>
                    <a:cubicBezTo>
                      <a:pt x="1733" y="9393"/>
                      <a:pt x="2007" y="9727"/>
                      <a:pt x="2402" y="9757"/>
                    </a:cubicBezTo>
                    <a:cubicBezTo>
                      <a:pt x="2797" y="9757"/>
                      <a:pt x="3101" y="9453"/>
                      <a:pt x="3101" y="9058"/>
                    </a:cubicBezTo>
                    <a:lnTo>
                      <a:pt x="3101" y="5198"/>
                    </a:lnTo>
                    <a:cubicBezTo>
                      <a:pt x="3101" y="5137"/>
                      <a:pt x="3132" y="5076"/>
                      <a:pt x="3192" y="5046"/>
                    </a:cubicBezTo>
                    <a:cubicBezTo>
                      <a:pt x="3213" y="5041"/>
                      <a:pt x="3233" y="5038"/>
                      <a:pt x="3252" y="5038"/>
                    </a:cubicBezTo>
                    <a:cubicBezTo>
                      <a:pt x="3343" y="5038"/>
                      <a:pt x="3405" y="5097"/>
                      <a:pt x="3405" y="5198"/>
                    </a:cubicBezTo>
                    <a:lnTo>
                      <a:pt x="3435" y="9028"/>
                    </a:lnTo>
                    <a:cubicBezTo>
                      <a:pt x="3435" y="9393"/>
                      <a:pt x="3709" y="9727"/>
                      <a:pt x="4104" y="9757"/>
                    </a:cubicBezTo>
                    <a:cubicBezTo>
                      <a:pt x="4499" y="9757"/>
                      <a:pt x="4803" y="9453"/>
                      <a:pt x="4803" y="9058"/>
                    </a:cubicBezTo>
                    <a:lnTo>
                      <a:pt x="4803" y="5046"/>
                    </a:lnTo>
                    <a:lnTo>
                      <a:pt x="4803" y="4773"/>
                    </a:lnTo>
                    <a:lnTo>
                      <a:pt x="4803" y="2371"/>
                    </a:lnTo>
                    <a:cubicBezTo>
                      <a:pt x="4803" y="2280"/>
                      <a:pt x="4864" y="2219"/>
                      <a:pt x="4955" y="2219"/>
                    </a:cubicBezTo>
                    <a:lnTo>
                      <a:pt x="4986" y="2219"/>
                    </a:lnTo>
                    <a:cubicBezTo>
                      <a:pt x="5046" y="2219"/>
                      <a:pt x="5138" y="2280"/>
                      <a:pt x="5138" y="2371"/>
                    </a:cubicBezTo>
                    <a:lnTo>
                      <a:pt x="5138" y="4347"/>
                    </a:lnTo>
                    <a:cubicBezTo>
                      <a:pt x="5138" y="4696"/>
                      <a:pt x="5416" y="5018"/>
                      <a:pt x="5787" y="5018"/>
                    </a:cubicBezTo>
                    <a:cubicBezTo>
                      <a:pt x="5803" y="5018"/>
                      <a:pt x="5820" y="5017"/>
                      <a:pt x="5837" y="5016"/>
                    </a:cubicBezTo>
                    <a:cubicBezTo>
                      <a:pt x="6201" y="5016"/>
                      <a:pt x="6536" y="4712"/>
                      <a:pt x="6536" y="4347"/>
                    </a:cubicBezTo>
                    <a:lnTo>
                      <a:pt x="6505" y="1915"/>
                    </a:lnTo>
                    <a:cubicBezTo>
                      <a:pt x="6505" y="851"/>
                      <a:pt x="5654" y="0"/>
                      <a:pt x="45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65"/>
              <p:cNvSpPr/>
              <p:nvPr/>
            </p:nvSpPr>
            <p:spPr>
              <a:xfrm>
                <a:off x="5377525" y="2754938"/>
                <a:ext cx="74500" cy="73725"/>
              </a:xfrm>
              <a:custGeom>
                <a:rect b="b" l="l" r="r" t="t"/>
                <a:pathLst>
                  <a:path extrusionOk="0" h="2949" w="2980">
                    <a:moveTo>
                      <a:pt x="1490" y="0"/>
                    </a:moveTo>
                    <a:cubicBezTo>
                      <a:pt x="669" y="0"/>
                      <a:pt x="1" y="669"/>
                      <a:pt x="1" y="1490"/>
                    </a:cubicBezTo>
                    <a:cubicBezTo>
                      <a:pt x="1" y="2310"/>
                      <a:pt x="669" y="2949"/>
                      <a:pt x="1490" y="2949"/>
                    </a:cubicBezTo>
                    <a:cubicBezTo>
                      <a:pt x="2311" y="2949"/>
                      <a:pt x="2979" y="2280"/>
                      <a:pt x="2979" y="1490"/>
                    </a:cubicBezTo>
                    <a:cubicBezTo>
                      <a:pt x="2979" y="669"/>
                      <a:pt x="2311" y="0"/>
                      <a:pt x="14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65"/>
              <p:cNvSpPr/>
              <p:nvPr/>
            </p:nvSpPr>
            <p:spPr>
              <a:xfrm>
                <a:off x="5333450" y="2843088"/>
                <a:ext cx="162650" cy="243925"/>
              </a:xfrm>
              <a:custGeom>
                <a:rect b="b" l="l" r="r" t="t"/>
                <a:pathLst>
                  <a:path extrusionOk="0" h="9757" w="6506">
                    <a:moveTo>
                      <a:pt x="4590" y="0"/>
                    </a:moveTo>
                    <a:lnTo>
                      <a:pt x="1916" y="30"/>
                    </a:lnTo>
                    <a:cubicBezTo>
                      <a:pt x="852" y="30"/>
                      <a:pt x="1" y="881"/>
                      <a:pt x="1" y="1945"/>
                    </a:cubicBezTo>
                    <a:lnTo>
                      <a:pt x="1" y="4347"/>
                    </a:lnTo>
                    <a:cubicBezTo>
                      <a:pt x="1" y="4742"/>
                      <a:pt x="305" y="5046"/>
                      <a:pt x="700" y="5046"/>
                    </a:cubicBezTo>
                    <a:cubicBezTo>
                      <a:pt x="1095" y="5046"/>
                      <a:pt x="1399" y="4742"/>
                      <a:pt x="1399" y="4347"/>
                    </a:cubicBezTo>
                    <a:lnTo>
                      <a:pt x="1399" y="2371"/>
                    </a:lnTo>
                    <a:cubicBezTo>
                      <a:pt x="1399" y="2280"/>
                      <a:pt x="1460" y="2219"/>
                      <a:pt x="1551" y="2219"/>
                    </a:cubicBezTo>
                    <a:cubicBezTo>
                      <a:pt x="1642" y="2219"/>
                      <a:pt x="1703" y="2280"/>
                      <a:pt x="1703" y="2371"/>
                    </a:cubicBezTo>
                    <a:lnTo>
                      <a:pt x="1703" y="4772"/>
                    </a:lnTo>
                    <a:lnTo>
                      <a:pt x="1703" y="5046"/>
                    </a:lnTo>
                    <a:lnTo>
                      <a:pt x="1703" y="9028"/>
                    </a:lnTo>
                    <a:cubicBezTo>
                      <a:pt x="1703" y="9423"/>
                      <a:pt x="2007" y="9757"/>
                      <a:pt x="2402" y="9757"/>
                    </a:cubicBezTo>
                    <a:cubicBezTo>
                      <a:pt x="2797" y="9757"/>
                      <a:pt x="3101" y="9453"/>
                      <a:pt x="3101" y="9058"/>
                    </a:cubicBezTo>
                    <a:lnTo>
                      <a:pt x="3101" y="5198"/>
                    </a:lnTo>
                    <a:cubicBezTo>
                      <a:pt x="3101" y="5137"/>
                      <a:pt x="3131" y="5076"/>
                      <a:pt x="3192" y="5046"/>
                    </a:cubicBezTo>
                    <a:cubicBezTo>
                      <a:pt x="3209" y="5042"/>
                      <a:pt x="3224" y="5040"/>
                      <a:pt x="3239" y="5040"/>
                    </a:cubicBezTo>
                    <a:cubicBezTo>
                      <a:pt x="3337" y="5040"/>
                      <a:pt x="3405" y="5119"/>
                      <a:pt x="3405" y="5198"/>
                    </a:cubicBezTo>
                    <a:lnTo>
                      <a:pt x="3405" y="9028"/>
                    </a:lnTo>
                    <a:cubicBezTo>
                      <a:pt x="3405" y="9423"/>
                      <a:pt x="3709" y="9757"/>
                      <a:pt x="4104" y="9757"/>
                    </a:cubicBezTo>
                    <a:cubicBezTo>
                      <a:pt x="4469" y="9757"/>
                      <a:pt x="4803" y="9453"/>
                      <a:pt x="4803" y="9058"/>
                    </a:cubicBezTo>
                    <a:lnTo>
                      <a:pt x="4803" y="5046"/>
                    </a:lnTo>
                    <a:lnTo>
                      <a:pt x="4803" y="4772"/>
                    </a:lnTo>
                    <a:lnTo>
                      <a:pt x="4803" y="2371"/>
                    </a:lnTo>
                    <a:cubicBezTo>
                      <a:pt x="4803" y="2280"/>
                      <a:pt x="4864" y="2219"/>
                      <a:pt x="4955" y="2219"/>
                    </a:cubicBezTo>
                    <a:cubicBezTo>
                      <a:pt x="5046" y="2219"/>
                      <a:pt x="5138" y="2280"/>
                      <a:pt x="5138" y="2371"/>
                    </a:cubicBezTo>
                    <a:lnTo>
                      <a:pt x="5138" y="4347"/>
                    </a:lnTo>
                    <a:cubicBezTo>
                      <a:pt x="5138" y="4742"/>
                      <a:pt x="5442" y="5046"/>
                      <a:pt x="5837" y="5046"/>
                    </a:cubicBezTo>
                    <a:cubicBezTo>
                      <a:pt x="6201" y="5046"/>
                      <a:pt x="6505" y="4742"/>
                      <a:pt x="6505" y="4347"/>
                    </a:cubicBezTo>
                    <a:lnTo>
                      <a:pt x="6505" y="1945"/>
                    </a:lnTo>
                    <a:cubicBezTo>
                      <a:pt x="6505" y="881"/>
                      <a:pt x="5654" y="0"/>
                      <a:pt x="45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65"/>
              <p:cNvSpPr/>
              <p:nvPr/>
            </p:nvSpPr>
            <p:spPr>
              <a:xfrm>
                <a:off x="5603975" y="2754163"/>
                <a:ext cx="73725" cy="74500"/>
              </a:xfrm>
              <a:custGeom>
                <a:rect b="b" l="l" r="r" t="t"/>
                <a:pathLst>
                  <a:path extrusionOk="0" h="2980" w="2949">
                    <a:moveTo>
                      <a:pt x="1460" y="1"/>
                    </a:moveTo>
                    <a:cubicBezTo>
                      <a:pt x="639" y="31"/>
                      <a:pt x="1" y="669"/>
                      <a:pt x="1" y="1490"/>
                    </a:cubicBezTo>
                    <a:cubicBezTo>
                      <a:pt x="1" y="2311"/>
                      <a:pt x="669" y="2980"/>
                      <a:pt x="1490" y="2980"/>
                    </a:cubicBezTo>
                    <a:cubicBezTo>
                      <a:pt x="2280" y="2980"/>
                      <a:pt x="2949" y="2311"/>
                      <a:pt x="2949" y="1490"/>
                    </a:cubicBezTo>
                    <a:cubicBezTo>
                      <a:pt x="2949" y="669"/>
                      <a:pt x="2280" y="1"/>
                      <a:pt x="14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65"/>
              <p:cNvSpPr/>
              <p:nvPr/>
            </p:nvSpPr>
            <p:spPr>
              <a:xfrm>
                <a:off x="5559150" y="2843088"/>
                <a:ext cx="163400" cy="243225"/>
              </a:xfrm>
              <a:custGeom>
                <a:rect b="b" l="l" r="r" t="t"/>
                <a:pathLst>
                  <a:path extrusionOk="0" h="9729" w="6536">
                    <a:moveTo>
                      <a:pt x="1946" y="0"/>
                    </a:moveTo>
                    <a:cubicBezTo>
                      <a:pt x="882" y="0"/>
                      <a:pt x="0" y="851"/>
                      <a:pt x="0" y="1945"/>
                    </a:cubicBezTo>
                    <a:lnTo>
                      <a:pt x="31" y="4347"/>
                    </a:lnTo>
                    <a:cubicBezTo>
                      <a:pt x="31" y="4696"/>
                      <a:pt x="309" y="5017"/>
                      <a:pt x="653" y="5017"/>
                    </a:cubicBezTo>
                    <a:cubicBezTo>
                      <a:pt x="668" y="5017"/>
                      <a:pt x="684" y="5017"/>
                      <a:pt x="699" y="5015"/>
                    </a:cubicBezTo>
                    <a:cubicBezTo>
                      <a:pt x="1094" y="5015"/>
                      <a:pt x="1398" y="4711"/>
                      <a:pt x="1398" y="4347"/>
                    </a:cubicBezTo>
                    <a:lnTo>
                      <a:pt x="1398" y="2371"/>
                    </a:lnTo>
                    <a:cubicBezTo>
                      <a:pt x="1398" y="2280"/>
                      <a:pt x="1459" y="2189"/>
                      <a:pt x="1550" y="2189"/>
                    </a:cubicBezTo>
                    <a:lnTo>
                      <a:pt x="1581" y="2189"/>
                    </a:lnTo>
                    <a:cubicBezTo>
                      <a:pt x="1642" y="2189"/>
                      <a:pt x="1733" y="2280"/>
                      <a:pt x="1733" y="2371"/>
                    </a:cubicBezTo>
                    <a:lnTo>
                      <a:pt x="1733" y="4772"/>
                    </a:lnTo>
                    <a:lnTo>
                      <a:pt x="1733" y="5015"/>
                    </a:lnTo>
                    <a:lnTo>
                      <a:pt x="1733" y="9028"/>
                    </a:lnTo>
                    <a:cubicBezTo>
                      <a:pt x="1733" y="9392"/>
                      <a:pt x="2037" y="9727"/>
                      <a:pt x="2401" y="9727"/>
                    </a:cubicBezTo>
                    <a:cubicBezTo>
                      <a:pt x="2418" y="9728"/>
                      <a:pt x="2435" y="9729"/>
                      <a:pt x="2451" y="9729"/>
                    </a:cubicBezTo>
                    <a:cubicBezTo>
                      <a:pt x="2824" y="9729"/>
                      <a:pt x="3131" y="9407"/>
                      <a:pt x="3131" y="9058"/>
                    </a:cubicBezTo>
                    <a:lnTo>
                      <a:pt x="3101" y="5198"/>
                    </a:lnTo>
                    <a:cubicBezTo>
                      <a:pt x="3101" y="5137"/>
                      <a:pt x="3131" y="5076"/>
                      <a:pt x="3192" y="5046"/>
                    </a:cubicBezTo>
                    <a:cubicBezTo>
                      <a:pt x="3219" y="5032"/>
                      <a:pt x="3247" y="5026"/>
                      <a:pt x="3273" y="5026"/>
                    </a:cubicBezTo>
                    <a:cubicBezTo>
                      <a:pt x="3362" y="5026"/>
                      <a:pt x="3435" y="5097"/>
                      <a:pt x="3435" y="5167"/>
                    </a:cubicBezTo>
                    <a:lnTo>
                      <a:pt x="3435" y="9028"/>
                    </a:lnTo>
                    <a:cubicBezTo>
                      <a:pt x="3435" y="9392"/>
                      <a:pt x="3708" y="9727"/>
                      <a:pt x="4104" y="9727"/>
                    </a:cubicBezTo>
                    <a:cubicBezTo>
                      <a:pt x="4120" y="9728"/>
                      <a:pt x="4137" y="9729"/>
                      <a:pt x="4153" y="9729"/>
                    </a:cubicBezTo>
                    <a:cubicBezTo>
                      <a:pt x="4524" y="9729"/>
                      <a:pt x="4803" y="9406"/>
                      <a:pt x="4803" y="9028"/>
                    </a:cubicBezTo>
                    <a:lnTo>
                      <a:pt x="4803" y="5015"/>
                    </a:lnTo>
                    <a:lnTo>
                      <a:pt x="4803" y="4742"/>
                    </a:lnTo>
                    <a:lnTo>
                      <a:pt x="4803" y="2340"/>
                    </a:lnTo>
                    <a:cubicBezTo>
                      <a:pt x="4803" y="2280"/>
                      <a:pt x="4864" y="2189"/>
                      <a:pt x="4955" y="2189"/>
                    </a:cubicBezTo>
                    <a:lnTo>
                      <a:pt x="4985" y="2189"/>
                    </a:lnTo>
                    <a:cubicBezTo>
                      <a:pt x="5076" y="2189"/>
                      <a:pt x="5137" y="2280"/>
                      <a:pt x="5137" y="2340"/>
                    </a:cubicBezTo>
                    <a:lnTo>
                      <a:pt x="5137" y="4316"/>
                    </a:lnTo>
                    <a:cubicBezTo>
                      <a:pt x="5137" y="4711"/>
                      <a:pt x="5441" y="5015"/>
                      <a:pt x="5836" y="5015"/>
                    </a:cubicBezTo>
                    <a:cubicBezTo>
                      <a:pt x="6231" y="5015"/>
                      <a:pt x="6535" y="4711"/>
                      <a:pt x="6535" y="4316"/>
                    </a:cubicBezTo>
                    <a:lnTo>
                      <a:pt x="6535" y="1915"/>
                    </a:lnTo>
                    <a:cubicBezTo>
                      <a:pt x="6535" y="851"/>
                      <a:pt x="5654" y="0"/>
                      <a:pt x="45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65"/>
              <p:cNvSpPr/>
              <p:nvPr/>
            </p:nvSpPr>
            <p:spPr>
              <a:xfrm>
                <a:off x="5825100" y="2754113"/>
                <a:ext cx="84375" cy="73850"/>
              </a:xfrm>
              <a:custGeom>
                <a:rect b="b" l="l" r="r" t="t"/>
                <a:pathLst>
                  <a:path extrusionOk="0" h="2954" w="3375">
                    <a:moveTo>
                      <a:pt x="1686" y="0"/>
                    </a:moveTo>
                    <a:cubicBezTo>
                      <a:pt x="1467" y="0"/>
                      <a:pt x="1244" y="50"/>
                      <a:pt x="1034" y="155"/>
                    </a:cubicBezTo>
                    <a:cubicBezTo>
                      <a:pt x="305" y="519"/>
                      <a:pt x="1" y="1401"/>
                      <a:pt x="335" y="2130"/>
                    </a:cubicBezTo>
                    <a:cubicBezTo>
                      <a:pt x="595" y="2650"/>
                      <a:pt x="1132" y="2954"/>
                      <a:pt x="1683" y="2954"/>
                    </a:cubicBezTo>
                    <a:cubicBezTo>
                      <a:pt x="1906" y="2954"/>
                      <a:pt x="2131" y="2904"/>
                      <a:pt x="2341" y="2799"/>
                    </a:cubicBezTo>
                    <a:cubicBezTo>
                      <a:pt x="3071" y="2434"/>
                      <a:pt x="3375" y="1553"/>
                      <a:pt x="3010" y="823"/>
                    </a:cubicBezTo>
                    <a:cubicBezTo>
                      <a:pt x="2750" y="304"/>
                      <a:pt x="2228" y="0"/>
                      <a:pt x="16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65"/>
              <p:cNvSpPr/>
              <p:nvPr/>
            </p:nvSpPr>
            <p:spPr>
              <a:xfrm>
                <a:off x="5785600" y="2842313"/>
                <a:ext cx="163400" cy="243950"/>
              </a:xfrm>
              <a:custGeom>
                <a:rect b="b" l="l" r="r" t="t"/>
                <a:pathLst>
                  <a:path extrusionOk="0" h="9758" w="6536">
                    <a:moveTo>
                      <a:pt x="1945" y="1"/>
                    </a:moveTo>
                    <a:cubicBezTo>
                      <a:pt x="882" y="1"/>
                      <a:pt x="0" y="882"/>
                      <a:pt x="0" y="1946"/>
                    </a:cubicBezTo>
                    <a:lnTo>
                      <a:pt x="0" y="4347"/>
                    </a:lnTo>
                    <a:cubicBezTo>
                      <a:pt x="0" y="4742"/>
                      <a:pt x="334" y="5046"/>
                      <a:pt x="699" y="5046"/>
                    </a:cubicBezTo>
                    <a:cubicBezTo>
                      <a:pt x="1094" y="5046"/>
                      <a:pt x="1398" y="4742"/>
                      <a:pt x="1398" y="4347"/>
                    </a:cubicBezTo>
                    <a:lnTo>
                      <a:pt x="1398" y="2371"/>
                    </a:lnTo>
                    <a:cubicBezTo>
                      <a:pt x="1398" y="2280"/>
                      <a:pt x="1459" y="2220"/>
                      <a:pt x="1550" y="2220"/>
                    </a:cubicBezTo>
                    <a:cubicBezTo>
                      <a:pt x="1642" y="2220"/>
                      <a:pt x="1702" y="2280"/>
                      <a:pt x="1702" y="2371"/>
                    </a:cubicBezTo>
                    <a:lnTo>
                      <a:pt x="1702" y="4773"/>
                    </a:lnTo>
                    <a:lnTo>
                      <a:pt x="1702" y="5046"/>
                    </a:lnTo>
                    <a:lnTo>
                      <a:pt x="1733" y="9028"/>
                    </a:lnTo>
                    <a:cubicBezTo>
                      <a:pt x="1733" y="9423"/>
                      <a:pt x="2006" y="9727"/>
                      <a:pt x="2401" y="9758"/>
                    </a:cubicBezTo>
                    <a:cubicBezTo>
                      <a:pt x="2797" y="9758"/>
                      <a:pt x="3101" y="9454"/>
                      <a:pt x="3101" y="9059"/>
                    </a:cubicBezTo>
                    <a:lnTo>
                      <a:pt x="3101" y="5198"/>
                    </a:lnTo>
                    <a:cubicBezTo>
                      <a:pt x="3101" y="5137"/>
                      <a:pt x="3131" y="5077"/>
                      <a:pt x="3192" y="5046"/>
                    </a:cubicBezTo>
                    <a:cubicBezTo>
                      <a:pt x="3213" y="5041"/>
                      <a:pt x="3233" y="5039"/>
                      <a:pt x="3251" y="5039"/>
                    </a:cubicBezTo>
                    <a:cubicBezTo>
                      <a:pt x="3342" y="5039"/>
                      <a:pt x="3404" y="5098"/>
                      <a:pt x="3404" y="5198"/>
                    </a:cubicBezTo>
                    <a:lnTo>
                      <a:pt x="3435" y="9028"/>
                    </a:lnTo>
                    <a:cubicBezTo>
                      <a:pt x="3435" y="9393"/>
                      <a:pt x="3708" y="9727"/>
                      <a:pt x="4104" y="9758"/>
                    </a:cubicBezTo>
                    <a:cubicBezTo>
                      <a:pt x="4499" y="9758"/>
                      <a:pt x="4803" y="9454"/>
                      <a:pt x="4803" y="9059"/>
                    </a:cubicBezTo>
                    <a:lnTo>
                      <a:pt x="4803" y="5046"/>
                    </a:lnTo>
                    <a:lnTo>
                      <a:pt x="4803" y="4773"/>
                    </a:lnTo>
                    <a:lnTo>
                      <a:pt x="4803" y="2371"/>
                    </a:lnTo>
                    <a:cubicBezTo>
                      <a:pt x="4803" y="2280"/>
                      <a:pt x="4863" y="2220"/>
                      <a:pt x="4955" y="2220"/>
                    </a:cubicBezTo>
                    <a:lnTo>
                      <a:pt x="4985" y="2220"/>
                    </a:lnTo>
                    <a:cubicBezTo>
                      <a:pt x="5046" y="2220"/>
                      <a:pt x="5137" y="2280"/>
                      <a:pt x="5137" y="2371"/>
                    </a:cubicBezTo>
                    <a:lnTo>
                      <a:pt x="5137" y="4347"/>
                    </a:lnTo>
                    <a:cubicBezTo>
                      <a:pt x="5137" y="4712"/>
                      <a:pt x="5441" y="5046"/>
                      <a:pt x="5836" y="5046"/>
                    </a:cubicBezTo>
                    <a:cubicBezTo>
                      <a:pt x="6201" y="5046"/>
                      <a:pt x="6535" y="4712"/>
                      <a:pt x="6535" y="4347"/>
                    </a:cubicBezTo>
                    <a:lnTo>
                      <a:pt x="6505" y="1916"/>
                    </a:lnTo>
                    <a:cubicBezTo>
                      <a:pt x="6505" y="882"/>
                      <a:pt x="5654" y="1"/>
                      <a:pt x="45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65"/>
              <p:cNvSpPr/>
              <p:nvPr/>
            </p:nvSpPr>
            <p:spPr>
              <a:xfrm>
                <a:off x="6050800" y="2753488"/>
                <a:ext cx="84375" cy="74325"/>
              </a:xfrm>
              <a:custGeom>
                <a:rect b="b" l="l" r="r" t="t"/>
                <a:pathLst>
                  <a:path extrusionOk="0" h="2973" w="3375">
                    <a:moveTo>
                      <a:pt x="1680" y="1"/>
                    </a:moveTo>
                    <a:cubicBezTo>
                      <a:pt x="1465" y="1"/>
                      <a:pt x="1245" y="48"/>
                      <a:pt x="1034" y="149"/>
                    </a:cubicBezTo>
                    <a:cubicBezTo>
                      <a:pt x="304" y="514"/>
                      <a:pt x="0" y="1396"/>
                      <a:pt x="335" y="2125"/>
                    </a:cubicBezTo>
                    <a:cubicBezTo>
                      <a:pt x="598" y="2652"/>
                      <a:pt x="1131" y="2973"/>
                      <a:pt x="1682" y="2973"/>
                    </a:cubicBezTo>
                    <a:cubicBezTo>
                      <a:pt x="1894" y="2973"/>
                      <a:pt x="2108" y="2925"/>
                      <a:pt x="2310" y="2824"/>
                    </a:cubicBezTo>
                    <a:cubicBezTo>
                      <a:pt x="3070" y="2459"/>
                      <a:pt x="3374" y="1578"/>
                      <a:pt x="3009" y="848"/>
                    </a:cubicBezTo>
                    <a:cubicBezTo>
                      <a:pt x="2768" y="321"/>
                      <a:pt x="2241" y="1"/>
                      <a:pt x="16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65"/>
              <p:cNvSpPr/>
              <p:nvPr/>
            </p:nvSpPr>
            <p:spPr>
              <a:xfrm>
                <a:off x="6012050" y="2842313"/>
                <a:ext cx="162625" cy="243250"/>
              </a:xfrm>
              <a:custGeom>
                <a:rect b="b" l="l" r="r" t="t"/>
                <a:pathLst>
                  <a:path extrusionOk="0" h="9730" w="6505">
                    <a:moveTo>
                      <a:pt x="1915" y="1"/>
                    </a:moveTo>
                    <a:cubicBezTo>
                      <a:pt x="851" y="1"/>
                      <a:pt x="0" y="852"/>
                      <a:pt x="0" y="1916"/>
                    </a:cubicBezTo>
                    <a:lnTo>
                      <a:pt x="0" y="4347"/>
                    </a:lnTo>
                    <a:cubicBezTo>
                      <a:pt x="0" y="4712"/>
                      <a:pt x="304" y="5016"/>
                      <a:pt x="699" y="5016"/>
                    </a:cubicBezTo>
                    <a:cubicBezTo>
                      <a:pt x="1064" y="5016"/>
                      <a:pt x="1398" y="4712"/>
                      <a:pt x="1398" y="4317"/>
                    </a:cubicBezTo>
                    <a:lnTo>
                      <a:pt x="1368" y="2341"/>
                    </a:lnTo>
                    <a:cubicBezTo>
                      <a:pt x="1368" y="2280"/>
                      <a:pt x="1459" y="2189"/>
                      <a:pt x="1550" y="2189"/>
                    </a:cubicBezTo>
                    <a:cubicBezTo>
                      <a:pt x="1641" y="2189"/>
                      <a:pt x="1702" y="2280"/>
                      <a:pt x="1702" y="2341"/>
                    </a:cubicBezTo>
                    <a:lnTo>
                      <a:pt x="1702" y="4742"/>
                    </a:lnTo>
                    <a:lnTo>
                      <a:pt x="1702" y="5016"/>
                    </a:lnTo>
                    <a:lnTo>
                      <a:pt x="1702" y="9028"/>
                    </a:lnTo>
                    <a:cubicBezTo>
                      <a:pt x="1702" y="9393"/>
                      <a:pt x="2006" y="9727"/>
                      <a:pt x="2371" y="9727"/>
                    </a:cubicBezTo>
                    <a:cubicBezTo>
                      <a:pt x="2388" y="9728"/>
                      <a:pt x="2404" y="9729"/>
                      <a:pt x="2421" y="9729"/>
                    </a:cubicBezTo>
                    <a:cubicBezTo>
                      <a:pt x="2794" y="9729"/>
                      <a:pt x="3100" y="9406"/>
                      <a:pt x="3100" y="9028"/>
                    </a:cubicBezTo>
                    <a:lnTo>
                      <a:pt x="3100" y="5168"/>
                    </a:lnTo>
                    <a:cubicBezTo>
                      <a:pt x="3100" y="5107"/>
                      <a:pt x="3131" y="5046"/>
                      <a:pt x="3192" y="5046"/>
                    </a:cubicBezTo>
                    <a:cubicBezTo>
                      <a:pt x="3212" y="5033"/>
                      <a:pt x="3234" y="5027"/>
                      <a:pt x="3256" y="5027"/>
                    </a:cubicBezTo>
                    <a:cubicBezTo>
                      <a:pt x="3331" y="5027"/>
                      <a:pt x="3404" y="5097"/>
                      <a:pt x="3404" y="5168"/>
                    </a:cubicBezTo>
                    <a:lnTo>
                      <a:pt x="3404" y="8998"/>
                    </a:lnTo>
                    <a:cubicBezTo>
                      <a:pt x="3404" y="9393"/>
                      <a:pt x="3708" y="9727"/>
                      <a:pt x="4073" y="9727"/>
                    </a:cubicBezTo>
                    <a:cubicBezTo>
                      <a:pt x="4090" y="9728"/>
                      <a:pt x="4106" y="9729"/>
                      <a:pt x="4123" y="9729"/>
                    </a:cubicBezTo>
                    <a:cubicBezTo>
                      <a:pt x="4496" y="9729"/>
                      <a:pt x="4803" y="9406"/>
                      <a:pt x="4803" y="9028"/>
                    </a:cubicBezTo>
                    <a:lnTo>
                      <a:pt x="4803" y="5016"/>
                    </a:lnTo>
                    <a:lnTo>
                      <a:pt x="4803" y="4742"/>
                    </a:lnTo>
                    <a:lnTo>
                      <a:pt x="4772" y="2341"/>
                    </a:lnTo>
                    <a:cubicBezTo>
                      <a:pt x="4772" y="2280"/>
                      <a:pt x="4863" y="2189"/>
                      <a:pt x="4955" y="2189"/>
                    </a:cubicBezTo>
                    <a:cubicBezTo>
                      <a:pt x="5046" y="2189"/>
                      <a:pt x="5107" y="2250"/>
                      <a:pt x="5107" y="2341"/>
                    </a:cubicBezTo>
                    <a:lnTo>
                      <a:pt x="5107" y="4317"/>
                    </a:lnTo>
                    <a:cubicBezTo>
                      <a:pt x="5107" y="4712"/>
                      <a:pt x="5441" y="5016"/>
                      <a:pt x="5806" y="5016"/>
                    </a:cubicBezTo>
                    <a:cubicBezTo>
                      <a:pt x="6201" y="5016"/>
                      <a:pt x="6505" y="4712"/>
                      <a:pt x="6505" y="4317"/>
                    </a:cubicBezTo>
                    <a:lnTo>
                      <a:pt x="6505" y="1916"/>
                    </a:lnTo>
                    <a:cubicBezTo>
                      <a:pt x="6505" y="852"/>
                      <a:pt x="5623" y="1"/>
                      <a:pt x="45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9" name="Google Shape;2819;p65"/>
            <p:cNvGrpSpPr/>
            <p:nvPr/>
          </p:nvGrpSpPr>
          <p:grpSpPr>
            <a:xfrm>
              <a:off x="1920882" y="1812475"/>
              <a:ext cx="2585818" cy="962350"/>
              <a:chOff x="1139532" y="1315575"/>
              <a:chExt cx="2585818" cy="962350"/>
            </a:xfrm>
          </p:grpSpPr>
          <p:sp>
            <p:nvSpPr>
              <p:cNvPr id="2820" name="Google Shape;2820;p65"/>
              <p:cNvSpPr txBox="1"/>
              <p:nvPr/>
            </p:nvSpPr>
            <p:spPr>
              <a:xfrm>
                <a:off x="1139532" y="1315575"/>
                <a:ext cx="1275900" cy="274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600">
                    <a:solidFill>
                      <a:schemeClr val="lt2"/>
                    </a:solidFill>
                    <a:latin typeface="Impact"/>
                    <a:ea typeface="Impact"/>
                    <a:cs typeface="Impact"/>
                    <a:sym typeface="Impact"/>
                  </a:rPr>
                  <a:t>2017</a:t>
                </a:r>
                <a:endParaRPr b="1" sz="1700">
                  <a:solidFill>
                    <a:schemeClr val="lt2"/>
                  </a:solidFill>
                  <a:latin typeface="Impact"/>
                  <a:ea typeface="Impact"/>
                  <a:cs typeface="Impact"/>
                  <a:sym typeface="Impact"/>
                </a:endParaRPr>
              </a:p>
            </p:txBody>
          </p:sp>
          <p:sp>
            <p:nvSpPr>
              <p:cNvPr id="2821" name="Google Shape;2821;p65"/>
              <p:cNvSpPr txBox="1"/>
              <p:nvPr/>
            </p:nvSpPr>
            <p:spPr>
              <a:xfrm>
                <a:off x="1148050" y="1572625"/>
                <a:ext cx="2577300" cy="705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Clr>
                    <a:srgbClr val="000000"/>
                  </a:buClr>
                  <a:buSzPts val="1100"/>
                  <a:buFont typeface="Arial"/>
                  <a:buNone/>
                </a:pPr>
                <a:r>
                  <a:rPr lang="en" sz="1300">
                    <a:solidFill>
                      <a:srgbClr val="30394B"/>
                    </a:solidFill>
                    <a:latin typeface="Spartan"/>
                    <a:ea typeface="Spartan"/>
                    <a:cs typeface="Spartan"/>
                    <a:sym typeface="Spartan"/>
                  </a:rPr>
                  <a:t>Venus is the second planet from the Sun</a:t>
                </a:r>
                <a:endParaRPr sz="1300">
                  <a:solidFill>
                    <a:srgbClr val="30394B"/>
                  </a:solidFill>
                  <a:latin typeface="Spartan"/>
                  <a:ea typeface="Spartan"/>
                  <a:cs typeface="Spartan"/>
                  <a:sym typeface="Spartan"/>
                </a:endParaRPr>
              </a:p>
            </p:txBody>
          </p:sp>
        </p:grpSp>
      </p:gr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25" name="Shape 2825"/>
        <p:cNvGrpSpPr/>
        <p:nvPr/>
      </p:nvGrpSpPr>
      <p:grpSpPr>
        <a:xfrm>
          <a:off x="0" y="0"/>
          <a:ext cx="0" cy="0"/>
          <a:chOff x="0" y="0"/>
          <a:chExt cx="0" cy="0"/>
        </a:xfrm>
      </p:grpSpPr>
      <p:sp>
        <p:nvSpPr>
          <p:cNvPr id="2826" name="Google Shape;2826;p66"/>
          <p:cNvSpPr txBox="1"/>
          <p:nvPr>
            <p:ph idx="2" type="title"/>
          </p:nvPr>
        </p:nvSpPr>
        <p:spPr>
          <a:xfrm>
            <a:off x="2087400" y="3534550"/>
            <a:ext cx="4013400" cy="617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t>–</a:t>
            </a:r>
            <a:r>
              <a:rPr lang="en"/>
              <a:t>SOMEONE FAMOUS</a:t>
            </a:r>
            <a:endParaRPr/>
          </a:p>
          <a:p>
            <a:pPr indent="0" lvl="0" marL="0" rtl="0" algn="r">
              <a:spcBef>
                <a:spcPts val="0"/>
              </a:spcBef>
              <a:spcAft>
                <a:spcPts val="0"/>
              </a:spcAft>
              <a:buNone/>
            </a:pPr>
            <a:r>
              <a:t/>
            </a:r>
            <a:endParaRPr/>
          </a:p>
        </p:txBody>
      </p:sp>
      <p:sp>
        <p:nvSpPr>
          <p:cNvPr id="2827" name="Google Shape;2827;p66"/>
          <p:cNvSpPr txBox="1"/>
          <p:nvPr>
            <p:ph type="title"/>
          </p:nvPr>
        </p:nvSpPr>
        <p:spPr>
          <a:xfrm>
            <a:off x="2102850" y="1941750"/>
            <a:ext cx="3982500" cy="10872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t>“This is a quote, words full of wisdom that someone important said and can make the reader get inspired.”</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31" name="Shape 2831"/>
        <p:cNvGrpSpPr/>
        <p:nvPr/>
      </p:nvGrpSpPr>
      <p:grpSpPr>
        <a:xfrm>
          <a:off x="0" y="0"/>
          <a:ext cx="0" cy="0"/>
          <a:chOff x="0" y="0"/>
          <a:chExt cx="0" cy="0"/>
        </a:xfrm>
      </p:grpSpPr>
      <p:pic>
        <p:nvPicPr>
          <p:cNvPr id="2832" name="Google Shape;2832;p67" title="Gráfico">
            <a:hlinkClick r:id="rId3"/>
          </p:cNvPr>
          <p:cNvPicPr preferRelativeResize="0"/>
          <p:nvPr/>
        </p:nvPicPr>
        <p:blipFill rotWithShape="1">
          <a:blip r:embed="rId4">
            <a:alphaModFix/>
          </a:blip>
          <a:srcRect b="0" l="2891" r="1997" t="0"/>
          <a:stretch/>
        </p:blipFill>
        <p:spPr>
          <a:xfrm>
            <a:off x="952975" y="1918800"/>
            <a:ext cx="4076301" cy="2650075"/>
          </a:xfrm>
          <a:prstGeom prst="rect">
            <a:avLst/>
          </a:prstGeom>
          <a:noFill/>
          <a:ln>
            <a:noFill/>
          </a:ln>
        </p:spPr>
      </p:pic>
      <p:sp>
        <p:nvSpPr>
          <p:cNvPr id="2833" name="Google Shape;2833;p67"/>
          <p:cNvSpPr txBox="1"/>
          <p:nvPr>
            <p:ph idx="4294967295" type="body"/>
          </p:nvPr>
        </p:nvSpPr>
        <p:spPr>
          <a:xfrm>
            <a:off x="714775" y="1207050"/>
            <a:ext cx="5496000" cy="638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400"/>
              <a:t>To modify this graph, click on it, follow the link, change the data and paste the new graph here</a:t>
            </a:r>
            <a:endParaRPr sz="1400"/>
          </a:p>
        </p:txBody>
      </p:sp>
      <p:sp>
        <p:nvSpPr>
          <p:cNvPr id="2834" name="Google Shape;2834;p67"/>
          <p:cNvSpPr txBox="1"/>
          <p:nvPr>
            <p:ph idx="4294967295" type="body"/>
          </p:nvPr>
        </p:nvSpPr>
        <p:spPr>
          <a:xfrm>
            <a:off x="6340038" y="2076525"/>
            <a:ext cx="2058900" cy="638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400"/>
              <a:t>Venus is the second planet from the Sun</a:t>
            </a:r>
            <a:endParaRPr sz="1400"/>
          </a:p>
          <a:p>
            <a:pPr indent="0" lvl="0" marL="0" rtl="0" algn="l">
              <a:spcBef>
                <a:spcPts val="1600"/>
              </a:spcBef>
              <a:spcAft>
                <a:spcPts val="0"/>
              </a:spcAft>
              <a:buNone/>
            </a:pPr>
            <a:r>
              <a:t/>
            </a:r>
            <a:endParaRPr sz="1400"/>
          </a:p>
          <a:p>
            <a:pPr indent="0" lvl="0" marL="0" rtl="0" algn="l">
              <a:spcBef>
                <a:spcPts val="1600"/>
              </a:spcBef>
              <a:spcAft>
                <a:spcPts val="1600"/>
              </a:spcAft>
              <a:buNone/>
            </a:pPr>
            <a:r>
              <a:t/>
            </a:r>
            <a:endParaRPr sz="1400"/>
          </a:p>
        </p:txBody>
      </p:sp>
      <p:sp>
        <p:nvSpPr>
          <p:cNvPr id="2835" name="Google Shape;2835;p67"/>
          <p:cNvSpPr/>
          <p:nvPr/>
        </p:nvSpPr>
        <p:spPr>
          <a:xfrm>
            <a:off x="6139463" y="2295225"/>
            <a:ext cx="200700" cy="200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67"/>
          <p:cNvSpPr txBox="1"/>
          <p:nvPr>
            <p:ph idx="4294967295" type="body"/>
          </p:nvPr>
        </p:nvSpPr>
        <p:spPr>
          <a:xfrm>
            <a:off x="6340038" y="2867100"/>
            <a:ext cx="2058900" cy="638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400"/>
              <a:t>Despite being red, Mars is a cold place</a:t>
            </a:r>
            <a:endParaRPr sz="1400"/>
          </a:p>
          <a:p>
            <a:pPr indent="0" lvl="0" marL="0" rtl="0" algn="l">
              <a:spcBef>
                <a:spcPts val="1600"/>
              </a:spcBef>
              <a:spcAft>
                <a:spcPts val="0"/>
              </a:spcAft>
              <a:buNone/>
            </a:pPr>
            <a:r>
              <a:t/>
            </a:r>
            <a:endParaRPr sz="1400"/>
          </a:p>
          <a:p>
            <a:pPr indent="0" lvl="0" marL="0" rtl="0" algn="l">
              <a:spcBef>
                <a:spcPts val="1600"/>
              </a:spcBef>
              <a:spcAft>
                <a:spcPts val="1600"/>
              </a:spcAft>
              <a:buNone/>
            </a:pPr>
            <a:r>
              <a:t/>
            </a:r>
            <a:endParaRPr sz="1400"/>
          </a:p>
        </p:txBody>
      </p:sp>
      <p:sp>
        <p:nvSpPr>
          <p:cNvPr id="2837" name="Google Shape;2837;p67"/>
          <p:cNvSpPr/>
          <p:nvPr/>
        </p:nvSpPr>
        <p:spPr>
          <a:xfrm>
            <a:off x="6139463" y="3085797"/>
            <a:ext cx="200700" cy="2007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67"/>
          <p:cNvSpPr txBox="1"/>
          <p:nvPr>
            <p:ph idx="4294967295" type="body"/>
          </p:nvPr>
        </p:nvSpPr>
        <p:spPr>
          <a:xfrm>
            <a:off x="6340038" y="3657675"/>
            <a:ext cx="2058900" cy="638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400"/>
              <a:t>Saturn is a gas giant and has rings</a:t>
            </a:r>
            <a:endParaRPr sz="1400"/>
          </a:p>
          <a:p>
            <a:pPr indent="0" lvl="0" marL="0" rtl="0" algn="l">
              <a:spcBef>
                <a:spcPts val="1600"/>
              </a:spcBef>
              <a:spcAft>
                <a:spcPts val="0"/>
              </a:spcAft>
              <a:buNone/>
            </a:pPr>
            <a:r>
              <a:t/>
            </a:r>
            <a:endParaRPr sz="1400"/>
          </a:p>
          <a:p>
            <a:pPr indent="0" lvl="0" marL="0" rtl="0" algn="l">
              <a:spcBef>
                <a:spcPts val="1600"/>
              </a:spcBef>
              <a:spcAft>
                <a:spcPts val="0"/>
              </a:spcAft>
              <a:buNone/>
            </a:pPr>
            <a:r>
              <a:t/>
            </a:r>
            <a:endParaRPr sz="1400"/>
          </a:p>
          <a:p>
            <a:pPr indent="0" lvl="0" marL="0" rtl="0" algn="l">
              <a:spcBef>
                <a:spcPts val="1600"/>
              </a:spcBef>
              <a:spcAft>
                <a:spcPts val="0"/>
              </a:spcAft>
              <a:buNone/>
            </a:pPr>
            <a:r>
              <a:t/>
            </a:r>
            <a:endParaRPr sz="1400"/>
          </a:p>
          <a:p>
            <a:pPr indent="0" lvl="0" marL="0" rtl="0" algn="l">
              <a:spcBef>
                <a:spcPts val="1600"/>
              </a:spcBef>
              <a:spcAft>
                <a:spcPts val="1600"/>
              </a:spcAft>
              <a:buNone/>
            </a:pPr>
            <a:r>
              <a:t/>
            </a:r>
            <a:endParaRPr sz="1400"/>
          </a:p>
        </p:txBody>
      </p:sp>
      <p:sp>
        <p:nvSpPr>
          <p:cNvPr id="2839" name="Google Shape;2839;p67"/>
          <p:cNvSpPr/>
          <p:nvPr/>
        </p:nvSpPr>
        <p:spPr>
          <a:xfrm>
            <a:off x="6139463" y="3876368"/>
            <a:ext cx="200700" cy="2007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67"/>
          <p:cNvSpPr txBox="1"/>
          <p:nvPr>
            <p:ph type="title"/>
          </p:nvPr>
        </p:nvSpPr>
        <p:spPr>
          <a:xfrm>
            <a:off x="714775" y="549000"/>
            <a:ext cx="7757700" cy="584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WHEN TO GO</a:t>
            </a:r>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67" name="Shape 967"/>
        <p:cNvGrpSpPr/>
        <p:nvPr/>
      </p:nvGrpSpPr>
      <p:grpSpPr>
        <a:xfrm>
          <a:off x="0" y="0"/>
          <a:ext cx="0" cy="0"/>
          <a:chOff x="0" y="0"/>
          <a:chExt cx="0" cy="0"/>
        </a:xfrm>
      </p:grpSpPr>
      <p:sp>
        <p:nvSpPr>
          <p:cNvPr id="968" name="Google Shape;968;p41"/>
          <p:cNvSpPr txBox="1"/>
          <p:nvPr>
            <p:ph idx="9" type="title"/>
          </p:nvPr>
        </p:nvSpPr>
        <p:spPr>
          <a:xfrm>
            <a:off x="714775" y="549000"/>
            <a:ext cx="7757700" cy="468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TABLE OF CONTENTS</a:t>
            </a:r>
            <a:endParaRPr/>
          </a:p>
        </p:txBody>
      </p:sp>
      <p:sp>
        <p:nvSpPr>
          <p:cNvPr id="969" name="Google Shape;969;p41"/>
          <p:cNvSpPr txBox="1"/>
          <p:nvPr>
            <p:ph type="title"/>
          </p:nvPr>
        </p:nvSpPr>
        <p:spPr>
          <a:xfrm>
            <a:off x="1563863" y="969975"/>
            <a:ext cx="2621100" cy="1049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970" name="Google Shape;970;p41"/>
          <p:cNvSpPr txBox="1"/>
          <p:nvPr>
            <p:ph idx="2" type="title"/>
          </p:nvPr>
        </p:nvSpPr>
        <p:spPr>
          <a:xfrm>
            <a:off x="1652063" y="1775629"/>
            <a:ext cx="2444700" cy="533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OUR TEAM</a:t>
            </a:r>
            <a:endParaRPr/>
          </a:p>
        </p:txBody>
      </p:sp>
      <p:sp>
        <p:nvSpPr>
          <p:cNvPr id="971" name="Google Shape;971;p41"/>
          <p:cNvSpPr txBox="1"/>
          <p:nvPr>
            <p:ph idx="3" type="title"/>
          </p:nvPr>
        </p:nvSpPr>
        <p:spPr>
          <a:xfrm>
            <a:off x="5052042" y="969975"/>
            <a:ext cx="2621100" cy="1049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972" name="Google Shape;972;p41"/>
          <p:cNvSpPr txBox="1"/>
          <p:nvPr>
            <p:ph idx="4" type="title"/>
          </p:nvPr>
        </p:nvSpPr>
        <p:spPr>
          <a:xfrm>
            <a:off x="5140242" y="1775629"/>
            <a:ext cx="2444700" cy="533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ABOUT THE CITY</a:t>
            </a:r>
            <a:endParaRPr/>
          </a:p>
        </p:txBody>
      </p:sp>
      <p:sp>
        <p:nvSpPr>
          <p:cNvPr id="973" name="Google Shape;973;p41"/>
          <p:cNvSpPr txBox="1"/>
          <p:nvPr>
            <p:ph idx="5" type="title"/>
          </p:nvPr>
        </p:nvSpPr>
        <p:spPr>
          <a:xfrm>
            <a:off x="5052042" y="2856107"/>
            <a:ext cx="2621100" cy="1049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974" name="Google Shape;974;p41"/>
          <p:cNvSpPr txBox="1"/>
          <p:nvPr>
            <p:ph idx="6" type="title"/>
          </p:nvPr>
        </p:nvSpPr>
        <p:spPr>
          <a:xfrm>
            <a:off x="5140242" y="3661761"/>
            <a:ext cx="2444700" cy="533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ARCHITECTURE</a:t>
            </a:r>
            <a:endParaRPr/>
          </a:p>
        </p:txBody>
      </p:sp>
      <p:sp>
        <p:nvSpPr>
          <p:cNvPr id="975" name="Google Shape;975;p41"/>
          <p:cNvSpPr txBox="1"/>
          <p:nvPr>
            <p:ph idx="7" type="title"/>
          </p:nvPr>
        </p:nvSpPr>
        <p:spPr>
          <a:xfrm>
            <a:off x="1563863" y="2856107"/>
            <a:ext cx="2621100" cy="1049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976" name="Google Shape;976;p41"/>
          <p:cNvSpPr txBox="1"/>
          <p:nvPr>
            <p:ph idx="8" type="title"/>
          </p:nvPr>
        </p:nvSpPr>
        <p:spPr>
          <a:xfrm>
            <a:off x="1652063" y="3661761"/>
            <a:ext cx="2444700" cy="533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TRAVEL TIPS</a:t>
            </a:r>
            <a:endParaRPr/>
          </a:p>
        </p:txBody>
      </p:sp>
      <p:sp>
        <p:nvSpPr>
          <p:cNvPr id="977" name="Google Shape;977;p41"/>
          <p:cNvSpPr txBox="1"/>
          <p:nvPr>
            <p:ph idx="1" type="subTitle"/>
          </p:nvPr>
        </p:nvSpPr>
        <p:spPr>
          <a:xfrm>
            <a:off x="1628363" y="2090988"/>
            <a:ext cx="2492100" cy="841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You could describe the topic of the section here</a:t>
            </a:r>
            <a:endParaRPr/>
          </a:p>
          <a:p>
            <a:pPr indent="0" lvl="0" marL="0" rtl="0" algn="ctr">
              <a:spcBef>
                <a:spcPts val="1600"/>
              </a:spcBef>
              <a:spcAft>
                <a:spcPts val="0"/>
              </a:spcAft>
              <a:buClr>
                <a:schemeClr val="dk1"/>
              </a:buClr>
              <a:buSzPts val="1100"/>
              <a:buFont typeface="Arial"/>
              <a:buNone/>
            </a:pPr>
            <a:r>
              <a:t/>
            </a:r>
            <a:endParaRPr/>
          </a:p>
          <a:p>
            <a:pPr indent="0" lvl="0" marL="0" rtl="0" algn="ctr">
              <a:spcBef>
                <a:spcPts val="1600"/>
              </a:spcBef>
              <a:spcAft>
                <a:spcPts val="1600"/>
              </a:spcAft>
              <a:buNone/>
            </a:pPr>
            <a:r>
              <a:t/>
            </a:r>
            <a:endParaRPr/>
          </a:p>
        </p:txBody>
      </p:sp>
      <p:sp>
        <p:nvSpPr>
          <p:cNvPr id="978" name="Google Shape;978;p41"/>
          <p:cNvSpPr txBox="1"/>
          <p:nvPr>
            <p:ph idx="13" type="subTitle"/>
          </p:nvPr>
        </p:nvSpPr>
        <p:spPr>
          <a:xfrm>
            <a:off x="5116542" y="2091000"/>
            <a:ext cx="2492100" cy="841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You could describe the topic of the section here</a:t>
            </a:r>
            <a:endParaRPr/>
          </a:p>
        </p:txBody>
      </p:sp>
      <p:sp>
        <p:nvSpPr>
          <p:cNvPr id="979" name="Google Shape;979;p41"/>
          <p:cNvSpPr txBox="1"/>
          <p:nvPr>
            <p:ph idx="14" type="subTitle"/>
          </p:nvPr>
        </p:nvSpPr>
        <p:spPr>
          <a:xfrm>
            <a:off x="1628363" y="4005575"/>
            <a:ext cx="2492100" cy="841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You could describe the topic of the section here</a:t>
            </a:r>
            <a:endParaRPr/>
          </a:p>
        </p:txBody>
      </p:sp>
      <p:sp>
        <p:nvSpPr>
          <p:cNvPr id="980" name="Google Shape;980;p41"/>
          <p:cNvSpPr txBox="1"/>
          <p:nvPr>
            <p:ph idx="15" type="subTitle"/>
          </p:nvPr>
        </p:nvSpPr>
        <p:spPr>
          <a:xfrm>
            <a:off x="5116542" y="4005600"/>
            <a:ext cx="2492100" cy="841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You could describe the topic of the section here</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44" name="Shape 2844"/>
        <p:cNvGrpSpPr/>
        <p:nvPr/>
      </p:nvGrpSpPr>
      <p:grpSpPr>
        <a:xfrm>
          <a:off x="0" y="0"/>
          <a:ext cx="0" cy="0"/>
          <a:chOff x="0" y="0"/>
          <a:chExt cx="0" cy="0"/>
        </a:xfrm>
      </p:grpSpPr>
      <p:sp>
        <p:nvSpPr>
          <p:cNvPr id="2845" name="Google Shape;2845;p68"/>
          <p:cNvSpPr txBox="1"/>
          <p:nvPr>
            <p:ph type="title"/>
          </p:nvPr>
        </p:nvSpPr>
        <p:spPr>
          <a:xfrm>
            <a:off x="1003300" y="1717375"/>
            <a:ext cx="2923800" cy="5178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MOBILE APP </a:t>
            </a:r>
            <a:endParaRPr/>
          </a:p>
        </p:txBody>
      </p:sp>
      <p:sp>
        <p:nvSpPr>
          <p:cNvPr id="2846" name="Google Shape;2846;p68"/>
          <p:cNvSpPr txBox="1"/>
          <p:nvPr>
            <p:ph idx="1" type="body"/>
          </p:nvPr>
        </p:nvSpPr>
        <p:spPr>
          <a:xfrm>
            <a:off x="1003300" y="2282792"/>
            <a:ext cx="2923800" cy="12288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You can replace the image on the screen with your own work. Just delete this one and add yours</a:t>
            </a:r>
            <a:endParaRPr/>
          </a:p>
        </p:txBody>
      </p:sp>
      <p:grpSp>
        <p:nvGrpSpPr>
          <p:cNvPr id="2847" name="Google Shape;2847;p68"/>
          <p:cNvGrpSpPr/>
          <p:nvPr/>
        </p:nvGrpSpPr>
        <p:grpSpPr>
          <a:xfrm>
            <a:off x="5334976" y="791799"/>
            <a:ext cx="1947213" cy="3559922"/>
            <a:chOff x="6417224" y="2247097"/>
            <a:chExt cx="951950" cy="1740368"/>
          </a:xfrm>
        </p:grpSpPr>
        <p:sp>
          <p:nvSpPr>
            <p:cNvPr id="2848" name="Google Shape;2848;p68"/>
            <p:cNvSpPr/>
            <p:nvPr/>
          </p:nvSpPr>
          <p:spPr>
            <a:xfrm>
              <a:off x="6505324" y="2247511"/>
              <a:ext cx="863850" cy="1739954"/>
            </a:xfrm>
            <a:custGeom>
              <a:rect b="b" l="l" r="r" t="t"/>
              <a:pathLst>
                <a:path extrusionOk="0" h="71434" w="34554">
                  <a:moveTo>
                    <a:pt x="1575" y="0"/>
                  </a:moveTo>
                  <a:cubicBezTo>
                    <a:pt x="706" y="0"/>
                    <a:pt x="1" y="689"/>
                    <a:pt x="1" y="1557"/>
                  </a:cubicBezTo>
                  <a:lnTo>
                    <a:pt x="1" y="69876"/>
                  </a:lnTo>
                  <a:cubicBezTo>
                    <a:pt x="1" y="70728"/>
                    <a:pt x="706" y="71433"/>
                    <a:pt x="1575" y="71433"/>
                  </a:cubicBezTo>
                  <a:lnTo>
                    <a:pt x="32980" y="71433"/>
                  </a:lnTo>
                  <a:cubicBezTo>
                    <a:pt x="33849" y="71433"/>
                    <a:pt x="34554" y="70728"/>
                    <a:pt x="34554" y="69876"/>
                  </a:cubicBezTo>
                  <a:lnTo>
                    <a:pt x="34554" y="1557"/>
                  </a:lnTo>
                  <a:cubicBezTo>
                    <a:pt x="34554" y="689"/>
                    <a:pt x="33849" y="0"/>
                    <a:pt x="32980" y="0"/>
                  </a:cubicBezTo>
                  <a:close/>
                </a:path>
              </a:pathLst>
            </a:custGeom>
            <a:solidFill>
              <a:srgbClr val="DF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68"/>
            <p:cNvSpPr/>
            <p:nvPr/>
          </p:nvSpPr>
          <p:spPr>
            <a:xfrm>
              <a:off x="6417224" y="2247097"/>
              <a:ext cx="868375" cy="1740368"/>
            </a:xfrm>
            <a:custGeom>
              <a:rect b="b" l="l" r="r" t="t"/>
              <a:pathLst>
                <a:path extrusionOk="0" h="71451" w="34735">
                  <a:moveTo>
                    <a:pt x="1787" y="1"/>
                  </a:moveTo>
                  <a:cubicBezTo>
                    <a:pt x="804" y="1"/>
                    <a:pt x="1" y="1115"/>
                    <a:pt x="1" y="2492"/>
                  </a:cubicBezTo>
                  <a:lnTo>
                    <a:pt x="1" y="68975"/>
                  </a:lnTo>
                  <a:cubicBezTo>
                    <a:pt x="1" y="70336"/>
                    <a:pt x="804" y="71450"/>
                    <a:pt x="1787" y="71450"/>
                  </a:cubicBezTo>
                  <a:lnTo>
                    <a:pt x="34734" y="71450"/>
                  </a:lnTo>
                  <a:lnTo>
                    <a:pt x="34734" y="1"/>
                  </a:lnTo>
                  <a:close/>
                </a:path>
              </a:pathLst>
            </a:custGeom>
            <a:solidFill>
              <a:srgbClr val="DF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68"/>
            <p:cNvSpPr/>
            <p:nvPr/>
          </p:nvSpPr>
          <p:spPr>
            <a:xfrm>
              <a:off x="6492619" y="2340952"/>
              <a:ext cx="813450" cy="1457323"/>
            </a:xfrm>
            <a:custGeom>
              <a:rect b="b" l="l" r="r" t="t"/>
              <a:pathLst>
                <a:path extrusionOk="0" h="60944" w="32538">
                  <a:moveTo>
                    <a:pt x="427" y="0"/>
                  </a:moveTo>
                  <a:cubicBezTo>
                    <a:pt x="198" y="0"/>
                    <a:pt x="1" y="197"/>
                    <a:pt x="1" y="426"/>
                  </a:cubicBezTo>
                  <a:lnTo>
                    <a:pt x="1" y="60533"/>
                  </a:lnTo>
                  <a:cubicBezTo>
                    <a:pt x="1" y="60763"/>
                    <a:pt x="198" y="60943"/>
                    <a:pt x="427" y="60943"/>
                  </a:cubicBezTo>
                  <a:lnTo>
                    <a:pt x="32128" y="60943"/>
                  </a:lnTo>
                  <a:cubicBezTo>
                    <a:pt x="32357" y="60943"/>
                    <a:pt x="32538" y="60763"/>
                    <a:pt x="32538" y="60533"/>
                  </a:cubicBezTo>
                  <a:lnTo>
                    <a:pt x="32538" y="426"/>
                  </a:lnTo>
                  <a:cubicBezTo>
                    <a:pt x="32538" y="197"/>
                    <a:pt x="32357" y="0"/>
                    <a:pt x="3212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68"/>
            <p:cNvSpPr/>
            <p:nvPr/>
          </p:nvSpPr>
          <p:spPr>
            <a:xfrm>
              <a:off x="6856100" y="3843492"/>
              <a:ext cx="96750" cy="83150"/>
            </a:xfrm>
            <a:custGeom>
              <a:rect b="b" l="l" r="r" t="t"/>
              <a:pathLst>
                <a:path extrusionOk="0" h="3326" w="3870">
                  <a:moveTo>
                    <a:pt x="2214" y="358"/>
                  </a:moveTo>
                  <a:lnTo>
                    <a:pt x="2214" y="375"/>
                  </a:lnTo>
                  <a:cubicBezTo>
                    <a:pt x="2935" y="375"/>
                    <a:pt x="3509" y="948"/>
                    <a:pt x="3525" y="1670"/>
                  </a:cubicBezTo>
                  <a:cubicBezTo>
                    <a:pt x="3525" y="2456"/>
                    <a:pt x="2882" y="2973"/>
                    <a:pt x="2212" y="2973"/>
                  </a:cubicBezTo>
                  <a:cubicBezTo>
                    <a:pt x="1890" y="2973"/>
                    <a:pt x="1562" y="2853"/>
                    <a:pt x="1296" y="2587"/>
                  </a:cubicBezTo>
                  <a:cubicBezTo>
                    <a:pt x="476" y="1768"/>
                    <a:pt x="1066" y="358"/>
                    <a:pt x="2214" y="358"/>
                  </a:cubicBezTo>
                  <a:close/>
                  <a:moveTo>
                    <a:pt x="2197" y="1"/>
                  </a:moveTo>
                  <a:cubicBezTo>
                    <a:pt x="1793" y="1"/>
                    <a:pt x="1383" y="152"/>
                    <a:pt x="1050" y="489"/>
                  </a:cubicBezTo>
                  <a:cubicBezTo>
                    <a:pt x="1" y="1538"/>
                    <a:pt x="739" y="3325"/>
                    <a:pt x="2214" y="3325"/>
                  </a:cubicBezTo>
                  <a:cubicBezTo>
                    <a:pt x="3132" y="3325"/>
                    <a:pt x="3869" y="2587"/>
                    <a:pt x="3869" y="1670"/>
                  </a:cubicBezTo>
                  <a:cubicBezTo>
                    <a:pt x="3869" y="669"/>
                    <a:pt x="3048" y="1"/>
                    <a:pt x="219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68"/>
            <p:cNvSpPr/>
            <p:nvPr/>
          </p:nvSpPr>
          <p:spPr>
            <a:xfrm>
              <a:off x="6623350" y="3880717"/>
              <a:ext cx="82800" cy="9025"/>
            </a:xfrm>
            <a:custGeom>
              <a:rect b="b" l="l" r="r" t="t"/>
              <a:pathLst>
                <a:path extrusionOk="0" h="361" w="3312">
                  <a:moveTo>
                    <a:pt x="1" y="0"/>
                  </a:moveTo>
                  <a:lnTo>
                    <a:pt x="1" y="361"/>
                  </a:lnTo>
                  <a:lnTo>
                    <a:pt x="3312" y="361"/>
                  </a:lnTo>
                  <a:lnTo>
                    <a:pt x="331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68"/>
            <p:cNvSpPr/>
            <p:nvPr/>
          </p:nvSpPr>
          <p:spPr>
            <a:xfrm>
              <a:off x="7116325" y="3860642"/>
              <a:ext cx="60675" cy="48775"/>
            </a:xfrm>
            <a:custGeom>
              <a:rect b="b" l="l" r="r" t="t"/>
              <a:pathLst>
                <a:path extrusionOk="0" h="1951" w="2427">
                  <a:moveTo>
                    <a:pt x="2328" y="0"/>
                  </a:moveTo>
                  <a:lnTo>
                    <a:pt x="328" y="656"/>
                  </a:lnTo>
                  <a:cubicBezTo>
                    <a:pt x="148" y="688"/>
                    <a:pt x="0" y="836"/>
                    <a:pt x="0" y="1033"/>
                  </a:cubicBezTo>
                  <a:cubicBezTo>
                    <a:pt x="0" y="1197"/>
                    <a:pt x="132" y="1328"/>
                    <a:pt x="361" y="1393"/>
                  </a:cubicBezTo>
                  <a:lnTo>
                    <a:pt x="2328" y="1951"/>
                  </a:lnTo>
                  <a:lnTo>
                    <a:pt x="2426" y="1606"/>
                  </a:lnTo>
                  <a:lnTo>
                    <a:pt x="459" y="1049"/>
                  </a:lnTo>
                  <a:cubicBezTo>
                    <a:pt x="427" y="1049"/>
                    <a:pt x="394" y="1033"/>
                    <a:pt x="377" y="1016"/>
                  </a:cubicBezTo>
                  <a:lnTo>
                    <a:pt x="427" y="1000"/>
                  </a:lnTo>
                  <a:lnTo>
                    <a:pt x="2426" y="344"/>
                  </a:lnTo>
                  <a:lnTo>
                    <a:pt x="232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68"/>
            <p:cNvSpPr/>
            <p:nvPr/>
          </p:nvSpPr>
          <p:spPr>
            <a:xfrm>
              <a:off x="6785429" y="2287275"/>
              <a:ext cx="238100" cy="14350"/>
            </a:xfrm>
            <a:custGeom>
              <a:rect b="b" l="l" r="r" t="t"/>
              <a:pathLst>
                <a:path extrusionOk="0" h="574" w="9524">
                  <a:moveTo>
                    <a:pt x="164" y="0"/>
                  </a:moveTo>
                  <a:cubicBezTo>
                    <a:pt x="82" y="0"/>
                    <a:pt x="0" y="82"/>
                    <a:pt x="0" y="164"/>
                  </a:cubicBezTo>
                  <a:lnTo>
                    <a:pt x="0" y="410"/>
                  </a:lnTo>
                  <a:cubicBezTo>
                    <a:pt x="0" y="492"/>
                    <a:pt x="82" y="574"/>
                    <a:pt x="164" y="574"/>
                  </a:cubicBezTo>
                  <a:lnTo>
                    <a:pt x="9359" y="574"/>
                  </a:lnTo>
                  <a:cubicBezTo>
                    <a:pt x="9458" y="574"/>
                    <a:pt x="9523" y="492"/>
                    <a:pt x="9523" y="410"/>
                  </a:cubicBezTo>
                  <a:lnTo>
                    <a:pt x="9523" y="164"/>
                  </a:lnTo>
                  <a:cubicBezTo>
                    <a:pt x="9523" y="82"/>
                    <a:pt x="9458" y="0"/>
                    <a:pt x="9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2855" name="Google Shape;2855;p68"/>
          <p:cNvPicPr preferRelativeResize="0"/>
          <p:nvPr/>
        </p:nvPicPr>
        <p:blipFill rotWithShape="1">
          <a:blip r:embed="rId3">
            <a:alphaModFix/>
          </a:blip>
          <a:srcRect b="0" l="0" r="1710" t="891"/>
          <a:stretch/>
        </p:blipFill>
        <p:spPr>
          <a:xfrm>
            <a:off x="5494275" y="995262"/>
            <a:ext cx="1659000" cy="2967849"/>
          </a:xfrm>
          <a:prstGeom prst="rect">
            <a:avLst/>
          </a:prstGeom>
          <a:noFill/>
          <a:ln>
            <a:noFill/>
          </a:ln>
        </p:spPr>
      </p:pic>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59" name="Shape 2859"/>
        <p:cNvGrpSpPr/>
        <p:nvPr/>
      </p:nvGrpSpPr>
      <p:grpSpPr>
        <a:xfrm>
          <a:off x="0" y="0"/>
          <a:ext cx="0" cy="0"/>
          <a:chOff x="0" y="0"/>
          <a:chExt cx="0" cy="0"/>
        </a:xfrm>
      </p:grpSpPr>
      <p:sp>
        <p:nvSpPr>
          <p:cNvPr id="2860" name="Google Shape;2860;p69"/>
          <p:cNvSpPr txBox="1"/>
          <p:nvPr>
            <p:ph type="title"/>
          </p:nvPr>
        </p:nvSpPr>
        <p:spPr>
          <a:xfrm>
            <a:off x="4629550" y="1674638"/>
            <a:ext cx="2923800" cy="517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IPAD APP</a:t>
            </a:r>
            <a:endParaRPr/>
          </a:p>
        </p:txBody>
      </p:sp>
      <p:sp>
        <p:nvSpPr>
          <p:cNvPr id="2861" name="Google Shape;2861;p69"/>
          <p:cNvSpPr txBox="1"/>
          <p:nvPr>
            <p:ph idx="1" type="body"/>
          </p:nvPr>
        </p:nvSpPr>
        <p:spPr>
          <a:xfrm>
            <a:off x="4629550" y="2240063"/>
            <a:ext cx="2923800" cy="1228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You can replace the image on the screen with your own work. Just delete this one and add yours</a:t>
            </a:r>
            <a:endParaRPr/>
          </a:p>
          <a:p>
            <a:pPr indent="0" lvl="0" marL="0" rtl="0" algn="l">
              <a:spcBef>
                <a:spcPts val="1600"/>
              </a:spcBef>
              <a:spcAft>
                <a:spcPts val="0"/>
              </a:spcAft>
              <a:buClr>
                <a:schemeClr val="dk1"/>
              </a:buClr>
              <a:buSzPts val="1100"/>
              <a:buFont typeface="Arial"/>
              <a:buNone/>
            </a:pPr>
            <a:r>
              <a:t/>
            </a:r>
            <a:endParaRPr/>
          </a:p>
          <a:p>
            <a:pPr indent="0" lvl="0" marL="0" rtl="0" algn="l">
              <a:spcBef>
                <a:spcPts val="1600"/>
              </a:spcBef>
              <a:spcAft>
                <a:spcPts val="1600"/>
              </a:spcAft>
              <a:buNone/>
            </a:pPr>
            <a:r>
              <a:t/>
            </a:r>
            <a:endParaRPr/>
          </a:p>
        </p:txBody>
      </p:sp>
      <p:grpSp>
        <p:nvGrpSpPr>
          <p:cNvPr id="2862" name="Google Shape;2862;p69"/>
          <p:cNvGrpSpPr/>
          <p:nvPr/>
        </p:nvGrpSpPr>
        <p:grpSpPr>
          <a:xfrm>
            <a:off x="1670618" y="934713"/>
            <a:ext cx="2465113" cy="3274063"/>
            <a:chOff x="3580725" y="2020075"/>
            <a:chExt cx="1344925" cy="1786275"/>
          </a:xfrm>
        </p:grpSpPr>
        <p:sp>
          <p:nvSpPr>
            <p:cNvPr id="2863" name="Google Shape;2863;p69"/>
            <p:cNvSpPr/>
            <p:nvPr/>
          </p:nvSpPr>
          <p:spPr>
            <a:xfrm>
              <a:off x="3681925" y="2020075"/>
              <a:ext cx="1243725" cy="1786275"/>
            </a:xfrm>
            <a:custGeom>
              <a:rect b="b" l="l" r="r" t="t"/>
              <a:pathLst>
                <a:path extrusionOk="0" h="71451" w="49749">
                  <a:moveTo>
                    <a:pt x="1574" y="1"/>
                  </a:moveTo>
                  <a:cubicBezTo>
                    <a:pt x="706" y="1"/>
                    <a:pt x="1" y="706"/>
                    <a:pt x="1" y="1574"/>
                  </a:cubicBezTo>
                  <a:lnTo>
                    <a:pt x="1" y="69877"/>
                  </a:lnTo>
                  <a:cubicBezTo>
                    <a:pt x="1" y="70746"/>
                    <a:pt x="706" y="71451"/>
                    <a:pt x="1574" y="71451"/>
                  </a:cubicBezTo>
                  <a:lnTo>
                    <a:pt x="48175" y="71451"/>
                  </a:lnTo>
                  <a:cubicBezTo>
                    <a:pt x="49044" y="71451"/>
                    <a:pt x="49748" y="70746"/>
                    <a:pt x="49748" y="69877"/>
                  </a:cubicBezTo>
                  <a:lnTo>
                    <a:pt x="49748" y="1574"/>
                  </a:lnTo>
                  <a:cubicBezTo>
                    <a:pt x="49748" y="706"/>
                    <a:pt x="49044" y="1"/>
                    <a:pt x="48175" y="1"/>
                  </a:cubicBezTo>
                  <a:close/>
                </a:path>
              </a:pathLst>
            </a:custGeom>
            <a:solidFill>
              <a:srgbClr val="DF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69"/>
            <p:cNvSpPr/>
            <p:nvPr/>
          </p:nvSpPr>
          <p:spPr>
            <a:xfrm>
              <a:off x="3580725" y="2020075"/>
              <a:ext cx="1250250" cy="1786275"/>
            </a:xfrm>
            <a:custGeom>
              <a:rect b="b" l="l" r="r" t="t"/>
              <a:pathLst>
                <a:path extrusionOk="0" h="71451" w="50010">
                  <a:moveTo>
                    <a:pt x="2527" y="1"/>
                  </a:moveTo>
                  <a:cubicBezTo>
                    <a:pt x="1147" y="1"/>
                    <a:pt x="33" y="1109"/>
                    <a:pt x="0" y="2492"/>
                  </a:cubicBezTo>
                  <a:lnTo>
                    <a:pt x="0" y="68975"/>
                  </a:lnTo>
                  <a:cubicBezTo>
                    <a:pt x="33" y="70358"/>
                    <a:pt x="1147" y="71451"/>
                    <a:pt x="2526" y="71451"/>
                  </a:cubicBezTo>
                  <a:cubicBezTo>
                    <a:pt x="2537" y="71451"/>
                    <a:pt x="2547" y="71451"/>
                    <a:pt x="2557" y="71451"/>
                  </a:cubicBezTo>
                  <a:lnTo>
                    <a:pt x="50010" y="71451"/>
                  </a:lnTo>
                  <a:lnTo>
                    <a:pt x="50010" y="1"/>
                  </a:lnTo>
                  <a:lnTo>
                    <a:pt x="2557" y="1"/>
                  </a:lnTo>
                  <a:cubicBezTo>
                    <a:pt x="2547" y="1"/>
                    <a:pt x="2537" y="1"/>
                    <a:pt x="2527" y="1"/>
                  </a:cubicBezTo>
                  <a:close/>
                </a:path>
              </a:pathLst>
            </a:custGeom>
            <a:solidFill>
              <a:srgbClr val="DF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69"/>
            <p:cNvSpPr/>
            <p:nvPr/>
          </p:nvSpPr>
          <p:spPr>
            <a:xfrm>
              <a:off x="3680303" y="2113921"/>
              <a:ext cx="1140025" cy="1511564"/>
            </a:xfrm>
            <a:custGeom>
              <a:rect b="b" l="l" r="r" t="t"/>
              <a:pathLst>
                <a:path extrusionOk="0" h="60944" w="45601">
                  <a:moveTo>
                    <a:pt x="426" y="1"/>
                  </a:moveTo>
                  <a:cubicBezTo>
                    <a:pt x="197" y="1"/>
                    <a:pt x="0" y="181"/>
                    <a:pt x="0" y="427"/>
                  </a:cubicBezTo>
                  <a:lnTo>
                    <a:pt x="0" y="60534"/>
                  </a:lnTo>
                  <a:cubicBezTo>
                    <a:pt x="0" y="60763"/>
                    <a:pt x="197" y="60943"/>
                    <a:pt x="426" y="60943"/>
                  </a:cubicBezTo>
                  <a:lnTo>
                    <a:pt x="45191" y="60943"/>
                  </a:lnTo>
                  <a:cubicBezTo>
                    <a:pt x="45421" y="60943"/>
                    <a:pt x="45601" y="60763"/>
                    <a:pt x="45601" y="60534"/>
                  </a:cubicBezTo>
                  <a:lnTo>
                    <a:pt x="45601" y="427"/>
                  </a:lnTo>
                  <a:cubicBezTo>
                    <a:pt x="45601" y="181"/>
                    <a:pt x="45421" y="1"/>
                    <a:pt x="451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69"/>
            <p:cNvSpPr/>
            <p:nvPr/>
          </p:nvSpPr>
          <p:spPr>
            <a:xfrm>
              <a:off x="4237099" y="2051650"/>
              <a:ext cx="28700" cy="24925"/>
            </a:xfrm>
            <a:custGeom>
              <a:rect b="b" l="l" r="r" t="t"/>
              <a:pathLst>
                <a:path extrusionOk="0" h="997" w="1148">
                  <a:moveTo>
                    <a:pt x="492" y="0"/>
                  </a:moveTo>
                  <a:cubicBezTo>
                    <a:pt x="214" y="0"/>
                    <a:pt x="0" y="230"/>
                    <a:pt x="0" y="508"/>
                  </a:cubicBezTo>
                  <a:cubicBezTo>
                    <a:pt x="0" y="798"/>
                    <a:pt x="243" y="996"/>
                    <a:pt x="496" y="996"/>
                  </a:cubicBezTo>
                  <a:cubicBezTo>
                    <a:pt x="615" y="996"/>
                    <a:pt x="737" y="952"/>
                    <a:pt x="836" y="852"/>
                  </a:cubicBezTo>
                  <a:cubicBezTo>
                    <a:pt x="1148" y="541"/>
                    <a:pt x="935" y="0"/>
                    <a:pt x="492" y="0"/>
                  </a:cubicBezTo>
                  <a:close/>
                </a:path>
              </a:pathLst>
            </a:custGeom>
            <a:solidFill>
              <a:srgbClr val="8FDF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69"/>
            <p:cNvSpPr/>
            <p:nvPr/>
          </p:nvSpPr>
          <p:spPr>
            <a:xfrm>
              <a:off x="4179825" y="3667150"/>
              <a:ext cx="125000" cy="106825"/>
            </a:xfrm>
            <a:custGeom>
              <a:rect b="b" l="l" r="r" t="t"/>
              <a:pathLst>
                <a:path extrusionOk="0" h="4273" w="5000">
                  <a:moveTo>
                    <a:pt x="2869" y="355"/>
                  </a:moveTo>
                  <a:cubicBezTo>
                    <a:pt x="3836" y="355"/>
                    <a:pt x="4639" y="1158"/>
                    <a:pt x="4639" y="2142"/>
                  </a:cubicBezTo>
                  <a:cubicBezTo>
                    <a:pt x="4639" y="3206"/>
                    <a:pt x="3762" y="3917"/>
                    <a:pt x="2850" y="3917"/>
                  </a:cubicBezTo>
                  <a:cubicBezTo>
                    <a:pt x="2413" y="3917"/>
                    <a:pt x="1968" y="3754"/>
                    <a:pt x="1607" y="3387"/>
                  </a:cubicBezTo>
                  <a:cubicBezTo>
                    <a:pt x="492" y="2273"/>
                    <a:pt x="1279" y="355"/>
                    <a:pt x="2869" y="355"/>
                  </a:cubicBezTo>
                  <a:close/>
                  <a:moveTo>
                    <a:pt x="2849" y="1"/>
                  </a:moveTo>
                  <a:cubicBezTo>
                    <a:pt x="2320" y="1"/>
                    <a:pt x="1781" y="197"/>
                    <a:pt x="1344" y="634"/>
                  </a:cubicBezTo>
                  <a:cubicBezTo>
                    <a:pt x="0" y="1978"/>
                    <a:pt x="967" y="4273"/>
                    <a:pt x="2869" y="4273"/>
                  </a:cubicBezTo>
                  <a:cubicBezTo>
                    <a:pt x="4049" y="4273"/>
                    <a:pt x="5000" y="3306"/>
                    <a:pt x="5000" y="2142"/>
                  </a:cubicBezTo>
                  <a:cubicBezTo>
                    <a:pt x="5000" y="847"/>
                    <a:pt x="3946" y="1"/>
                    <a:pt x="284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2868" name="Google Shape;2868;p69"/>
          <p:cNvPicPr preferRelativeResize="0"/>
          <p:nvPr/>
        </p:nvPicPr>
        <p:blipFill>
          <a:blip r:embed="rId3">
            <a:alphaModFix/>
          </a:blip>
          <a:stretch>
            <a:fillRect/>
          </a:stretch>
        </p:blipFill>
        <p:spPr>
          <a:xfrm>
            <a:off x="1858600" y="1106750"/>
            <a:ext cx="2103800" cy="2803276"/>
          </a:xfrm>
          <a:prstGeom prst="rect">
            <a:avLst/>
          </a:prstGeom>
          <a:noFill/>
          <a:ln>
            <a:noFill/>
          </a:ln>
        </p:spPr>
      </p:pic>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72" name="Shape 2872"/>
        <p:cNvGrpSpPr/>
        <p:nvPr/>
      </p:nvGrpSpPr>
      <p:grpSpPr>
        <a:xfrm>
          <a:off x="0" y="0"/>
          <a:ext cx="0" cy="0"/>
          <a:chOff x="0" y="0"/>
          <a:chExt cx="0" cy="0"/>
        </a:xfrm>
      </p:grpSpPr>
      <p:sp>
        <p:nvSpPr>
          <p:cNvPr id="2873" name="Google Shape;2873;p70"/>
          <p:cNvSpPr txBox="1"/>
          <p:nvPr>
            <p:ph type="title"/>
          </p:nvPr>
        </p:nvSpPr>
        <p:spPr>
          <a:xfrm>
            <a:off x="1003300" y="1717375"/>
            <a:ext cx="2923800" cy="5178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WEBSITE</a:t>
            </a:r>
            <a:endParaRPr/>
          </a:p>
        </p:txBody>
      </p:sp>
      <p:sp>
        <p:nvSpPr>
          <p:cNvPr id="2874" name="Google Shape;2874;p70"/>
          <p:cNvSpPr txBox="1"/>
          <p:nvPr>
            <p:ph idx="1" type="body"/>
          </p:nvPr>
        </p:nvSpPr>
        <p:spPr>
          <a:xfrm>
            <a:off x="1003300" y="2282792"/>
            <a:ext cx="2923800" cy="12288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You can replace the image on the screen with your own work. Just delete this one and add yours</a:t>
            </a:r>
            <a:endParaRPr/>
          </a:p>
        </p:txBody>
      </p:sp>
      <p:grpSp>
        <p:nvGrpSpPr>
          <p:cNvPr id="2875" name="Google Shape;2875;p70"/>
          <p:cNvGrpSpPr/>
          <p:nvPr/>
        </p:nvGrpSpPr>
        <p:grpSpPr>
          <a:xfrm rot="16942">
            <a:off x="4184262" y="1447215"/>
            <a:ext cx="4143786" cy="2249070"/>
            <a:chOff x="3675723" y="1369555"/>
            <a:chExt cx="4439400" cy="2409517"/>
          </a:xfrm>
        </p:grpSpPr>
        <p:sp>
          <p:nvSpPr>
            <p:cNvPr id="2876" name="Google Shape;2876;p70"/>
            <p:cNvSpPr/>
            <p:nvPr/>
          </p:nvSpPr>
          <p:spPr>
            <a:xfrm>
              <a:off x="3675723" y="3607015"/>
              <a:ext cx="4439400" cy="172057"/>
            </a:xfrm>
            <a:custGeom>
              <a:rect b="b" l="l" r="r" t="t"/>
              <a:pathLst>
                <a:path extrusionOk="0" h="6026" w="155482">
                  <a:moveTo>
                    <a:pt x="318" y="1"/>
                  </a:moveTo>
                  <a:cubicBezTo>
                    <a:pt x="142" y="1"/>
                    <a:pt x="0" y="144"/>
                    <a:pt x="0" y="318"/>
                  </a:cubicBezTo>
                  <a:cubicBezTo>
                    <a:pt x="0" y="3470"/>
                    <a:pt x="2555" y="6025"/>
                    <a:pt x="5705" y="6025"/>
                  </a:cubicBezTo>
                  <a:lnTo>
                    <a:pt x="149776" y="6025"/>
                  </a:lnTo>
                  <a:cubicBezTo>
                    <a:pt x="152926" y="6025"/>
                    <a:pt x="155481" y="3470"/>
                    <a:pt x="155481" y="318"/>
                  </a:cubicBezTo>
                  <a:cubicBezTo>
                    <a:pt x="155481" y="144"/>
                    <a:pt x="155340" y="1"/>
                    <a:pt x="15516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70"/>
            <p:cNvSpPr/>
            <p:nvPr/>
          </p:nvSpPr>
          <p:spPr>
            <a:xfrm>
              <a:off x="4048504" y="1369555"/>
              <a:ext cx="3693808" cy="2237545"/>
            </a:xfrm>
            <a:custGeom>
              <a:rect b="b" l="l" r="r" t="t"/>
              <a:pathLst>
                <a:path extrusionOk="0" h="78366" w="129369">
                  <a:moveTo>
                    <a:pt x="129" y="0"/>
                  </a:moveTo>
                  <a:cubicBezTo>
                    <a:pt x="59" y="0"/>
                    <a:pt x="0" y="57"/>
                    <a:pt x="0" y="129"/>
                  </a:cubicBezTo>
                  <a:lnTo>
                    <a:pt x="0" y="78366"/>
                  </a:lnTo>
                  <a:lnTo>
                    <a:pt x="129369" y="78366"/>
                  </a:lnTo>
                  <a:lnTo>
                    <a:pt x="129369" y="129"/>
                  </a:lnTo>
                  <a:cubicBezTo>
                    <a:pt x="129369" y="57"/>
                    <a:pt x="129311" y="0"/>
                    <a:pt x="129240" y="0"/>
                  </a:cubicBezTo>
                  <a:close/>
                </a:path>
              </a:pathLst>
            </a:custGeom>
            <a:solidFill>
              <a:srgbClr val="DF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70"/>
            <p:cNvSpPr/>
            <p:nvPr/>
          </p:nvSpPr>
          <p:spPr>
            <a:xfrm>
              <a:off x="5358322" y="3607072"/>
              <a:ext cx="1074174" cy="69468"/>
            </a:xfrm>
            <a:custGeom>
              <a:rect b="b" l="l" r="r" t="t"/>
              <a:pathLst>
                <a:path extrusionOk="0" h="2433" w="37621">
                  <a:moveTo>
                    <a:pt x="1" y="1"/>
                  </a:moveTo>
                  <a:cubicBezTo>
                    <a:pt x="1" y="1344"/>
                    <a:pt x="1090" y="2432"/>
                    <a:pt x="2434" y="2432"/>
                  </a:cubicBezTo>
                  <a:lnTo>
                    <a:pt x="35189" y="2432"/>
                  </a:lnTo>
                  <a:cubicBezTo>
                    <a:pt x="36532" y="2432"/>
                    <a:pt x="37621" y="1344"/>
                    <a:pt x="3762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79" name="Google Shape;2879;p70"/>
          <p:cNvSpPr/>
          <p:nvPr/>
        </p:nvSpPr>
        <p:spPr>
          <a:xfrm rot="16751">
            <a:off x="4647699" y="1614484"/>
            <a:ext cx="3220101" cy="1805864"/>
          </a:xfrm>
          <a:custGeom>
            <a:rect b="b" l="l" r="r" t="t"/>
            <a:pathLst>
              <a:path extrusionOk="0" h="69690" w="120692">
                <a:moveTo>
                  <a:pt x="47" y="0"/>
                </a:moveTo>
                <a:cubicBezTo>
                  <a:pt x="20" y="0"/>
                  <a:pt x="0" y="22"/>
                  <a:pt x="0" y="47"/>
                </a:cubicBezTo>
                <a:lnTo>
                  <a:pt x="0" y="69643"/>
                </a:lnTo>
                <a:cubicBezTo>
                  <a:pt x="0" y="69670"/>
                  <a:pt x="20" y="69690"/>
                  <a:pt x="47" y="69690"/>
                </a:cubicBezTo>
                <a:lnTo>
                  <a:pt x="120644" y="69690"/>
                </a:lnTo>
                <a:cubicBezTo>
                  <a:pt x="120671" y="69690"/>
                  <a:pt x="120691" y="69670"/>
                  <a:pt x="120691" y="69643"/>
                </a:cubicBezTo>
                <a:lnTo>
                  <a:pt x="120691" y="47"/>
                </a:lnTo>
                <a:cubicBezTo>
                  <a:pt x="120691" y="22"/>
                  <a:pt x="120671" y="0"/>
                  <a:pt x="1206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880" name="Google Shape;2880;p70"/>
          <p:cNvPicPr preferRelativeResize="0"/>
          <p:nvPr/>
        </p:nvPicPr>
        <p:blipFill rotWithShape="1">
          <a:blip r:embed="rId3">
            <a:alphaModFix/>
          </a:blip>
          <a:srcRect b="4287" l="0" r="2381" t="0"/>
          <a:stretch/>
        </p:blipFill>
        <p:spPr>
          <a:xfrm>
            <a:off x="4650425" y="1606650"/>
            <a:ext cx="3217874" cy="1562151"/>
          </a:xfrm>
          <a:prstGeom prst="rect">
            <a:avLst/>
          </a:prstGeom>
          <a:noFill/>
          <a:ln>
            <a:noFill/>
          </a:ln>
        </p:spPr>
      </p:pic>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84" name="Shape 2884"/>
        <p:cNvGrpSpPr/>
        <p:nvPr/>
      </p:nvGrpSpPr>
      <p:grpSpPr>
        <a:xfrm>
          <a:off x="0" y="0"/>
          <a:ext cx="0" cy="0"/>
          <a:chOff x="0" y="0"/>
          <a:chExt cx="0" cy="0"/>
        </a:xfrm>
      </p:grpSpPr>
      <p:sp>
        <p:nvSpPr>
          <p:cNvPr id="2885" name="Google Shape;2885;p71"/>
          <p:cNvSpPr txBox="1"/>
          <p:nvPr>
            <p:ph type="title"/>
          </p:nvPr>
        </p:nvSpPr>
        <p:spPr>
          <a:xfrm>
            <a:off x="2118288" y="860088"/>
            <a:ext cx="4907400" cy="1208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THANKS!</a:t>
            </a:r>
            <a:endParaRPr/>
          </a:p>
        </p:txBody>
      </p:sp>
      <p:sp>
        <p:nvSpPr>
          <p:cNvPr id="2886" name="Google Shape;2886;p71"/>
          <p:cNvSpPr txBox="1"/>
          <p:nvPr>
            <p:ph idx="2" type="title"/>
          </p:nvPr>
        </p:nvSpPr>
        <p:spPr>
          <a:xfrm>
            <a:off x="2986350" y="2068800"/>
            <a:ext cx="3171300" cy="1087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Do you have any questions? youremail@freepik.com </a:t>
            </a:r>
            <a:endParaRPr/>
          </a:p>
          <a:p>
            <a:pPr indent="0" lvl="0" marL="0" rtl="0" algn="ctr">
              <a:spcBef>
                <a:spcPts val="0"/>
              </a:spcBef>
              <a:spcAft>
                <a:spcPts val="0"/>
              </a:spcAft>
              <a:buClr>
                <a:schemeClr val="dk1"/>
              </a:buClr>
              <a:buSzPts val="1100"/>
              <a:buFont typeface="Arial"/>
              <a:buNone/>
            </a:pPr>
            <a:r>
              <a:rPr lang="en"/>
              <a:t>+91  620 421 838  yourcompany.com</a:t>
            </a:r>
            <a:endParaRPr/>
          </a:p>
          <a:p>
            <a:pPr indent="0" lvl="0" marL="0" rtl="0" algn="ctr">
              <a:spcBef>
                <a:spcPts val="0"/>
              </a:spcBef>
              <a:spcAft>
                <a:spcPts val="0"/>
              </a:spcAft>
              <a:buClr>
                <a:schemeClr val="dk1"/>
              </a:buClr>
              <a:buSzPts val="1100"/>
              <a:buFont typeface="Arial"/>
              <a:buNone/>
            </a:pPr>
            <a:r>
              <a:t/>
            </a:r>
            <a:endParaRPr/>
          </a:p>
          <a:p>
            <a:pPr indent="0" lvl="0" marL="0" rtl="0" algn="ctr">
              <a:spcBef>
                <a:spcPts val="0"/>
              </a:spcBef>
              <a:spcAft>
                <a:spcPts val="0"/>
              </a:spcAft>
              <a:buNone/>
            </a:pPr>
            <a:r>
              <a:t/>
            </a:r>
            <a:endParaRPr/>
          </a:p>
        </p:txBody>
      </p:sp>
      <p:sp>
        <p:nvSpPr>
          <p:cNvPr id="2887" name="Google Shape;2887;p71"/>
          <p:cNvSpPr txBox="1"/>
          <p:nvPr/>
        </p:nvSpPr>
        <p:spPr>
          <a:xfrm>
            <a:off x="2650500" y="4133863"/>
            <a:ext cx="3843000" cy="321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100">
                <a:solidFill>
                  <a:schemeClr val="lt2"/>
                </a:solidFill>
                <a:latin typeface="Spartan"/>
                <a:ea typeface="Spartan"/>
                <a:cs typeface="Spartan"/>
                <a:sym typeface="Spartan"/>
              </a:rPr>
              <a:t>Please keep this slide for attribution</a:t>
            </a:r>
            <a:endParaRPr b="1" sz="1100">
              <a:solidFill>
                <a:schemeClr val="lt2"/>
              </a:solidFill>
              <a:latin typeface="Spartan"/>
              <a:ea typeface="Spartan"/>
              <a:cs typeface="Spartan"/>
              <a:sym typeface="Spartan"/>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91" name="Shape 2891"/>
        <p:cNvGrpSpPr/>
        <p:nvPr/>
      </p:nvGrpSpPr>
      <p:grpSpPr>
        <a:xfrm>
          <a:off x="0" y="0"/>
          <a:ext cx="0" cy="0"/>
          <a:chOff x="0" y="0"/>
          <a:chExt cx="0" cy="0"/>
        </a:xfrm>
      </p:grpSpPr>
      <p:sp>
        <p:nvSpPr>
          <p:cNvPr id="2892" name="Google Shape;2892;p72"/>
          <p:cNvSpPr txBox="1"/>
          <p:nvPr>
            <p:ph type="title"/>
          </p:nvPr>
        </p:nvSpPr>
        <p:spPr>
          <a:xfrm>
            <a:off x="714775" y="549000"/>
            <a:ext cx="7757700" cy="536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ALTERNATIVE RESOURCES</a:t>
            </a:r>
            <a:endParaRPr/>
          </a:p>
        </p:txBody>
      </p:sp>
      <p:grpSp>
        <p:nvGrpSpPr>
          <p:cNvPr id="2893" name="Google Shape;2893;p72"/>
          <p:cNvGrpSpPr/>
          <p:nvPr/>
        </p:nvGrpSpPr>
        <p:grpSpPr>
          <a:xfrm>
            <a:off x="3680648" y="1178050"/>
            <a:ext cx="1124558" cy="1878054"/>
            <a:chOff x="3680648" y="1133475"/>
            <a:chExt cx="1124558" cy="1878054"/>
          </a:xfrm>
        </p:grpSpPr>
        <p:sp>
          <p:nvSpPr>
            <p:cNvPr id="2894" name="Google Shape;2894;p72"/>
            <p:cNvSpPr/>
            <p:nvPr/>
          </p:nvSpPr>
          <p:spPr>
            <a:xfrm>
              <a:off x="4055715" y="1634894"/>
              <a:ext cx="376410" cy="24894"/>
            </a:xfrm>
            <a:custGeom>
              <a:rect b="b" l="l" r="r" t="t"/>
              <a:pathLst>
                <a:path extrusionOk="0" h="1156" w="17479">
                  <a:moveTo>
                    <a:pt x="1" y="1"/>
                  </a:moveTo>
                  <a:lnTo>
                    <a:pt x="1" y="1156"/>
                  </a:lnTo>
                  <a:lnTo>
                    <a:pt x="17478" y="1156"/>
                  </a:lnTo>
                  <a:lnTo>
                    <a:pt x="1747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72"/>
            <p:cNvSpPr/>
            <p:nvPr/>
          </p:nvSpPr>
          <p:spPr>
            <a:xfrm>
              <a:off x="4055715" y="1679409"/>
              <a:ext cx="376410" cy="111960"/>
            </a:xfrm>
            <a:custGeom>
              <a:rect b="b" l="l" r="r" t="t"/>
              <a:pathLst>
                <a:path extrusionOk="0" h="5199" w="17479">
                  <a:moveTo>
                    <a:pt x="1" y="1"/>
                  </a:moveTo>
                  <a:lnTo>
                    <a:pt x="1" y="5198"/>
                  </a:lnTo>
                  <a:lnTo>
                    <a:pt x="17478" y="5198"/>
                  </a:lnTo>
                  <a:lnTo>
                    <a:pt x="1747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72"/>
            <p:cNvSpPr/>
            <p:nvPr/>
          </p:nvSpPr>
          <p:spPr>
            <a:xfrm>
              <a:off x="4098270" y="1693816"/>
              <a:ext cx="291972" cy="75286"/>
            </a:xfrm>
            <a:custGeom>
              <a:rect b="b" l="l" r="r" t="t"/>
              <a:pathLst>
                <a:path extrusionOk="0" h="3496" w="13558">
                  <a:moveTo>
                    <a:pt x="1" y="0"/>
                  </a:moveTo>
                  <a:lnTo>
                    <a:pt x="1" y="3496"/>
                  </a:lnTo>
                  <a:lnTo>
                    <a:pt x="1976" y="3496"/>
                  </a:lnTo>
                  <a:lnTo>
                    <a:pt x="1976" y="0"/>
                  </a:lnTo>
                  <a:close/>
                  <a:moveTo>
                    <a:pt x="3830" y="0"/>
                  </a:moveTo>
                  <a:lnTo>
                    <a:pt x="3830" y="3496"/>
                  </a:lnTo>
                  <a:lnTo>
                    <a:pt x="5806" y="3496"/>
                  </a:lnTo>
                  <a:lnTo>
                    <a:pt x="5806" y="0"/>
                  </a:lnTo>
                  <a:close/>
                  <a:moveTo>
                    <a:pt x="7752" y="0"/>
                  </a:moveTo>
                  <a:lnTo>
                    <a:pt x="7752" y="3496"/>
                  </a:lnTo>
                  <a:lnTo>
                    <a:pt x="9727" y="3496"/>
                  </a:lnTo>
                  <a:lnTo>
                    <a:pt x="9727" y="0"/>
                  </a:lnTo>
                  <a:close/>
                  <a:moveTo>
                    <a:pt x="11581" y="0"/>
                  </a:moveTo>
                  <a:lnTo>
                    <a:pt x="11581" y="3496"/>
                  </a:lnTo>
                  <a:lnTo>
                    <a:pt x="13557" y="3496"/>
                  </a:lnTo>
                  <a:lnTo>
                    <a:pt x="1355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72"/>
            <p:cNvSpPr/>
            <p:nvPr/>
          </p:nvSpPr>
          <p:spPr>
            <a:xfrm>
              <a:off x="3985035" y="1905255"/>
              <a:ext cx="518434" cy="24227"/>
            </a:xfrm>
            <a:custGeom>
              <a:rect b="b" l="l" r="r" t="t"/>
              <a:pathLst>
                <a:path extrusionOk="0" h="1125" w="24074">
                  <a:moveTo>
                    <a:pt x="0" y="0"/>
                  </a:moveTo>
                  <a:lnTo>
                    <a:pt x="0" y="1125"/>
                  </a:lnTo>
                  <a:lnTo>
                    <a:pt x="24074" y="1125"/>
                  </a:lnTo>
                  <a:lnTo>
                    <a:pt x="2407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72"/>
            <p:cNvSpPr/>
            <p:nvPr/>
          </p:nvSpPr>
          <p:spPr>
            <a:xfrm>
              <a:off x="3985035" y="1949102"/>
              <a:ext cx="518434" cy="111960"/>
            </a:xfrm>
            <a:custGeom>
              <a:rect b="b" l="l" r="r" t="t"/>
              <a:pathLst>
                <a:path extrusionOk="0" h="5199" w="24074">
                  <a:moveTo>
                    <a:pt x="0" y="1"/>
                  </a:moveTo>
                  <a:lnTo>
                    <a:pt x="0" y="5198"/>
                  </a:lnTo>
                  <a:lnTo>
                    <a:pt x="24074" y="5198"/>
                  </a:lnTo>
                  <a:lnTo>
                    <a:pt x="2407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72"/>
            <p:cNvSpPr/>
            <p:nvPr/>
          </p:nvSpPr>
          <p:spPr>
            <a:xfrm>
              <a:off x="4064890" y="1960882"/>
              <a:ext cx="358730" cy="75308"/>
            </a:xfrm>
            <a:custGeom>
              <a:rect b="b" l="l" r="r" t="t"/>
              <a:pathLst>
                <a:path extrusionOk="0" h="3497" w="16658">
                  <a:moveTo>
                    <a:pt x="0" y="1"/>
                  </a:moveTo>
                  <a:lnTo>
                    <a:pt x="0" y="3496"/>
                  </a:lnTo>
                  <a:lnTo>
                    <a:pt x="2432" y="3496"/>
                  </a:lnTo>
                  <a:lnTo>
                    <a:pt x="2432" y="1"/>
                  </a:lnTo>
                  <a:close/>
                  <a:moveTo>
                    <a:pt x="4742" y="1"/>
                  </a:moveTo>
                  <a:lnTo>
                    <a:pt x="4742" y="3496"/>
                  </a:lnTo>
                  <a:lnTo>
                    <a:pt x="7174" y="3496"/>
                  </a:lnTo>
                  <a:lnTo>
                    <a:pt x="7174" y="1"/>
                  </a:lnTo>
                  <a:close/>
                  <a:moveTo>
                    <a:pt x="9484" y="1"/>
                  </a:moveTo>
                  <a:lnTo>
                    <a:pt x="9484" y="3496"/>
                  </a:lnTo>
                  <a:lnTo>
                    <a:pt x="11916" y="3496"/>
                  </a:lnTo>
                  <a:lnTo>
                    <a:pt x="11916" y="1"/>
                  </a:lnTo>
                  <a:close/>
                  <a:moveTo>
                    <a:pt x="14226" y="1"/>
                  </a:moveTo>
                  <a:lnTo>
                    <a:pt x="14226" y="3496"/>
                  </a:lnTo>
                  <a:lnTo>
                    <a:pt x="16657" y="3496"/>
                  </a:lnTo>
                  <a:lnTo>
                    <a:pt x="1665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72"/>
            <p:cNvSpPr/>
            <p:nvPr/>
          </p:nvSpPr>
          <p:spPr>
            <a:xfrm>
              <a:off x="3930032" y="2174927"/>
              <a:ext cx="626453" cy="24916"/>
            </a:xfrm>
            <a:custGeom>
              <a:rect b="b" l="l" r="r" t="t"/>
              <a:pathLst>
                <a:path extrusionOk="0" h="1157" w="29090">
                  <a:moveTo>
                    <a:pt x="1" y="1"/>
                  </a:moveTo>
                  <a:lnTo>
                    <a:pt x="1" y="1156"/>
                  </a:lnTo>
                  <a:lnTo>
                    <a:pt x="29090" y="1156"/>
                  </a:lnTo>
                  <a:lnTo>
                    <a:pt x="2909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72"/>
            <p:cNvSpPr/>
            <p:nvPr/>
          </p:nvSpPr>
          <p:spPr>
            <a:xfrm>
              <a:off x="3930032" y="2219442"/>
              <a:ext cx="626453" cy="128327"/>
            </a:xfrm>
            <a:custGeom>
              <a:rect b="b" l="l" r="r" t="t"/>
              <a:pathLst>
                <a:path extrusionOk="0" h="5959" w="29090">
                  <a:moveTo>
                    <a:pt x="1" y="1"/>
                  </a:moveTo>
                  <a:lnTo>
                    <a:pt x="1" y="5958"/>
                  </a:lnTo>
                  <a:lnTo>
                    <a:pt x="29090" y="5958"/>
                  </a:lnTo>
                  <a:lnTo>
                    <a:pt x="2909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72"/>
            <p:cNvSpPr/>
            <p:nvPr/>
          </p:nvSpPr>
          <p:spPr>
            <a:xfrm>
              <a:off x="4048522" y="2245629"/>
              <a:ext cx="391463" cy="75308"/>
            </a:xfrm>
            <a:custGeom>
              <a:rect b="b" l="l" r="r" t="t"/>
              <a:pathLst>
                <a:path extrusionOk="0" h="3497" w="18178">
                  <a:moveTo>
                    <a:pt x="1" y="1"/>
                  </a:moveTo>
                  <a:lnTo>
                    <a:pt x="1" y="3496"/>
                  </a:lnTo>
                  <a:lnTo>
                    <a:pt x="2645" y="3496"/>
                  </a:lnTo>
                  <a:lnTo>
                    <a:pt x="2645" y="1"/>
                  </a:lnTo>
                  <a:close/>
                  <a:moveTo>
                    <a:pt x="5168" y="1"/>
                  </a:moveTo>
                  <a:lnTo>
                    <a:pt x="5168" y="3496"/>
                  </a:lnTo>
                  <a:lnTo>
                    <a:pt x="7812" y="3496"/>
                  </a:lnTo>
                  <a:lnTo>
                    <a:pt x="7812" y="1"/>
                  </a:lnTo>
                  <a:close/>
                  <a:moveTo>
                    <a:pt x="10365" y="1"/>
                  </a:moveTo>
                  <a:lnTo>
                    <a:pt x="10365" y="3496"/>
                  </a:lnTo>
                  <a:lnTo>
                    <a:pt x="13010" y="3496"/>
                  </a:lnTo>
                  <a:lnTo>
                    <a:pt x="13010" y="1"/>
                  </a:lnTo>
                  <a:close/>
                  <a:moveTo>
                    <a:pt x="15533" y="1"/>
                  </a:moveTo>
                  <a:lnTo>
                    <a:pt x="15533" y="3496"/>
                  </a:lnTo>
                  <a:lnTo>
                    <a:pt x="18177" y="3496"/>
                  </a:lnTo>
                  <a:lnTo>
                    <a:pt x="1817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72"/>
            <p:cNvSpPr/>
            <p:nvPr/>
          </p:nvSpPr>
          <p:spPr>
            <a:xfrm>
              <a:off x="3893378" y="2461656"/>
              <a:ext cx="700426" cy="24227"/>
            </a:xfrm>
            <a:custGeom>
              <a:rect b="b" l="l" r="r" t="t"/>
              <a:pathLst>
                <a:path extrusionOk="0" h="1125" w="32525">
                  <a:moveTo>
                    <a:pt x="1" y="0"/>
                  </a:moveTo>
                  <a:lnTo>
                    <a:pt x="1" y="1125"/>
                  </a:lnTo>
                  <a:lnTo>
                    <a:pt x="32524" y="1125"/>
                  </a:lnTo>
                  <a:lnTo>
                    <a:pt x="3252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72"/>
            <p:cNvSpPr/>
            <p:nvPr/>
          </p:nvSpPr>
          <p:spPr>
            <a:xfrm>
              <a:off x="3893378" y="2505503"/>
              <a:ext cx="700426" cy="128327"/>
            </a:xfrm>
            <a:custGeom>
              <a:rect b="b" l="l" r="r" t="t"/>
              <a:pathLst>
                <a:path extrusionOk="0" h="5959" w="32525">
                  <a:moveTo>
                    <a:pt x="1" y="1"/>
                  </a:moveTo>
                  <a:lnTo>
                    <a:pt x="1" y="5958"/>
                  </a:lnTo>
                  <a:lnTo>
                    <a:pt x="32524" y="5958"/>
                  </a:lnTo>
                  <a:lnTo>
                    <a:pt x="3252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72"/>
            <p:cNvSpPr/>
            <p:nvPr/>
          </p:nvSpPr>
          <p:spPr>
            <a:xfrm>
              <a:off x="3990268" y="2531690"/>
              <a:ext cx="507968" cy="80541"/>
            </a:xfrm>
            <a:custGeom>
              <a:rect b="b" l="l" r="r" t="t"/>
              <a:pathLst>
                <a:path extrusionOk="0" h="3740" w="23588">
                  <a:moveTo>
                    <a:pt x="6718" y="1"/>
                  </a:moveTo>
                  <a:lnTo>
                    <a:pt x="6718" y="3678"/>
                  </a:lnTo>
                  <a:lnTo>
                    <a:pt x="10183" y="3678"/>
                  </a:lnTo>
                  <a:lnTo>
                    <a:pt x="10183" y="1"/>
                  </a:lnTo>
                  <a:close/>
                  <a:moveTo>
                    <a:pt x="13405" y="1"/>
                  </a:moveTo>
                  <a:lnTo>
                    <a:pt x="13405" y="3678"/>
                  </a:lnTo>
                  <a:lnTo>
                    <a:pt x="16870" y="3678"/>
                  </a:lnTo>
                  <a:lnTo>
                    <a:pt x="16870" y="1"/>
                  </a:lnTo>
                  <a:close/>
                  <a:moveTo>
                    <a:pt x="20122" y="1"/>
                  </a:moveTo>
                  <a:lnTo>
                    <a:pt x="20122" y="3678"/>
                  </a:lnTo>
                  <a:lnTo>
                    <a:pt x="23587" y="3678"/>
                  </a:lnTo>
                  <a:lnTo>
                    <a:pt x="23587" y="1"/>
                  </a:lnTo>
                  <a:close/>
                  <a:moveTo>
                    <a:pt x="0" y="61"/>
                  </a:moveTo>
                  <a:lnTo>
                    <a:pt x="0" y="3739"/>
                  </a:lnTo>
                  <a:lnTo>
                    <a:pt x="3465" y="3739"/>
                  </a:lnTo>
                  <a:lnTo>
                    <a:pt x="3465" y="6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72"/>
            <p:cNvSpPr/>
            <p:nvPr/>
          </p:nvSpPr>
          <p:spPr>
            <a:xfrm>
              <a:off x="4040016" y="1659768"/>
              <a:ext cx="406516" cy="19661"/>
            </a:xfrm>
            <a:custGeom>
              <a:rect b="b" l="l" r="r" t="t"/>
              <a:pathLst>
                <a:path extrusionOk="0" h="913" w="18877">
                  <a:moveTo>
                    <a:pt x="0" y="1"/>
                  </a:moveTo>
                  <a:lnTo>
                    <a:pt x="0" y="913"/>
                  </a:lnTo>
                  <a:lnTo>
                    <a:pt x="18876" y="913"/>
                  </a:lnTo>
                  <a:lnTo>
                    <a:pt x="18876" y="1"/>
                  </a:ln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72"/>
            <p:cNvSpPr/>
            <p:nvPr/>
          </p:nvSpPr>
          <p:spPr>
            <a:xfrm>
              <a:off x="3969981" y="1929462"/>
              <a:ext cx="547893" cy="19661"/>
            </a:xfrm>
            <a:custGeom>
              <a:rect b="b" l="l" r="r" t="t"/>
              <a:pathLst>
                <a:path extrusionOk="0" h="913" w="25442">
                  <a:moveTo>
                    <a:pt x="0" y="1"/>
                  </a:moveTo>
                  <a:lnTo>
                    <a:pt x="0" y="913"/>
                  </a:lnTo>
                  <a:lnTo>
                    <a:pt x="25441" y="913"/>
                  </a:lnTo>
                  <a:lnTo>
                    <a:pt x="25441" y="1"/>
                  </a:ln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72"/>
            <p:cNvSpPr/>
            <p:nvPr/>
          </p:nvSpPr>
          <p:spPr>
            <a:xfrm>
              <a:off x="3915646" y="2199823"/>
              <a:ext cx="656559" cy="19640"/>
            </a:xfrm>
            <a:custGeom>
              <a:rect b="b" l="l" r="r" t="t"/>
              <a:pathLst>
                <a:path extrusionOk="0" h="912" w="30488">
                  <a:moveTo>
                    <a:pt x="0" y="0"/>
                  </a:moveTo>
                  <a:lnTo>
                    <a:pt x="0" y="912"/>
                  </a:lnTo>
                  <a:lnTo>
                    <a:pt x="30487" y="912"/>
                  </a:lnTo>
                  <a:lnTo>
                    <a:pt x="30487" y="0"/>
                  </a:ln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72"/>
            <p:cNvSpPr/>
            <p:nvPr/>
          </p:nvSpPr>
          <p:spPr>
            <a:xfrm>
              <a:off x="3878325" y="2485862"/>
              <a:ext cx="730532" cy="19661"/>
            </a:xfrm>
            <a:custGeom>
              <a:rect b="b" l="l" r="r" t="t"/>
              <a:pathLst>
                <a:path extrusionOk="0" h="913" w="33923">
                  <a:moveTo>
                    <a:pt x="1" y="1"/>
                  </a:moveTo>
                  <a:lnTo>
                    <a:pt x="1" y="913"/>
                  </a:lnTo>
                  <a:lnTo>
                    <a:pt x="33922" y="913"/>
                  </a:lnTo>
                  <a:lnTo>
                    <a:pt x="33922" y="1"/>
                  </a:ln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72"/>
            <p:cNvSpPr/>
            <p:nvPr/>
          </p:nvSpPr>
          <p:spPr>
            <a:xfrm>
              <a:off x="3893378" y="2843938"/>
              <a:ext cx="22" cy="90339"/>
            </a:xfrm>
            <a:custGeom>
              <a:rect b="b" l="l" r="r" t="t"/>
              <a:pathLst>
                <a:path extrusionOk="0" h="4195" w="1">
                  <a:moveTo>
                    <a:pt x="1" y="0"/>
                  </a:moveTo>
                  <a:lnTo>
                    <a:pt x="1" y="4195"/>
                  </a:lnTo>
                </a:path>
              </a:pathLst>
            </a:custGeom>
            <a:solidFill>
              <a:srgbClr val="4F1F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72"/>
            <p:cNvSpPr/>
            <p:nvPr/>
          </p:nvSpPr>
          <p:spPr>
            <a:xfrm>
              <a:off x="3892065" y="2788290"/>
              <a:ext cx="703032" cy="145986"/>
            </a:xfrm>
            <a:custGeom>
              <a:rect b="b" l="l" r="r" t="t"/>
              <a:pathLst>
                <a:path extrusionOk="0" h="6779" w="32646">
                  <a:moveTo>
                    <a:pt x="1" y="1"/>
                  </a:moveTo>
                  <a:lnTo>
                    <a:pt x="1" y="6779"/>
                  </a:lnTo>
                  <a:lnTo>
                    <a:pt x="32646" y="6779"/>
                  </a:lnTo>
                  <a:lnTo>
                    <a:pt x="3264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72"/>
            <p:cNvSpPr/>
            <p:nvPr/>
          </p:nvSpPr>
          <p:spPr>
            <a:xfrm>
              <a:off x="4202999" y="2829531"/>
              <a:ext cx="81855" cy="119153"/>
            </a:xfrm>
            <a:custGeom>
              <a:rect b="b" l="l" r="r" t="t"/>
              <a:pathLst>
                <a:path extrusionOk="0" h="5533" w="3801">
                  <a:moveTo>
                    <a:pt x="1" y="1"/>
                  </a:moveTo>
                  <a:lnTo>
                    <a:pt x="1" y="5533"/>
                  </a:lnTo>
                  <a:lnTo>
                    <a:pt x="3800" y="5533"/>
                  </a:lnTo>
                  <a:lnTo>
                    <a:pt x="380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72"/>
            <p:cNvSpPr/>
            <p:nvPr/>
          </p:nvSpPr>
          <p:spPr>
            <a:xfrm>
              <a:off x="3867191" y="2752949"/>
              <a:ext cx="752131" cy="35360"/>
            </a:xfrm>
            <a:custGeom>
              <a:rect b="b" l="l" r="r" t="t"/>
              <a:pathLst>
                <a:path extrusionOk="0" h="1642" w="34926">
                  <a:moveTo>
                    <a:pt x="1" y="0"/>
                  </a:moveTo>
                  <a:lnTo>
                    <a:pt x="1156" y="1642"/>
                  </a:lnTo>
                  <a:lnTo>
                    <a:pt x="33801" y="1642"/>
                  </a:lnTo>
                  <a:lnTo>
                    <a:pt x="3492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72"/>
            <p:cNvSpPr/>
            <p:nvPr/>
          </p:nvSpPr>
          <p:spPr>
            <a:xfrm>
              <a:off x="4595101" y="2843938"/>
              <a:ext cx="22" cy="90339"/>
            </a:xfrm>
            <a:custGeom>
              <a:rect b="b" l="l" r="r" t="t"/>
              <a:pathLst>
                <a:path extrusionOk="0" h="4195" w="1">
                  <a:moveTo>
                    <a:pt x="1" y="0"/>
                  </a:moveTo>
                  <a:lnTo>
                    <a:pt x="1" y="4195"/>
                  </a:lnTo>
                </a:path>
              </a:pathLst>
            </a:custGeom>
            <a:solidFill>
              <a:srgbClr val="4F1F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72"/>
            <p:cNvSpPr/>
            <p:nvPr/>
          </p:nvSpPr>
          <p:spPr>
            <a:xfrm>
              <a:off x="3938561" y="1441782"/>
              <a:ext cx="610733" cy="158433"/>
            </a:xfrm>
            <a:custGeom>
              <a:rect b="b" l="l" r="r" t="t"/>
              <a:pathLst>
                <a:path extrusionOk="0" h="7357" w="28360">
                  <a:moveTo>
                    <a:pt x="12766" y="1"/>
                  </a:moveTo>
                  <a:cubicBezTo>
                    <a:pt x="12766" y="1"/>
                    <a:pt x="8197" y="6103"/>
                    <a:pt x="786" y="6103"/>
                  </a:cubicBezTo>
                  <a:cubicBezTo>
                    <a:pt x="527" y="6103"/>
                    <a:pt x="265" y="6095"/>
                    <a:pt x="0" y="6080"/>
                  </a:cubicBezTo>
                  <a:lnTo>
                    <a:pt x="0" y="6080"/>
                  </a:lnTo>
                  <a:cubicBezTo>
                    <a:pt x="699" y="6901"/>
                    <a:pt x="1672" y="7357"/>
                    <a:pt x="2736" y="7357"/>
                  </a:cubicBezTo>
                  <a:lnTo>
                    <a:pt x="25624" y="7357"/>
                  </a:lnTo>
                  <a:cubicBezTo>
                    <a:pt x="26687" y="7357"/>
                    <a:pt x="27660" y="6901"/>
                    <a:pt x="28359" y="6080"/>
                  </a:cubicBezTo>
                  <a:lnTo>
                    <a:pt x="28359" y="6080"/>
                  </a:lnTo>
                  <a:cubicBezTo>
                    <a:pt x="28095" y="6095"/>
                    <a:pt x="27834" y="6103"/>
                    <a:pt x="27576" y="6103"/>
                  </a:cubicBezTo>
                  <a:cubicBezTo>
                    <a:pt x="20191" y="6103"/>
                    <a:pt x="15593" y="1"/>
                    <a:pt x="15593" y="1"/>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72"/>
            <p:cNvSpPr/>
            <p:nvPr/>
          </p:nvSpPr>
          <p:spPr>
            <a:xfrm>
              <a:off x="4142138" y="1441782"/>
              <a:ext cx="202924" cy="158433"/>
            </a:xfrm>
            <a:custGeom>
              <a:rect b="b" l="l" r="r" t="t"/>
              <a:pathLst>
                <a:path extrusionOk="0" h="7357" w="9423">
                  <a:moveTo>
                    <a:pt x="4468" y="1"/>
                  </a:moveTo>
                  <a:cubicBezTo>
                    <a:pt x="4468" y="1"/>
                    <a:pt x="2675" y="5746"/>
                    <a:pt x="0" y="7357"/>
                  </a:cubicBezTo>
                  <a:lnTo>
                    <a:pt x="9423" y="7357"/>
                  </a:lnTo>
                  <a:cubicBezTo>
                    <a:pt x="6778" y="5715"/>
                    <a:pt x="4985" y="1"/>
                    <a:pt x="4985" y="1"/>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72"/>
            <p:cNvSpPr/>
            <p:nvPr/>
          </p:nvSpPr>
          <p:spPr>
            <a:xfrm>
              <a:off x="4040016" y="1600200"/>
              <a:ext cx="406516" cy="34714"/>
            </a:xfrm>
            <a:custGeom>
              <a:rect b="b" l="l" r="r" t="t"/>
              <a:pathLst>
                <a:path extrusionOk="0" h="1612" w="18877">
                  <a:moveTo>
                    <a:pt x="0" y="1"/>
                  </a:moveTo>
                  <a:lnTo>
                    <a:pt x="730" y="1612"/>
                  </a:lnTo>
                  <a:lnTo>
                    <a:pt x="18207" y="1612"/>
                  </a:lnTo>
                  <a:lnTo>
                    <a:pt x="18876"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72"/>
            <p:cNvSpPr/>
            <p:nvPr/>
          </p:nvSpPr>
          <p:spPr>
            <a:xfrm>
              <a:off x="3969981" y="1869893"/>
              <a:ext cx="547893" cy="35382"/>
            </a:xfrm>
            <a:custGeom>
              <a:rect b="b" l="l" r="r" t="t"/>
              <a:pathLst>
                <a:path extrusionOk="0" h="1643" w="25442">
                  <a:moveTo>
                    <a:pt x="0" y="1"/>
                  </a:moveTo>
                  <a:lnTo>
                    <a:pt x="699" y="1642"/>
                  </a:lnTo>
                  <a:lnTo>
                    <a:pt x="24712" y="1642"/>
                  </a:lnTo>
                  <a:lnTo>
                    <a:pt x="25441"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72"/>
            <p:cNvSpPr/>
            <p:nvPr/>
          </p:nvSpPr>
          <p:spPr>
            <a:xfrm>
              <a:off x="3915646" y="2140255"/>
              <a:ext cx="656559" cy="34693"/>
            </a:xfrm>
            <a:custGeom>
              <a:rect b="b" l="l" r="r" t="t"/>
              <a:pathLst>
                <a:path extrusionOk="0" h="1611" w="30488">
                  <a:moveTo>
                    <a:pt x="0" y="0"/>
                  </a:moveTo>
                  <a:lnTo>
                    <a:pt x="699" y="1611"/>
                  </a:lnTo>
                  <a:lnTo>
                    <a:pt x="29758" y="1611"/>
                  </a:lnTo>
                  <a:lnTo>
                    <a:pt x="30487" y="0"/>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72"/>
            <p:cNvSpPr/>
            <p:nvPr/>
          </p:nvSpPr>
          <p:spPr>
            <a:xfrm>
              <a:off x="3878325" y="2426294"/>
              <a:ext cx="730532" cy="35382"/>
            </a:xfrm>
            <a:custGeom>
              <a:rect b="b" l="l" r="r" t="t"/>
              <a:pathLst>
                <a:path extrusionOk="0" h="1643" w="33923">
                  <a:moveTo>
                    <a:pt x="1" y="1"/>
                  </a:moveTo>
                  <a:lnTo>
                    <a:pt x="700" y="1642"/>
                  </a:lnTo>
                  <a:lnTo>
                    <a:pt x="33223" y="1642"/>
                  </a:lnTo>
                  <a:lnTo>
                    <a:pt x="33922"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72"/>
            <p:cNvSpPr/>
            <p:nvPr/>
          </p:nvSpPr>
          <p:spPr>
            <a:xfrm>
              <a:off x="3867191" y="2713668"/>
              <a:ext cx="752131" cy="39947"/>
            </a:xfrm>
            <a:custGeom>
              <a:rect b="b" l="l" r="r" t="t"/>
              <a:pathLst>
                <a:path extrusionOk="0" h="1855" w="34926">
                  <a:moveTo>
                    <a:pt x="1" y="1"/>
                  </a:moveTo>
                  <a:lnTo>
                    <a:pt x="1" y="1855"/>
                  </a:lnTo>
                  <a:lnTo>
                    <a:pt x="34926" y="1855"/>
                  </a:lnTo>
                  <a:lnTo>
                    <a:pt x="34926"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72"/>
            <p:cNvSpPr/>
            <p:nvPr/>
          </p:nvSpPr>
          <p:spPr>
            <a:xfrm>
              <a:off x="3875052" y="1790685"/>
              <a:ext cx="737078" cy="79227"/>
            </a:xfrm>
            <a:custGeom>
              <a:rect b="b" l="l" r="r" t="t"/>
              <a:pathLst>
                <a:path extrusionOk="0" h="3679" w="34227">
                  <a:moveTo>
                    <a:pt x="5958" y="1"/>
                  </a:moveTo>
                  <a:cubicBezTo>
                    <a:pt x="5958" y="1"/>
                    <a:pt x="3709" y="2098"/>
                    <a:pt x="1" y="2736"/>
                  </a:cubicBezTo>
                  <a:cubicBezTo>
                    <a:pt x="761" y="3344"/>
                    <a:pt x="1703" y="3679"/>
                    <a:pt x="2645" y="3679"/>
                  </a:cubicBezTo>
                  <a:lnTo>
                    <a:pt x="31551" y="3679"/>
                  </a:lnTo>
                  <a:cubicBezTo>
                    <a:pt x="32554" y="3679"/>
                    <a:pt x="33466" y="3344"/>
                    <a:pt x="34226" y="2736"/>
                  </a:cubicBezTo>
                  <a:cubicBezTo>
                    <a:pt x="30548" y="2098"/>
                    <a:pt x="28299" y="1"/>
                    <a:pt x="28299" y="1"/>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72"/>
            <p:cNvSpPr/>
            <p:nvPr/>
          </p:nvSpPr>
          <p:spPr>
            <a:xfrm>
              <a:off x="4078629" y="1790685"/>
              <a:ext cx="330584" cy="79227"/>
            </a:xfrm>
            <a:custGeom>
              <a:rect b="b" l="l" r="r" t="t"/>
              <a:pathLst>
                <a:path extrusionOk="0" h="3679" w="15351">
                  <a:moveTo>
                    <a:pt x="3101" y="1"/>
                  </a:moveTo>
                  <a:cubicBezTo>
                    <a:pt x="3101" y="1"/>
                    <a:pt x="1490" y="2280"/>
                    <a:pt x="1" y="3679"/>
                  </a:cubicBezTo>
                  <a:lnTo>
                    <a:pt x="15351" y="3679"/>
                  </a:lnTo>
                  <a:cubicBezTo>
                    <a:pt x="13861" y="2280"/>
                    <a:pt x="12189" y="1"/>
                    <a:pt x="12189" y="1"/>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72"/>
            <p:cNvSpPr/>
            <p:nvPr/>
          </p:nvSpPr>
          <p:spPr>
            <a:xfrm>
              <a:off x="4039348" y="1600200"/>
              <a:ext cx="406516" cy="13115"/>
            </a:xfrm>
            <a:custGeom>
              <a:rect b="b" l="l" r="r" t="t"/>
              <a:pathLst>
                <a:path extrusionOk="0" h="609" w="18877">
                  <a:moveTo>
                    <a:pt x="1" y="1"/>
                  </a:moveTo>
                  <a:lnTo>
                    <a:pt x="305" y="609"/>
                  </a:lnTo>
                  <a:lnTo>
                    <a:pt x="18603" y="609"/>
                  </a:lnTo>
                  <a:lnTo>
                    <a:pt x="18877"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72"/>
            <p:cNvSpPr/>
            <p:nvPr/>
          </p:nvSpPr>
          <p:spPr>
            <a:xfrm>
              <a:off x="3969981" y="1869893"/>
              <a:ext cx="547893" cy="13761"/>
            </a:xfrm>
            <a:custGeom>
              <a:rect b="b" l="l" r="r" t="t"/>
              <a:pathLst>
                <a:path extrusionOk="0" h="639" w="25442">
                  <a:moveTo>
                    <a:pt x="0" y="1"/>
                  </a:moveTo>
                  <a:lnTo>
                    <a:pt x="243" y="639"/>
                  </a:lnTo>
                  <a:lnTo>
                    <a:pt x="25168" y="639"/>
                  </a:lnTo>
                  <a:lnTo>
                    <a:pt x="25441"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72"/>
            <p:cNvSpPr/>
            <p:nvPr/>
          </p:nvSpPr>
          <p:spPr>
            <a:xfrm>
              <a:off x="3803703" y="2060378"/>
              <a:ext cx="878456" cy="79895"/>
            </a:xfrm>
            <a:custGeom>
              <a:rect b="b" l="l" r="r" t="t"/>
              <a:pathLst>
                <a:path extrusionOk="0" h="3710" w="40792">
                  <a:moveTo>
                    <a:pt x="5958" y="1"/>
                  </a:moveTo>
                  <a:cubicBezTo>
                    <a:pt x="5958" y="1"/>
                    <a:pt x="3709" y="2098"/>
                    <a:pt x="1" y="2736"/>
                  </a:cubicBezTo>
                  <a:lnTo>
                    <a:pt x="517" y="3101"/>
                  </a:lnTo>
                  <a:cubicBezTo>
                    <a:pt x="1186" y="3496"/>
                    <a:pt x="1976" y="3709"/>
                    <a:pt x="2736" y="3709"/>
                  </a:cubicBezTo>
                  <a:lnTo>
                    <a:pt x="38056" y="3709"/>
                  </a:lnTo>
                  <a:cubicBezTo>
                    <a:pt x="38816" y="3709"/>
                    <a:pt x="39637" y="3466"/>
                    <a:pt x="40275" y="3101"/>
                  </a:cubicBezTo>
                  <a:lnTo>
                    <a:pt x="40792" y="2736"/>
                  </a:lnTo>
                  <a:cubicBezTo>
                    <a:pt x="37114" y="2098"/>
                    <a:pt x="34864" y="1"/>
                    <a:pt x="34864" y="1"/>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72"/>
            <p:cNvSpPr/>
            <p:nvPr/>
          </p:nvSpPr>
          <p:spPr>
            <a:xfrm>
              <a:off x="4046563" y="2060378"/>
              <a:ext cx="393423" cy="79895"/>
            </a:xfrm>
            <a:custGeom>
              <a:rect b="b" l="l" r="r" t="t"/>
              <a:pathLst>
                <a:path extrusionOk="0" h="3710" w="18269">
                  <a:moveTo>
                    <a:pt x="3313" y="1"/>
                  </a:moveTo>
                  <a:cubicBezTo>
                    <a:pt x="3313" y="1"/>
                    <a:pt x="1794" y="2280"/>
                    <a:pt x="0" y="3709"/>
                  </a:cubicBezTo>
                  <a:lnTo>
                    <a:pt x="18268" y="3709"/>
                  </a:lnTo>
                  <a:cubicBezTo>
                    <a:pt x="16505" y="2280"/>
                    <a:pt x="15016" y="1"/>
                    <a:pt x="15016" y="1"/>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72"/>
            <p:cNvSpPr/>
            <p:nvPr/>
          </p:nvSpPr>
          <p:spPr>
            <a:xfrm>
              <a:off x="3749369" y="2347106"/>
              <a:ext cx="987767" cy="79206"/>
            </a:xfrm>
            <a:custGeom>
              <a:rect b="b" l="l" r="r" t="t"/>
              <a:pathLst>
                <a:path extrusionOk="0" h="3678" w="45868">
                  <a:moveTo>
                    <a:pt x="5989" y="0"/>
                  </a:moveTo>
                  <a:cubicBezTo>
                    <a:pt x="5989" y="0"/>
                    <a:pt x="3739" y="2097"/>
                    <a:pt x="1" y="2736"/>
                  </a:cubicBezTo>
                  <a:lnTo>
                    <a:pt x="548" y="3070"/>
                  </a:lnTo>
                  <a:cubicBezTo>
                    <a:pt x="1186" y="3496"/>
                    <a:pt x="1976" y="3678"/>
                    <a:pt x="2736" y="3678"/>
                  </a:cubicBezTo>
                  <a:lnTo>
                    <a:pt x="43132" y="3678"/>
                  </a:lnTo>
                  <a:cubicBezTo>
                    <a:pt x="43892" y="3678"/>
                    <a:pt x="44682" y="3465"/>
                    <a:pt x="45351" y="3070"/>
                  </a:cubicBezTo>
                  <a:lnTo>
                    <a:pt x="45868" y="2736"/>
                  </a:lnTo>
                  <a:cubicBezTo>
                    <a:pt x="42160" y="2097"/>
                    <a:pt x="39910" y="0"/>
                    <a:pt x="39910" y="0"/>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72"/>
            <p:cNvSpPr/>
            <p:nvPr/>
          </p:nvSpPr>
          <p:spPr>
            <a:xfrm>
              <a:off x="4003362" y="2347106"/>
              <a:ext cx="481135" cy="79206"/>
            </a:xfrm>
            <a:custGeom>
              <a:rect b="b" l="l" r="r" t="t"/>
              <a:pathLst>
                <a:path extrusionOk="0" h="3678" w="22342">
                  <a:moveTo>
                    <a:pt x="2857" y="0"/>
                  </a:moveTo>
                  <a:cubicBezTo>
                    <a:pt x="2857" y="0"/>
                    <a:pt x="2158" y="2280"/>
                    <a:pt x="0" y="3678"/>
                  </a:cubicBezTo>
                  <a:lnTo>
                    <a:pt x="22341" y="3678"/>
                  </a:lnTo>
                  <a:cubicBezTo>
                    <a:pt x="20183" y="2280"/>
                    <a:pt x="19058" y="0"/>
                    <a:pt x="19058" y="0"/>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72"/>
            <p:cNvSpPr/>
            <p:nvPr/>
          </p:nvSpPr>
          <p:spPr>
            <a:xfrm>
              <a:off x="3878325" y="2426294"/>
              <a:ext cx="730532" cy="13115"/>
            </a:xfrm>
            <a:custGeom>
              <a:rect b="b" l="l" r="r" t="t"/>
              <a:pathLst>
                <a:path extrusionOk="0" h="609" w="33923">
                  <a:moveTo>
                    <a:pt x="1" y="1"/>
                  </a:moveTo>
                  <a:lnTo>
                    <a:pt x="244" y="609"/>
                  </a:lnTo>
                  <a:lnTo>
                    <a:pt x="33649" y="609"/>
                  </a:lnTo>
                  <a:lnTo>
                    <a:pt x="33922"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72"/>
            <p:cNvSpPr/>
            <p:nvPr/>
          </p:nvSpPr>
          <p:spPr>
            <a:xfrm>
              <a:off x="3680648" y="2633146"/>
              <a:ext cx="1124558" cy="79895"/>
            </a:xfrm>
            <a:custGeom>
              <a:rect b="b" l="l" r="r" t="t"/>
              <a:pathLst>
                <a:path extrusionOk="0" h="3710" w="52220">
                  <a:moveTo>
                    <a:pt x="5988" y="1"/>
                  </a:moveTo>
                  <a:cubicBezTo>
                    <a:pt x="5988" y="1"/>
                    <a:pt x="3739" y="2098"/>
                    <a:pt x="0" y="2736"/>
                  </a:cubicBezTo>
                  <a:lnTo>
                    <a:pt x="547" y="3101"/>
                  </a:lnTo>
                  <a:cubicBezTo>
                    <a:pt x="1186" y="3496"/>
                    <a:pt x="1976" y="3709"/>
                    <a:pt x="2736" y="3709"/>
                  </a:cubicBezTo>
                  <a:lnTo>
                    <a:pt x="49484" y="3709"/>
                  </a:lnTo>
                  <a:cubicBezTo>
                    <a:pt x="50244" y="3709"/>
                    <a:pt x="51035" y="3466"/>
                    <a:pt x="51673" y="3101"/>
                  </a:cubicBezTo>
                  <a:lnTo>
                    <a:pt x="52220" y="2736"/>
                  </a:lnTo>
                  <a:cubicBezTo>
                    <a:pt x="48542" y="2098"/>
                    <a:pt x="46293" y="1"/>
                    <a:pt x="46293" y="1"/>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72"/>
            <p:cNvSpPr/>
            <p:nvPr/>
          </p:nvSpPr>
          <p:spPr>
            <a:xfrm>
              <a:off x="3985035" y="2634438"/>
              <a:ext cx="518434" cy="79249"/>
            </a:xfrm>
            <a:custGeom>
              <a:rect b="b" l="l" r="r" t="t"/>
              <a:pathLst>
                <a:path extrusionOk="0" h="3680" w="24074">
                  <a:moveTo>
                    <a:pt x="3585" y="0"/>
                  </a:moveTo>
                  <a:cubicBezTo>
                    <a:pt x="3524" y="0"/>
                    <a:pt x="2310" y="2240"/>
                    <a:pt x="0" y="3680"/>
                  </a:cubicBezTo>
                  <a:lnTo>
                    <a:pt x="24074" y="3680"/>
                  </a:lnTo>
                  <a:cubicBezTo>
                    <a:pt x="21703" y="2281"/>
                    <a:pt x="20487" y="2"/>
                    <a:pt x="20487" y="2"/>
                  </a:cubicBezTo>
                  <a:lnTo>
                    <a:pt x="3587" y="2"/>
                  </a:lnTo>
                  <a:cubicBezTo>
                    <a:pt x="3586" y="1"/>
                    <a:pt x="3586" y="0"/>
                    <a:pt x="3585" y="0"/>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72"/>
            <p:cNvSpPr/>
            <p:nvPr/>
          </p:nvSpPr>
          <p:spPr>
            <a:xfrm>
              <a:off x="3867191" y="2713668"/>
              <a:ext cx="752131" cy="13115"/>
            </a:xfrm>
            <a:custGeom>
              <a:rect b="b" l="l" r="r" t="t"/>
              <a:pathLst>
                <a:path extrusionOk="0" h="609" w="34926">
                  <a:moveTo>
                    <a:pt x="1" y="1"/>
                  </a:moveTo>
                  <a:lnTo>
                    <a:pt x="1" y="608"/>
                  </a:lnTo>
                  <a:lnTo>
                    <a:pt x="34926" y="608"/>
                  </a:lnTo>
                  <a:lnTo>
                    <a:pt x="34926"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72"/>
            <p:cNvSpPr/>
            <p:nvPr/>
          </p:nvSpPr>
          <p:spPr>
            <a:xfrm>
              <a:off x="3893378" y="2804657"/>
              <a:ext cx="702386" cy="7882"/>
            </a:xfrm>
            <a:custGeom>
              <a:rect b="b" l="l" r="r" t="t"/>
              <a:pathLst>
                <a:path extrusionOk="0" h="366" w="32616">
                  <a:moveTo>
                    <a:pt x="1" y="1"/>
                  </a:moveTo>
                  <a:lnTo>
                    <a:pt x="1" y="365"/>
                  </a:lnTo>
                  <a:lnTo>
                    <a:pt x="32615" y="365"/>
                  </a:lnTo>
                  <a:lnTo>
                    <a:pt x="3261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72"/>
            <p:cNvSpPr/>
            <p:nvPr/>
          </p:nvSpPr>
          <p:spPr>
            <a:xfrm>
              <a:off x="4064243" y="2808577"/>
              <a:ext cx="8528" cy="125700"/>
            </a:xfrm>
            <a:custGeom>
              <a:rect b="b" l="l" r="r" t="t"/>
              <a:pathLst>
                <a:path extrusionOk="0" h="5837" w="396">
                  <a:moveTo>
                    <a:pt x="0" y="1"/>
                  </a:moveTo>
                  <a:lnTo>
                    <a:pt x="0" y="5837"/>
                  </a:lnTo>
                  <a:lnTo>
                    <a:pt x="395" y="5837"/>
                  </a:lnTo>
                  <a:lnTo>
                    <a:pt x="39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72"/>
            <p:cNvSpPr/>
            <p:nvPr/>
          </p:nvSpPr>
          <p:spPr>
            <a:xfrm>
              <a:off x="4415751" y="2808577"/>
              <a:ext cx="7882" cy="125700"/>
            </a:xfrm>
            <a:custGeom>
              <a:rect b="b" l="l" r="r" t="t"/>
              <a:pathLst>
                <a:path extrusionOk="0" h="5837" w="366">
                  <a:moveTo>
                    <a:pt x="1" y="1"/>
                  </a:moveTo>
                  <a:lnTo>
                    <a:pt x="1" y="5837"/>
                  </a:lnTo>
                  <a:lnTo>
                    <a:pt x="365" y="5837"/>
                  </a:lnTo>
                  <a:lnTo>
                    <a:pt x="36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72"/>
            <p:cNvSpPr/>
            <p:nvPr/>
          </p:nvSpPr>
          <p:spPr>
            <a:xfrm>
              <a:off x="3999421" y="1746170"/>
              <a:ext cx="488995" cy="48475"/>
            </a:xfrm>
            <a:custGeom>
              <a:rect b="b" l="l" r="r" t="t"/>
              <a:pathLst>
                <a:path extrusionOk="0" h="2251" w="22707">
                  <a:moveTo>
                    <a:pt x="22342" y="396"/>
                  </a:moveTo>
                  <a:lnTo>
                    <a:pt x="22342" y="1885"/>
                  </a:lnTo>
                  <a:lnTo>
                    <a:pt x="366" y="1885"/>
                  </a:lnTo>
                  <a:lnTo>
                    <a:pt x="366" y="396"/>
                  </a:lnTo>
                  <a:close/>
                  <a:moveTo>
                    <a:pt x="1" y="1"/>
                  </a:moveTo>
                  <a:lnTo>
                    <a:pt x="1" y="2250"/>
                  </a:lnTo>
                  <a:lnTo>
                    <a:pt x="22706" y="2250"/>
                  </a:lnTo>
                  <a:lnTo>
                    <a:pt x="22706"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72"/>
            <p:cNvSpPr/>
            <p:nvPr/>
          </p:nvSpPr>
          <p:spPr>
            <a:xfrm>
              <a:off x="3928073" y="2016531"/>
              <a:ext cx="631040" cy="48454"/>
            </a:xfrm>
            <a:custGeom>
              <a:rect b="b" l="l" r="r" t="t"/>
              <a:pathLst>
                <a:path extrusionOk="0" h="2250" w="29303">
                  <a:moveTo>
                    <a:pt x="28907" y="365"/>
                  </a:moveTo>
                  <a:lnTo>
                    <a:pt x="28907" y="1854"/>
                  </a:lnTo>
                  <a:lnTo>
                    <a:pt x="365" y="1854"/>
                  </a:lnTo>
                  <a:lnTo>
                    <a:pt x="365" y="365"/>
                  </a:lnTo>
                  <a:close/>
                  <a:moveTo>
                    <a:pt x="1" y="0"/>
                  </a:moveTo>
                  <a:lnTo>
                    <a:pt x="1" y="2250"/>
                  </a:lnTo>
                  <a:lnTo>
                    <a:pt x="29302" y="2250"/>
                  </a:lnTo>
                  <a:lnTo>
                    <a:pt x="29302"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72"/>
            <p:cNvSpPr/>
            <p:nvPr/>
          </p:nvSpPr>
          <p:spPr>
            <a:xfrm>
              <a:off x="3873738" y="2302592"/>
              <a:ext cx="739038" cy="48454"/>
            </a:xfrm>
            <a:custGeom>
              <a:rect b="b" l="l" r="r" t="t"/>
              <a:pathLst>
                <a:path extrusionOk="0" h="2250" w="34318">
                  <a:moveTo>
                    <a:pt x="33953" y="395"/>
                  </a:moveTo>
                  <a:lnTo>
                    <a:pt x="33953" y="1885"/>
                  </a:lnTo>
                  <a:lnTo>
                    <a:pt x="396" y="1885"/>
                  </a:lnTo>
                  <a:lnTo>
                    <a:pt x="396" y="395"/>
                  </a:lnTo>
                  <a:close/>
                  <a:moveTo>
                    <a:pt x="1" y="0"/>
                  </a:moveTo>
                  <a:lnTo>
                    <a:pt x="1" y="2249"/>
                  </a:lnTo>
                  <a:lnTo>
                    <a:pt x="34318" y="2249"/>
                  </a:lnTo>
                  <a:lnTo>
                    <a:pt x="34318"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72"/>
            <p:cNvSpPr/>
            <p:nvPr/>
          </p:nvSpPr>
          <p:spPr>
            <a:xfrm>
              <a:off x="3922193" y="2000810"/>
              <a:ext cx="20308" cy="19661"/>
            </a:xfrm>
            <a:custGeom>
              <a:rect b="b" l="l" r="r" t="t"/>
              <a:pathLst>
                <a:path extrusionOk="0" h="913" w="943">
                  <a:moveTo>
                    <a:pt x="456" y="396"/>
                  </a:moveTo>
                  <a:cubicBezTo>
                    <a:pt x="547" y="396"/>
                    <a:pt x="578" y="426"/>
                    <a:pt x="547" y="457"/>
                  </a:cubicBezTo>
                  <a:cubicBezTo>
                    <a:pt x="547" y="487"/>
                    <a:pt x="509" y="502"/>
                    <a:pt x="471" y="502"/>
                  </a:cubicBezTo>
                  <a:cubicBezTo>
                    <a:pt x="433" y="502"/>
                    <a:pt x="395" y="487"/>
                    <a:pt x="395" y="457"/>
                  </a:cubicBezTo>
                  <a:cubicBezTo>
                    <a:pt x="395" y="426"/>
                    <a:pt x="426" y="396"/>
                    <a:pt x="456" y="396"/>
                  </a:cubicBezTo>
                  <a:close/>
                  <a:moveTo>
                    <a:pt x="456" y="1"/>
                  </a:moveTo>
                  <a:cubicBezTo>
                    <a:pt x="183" y="1"/>
                    <a:pt x="0" y="183"/>
                    <a:pt x="0" y="457"/>
                  </a:cubicBezTo>
                  <a:cubicBezTo>
                    <a:pt x="0" y="730"/>
                    <a:pt x="183" y="913"/>
                    <a:pt x="456" y="913"/>
                  </a:cubicBezTo>
                  <a:cubicBezTo>
                    <a:pt x="730" y="913"/>
                    <a:pt x="942" y="730"/>
                    <a:pt x="912" y="457"/>
                  </a:cubicBezTo>
                  <a:cubicBezTo>
                    <a:pt x="912" y="183"/>
                    <a:pt x="730" y="1"/>
                    <a:pt x="456"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72"/>
            <p:cNvSpPr/>
            <p:nvPr/>
          </p:nvSpPr>
          <p:spPr>
            <a:xfrm>
              <a:off x="3868505" y="2287538"/>
              <a:ext cx="19661" cy="19640"/>
            </a:xfrm>
            <a:custGeom>
              <a:rect b="b" l="l" r="r" t="t"/>
              <a:pathLst>
                <a:path extrusionOk="0" h="912" w="913">
                  <a:moveTo>
                    <a:pt x="457" y="365"/>
                  </a:moveTo>
                  <a:cubicBezTo>
                    <a:pt x="487" y="365"/>
                    <a:pt x="517" y="395"/>
                    <a:pt x="517" y="456"/>
                  </a:cubicBezTo>
                  <a:cubicBezTo>
                    <a:pt x="517" y="486"/>
                    <a:pt x="479" y="502"/>
                    <a:pt x="441" y="502"/>
                  </a:cubicBezTo>
                  <a:cubicBezTo>
                    <a:pt x="403" y="502"/>
                    <a:pt x="365" y="486"/>
                    <a:pt x="365" y="456"/>
                  </a:cubicBezTo>
                  <a:cubicBezTo>
                    <a:pt x="365" y="395"/>
                    <a:pt x="396" y="365"/>
                    <a:pt x="457" y="365"/>
                  </a:cubicBezTo>
                  <a:close/>
                  <a:moveTo>
                    <a:pt x="457" y="0"/>
                  </a:moveTo>
                  <a:cubicBezTo>
                    <a:pt x="183" y="0"/>
                    <a:pt x="1" y="182"/>
                    <a:pt x="1" y="456"/>
                  </a:cubicBezTo>
                  <a:cubicBezTo>
                    <a:pt x="1" y="699"/>
                    <a:pt x="183" y="912"/>
                    <a:pt x="457" y="912"/>
                  </a:cubicBezTo>
                  <a:cubicBezTo>
                    <a:pt x="700" y="912"/>
                    <a:pt x="913" y="699"/>
                    <a:pt x="913" y="456"/>
                  </a:cubicBezTo>
                  <a:cubicBezTo>
                    <a:pt x="913" y="182"/>
                    <a:pt x="700" y="0"/>
                    <a:pt x="457" y="0"/>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72"/>
            <p:cNvSpPr/>
            <p:nvPr/>
          </p:nvSpPr>
          <p:spPr>
            <a:xfrm>
              <a:off x="3799784" y="2573577"/>
              <a:ext cx="19661" cy="19661"/>
            </a:xfrm>
            <a:custGeom>
              <a:rect b="b" l="l" r="r" t="t"/>
              <a:pathLst>
                <a:path extrusionOk="0" h="913" w="913">
                  <a:moveTo>
                    <a:pt x="456" y="396"/>
                  </a:moveTo>
                  <a:cubicBezTo>
                    <a:pt x="517" y="396"/>
                    <a:pt x="517" y="426"/>
                    <a:pt x="517" y="457"/>
                  </a:cubicBezTo>
                  <a:cubicBezTo>
                    <a:pt x="517" y="502"/>
                    <a:pt x="479" y="525"/>
                    <a:pt x="441" y="525"/>
                  </a:cubicBezTo>
                  <a:cubicBezTo>
                    <a:pt x="403" y="525"/>
                    <a:pt x="365" y="502"/>
                    <a:pt x="365" y="457"/>
                  </a:cubicBezTo>
                  <a:cubicBezTo>
                    <a:pt x="365" y="426"/>
                    <a:pt x="395" y="396"/>
                    <a:pt x="456" y="396"/>
                  </a:cubicBezTo>
                  <a:close/>
                  <a:moveTo>
                    <a:pt x="456" y="1"/>
                  </a:moveTo>
                  <a:cubicBezTo>
                    <a:pt x="183" y="1"/>
                    <a:pt x="0" y="183"/>
                    <a:pt x="0" y="457"/>
                  </a:cubicBezTo>
                  <a:cubicBezTo>
                    <a:pt x="0" y="730"/>
                    <a:pt x="183" y="913"/>
                    <a:pt x="456" y="913"/>
                  </a:cubicBezTo>
                  <a:cubicBezTo>
                    <a:pt x="699" y="913"/>
                    <a:pt x="912" y="730"/>
                    <a:pt x="912" y="457"/>
                  </a:cubicBezTo>
                  <a:cubicBezTo>
                    <a:pt x="912" y="183"/>
                    <a:pt x="699" y="1"/>
                    <a:pt x="456"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72"/>
            <p:cNvSpPr/>
            <p:nvPr/>
          </p:nvSpPr>
          <p:spPr>
            <a:xfrm>
              <a:off x="4667762" y="2573577"/>
              <a:ext cx="19661" cy="19661"/>
            </a:xfrm>
            <a:custGeom>
              <a:rect b="b" l="l" r="r" t="t"/>
              <a:pathLst>
                <a:path extrusionOk="0" h="913" w="913">
                  <a:moveTo>
                    <a:pt x="457" y="396"/>
                  </a:moveTo>
                  <a:cubicBezTo>
                    <a:pt x="487" y="396"/>
                    <a:pt x="518" y="426"/>
                    <a:pt x="518" y="457"/>
                  </a:cubicBezTo>
                  <a:cubicBezTo>
                    <a:pt x="518" y="502"/>
                    <a:pt x="480" y="525"/>
                    <a:pt x="442" y="525"/>
                  </a:cubicBezTo>
                  <a:cubicBezTo>
                    <a:pt x="404" y="525"/>
                    <a:pt x="366" y="502"/>
                    <a:pt x="366" y="457"/>
                  </a:cubicBezTo>
                  <a:cubicBezTo>
                    <a:pt x="366" y="426"/>
                    <a:pt x="426" y="396"/>
                    <a:pt x="457" y="396"/>
                  </a:cubicBezTo>
                  <a:close/>
                  <a:moveTo>
                    <a:pt x="457" y="1"/>
                  </a:moveTo>
                  <a:cubicBezTo>
                    <a:pt x="183" y="1"/>
                    <a:pt x="1" y="183"/>
                    <a:pt x="1" y="457"/>
                  </a:cubicBezTo>
                  <a:cubicBezTo>
                    <a:pt x="1" y="730"/>
                    <a:pt x="183" y="913"/>
                    <a:pt x="457" y="913"/>
                  </a:cubicBezTo>
                  <a:cubicBezTo>
                    <a:pt x="730" y="913"/>
                    <a:pt x="913" y="730"/>
                    <a:pt x="913" y="457"/>
                  </a:cubicBezTo>
                  <a:cubicBezTo>
                    <a:pt x="913" y="183"/>
                    <a:pt x="730" y="1"/>
                    <a:pt x="457"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72"/>
            <p:cNvSpPr/>
            <p:nvPr/>
          </p:nvSpPr>
          <p:spPr>
            <a:xfrm>
              <a:off x="3993541" y="1731116"/>
              <a:ext cx="19661" cy="19661"/>
            </a:xfrm>
            <a:custGeom>
              <a:rect b="b" l="l" r="r" t="t"/>
              <a:pathLst>
                <a:path extrusionOk="0" h="913" w="913">
                  <a:moveTo>
                    <a:pt x="456" y="366"/>
                  </a:moveTo>
                  <a:cubicBezTo>
                    <a:pt x="487" y="366"/>
                    <a:pt x="517" y="396"/>
                    <a:pt x="517" y="457"/>
                  </a:cubicBezTo>
                  <a:cubicBezTo>
                    <a:pt x="517" y="487"/>
                    <a:pt x="479" y="502"/>
                    <a:pt x="441" y="502"/>
                  </a:cubicBezTo>
                  <a:cubicBezTo>
                    <a:pt x="403" y="502"/>
                    <a:pt x="365" y="487"/>
                    <a:pt x="365" y="457"/>
                  </a:cubicBezTo>
                  <a:cubicBezTo>
                    <a:pt x="365" y="396"/>
                    <a:pt x="426" y="366"/>
                    <a:pt x="456" y="366"/>
                  </a:cubicBezTo>
                  <a:close/>
                  <a:moveTo>
                    <a:pt x="456" y="1"/>
                  </a:moveTo>
                  <a:cubicBezTo>
                    <a:pt x="183" y="1"/>
                    <a:pt x="0" y="183"/>
                    <a:pt x="0" y="457"/>
                  </a:cubicBezTo>
                  <a:cubicBezTo>
                    <a:pt x="0" y="700"/>
                    <a:pt x="183" y="913"/>
                    <a:pt x="456" y="913"/>
                  </a:cubicBezTo>
                  <a:cubicBezTo>
                    <a:pt x="669" y="913"/>
                    <a:pt x="912" y="700"/>
                    <a:pt x="912" y="457"/>
                  </a:cubicBezTo>
                  <a:cubicBezTo>
                    <a:pt x="912" y="183"/>
                    <a:pt x="730" y="1"/>
                    <a:pt x="456"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72"/>
            <p:cNvSpPr/>
            <p:nvPr/>
          </p:nvSpPr>
          <p:spPr>
            <a:xfrm>
              <a:off x="4474673" y="1731116"/>
              <a:ext cx="19640" cy="19661"/>
            </a:xfrm>
            <a:custGeom>
              <a:rect b="b" l="l" r="r" t="t"/>
              <a:pathLst>
                <a:path extrusionOk="0" h="913" w="912">
                  <a:moveTo>
                    <a:pt x="456" y="366"/>
                  </a:moveTo>
                  <a:cubicBezTo>
                    <a:pt x="486" y="366"/>
                    <a:pt x="517" y="396"/>
                    <a:pt x="517" y="457"/>
                  </a:cubicBezTo>
                  <a:cubicBezTo>
                    <a:pt x="517" y="487"/>
                    <a:pt x="479" y="502"/>
                    <a:pt x="441" y="502"/>
                  </a:cubicBezTo>
                  <a:cubicBezTo>
                    <a:pt x="403" y="502"/>
                    <a:pt x="365" y="487"/>
                    <a:pt x="365" y="457"/>
                  </a:cubicBezTo>
                  <a:cubicBezTo>
                    <a:pt x="365" y="396"/>
                    <a:pt x="426" y="366"/>
                    <a:pt x="456" y="366"/>
                  </a:cubicBezTo>
                  <a:close/>
                  <a:moveTo>
                    <a:pt x="456" y="1"/>
                  </a:moveTo>
                  <a:cubicBezTo>
                    <a:pt x="182" y="1"/>
                    <a:pt x="0" y="183"/>
                    <a:pt x="0" y="457"/>
                  </a:cubicBezTo>
                  <a:cubicBezTo>
                    <a:pt x="0" y="700"/>
                    <a:pt x="182" y="913"/>
                    <a:pt x="456" y="913"/>
                  </a:cubicBezTo>
                  <a:cubicBezTo>
                    <a:pt x="669" y="913"/>
                    <a:pt x="912" y="700"/>
                    <a:pt x="912" y="457"/>
                  </a:cubicBezTo>
                  <a:cubicBezTo>
                    <a:pt x="912" y="183"/>
                    <a:pt x="730" y="1"/>
                    <a:pt x="456"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72"/>
            <p:cNvSpPr/>
            <p:nvPr/>
          </p:nvSpPr>
          <p:spPr>
            <a:xfrm>
              <a:off x="4544707" y="2000810"/>
              <a:ext cx="19661" cy="19661"/>
            </a:xfrm>
            <a:custGeom>
              <a:rect b="b" l="l" r="r" t="t"/>
              <a:pathLst>
                <a:path extrusionOk="0" h="913" w="913">
                  <a:moveTo>
                    <a:pt x="456" y="396"/>
                  </a:moveTo>
                  <a:cubicBezTo>
                    <a:pt x="517" y="396"/>
                    <a:pt x="548" y="426"/>
                    <a:pt x="548" y="457"/>
                  </a:cubicBezTo>
                  <a:cubicBezTo>
                    <a:pt x="548" y="487"/>
                    <a:pt x="510" y="502"/>
                    <a:pt x="472" y="502"/>
                  </a:cubicBezTo>
                  <a:cubicBezTo>
                    <a:pt x="434" y="502"/>
                    <a:pt x="396" y="487"/>
                    <a:pt x="396" y="457"/>
                  </a:cubicBezTo>
                  <a:cubicBezTo>
                    <a:pt x="396" y="426"/>
                    <a:pt x="426" y="396"/>
                    <a:pt x="456" y="396"/>
                  </a:cubicBezTo>
                  <a:close/>
                  <a:moveTo>
                    <a:pt x="456" y="1"/>
                  </a:moveTo>
                  <a:cubicBezTo>
                    <a:pt x="213" y="1"/>
                    <a:pt x="0" y="183"/>
                    <a:pt x="0" y="457"/>
                  </a:cubicBezTo>
                  <a:cubicBezTo>
                    <a:pt x="0" y="730"/>
                    <a:pt x="213" y="913"/>
                    <a:pt x="456" y="913"/>
                  </a:cubicBezTo>
                  <a:cubicBezTo>
                    <a:pt x="730" y="913"/>
                    <a:pt x="912" y="730"/>
                    <a:pt x="912" y="457"/>
                  </a:cubicBezTo>
                  <a:cubicBezTo>
                    <a:pt x="912" y="183"/>
                    <a:pt x="730" y="1"/>
                    <a:pt x="456"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72"/>
            <p:cNvSpPr/>
            <p:nvPr/>
          </p:nvSpPr>
          <p:spPr>
            <a:xfrm>
              <a:off x="4599042" y="2287538"/>
              <a:ext cx="20308" cy="19640"/>
            </a:xfrm>
            <a:custGeom>
              <a:rect b="b" l="l" r="r" t="t"/>
              <a:pathLst>
                <a:path extrusionOk="0" h="912" w="943">
                  <a:moveTo>
                    <a:pt x="456" y="365"/>
                  </a:moveTo>
                  <a:cubicBezTo>
                    <a:pt x="517" y="365"/>
                    <a:pt x="578" y="395"/>
                    <a:pt x="517" y="456"/>
                  </a:cubicBezTo>
                  <a:cubicBezTo>
                    <a:pt x="517" y="486"/>
                    <a:pt x="479" y="502"/>
                    <a:pt x="441" y="502"/>
                  </a:cubicBezTo>
                  <a:cubicBezTo>
                    <a:pt x="403" y="502"/>
                    <a:pt x="365" y="486"/>
                    <a:pt x="365" y="456"/>
                  </a:cubicBezTo>
                  <a:cubicBezTo>
                    <a:pt x="365" y="395"/>
                    <a:pt x="426" y="365"/>
                    <a:pt x="456" y="365"/>
                  </a:cubicBezTo>
                  <a:close/>
                  <a:moveTo>
                    <a:pt x="456" y="0"/>
                  </a:moveTo>
                  <a:cubicBezTo>
                    <a:pt x="183" y="0"/>
                    <a:pt x="0" y="182"/>
                    <a:pt x="0" y="456"/>
                  </a:cubicBezTo>
                  <a:cubicBezTo>
                    <a:pt x="0" y="699"/>
                    <a:pt x="183" y="912"/>
                    <a:pt x="456" y="912"/>
                  </a:cubicBezTo>
                  <a:cubicBezTo>
                    <a:pt x="730" y="912"/>
                    <a:pt x="943" y="699"/>
                    <a:pt x="912" y="456"/>
                  </a:cubicBezTo>
                  <a:cubicBezTo>
                    <a:pt x="912" y="182"/>
                    <a:pt x="730" y="0"/>
                    <a:pt x="456" y="0"/>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72"/>
            <p:cNvSpPr/>
            <p:nvPr/>
          </p:nvSpPr>
          <p:spPr>
            <a:xfrm>
              <a:off x="3805017" y="2589299"/>
              <a:ext cx="876496" cy="48454"/>
            </a:xfrm>
            <a:custGeom>
              <a:rect b="b" l="l" r="r" t="t"/>
              <a:pathLst>
                <a:path extrusionOk="0" h="2250" w="40701">
                  <a:moveTo>
                    <a:pt x="40335" y="365"/>
                  </a:moveTo>
                  <a:lnTo>
                    <a:pt x="40335" y="1855"/>
                  </a:lnTo>
                  <a:lnTo>
                    <a:pt x="395" y="1855"/>
                  </a:lnTo>
                  <a:lnTo>
                    <a:pt x="395" y="365"/>
                  </a:lnTo>
                  <a:close/>
                  <a:moveTo>
                    <a:pt x="0" y="0"/>
                  </a:moveTo>
                  <a:lnTo>
                    <a:pt x="0" y="2250"/>
                  </a:lnTo>
                  <a:lnTo>
                    <a:pt x="40700" y="2250"/>
                  </a:lnTo>
                  <a:lnTo>
                    <a:pt x="40700"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72"/>
            <p:cNvSpPr/>
            <p:nvPr/>
          </p:nvSpPr>
          <p:spPr>
            <a:xfrm>
              <a:off x="4239674" y="1133475"/>
              <a:ext cx="8528" cy="291304"/>
            </a:xfrm>
            <a:custGeom>
              <a:rect b="b" l="l" r="r" t="t"/>
              <a:pathLst>
                <a:path extrusionOk="0" h="13527" w="396">
                  <a:moveTo>
                    <a:pt x="0" y="1"/>
                  </a:moveTo>
                  <a:lnTo>
                    <a:pt x="0" y="13527"/>
                  </a:lnTo>
                  <a:lnTo>
                    <a:pt x="395" y="13527"/>
                  </a:lnTo>
                  <a:lnTo>
                    <a:pt x="395"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72"/>
            <p:cNvSpPr/>
            <p:nvPr/>
          </p:nvSpPr>
          <p:spPr>
            <a:xfrm>
              <a:off x="4213486" y="1408402"/>
              <a:ext cx="60901" cy="33401"/>
            </a:xfrm>
            <a:custGeom>
              <a:rect b="b" l="l" r="r" t="t"/>
              <a:pathLst>
                <a:path extrusionOk="0" h="1551" w="2828">
                  <a:moveTo>
                    <a:pt x="0" y="1"/>
                  </a:moveTo>
                  <a:lnTo>
                    <a:pt x="0" y="1551"/>
                  </a:lnTo>
                  <a:lnTo>
                    <a:pt x="2827" y="1551"/>
                  </a:lnTo>
                  <a:lnTo>
                    <a:pt x="2827"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72"/>
            <p:cNvSpPr/>
            <p:nvPr/>
          </p:nvSpPr>
          <p:spPr>
            <a:xfrm>
              <a:off x="4220679" y="1387469"/>
              <a:ext cx="45180" cy="20954"/>
            </a:xfrm>
            <a:custGeom>
              <a:rect b="b" l="l" r="r" t="t"/>
              <a:pathLst>
                <a:path extrusionOk="0" h="973" w="2098">
                  <a:moveTo>
                    <a:pt x="1064" y="0"/>
                  </a:moveTo>
                  <a:cubicBezTo>
                    <a:pt x="609" y="0"/>
                    <a:pt x="213" y="334"/>
                    <a:pt x="61" y="821"/>
                  </a:cubicBezTo>
                  <a:lnTo>
                    <a:pt x="1" y="973"/>
                  </a:lnTo>
                  <a:lnTo>
                    <a:pt x="2098" y="973"/>
                  </a:lnTo>
                  <a:lnTo>
                    <a:pt x="2068" y="821"/>
                  </a:lnTo>
                  <a:cubicBezTo>
                    <a:pt x="1946" y="334"/>
                    <a:pt x="1520" y="0"/>
                    <a:pt x="1064" y="0"/>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72"/>
            <p:cNvSpPr/>
            <p:nvPr/>
          </p:nvSpPr>
          <p:spPr>
            <a:xfrm>
              <a:off x="4226580" y="1366515"/>
              <a:ext cx="33401" cy="8528"/>
            </a:xfrm>
            <a:custGeom>
              <a:rect b="b" l="l" r="r" t="t"/>
              <a:pathLst>
                <a:path extrusionOk="0" h="396" w="1551">
                  <a:moveTo>
                    <a:pt x="0" y="0"/>
                  </a:moveTo>
                  <a:lnTo>
                    <a:pt x="0" y="396"/>
                  </a:lnTo>
                  <a:lnTo>
                    <a:pt x="1550" y="396"/>
                  </a:lnTo>
                  <a:lnTo>
                    <a:pt x="1550"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72"/>
            <p:cNvSpPr/>
            <p:nvPr/>
          </p:nvSpPr>
          <p:spPr>
            <a:xfrm>
              <a:off x="4226580" y="1348188"/>
              <a:ext cx="33401" cy="7882"/>
            </a:xfrm>
            <a:custGeom>
              <a:rect b="b" l="l" r="r" t="t"/>
              <a:pathLst>
                <a:path extrusionOk="0" h="366" w="1551">
                  <a:moveTo>
                    <a:pt x="0" y="0"/>
                  </a:moveTo>
                  <a:lnTo>
                    <a:pt x="0" y="365"/>
                  </a:lnTo>
                  <a:lnTo>
                    <a:pt x="1550" y="365"/>
                  </a:lnTo>
                  <a:lnTo>
                    <a:pt x="1550"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72"/>
            <p:cNvSpPr/>
            <p:nvPr/>
          </p:nvSpPr>
          <p:spPr>
            <a:xfrm>
              <a:off x="4226580" y="1329193"/>
              <a:ext cx="33401" cy="7882"/>
            </a:xfrm>
            <a:custGeom>
              <a:rect b="b" l="l" r="r" t="t"/>
              <a:pathLst>
                <a:path extrusionOk="0" h="366" w="1551">
                  <a:moveTo>
                    <a:pt x="0" y="1"/>
                  </a:moveTo>
                  <a:lnTo>
                    <a:pt x="0" y="366"/>
                  </a:lnTo>
                  <a:lnTo>
                    <a:pt x="1550" y="366"/>
                  </a:lnTo>
                  <a:lnTo>
                    <a:pt x="1550"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72"/>
            <p:cNvSpPr/>
            <p:nvPr/>
          </p:nvSpPr>
          <p:spPr>
            <a:xfrm>
              <a:off x="4226580" y="1310220"/>
              <a:ext cx="33401" cy="8528"/>
            </a:xfrm>
            <a:custGeom>
              <a:rect b="b" l="l" r="r" t="t"/>
              <a:pathLst>
                <a:path extrusionOk="0" h="396" w="1551">
                  <a:moveTo>
                    <a:pt x="0" y="0"/>
                  </a:moveTo>
                  <a:lnTo>
                    <a:pt x="0" y="396"/>
                  </a:lnTo>
                  <a:lnTo>
                    <a:pt x="1550" y="396"/>
                  </a:lnTo>
                  <a:lnTo>
                    <a:pt x="1550"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72"/>
            <p:cNvSpPr/>
            <p:nvPr/>
          </p:nvSpPr>
          <p:spPr>
            <a:xfrm>
              <a:off x="4226580" y="1291225"/>
              <a:ext cx="33401" cy="8549"/>
            </a:xfrm>
            <a:custGeom>
              <a:rect b="b" l="l" r="r" t="t"/>
              <a:pathLst>
                <a:path extrusionOk="0" h="397" w="1551">
                  <a:moveTo>
                    <a:pt x="0" y="1"/>
                  </a:moveTo>
                  <a:lnTo>
                    <a:pt x="0" y="396"/>
                  </a:lnTo>
                  <a:lnTo>
                    <a:pt x="1550" y="396"/>
                  </a:lnTo>
                  <a:lnTo>
                    <a:pt x="1550"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72"/>
            <p:cNvSpPr/>
            <p:nvPr/>
          </p:nvSpPr>
          <p:spPr>
            <a:xfrm>
              <a:off x="4226580" y="1272252"/>
              <a:ext cx="33401" cy="8528"/>
            </a:xfrm>
            <a:custGeom>
              <a:rect b="b" l="l" r="r" t="t"/>
              <a:pathLst>
                <a:path extrusionOk="0" h="396" w="1551">
                  <a:moveTo>
                    <a:pt x="0" y="0"/>
                  </a:moveTo>
                  <a:lnTo>
                    <a:pt x="0" y="396"/>
                  </a:lnTo>
                  <a:lnTo>
                    <a:pt x="1550" y="396"/>
                  </a:lnTo>
                  <a:lnTo>
                    <a:pt x="1550"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72"/>
            <p:cNvSpPr/>
            <p:nvPr/>
          </p:nvSpPr>
          <p:spPr>
            <a:xfrm>
              <a:off x="4226580" y="1254571"/>
              <a:ext cx="33401" cy="7882"/>
            </a:xfrm>
            <a:custGeom>
              <a:rect b="b" l="l" r="r" t="t"/>
              <a:pathLst>
                <a:path extrusionOk="0" h="366" w="1551">
                  <a:moveTo>
                    <a:pt x="0" y="1"/>
                  </a:moveTo>
                  <a:lnTo>
                    <a:pt x="0" y="366"/>
                  </a:lnTo>
                  <a:lnTo>
                    <a:pt x="1550" y="366"/>
                  </a:lnTo>
                  <a:lnTo>
                    <a:pt x="1550"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72"/>
            <p:cNvSpPr/>
            <p:nvPr/>
          </p:nvSpPr>
          <p:spPr>
            <a:xfrm>
              <a:off x="4226580" y="1235598"/>
              <a:ext cx="33401" cy="8528"/>
            </a:xfrm>
            <a:custGeom>
              <a:rect b="b" l="l" r="r" t="t"/>
              <a:pathLst>
                <a:path extrusionOk="0" h="396" w="1551">
                  <a:moveTo>
                    <a:pt x="0" y="0"/>
                  </a:moveTo>
                  <a:lnTo>
                    <a:pt x="0" y="395"/>
                  </a:lnTo>
                  <a:lnTo>
                    <a:pt x="1550" y="395"/>
                  </a:lnTo>
                  <a:lnTo>
                    <a:pt x="1550"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72"/>
            <p:cNvSpPr/>
            <p:nvPr/>
          </p:nvSpPr>
          <p:spPr>
            <a:xfrm>
              <a:off x="4226580" y="1217271"/>
              <a:ext cx="33401" cy="7882"/>
            </a:xfrm>
            <a:custGeom>
              <a:rect b="b" l="l" r="r" t="t"/>
              <a:pathLst>
                <a:path extrusionOk="0" h="366" w="1551">
                  <a:moveTo>
                    <a:pt x="0" y="0"/>
                  </a:moveTo>
                  <a:lnTo>
                    <a:pt x="0" y="365"/>
                  </a:lnTo>
                  <a:lnTo>
                    <a:pt x="1550" y="365"/>
                  </a:lnTo>
                  <a:lnTo>
                    <a:pt x="1550"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72"/>
            <p:cNvSpPr/>
            <p:nvPr/>
          </p:nvSpPr>
          <p:spPr>
            <a:xfrm>
              <a:off x="4226580" y="1198276"/>
              <a:ext cx="33401" cy="7882"/>
            </a:xfrm>
            <a:custGeom>
              <a:rect b="b" l="l" r="r" t="t"/>
              <a:pathLst>
                <a:path extrusionOk="0" h="366" w="1551">
                  <a:moveTo>
                    <a:pt x="0" y="1"/>
                  </a:moveTo>
                  <a:lnTo>
                    <a:pt x="0" y="366"/>
                  </a:lnTo>
                  <a:lnTo>
                    <a:pt x="1550" y="366"/>
                  </a:lnTo>
                  <a:lnTo>
                    <a:pt x="1550"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72"/>
            <p:cNvSpPr/>
            <p:nvPr/>
          </p:nvSpPr>
          <p:spPr>
            <a:xfrm>
              <a:off x="3915646" y="2140255"/>
              <a:ext cx="656559" cy="13093"/>
            </a:xfrm>
            <a:custGeom>
              <a:rect b="b" l="l" r="r" t="t"/>
              <a:pathLst>
                <a:path extrusionOk="0" h="608" w="30488">
                  <a:moveTo>
                    <a:pt x="0" y="0"/>
                  </a:moveTo>
                  <a:lnTo>
                    <a:pt x="274" y="608"/>
                  </a:lnTo>
                  <a:lnTo>
                    <a:pt x="30214" y="608"/>
                  </a:lnTo>
                  <a:lnTo>
                    <a:pt x="30487" y="0"/>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72"/>
            <p:cNvSpPr/>
            <p:nvPr/>
          </p:nvSpPr>
          <p:spPr>
            <a:xfrm>
              <a:off x="3930032" y="2219442"/>
              <a:ext cx="626453" cy="10509"/>
            </a:xfrm>
            <a:custGeom>
              <a:rect b="b" l="l" r="r" t="t"/>
              <a:pathLst>
                <a:path extrusionOk="0" h="488" w="29090">
                  <a:moveTo>
                    <a:pt x="1" y="1"/>
                  </a:moveTo>
                  <a:lnTo>
                    <a:pt x="1" y="487"/>
                  </a:lnTo>
                  <a:lnTo>
                    <a:pt x="29090" y="487"/>
                  </a:lnTo>
                  <a:lnTo>
                    <a:pt x="2909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72"/>
            <p:cNvSpPr/>
            <p:nvPr/>
          </p:nvSpPr>
          <p:spPr>
            <a:xfrm>
              <a:off x="3893378" y="2505503"/>
              <a:ext cx="700426" cy="10509"/>
            </a:xfrm>
            <a:custGeom>
              <a:rect b="b" l="l" r="r" t="t"/>
              <a:pathLst>
                <a:path extrusionOk="0" h="488" w="32525">
                  <a:moveTo>
                    <a:pt x="1" y="1"/>
                  </a:moveTo>
                  <a:lnTo>
                    <a:pt x="1" y="487"/>
                  </a:lnTo>
                  <a:lnTo>
                    <a:pt x="32524" y="487"/>
                  </a:lnTo>
                  <a:lnTo>
                    <a:pt x="3252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72"/>
            <p:cNvSpPr/>
            <p:nvPr/>
          </p:nvSpPr>
          <p:spPr>
            <a:xfrm>
              <a:off x="3846904" y="2934260"/>
              <a:ext cx="794017" cy="47808"/>
            </a:xfrm>
            <a:custGeom>
              <a:rect b="b" l="l" r="r" t="t"/>
              <a:pathLst>
                <a:path extrusionOk="0" h="2220" w="36871">
                  <a:moveTo>
                    <a:pt x="1" y="1"/>
                  </a:moveTo>
                  <a:lnTo>
                    <a:pt x="1" y="2220"/>
                  </a:lnTo>
                  <a:lnTo>
                    <a:pt x="36871" y="2220"/>
                  </a:lnTo>
                  <a:lnTo>
                    <a:pt x="3687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72"/>
            <p:cNvSpPr/>
            <p:nvPr/>
          </p:nvSpPr>
          <p:spPr>
            <a:xfrm>
              <a:off x="3753310" y="2982048"/>
              <a:ext cx="980553" cy="29481"/>
            </a:xfrm>
            <a:custGeom>
              <a:rect b="b" l="l" r="r" t="t"/>
              <a:pathLst>
                <a:path extrusionOk="0" h="1369" w="45533">
                  <a:moveTo>
                    <a:pt x="0" y="1"/>
                  </a:moveTo>
                  <a:lnTo>
                    <a:pt x="0" y="1369"/>
                  </a:lnTo>
                  <a:lnTo>
                    <a:pt x="45533" y="1369"/>
                  </a:lnTo>
                  <a:lnTo>
                    <a:pt x="4553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7" name="Google Shape;2967;p72"/>
          <p:cNvGrpSpPr/>
          <p:nvPr/>
        </p:nvGrpSpPr>
        <p:grpSpPr>
          <a:xfrm>
            <a:off x="1260862" y="1580211"/>
            <a:ext cx="1415840" cy="1476532"/>
            <a:chOff x="1260862" y="1535636"/>
            <a:chExt cx="1415840" cy="1476532"/>
          </a:xfrm>
        </p:grpSpPr>
        <p:sp>
          <p:nvSpPr>
            <p:cNvPr id="2968" name="Google Shape;2968;p72"/>
            <p:cNvSpPr/>
            <p:nvPr/>
          </p:nvSpPr>
          <p:spPr>
            <a:xfrm>
              <a:off x="1478826" y="2982048"/>
              <a:ext cx="979929" cy="29481"/>
            </a:xfrm>
            <a:custGeom>
              <a:rect b="b" l="l" r="r" t="t"/>
              <a:pathLst>
                <a:path extrusionOk="0" h="1369" w="45504">
                  <a:moveTo>
                    <a:pt x="1" y="1"/>
                  </a:moveTo>
                  <a:lnTo>
                    <a:pt x="1" y="1369"/>
                  </a:lnTo>
                  <a:lnTo>
                    <a:pt x="45503" y="1369"/>
                  </a:lnTo>
                  <a:lnTo>
                    <a:pt x="45503" y="1"/>
                  </a:lnTo>
                  <a:close/>
                </a:path>
              </a:pathLst>
            </a:custGeom>
            <a:solidFill>
              <a:srgbClr val="2018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72"/>
            <p:cNvSpPr/>
            <p:nvPr/>
          </p:nvSpPr>
          <p:spPr>
            <a:xfrm>
              <a:off x="1425804" y="1904588"/>
              <a:ext cx="173486" cy="223878"/>
            </a:xfrm>
            <a:custGeom>
              <a:rect b="b" l="l" r="r" t="t"/>
              <a:pathLst>
                <a:path extrusionOk="0" h="10396" w="8056">
                  <a:moveTo>
                    <a:pt x="1125" y="1"/>
                  </a:moveTo>
                  <a:cubicBezTo>
                    <a:pt x="487" y="1"/>
                    <a:pt x="1" y="517"/>
                    <a:pt x="1" y="1125"/>
                  </a:cubicBezTo>
                  <a:lnTo>
                    <a:pt x="1" y="10396"/>
                  </a:lnTo>
                  <a:lnTo>
                    <a:pt x="8056" y="10396"/>
                  </a:lnTo>
                  <a:lnTo>
                    <a:pt x="8056" y="1064"/>
                  </a:lnTo>
                  <a:lnTo>
                    <a:pt x="2341" y="1064"/>
                  </a:lnTo>
                  <a:lnTo>
                    <a:pt x="2189" y="700"/>
                  </a:lnTo>
                  <a:cubicBezTo>
                    <a:pt x="2007" y="244"/>
                    <a:pt x="1581" y="1"/>
                    <a:pt x="112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72"/>
            <p:cNvSpPr/>
            <p:nvPr/>
          </p:nvSpPr>
          <p:spPr>
            <a:xfrm>
              <a:off x="1425804" y="1904588"/>
              <a:ext cx="173486" cy="69407"/>
            </a:xfrm>
            <a:custGeom>
              <a:rect b="b" l="l" r="r" t="t"/>
              <a:pathLst>
                <a:path extrusionOk="0" h="3223" w="8056">
                  <a:moveTo>
                    <a:pt x="1125" y="1"/>
                  </a:moveTo>
                  <a:cubicBezTo>
                    <a:pt x="487" y="1"/>
                    <a:pt x="1" y="517"/>
                    <a:pt x="1" y="1125"/>
                  </a:cubicBezTo>
                  <a:lnTo>
                    <a:pt x="1" y="3223"/>
                  </a:lnTo>
                  <a:lnTo>
                    <a:pt x="8056" y="3223"/>
                  </a:lnTo>
                  <a:lnTo>
                    <a:pt x="8056" y="1064"/>
                  </a:lnTo>
                  <a:lnTo>
                    <a:pt x="2341" y="1064"/>
                  </a:lnTo>
                  <a:lnTo>
                    <a:pt x="2189" y="700"/>
                  </a:lnTo>
                  <a:cubicBezTo>
                    <a:pt x="2007" y="244"/>
                    <a:pt x="1581" y="1"/>
                    <a:pt x="1125"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72"/>
            <p:cNvSpPr/>
            <p:nvPr/>
          </p:nvSpPr>
          <p:spPr>
            <a:xfrm>
              <a:off x="2339633" y="1904588"/>
              <a:ext cx="173486" cy="223878"/>
            </a:xfrm>
            <a:custGeom>
              <a:rect b="b" l="l" r="r" t="t"/>
              <a:pathLst>
                <a:path extrusionOk="0" h="10396" w="8056">
                  <a:moveTo>
                    <a:pt x="6900" y="1"/>
                  </a:moveTo>
                  <a:cubicBezTo>
                    <a:pt x="6444" y="1"/>
                    <a:pt x="6049" y="244"/>
                    <a:pt x="5836" y="700"/>
                  </a:cubicBezTo>
                  <a:lnTo>
                    <a:pt x="5684" y="1064"/>
                  </a:lnTo>
                  <a:lnTo>
                    <a:pt x="0" y="1064"/>
                  </a:lnTo>
                  <a:lnTo>
                    <a:pt x="0" y="10396"/>
                  </a:lnTo>
                  <a:lnTo>
                    <a:pt x="8055" y="10396"/>
                  </a:lnTo>
                  <a:lnTo>
                    <a:pt x="8055" y="1125"/>
                  </a:lnTo>
                  <a:cubicBezTo>
                    <a:pt x="8055" y="517"/>
                    <a:pt x="7569" y="1"/>
                    <a:pt x="690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72"/>
            <p:cNvSpPr/>
            <p:nvPr/>
          </p:nvSpPr>
          <p:spPr>
            <a:xfrm>
              <a:off x="2339633" y="1904588"/>
              <a:ext cx="173486" cy="69407"/>
            </a:xfrm>
            <a:custGeom>
              <a:rect b="b" l="l" r="r" t="t"/>
              <a:pathLst>
                <a:path extrusionOk="0" h="3223" w="8056">
                  <a:moveTo>
                    <a:pt x="6900" y="1"/>
                  </a:moveTo>
                  <a:cubicBezTo>
                    <a:pt x="6444" y="1"/>
                    <a:pt x="6049" y="244"/>
                    <a:pt x="5836" y="700"/>
                  </a:cubicBezTo>
                  <a:lnTo>
                    <a:pt x="5684" y="1064"/>
                  </a:lnTo>
                  <a:lnTo>
                    <a:pt x="0" y="1064"/>
                  </a:lnTo>
                  <a:lnTo>
                    <a:pt x="0" y="3223"/>
                  </a:lnTo>
                  <a:lnTo>
                    <a:pt x="8055" y="3223"/>
                  </a:lnTo>
                  <a:lnTo>
                    <a:pt x="8055" y="1125"/>
                  </a:lnTo>
                  <a:cubicBezTo>
                    <a:pt x="8055" y="517"/>
                    <a:pt x="7569" y="1"/>
                    <a:pt x="6900"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72"/>
            <p:cNvSpPr/>
            <p:nvPr/>
          </p:nvSpPr>
          <p:spPr>
            <a:xfrm>
              <a:off x="1262154" y="2339892"/>
              <a:ext cx="1414548" cy="91674"/>
            </a:xfrm>
            <a:custGeom>
              <a:rect b="b" l="l" r="r" t="t"/>
              <a:pathLst>
                <a:path extrusionOk="0" h="4257" w="65686">
                  <a:moveTo>
                    <a:pt x="6232" y="1"/>
                  </a:moveTo>
                  <a:lnTo>
                    <a:pt x="3740" y="1733"/>
                  </a:lnTo>
                  <a:cubicBezTo>
                    <a:pt x="2736" y="2463"/>
                    <a:pt x="1460" y="2888"/>
                    <a:pt x="214" y="2888"/>
                  </a:cubicBezTo>
                  <a:lnTo>
                    <a:pt x="1" y="2888"/>
                  </a:lnTo>
                  <a:cubicBezTo>
                    <a:pt x="1095" y="3739"/>
                    <a:pt x="2433" y="4256"/>
                    <a:pt x="3831" y="4256"/>
                  </a:cubicBezTo>
                  <a:lnTo>
                    <a:pt x="61856" y="4256"/>
                  </a:lnTo>
                  <a:cubicBezTo>
                    <a:pt x="63254" y="4256"/>
                    <a:pt x="64561" y="3739"/>
                    <a:pt x="65686" y="2888"/>
                  </a:cubicBezTo>
                  <a:lnTo>
                    <a:pt x="65412" y="2888"/>
                  </a:lnTo>
                  <a:cubicBezTo>
                    <a:pt x="64166" y="2888"/>
                    <a:pt x="62920" y="2493"/>
                    <a:pt x="61887" y="1733"/>
                  </a:cubicBezTo>
                  <a:lnTo>
                    <a:pt x="59424" y="1"/>
                  </a:ln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72"/>
            <p:cNvSpPr/>
            <p:nvPr/>
          </p:nvSpPr>
          <p:spPr>
            <a:xfrm>
              <a:off x="1524654" y="2339892"/>
              <a:ext cx="889589" cy="91674"/>
            </a:xfrm>
            <a:custGeom>
              <a:rect b="b" l="l" r="r" t="t"/>
              <a:pathLst>
                <a:path extrusionOk="0" h="4257" w="41309">
                  <a:moveTo>
                    <a:pt x="5472" y="1"/>
                  </a:moveTo>
                  <a:lnTo>
                    <a:pt x="2979" y="2615"/>
                  </a:lnTo>
                  <a:cubicBezTo>
                    <a:pt x="2098" y="3527"/>
                    <a:pt x="1064" y="4104"/>
                    <a:pt x="1" y="4256"/>
                  </a:cubicBezTo>
                  <a:lnTo>
                    <a:pt x="41308" y="4256"/>
                  </a:lnTo>
                  <a:cubicBezTo>
                    <a:pt x="40214" y="4104"/>
                    <a:pt x="39211" y="3527"/>
                    <a:pt x="38330" y="2615"/>
                  </a:cubicBezTo>
                  <a:lnTo>
                    <a:pt x="35867" y="1"/>
                  </a:ln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72"/>
            <p:cNvSpPr/>
            <p:nvPr/>
          </p:nvSpPr>
          <p:spPr>
            <a:xfrm>
              <a:off x="1567855" y="2014571"/>
              <a:ext cx="801210" cy="163644"/>
            </a:xfrm>
            <a:custGeom>
              <a:rect b="b" l="l" r="r" t="t"/>
              <a:pathLst>
                <a:path extrusionOk="0" h="7599" w="37205">
                  <a:moveTo>
                    <a:pt x="1" y="0"/>
                  </a:moveTo>
                  <a:lnTo>
                    <a:pt x="1" y="7569"/>
                  </a:lnTo>
                  <a:cubicBezTo>
                    <a:pt x="153" y="7569"/>
                    <a:pt x="335" y="7599"/>
                    <a:pt x="487" y="7599"/>
                  </a:cubicBezTo>
                  <a:lnTo>
                    <a:pt x="36688" y="7599"/>
                  </a:lnTo>
                  <a:cubicBezTo>
                    <a:pt x="36871" y="7599"/>
                    <a:pt x="37053" y="7599"/>
                    <a:pt x="37205" y="7569"/>
                  </a:cubicBezTo>
                  <a:lnTo>
                    <a:pt x="3720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72"/>
            <p:cNvSpPr/>
            <p:nvPr/>
          </p:nvSpPr>
          <p:spPr>
            <a:xfrm>
              <a:off x="1260862" y="2128453"/>
              <a:ext cx="1415194" cy="142734"/>
            </a:xfrm>
            <a:custGeom>
              <a:rect b="b" l="l" r="r" t="t"/>
              <a:pathLst>
                <a:path extrusionOk="0" h="6628" w="65716">
                  <a:moveTo>
                    <a:pt x="7599" y="1"/>
                  </a:moveTo>
                  <a:lnTo>
                    <a:pt x="4590" y="2737"/>
                  </a:lnTo>
                  <a:cubicBezTo>
                    <a:pt x="3344" y="3892"/>
                    <a:pt x="1702" y="4530"/>
                    <a:pt x="0" y="4530"/>
                  </a:cubicBezTo>
                  <a:lnTo>
                    <a:pt x="122" y="4651"/>
                  </a:lnTo>
                  <a:cubicBezTo>
                    <a:pt x="1398" y="5928"/>
                    <a:pt x="3131" y="6627"/>
                    <a:pt x="4955" y="6627"/>
                  </a:cubicBezTo>
                  <a:lnTo>
                    <a:pt x="60761" y="6627"/>
                  </a:lnTo>
                  <a:cubicBezTo>
                    <a:pt x="62585" y="6627"/>
                    <a:pt x="64287" y="5898"/>
                    <a:pt x="65594" y="4651"/>
                  </a:cubicBezTo>
                  <a:lnTo>
                    <a:pt x="65716" y="4530"/>
                  </a:lnTo>
                  <a:cubicBezTo>
                    <a:pt x="64044" y="4499"/>
                    <a:pt x="62402" y="3892"/>
                    <a:pt x="61156" y="2737"/>
                  </a:cubicBezTo>
                  <a:lnTo>
                    <a:pt x="58147" y="1"/>
                  </a:ln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72"/>
            <p:cNvSpPr/>
            <p:nvPr/>
          </p:nvSpPr>
          <p:spPr>
            <a:xfrm>
              <a:off x="1560662" y="2127807"/>
              <a:ext cx="815617" cy="143380"/>
            </a:xfrm>
            <a:custGeom>
              <a:rect b="b" l="l" r="r" t="t"/>
              <a:pathLst>
                <a:path extrusionOk="0" h="6658" w="37874">
                  <a:moveTo>
                    <a:pt x="5927" y="1"/>
                  </a:moveTo>
                  <a:lnTo>
                    <a:pt x="3040" y="4165"/>
                  </a:lnTo>
                  <a:cubicBezTo>
                    <a:pt x="2158" y="5441"/>
                    <a:pt x="1125" y="6262"/>
                    <a:pt x="0" y="6657"/>
                  </a:cubicBezTo>
                  <a:lnTo>
                    <a:pt x="37873" y="6657"/>
                  </a:lnTo>
                  <a:cubicBezTo>
                    <a:pt x="36779" y="6262"/>
                    <a:pt x="35715" y="5441"/>
                    <a:pt x="34864" y="4165"/>
                  </a:cubicBezTo>
                  <a:lnTo>
                    <a:pt x="31977" y="1"/>
                  </a:ln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72"/>
            <p:cNvSpPr/>
            <p:nvPr/>
          </p:nvSpPr>
          <p:spPr>
            <a:xfrm>
              <a:off x="1302081" y="2216168"/>
              <a:ext cx="1333404" cy="32755"/>
            </a:xfrm>
            <a:custGeom>
              <a:rect b="b" l="l" r="r" t="t"/>
              <a:pathLst>
                <a:path extrusionOk="0" h="1521" w="61918">
                  <a:moveTo>
                    <a:pt x="427" y="1"/>
                  </a:moveTo>
                  <a:cubicBezTo>
                    <a:pt x="275" y="31"/>
                    <a:pt x="123" y="122"/>
                    <a:pt x="1" y="153"/>
                  </a:cubicBezTo>
                  <a:cubicBezTo>
                    <a:pt x="1126" y="1065"/>
                    <a:pt x="2493" y="1521"/>
                    <a:pt x="3861" y="1521"/>
                  </a:cubicBezTo>
                  <a:lnTo>
                    <a:pt x="58057" y="1521"/>
                  </a:lnTo>
                  <a:cubicBezTo>
                    <a:pt x="59455" y="1521"/>
                    <a:pt x="60792" y="1034"/>
                    <a:pt x="61917" y="153"/>
                  </a:cubicBezTo>
                  <a:cubicBezTo>
                    <a:pt x="61826" y="122"/>
                    <a:pt x="61674" y="62"/>
                    <a:pt x="61522" y="1"/>
                  </a:cubicBezTo>
                  <a:cubicBezTo>
                    <a:pt x="60488" y="761"/>
                    <a:pt x="59303" y="1126"/>
                    <a:pt x="58057" y="1126"/>
                  </a:cubicBezTo>
                  <a:lnTo>
                    <a:pt x="3861" y="1126"/>
                  </a:lnTo>
                  <a:cubicBezTo>
                    <a:pt x="2645" y="1126"/>
                    <a:pt x="1490" y="761"/>
                    <a:pt x="427" y="1"/>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72"/>
            <p:cNvSpPr/>
            <p:nvPr/>
          </p:nvSpPr>
          <p:spPr>
            <a:xfrm>
              <a:off x="1394384" y="2430881"/>
              <a:ext cx="1149452" cy="120467"/>
            </a:xfrm>
            <a:custGeom>
              <a:rect b="b" l="l" r="r" t="t"/>
              <a:pathLst>
                <a:path extrusionOk="0" h="5594" w="53376">
                  <a:moveTo>
                    <a:pt x="1" y="1"/>
                  </a:moveTo>
                  <a:lnTo>
                    <a:pt x="1" y="5593"/>
                  </a:lnTo>
                  <a:lnTo>
                    <a:pt x="53376" y="5593"/>
                  </a:lnTo>
                  <a:lnTo>
                    <a:pt x="5337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72"/>
            <p:cNvSpPr/>
            <p:nvPr/>
          </p:nvSpPr>
          <p:spPr>
            <a:xfrm>
              <a:off x="1298829" y="2551331"/>
              <a:ext cx="530213" cy="460181"/>
            </a:xfrm>
            <a:custGeom>
              <a:rect b="b" l="l" r="r" t="t"/>
              <a:pathLst>
                <a:path extrusionOk="0" h="21369" w="24621">
                  <a:moveTo>
                    <a:pt x="4438" y="0"/>
                  </a:moveTo>
                  <a:lnTo>
                    <a:pt x="3708" y="3344"/>
                  </a:lnTo>
                  <a:lnTo>
                    <a:pt x="2401" y="9818"/>
                  </a:lnTo>
                  <a:lnTo>
                    <a:pt x="942" y="16688"/>
                  </a:lnTo>
                  <a:lnTo>
                    <a:pt x="0" y="21277"/>
                  </a:lnTo>
                  <a:lnTo>
                    <a:pt x="17082" y="21277"/>
                  </a:lnTo>
                  <a:lnTo>
                    <a:pt x="24621" y="21369"/>
                  </a:lnTo>
                  <a:lnTo>
                    <a:pt x="24621" y="11308"/>
                  </a:lnTo>
                  <a:lnTo>
                    <a:pt x="14286" y="11308"/>
                  </a:lnTo>
                  <a:lnTo>
                    <a:pt x="14286" y="1794"/>
                  </a:lnTo>
                  <a:lnTo>
                    <a:pt x="1246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72"/>
            <p:cNvSpPr/>
            <p:nvPr/>
          </p:nvSpPr>
          <p:spPr>
            <a:xfrm>
              <a:off x="1305380" y="2557232"/>
              <a:ext cx="517788" cy="448380"/>
            </a:xfrm>
            <a:custGeom>
              <a:rect b="b" l="l" r="r" t="t"/>
              <a:pathLst>
                <a:path extrusionOk="0" h="20821" w="24044">
                  <a:moveTo>
                    <a:pt x="7478" y="0"/>
                  </a:moveTo>
                  <a:lnTo>
                    <a:pt x="8360" y="1033"/>
                  </a:lnTo>
                  <a:lnTo>
                    <a:pt x="9120" y="1915"/>
                  </a:lnTo>
                  <a:lnTo>
                    <a:pt x="10214" y="1003"/>
                  </a:lnTo>
                  <a:lnTo>
                    <a:pt x="11369" y="0"/>
                  </a:lnTo>
                  <a:close/>
                  <a:moveTo>
                    <a:pt x="4348" y="0"/>
                  </a:moveTo>
                  <a:lnTo>
                    <a:pt x="3770" y="2888"/>
                  </a:lnTo>
                  <a:lnTo>
                    <a:pt x="4408" y="3100"/>
                  </a:lnTo>
                  <a:lnTo>
                    <a:pt x="5928" y="3678"/>
                  </a:lnTo>
                  <a:lnTo>
                    <a:pt x="8177" y="2462"/>
                  </a:lnTo>
                  <a:lnTo>
                    <a:pt x="8664" y="2219"/>
                  </a:lnTo>
                  <a:lnTo>
                    <a:pt x="7782" y="1185"/>
                  </a:lnTo>
                  <a:lnTo>
                    <a:pt x="6749" y="0"/>
                  </a:lnTo>
                  <a:close/>
                  <a:moveTo>
                    <a:pt x="12098" y="122"/>
                  </a:moveTo>
                  <a:lnTo>
                    <a:pt x="10700" y="1307"/>
                  </a:lnTo>
                  <a:lnTo>
                    <a:pt x="9484" y="2371"/>
                  </a:lnTo>
                  <a:lnTo>
                    <a:pt x="9910" y="2827"/>
                  </a:lnTo>
                  <a:lnTo>
                    <a:pt x="11764" y="4833"/>
                  </a:lnTo>
                  <a:lnTo>
                    <a:pt x="13254" y="4681"/>
                  </a:lnTo>
                  <a:lnTo>
                    <a:pt x="13679" y="4651"/>
                  </a:lnTo>
                  <a:lnTo>
                    <a:pt x="13679" y="1641"/>
                  </a:lnTo>
                  <a:lnTo>
                    <a:pt x="12098" y="122"/>
                  </a:lnTo>
                  <a:close/>
                  <a:moveTo>
                    <a:pt x="8998" y="2644"/>
                  </a:moveTo>
                  <a:lnTo>
                    <a:pt x="8390" y="3009"/>
                  </a:lnTo>
                  <a:lnTo>
                    <a:pt x="6262" y="4134"/>
                  </a:lnTo>
                  <a:lnTo>
                    <a:pt x="6506" y="5015"/>
                  </a:lnTo>
                  <a:lnTo>
                    <a:pt x="6810" y="6201"/>
                  </a:lnTo>
                  <a:lnTo>
                    <a:pt x="8360" y="6505"/>
                  </a:lnTo>
                  <a:lnTo>
                    <a:pt x="10032" y="6839"/>
                  </a:lnTo>
                  <a:lnTo>
                    <a:pt x="11278" y="5137"/>
                  </a:lnTo>
                  <a:lnTo>
                    <a:pt x="9272" y="2979"/>
                  </a:lnTo>
                  <a:lnTo>
                    <a:pt x="9029" y="2705"/>
                  </a:lnTo>
                  <a:lnTo>
                    <a:pt x="8998" y="2644"/>
                  </a:lnTo>
                  <a:close/>
                  <a:moveTo>
                    <a:pt x="3648" y="3465"/>
                  </a:moveTo>
                  <a:lnTo>
                    <a:pt x="2433" y="9271"/>
                  </a:lnTo>
                  <a:lnTo>
                    <a:pt x="4256" y="9514"/>
                  </a:lnTo>
                  <a:lnTo>
                    <a:pt x="6262" y="6413"/>
                  </a:lnTo>
                  <a:lnTo>
                    <a:pt x="5959" y="5319"/>
                  </a:lnTo>
                  <a:lnTo>
                    <a:pt x="5685" y="4255"/>
                  </a:lnTo>
                  <a:lnTo>
                    <a:pt x="3648" y="3465"/>
                  </a:lnTo>
                  <a:close/>
                  <a:moveTo>
                    <a:pt x="13709" y="5198"/>
                  </a:moveTo>
                  <a:lnTo>
                    <a:pt x="11825" y="5410"/>
                  </a:lnTo>
                  <a:lnTo>
                    <a:pt x="11764" y="5502"/>
                  </a:lnTo>
                  <a:lnTo>
                    <a:pt x="10518" y="7265"/>
                  </a:lnTo>
                  <a:lnTo>
                    <a:pt x="10609" y="7629"/>
                  </a:lnTo>
                  <a:lnTo>
                    <a:pt x="11126" y="9818"/>
                  </a:lnTo>
                  <a:lnTo>
                    <a:pt x="13709" y="7082"/>
                  </a:lnTo>
                  <a:lnTo>
                    <a:pt x="13709" y="5198"/>
                  </a:lnTo>
                  <a:close/>
                  <a:moveTo>
                    <a:pt x="13709" y="7903"/>
                  </a:moveTo>
                  <a:lnTo>
                    <a:pt x="11369" y="10365"/>
                  </a:lnTo>
                  <a:lnTo>
                    <a:pt x="13254" y="12705"/>
                  </a:lnTo>
                  <a:lnTo>
                    <a:pt x="13709" y="10973"/>
                  </a:lnTo>
                  <a:lnTo>
                    <a:pt x="13709" y="7903"/>
                  </a:lnTo>
                  <a:close/>
                  <a:moveTo>
                    <a:pt x="6718" y="6809"/>
                  </a:moveTo>
                  <a:lnTo>
                    <a:pt x="4743" y="9848"/>
                  </a:lnTo>
                  <a:lnTo>
                    <a:pt x="6688" y="13982"/>
                  </a:lnTo>
                  <a:lnTo>
                    <a:pt x="7448" y="13252"/>
                  </a:lnTo>
                  <a:lnTo>
                    <a:pt x="10639" y="10304"/>
                  </a:lnTo>
                  <a:lnTo>
                    <a:pt x="10032" y="7781"/>
                  </a:lnTo>
                  <a:lnTo>
                    <a:pt x="9940" y="7447"/>
                  </a:lnTo>
                  <a:lnTo>
                    <a:pt x="8269" y="7113"/>
                  </a:lnTo>
                  <a:lnTo>
                    <a:pt x="6718" y="6809"/>
                  </a:lnTo>
                  <a:close/>
                  <a:moveTo>
                    <a:pt x="14196" y="11246"/>
                  </a:moveTo>
                  <a:lnTo>
                    <a:pt x="13679" y="13313"/>
                  </a:lnTo>
                  <a:lnTo>
                    <a:pt x="13588" y="15988"/>
                  </a:lnTo>
                  <a:lnTo>
                    <a:pt x="14196" y="15836"/>
                  </a:lnTo>
                  <a:lnTo>
                    <a:pt x="18451" y="14620"/>
                  </a:lnTo>
                  <a:lnTo>
                    <a:pt x="19150" y="11277"/>
                  </a:lnTo>
                  <a:lnTo>
                    <a:pt x="19150" y="11246"/>
                  </a:lnTo>
                  <a:close/>
                  <a:moveTo>
                    <a:pt x="2311" y="9848"/>
                  </a:moveTo>
                  <a:lnTo>
                    <a:pt x="974" y="16140"/>
                  </a:lnTo>
                  <a:lnTo>
                    <a:pt x="1734" y="16231"/>
                  </a:lnTo>
                  <a:lnTo>
                    <a:pt x="2767" y="16322"/>
                  </a:lnTo>
                  <a:lnTo>
                    <a:pt x="4530" y="15319"/>
                  </a:lnTo>
                  <a:lnTo>
                    <a:pt x="6232" y="14316"/>
                  </a:lnTo>
                  <a:lnTo>
                    <a:pt x="4226" y="10061"/>
                  </a:lnTo>
                  <a:lnTo>
                    <a:pt x="2402" y="9848"/>
                  </a:lnTo>
                  <a:close/>
                  <a:moveTo>
                    <a:pt x="10943" y="10790"/>
                  </a:moveTo>
                  <a:lnTo>
                    <a:pt x="10791" y="10942"/>
                  </a:lnTo>
                  <a:lnTo>
                    <a:pt x="10791" y="10912"/>
                  </a:lnTo>
                  <a:lnTo>
                    <a:pt x="7934" y="13556"/>
                  </a:lnTo>
                  <a:lnTo>
                    <a:pt x="7022" y="14408"/>
                  </a:lnTo>
                  <a:lnTo>
                    <a:pt x="10214" y="16596"/>
                  </a:lnTo>
                  <a:lnTo>
                    <a:pt x="13041" y="16140"/>
                  </a:lnTo>
                  <a:lnTo>
                    <a:pt x="13071" y="13678"/>
                  </a:lnTo>
                  <a:lnTo>
                    <a:pt x="13071" y="13374"/>
                  </a:lnTo>
                  <a:lnTo>
                    <a:pt x="10943" y="10790"/>
                  </a:lnTo>
                  <a:close/>
                  <a:moveTo>
                    <a:pt x="19758" y="11277"/>
                  </a:moveTo>
                  <a:lnTo>
                    <a:pt x="19029" y="14742"/>
                  </a:lnTo>
                  <a:lnTo>
                    <a:pt x="19637" y="15319"/>
                  </a:lnTo>
                  <a:lnTo>
                    <a:pt x="22007" y="17477"/>
                  </a:lnTo>
                  <a:lnTo>
                    <a:pt x="22798" y="16991"/>
                  </a:lnTo>
                  <a:lnTo>
                    <a:pt x="24044" y="16231"/>
                  </a:lnTo>
                  <a:lnTo>
                    <a:pt x="24044" y="11277"/>
                  </a:lnTo>
                  <a:close/>
                  <a:moveTo>
                    <a:pt x="18603" y="15198"/>
                  </a:moveTo>
                  <a:lnTo>
                    <a:pt x="13892" y="16566"/>
                  </a:lnTo>
                  <a:lnTo>
                    <a:pt x="13801" y="16596"/>
                  </a:lnTo>
                  <a:lnTo>
                    <a:pt x="16871" y="20669"/>
                  </a:lnTo>
                  <a:lnTo>
                    <a:pt x="17053" y="20547"/>
                  </a:lnTo>
                  <a:lnTo>
                    <a:pt x="21491" y="17812"/>
                  </a:lnTo>
                  <a:lnTo>
                    <a:pt x="19211" y="15745"/>
                  </a:lnTo>
                  <a:lnTo>
                    <a:pt x="18603" y="15198"/>
                  </a:lnTo>
                  <a:close/>
                  <a:moveTo>
                    <a:pt x="822" y="16718"/>
                  </a:moveTo>
                  <a:lnTo>
                    <a:pt x="1" y="20699"/>
                  </a:lnTo>
                  <a:lnTo>
                    <a:pt x="4834" y="20699"/>
                  </a:lnTo>
                  <a:lnTo>
                    <a:pt x="3010" y="17599"/>
                  </a:lnTo>
                  <a:lnTo>
                    <a:pt x="2615" y="16900"/>
                  </a:lnTo>
                  <a:lnTo>
                    <a:pt x="1521" y="16809"/>
                  </a:lnTo>
                  <a:lnTo>
                    <a:pt x="822" y="16718"/>
                  </a:lnTo>
                  <a:close/>
                  <a:moveTo>
                    <a:pt x="6597" y="14803"/>
                  </a:moveTo>
                  <a:lnTo>
                    <a:pt x="6506" y="14924"/>
                  </a:lnTo>
                  <a:lnTo>
                    <a:pt x="6445" y="14863"/>
                  </a:lnTo>
                  <a:lnTo>
                    <a:pt x="4834" y="15806"/>
                  </a:lnTo>
                  <a:lnTo>
                    <a:pt x="3223" y="16748"/>
                  </a:lnTo>
                  <a:lnTo>
                    <a:pt x="3679" y="17508"/>
                  </a:lnTo>
                  <a:lnTo>
                    <a:pt x="5503" y="20730"/>
                  </a:lnTo>
                  <a:lnTo>
                    <a:pt x="9089" y="20730"/>
                  </a:lnTo>
                  <a:lnTo>
                    <a:pt x="9849" y="17052"/>
                  </a:lnTo>
                  <a:lnTo>
                    <a:pt x="6597" y="14803"/>
                  </a:lnTo>
                  <a:close/>
                  <a:moveTo>
                    <a:pt x="12980" y="16748"/>
                  </a:moveTo>
                  <a:lnTo>
                    <a:pt x="10396" y="17174"/>
                  </a:lnTo>
                  <a:lnTo>
                    <a:pt x="9636" y="20699"/>
                  </a:lnTo>
                  <a:lnTo>
                    <a:pt x="9636" y="20730"/>
                  </a:lnTo>
                  <a:lnTo>
                    <a:pt x="16171" y="20730"/>
                  </a:lnTo>
                  <a:lnTo>
                    <a:pt x="13345" y="16930"/>
                  </a:lnTo>
                  <a:lnTo>
                    <a:pt x="13193" y="16748"/>
                  </a:lnTo>
                  <a:lnTo>
                    <a:pt x="12980" y="16809"/>
                  </a:lnTo>
                  <a:lnTo>
                    <a:pt x="12980" y="16748"/>
                  </a:lnTo>
                  <a:close/>
                  <a:moveTo>
                    <a:pt x="24044" y="16900"/>
                  </a:moveTo>
                  <a:lnTo>
                    <a:pt x="17782" y="20730"/>
                  </a:lnTo>
                  <a:lnTo>
                    <a:pt x="24044" y="20821"/>
                  </a:lnTo>
                  <a:lnTo>
                    <a:pt x="24044" y="1690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72"/>
            <p:cNvSpPr/>
            <p:nvPr/>
          </p:nvSpPr>
          <p:spPr>
            <a:xfrm>
              <a:off x="2108554" y="2551331"/>
              <a:ext cx="531527" cy="460181"/>
            </a:xfrm>
            <a:custGeom>
              <a:rect b="b" l="l" r="r" t="t"/>
              <a:pathLst>
                <a:path extrusionOk="0" h="21369" w="24682">
                  <a:moveTo>
                    <a:pt x="12220" y="0"/>
                  </a:moveTo>
                  <a:lnTo>
                    <a:pt x="10335" y="1794"/>
                  </a:lnTo>
                  <a:lnTo>
                    <a:pt x="10335" y="11308"/>
                  </a:lnTo>
                  <a:lnTo>
                    <a:pt x="1" y="11308"/>
                  </a:lnTo>
                  <a:lnTo>
                    <a:pt x="1" y="21369"/>
                  </a:lnTo>
                  <a:lnTo>
                    <a:pt x="7569" y="21277"/>
                  </a:lnTo>
                  <a:lnTo>
                    <a:pt x="24682" y="21277"/>
                  </a:lnTo>
                  <a:lnTo>
                    <a:pt x="23679" y="16688"/>
                  </a:lnTo>
                  <a:lnTo>
                    <a:pt x="22281" y="9818"/>
                  </a:lnTo>
                  <a:lnTo>
                    <a:pt x="20913" y="3344"/>
                  </a:lnTo>
                  <a:lnTo>
                    <a:pt x="2021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72"/>
            <p:cNvSpPr/>
            <p:nvPr/>
          </p:nvSpPr>
          <p:spPr>
            <a:xfrm>
              <a:off x="2114454" y="2557232"/>
              <a:ext cx="517120" cy="448380"/>
            </a:xfrm>
            <a:custGeom>
              <a:rect b="b" l="l" r="r" t="t"/>
              <a:pathLst>
                <a:path extrusionOk="0" h="20821" w="24013">
                  <a:moveTo>
                    <a:pt x="12705" y="0"/>
                  </a:moveTo>
                  <a:lnTo>
                    <a:pt x="13830" y="1003"/>
                  </a:lnTo>
                  <a:lnTo>
                    <a:pt x="14924" y="1915"/>
                  </a:lnTo>
                  <a:lnTo>
                    <a:pt x="15684" y="1033"/>
                  </a:lnTo>
                  <a:lnTo>
                    <a:pt x="16566" y="0"/>
                  </a:lnTo>
                  <a:close/>
                  <a:moveTo>
                    <a:pt x="17295" y="0"/>
                  </a:moveTo>
                  <a:lnTo>
                    <a:pt x="16262" y="1185"/>
                  </a:lnTo>
                  <a:lnTo>
                    <a:pt x="15380" y="2219"/>
                  </a:lnTo>
                  <a:lnTo>
                    <a:pt x="15897" y="2462"/>
                  </a:lnTo>
                  <a:lnTo>
                    <a:pt x="18116" y="3678"/>
                  </a:lnTo>
                  <a:lnTo>
                    <a:pt x="19636" y="3131"/>
                  </a:lnTo>
                  <a:lnTo>
                    <a:pt x="20304" y="2888"/>
                  </a:lnTo>
                  <a:lnTo>
                    <a:pt x="19696" y="0"/>
                  </a:lnTo>
                  <a:close/>
                  <a:moveTo>
                    <a:pt x="11946" y="122"/>
                  </a:moveTo>
                  <a:lnTo>
                    <a:pt x="10365" y="1641"/>
                  </a:lnTo>
                  <a:lnTo>
                    <a:pt x="10365" y="4651"/>
                  </a:lnTo>
                  <a:lnTo>
                    <a:pt x="10791" y="4681"/>
                  </a:lnTo>
                  <a:lnTo>
                    <a:pt x="12280" y="4833"/>
                  </a:lnTo>
                  <a:lnTo>
                    <a:pt x="14134" y="2827"/>
                  </a:lnTo>
                  <a:lnTo>
                    <a:pt x="14560" y="2371"/>
                  </a:lnTo>
                  <a:lnTo>
                    <a:pt x="13344" y="1307"/>
                  </a:lnTo>
                  <a:lnTo>
                    <a:pt x="11946" y="122"/>
                  </a:lnTo>
                  <a:close/>
                  <a:moveTo>
                    <a:pt x="15016" y="2705"/>
                  </a:moveTo>
                  <a:lnTo>
                    <a:pt x="14985" y="2736"/>
                  </a:lnTo>
                  <a:lnTo>
                    <a:pt x="14742" y="3009"/>
                  </a:lnTo>
                  <a:lnTo>
                    <a:pt x="12736" y="5167"/>
                  </a:lnTo>
                  <a:lnTo>
                    <a:pt x="13982" y="6869"/>
                  </a:lnTo>
                  <a:lnTo>
                    <a:pt x="15654" y="6535"/>
                  </a:lnTo>
                  <a:lnTo>
                    <a:pt x="17204" y="6231"/>
                  </a:lnTo>
                  <a:lnTo>
                    <a:pt x="17508" y="5046"/>
                  </a:lnTo>
                  <a:lnTo>
                    <a:pt x="17751" y="4195"/>
                  </a:lnTo>
                  <a:lnTo>
                    <a:pt x="15623" y="3040"/>
                  </a:lnTo>
                  <a:lnTo>
                    <a:pt x="15016" y="2705"/>
                  </a:lnTo>
                  <a:close/>
                  <a:moveTo>
                    <a:pt x="20396" y="3465"/>
                  </a:moveTo>
                  <a:lnTo>
                    <a:pt x="18359" y="4255"/>
                  </a:lnTo>
                  <a:lnTo>
                    <a:pt x="18086" y="5319"/>
                  </a:lnTo>
                  <a:lnTo>
                    <a:pt x="17782" y="6413"/>
                  </a:lnTo>
                  <a:lnTo>
                    <a:pt x="19788" y="9514"/>
                  </a:lnTo>
                  <a:lnTo>
                    <a:pt x="21611" y="9271"/>
                  </a:lnTo>
                  <a:lnTo>
                    <a:pt x="20396" y="3465"/>
                  </a:lnTo>
                  <a:close/>
                  <a:moveTo>
                    <a:pt x="10365" y="5167"/>
                  </a:moveTo>
                  <a:lnTo>
                    <a:pt x="10365" y="7021"/>
                  </a:lnTo>
                  <a:lnTo>
                    <a:pt x="12949" y="9757"/>
                  </a:lnTo>
                  <a:lnTo>
                    <a:pt x="13496" y="7599"/>
                  </a:lnTo>
                  <a:lnTo>
                    <a:pt x="13557" y="7234"/>
                  </a:lnTo>
                  <a:lnTo>
                    <a:pt x="12310" y="5471"/>
                  </a:lnTo>
                  <a:lnTo>
                    <a:pt x="12280" y="5350"/>
                  </a:lnTo>
                  <a:lnTo>
                    <a:pt x="10365" y="5167"/>
                  </a:lnTo>
                  <a:close/>
                  <a:moveTo>
                    <a:pt x="10365" y="7903"/>
                  </a:moveTo>
                  <a:lnTo>
                    <a:pt x="10365" y="10973"/>
                  </a:lnTo>
                  <a:lnTo>
                    <a:pt x="10821" y="12705"/>
                  </a:lnTo>
                  <a:lnTo>
                    <a:pt x="12736" y="10365"/>
                  </a:lnTo>
                  <a:lnTo>
                    <a:pt x="10365" y="7903"/>
                  </a:lnTo>
                  <a:close/>
                  <a:moveTo>
                    <a:pt x="17356" y="6778"/>
                  </a:moveTo>
                  <a:lnTo>
                    <a:pt x="15806" y="7082"/>
                  </a:lnTo>
                  <a:lnTo>
                    <a:pt x="14134" y="7417"/>
                  </a:lnTo>
                  <a:lnTo>
                    <a:pt x="14073" y="7751"/>
                  </a:lnTo>
                  <a:lnTo>
                    <a:pt x="13465" y="10274"/>
                  </a:lnTo>
                  <a:lnTo>
                    <a:pt x="16657" y="13222"/>
                  </a:lnTo>
                  <a:lnTo>
                    <a:pt x="17417" y="13952"/>
                  </a:lnTo>
                  <a:lnTo>
                    <a:pt x="19332" y="9818"/>
                  </a:lnTo>
                  <a:lnTo>
                    <a:pt x="17356" y="6778"/>
                  </a:lnTo>
                  <a:close/>
                  <a:moveTo>
                    <a:pt x="9848" y="11277"/>
                  </a:moveTo>
                  <a:lnTo>
                    <a:pt x="9848" y="11338"/>
                  </a:lnTo>
                  <a:lnTo>
                    <a:pt x="4894" y="11338"/>
                  </a:lnTo>
                  <a:lnTo>
                    <a:pt x="5593" y="14681"/>
                  </a:lnTo>
                  <a:lnTo>
                    <a:pt x="9848" y="15897"/>
                  </a:lnTo>
                  <a:lnTo>
                    <a:pt x="10456" y="16049"/>
                  </a:lnTo>
                  <a:lnTo>
                    <a:pt x="10365" y="13344"/>
                  </a:lnTo>
                  <a:lnTo>
                    <a:pt x="9848" y="11277"/>
                  </a:lnTo>
                  <a:close/>
                  <a:moveTo>
                    <a:pt x="21672" y="9848"/>
                  </a:moveTo>
                  <a:lnTo>
                    <a:pt x="19848" y="10061"/>
                  </a:lnTo>
                  <a:lnTo>
                    <a:pt x="17812" y="14316"/>
                  </a:lnTo>
                  <a:lnTo>
                    <a:pt x="19545" y="15319"/>
                  </a:lnTo>
                  <a:lnTo>
                    <a:pt x="21277" y="16353"/>
                  </a:lnTo>
                  <a:lnTo>
                    <a:pt x="22311" y="16231"/>
                  </a:lnTo>
                  <a:lnTo>
                    <a:pt x="23070" y="16140"/>
                  </a:lnTo>
                  <a:lnTo>
                    <a:pt x="21733" y="9848"/>
                  </a:lnTo>
                  <a:close/>
                  <a:moveTo>
                    <a:pt x="13161" y="10790"/>
                  </a:moveTo>
                  <a:lnTo>
                    <a:pt x="11034" y="13374"/>
                  </a:lnTo>
                  <a:lnTo>
                    <a:pt x="11034" y="13678"/>
                  </a:lnTo>
                  <a:lnTo>
                    <a:pt x="11064" y="16140"/>
                  </a:lnTo>
                  <a:lnTo>
                    <a:pt x="13861" y="16596"/>
                  </a:lnTo>
                  <a:lnTo>
                    <a:pt x="17052" y="14408"/>
                  </a:lnTo>
                  <a:lnTo>
                    <a:pt x="16140" y="13556"/>
                  </a:lnTo>
                  <a:lnTo>
                    <a:pt x="13313" y="10912"/>
                  </a:lnTo>
                  <a:lnTo>
                    <a:pt x="13313" y="10942"/>
                  </a:lnTo>
                  <a:lnTo>
                    <a:pt x="13161" y="10790"/>
                  </a:lnTo>
                  <a:close/>
                  <a:moveTo>
                    <a:pt x="30" y="11277"/>
                  </a:moveTo>
                  <a:lnTo>
                    <a:pt x="30" y="16231"/>
                  </a:lnTo>
                  <a:lnTo>
                    <a:pt x="1307" y="16991"/>
                  </a:lnTo>
                  <a:lnTo>
                    <a:pt x="2097" y="17477"/>
                  </a:lnTo>
                  <a:lnTo>
                    <a:pt x="4438" y="15319"/>
                  </a:lnTo>
                  <a:lnTo>
                    <a:pt x="5046" y="14742"/>
                  </a:lnTo>
                  <a:lnTo>
                    <a:pt x="4347" y="11277"/>
                  </a:lnTo>
                  <a:close/>
                  <a:moveTo>
                    <a:pt x="5441" y="15167"/>
                  </a:moveTo>
                  <a:lnTo>
                    <a:pt x="4833" y="15684"/>
                  </a:lnTo>
                  <a:lnTo>
                    <a:pt x="2553" y="17781"/>
                  </a:lnTo>
                  <a:lnTo>
                    <a:pt x="6991" y="20517"/>
                  </a:lnTo>
                  <a:lnTo>
                    <a:pt x="7173" y="20639"/>
                  </a:lnTo>
                  <a:lnTo>
                    <a:pt x="10274" y="16566"/>
                  </a:lnTo>
                  <a:lnTo>
                    <a:pt x="10152" y="16535"/>
                  </a:lnTo>
                  <a:lnTo>
                    <a:pt x="5441" y="15167"/>
                  </a:lnTo>
                  <a:close/>
                  <a:moveTo>
                    <a:pt x="10882" y="16718"/>
                  </a:moveTo>
                  <a:lnTo>
                    <a:pt x="10730" y="16900"/>
                  </a:lnTo>
                  <a:lnTo>
                    <a:pt x="7895" y="20669"/>
                  </a:lnTo>
                  <a:lnTo>
                    <a:pt x="14408" y="20669"/>
                  </a:lnTo>
                  <a:lnTo>
                    <a:pt x="13648" y="17143"/>
                  </a:lnTo>
                  <a:lnTo>
                    <a:pt x="11064" y="16718"/>
                  </a:lnTo>
                  <a:lnTo>
                    <a:pt x="11064" y="16748"/>
                  </a:lnTo>
                  <a:lnTo>
                    <a:pt x="10882" y="16718"/>
                  </a:lnTo>
                  <a:close/>
                  <a:moveTo>
                    <a:pt x="7873" y="20669"/>
                  </a:moveTo>
                  <a:lnTo>
                    <a:pt x="7873" y="20699"/>
                  </a:lnTo>
                  <a:lnTo>
                    <a:pt x="7895" y="20669"/>
                  </a:lnTo>
                  <a:close/>
                  <a:moveTo>
                    <a:pt x="17447" y="14772"/>
                  </a:moveTo>
                  <a:lnTo>
                    <a:pt x="14225" y="17022"/>
                  </a:lnTo>
                  <a:lnTo>
                    <a:pt x="14985" y="20699"/>
                  </a:lnTo>
                  <a:lnTo>
                    <a:pt x="18572" y="20699"/>
                  </a:lnTo>
                  <a:lnTo>
                    <a:pt x="20365" y="17477"/>
                  </a:lnTo>
                  <a:lnTo>
                    <a:pt x="20821" y="16718"/>
                  </a:lnTo>
                  <a:lnTo>
                    <a:pt x="19241" y="15775"/>
                  </a:lnTo>
                  <a:lnTo>
                    <a:pt x="17599" y="14833"/>
                  </a:lnTo>
                  <a:lnTo>
                    <a:pt x="17569" y="14894"/>
                  </a:lnTo>
                  <a:lnTo>
                    <a:pt x="17447" y="14772"/>
                  </a:lnTo>
                  <a:close/>
                  <a:moveTo>
                    <a:pt x="23162" y="16718"/>
                  </a:moveTo>
                  <a:lnTo>
                    <a:pt x="22493" y="16809"/>
                  </a:lnTo>
                  <a:lnTo>
                    <a:pt x="21399" y="16900"/>
                  </a:lnTo>
                  <a:lnTo>
                    <a:pt x="21003" y="17599"/>
                  </a:lnTo>
                  <a:lnTo>
                    <a:pt x="19180" y="20699"/>
                  </a:lnTo>
                  <a:lnTo>
                    <a:pt x="24013" y="20699"/>
                  </a:lnTo>
                  <a:lnTo>
                    <a:pt x="23162" y="16718"/>
                  </a:lnTo>
                  <a:close/>
                  <a:moveTo>
                    <a:pt x="0" y="16900"/>
                  </a:moveTo>
                  <a:lnTo>
                    <a:pt x="0" y="20821"/>
                  </a:lnTo>
                  <a:lnTo>
                    <a:pt x="6262" y="20760"/>
                  </a:lnTo>
                  <a:lnTo>
                    <a:pt x="0" y="1690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72"/>
            <p:cNvSpPr/>
            <p:nvPr/>
          </p:nvSpPr>
          <p:spPr>
            <a:xfrm>
              <a:off x="1713824" y="2102933"/>
              <a:ext cx="53041" cy="53687"/>
            </a:xfrm>
            <a:custGeom>
              <a:rect b="b" l="l" r="r" t="t"/>
              <a:pathLst>
                <a:path extrusionOk="0" h="2493" w="2463">
                  <a:moveTo>
                    <a:pt x="2068" y="396"/>
                  </a:moveTo>
                  <a:lnTo>
                    <a:pt x="2068" y="2098"/>
                  </a:lnTo>
                  <a:lnTo>
                    <a:pt x="366" y="2098"/>
                  </a:lnTo>
                  <a:lnTo>
                    <a:pt x="366" y="396"/>
                  </a:lnTo>
                  <a:close/>
                  <a:moveTo>
                    <a:pt x="1" y="0"/>
                  </a:moveTo>
                  <a:lnTo>
                    <a:pt x="1" y="2493"/>
                  </a:lnTo>
                  <a:lnTo>
                    <a:pt x="2463" y="2493"/>
                  </a:lnTo>
                  <a:lnTo>
                    <a:pt x="2463" y="0"/>
                  </a:lnTo>
                  <a:close/>
                </a:path>
              </a:pathLst>
            </a:custGeom>
            <a:solidFill>
              <a:srgbClr val="19A0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72"/>
            <p:cNvSpPr/>
            <p:nvPr/>
          </p:nvSpPr>
          <p:spPr>
            <a:xfrm>
              <a:off x="1911523" y="2102933"/>
              <a:ext cx="115234" cy="53687"/>
            </a:xfrm>
            <a:custGeom>
              <a:rect b="b" l="l" r="r" t="t"/>
              <a:pathLst>
                <a:path extrusionOk="0" h="2493" w="5351">
                  <a:moveTo>
                    <a:pt x="3070" y="396"/>
                  </a:moveTo>
                  <a:cubicBezTo>
                    <a:pt x="4073" y="396"/>
                    <a:pt x="4864" y="1156"/>
                    <a:pt x="4985" y="2098"/>
                  </a:cubicBezTo>
                  <a:lnTo>
                    <a:pt x="396" y="2098"/>
                  </a:lnTo>
                  <a:cubicBezTo>
                    <a:pt x="456" y="1156"/>
                    <a:pt x="1307" y="396"/>
                    <a:pt x="2280" y="396"/>
                  </a:cubicBezTo>
                  <a:close/>
                  <a:moveTo>
                    <a:pt x="2280" y="0"/>
                  </a:moveTo>
                  <a:cubicBezTo>
                    <a:pt x="1034" y="0"/>
                    <a:pt x="0" y="1034"/>
                    <a:pt x="0" y="2280"/>
                  </a:cubicBezTo>
                  <a:lnTo>
                    <a:pt x="0" y="2493"/>
                  </a:lnTo>
                  <a:lnTo>
                    <a:pt x="5350" y="2493"/>
                  </a:lnTo>
                  <a:lnTo>
                    <a:pt x="5350" y="2280"/>
                  </a:lnTo>
                  <a:cubicBezTo>
                    <a:pt x="5350" y="1034"/>
                    <a:pt x="4347" y="0"/>
                    <a:pt x="3070" y="0"/>
                  </a:cubicBezTo>
                  <a:close/>
                </a:path>
              </a:pathLst>
            </a:custGeom>
            <a:solidFill>
              <a:srgbClr val="19A0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72"/>
            <p:cNvSpPr/>
            <p:nvPr/>
          </p:nvSpPr>
          <p:spPr>
            <a:xfrm>
              <a:off x="1665390" y="1758618"/>
              <a:ext cx="606813" cy="113920"/>
            </a:xfrm>
            <a:custGeom>
              <a:rect b="b" l="l" r="r" t="t"/>
              <a:pathLst>
                <a:path extrusionOk="0" h="5290" w="28178">
                  <a:moveTo>
                    <a:pt x="1" y="0"/>
                  </a:moveTo>
                  <a:lnTo>
                    <a:pt x="1" y="5289"/>
                  </a:lnTo>
                  <a:lnTo>
                    <a:pt x="28177" y="5289"/>
                  </a:lnTo>
                  <a:lnTo>
                    <a:pt x="2817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72"/>
            <p:cNvSpPr/>
            <p:nvPr/>
          </p:nvSpPr>
          <p:spPr>
            <a:xfrm>
              <a:off x="1665390" y="1758618"/>
              <a:ext cx="606813" cy="15721"/>
            </a:xfrm>
            <a:custGeom>
              <a:rect b="b" l="l" r="r" t="t"/>
              <a:pathLst>
                <a:path extrusionOk="0" h="730" w="28178">
                  <a:moveTo>
                    <a:pt x="1" y="0"/>
                  </a:moveTo>
                  <a:lnTo>
                    <a:pt x="1" y="730"/>
                  </a:lnTo>
                  <a:lnTo>
                    <a:pt x="28177" y="730"/>
                  </a:lnTo>
                  <a:lnTo>
                    <a:pt x="28177" y="0"/>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72"/>
            <p:cNvSpPr/>
            <p:nvPr/>
          </p:nvSpPr>
          <p:spPr>
            <a:xfrm>
              <a:off x="1673251" y="1535636"/>
              <a:ext cx="591760" cy="79636"/>
            </a:xfrm>
            <a:custGeom>
              <a:rect b="b" l="l" r="r" t="t"/>
              <a:pathLst>
                <a:path extrusionOk="0" h="3698" w="27479">
                  <a:moveTo>
                    <a:pt x="25744" y="0"/>
                  </a:moveTo>
                  <a:cubicBezTo>
                    <a:pt x="25395" y="0"/>
                    <a:pt x="25049" y="122"/>
                    <a:pt x="24773" y="354"/>
                  </a:cubicBezTo>
                  <a:cubicBezTo>
                    <a:pt x="24560" y="567"/>
                    <a:pt x="24469" y="841"/>
                    <a:pt x="24621" y="1114"/>
                  </a:cubicBezTo>
                  <a:cubicBezTo>
                    <a:pt x="24745" y="1291"/>
                    <a:pt x="24931" y="1386"/>
                    <a:pt x="25118" y="1386"/>
                  </a:cubicBezTo>
                  <a:cubicBezTo>
                    <a:pt x="25253" y="1386"/>
                    <a:pt x="25388" y="1337"/>
                    <a:pt x="25502" y="1236"/>
                  </a:cubicBezTo>
                  <a:lnTo>
                    <a:pt x="25594" y="1145"/>
                  </a:lnTo>
                  <a:lnTo>
                    <a:pt x="25594" y="1996"/>
                  </a:lnTo>
                  <a:lnTo>
                    <a:pt x="25229" y="1996"/>
                  </a:lnTo>
                  <a:cubicBezTo>
                    <a:pt x="24834" y="1996"/>
                    <a:pt x="24469" y="2330"/>
                    <a:pt x="24469" y="2756"/>
                  </a:cubicBezTo>
                  <a:lnTo>
                    <a:pt x="3010" y="2756"/>
                  </a:lnTo>
                  <a:cubicBezTo>
                    <a:pt x="3010" y="2330"/>
                    <a:pt x="2675" y="1996"/>
                    <a:pt x="2250" y="1996"/>
                  </a:cubicBezTo>
                  <a:lnTo>
                    <a:pt x="1915" y="1996"/>
                  </a:lnTo>
                  <a:lnTo>
                    <a:pt x="1915" y="1145"/>
                  </a:lnTo>
                  <a:lnTo>
                    <a:pt x="1976" y="1236"/>
                  </a:lnTo>
                  <a:cubicBezTo>
                    <a:pt x="2098" y="1342"/>
                    <a:pt x="2242" y="1395"/>
                    <a:pt x="2383" y="1395"/>
                  </a:cubicBezTo>
                  <a:cubicBezTo>
                    <a:pt x="2523" y="1395"/>
                    <a:pt x="2660" y="1342"/>
                    <a:pt x="2766" y="1236"/>
                  </a:cubicBezTo>
                  <a:cubicBezTo>
                    <a:pt x="3010" y="1023"/>
                    <a:pt x="3010" y="658"/>
                    <a:pt x="2766" y="445"/>
                  </a:cubicBezTo>
                  <a:cubicBezTo>
                    <a:pt x="2493" y="157"/>
                    <a:pt x="2113" y="12"/>
                    <a:pt x="1733" y="12"/>
                  </a:cubicBezTo>
                  <a:cubicBezTo>
                    <a:pt x="1353" y="12"/>
                    <a:pt x="973" y="157"/>
                    <a:pt x="699" y="445"/>
                  </a:cubicBezTo>
                  <a:lnTo>
                    <a:pt x="608" y="506"/>
                  </a:lnTo>
                  <a:cubicBezTo>
                    <a:pt x="0" y="1114"/>
                    <a:pt x="0" y="2117"/>
                    <a:pt x="608" y="2725"/>
                  </a:cubicBezTo>
                  <a:lnTo>
                    <a:pt x="1247" y="3363"/>
                  </a:lnTo>
                  <a:cubicBezTo>
                    <a:pt x="1490" y="3607"/>
                    <a:pt x="1763" y="3698"/>
                    <a:pt x="2067" y="3698"/>
                  </a:cubicBezTo>
                  <a:lnTo>
                    <a:pt x="25472" y="3698"/>
                  </a:lnTo>
                  <a:cubicBezTo>
                    <a:pt x="25776" y="3698"/>
                    <a:pt x="26080" y="3607"/>
                    <a:pt x="26262" y="3363"/>
                  </a:cubicBezTo>
                  <a:lnTo>
                    <a:pt x="26901" y="2725"/>
                  </a:lnTo>
                  <a:cubicBezTo>
                    <a:pt x="27478" y="2117"/>
                    <a:pt x="27478" y="1114"/>
                    <a:pt x="26870" y="506"/>
                  </a:cubicBezTo>
                  <a:lnTo>
                    <a:pt x="26809" y="445"/>
                  </a:lnTo>
                  <a:cubicBezTo>
                    <a:pt x="26508" y="144"/>
                    <a:pt x="26124" y="0"/>
                    <a:pt x="25744" y="0"/>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72"/>
            <p:cNvSpPr/>
            <p:nvPr/>
          </p:nvSpPr>
          <p:spPr>
            <a:xfrm>
              <a:off x="1614996" y="1615254"/>
              <a:ext cx="708911" cy="142734"/>
            </a:xfrm>
            <a:custGeom>
              <a:rect b="b" l="l" r="r" t="t"/>
              <a:pathLst>
                <a:path extrusionOk="0" h="6628" w="32919">
                  <a:moveTo>
                    <a:pt x="4955" y="1"/>
                  </a:moveTo>
                  <a:lnTo>
                    <a:pt x="3587" y="2372"/>
                  </a:lnTo>
                  <a:cubicBezTo>
                    <a:pt x="2797" y="3739"/>
                    <a:pt x="1490" y="4773"/>
                    <a:pt x="0" y="5168"/>
                  </a:cubicBezTo>
                  <a:lnTo>
                    <a:pt x="304" y="5594"/>
                  </a:lnTo>
                  <a:cubicBezTo>
                    <a:pt x="760" y="6232"/>
                    <a:pt x="2371" y="6627"/>
                    <a:pt x="2371" y="6627"/>
                  </a:cubicBezTo>
                  <a:lnTo>
                    <a:pt x="30548" y="6627"/>
                  </a:lnTo>
                  <a:cubicBezTo>
                    <a:pt x="30548" y="6627"/>
                    <a:pt x="32128" y="6232"/>
                    <a:pt x="32615" y="5594"/>
                  </a:cubicBezTo>
                  <a:lnTo>
                    <a:pt x="32919" y="5168"/>
                  </a:lnTo>
                  <a:cubicBezTo>
                    <a:pt x="31399" y="4773"/>
                    <a:pt x="30122" y="3739"/>
                    <a:pt x="29302" y="2372"/>
                  </a:cubicBezTo>
                  <a:lnTo>
                    <a:pt x="27934" y="1"/>
                  </a:ln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72"/>
            <p:cNvSpPr/>
            <p:nvPr/>
          </p:nvSpPr>
          <p:spPr>
            <a:xfrm>
              <a:off x="1748518" y="1615254"/>
              <a:ext cx="440563" cy="143380"/>
            </a:xfrm>
            <a:custGeom>
              <a:rect b="b" l="l" r="r" t="t"/>
              <a:pathLst>
                <a:path extrusionOk="0" h="6658" w="20458">
                  <a:moveTo>
                    <a:pt x="4530" y="1"/>
                  </a:moveTo>
                  <a:lnTo>
                    <a:pt x="2980" y="3314"/>
                  </a:lnTo>
                  <a:cubicBezTo>
                    <a:pt x="2250" y="4712"/>
                    <a:pt x="1217" y="5898"/>
                    <a:pt x="1" y="6657"/>
                  </a:cubicBezTo>
                  <a:lnTo>
                    <a:pt x="20457" y="6657"/>
                  </a:lnTo>
                  <a:cubicBezTo>
                    <a:pt x="19241" y="5898"/>
                    <a:pt x="18208" y="4773"/>
                    <a:pt x="17539" y="3314"/>
                  </a:cubicBezTo>
                  <a:lnTo>
                    <a:pt x="15959" y="1"/>
                  </a:ln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72"/>
            <p:cNvSpPr/>
            <p:nvPr/>
          </p:nvSpPr>
          <p:spPr>
            <a:xfrm>
              <a:off x="1567855" y="2014571"/>
              <a:ext cx="801210" cy="16367"/>
            </a:xfrm>
            <a:custGeom>
              <a:rect b="b" l="l" r="r" t="t"/>
              <a:pathLst>
                <a:path extrusionOk="0" h="760" w="37205">
                  <a:moveTo>
                    <a:pt x="1" y="0"/>
                  </a:moveTo>
                  <a:lnTo>
                    <a:pt x="1" y="730"/>
                  </a:lnTo>
                  <a:cubicBezTo>
                    <a:pt x="153" y="730"/>
                    <a:pt x="335" y="760"/>
                    <a:pt x="487" y="760"/>
                  </a:cubicBezTo>
                  <a:lnTo>
                    <a:pt x="36688" y="760"/>
                  </a:lnTo>
                  <a:cubicBezTo>
                    <a:pt x="36871" y="760"/>
                    <a:pt x="37053" y="760"/>
                    <a:pt x="37205" y="730"/>
                  </a:cubicBezTo>
                  <a:lnTo>
                    <a:pt x="37205" y="0"/>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72"/>
            <p:cNvSpPr/>
            <p:nvPr/>
          </p:nvSpPr>
          <p:spPr>
            <a:xfrm>
              <a:off x="1483413" y="1871853"/>
              <a:ext cx="969441" cy="142734"/>
            </a:xfrm>
            <a:custGeom>
              <a:rect b="b" l="l" r="r" t="t"/>
              <a:pathLst>
                <a:path extrusionOk="0" h="6628" w="45017">
                  <a:moveTo>
                    <a:pt x="8451" y="1"/>
                  </a:moveTo>
                  <a:lnTo>
                    <a:pt x="5320" y="2584"/>
                  </a:lnTo>
                  <a:cubicBezTo>
                    <a:pt x="3800" y="3831"/>
                    <a:pt x="1946" y="4591"/>
                    <a:pt x="1" y="4743"/>
                  </a:cubicBezTo>
                  <a:cubicBezTo>
                    <a:pt x="1156" y="5958"/>
                    <a:pt x="2736" y="6627"/>
                    <a:pt x="4408" y="6627"/>
                  </a:cubicBezTo>
                  <a:lnTo>
                    <a:pt x="40609" y="6627"/>
                  </a:lnTo>
                  <a:cubicBezTo>
                    <a:pt x="42311" y="6627"/>
                    <a:pt x="43892" y="5958"/>
                    <a:pt x="45017" y="4743"/>
                  </a:cubicBezTo>
                  <a:cubicBezTo>
                    <a:pt x="43102" y="4591"/>
                    <a:pt x="41248" y="3831"/>
                    <a:pt x="39758" y="2584"/>
                  </a:cubicBezTo>
                  <a:lnTo>
                    <a:pt x="36627" y="1"/>
                  </a:lnTo>
                  <a:close/>
                </a:path>
              </a:pathLst>
            </a:custGeom>
            <a:solidFill>
              <a:srgbClr val="C639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72"/>
            <p:cNvSpPr/>
            <p:nvPr/>
          </p:nvSpPr>
          <p:spPr>
            <a:xfrm>
              <a:off x="1647063" y="1871853"/>
              <a:ext cx="642820" cy="142734"/>
            </a:xfrm>
            <a:custGeom>
              <a:rect b="b" l="l" r="r" t="t"/>
              <a:pathLst>
                <a:path extrusionOk="0" h="6628" w="29850">
                  <a:moveTo>
                    <a:pt x="4985" y="1"/>
                  </a:moveTo>
                  <a:lnTo>
                    <a:pt x="2827" y="3800"/>
                  </a:lnTo>
                  <a:cubicBezTo>
                    <a:pt x="2037" y="5198"/>
                    <a:pt x="1034" y="6171"/>
                    <a:pt x="1" y="6627"/>
                  </a:cubicBezTo>
                  <a:lnTo>
                    <a:pt x="29849" y="6627"/>
                  </a:lnTo>
                  <a:cubicBezTo>
                    <a:pt x="28816" y="6171"/>
                    <a:pt x="27873" y="5198"/>
                    <a:pt x="27022" y="3800"/>
                  </a:cubicBezTo>
                  <a:lnTo>
                    <a:pt x="24864" y="1"/>
                  </a:lnTo>
                  <a:close/>
                </a:path>
              </a:pathLst>
            </a:custGeom>
            <a:solidFill>
              <a:srgbClr val="C639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72"/>
            <p:cNvSpPr/>
            <p:nvPr/>
          </p:nvSpPr>
          <p:spPr>
            <a:xfrm>
              <a:off x="1633323" y="2081979"/>
              <a:ext cx="670944" cy="96240"/>
            </a:xfrm>
            <a:custGeom>
              <a:rect b="b" l="l" r="r" t="t"/>
              <a:pathLst>
                <a:path extrusionOk="0" h="4469" w="31156">
                  <a:moveTo>
                    <a:pt x="0" y="1"/>
                  </a:moveTo>
                  <a:lnTo>
                    <a:pt x="0" y="4469"/>
                  </a:lnTo>
                  <a:lnTo>
                    <a:pt x="31156" y="4469"/>
                  </a:lnTo>
                  <a:lnTo>
                    <a:pt x="31156" y="1"/>
                  </a:lnTo>
                  <a:close/>
                </a:path>
              </a:pathLst>
            </a:custGeom>
            <a:solidFill>
              <a:srgbClr val="4F1F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72"/>
            <p:cNvSpPr/>
            <p:nvPr/>
          </p:nvSpPr>
          <p:spPr>
            <a:xfrm>
              <a:off x="1586849" y="1871853"/>
              <a:ext cx="763890" cy="210139"/>
            </a:xfrm>
            <a:custGeom>
              <a:rect b="b" l="l" r="r" t="t"/>
              <a:pathLst>
                <a:path extrusionOk="0" h="9758" w="35472">
                  <a:moveTo>
                    <a:pt x="17751" y="1"/>
                  </a:moveTo>
                  <a:lnTo>
                    <a:pt x="4377" y="7326"/>
                  </a:lnTo>
                  <a:cubicBezTo>
                    <a:pt x="3009" y="8086"/>
                    <a:pt x="1520" y="8542"/>
                    <a:pt x="0" y="8694"/>
                  </a:cubicBezTo>
                  <a:lnTo>
                    <a:pt x="274" y="8968"/>
                  </a:lnTo>
                  <a:cubicBezTo>
                    <a:pt x="760" y="9454"/>
                    <a:pt x="1429" y="9758"/>
                    <a:pt x="2158" y="9758"/>
                  </a:cubicBezTo>
                  <a:lnTo>
                    <a:pt x="33314" y="9758"/>
                  </a:lnTo>
                  <a:cubicBezTo>
                    <a:pt x="34043" y="9758"/>
                    <a:pt x="34712" y="9484"/>
                    <a:pt x="35229" y="8968"/>
                  </a:cubicBezTo>
                  <a:lnTo>
                    <a:pt x="35472" y="8694"/>
                  </a:lnTo>
                  <a:cubicBezTo>
                    <a:pt x="33952" y="8542"/>
                    <a:pt x="32432" y="8025"/>
                    <a:pt x="31125" y="7326"/>
                  </a:cubicBezTo>
                  <a:lnTo>
                    <a:pt x="17751" y="1"/>
                  </a:lnTo>
                  <a:close/>
                </a:path>
              </a:pathLst>
            </a:custGeom>
            <a:solidFill>
              <a:srgbClr val="C639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72"/>
            <p:cNvSpPr/>
            <p:nvPr/>
          </p:nvSpPr>
          <p:spPr>
            <a:xfrm>
              <a:off x="1633323" y="2081979"/>
              <a:ext cx="670944" cy="13115"/>
            </a:xfrm>
            <a:custGeom>
              <a:rect b="b" l="l" r="r" t="t"/>
              <a:pathLst>
                <a:path extrusionOk="0" h="609" w="31156">
                  <a:moveTo>
                    <a:pt x="0" y="1"/>
                  </a:moveTo>
                  <a:lnTo>
                    <a:pt x="0" y="609"/>
                  </a:lnTo>
                  <a:lnTo>
                    <a:pt x="31156" y="609"/>
                  </a:lnTo>
                  <a:lnTo>
                    <a:pt x="31156" y="1"/>
                  </a:lnTo>
                  <a:close/>
                </a:path>
              </a:pathLst>
            </a:custGeom>
            <a:solidFill>
              <a:srgbClr val="2018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72"/>
            <p:cNvSpPr/>
            <p:nvPr/>
          </p:nvSpPr>
          <p:spPr>
            <a:xfrm>
              <a:off x="1805480" y="1926188"/>
              <a:ext cx="327310" cy="90361"/>
            </a:xfrm>
            <a:custGeom>
              <a:rect b="b" l="l" r="r" t="t"/>
              <a:pathLst>
                <a:path extrusionOk="0" h="4196" w="15199">
                  <a:moveTo>
                    <a:pt x="7599" y="1"/>
                  </a:moveTo>
                  <a:lnTo>
                    <a:pt x="0" y="4195"/>
                  </a:lnTo>
                  <a:lnTo>
                    <a:pt x="15198" y="4195"/>
                  </a:lnTo>
                  <a:lnTo>
                    <a:pt x="7599" y="1"/>
                  </a:lnTo>
                  <a:close/>
                </a:path>
              </a:pathLst>
            </a:custGeom>
            <a:solidFill>
              <a:srgbClr val="2018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72"/>
            <p:cNvSpPr/>
            <p:nvPr/>
          </p:nvSpPr>
          <p:spPr>
            <a:xfrm>
              <a:off x="1483413" y="1871853"/>
              <a:ext cx="969441" cy="142734"/>
            </a:xfrm>
            <a:custGeom>
              <a:rect b="b" l="l" r="r" t="t"/>
              <a:pathLst>
                <a:path extrusionOk="0" h="6628" w="45017">
                  <a:moveTo>
                    <a:pt x="8451" y="1"/>
                  </a:moveTo>
                  <a:lnTo>
                    <a:pt x="5320" y="2584"/>
                  </a:lnTo>
                  <a:cubicBezTo>
                    <a:pt x="3800" y="3831"/>
                    <a:pt x="1946" y="4591"/>
                    <a:pt x="1" y="4743"/>
                  </a:cubicBezTo>
                  <a:cubicBezTo>
                    <a:pt x="1156" y="5958"/>
                    <a:pt x="2736" y="6627"/>
                    <a:pt x="4408" y="6627"/>
                  </a:cubicBezTo>
                  <a:lnTo>
                    <a:pt x="40609" y="6627"/>
                  </a:lnTo>
                  <a:cubicBezTo>
                    <a:pt x="42311" y="6627"/>
                    <a:pt x="43892" y="5958"/>
                    <a:pt x="45017" y="4743"/>
                  </a:cubicBezTo>
                  <a:cubicBezTo>
                    <a:pt x="43102" y="4591"/>
                    <a:pt x="41248" y="3831"/>
                    <a:pt x="39758" y="2584"/>
                  </a:cubicBezTo>
                  <a:lnTo>
                    <a:pt x="36627" y="1"/>
                  </a:ln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72"/>
            <p:cNvSpPr/>
            <p:nvPr/>
          </p:nvSpPr>
          <p:spPr>
            <a:xfrm>
              <a:off x="1647063" y="1871853"/>
              <a:ext cx="642820" cy="142734"/>
            </a:xfrm>
            <a:custGeom>
              <a:rect b="b" l="l" r="r" t="t"/>
              <a:pathLst>
                <a:path extrusionOk="0" h="6628" w="29850">
                  <a:moveTo>
                    <a:pt x="4985" y="1"/>
                  </a:moveTo>
                  <a:lnTo>
                    <a:pt x="2827" y="3800"/>
                  </a:lnTo>
                  <a:cubicBezTo>
                    <a:pt x="2037" y="5198"/>
                    <a:pt x="1034" y="6171"/>
                    <a:pt x="1" y="6627"/>
                  </a:cubicBezTo>
                  <a:lnTo>
                    <a:pt x="29849" y="6627"/>
                  </a:lnTo>
                  <a:cubicBezTo>
                    <a:pt x="28816" y="6171"/>
                    <a:pt x="27873" y="5198"/>
                    <a:pt x="27022" y="3800"/>
                  </a:cubicBezTo>
                  <a:lnTo>
                    <a:pt x="24864" y="1"/>
                  </a:ln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72"/>
            <p:cNvSpPr/>
            <p:nvPr/>
          </p:nvSpPr>
          <p:spPr>
            <a:xfrm>
              <a:off x="1633323" y="2081979"/>
              <a:ext cx="670944" cy="96240"/>
            </a:xfrm>
            <a:custGeom>
              <a:rect b="b" l="l" r="r" t="t"/>
              <a:pathLst>
                <a:path extrusionOk="0" h="4469" w="31156">
                  <a:moveTo>
                    <a:pt x="0" y="1"/>
                  </a:moveTo>
                  <a:lnTo>
                    <a:pt x="0" y="4469"/>
                  </a:lnTo>
                  <a:lnTo>
                    <a:pt x="31156" y="4469"/>
                  </a:lnTo>
                  <a:lnTo>
                    <a:pt x="3115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72"/>
            <p:cNvSpPr/>
            <p:nvPr/>
          </p:nvSpPr>
          <p:spPr>
            <a:xfrm>
              <a:off x="1586849" y="1871853"/>
              <a:ext cx="763890" cy="210139"/>
            </a:xfrm>
            <a:custGeom>
              <a:rect b="b" l="l" r="r" t="t"/>
              <a:pathLst>
                <a:path extrusionOk="0" h="9758" w="35472">
                  <a:moveTo>
                    <a:pt x="17751" y="1"/>
                  </a:moveTo>
                  <a:lnTo>
                    <a:pt x="4377" y="7326"/>
                  </a:lnTo>
                  <a:cubicBezTo>
                    <a:pt x="3009" y="8086"/>
                    <a:pt x="1520" y="8542"/>
                    <a:pt x="0" y="8694"/>
                  </a:cubicBezTo>
                  <a:lnTo>
                    <a:pt x="274" y="8968"/>
                  </a:lnTo>
                  <a:cubicBezTo>
                    <a:pt x="760" y="9454"/>
                    <a:pt x="1429" y="9758"/>
                    <a:pt x="2158" y="9758"/>
                  </a:cubicBezTo>
                  <a:lnTo>
                    <a:pt x="33314" y="9758"/>
                  </a:lnTo>
                  <a:cubicBezTo>
                    <a:pt x="34043" y="9758"/>
                    <a:pt x="34712" y="9484"/>
                    <a:pt x="35229" y="8968"/>
                  </a:cubicBezTo>
                  <a:lnTo>
                    <a:pt x="35472" y="8694"/>
                  </a:lnTo>
                  <a:cubicBezTo>
                    <a:pt x="33952" y="8542"/>
                    <a:pt x="32432" y="8025"/>
                    <a:pt x="31125" y="7326"/>
                  </a:cubicBezTo>
                  <a:lnTo>
                    <a:pt x="17751" y="1"/>
                  </a:ln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72"/>
            <p:cNvSpPr/>
            <p:nvPr/>
          </p:nvSpPr>
          <p:spPr>
            <a:xfrm>
              <a:off x="1633323" y="2081979"/>
              <a:ext cx="670944" cy="13115"/>
            </a:xfrm>
            <a:custGeom>
              <a:rect b="b" l="l" r="r" t="t"/>
              <a:pathLst>
                <a:path extrusionOk="0" h="609" w="31156">
                  <a:moveTo>
                    <a:pt x="0" y="1"/>
                  </a:moveTo>
                  <a:lnTo>
                    <a:pt x="0" y="609"/>
                  </a:lnTo>
                  <a:lnTo>
                    <a:pt x="31156" y="609"/>
                  </a:lnTo>
                  <a:lnTo>
                    <a:pt x="31156"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72"/>
            <p:cNvSpPr/>
            <p:nvPr/>
          </p:nvSpPr>
          <p:spPr>
            <a:xfrm>
              <a:off x="1805480" y="1926188"/>
              <a:ext cx="327310" cy="90361"/>
            </a:xfrm>
            <a:custGeom>
              <a:rect b="b" l="l" r="r" t="t"/>
              <a:pathLst>
                <a:path extrusionOk="0" h="4196" w="15199">
                  <a:moveTo>
                    <a:pt x="7599" y="1"/>
                  </a:moveTo>
                  <a:lnTo>
                    <a:pt x="0" y="4195"/>
                  </a:lnTo>
                  <a:lnTo>
                    <a:pt x="15198" y="4195"/>
                  </a:lnTo>
                  <a:lnTo>
                    <a:pt x="759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72"/>
            <p:cNvSpPr/>
            <p:nvPr/>
          </p:nvSpPr>
          <p:spPr>
            <a:xfrm>
              <a:off x="1559994" y="2550017"/>
              <a:ext cx="818244" cy="39947"/>
            </a:xfrm>
            <a:custGeom>
              <a:rect b="b" l="l" r="r" t="t"/>
              <a:pathLst>
                <a:path extrusionOk="0" h="1855" w="37996">
                  <a:moveTo>
                    <a:pt x="1" y="1"/>
                  </a:moveTo>
                  <a:lnTo>
                    <a:pt x="1" y="1855"/>
                  </a:lnTo>
                  <a:lnTo>
                    <a:pt x="37996" y="1855"/>
                  </a:lnTo>
                  <a:lnTo>
                    <a:pt x="37996"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72"/>
            <p:cNvSpPr/>
            <p:nvPr/>
          </p:nvSpPr>
          <p:spPr>
            <a:xfrm>
              <a:off x="1396344" y="2271171"/>
              <a:ext cx="1145533" cy="68740"/>
            </a:xfrm>
            <a:custGeom>
              <a:rect b="b" l="l" r="r" t="t"/>
              <a:pathLst>
                <a:path extrusionOk="0" h="3192" w="53194">
                  <a:moveTo>
                    <a:pt x="1" y="0"/>
                  </a:moveTo>
                  <a:lnTo>
                    <a:pt x="1" y="3192"/>
                  </a:lnTo>
                  <a:lnTo>
                    <a:pt x="53193" y="3192"/>
                  </a:lnTo>
                  <a:lnTo>
                    <a:pt x="5319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72"/>
            <p:cNvSpPr/>
            <p:nvPr/>
          </p:nvSpPr>
          <p:spPr>
            <a:xfrm>
              <a:off x="1396344" y="2271171"/>
              <a:ext cx="1145533" cy="14407"/>
            </a:xfrm>
            <a:custGeom>
              <a:rect b="b" l="l" r="r" t="t"/>
              <a:pathLst>
                <a:path extrusionOk="0" h="669" w="53194">
                  <a:moveTo>
                    <a:pt x="1" y="0"/>
                  </a:moveTo>
                  <a:lnTo>
                    <a:pt x="1" y="669"/>
                  </a:lnTo>
                  <a:lnTo>
                    <a:pt x="53193" y="669"/>
                  </a:lnTo>
                  <a:lnTo>
                    <a:pt x="53193" y="0"/>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72"/>
            <p:cNvSpPr/>
            <p:nvPr/>
          </p:nvSpPr>
          <p:spPr>
            <a:xfrm>
              <a:off x="1394384" y="2430881"/>
              <a:ext cx="1149452" cy="15074"/>
            </a:xfrm>
            <a:custGeom>
              <a:rect b="b" l="l" r="r" t="t"/>
              <a:pathLst>
                <a:path extrusionOk="0" h="700" w="53376">
                  <a:moveTo>
                    <a:pt x="1" y="1"/>
                  </a:moveTo>
                  <a:lnTo>
                    <a:pt x="1" y="700"/>
                  </a:lnTo>
                  <a:lnTo>
                    <a:pt x="53376" y="700"/>
                  </a:lnTo>
                  <a:lnTo>
                    <a:pt x="53376"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72"/>
            <p:cNvSpPr/>
            <p:nvPr/>
          </p:nvSpPr>
          <p:spPr>
            <a:xfrm>
              <a:off x="1306022" y="2392267"/>
              <a:ext cx="1324209" cy="18348"/>
            </a:xfrm>
            <a:custGeom>
              <a:rect b="b" l="l" r="r" t="t"/>
              <a:pathLst>
                <a:path extrusionOk="0" h="852" w="61491">
                  <a:moveTo>
                    <a:pt x="487" y="0"/>
                  </a:moveTo>
                  <a:cubicBezTo>
                    <a:pt x="335" y="61"/>
                    <a:pt x="183" y="92"/>
                    <a:pt x="0" y="183"/>
                  </a:cubicBezTo>
                  <a:cubicBezTo>
                    <a:pt x="760" y="639"/>
                    <a:pt x="1520" y="851"/>
                    <a:pt x="2310" y="851"/>
                  </a:cubicBezTo>
                  <a:lnTo>
                    <a:pt x="59150" y="851"/>
                  </a:lnTo>
                  <a:cubicBezTo>
                    <a:pt x="59971" y="851"/>
                    <a:pt x="60761" y="639"/>
                    <a:pt x="61491" y="183"/>
                  </a:cubicBezTo>
                  <a:cubicBezTo>
                    <a:pt x="61369" y="92"/>
                    <a:pt x="61217" y="61"/>
                    <a:pt x="61065" y="0"/>
                  </a:cubicBezTo>
                  <a:cubicBezTo>
                    <a:pt x="60457" y="304"/>
                    <a:pt x="59850" y="487"/>
                    <a:pt x="59211" y="487"/>
                  </a:cubicBezTo>
                  <a:lnTo>
                    <a:pt x="2371" y="487"/>
                  </a:lnTo>
                  <a:cubicBezTo>
                    <a:pt x="1703" y="487"/>
                    <a:pt x="1095" y="335"/>
                    <a:pt x="487" y="0"/>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72"/>
            <p:cNvSpPr/>
            <p:nvPr/>
          </p:nvSpPr>
          <p:spPr>
            <a:xfrm>
              <a:off x="1717765" y="2107520"/>
              <a:ext cx="502067" cy="44534"/>
            </a:xfrm>
            <a:custGeom>
              <a:rect b="b" l="l" r="r" t="t"/>
              <a:pathLst>
                <a:path extrusionOk="0" h="2068" w="23314">
                  <a:moveTo>
                    <a:pt x="0" y="0"/>
                  </a:moveTo>
                  <a:lnTo>
                    <a:pt x="0" y="2067"/>
                  </a:lnTo>
                  <a:lnTo>
                    <a:pt x="2098" y="2067"/>
                  </a:lnTo>
                  <a:lnTo>
                    <a:pt x="2098" y="0"/>
                  </a:lnTo>
                  <a:close/>
                  <a:moveTo>
                    <a:pt x="11277" y="0"/>
                  </a:moveTo>
                  <a:cubicBezTo>
                    <a:pt x="10092" y="0"/>
                    <a:pt x="9180" y="943"/>
                    <a:pt x="9180" y="2067"/>
                  </a:cubicBezTo>
                  <a:lnTo>
                    <a:pt x="14165" y="2067"/>
                  </a:lnTo>
                  <a:cubicBezTo>
                    <a:pt x="14165" y="943"/>
                    <a:pt x="13222" y="0"/>
                    <a:pt x="12067" y="0"/>
                  </a:cubicBezTo>
                  <a:close/>
                  <a:moveTo>
                    <a:pt x="21247" y="0"/>
                  </a:moveTo>
                  <a:lnTo>
                    <a:pt x="21247" y="2067"/>
                  </a:lnTo>
                  <a:lnTo>
                    <a:pt x="23314" y="2067"/>
                  </a:lnTo>
                  <a:lnTo>
                    <a:pt x="23314" y="0"/>
                  </a:lnTo>
                  <a:close/>
                </a:path>
              </a:pathLst>
            </a:custGeom>
            <a:solidFill>
              <a:srgbClr val="FEFF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72"/>
            <p:cNvSpPr/>
            <p:nvPr/>
          </p:nvSpPr>
          <p:spPr>
            <a:xfrm>
              <a:off x="1781253" y="1797899"/>
              <a:ext cx="375097" cy="33401"/>
            </a:xfrm>
            <a:custGeom>
              <a:rect b="b" l="l" r="r" t="t"/>
              <a:pathLst>
                <a:path extrusionOk="0" h="1551" w="17418">
                  <a:moveTo>
                    <a:pt x="1" y="0"/>
                  </a:moveTo>
                  <a:lnTo>
                    <a:pt x="1" y="1550"/>
                  </a:lnTo>
                  <a:lnTo>
                    <a:pt x="1581" y="1550"/>
                  </a:lnTo>
                  <a:lnTo>
                    <a:pt x="1581" y="0"/>
                  </a:lnTo>
                  <a:close/>
                  <a:moveTo>
                    <a:pt x="8420" y="0"/>
                  </a:moveTo>
                  <a:cubicBezTo>
                    <a:pt x="7539" y="0"/>
                    <a:pt x="6840" y="730"/>
                    <a:pt x="6840" y="1550"/>
                  </a:cubicBezTo>
                  <a:lnTo>
                    <a:pt x="10578" y="1550"/>
                  </a:lnTo>
                  <a:cubicBezTo>
                    <a:pt x="10578" y="699"/>
                    <a:pt x="9879" y="0"/>
                    <a:pt x="9028" y="0"/>
                  </a:cubicBezTo>
                  <a:close/>
                  <a:moveTo>
                    <a:pt x="15867" y="0"/>
                  </a:moveTo>
                  <a:lnTo>
                    <a:pt x="15867" y="1550"/>
                  </a:lnTo>
                  <a:lnTo>
                    <a:pt x="17417" y="1550"/>
                  </a:lnTo>
                  <a:lnTo>
                    <a:pt x="17417" y="0"/>
                  </a:lnTo>
                  <a:close/>
                </a:path>
              </a:pathLst>
            </a:custGeom>
            <a:solidFill>
              <a:srgbClr val="FEFF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72"/>
            <p:cNvSpPr/>
            <p:nvPr/>
          </p:nvSpPr>
          <p:spPr>
            <a:xfrm>
              <a:off x="1816614" y="2794837"/>
              <a:ext cx="304397" cy="217331"/>
            </a:xfrm>
            <a:custGeom>
              <a:rect b="b" l="l" r="r" t="t"/>
              <a:pathLst>
                <a:path extrusionOk="0" h="10092" w="14135">
                  <a:moveTo>
                    <a:pt x="0" y="1"/>
                  </a:moveTo>
                  <a:lnTo>
                    <a:pt x="0" y="10092"/>
                  </a:lnTo>
                  <a:lnTo>
                    <a:pt x="14134" y="10092"/>
                  </a:lnTo>
                  <a:lnTo>
                    <a:pt x="1413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72"/>
            <p:cNvSpPr/>
            <p:nvPr/>
          </p:nvSpPr>
          <p:spPr>
            <a:xfrm>
              <a:off x="1906290" y="2849818"/>
              <a:ext cx="125032" cy="161706"/>
            </a:xfrm>
            <a:custGeom>
              <a:rect b="b" l="l" r="r" t="t"/>
              <a:pathLst>
                <a:path extrusionOk="0" h="7509" w="5806">
                  <a:moveTo>
                    <a:pt x="0" y="1"/>
                  </a:moveTo>
                  <a:lnTo>
                    <a:pt x="0" y="7509"/>
                  </a:lnTo>
                  <a:lnTo>
                    <a:pt x="5806" y="7509"/>
                  </a:lnTo>
                  <a:lnTo>
                    <a:pt x="5806" y="1"/>
                  </a:lnTo>
                  <a:close/>
                </a:path>
              </a:pathLst>
            </a:custGeom>
            <a:solidFill>
              <a:srgbClr val="FEFF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72"/>
            <p:cNvSpPr/>
            <p:nvPr/>
          </p:nvSpPr>
          <p:spPr>
            <a:xfrm>
              <a:off x="1498466" y="2292104"/>
              <a:ext cx="942608" cy="259238"/>
            </a:xfrm>
            <a:custGeom>
              <a:rect b="b" l="l" r="r" t="t"/>
              <a:pathLst>
                <a:path extrusionOk="0" h="12038" w="43771">
                  <a:moveTo>
                    <a:pt x="21886" y="1"/>
                  </a:moveTo>
                  <a:lnTo>
                    <a:pt x="5381" y="9059"/>
                  </a:lnTo>
                  <a:cubicBezTo>
                    <a:pt x="3709" y="9971"/>
                    <a:pt x="1885" y="10518"/>
                    <a:pt x="1" y="10761"/>
                  </a:cubicBezTo>
                  <a:lnTo>
                    <a:pt x="335" y="11095"/>
                  </a:lnTo>
                  <a:cubicBezTo>
                    <a:pt x="943" y="11703"/>
                    <a:pt x="1794" y="12037"/>
                    <a:pt x="2645" y="12037"/>
                  </a:cubicBezTo>
                  <a:lnTo>
                    <a:pt x="41156" y="12037"/>
                  </a:lnTo>
                  <a:cubicBezTo>
                    <a:pt x="42008" y="12037"/>
                    <a:pt x="42859" y="11703"/>
                    <a:pt x="43467" y="11095"/>
                  </a:cubicBezTo>
                  <a:lnTo>
                    <a:pt x="43771" y="10761"/>
                  </a:lnTo>
                  <a:cubicBezTo>
                    <a:pt x="41856" y="10578"/>
                    <a:pt x="40032" y="10001"/>
                    <a:pt x="38360" y="9059"/>
                  </a:cubicBezTo>
                  <a:lnTo>
                    <a:pt x="21886" y="1"/>
                  </a:ln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72"/>
            <p:cNvSpPr/>
            <p:nvPr/>
          </p:nvSpPr>
          <p:spPr>
            <a:xfrm>
              <a:off x="1728854" y="2333695"/>
              <a:ext cx="478529" cy="131579"/>
            </a:xfrm>
            <a:custGeom>
              <a:rect b="b" l="l" r="r" t="t"/>
              <a:pathLst>
                <a:path extrusionOk="0" h="6110" w="22221">
                  <a:moveTo>
                    <a:pt x="11095" y="0"/>
                  </a:moveTo>
                  <a:lnTo>
                    <a:pt x="1" y="6110"/>
                  </a:lnTo>
                  <a:lnTo>
                    <a:pt x="22220" y="6110"/>
                  </a:lnTo>
                  <a:lnTo>
                    <a:pt x="1109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72"/>
            <p:cNvSpPr/>
            <p:nvPr/>
          </p:nvSpPr>
          <p:spPr>
            <a:xfrm>
              <a:off x="1597962" y="2589945"/>
              <a:ext cx="742311" cy="208825"/>
            </a:xfrm>
            <a:custGeom>
              <a:rect b="b" l="l" r="r" t="t"/>
              <a:pathLst>
                <a:path extrusionOk="0" h="9697" w="34470">
                  <a:moveTo>
                    <a:pt x="1" y="1"/>
                  </a:moveTo>
                  <a:lnTo>
                    <a:pt x="1" y="9697"/>
                  </a:lnTo>
                  <a:lnTo>
                    <a:pt x="34470" y="9697"/>
                  </a:lnTo>
                  <a:lnTo>
                    <a:pt x="3447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72"/>
            <p:cNvSpPr/>
            <p:nvPr/>
          </p:nvSpPr>
          <p:spPr>
            <a:xfrm>
              <a:off x="1594688" y="2798756"/>
              <a:ext cx="748212" cy="19015"/>
            </a:xfrm>
            <a:custGeom>
              <a:rect b="b" l="l" r="r" t="t"/>
              <a:pathLst>
                <a:path extrusionOk="0" h="883" w="34744">
                  <a:moveTo>
                    <a:pt x="1" y="1"/>
                  </a:moveTo>
                  <a:lnTo>
                    <a:pt x="1" y="882"/>
                  </a:lnTo>
                  <a:lnTo>
                    <a:pt x="34743" y="882"/>
                  </a:lnTo>
                  <a:lnTo>
                    <a:pt x="34743"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72"/>
            <p:cNvSpPr/>
            <p:nvPr/>
          </p:nvSpPr>
          <p:spPr>
            <a:xfrm>
              <a:off x="1717765" y="2671781"/>
              <a:ext cx="502067" cy="45180"/>
            </a:xfrm>
            <a:custGeom>
              <a:rect b="b" l="l" r="r" t="t"/>
              <a:pathLst>
                <a:path extrusionOk="0" h="2098" w="23314">
                  <a:moveTo>
                    <a:pt x="0" y="0"/>
                  </a:moveTo>
                  <a:lnTo>
                    <a:pt x="0" y="2098"/>
                  </a:lnTo>
                  <a:lnTo>
                    <a:pt x="2098" y="2098"/>
                  </a:lnTo>
                  <a:lnTo>
                    <a:pt x="2098" y="0"/>
                  </a:lnTo>
                  <a:close/>
                  <a:moveTo>
                    <a:pt x="11277" y="0"/>
                  </a:moveTo>
                  <a:cubicBezTo>
                    <a:pt x="10092" y="0"/>
                    <a:pt x="9180" y="942"/>
                    <a:pt x="9180" y="2098"/>
                  </a:cubicBezTo>
                  <a:lnTo>
                    <a:pt x="14165" y="2098"/>
                  </a:lnTo>
                  <a:cubicBezTo>
                    <a:pt x="14165" y="942"/>
                    <a:pt x="13222" y="0"/>
                    <a:pt x="12067" y="0"/>
                  </a:cubicBezTo>
                  <a:close/>
                  <a:moveTo>
                    <a:pt x="21247" y="0"/>
                  </a:moveTo>
                  <a:lnTo>
                    <a:pt x="21247" y="2098"/>
                  </a:lnTo>
                  <a:lnTo>
                    <a:pt x="23314" y="2098"/>
                  </a:lnTo>
                  <a:lnTo>
                    <a:pt x="23314" y="0"/>
                  </a:lnTo>
                  <a:close/>
                </a:path>
              </a:pathLst>
            </a:custGeom>
            <a:solidFill>
              <a:srgbClr val="FEFF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18" name="Google Shape;3018;p72"/>
          <p:cNvGrpSpPr/>
          <p:nvPr/>
        </p:nvGrpSpPr>
        <p:grpSpPr>
          <a:xfrm>
            <a:off x="5815020" y="1714164"/>
            <a:ext cx="1538267" cy="1341939"/>
            <a:chOff x="5815020" y="1669589"/>
            <a:chExt cx="1538267" cy="1341939"/>
          </a:xfrm>
        </p:grpSpPr>
        <p:sp>
          <p:nvSpPr>
            <p:cNvPr id="3019" name="Google Shape;3019;p72"/>
            <p:cNvSpPr/>
            <p:nvPr/>
          </p:nvSpPr>
          <p:spPr>
            <a:xfrm>
              <a:off x="6070305" y="2586671"/>
              <a:ext cx="1027715" cy="318804"/>
            </a:xfrm>
            <a:custGeom>
              <a:rect b="b" l="l" r="r" t="t"/>
              <a:pathLst>
                <a:path extrusionOk="0" h="14804" w="47723">
                  <a:moveTo>
                    <a:pt x="1" y="1"/>
                  </a:moveTo>
                  <a:lnTo>
                    <a:pt x="1" y="14803"/>
                  </a:lnTo>
                  <a:lnTo>
                    <a:pt x="47722" y="14803"/>
                  </a:lnTo>
                  <a:lnTo>
                    <a:pt x="4772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72"/>
            <p:cNvSpPr/>
            <p:nvPr/>
          </p:nvSpPr>
          <p:spPr>
            <a:xfrm>
              <a:off x="6516096" y="2701888"/>
              <a:ext cx="136833" cy="203592"/>
            </a:xfrm>
            <a:custGeom>
              <a:rect b="b" l="l" r="r" t="t"/>
              <a:pathLst>
                <a:path extrusionOk="0" h="9454" w="6354">
                  <a:moveTo>
                    <a:pt x="0" y="0"/>
                  </a:moveTo>
                  <a:lnTo>
                    <a:pt x="0" y="9453"/>
                  </a:lnTo>
                  <a:lnTo>
                    <a:pt x="6353" y="9453"/>
                  </a:lnTo>
                  <a:lnTo>
                    <a:pt x="635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72"/>
            <p:cNvSpPr/>
            <p:nvPr/>
          </p:nvSpPr>
          <p:spPr>
            <a:xfrm>
              <a:off x="6080793" y="1918995"/>
              <a:ext cx="1004780" cy="151219"/>
            </a:xfrm>
            <a:custGeom>
              <a:rect b="b" l="l" r="r" t="t"/>
              <a:pathLst>
                <a:path extrusionOk="0" h="7022" w="46658">
                  <a:moveTo>
                    <a:pt x="0" y="0"/>
                  </a:moveTo>
                  <a:cubicBezTo>
                    <a:pt x="0" y="1"/>
                    <a:pt x="2341" y="7022"/>
                    <a:pt x="7599" y="7022"/>
                  </a:cubicBezTo>
                  <a:lnTo>
                    <a:pt x="39059" y="7022"/>
                  </a:lnTo>
                  <a:cubicBezTo>
                    <a:pt x="44347" y="7022"/>
                    <a:pt x="46658" y="1"/>
                    <a:pt x="46658" y="0"/>
                  </a:cubicBezTo>
                  <a:lnTo>
                    <a:pt x="46658" y="0"/>
                  </a:lnTo>
                  <a:cubicBezTo>
                    <a:pt x="46657" y="1"/>
                    <a:pt x="43132" y="2706"/>
                    <a:pt x="39211" y="2706"/>
                  </a:cubicBezTo>
                  <a:lnTo>
                    <a:pt x="7538" y="2706"/>
                  </a:lnTo>
                  <a:cubicBezTo>
                    <a:pt x="3587" y="2706"/>
                    <a:pt x="1" y="1"/>
                    <a:pt x="0" y="0"/>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72"/>
            <p:cNvSpPr/>
            <p:nvPr/>
          </p:nvSpPr>
          <p:spPr>
            <a:xfrm>
              <a:off x="6293524" y="1977250"/>
              <a:ext cx="582608" cy="92967"/>
            </a:xfrm>
            <a:custGeom>
              <a:rect b="b" l="l" r="r" t="t"/>
              <a:pathLst>
                <a:path extrusionOk="0" h="4317" w="27054">
                  <a:moveTo>
                    <a:pt x="1" y="1"/>
                  </a:moveTo>
                  <a:cubicBezTo>
                    <a:pt x="730" y="1976"/>
                    <a:pt x="1977" y="4317"/>
                    <a:pt x="3892" y="4317"/>
                  </a:cubicBezTo>
                  <a:lnTo>
                    <a:pt x="23193" y="4317"/>
                  </a:lnTo>
                  <a:cubicBezTo>
                    <a:pt x="25047" y="4317"/>
                    <a:pt x="26354" y="1976"/>
                    <a:pt x="27053" y="1"/>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72"/>
            <p:cNvSpPr/>
            <p:nvPr/>
          </p:nvSpPr>
          <p:spPr>
            <a:xfrm>
              <a:off x="6192715" y="2318291"/>
              <a:ext cx="781591" cy="161039"/>
            </a:xfrm>
            <a:custGeom>
              <a:rect b="b" l="l" r="r" t="t"/>
              <a:pathLst>
                <a:path extrusionOk="0" h="7478" w="36294">
                  <a:moveTo>
                    <a:pt x="1" y="1"/>
                  </a:moveTo>
                  <a:lnTo>
                    <a:pt x="1" y="7478"/>
                  </a:lnTo>
                  <a:lnTo>
                    <a:pt x="36293" y="7478"/>
                  </a:lnTo>
                  <a:lnTo>
                    <a:pt x="362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72"/>
            <p:cNvSpPr/>
            <p:nvPr/>
          </p:nvSpPr>
          <p:spPr>
            <a:xfrm>
              <a:off x="6070305" y="2586671"/>
              <a:ext cx="1027715" cy="34068"/>
            </a:xfrm>
            <a:custGeom>
              <a:rect b="b" l="l" r="r" t="t"/>
              <a:pathLst>
                <a:path extrusionOk="0" h="1582" w="47723">
                  <a:moveTo>
                    <a:pt x="1" y="1"/>
                  </a:moveTo>
                  <a:lnTo>
                    <a:pt x="1" y="1581"/>
                  </a:lnTo>
                  <a:lnTo>
                    <a:pt x="47722" y="1581"/>
                  </a:lnTo>
                  <a:lnTo>
                    <a:pt x="47722" y="1"/>
                  </a:lnTo>
                  <a:close/>
                </a:path>
              </a:pathLst>
            </a:custGeom>
            <a:solidFill>
              <a:srgbClr val="2018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72"/>
            <p:cNvSpPr/>
            <p:nvPr/>
          </p:nvSpPr>
          <p:spPr>
            <a:xfrm>
              <a:off x="6156061" y="2586671"/>
              <a:ext cx="58295" cy="251378"/>
            </a:xfrm>
            <a:custGeom>
              <a:rect b="b" l="l" r="r" t="t"/>
              <a:pathLst>
                <a:path extrusionOk="0" h="11673" w="2707">
                  <a:moveTo>
                    <a:pt x="1" y="1"/>
                  </a:moveTo>
                  <a:lnTo>
                    <a:pt x="1" y="11673"/>
                  </a:lnTo>
                  <a:lnTo>
                    <a:pt x="2706" y="11673"/>
                  </a:lnTo>
                  <a:lnTo>
                    <a:pt x="270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72"/>
            <p:cNvSpPr/>
            <p:nvPr/>
          </p:nvSpPr>
          <p:spPr>
            <a:xfrm>
              <a:off x="6140361" y="2838038"/>
              <a:ext cx="88380" cy="66802"/>
            </a:xfrm>
            <a:custGeom>
              <a:rect b="b" l="l" r="r" t="t"/>
              <a:pathLst>
                <a:path extrusionOk="0" h="3102" w="4104">
                  <a:moveTo>
                    <a:pt x="0" y="1"/>
                  </a:moveTo>
                  <a:lnTo>
                    <a:pt x="0" y="3101"/>
                  </a:lnTo>
                  <a:lnTo>
                    <a:pt x="4104" y="3101"/>
                  </a:lnTo>
                  <a:lnTo>
                    <a:pt x="410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72"/>
            <p:cNvSpPr/>
            <p:nvPr/>
          </p:nvSpPr>
          <p:spPr>
            <a:xfrm>
              <a:off x="5834661" y="2950627"/>
              <a:ext cx="1498987" cy="60901"/>
            </a:xfrm>
            <a:custGeom>
              <a:rect b="b" l="l" r="r" t="t"/>
              <a:pathLst>
                <a:path extrusionOk="0" h="2828" w="69607">
                  <a:moveTo>
                    <a:pt x="1" y="1"/>
                  </a:moveTo>
                  <a:lnTo>
                    <a:pt x="1" y="2828"/>
                  </a:lnTo>
                  <a:lnTo>
                    <a:pt x="69607" y="2828"/>
                  </a:lnTo>
                  <a:lnTo>
                    <a:pt x="6960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72"/>
            <p:cNvSpPr/>
            <p:nvPr/>
          </p:nvSpPr>
          <p:spPr>
            <a:xfrm>
              <a:off x="6283704" y="2070198"/>
              <a:ext cx="600934" cy="153846"/>
            </a:xfrm>
            <a:custGeom>
              <a:rect b="b" l="l" r="r" t="t"/>
              <a:pathLst>
                <a:path extrusionOk="0" h="7144" w="27905">
                  <a:moveTo>
                    <a:pt x="1" y="1"/>
                  </a:moveTo>
                  <a:lnTo>
                    <a:pt x="1" y="7144"/>
                  </a:lnTo>
                  <a:lnTo>
                    <a:pt x="27904" y="7144"/>
                  </a:lnTo>
                  <a:lnTo>
                    <a:pt x="2790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72"/>
            <p:cNvSpPr/>
            <p:nvPr/>
          </p:nvSpPr>
          <p:spPr>
            <a:xfrm>
              <a:off x="6252304" y="2070198"/>
              <a:ext cx="665065" cy="24248"/>
            </a:xfrm>
            <a:custGeom>
              <a:rect b="b" l="l" r="r" t="t"/>
              <a:pathLst>
                <a:path extrusionOk="0" h="1126" w="30883">
                  <a:moveTo>
                    <a:pt x="0" y="1"/>
                  </a:moveTo>
                  <a:lnTo>
                    <a:pt x="0" y="1125"/>
                  </a:lnTo>
                  <a:lnTo>
                    <a:pt x="30882" y="1125"/>
                  </a:lnTo>
                  <a:lnTo>
                    <a:pt x="3088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72"/>
            <p:cNvSpPr/>
            <p:nvPr/>
          </p:nvSpPr>
          <p:spPr>
            <a:xfrm>
              <a:off x="6252304" y="2070198"/>
              <a:ext cx="665065" cy="11801"/>
            </a:xfrm>
            <a:custGeom>
              <a:rect b="b" l="l" r="r" t="t"/>
              <a:pathLst>
                <a:path extrusionOk="0" h="548" w="30883">
                  <a:moveTo>
                    <a:pt x="0" y="1"/>
                  </a:moveTo>
                  <a:lnTo>
                    <a:pt x="0" y="548"/>
                  </a:lnTo>
                  <a:lnTo>
                    <a:pt x="30882" y="548"/>
                  </a:lnTo>
                  <a:lnTo>
                    <a:pt x="30882"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72"/>
            <p:cNvSpPr/>
            <p:nvPr/>
          </p:nvSpPr>
          <p:spPr>
            <a:xfrm>
              <a:off x="6954673" y="2587339"/>
              <a:ext cx="58274" cy="251378"/>
            </a:xfrm>
            <a:custGeom>
              <a:rect b="b" l="l" r="r" t="t"/>
              <a:pathLst>
                <a:path extrusionOk="0" h="11673" w="2706">
                  <a:moveTo>
                    <a:pt x="1" y="0"/>
                  </a:moveTo>
                  <a:lnTo>
                    <a:pt x="1" y="11672"/>
                  </a:lnTo>
                  <a:lnTo>
                    <a:pt x="2706" y="11672"/>
                  </a:lnTo>
                  <a:lnTo>
                    <a:pt x="27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72"/>
            <p:cNvSpPr/>
            <p:nvPr/>
          </p:nvSpPr>
          <p:spPr>
            <a:xfrm>
              <a:off x="6938973" y="2838705"/>
              <a:ext cx="88380" cy="67426"/>
            </a:xfrm>
            <a:custGeom>
              <a:rect b="b" l="l" r="r" t="t"/>
              <a:pathLst>
                <a:path extrusionOk="0" h="3131" w="4104">
                  <a:moveTo>
                    <a:pt x="0" y="0"/>
                  </a:moveTo>
                  <a:lnTo>
                    <a:pt x="0" y="3131"/>
                  </a:lnTo>
                  <a:lnTo>
                    <a:pt x="4104" y="3131"/>
                  </a:lnTo>
                  <a:lnTo>
                    <a:pt x="410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72"/>
            <p:cNvSpPr/>
            <p:nvPr/>
          </p:nvSpPr>
          <p:spPr>
            <a:xfrm>
              <a:off x="6308599" y="2586671"/>
              <a:ext cx="58274" cy="251378"/>
            </a:xfrm>
            <a:custGeom>
              <a:rect b="b" l="l" r="r" t="t"/>
              <a:pathLst>
                <a:path extrusionOk="0" h="11673" w="2706">
                  <a:moveTo>
                    <a:pt x="0" y="1"/>
                  </a:moveTo>
                  <a:lnTo>
                    <a:pt x="0" y="11673"/>
                  </a:lnTo>
                  <a:lnTo>
                    <a:pt x="2705" y="11673"/>
                  </a:lnTo>
                  <a:lnTo>
                    <a:pt x="270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72"/>
            <p:cNvSpPr/>
            <p:nvPr/>
          </p:nvSpPr>
          <p:spPr>
            <a:xfrm>
              <a:off x="6293524" y="2838038"/>
              <a:ext cx="88401" cy="66802"/>
            </a:xfrm>
            <a:custGeom>
              <a:rect b="b" l="l" r="r" t="t"/>
              <a:pathLst>
                <a:path extrusionOk="0" h="3102" w="4105">
                  <a:moveTo>
                    <a:pt x="1" y="1"/>
                  </a:moveTo>
                  <a:lnTo>
                    <a:pt x="1" y="3101"/>
                  </a:lnTo>
                  <a:lnTo>
                    <a:pt x="4104" y="3101"/>
                  </a:lnTo>
                  <a:lnTo>
                    <a:pt x="410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72"/>
            <p:cNvSpPr/>
            <p:nvPr/>
          </p:nvSpPr>
          <p:spPr>
            <a:xfrm>
              <a:off x="6800843" y="2587339"/>
              <a:ext cx="58274" cy="251378"/>
            </a:xfrm>
            <a:custGeom>
              <a:rect b="b" l="l" r="r" t="t"/>
              <a:pathLst>
                <a:path extrusionOk="0" h="11673" w="2706">
                  <a:moveTo>
                    <a:pt x="1" y="0"/>
                  </a:moveTo>
                  <a:lnTo>
                    <a:pt x="1" y="11672"/>
                  </a:lnTo>
                  <a:lnTo>
                    <a:pt x="2706" y="11672"/>
                  </a:lnTo>
                  <a:lnTo>
                    <a:pt x="27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72"/>
            <p:cNvSpPr/>
            <p:nvPr/>
          </p:nvSpPr>
          <p:spPr>
            <a:xfrm>
              <a:off x="6786435" y="2838705"/>
              <a:ext cx="88401" cy="67426"/>
            </a:xfrm>
            <a:custGeom>
              <a:rect b="b" l="l" r="r" t="t"/>
              <a:pathLst>
                <a:path extrusionOk="0" h="3131" w="4105">
                  <a:moveTo>
                    <a:pt x="1" y="0"/>
                  </a:moveTo>
                  <a:lnTo>
                    <a:pt x="1" y="3131"/>
                  </a:lnTo>
                  <a:lnTo>
                    <a:pt x="4104" y="3131"/>
                  </a:lnTo>
                  <a:lnTo>
                    <a:pt x="410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72"/>
            <p:cNvSpPr/>
            <p:nvPr/>
          </p:nvSpPr>
          <p:spPr>
            <a:xfrm>
              <a:off x="6243130" y="1669589"/>
              <a:ext cx="682078" cy="307671"/>
            </a:xfrm>
            <a:custGeom>
              <a:rect b="b" l="l" r="r" t="t"/>
              <a:pathLst>
                <a:path extrusionOk="0" h="14287" w="31673">
                  <a:moveTo>
                    <a:pt x="15837" y="1"/>
                  </a:moveTo>
                  <a:lnTo>
                    <a:pt x="0" y="14287"/>
                  </a:lnTo>
                  <a:lnTo>
                    <a:pt x="31673" y="14287"/>
                  </a:lnTo>
                  <a:lnTo>
                    <a:pt x="15837" y="1"/>
                  </a:ln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72"/>
            <p:cNvSpPr/>
            <p:nvPr/>
          </p:nvSpPr>
          <p:spPr>
            <a:xfrm>
              <a:off x="6329532" y="1747484"/>
              <a:ext cx="509281" cy="229778"/>
            </a:xfrm>
            <a:custGeom>
              <a:rect b="b" l="l" r="r" t="t"/>
              <a:pathLst>
                <a:path extrusionOk="0" h="10670" w="23649">
                  <a:moveTo>
                    <a:pt x="11825" y="1"/>
                  </a:moveTo>
                  <a:lnTo>
                    <a:pt x="1" y="10670"/>
                  </a:lnTo>
                  <a:lnTo>
                    <a:pt x="23649" y="10670"/>
                  </a:lnTo>
                  <a:lnTo>
                    <a:pt x="1182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72"/>
            <p:cNvSpPr/>
            <p:nvPr/>
          </p:nvSpPr>
          <p:spPr>
            <a:xfrm>
              <a:off x="6036279" y="2586671"/>
              <a:ext cx="1096433" cy="34068"/>
            </a:xfrm>
            <a:custGeom>
              <a:rect b="b" l="l" r="r" t="t"/>
              <a:pathLst>
                <a:path extrusionOk="0" h="1582" w="50914">
                  <a:moveTo>
                    <a:pt x="0" y="1"/>
                  </a:moveTo>
                  <a:lnTo>
                    <a:pt x="0" y="1581"/>
                  </a:lnTo>
                  <a:lnTo>
                    <a:pt x="50913" y="1581"/>
                  </a:lnTo>
                  <a:lnTo>
                    <a:pt x="5091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72"/>
            <p:cNvSpPr/>
            <p:nvPr/>
          </p:nvSpPr>
          <p:spPr>
            <a:xfrm>
              <a:off x="6036279" y="2586671"/>
              <a:ext cx="1096433" cy="11155"/>
            </a:xfrm>
            <a:custGeom>
              <a:rect b="b" l="l" r="r" t="t"/>
              <a:pathLst>
                <a:path extrusionOk="0" h="518" w="50914">
                  <a:moveTo>
                    <a:pt x="0" y="1"/>
                  </a:moveTo>
                  <a:lnTo>
                    <a:pt x="0" y="518"/>
                  </a:lnTo>
                  <a:lnTo>
                    <a:pt x="50913" y="518"/>
                  </a:lnTo>
                  <a:lnTo>
                    <a:pt x="50913"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72"/>
            <p:cNvSpPr/>
            <p:nvPr/>
          </p:nvSpPr>
          <p:spPr>
            <a:xfrm>
              <a:off x="6887912" y="2381779"/>
              <a:ext cx="7860" cy="98221"/>
            </a:xfrm>
            <a:custGeom>
              <a:rect b="b" l="l" r="r" t="t"/>
              <a:pathLst>
                <a:path extrusionOk="0" h="4561" w="365">
                  <a:moveTo>
                    <a:pt x="0" y="1"/>
                  </a:moveTo>
                  <a:lnTo>
                    <a:pt x="0" y="4560"/>
                  </a:lnTo>
                  <a:lnTo>
                    <a:pt x="365" y="4560"/>
                  </a:lnTo>
                  <a:lnTo>
                    <a:pt x="36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72"/>
            <p:cNvSpPr/>
            <p:nvPr/>
          </p:nvSpPr>
          <p:spPr>
            <a:xfrm>
              <a:off x="6682353" y="2381779"/>
              <a:ext cx="7882" cy="98221"/>
            </a:xfrm>
            <a:custGeom>
              <a:rect b="b" l="l" r="r" t="t"/>
              <a:pathLst>
                <a:path extrusionOk="0" h="4561" w="366">
                  <a:moveTo>
                    <a:pt x="1" y="1"/>
                  </a:moveTo>
                  <a:lnTo>
                    <a:pt x="1" y="4560"/>
                  </a:lnTo>
                  <a:lnTo>
                    <a:pt x="366" y="4560"/>
                  </a:lnTo>
                  <a:lnTo>
                    <a:pt x="36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72"/>
            <p:cNvSpPr/>
            <p:nvPr/>
          </p:nvSpPr>
          <p:spPr>
            <a:xfrm>
              <a:off x="6477483" y="2381779"/>
              <a:ext cx="8528" cy="98221"/>
            </a:xfrm>
            <a:custGeom>
              <a:rect b="b" l="l" r="r" t="t"/>
              <a:pathLst>
                <a:path extrusionOk="0" h="4561" w="396">
                  <a:moveTo>
                    <a:pt x="0" y="1"/>
                  </a:moveTo>
                  <a:lnTo>
                    <a:pt x="0" y="4560"/>
                  </a:lnTo>
                  <a:lnTo>
                    <a:pt x="395" y="4560"/>
                  </a:lnTo>
                  <a:lnTo>
                    <a:pt x="39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72"/>
            <p:cNvSpPr/>
            <p:nvPr/>
          </p:nvSpPr>
          <p:spPr>
            <a:xfrm>
              <a:off x="6272591" y="2381779"/>
              <a:ext cx="7882" cy="98221"/>
            </a:xfrm>
            <a:custGeom>
              <a:rect b="b" l="l" r="r" t="t"/>
              <a:pathLst>
                <a:path extrusionOk="0" h="4561" w="366">
                  <a:moveTo>
                    <a:pt x="0" y="1"/>
                  </a:moveTo>
                  <a:lnTo>
                    <a:pt x="0" y="4560"/>
                  </a:lnTo>
                  <a:lnTo>
                    <a:pt x="365" y="4560"/>
                  </a:lnTo>
                  <a:lnTo>
                    <a:pt x="36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72"/>
            <p:cNvSpPr/>
            <p:nvPr/>
          </p:nvSpPr>
          <p:spPr>
            <a:xfrm>
              <a:off x="6192715" y="2377860"/>
              <a:ext cx="781591" cy="8528"/>
            </a:xfrm>
            <a:custGeom>
              <a:rect b="b" l="l" r="r" t="t"/>
              <a:pathLst>
                <a:path extrusionOk="0" h="396" w="36294">
                  <a:moveTo>
                    <a:pt x="1" y="1"/>
                  </a:moveTo>
                  <a:lnTo>
                    <a:pt x="1" y="396"/>
                  </a:lnTo>
                  <a:lnTo>
                    <a:pt x="36293" y="396"/>
                  </a:lnTo>
                  <a:lnTo>
                    <a:pt x="3629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72"/>
            <p:cNvSpPr/>
            <p:nvPr/>
          </p:nvSpPr>
          <p:spPr>
            <a:xfrm>
              <a:off x="6816564" y="2134354"/>
              <a:ext cx="8528" cy="91007"/>
            </a:xfrm>
            <a:custGeom>
              <a:rect b="b" l="l" r="r" t="t"/>
              <a:pathLst>
                <a:path extrusionOk="0" h="4226" w="396">
                  <a:moveTo>
                    <a:pt x="0" y="0"/>
                  </a:moveTo>
                  <a:lnTo>
                    <a:pt x="0" y="4225"/>
                  </a:lnTo>
                  <a:lnTo>
                    <a:pt x="395" y="4225"/>
                  </a:lnTo>
                  <a:lnTo>
                    <a:pt x="39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72"/>
            <p:cNvSpPr/>
            <p:nvPr/>
          </p:nvSpPr>
          <p:spPr>
            <a:xfrm>
              <a:off x="6658792" y="2134354"/>
              <a:ext cx="7882" cy="91007"/>
            </a:xfrm>
            <a:custGeom>
              <a:rect b="b" l="l" r="r" t="t"/>
              <a:pathLst>
                <a:path extrusionOk="0" h="4226" w="366">
                  <a:moveTo>
                    <a:pt x="1" y="0"/>
                  </a:moveTo>
                  <a:lnTo>
                    <a:pt x="1" y="4225"/>
                  </a:lnTo>
                  <a:lnTo>
                    <a:pt x="365" y="4225"/>
                  </a:lnTo>
                  <a:lnTo>
                    <a:pt x="36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72"/>
            <p:cNvSpPr/>
            <p:nvPr/>
          </p:nvSpPr>
          <p:spPr>
            <a:xfrm>
              <a:off x="6501689" y="2134354"/>
              <a:ext cx="7882" cy="91007"/>
            </a:xfrm>
            <a:custGeom>
              <a:rect b="b" l="l" r="r" t="t"/>
              <a:pathLst>
                <a:path extrusionOk="0" h="4226" w="366">
                  <a:moveTo>
                    <a:pt x="1" y="0"/>
                  </a:moveTo>
                  <a:lnTo>
                    <a:pt x="1" y="4225"/>
                  </a:lnTo>
                  <a:lnTo>
                    <a:pt x="366" y="4225"/>
                  </a:lnTo>
                  <a:lnTo>
                    <a:pt x="3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72"/>
            <p:cNvSpPr/>
            <p:nvPr/>
          </p:nvSpPr>
          <p:spPr>
            <a:xfrm>
              <a:off x="6343939" y="2134354"/>
              <a:ext cx="7882" cy="91007"/>
            </a:xfrm>
            <a:custGeom>
              <a:rect b="b" l="l" r="r" t="t"/>
              <a:pathLst>
                <a:path extrusionOk="0" h="4226" w="366">
                  <a:moveTo>
                    <a:pt x="0" y="0"/>
                  </a:moveTo>
                  <a:lnTo>
                    <a:pt x="0" y="4225"/>
                  </a:lnTo>
                  <a:lnTo>
                    <a:pt x="365" y="4225"/>
                  </a:lnTo>
                  <a:lnTo>
                    <a:pt x="36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72"/>
            <p:cNvSpPr/>
            <p:nvPr/>
          </p:nvSpPr>
          <p:spPr>
            <a:xfrm>
              <a:off x="6283704" y="2130434"/>
              <a:ext cx="600934" cy="7860"/>
            </a:xfrm>
            <a:custGeom>
              <a:rect b="b" l="l" r="r" t="t"/>
              <a:pathLst>
                <a:path extrusionOk="0" h="365" w="27905">
                  <a:moveTo>
                    <a:pt x="1" y="0"/>
                  </a:moveTo>
                  <a:lnTo>
                    <a:pt x="1" y="365"/>
                  </a:lnTo>
                  <a:lnTo>
                    <a:pt x="27904" y="365"/>
                  </a:lnTo>
                  <a:lnTo>
                    <a:pt x="2790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72"/>
            <p:cNvSpPr/>
            <p:nvPr/>
          </p:nvSpPr>
          <p:spPr>
            <a:xfrm>
              <a:off x="6190109" y="2163815"/>
              <a:ext cx="19661" cy="19661"/>
            </a:xfrm>
            <a:custGeom>
              <a:rect b="b" l="l" r="r" t="t"/>
              <a:pathLst>
                <a:path extrusionOk="0" h="913" w="913">
                  <a:moveTo>
                    <a:pt x="456" y="335"/>
                  </a:moveTo>
                  <a:cubicBezTo>
                    <a:pt x="487" y="335"/>
                    <a:pt x="517" y="365"/>
                    <a:pt x="548" y="426"/>
                  </a:cubicBezTo>
                  <a:cubicBezTo>
                    <a:pt x="548" y="459"/>
                    <a:pt x="493" y="483"/>
                    <a:pt x="443" y="483"/>
                  </a:cubicBezTo>
                  <a:cubicBezTo>
                    <a:pt x="402" y="483"/>
                    <a:pt x="365" y="467"/>
                    <a:pt x="365" y="426"/>
                  </a:cubicBezTo>
                  <a:cubicBezTo>
                    <a:pt x="365" y="365"/>
                    <a:pt x="396" y="335"/>
                    <a:pt x="456" y="335"/>
                  </a:cubicBezTo>
                  <a:close/>
                  <a:moveTo>
                    <a:pt x="456" y="0"/>
                  </a:moveTo>
                  <a:cubicBezTo>
                    <a:pt x="213" y="0"/>
                    <a:pt x="0" y="183"/>
                    <a:pt x="0" y="456"/>
                  </a:cubicBezTo>
                  <a:cubicBezTo>
                    <a:pt x="0" y="669"/>
                    <a:pt x="183" y="912"/>
                    <a:pt x="456" y="912"/>
                  </a:cubicBezTo>
                  <a:cubicBezTo>
                    <a:pt x="669" y="912"/>
                    <a:pt x="882" y="669"/>
                    <a:pt x="912" y="456"/>
                  </a:cubicBezTo>
                  <a:cubicBezTo>
                    <a:pt x="912" y="213"/>
                    <a:pt x="700" y="0"/>
                    <a:pt x="456" y="0"/>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72"/>
            <p:cNvSpPr/>
            <p:nvPr/>
          </p:nvSpPr>
          <p:spPr>
            <a:xfrm>
              <a:off x="6194696" y="2174927"/>
              <a:ext cx="778296" cy="64842"/>
            </a:xfrm>
            <a:custGeom>
              <a:rect b="b" l="l" r="r" t="t"/>
              <a:pathLst>
                <a:path extrusionOk="0" h="3011" w="36141">
                  <a:moveTo>
                    <a:pt x="35806" y="396"/>
                  </a:moveTo>
                  <a:lnTo>
                    <a:pt x="35806" y="2645"/>
                  </a:lnTo>
                  <a:lnTo>
                    <a:pt x="426" y="2645"/>
                  </a:lnTo>
                  <a:lnTo>
                    <a:pt x="426" y="396"/>
                  </a:lnTo>
                  <a:close/>
                  <a:moveTo>
                    <a:pt x="0" y="1"/>
                  </a:moveTo>
                  <a:lnTo>
                    <a:pt x="0" y="3010"/>
                  </a:lnTo>
                  <a:lnTo>
                    <a:pt x="36141" y="3010"/>
                  </a:lnTo>
                  <a:lnTo>
                    <a:pt x="36141"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72"/>
            <p:cNvSpPr/>
            <p:nvPr/>
          </p:nvSpPr>
          <p:spPr>
            <a:xfrm>
              <a:off x="6959260" y="2163815"/>
              <a:ext cx="20308" cy="19661"/>
            </a:xfrm>
            <a:custGeom>
              <a:rect b="b" l="l" r="r" t="t"/>
              <a:pathLst>
                <a:path extrusionOk="0" h="913" w="943">
                  <a:moveTo>
                    <a:pt x="456" y="335"/>
                  </a:moveTo>
                  <a:cubicBezTo>
                    <a:pt x="517" y="335"/>
                    <a:pt x="547" y="365"/>
                    <a:pt x="547" y="426"/>
                  </a:cubicBezTo>
                  <a:cubicBezTo>
                    <a:pt x="547" y="459"/>
                    <a:pt x="493" y="483"/>
                    <a:pt x="443" y="483"/>
                  </a:cubicBezTo>
                  <a:cubicBezTo>
                    <a:pt x="402" y="483"/>
                    <a:pt x="365" y="467"/>
                    <a:pt x="365" y="426"/>
                  </a:cubicBezTo>
                  <a:cubicBezTo>
                    <a:pt x="365" y="365"/>
                    <a:pt x="396" y="335"/>
                    <a:pt x="456" y="335"/>
                  </a:cubicBezTo>
                  <a:close/>
                  <a:moveTo>
                    <a:pt x="456" y="0"/>
                  </a:moveTo>
                  <a:cubicBezTo>
                    <a:pt x="213" y="0"/>
                    <a:pt x="0" y="183"/>
                    <a:pt x="0" y="456"/>
                  </a:cubicBezTo>
                  <a:cubicBezTo>
                    <a:pt x="0" y="669"/>
                    <a:pt x="183" y="912"/>
                    <a:pt x="456" y="912"/>
                  </a:cubicBezTo>
                  <a:cubicBezTo>
                    <a:pt x="699" y="912"/>
                    <a:pt x="943" y="669"/>
                    <a:pt x="912" y="456"/>
                  </a:cubicBezTo>
                  <a:cubicBezTo>
                    <a:pt x="912" y="213"/>
                    <a:pt x="699" y="0"/>
                    <a:pt x="456" y="0"/>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72"/>
            <p:cNvSpPr/>
            <p:nvPr/>
          </p:nvSpPr>
          <p:spPr>
            <a:xfrm>
              <a:off x="5998311" y="2167088"/>
              <a:ext cx="1173657" cy="151219"/>
            </a:xfrm>
            <a:custGeom>
              <a:rect b="b" l="l" r="r" t="t"/>
              <a:pathLst>
                <a:path extrusionOk="0" h="7022" w="54500">
                  <a:moveTo>
                    <a:pt x="0" y="0"/>
                  </a:moveTo>
                  <a:cubicBezTo>
                    <a:pt x="1" y="1"/>
                    <a:pt x="2311" y="7022"/>
                    <a:pt x="7599" y="7022"/>
                  </a:cubicBezTo>
                  <a:lnTo>
                    <a:pt x="46901" y="7022"/>
                  </a:lnTo>
                  <a:cubicBezTo>
                    <a:pt x="52159" y="7022"/>
                    <a:pt x="54500" y="1"/>
                    <a:pt x="54500" y="0"/>
                  </a:cubicBezTo>
                  <a:lnTo>
                    <a:pt x="54500" y="0"/>
                  </a:lnTo>
                  <a:cubicBezTo>
                    <a:pt x="54500" y="1"/>
                    <a:pt x="50913" y="2705"/>
                    <a:pt x="46962" y="2705"/>
                  </a:cubicBezTo>
                  <a:lnTo>
                    <a:pt x="7447" y="2705"/>
                  </a:lnTo>
                  <a:cubicBezTo>
                    <a:pt x="3527" y="2705"/>
                    <a:pt x="1" y="1"/>
                    <a:pt x="0" y="0"/>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72"/>
            <p:cNvSpPr/>
            <p:nvPr/>
          </p:nvSpPr>
          <p:spPr>
            <a:xfrm>
              <a:off x="6234624" y="2225343"/>
              <a:ext cx="699091" cy="92967"/>
            </a:xfrm>
            <a:custGeom>
              <a:rect b="b" l="l" r="r" t="t"/>
              <a:pathLst>
                <a:path extrusionOk="0" h="4317" w="32463">
                  <a:moveTo>
                    <a:pt x="0" y="0"/>
                  </a:moveTo>
                  <a:cubicBezTo>
                    <a:pt x="760" y="1946"/>
                    <a:pt x="2006" y="4317"/>
                    <a:pt x="3952" y="4317"/>
                  </a:cubicBezTo>
                  <a:lnTo>
                    <a:pt x="28511" y="4317"/>
                  </a:lnTo>
                  <a:cubicBezTo>
                    <a:pt x="30396" y="4317"/>
                    <a:pt x="31703" y="1976"/>
                    <a:pt x="32463" y="0"/>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72"/>
            <p:cNvSpPr/>
            <p:nvPr/>
          </p:nvSpPr>
          <p:spPr>
            <a:xfrm>
              <a:off x="6161316" y="2318291"/>
              <a:ext cx="845723" cy="24894"/>
            </a:xfrm>
            <a:custGeom>
              <a:rect b="b" l="l" r="r" t="t"/>
              <a:pathLst>
                <a:path extrusionOk="0" h="1156" w="39272">
                  <a:moveTo>
                    <a:pt x="0" y="1"/>
                  </a:moveTo>
                  <a:lnTo>
                    <a:pt x="0" y="1156"/>
                  </a:lnTo>
                  <a:lnTo>
                    <a:pt x="39271" y="1156"/>
                  </a:lnTo>
                  <a:lnTo>
                    <a:pt x="392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72"/>
            <p:cNvSpPr/>
            <p:nvPr/>
          </p:nvSpPr>
          <p:spPr>
            <a:xfrm>
              <a:off x="6161316" y="2318291"/>
              <a:ext cx="845723" cy="12469"/>
            </a:xfrm>
            <a:custGeom>
              <a:rect b="b" l="l" r="r" t="t"/>
              <a:pathLst>
                <a:path extrusionOk="0" h="579" w="39272">
                  <a:moveTo>
                    <a:pt x="0" y="1"/>
                  </a:moveTo>
                  <a:lnTo>
                    <a:pt x="0" y="578"/>
                  </a:lnTo>
                  <a:lnTo>
                    <a:pt x="39271" y="578"/>
                  </a:lnTo>
                  <a:lnTo>
                    <a:pt x="39271"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72"/>
            <p:cNvSpPr/>
            <p:nvPr/>
          </p:nvSpPr>
          <p:spPr>
            <a:xfrm>
              <a:off x="5815020" y="2413200"/>
              <a:ext cx="1538267" cy="173486"/>
            </a:xfrm>
            <a:custGeom>
              <a:rect b="b" l="l" r="r" t="t"/>
              <a:pathLst>
                <a:path extrusionOk="0" h="8056" w="71431">
                  <a:moveTo>
                    <a:pt x="1" y="1"/>
                  </a:moveTo>
                  <a:cubicBezTo>
                    <a:pt x="1" y="1"/>
                    <a:pt x="2676" y="8056"/>
                    <a:pt x="8694" y="8056"/>
                  </a:cubicBezTo>
                  <a:lnTo>
                    <a:pt x="62737" y="8056"/>
                  </a:lnTo>
                  <a:cubicBezTo>
                    <a:pt x="68816" y="8056"/>
                    <a:pt x="71430" y="2"/>
                    <a:pt x="71431" y="1"/>
                  </a:cubicBezTo>
                  <a:lnTo>
                    <a:pt x="71431" y="1"/>
                  </a:lnTo>
                  <a:cubicBezTo>
                    <a:pt x="71430" y="1"/>
                    <a:pt x="67418" y="3071"/>
                    <a:pt x="62889" y="3071"/>
                  </a:cubicBezTo>
                  <a:lnTo>
                    <a:pt x="8542" y="3071"/>
                  </a:lnTo>
                  <a:cubicBezTo>
                    <a:pt x="4044" y="3071"/>
                    <a:pt x="1" y="1"/>
                    <a:pt x="1" y="1"/>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72"/>
            <p:cNvSpPr/>
            <p:nvPr/>
          </p:nvSpPr>
          <p:spPr>
            <a:xfrm>
              <a:off x="6108273" y="2415181"/>
              <a:ext cx="19661" cy="19661"/>
            </a:xfrm>
            <a:custGeom>
              <a:rect b="b" l="l" r="r" t="t"/>
              <a:pathLst>
                <a:path extrusionOk="0" h="913" w="913">
                  <a:moveTo>
                    <a:pt x="457" y="365"/>
                  </a:moveTo>
                  <a:cubicBezTo>
                    <a:pt x="487" y="365"/>
                    <a:pt x="518" y="395"/>
                    <a:pt x="548" y="456"/>
                  </a:cubicBezTo>
                  <a:cubicBezTo>
                    <a:pt x="548" y="489"/>
                    <a:pt x="493" y="514"/>
                    <a:pt x="444" y="514"/>
                  </a:cubicBezTo>
                  <a:cubicBezTo>
                    <a:pt x="403" y="514"/>
                    <a:pt x="366" y="497"/>
                    <a:pt x="366" y="456"/>
                  </a:cubicBezTo>
                  <a:cubicBezTo>
                    <a:pt x="366" y="395"/>
                    <a:pt x="396" y="365"/>
                    <a:pt x="457" y="365"/>
                  </a:cubicBezTo>
                  <a:close/>
                  <a:moveTo>
                    <a:pt x="457" y="0"/>
                  </a:moveTo>
                  <a:cubicBezTo>
                    <a:pt x="214" y="0"/>
                    <a:pt x="1" y="183"/>
                    <a:pt x="1" y="456"/>
                  </a:cubicBezTo>
                  <a:cubicBezTo>
                    <a:pt x="1" y="669"/>
                    <a:pt x="183" y="912"/>
                    <a:pt x="457" y="912"/>
                  </a:cubicBezTo>
                  <a:cubicBezTo>
                    <a:pt x="670" y="912"/>
                    <a:pt x="913" y="699"/>
                    <a:pt x="913" y="456"/>
                  </a:cubicBezTo>
                  <a:cubicBezTo>
                    <a:pt x="913" y="213"/>
                    <a:pt x="700" y="0"/>
                    <a:pt x="457" y="0"/>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72"/>
            <p:cNvSpPr/>
            <p:nvPr/>
          </p:nvSpPr>
          <p:spPr>
            <a:xfrm>
              <a:off x="6113528" y="2426294"/>
              <a:ext cx="941941" cy="64842"/>
            </a:xfrm>
            <a:custGeom>
              <a:rect b="b" l="l" r="r" t="t"/>
              <a:pathLst>
                <a:path extrusionOk="0" h="3011" w="43740">
                  <a:moveTo>
                    <a:pt x="43375" y="396"/>
                  </a:moveTo>
                  <a:lnTo>
                    <a:pt x="43375" y="2615"/>
                  </a:lnTo>
                  <a:lnTo>
                    <a:pt x="395" y="2615"/>
                  </a:lnTo>
                  <a:lnTo>
                    <a:pt x="395" y="396"/>
                  </a:lnTo>
                  <a:close/>
                  <a:moveTo>
                    <a:pt x="0" y="1"/>
                  </a:moveTo>
                  <a:lnTo>
                    <a:pt x="0" y="3010"/>
                  </a:lnTo>
                  <a:lnTo>
                    <a:pt x="43740" y="3010"/>
                  </a:lnTo>
                  <a:lnTo>
                    <a:pt x="43740"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72"/>
            <p:cNvSpPr/>
            <p:nvPr/>
          </p:nvSpPr>
          <p:spPr>
            <a:xfrm>
              <a:off x="7041074" y="2415181"/>
              <a:ext cx="20329" cy="19661"/>
            </a:xfrm>
            <a:custGeom>
              <a:rect b="b" l="l" r="r" t="t"/>
              <a:pathLst>
                <a:path extrusionOk="0" h="913" w="944">
                  <a:moveTo>
                    <a:pt x="457" y="365"/>
                  </a:moveTo>
                  <a:cubicBezTo>
                    <a:pt x="518" y="365"/>
                    <a:pt x="548" y="395"/>
                    <a:pt x="548" y="456"/>
                  </a:cubicBezTo>
                  <a:cubicBezTo>
                    <a:pt x="548" y="489"/>
                    <a:pt x="493" y="514"/>
                    <a:pt x="444" y="514"/>
                  </a:cubicBezTo>
                  <a:cubicBezTo>
                    <a:pt x="403" y="514"/>
                    <a:pt x="366" y="497"/>
                    <a:pt x="366" y="456"/>
                  </a:cubicBezTo>
                  <a:cubicBezTo>
                    <a:pt x="366" y="395"/>
                    <a:pt x="396" y="365"/>
                    <a:pt x="457" y="365"/>
                  </a:cubicBezTo>
                  <a:close/>
                  <a:moveTo>
                    <a:pt x="457" y="0"/>
                  </a:moveTo>
                  <a:cubicBezTo>
                    <a:pt x="214" y="0"/>
                    <a:pt x="1" y="183"/>
                    <a:pt x="1" y="456"/>
                  </a:cubicBezTo>
                  <a:cubicBezTo>
                    <a:pt x="1" y="669"/>
                    <a:pt x="183" y="912"/>
                    <a:pt x="457" y="912"/>
                  </a:cubicBezTo>
                  <a:cubicBezTo>
                    <a:pt x="700" y="912"/>
                    <a:pt x="943" y="699"/>
                    <a:pt x="913" y="456"/>
                  </a:cubicBezTo>
                  <a:cubicBezTo>
                    <a:pt x="913" y="213"/>
                    <a:pt x="700" y="0"/>
                    <a:pt x="457" y="0"/>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72"/>
            <p:cNvSpPr/>
            <p:nvPr/>
          </p:nvSpPr>
          <p:spPr>
            <a:xfrm>
              <a:off x="6101080" y="2479315"/>
              <a:ext cx="964208" cy="107374"/>
            </a:xfrm>
            <a:custGeom>
              <a:rect b="b" l="l" r="r" t="t"/>
              <a:pathLst>
                <a:path extrusionOk="0" h="4986" w="44774">
                  <a:moveTo>
                    <a:pt x="1" y="1"/>
                  </a:moveTo>
                  <a:cubicBezTo>
                    <a:pt x="882" y="2281"/>
                    <a:pt x="2432" y="4986"/>
                    <a:pt x="4712" y="4986"/>
                  </a:cubicBezTo>
                  <a:lnTo>
                    <a:pt x="39971" y="4986"/>
                  </a:lnTo>
                  <a:cubicBezTo>
                    <a:pt x="42342" y="4986"/>
                    <a:pt x="43892" y="2281"/>
                    <a:pt x="44773" y="1"/>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72"/>
            <p:cNvSpPr/>
            <p:nvPr/>
          </p:nvSpPr>
          <p:spPr>
            <a:xfrm>
              <a:off x="5954443" y="2905466"/>
              <a:ext cx="1260077" cy="45180"/>
            </a:xfrm>
            <a:custGeom>
              <a:rect b="b" l="l" r="r" t="t"/>
              <a:pathLst>
                <a:path extrusionOk="0" h="2098" w="58513">
                  <a:moveTo>
                    <a:pt x="1" y="0"/>
                  </a:moveTo>
                  <a:lnTo>
                    <a:pt x="1" y="2098"/>
                  </a:lnTo>
                  <a:lnTo>
                    <a:pt x="58513" y="2098"/>
                  </a:lnTo>
                  <a:lnTo>
                    <a:pt x="5851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72"/>
            <p:cNvSpPr/>
            <p:nvPr/>
          </p:nvSpPr>
          <p:spPr>
            <a:xfrm>
              <a:off x="6243130" y="1962196"/>
              <a:ext cx="682078" cy="15074"/>
            </a:xfrm>
            <a:custGeom>
              <a:rect b="b" l="l" r="r" t="t"/>
              <a:pathLst>
                <a:path extrusionOk="0" h="700" w="31673">
                  <a:moveTo>
                    <a:pt x="760" y="0"/>
                  </a:moveTo>
                  <a:lnTo>
                    <a:pt x="0" y="700"/>
                  </a:lnTo>
                  <a:lnTo>
                    <a:pt x="31673" y="700"/>
                  </a:lnTo>
                  <a:lnTo>
                    <a:pt x="30882" y="0"/>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65" name="Google Shape;3065;p72"/>
          <p:cNvGrpSpPr/>
          <p:nvPr/>
        </p:nvGrpSpPr>
        <p:grpSpPr>
          <a:xfrm>
            <a:off x="3548418" y="3353279"/>
            <a:ext cx="1390989" cy="1215589"/>
            <a:chOff x="3548418" y="3308704"/>
            <a:chExt cx="1390989" cy="1215589"/>
          </a:xfrm>
        </p:grpSpPr>
        <p:sp>
          <p:nvSpPr>
            <p:cNvPr id="3066" name="Google Shape;3066;p72"/>
            <p:cNvSpPr/>
            <p:nvPr/>
          </p:nvSpPr>
          <p:spPr>
            <a:xfrm>
              <a:off x="3734961" y="3935138"/>
              <a:ext cx="1017895" cy="450361"/>
            </a:xfrm>
            <a:custGeom>
              <a:rect b="b" l="l" r="r" t="t"/>
              <a:pathLst>
                <a:path extrusionOk="0" h="20913" w="47267">
                  <a:moveTo>
                    <a:pt x="1" y="1"/>
                  </a:moveTo>
                  <a:lnTo>
                    <a:pt x="1" y="20913"/>
                  </a:lnTo>
                  <a:lnTo>
                    <a:pt x="47266" y="20913"/>
                  </a:lnTo>
                  <a:lnTo>
                    <a:pt x="4726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72"/>
            <p:cNvSpPr/>
            <p:nvPr/>
          </p:nvSpPr>
          <p:spPr>
            <a:xfrm>
              <a:off x="3734961" y="3935138"/>
              <a:ext cx="1017895" cy="18348"/>
            </a:xfrm>
            <a:custGeom>
              <a:rect b="b" l="l" r="r" t="t"/>
              <a:pathLst>
                <a:path extrusionOk="0" h="852" w="47267">
                  <a:moveTo>
                    <a:pt x="1" y="1"/>
                  </a:moveTo>
                  <a:lnTo>
                    <a:pt x="1" y="852"/>
                  </a:lnTo>
                  <a:lnTo>
                    <a:pt x="47266" y="852"/>
                  </a:lnTo>
                  <a:lnTo>
                    <a:pt x="4726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72"/>
            <p:cNvSpPr/>
            <p:nvPr/>
          </p:nvSpPr>
          <p:spPr>
            <a:xfrm>
              <a:off x="3945107" y="4052961"/>
              <a:ext cx="596326" cy="332543"/>
            </a:xfrm>
            <a:custGeom>
              <a:rect b="b" l="l" r="r" t="t"/>
              <a:pathLst>
                <a:path extrusionOk="0" h="15442" w="27691">
                  <a:moveTo>
                    <a:pt x="0" y="1"/>
                  </a:moveTo>
                  <a:lnTo>
                    <a:pt x="0" y="15442"/>
                  </a:lnTo>
                  <a:lnTo>
                    <a:pt x="27690" y="15442"/>
                  </a:lnTo>
                  <a:lnTo>
                    <a:pt x="276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72"/>
            <p:cNvSpPr/>
            <p:nvPr/>
          </p:nvSpPr>
          <p:spPr>
            <a:xfrm>
              <a:off x="3905826" y="3935138"/>
              <a:ext cx="39947" cy="450361"/>
            </a:xfrm>
            <a:custGeom>
              <a:rect b="b" l="l" r="r" t="t"/>
              <a:pathLst>
                <a:path extrusionOk="0" h="20913" w="1855">
                  <a:moveTo>
                    <a:pt x="0" y="1"/>
                  </a:moveTo>
                  <a:lnTo>
                    <a:pt x="0" y="20913"/>
                  </a:lnTo>
                  <a:lnTo>
                    <a:pt x="1854" y="20913"/>
                  </a:lnTo>
                  <a:lnTo>
                    <a:pt x="18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72"/>
            <p:cNvSpPr/>
            <p:nvPr/>
          </p:nvSpPr>
          <p:spPr>
            <a:xfrm>
              <a:off x="3695034" y="3935138"/>
              <a:ext cx="39947" cy="450361"/>
            </a:xfrm>
            <a:custGeom>
              <a:rect b="b" l="l" r="r" t="t"/>
              <a:pathLst>
                <a:path extrusionOk="0" h="20913" w="1855">
                  <a:moveTo>
                    <a:pt x="1" y="1"/>
                  </a:moveTo>
                  <a:lnTo>
                    <a:pt x="1" y="20913"/>
                  </a:lnTo>
                  <a:lnTo>
                    <a:pt x="1855" y="20913"/>
                  </a:lnTo>
                  <a:lnTo>
                    <a:pt x="18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72"/>
            <p:cNvSpPr/>
            <p:nvPr/>
          </p:nvSpPr>
          <p:spPr>
            <a:xfrm>
              <a:off x="4009909" y="4105982"/>
              <a:ext cx="215372" cy="279524"/>
            </a:xfrm>
            <a:custGeom>
              <a:rect b="b" l="l" r="r" t="t"/>
              <a:pathLst>
                <a:path extrusionOk="0" h="12980" w="10001">
                  <a:moveTo>
                    <a:pt x="0" y="1"/>
                  </a:moveTo>
                  <a:lnTo>
                    <a:pt x="0" y="12980"/>
                  </a:lnTo>
                  <a:lnTo>
                    <a:pt x="10000" y="12980"/>
                  </a:lnTo>
                  <a:lnTo>
                    <a:pt x="10000" y="1"/>
                  </a:lnTo>
                  <a:close/>
                </a:path>
              </a:pathLst>
            </a:custGeom>
            <a:solidFill>
              <a:srgbClr val="FEFF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72"/>
            <p:cNvSpPr/>
            <p:nvPr/>
          </p:nvSpPr>
          <p:spPr>
            <a:xfrm>
              <a:off x="4059656" y="4282081"/>
              <a:ext cx="43221" cy="241558"/>
            </a:xfrm>
            <a:custGeom>
              <a:rect b="b" l="l" r="r" t="t"/>
              <a:pathLst>
                <a:path extrusionOk="0" h="11217" w="2007">
                  <a:moveTo>
                    <a:pt x="0" y="0"/>
                  </a:moveTo>
                  <a:lnTo>
                    <a:pt x="0" y="11216"/>
                  </a:lnTo>
                  <a:lnTo>
                    <a:pt x="2006" y="11216"/>
                  </a:lnTo>
                  <a:lnTo>
                    <a:pt x="2006"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72"/>
            <p:cNvSpPr/>
            <p:nvPr/>
          </p:nvSpPr>
          <p:spPr>
            <a:xfrm>
              <a:off x="4009909" y="4473879"/>
              <a:ext cx="49767" cy="49767"/>
            </a:xfrm>
            <a:custGeom>
              <a:rect b="b" l="l" r="r" t="t"/>
              <a:pathLst>
                <a:path extrusionOk="0" h="2311" w="2311">
                  <a:moveTo>
                    <a:pt x="0" y="0"/>
                  </a:moveTo>
                  <a:lnTo>
                    <a:pt x="0" y="2310"/>
                  </a:lnTo>
                  <a:lnTo>
                    <a:pt x="2310" y="2310"/>
                  </a:lnTo>
                  <a:lnTo>
                    <a:pt x="231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72"/>
            <p:cNvSpPr/>
            <p:nvPr/>
          </p:nvSpPr>
          <p:spPr>
            <a:xfrm>
              <a:off x="3643326" y="4423464"/>
              <a:ext cx="416336" cy="51081"/>
            </a:xfrm>
            <a:custGeom>
              <a:rect b="b" l="l" r="r" t="t"/>
              <a:pathLst>
                <a:path extrusionOk="0" h="2372" w="19333">
                  <a:moveTo>
                    <a:pt x="1" y="1"/>
                  </a:moveTo>
                  <a:lnTo>
                    <a:pt x="1" y="2372"/>
                  </a:lnTo>
                  <a:lnTo>
                    <a:pt x="19332" y="2372"/>
                  </a:lnTo>
                  <a:lnTo>
                    <a:pt x="1933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72"/>
            <p:cNvSpPr/>
            <p:nvPr/>
          </p:nvSpPr>
          <p:spPr>
            <a:xfrm>
              <a:off x="3643326" y="4473879"/>
              <a:ext cx="49767" cy="49767"/>
            </a:xfrm>
            <a:custGeom>
              <a:rect b="b" l="l" r="r" t="t"/>
              <a:pathLst>
                <a:path extrusionOk="0" h="2311" w="2311">
                  <a:moveTo>
                    <a:pt x="1" y="0"/>
                  </a:moveTo>
                  <a:lnTo>
                    <a:pt x="1" y="2310"/>
                  </a:lnTo>
                  <a:lnTo>
                    <a:pt x="2311" y="2310"/>
                  </a:lnTo>
                  <a:lnTo>
                    <a:pt x="231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72"/>
            <p:cNvSpPr/>
            <p:nvPr/>
          </p:nvSpPr>
          <p:spPr>
            <a:xfrm>
              <a:off x="4009909" y="4473879"/>
              <a:ext cx="49767" cy="15075"/>
            </a:xfrm>
            <a:custGeom>
              <a:rect b="b" l="l" r="r" t="t"/>
              <a:pathLst>
                <a:path extrusionOk="0" h="700" w="2311">
                  <a:moveTo>
                    <a:pt x="0" y="0"/>
                  </a:moveTo>
                  <a:lnTo>
                    <a:pt x="0" y="699"/>
                  </a:lnTo>
                  <a:lnTo>
                    <a:pt x="2310" y="699"/>
                  </a:lnTo>
                  <a:lnTo>
                    <a:pt x="231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72"/>
            <p:cNvSpPr/>
            <p:nvPr/>
          </p:nvSpPr>
          <p:spPr>
            <a:xfrm>
              <a:off x="3643326" y="4473879"/>
              <a:ext cx="49767" cy="15075"/>
            </a:xfrm>
            <a:custGeom>
              <a:rect b="b" l="l" r="r" t="t"/>
              <a:pathLst>
                <a:path extrusionOk="0" h="700" w="2311">
                  <a:moveTo>
                    <a:pt x="1" y="0"/>
                  </a:moveTo>
                  <a:lnTo>
                    <a:pt x="1" y="699"/>
                  </a:lnTo>
                  <a:lnTo>
                    <a:pt x="2311" y="699"/>
                  </a:lnTo>
                  <a:lnTo>
                    <a:pt x="231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72"/>
            <p:cNvSpPr/>
            <p:nvPr/>
          </p:nvSpPr>
          <p:spPr>
            <a:xfrm>
              <a:off x="3602085" y="4385496"/>
              <a:ext cx="457576" cy="37988"/>
            </a:xfrm>
            <a:custGeom>
              <a:rect b="b" l="l" r="r" t="t"/>
              <a:pathLst>
                <a:path extrusionOk="0" h="1764" w="21248">
                  <a:moveTo>
                    <a:pt x="1" y="1"/>
                  </a:moveTo>
                  <a:lnTo>
                    <a:pt x="1" y="1764"/>
                  </a:lnTo>
                  <a:lnTo>
                    <a:pt x="21247" y="1764"/>
                  </a:lnTo>
                  <a:lnTo>
                    <a:pt x="21247"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72"/>
            <p:cNvSpPr/>
            <p:nvPr/>
          </p:nvSpPr>
          <p:spPr>
            <a:xfrm>
              <a:off x="3602085" y="4295821"/>
              <a:ext cx="457576" cy="26208"/>
            </a:xfrm>
            <a:custGeom>
              <a:rect b="b" l="l" r="r" t="t"/>
              <a:pathLst>
                <a:path extrusionOk="0" h="1217" w="21248">
                  <a:moveTo>
                    <a:pt x="1" y="1"/>
                  </a:moveTo>
                  <a:lnTo>
                    <a:pt x="1" y="1216"/>
                  </a:lnTo>
                  <a:lnTo>
                    <a:pt x="21247" y="1216"/>
                  </a:lnTo>
                  <a:lnTo>
                    <a:pt x="21247"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72"/>
            <p:cNvSpPr/>
            <p:nvPr/>
          </p:nvSpPr>
          <p:spPr>
            <a:xfrm>
              <a:off x="3640699" y="4322008"/>
              <a:ext cx="17056" cy="62861"/>
            </a:xfrm>
            <a:custGeom>
              <a:rect b="b" l="l" r="r" t="t"/>
              <a:pathLst>
                <a:path extrusionOk="0" h="2919" w="792">
                  <a:moveTo>
                    <a:pt x="1" y="0"/>
                  </a:moveTo>
                  <a:lnTo>
                    <a:pt x="1" y="2918"/>
                  </a:lnTo>
                  <a:lnTo>
                    <a:pt x="791" y="2918"/>
                  </a:lnTo>
                  <a:lnTo>
                    <a:pt x="791"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72"/>
            <p:cNvSpPr/>
            <p:nvPr/>
          </p:nvSpPr>
          <p:spPr>
            <a:xfrm>
              <a:off x="3988308" y="3308704"/>
              <a:ext cx="510573" cy="26854"/>
            </a:xfrm>
            <a:custGeom>
              <a:rect b="b" l="l" r="r" t="t"/>
              <a:pathLst>
                <a:path extrusionOk="0" h="1247" w="23709">
                  <a:moveTo>
                    <a:pt x="0" y="0"/>
                  </a:moveTo>
                  <a:lnTo>
                    <a:pt x="0" y="1246"/>
                  </a:lnTo>
                  <a:lnTo>
                    <a:pt x="23709" y="1246"/>
                  </a:lnTo>
                  <a:lnTo>
                    <a:pt x="23709"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72"/>
            <p:cNvSpPr/>
            <p:nvPr/>
          </p:nvSpPr>
          <p:spPr>
            <a:xfrm>
              <a:off x="3774242" y="3335537"/>
              <a:ext cx="940649" cy="160393"/>
            </a:xfrm>
            <a:custGeom>
              <a:rect b="b" l="l" r="r" t="t"/>
              <a:pathLst>
                <a:path extrusionOk="0" h="7448" w="43680">
                  <a:moveTo>
                    <a:pt x="9940" y="0"/>
                  </a:moveTo>
                  <a:cubicBezTo>
                    <a:pt x="9940" y="0"/>
                    <a:pt x="5654" y="5836"/>
                    <a:pt x="1" y="5836"/>
                  </a:cubicBezTo>
                  <a:cubicBezTo>
                    <a:pt x="1" y="5836"/>
                    <a:pt x="913" y="7447"/>
                    <a:pt x="4742" y="7447"/>
                  </a:cubicBezTo>
                  <a:lnTo>
                    <a:pt x="38938" y="7447"/>
                  </a:lnTo>
                  <a:cubicBezTo>
                    <a:pt x="42737" y="7447"/>
                    <a:pt x="43679" y="5836"/>
                    <a:pt x="43679" y="5836"/>
                  </a:cubicBezTo>
                  <a:cubicBezTo>
                    <a:pt x="37965" y="5836"/>
                    <a:pt x="33649" y="0"/>
                    <a:pt x="33649" y="0"/>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72"/>
            <p:cNvSpPr/>
            <p:nvPr/>
          </p:nvSpPr>
          <p:spPr>
            <a:xfrm>
              <a:off x="3994855" y="3335537"/>
              <a:ext cx="496834" cy="160393"/>
            </a:xfrm>
            <a:custGeom>
              <a:rect b="b" l="l" r="r" t="t"/>
              <a:pathLst>
                <a:path extrusionOk="0" h="7448" w="23071">
                  <a:moveTo>
                    <a:pt x="5167" y="0"/>
                  </a:moveTo>
                  <a:cubicBezTo>
                    <a:pt x="5167" y="0"/>
                    <a:pt x="3100" y="4985"/>
                    <a:pt x="0" y="7447"/>
                  </a:cubicBezTo>
                  <a:lnTo>
                    <a:pt x="23070" y="7447"/>
                  </a:lnTo>
                  <a:cubicBezTo>
                    <a:pt x="20000" y="4985"/>
                    <a:pt x="17903" y="0"/>
                    <a:pt x="17903" y="0"/>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72"/>
            <p:cNvSpPr/>
            <p:nvPr/>
          </p:nvSpPr>
          <p:spPr>
            <a:xfrm>
              <a:off x="3899925" y="3495915"/>
              <a:ext cx="687333" cy="22935"/>
            </a:xfrm>
            <a:custGeom>
              <a:rect b="b" l="l" r="r" t="t"/>
              <a:pathLst>
                <a:path extrusionOk="0" h="1065" w="31917">
                  <a:moveTo>
                    <a:pt x="1" y="0"/>
                  </a:moveTo>
                  <a:lnTo>
                    <a:pt x="1" y="1064"/>
                  </a:lnTo>
                  <a:lnTo>
                    <a:pt x="31916" y="1064"/>
                  </a:lnTo>
                  <a:lnTo>
                    <a:pt x="31916" y="0"/>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72"/>
            <p:cNvSpPr/>
            <p:nvPr/>
          </p:nvSpPr>
          <p:spPr>
            <a:xfrm>
              <a:off x="3899925" y="3495915"/>
              <a:ext cx="687333" cy="7882"/>
            </a:xfrm>
            <a:custGeom>
              <a:rect b="b" l="l" r="r" t="t"/>
              <a:pathLst>
                <a:path extrusionOk="0" h="366" w="31917">
                  <a:moveTo>
                    <a:pt x="1" y="0"/>
                  </a:moveTo>
                  <a:lnTo>
                    <a:pt x="1" y="365"/>
                  </a:lnTo>
                  <a:lnTo>
                    <a:pt x="31916" y="365"/>
                  </a:lnTo>
                  <a:lnTo>
                    <a:pt x="31916" y="0"/>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72"/>
            <p:cNvSpPr/>
            <p:nvPr/>
          </p:nvSpPr>
          <p:spPr>
            <a:xfrm>
              <a:off x="3919566" y="3518161"/>
              <a:ext cx="647385" cy="161060"/>
            </a:xfrm>
            <a:custGeom>
              <a:rect b="b" l="l" r="r" t="t"/>
              <a:pathLst>
                <a:path extrusionOk="0" h="7479" w="30062">
                  <a:moveTo>
                    <a:pt x="1" y="1"/>
                  </a:moveTo>
                  <a:lnTo>
                    <a:pt x="1" y="7478"/>
                  </a:lnTo>
                  <a:lnTo>
                    <a:pt x="30062" y="7478"/>
                  </a:lnTo>
                  <a:lnTo>
                    <a:pt x="3006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72"/>
            <p:cNvSpPr/>
            <p:nvPr/>
          </p:nvSpPr>
          <p:spPr>
            <a:xfrm>
              <a:off x="4032823" y="3545663"/>
              <a:ext cx="452321" cy="105414"/>
            </a:xfrm>
            <a:custGeom>
              <a:rect b="b" l="l" r="r" t="t"/>
              <a:pathLst>
                <a:path extrusionOk="0" h="4895" w="21004">
                  <a:moveTo>
                    <a:pt x="0" y="0"/>
                  </a:moveTo>
                  <a:lnTo>
                    <a:pt x="0" y="4894"/>
                  </a:lnTo>
                  <a:lnTo>
                    <a:pt x="3070" y="4894"/>
                  </a:lnTo>
                  <a:lnTo>
                    <a:pt x="3070" y="0"/>
                  </a:lnTo>
                  <a:close/>
                  <a:moveTo>
                    <a:pt x="5958" y="0"/>
                  </a:moveTo>
                  <a:lnTo>
                    <a:pt x="5958" y="4894"/>
                  </a:lnTo>
                  <a:lnTo>
                    <a:pt x="9028" y="4894"/>
                  </a:lnTo>
                  <a:lnTo>
                    <a:pt x="9028" y="0"/>
                  </a:lnTo>
                  <a:close/>
                  <a:moveTo>
                    <a:pt x="11976" y="0"/>
                  </a:moveTo>
                  <a:lnTo>
                    <a:pt x="11976" y="4894"/>
                  </a:lnTo>
                  <a:lnTo>
                    <a:pt x="15046" y="4894"/>
                  </a:lnTo>
                  <a:lnTo>
                    <a:pt x="15046" y="0"/>
                  </a:lnTo>
                  <a:close/>
                  <a:moveTo>
                    <a:pt x="17933" y="0"/>
                  </a:moveTo>
                  <a:lnTo>
                    <a:pt x="17933" y="4894"/>
                  </a:lnTo>
                  <a:lnTo>
                    <a:pt x="21003" y="4894"/>
                  </a:lnTo>
                  <a:lnTo>
                    <a:pt x="2100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72"/>
            <p:cNvSpPr/>
            <p:nvPr/>
          </p:nvSpPr>
          <p:spPr>
            <a:xfrm>
              <a:off x="3919566" y="3518161"/>
              <a:ext cx="647385" cy="11801"/>
            </a:xfrm>
            <a:custGeom>
              <a:rect b="b" l="l" r="r" t="t"/>
              <a:pathLst>
                <a:path extrusionOk="0" h="548" w="30062">
                  <a:moveTo>
                    <a:pt x="1" y="1"/>
                  </a:moveTo>
                  <a:lnTo>
                    <a:pt x="1" y="548"/>
                  </a:lnTo>
                  <a:lnTo>
                    <a:pt x="30062" y="548"/>
                  </a:lnTo>
                  <a:lnTo>
                    <a:pt x="3006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72"/>
            <p:cNvSpPr/>
            <p:nvPr/>
          </p:nvSpPr>
          <p:spPr>
            <a:xfrm>
              <a:off x="3859352" y="3601290"/>
              <a:ext cx="19661" cy="19661"/>
            </a:xfrm>
            <a:custGeom>
              <a:rect b="b" l="l" r="r" t="t"/>
              <a:pathLst>
                <a:path extrusionOk="0" h="913" w="913">
                  <a:moveTo>
                    <a:pt x="456" y="396"/>
                  </a:moveTo>
                  <a:cubicBezTo>
                    <a:pt x="486" y="396"/>
                    <a:pt x="517" y="426"/>
                    <a:pt x="517" y="457"/>
                  </a:cubicBezTo>
                  <a:cubicBezTo>
                    <a:pt x="517" y="487"/>
                    <a:pt x="479" y="502"/>
                    <a:pt x="441" y="502"/>
                  </a:cubicBezTo>
                  <a:cubicBezTo>
                    <a:pt x="403" y="502"/>
                    <a:pt x="365" y="487"/>
                    <a:pt x="365" y="457"/>
                  </a:cubicBezTo>
                  <a:cubicBezTo>
                    <a:pt x="365" y="426"/>
                    <a:pt x="395" y="396"/>
                    <a:pt x="456" y="396"/>
                  </a:cubicBezTo>
                  <a:close/>
                  <a:moveTo>
                    <a:pt x="456" y="1"/>
                  </a:moveTo>
                  <a:cubicBezTo>
                    <a:pt x="183" y="1"/>
                    <a:pt x="0" y="183"/>
                    <a:pt x="0" y="457"/>
                  </a:cubicBezTo>
                  <a:cubicBezTo>
                    <a:pt x="0" y="730"/>
                    <a:pt x="183" y="913"/>
                    <a:pt x="456" y="913"/>
                  </a:cubicBezTo>
                  <a:cubicBezTo>
                    <a:pt x="669" y="913"/>
                    <a:pt x="912" y="730"/>
                    <a:pt x="912" y="457"/>
                  </a:cubicBezTo>
                  <a:cubicBezTo>
                    <a:pt x="912" y="183"/>
                    <a:pt x="699" y="1"/>
                    <a:pt x="456"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72"/>
            <p:cNvSpPr/>
            <p:nvPr/>
          </p:nvSpPr>
          <p:spPr>
            <a:xfrm>
              <a:off x="3864585" y="3613737"/>
              <a:ext cx="758010" cy="78560"/>
            </a:xfrm>
            <a:custGeom>
              <a:rect b="b" l="l" r="r" t="t"/>
              <a:pathLst>
                <a:path extrusionOk="0" h="3648" w="35199">
                  <a:moveTo>
                    <a:pt x="34834" y="365"/>
                  </a:moveTo>
                  <a:lnTo>
                    <a:pt x="34834" y="3253"/>
                  </a:lnTo>
                  <a:lnTo>
                    <a:pt x="395" y="3253"/>
                  </a:lnTo>
                  <a:lnTo>
                    <a:pt x="395" y="365"/>
                  </a:lnTo>
                  <a:close/>
                  <a:moveTo>
                    <a:pt x="0" y="0"/>
                  </a:moveTo>
                  <a:lnTo>
                    <a:pt x="0" y="3648"/>
                  </a:lnTo>
                  <a:lnTo>
                    <a:pt x="35199" y="3648"/>
                  </a:lnTo>
                  <a:lnTo>
                    <a:pt x="35199"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72"/>
            <p:cNvSpPr/>
            <p:nvPr/>
          </p:nvSpPr>
          <p:spPr>
            <a:xfrm>
              <a:off x="4608862" y="3601290"/>
              <a:ext cx="19661" cy="19661"/>
            </a:xfrm>
            <a:custGeom>
              <a:rect b="b" l="l" r="r" t="t"/>
              <a:pathLst>
                <a:path extrusionOk="0" h="913" w="913">
                  <a:moveTo>
                    <a:pt x="456" y="396"/>
                  </a:moveTo>
                  <a:cubicBezTo>
                    <a:pt x="487" y="396"/>
                    <a:pt x="517" y="426"/>
                    <a:pt x="517" y="457"/>
                  </a:cubicBezTo>
                  <a:cubicBezTo>
                    <a:pt x="517" y="487"/>
                    <a:pt x="479" y="502"/>
                    <a:pt x="441" y="502"/>
                  </a:cubicBezTo>
                  <a:cubicBezTo>
                    <a:pt x="403" y="502"/>
                    <a:pt x="365" y="487"/>
                    <a:pt x="365" y="457"/>
                  </a:cubicBezTo>
                  <a:cubicBezTo>
                    <a:pt x="365" y="426"/>
                    <a:pt x="426" y="396"/>
                    <a:pt x="456" y="396"/>
                  </a:cubicBezTo>
                  <a:close/>
                  <a:moveTo>
                    <a:pt x="456" y="1"/>
                  </a:moveTo>
                  <a:cubicBezTo>
                    <a:pt x="183" y="1"/>
                    <a:pt x="0" y="183"/>
                    <a:pt x="0" y="457"/>
                  </a:cubicBezTo>
                  <a:cubicBezTo>
                    <a:pt x="0" y="730"/>
                    <a:pt x="183" y="913"/>
                    <a:pt x="456" y="913"/>
                  </a:cubicBezTo>
                  <a:cubicBezTo>
                    <a:pt x="730" y="913"/>
                    <a:pt x="912" y="730"/>
                    <a:pt x="912" y="457"/>
                  </a:cubicBezTo>
                  <a:cubicBezTo>
                    <a:pt x="912" y="183"/>
                    <a:pt x="730" y="1"/>
                    <a:pt x="456"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72"/>
            <p:cNvSpPr/>
            <p:nvPr/>
          </p:nvSpPr>
          <p:spPr>
            <a:xfrm>
              <a:off x="3843631" y="3679206"/>
              <a:ext cx="799918" cy="28168"/>
            </a:xfrm>
            <a:custGeom>
              <a:rect b="b" l="l" r="r" t="t"/>
              <a:pathLst>
                <a:path extrusionOk="0" h="1308" w="37145">
                  <a:moveTo>
                    <a:pt x="1" y="0"/>
                  </a:moveTo>
                  <a:lnTo>
                    <a:pt x="1" y="1307"/>
                  </a:lnTo>
                  <a:lnTo>
                    <a:pt x="37144" y="1307"/>
                  </a:lnTo>
                  <a:lnTo>
                    <a:pt x="3714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72"/>
            <p:cNvSpPr/>
            <p:nvPr/>
          </p:nvSpPr>
          <p:spPr>
            <a:xfrm>
              <a:off x="4068163" y="3379384"/>
              <a:ext cx="351516" cy="116547"/>
            </a:xfrm>
            <a:custGeom>
              <a:rect b="b" l="l" r="r" t="t"/>
              <a:pathLst>
                <a:path extrusionOk="0" h="5412" w="16323">
                  <a:moveTo>
                    <a:pt x="8146" y="1"/>
                  </a:moveTo>
                  <a:lnTo>
                    <a:pt x="0" y="5411"/>
                  </a:lnTo>
                  <a:lnTo>
                    <a:pt x="16323" y="5411"/>
                  </a:lnTo>
                  <a:lnTo>
                    <a:pt x="8146"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72"/>
            <p:cNvSpPr/>
            <p:nvPr/>
          </p:nvSpPr>
          <p:spPr>
            <a:xfrm>
              <a:off x="4100897" y="3401652"/>
              <a:ext cx="286071" cy="94280"/>
            </a:xfrm>
            <a:custGeom>
              <a:rect b="b" l="l" r="r" t="t"/>
              <a:pathLst>
                <a:path extrusionOk="0" h="4378" w="13284">
                  <a:moveTo>
                    <a:pt x="6626" y="0"/>
                  </a:moveTo>
                  <a:lnTo>
                    <a:pt x="0" y="4377"/>
                  </a:lnTo>
                  <a:lnTo>
                    <a:pt x="13283" y="4377"/>
                  </a:lnTo>
                  <a:lnTo>
                    <a:pt x="662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72"/>
            <p:cNvSpPr/>
            <p:nvPr/>
          </p:nvSpPr>
          <p:spPr>
            <a:xfrm>
              <a:off x="3548418" y="3708000"/>
              <a:ext cx="1390989" cy="159725"/>
            </a:xfrm>
            <a:custGeom>
              <a:rect b="b" l="l" r="r" t="t"/>
              <a:pathLst>
                <a:path extrusionOk="0" h="7417" w="64592">
                  <a:moveTo>
                    <a:pt x="13709" y="0"/>
                  </a:moveTo>
                  <a:cubicBezTo>
                    <a:pt x="13709" y="0"/>
                    <a:pt x="5654" y="5836"/>
                    <a:pt x="0" y="5836"/>
                  </a:cubicBezTo>
                  <a:cubicBezTo>
                    <a:pt x="0" y="5836"/>
                    <a:pt x="912" y="7417"/>
                    <a:pt x="4742" y="7417"/>
                  </a:cubicBezTo>
                  <a:lnTo>
                    <a:pt x="59849" y="7417"/>
                  </a:lnTo>
                  <a:cubicBezTo>
                    <a:pt x="63649" y="7417"/>
                    <a:pt x="64591" y="5836"/>
                    <a:pt x="64591" y="5836"/>
                  </a:cubicBezTo>
                  <a:cubicBezTo>
                    <a:pt x="58877" y="5836"/>
                    <a:pt x="50883" y="0"/>
                    <a:pt x="50883" y="0"/>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72"/>
            <p:cNvSpPr/>
            <p:nvPr/>
          </p:nvSpPr>
          <p:spPr>
            <a:xfrm>
              <a:off x="3895338" y="3708000"/>
              <a:ext cx="697153" cy="160393"/>
            </a:xfrm>
            <a:custGeom>
              <a:rect b="b" l="l" r="r" t="t"/>
              <a:pathLst>
                <a:path extrusionOk="0" h="7448" w="32373">
                  <a:moveTo>
                    <a:pt x="8937" y="0"/>
                  </a:moveTo>
                  <a:cubicBezTo>
                    <a:pt x="8937" y="0"/>
                    <a:pt x="4256" y="5624"/>
                    <a:pt x="1" y="7447"/>
                  </a:cubicBezTo>
                  <a:lnTo>
                    <a:pt x="32372" y="7447"/>
                  </a:lnTo>
                  <a:cubicBezTo>
                    <a:pt x="28087" y="5624"/>
                    <a:pt x="23436" y="0"/>
                    <a:pt x="23436" y="0"/>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72"/>
            <p:cNvSpPr/>
            <p:nvPr/>
          </p:nvSpPr>
          <p:spPr>
            <a:xfrm>
              <a:off x="3675393" y="3868377"/>
              <a:ext cx="1137026" cy="66780"/>
            </a:xfrm>
            <a:custGeom>
              <a:rect b="b" l="l" r="r" t="t"/>
              <a:pathLst>
                <a:path extrusionOk="0" h="3101" w="52799">
                  <a:moveTo>
                    <a:pt x="1" y="0"/>
                  </a:moveTo>
                  <a:lnTo>
                    <a:pt x="1" y="3101"/>
                  </a:lnTo>
                  <a:lnTo>
                    <a:pt x="52798" y="3101"/>
                  </a:lnTo>
                  <a:lnTo>
                    <a:pt x="5279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72"/>
            <p:cNvSpPr/>
            <p:nvPr/>
          </p:nvSpPr>
          <p:spPr>
            <a:xfrm>
              <a:off x="3675393" y="3868377"/>
              <a:ext cx="1137026" cy="13115"/>
            </a:xfrm>
            <a:custGeom>
              <a:rect b="b" l="l" r="r" t="t"/>
              <a:pathLst>
                <a:path extrusionOk="0" h="609" w="52799">
                  <a:moveTo>
                    <a:pt x="1" y="0"/>
                  </a:moveTo>
                  <a:lnTo>
                    <a:pt x="1" y="608"/>
                  </a:lnTo>
                  <a:lnTo>
                    <a:pt x="52798" y="608"/>
                  </a:lnTo>
                  <a:lnTo>
                    <a:pt x="52798" y="0"/>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72"/>
            <p:cNvSpPr/>
            <p:nvPr/>
          </p:nvSpPr>
          <p:spPr>
            <a:xfrm>
              <a:off x="3878993" y="3868377"/>
              <a:ext cx="729197" cy="43221"/>
            </a:xfrm>
            <a:custGeom>
              <a:rect b="b" l="l" r="r" t="t"/>
              <a:pathLst>
                <a:path extrusionOk="0" h="2007" w="33861">
                  <a:moveTo>
                    <a:pt x="0" y="0"/>
                  </a:moveTo>
                  <a:lnTo>
                    <a:pt x="0" y="2006"/>
                  </a:lnTo>
                  <a:lnTo>
                    <a:pt x="33861" y="2006"/>
                  </a:lnTo>
                  <a:lnTo>
                    <a:pt x="33861" y="0"/>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72"/>
            <p:cNvSpPr/>
            <p:nvPr/>
          </p:nvSpPr>
          <p:spPr>
            <a:xfrm>
              <a:off x="3888791" y="3876238"/>
              <a:ext cx="710246" cy="26187"/>
            </a:xfrm>
            <a:custGeom>
              <a:rect b="b" l="l" r="r" t="t"/>
              <a:pathLst>
                <a:path extrusionOk="0" h="1216" w="32981">
                  <a:moveTo>
                    <a:pt x="1" y="0"/>
                  </a:moveTo>
                  <a:lnTo>
                    <a:pt x="1" y="1216"/>
                  </a:lnTo>
                  <a:lnTo>
                    <a:pt x="32980" y="1216"/>
                  </a:lnTo>
                  <a:lnTo>
                    <a:pt x="32980" y="0"/>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72"/>
            <p:cNvSpPr/>
            <p:nvPr/>
          </p:nvSpPr>
          <p:spPr>
            <a:xfrm>
              <a:off x="3905826" y="3911578"/>
              <a:ext cx="676845" cy="23581"/>
            </a:xfrm>
            <a:custGeom>
              <a:rect b="b" l="l" r="r" t="t"/>
              <a:pathLst>
                <a:path extrusionOk="0" h="1095" w="31430">
                  <a:moveTo>
                    <a:pt x="0" y="0"/>
                  </a:moveTo>
                  <a:lnTo>
                    <a:pt x="0" y="1095"/>
                  </a:lnTo>
                  <a:lnTo>
                    <a:pt x="31429" y="1095"/>
                  </a:lnTo>
                  <a:lnTo>
                    <a:pt x="3142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72"/>
            <p:cNvSpPr/>
            <p:nvPr/>
          </p:nvSpPr>
          <p:spPr>
            <a:xfrm>
              <a:off x="4542080" y="3935138"/>
              <a:ext cx="39969" cy="449715"/>
            </a:xfrm>
            <a:custGeom>
              <a:rect b="b" l="l" r="r" t="t"/>
              <a:pathLst>
                <a:path extrusionOk="0" h="20883" w="1856">
                  <a:moveTo>
                    <a:pt x="1" y="1"/>
                  </a:moveTo>
                  <a:lnTo>
                    <a:pt x="1" y="20882"/>
                  </a:lnTo>
                  <a:lnTo>
                    <a:pt x="1855" y="20882"/>
                  </a:lnTo>
                  <a:lnTo>
                    <a:pt x="18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72"/>
            <p:cNvSpPr/>
            <p:nvPr/>
          </p:nvSpPr>
          <p:spPr>
            <a:xfrm>
              <a:off x="4752204" y="3935138"/>
              <a:ext cx="39969" cy="449715"/>
            </a:xfrm>
            <a:custGeom>
              <a:rect b="b" l="l" r="r" t="t"/>
              <a:pathLst>
                <a:path extrusionOk="0" h="20883" w="1856">
                  <a:moveTo>
                    <a:pt x="1" y="1"/>
                  </a:moveTo>
                  <a:lnTo>
                    <a:pt x="1" y="20882"/>
                  </a:lnTo>
                  <a:lnTo>
                    <a:pt x="1855" y="20882"/>
                  </a:lnTo>
                  <a:lnTo>
                    <a:pt x="18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72"/>
            <p:cNvSpPr/>
            <p:nvPr/>
          </p:nvSpPr>
          <p:spPr>
            <a:xfrm>
              <a:off x="4752872" y="3935138"/>
              <a:ext cx="39947" cy="18348"/>
            </a:xfrm>
            <a:custGeom>
              <a:rect b="b" l="l" r="r" t="t"/>
              <a:pathLst>
                <a:path extrusionOk="0" h="852" w="1855">
                  <a:moveTo>
                    <a:pt x="0" y="1"/>
                  </a:moveTo>
                  <a:lnTo>
                    <a:pt x="0" y="852"/>
                  </a:lnTo>
                  <a:lnTo>
                    <a:pt x="1854" y="852"/>
                  </a:lnTo>
                  <a:lnTo>
                    <a:pt x="18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72"/>
            <p:cNvSpPr/>
            <p:nvPr/>
          </p:nvSpPr>
          <p:spPr>
            <a:xfrm>
              <a:off x="4541433" y="3935138"/>
              <a:ext cx="40615" cy="18348"/>
            </a:xfrm>
            <a:custGeom>
              <a:rect b="b" l="l" r="r" t="t"/>
              <a:pathLst>
                <a:path extrusionOk="0" h="852" w="1886">
                  <a:moveTo>
                    <a:pt x="0" y="1"/>
                  </a:moveTo>
                  <a:lnTo>
                    <a:pt x="0" y="852"/>
                  </a:lnTo>
                  <a:lnTo>
                    <a:pt x="1885" y="852"/>
                  </a:lnTo>
                  <a:lnTo>
                    <a:pt x="188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72"/>
            <p:cNvSpPr/>
            <p:nvPr/>
          </p:nvSpPr>
          <p:spPr>
            <a:xfrm>
              <a:off x="3695034" y="3935138"/>
              <a:ext cx="39947" cy="18348"/>
            </a:xfrm>
            <a:custGeom>
              <a:rect b="b" l="l" r="r" t="t"/>
              <a:pathLst>
                <a:path extrusionOk="0" h="852" w="1855">
                  <a:moveTo>
                    <a:pt x="1" y="1"/>
                  </a:moveTo>
                  <a:lnTo>
                    <a:pt x="1" y="852"/>
                  </a:lnTo>
                  <a:lnTo>
                    <a:pt x="1855" y="852"/>
                  </a:lnTo>
                  <a:lnTo>
                    <a:pt x="18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72"/>
            <p:cNvSpPr/>
            <p:nvPr/>
          </p:nvSpPr>
          <p:spPr>
            <a:xfrm>
              <a:off x="3905826" y="3935138"/>
              <a:ext cx="39947" cy="18348"/>
            </a:xfrm>
            <a:custGeom>
              <a:rect b="b" l="l" r="r" t="t"/>
              <a:pathLst>
                <a:path extrusionOk="0" h="852" w="1855">
                  <a:moveTo>
                    <a:pt x="0" y="1"/>
                  </a:moveTo>
                  <a:lnTo>
                    <a:pt x="0" y="852"/>
                  </a:lnTo>
                  <a:lnTo>
                    <a:pt x="1854" y="852"/>
                  </a:lnTo>
                  <a:lnTo>
                    <a:pt x="18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72"/>
            <p:cNvSpPr/>
            <p:nvPr/>
          </p:nvSpPr>
          <p:spPr>
            <a:xfrm>
              <a:off x="3986995" y="4069328"/>
              <a:ext cx="513847" cy="20329"/>
            </a:xfrm>
            <a:custGeom>
              <a:rect b="b" l="l" r="r" t="t"/>
              <a:pathLst>
                <a:path extrusionOk="0" h="944" w="23861">
                  <a:moveTo>
                    <a:pt x="0" y="1"/>
                  </a:moveTo>
                  <a:lnTo>
                    <a:pt x="0" y="943"/>
                  </a:lnTo>
                  <a:lnTo>
                    <a:pt x="23861" y="943"/>
                  </a:lnTo>
                  <a:lnTo>
                    <a:pt x="2386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72"/>
            <p:cNvSpPr/>
            <p:nvPr/>
          </p:nvSpPr>
          <p:spPr>
            <a:xfrm>
              <a:off x="4262567" y="4105982"/>
              <a:ext cx="215393" cy="278878"/>
            </a:xfrm>
            <a:custGeom>
              <a:rect b="b" l="l" r="r" t="t"/>
              <a:pathLst>
                <a:path extrusionOk="0" h="12950" w="10002">
                  <a:moveTo>
                    <a:pt x="1" y="1"/>
                  </a:moveTo>
                  <a:lnTo>
                    <a:pt x="1" y="12949"/>
                  </a:lnTo>
                  <a:lnTo>
                    <a:pt x="10001" y="12949"/>
                  </a:lnTo>
                  <a:lnTo>
                    <a:pt x="10001" y="1"/>
                  </a:lnTo>
                  <a:close/>
                </a:path>
              </a:pathLst>
            </a:custGeom>
            <a:solidFill>
              <a:srgbClr val="FEFF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72"/>
            <p:cNvSpPr/>
            <p:nvPr/>
          </p:nvSpPr>
          <p:spPr>
            <a:xfrm>
              <a:off x="4384330" y="4282727"/>
              <a:ext cx="43888" cy="241558"/>
            </a:xfrm>
            <a:custGeom>
              <a:rect b="b" l="l" r="r" t="t"/>
              <a:pathLst>
                <a:path extrusionOk="0" h="11217" w="2038">
                  <a:moveTo>
                    <a:pt x="1" y="1"/>
                  </a:moveTo>
                  <a:lnTo>
                    <a:pt x="1" y="11217"/>
                  </a:lnTo>
                  <a:lnTo>
                    <a:pt x="2037" y="11217"/>
                  </a:lnTo>
                  <a:lnTo>
                    <a:pt x="2037"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72"/>
            <p:cNvSpPr/>
            <p:nvPr/>
          </p:nvSpPr>
          <p:spPr>
            <a:xfrm>
              <a:off x="4427531" y="4474525"/>
              <a:ext cx="50435" cy="49767"/>
            </a:xfrm>
            <a:custGeom>
              <a:rect b="b" l="l" r="r" t="t"/>
              <a:pathLst>
                <a:path extrusionOk="0" h="2311" w="2342">
                  <a:moveTo>
                    <a:pt x="1" y="1"/>
                  </a:moveTo>
                  <a:lnTo>
                    <a:pt x="1" y="2311"/>
                  </a:lnTo>
                  <a:lnTo>
                    <a:pt x="2341" y="2311"/>
                  </a:lnTo>
                  <a:lnTo>
                    <a:pt x="234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72"/>
            <p:cNvSpPr/>
            <p:nvPr/>
          </p:nvSpPr>
          <p:spPr>
            <a:xfrm>
              <a:off x="4426885" y="4422818"/>
              <a:ext cx="416982" cy="51081"/>
            </a:xfrm>
            <a:custGeom>
              <a:rect b="b" l="l" r="r" t="t"/>
              <a:pathLst>
                <a:path extrusionOk="0" h="2372" w="19363">
                  <a:moveTo>
                    <a:pt x="0" y="0"/>
                  </a:moveTo>
                  <a:lnTo>
                    <a:pt x="0" y="2371"/>
                  </a:lnTo>
                  <a:lnTo>
                    <a:pt x="19362" y="2371"/>
                  </a:lnTo>
                  <a:lnTo>
                    <a:pt x="1936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72"/>
            <p:cNvSpPr/>
            <p:nvPr/>
          </p:nvSpPr>
          <p:spPr>
            <a:xfrm>
              <a:off x="4794113" y="4474525"/>
              <a:ext cx="49767" cy="49767"/>
            </a:xfrm>
            <a:custGeom>
              <a:rect b="b" l="l" r="r" t="t"/>
              <a:pathLst>
                <a:path extrusionOk="0" h="2311" w="2311">
                  <a:moveTo>
                    <a:pt x="0" y="1"/>
                  </a:moveTo>
                  <a:lnTo>
                    <a:pt x="0" y="2311"/>
                  </a:lnTo>
                  <a:lnTo>
                    <a:pt x="2310" y="2311"/>
                  </a:lnTo>
                  <a:lnTo>
                    <a:pt x="231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72"/>
            <p:cNvSpPr/>
            <p:nvPr/>
          </p:nvSpPr>
          <p:spPr>
            <a:xfrm>
              <a:off x="4427531" y="4473879"/>
              <a:ext cx="50435" cy="15721"/>
            </a:xfrm>
            <a:custGeom>
              <a:rect b="b" l="l" r="r" t="t"/>
              <a:pathLst>
                <a:path extrusionOk="0" h="730" w="2342">
                  <a:moveTo>
                    <a:pt x="1" y="0"/>
                  </a:moveTo>
                  <a:lnTo>
                    <a:pt x="1" y="730"/>
                  </a:lnTo>
                  <a:lnTo>
                    <a:pt x="2341" y="730"/>
                  </a:lnTo>
                  <a:lnTo>
                    <a:pt x="234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72"/>
            <p:cNvSpPr/>
            <p:nvPr/>
          </p:nvSpPr>
          <p:spPr>
            <a:xfrm>
              <a:off x="4794113" y="4473879"/>
              <a:ext cx="49767" cy="15721"/>
            </a:xfrm>
            <a:custGeom>
              <a:rect b="b" l="l" r="r" t="t"/>
              <a:pathLst>
                <a:path extrusionOk="0" h="730" w="2311">
                  <a:moveTo>
                    <a:pt x="0" y="0"/>
                  </a:moveTo>
                  <a:lnTo>
                    <a:pt x="0" y="730"/>
                  </a:lnTo>
                  <a:lnTo>
                    <a:pt x="2310" y="730"/>
                  </a:lnTo>
                  <a:lnTo>
                    <a:pt x="231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72"/>
            <p:cNvSpPr/>
            <p:nvPr/>
          </p:nvSpPr>
          <p:spPr>
            <a:xfrm>
              <a:off x="4427531" y="4384850"/>
              <a:ext cx="457576" cy="38634"/>
            </a:xfrm>
            <a:custGeom>
              <a:rect b="b" l="l" r="r" t="t"/>
              <a:pathLst>
                <a:path extrusionOk="0" h="1794" w="21248">
                  <a:moveTo>
                    <a:pt x="1" y="0"/>
                  </a:moveTo>
                  <a:lnTo>
                    <a:pt x="1" y="1794"/>
                  </a:lnTo>
                  <a:lnTo>
                    <a:pt x="21247" y="1794"/>
                  </a:lnTo>
                  <a:lnTo>
                    <a:pt x="21247"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72"/>
            <p:cNvSpPr/>
            <p:nvPr/>
          </p:nvSpPr>
          <p:spPr>
            <a:xfrm>
              <a:off x="4427531" y="4295821"/>
              <a:ext cx="457576" cy="26208"/>
            </a:xfrm>
            <a:custGeom>
              <a:rect b="b" l="l" r="r" t="t"/>
              <a:pathLst>
                <a:path extrusionOk="0" h="1217" w="21248">
                  <a:moveTo>
                    <a:pt x="1" y="1"/>
                  </a:moveTo>
                  <a:lnTo>
                    <a:pt x="1" y="1216"/>
                  </a:lnTo>
                  <a:lnTo>
                    <a:pt x="21247" y="1216"/>
                  </a:lnTo>
                  <a:lnTo>
                    <a:pt x="21247"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72"/>
            <p:cNvSpPr/>
            <p:nvPr/>
          </p:nvSpPr>
          <p:spPr>
            <a:xfrm>
              <a:off x="4829453" y="4322008"/>
              <a:ext cx="17034" cy="62861"/>
            </a:xfrm>
            <a:custGeom>
              <a:rect b="b" l="l" r="r" t="t"/>
              <a:pathLst>
                <a:path extrusionOk="0" h="2919" w="791">
                  <a:moveTo>
                    <a:pt x="1" y="0"/>
                  </a:moveTo>
                  <a:lnTo>
                    <a:pt x="1" y="2918"/>
                  </a:lnTo>
                  <a:lnTo>
                    <a:pt x="791" y="2918"/>
                  </a:lnTo>
                  <a:lnTo>
                    <a:pt x="791"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72"/>
            <p:cNvSpPr/>
            <p:nvPr/>
          </p:nvSpPr>
          <p:spPr>
            <a:xfrm>
              <a:off x="4102190" y="4384204"/>
              <a:ext cx="281506" cy="140085"/>
            </a:xfrm>
            <a:custGeom>
              <a:rect b="b" l="l" r="r" t="t"/>
              <a:pathLst>
                <a:path extrusionOk="0" h="6505" w="13072">
                  <a:moveTo>
                    <a:pt x="1" y="0"/>
                  </a:moveTo>
                  <a:lnTo>
                    <a:pt x="1" y="6505"/>
                  </a:lnTo>
                  <a:lnTo>
                    <a:pt x="13071" y="6505"/>
                  </a:lnTo>
                  <a:lnTo>
                    <a:pt x="1307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72"/>
            <p:cNvSpPr/>
            <p:nvPr/>
          </p:nvSpPr>
          <p:spPr>
            <a:xfrm>
              <a:off x="4102190" y="4384204"/>
              <a:ext cx="281506" cy="14407"/>
            </a:xfrm>
            <a:custGeom>
              <a:rect b="b" l="l" r="r" t="t"/>
              <a:pathLst>
                <a:path extrusionOk="0" h="669" w="13072">
                  <a:moveTo>
                    <a:pt x="1" y="0"/>
                  </a:moveTo>
                  <a:lnTo>
                    <a:pt x="1" y="669"/>
                  </a:lnTo>
                  <a:lnTo>
                    <a:pt x="13071" y="669"/>
                  </a:lnTo>
                  <a:lnTo>
                    <a:pt x="1307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72"/>
            <p:cNvSpPr/>
            <p:nvPr/>
          </p:nvSpPr>
          <p:spPr>
            <a:xfrm>
              <a:off x="4102190" y="4412351"/>
              <a:ext cx="281506" cy="13761"/>
            </a:xfrm>
            <a:custGeom>
              <a:rect b="b" l="l" r="r" t="t"/>
              <a:pathLst>
                <a:path extrusionOk="0" h="639" w="13072">
                  <a:moveTo>
                    <a:pt x="1" y="0"/>
                  </a:moveTo>
                  <a:lnTo>
                    <a:pt x="1" y="638"/>
                  </a:lnTo>
                  <a:lnTo>
                    <a:pt x="13071" y="638"/>
                  </a:lnTo>
                  <a:lnTo>
                    <a:pt x="1307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72"/>
            <p:cNvSpPr/>
            <p:nvPr/>
          </p:nvSpPr>
          <p:spPr>
            <a:xfrm>
              <a:off x="4102190" y="4439831"/>
              <a:ext cx="281506" cy="13761"/>
            </a:xfrm>
            <a:custGeom>
              <a:rect b="b" l="l" r="r" t="t"/>
              <a:pathLst>
                <a:path extrusionOk="0" h="639" w="13072">
                  <a:moveTo>
                    <a:pt x="1" y="1"/>
                  </a:moveTo>
                  <a:lnTo>
                    <a:pt x="1" y="639"/>
                  </a:lnTo>
                  <a:lnTo>
                    <a:pt x="13071" y="639"/>
                  </a:lnTo>
                  <a:lnTo>
                    <a:pt x="1307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72"/>
            <p:cNvSpPr/>
            <p:nvPr/>
          </p:nvSpPr>
          <p:spPr>
            <a:xfrm>
              <a:off x="4102190" y="4467978"/>
              <a:ext cx="281506" cy="13761"/>
            </a:xfrm>
            <a:custGeom>
              <a:rect b="b" l="l" r="r" t="t"/>
              <a:pathLst>
                <a:path extrusionOk="0" h="639" w="13072">
                  <a:moveTo>
                    <a:pt x="1" y="1"/>
                  </a:moveTo>
                  <a:lnTo>
                    <a:pt x="1" y="639"/>
                  </a:lnTo>
                  <a:lnTo>
                    <a:pt x="13071" y="639"/>
                  </a:lnTo>
                  <a:lnTo>
                    <a:pt x="1307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72"/>
            <p:cNvSpPr/>
            <p:nvPr/>
          </p:nvSpPr>
          <p:spPr>
            <a:xfrm>
              <a:off x="4102190" y="4496126"/>
              <a:ext cx="281506" cy="14428"/>
            </a:xfrm>
            <a:custGeom>
              <a:rect b="b" l="l" r="r" t="t"/>
              <a:pathLst>
                <a:path extrusionOk="0" h="670" w="13072">
                  <a:moveTo>
                    <a:pt x="1" y="1"/>
                  </a:moveTo>
                  <a:lnTo>
                    <a:pt x="1" y="669"/>
                  </a:lnTo>
                  <a:lnTo>
                    <a:pt x="13071" y="669"/>
                  </a:lnTo>
                  <a:lnTo>
                    <a:pt x="1307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25" name="Google Shape;3125;p72"/>
          <p:cNvGrpSpPr/>
          <p:nvPr/>
        </p:nvGrpSpPr>
        <p:grpSpPr>
          <a:xfrm>
            <a:off x="1188200" y="3373565"/>
            <a:ext cx="1561158" cy="1195303"/>
            <a:chOff x="1188200" y="3328990"/>
            <a:chExt cx="1561158" cy="1195303"/>
          </a:xfrm>
        </p:grpSpPr>
        <p:sp>
          <p:nvSpPr>
            <p:cNvPr id="3126" name="Google Shape;3126;p72"/>
            <p:cNvSpPr/>
            <p:nvPr/>
          </p:nvSpPr>
          <p:spPr>
            <a:xfrm>
              <a:off x="1378017" y="4204186"/>
              <a:ext cx="1181539" cy="320096"/>
            </a:xfrm>
            <a:custGeom>
              <a:rect b="b" l="l" r="r" t="t"/>
              <a:pathLst>
                <a:path extrusionOk="0" h="14864" w="54866">
                  <a:moveTo>
                    <a:pt x="1" y="0"/>
                  </a:moveTo>
                  <a:lnTo>
                    <a:pt x="1" y="14864"/>
                  </a:lnTo>
                  <a:lnTo>
                    <a:pt x="54865" y="14864"/>
                  </a:lnTo>
                  <a:lnTo>
                    <a:pt x="5486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72"/>
            <p:cNvSpPr/>
            <p:nvPr/>
          </p:nvSpPr>
          <p:spPr>
            <a:xfrm>
              <a:off x="1378017" y="4204186"/>
              <a:ext cx="1181539" cy="14407"/>
            </a:xfrm>
            <a:custGeom>
              <a:rect b="b" l="l" r="r" t="t"/>
              <a:pathLst>
                <a:path extrusionOk="0" h="669" w="54866">
                  <a:moveTo>
                    <a:pt x="1" y="0"/>
                  </a:moveTo>
                  <a:lnTo>
                    <a:pt x="1" y="669"/>
                  </a:lnTo>
                  <a:lnTo>
                    <a:pt x="54865" y="669"/>
                  </a:lnTo>
                  <a:lnTo>
                    <a:pt x="5486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72"/>
            <p:cNvSpPr/>
            <p:nvPr/>
          </p:nvSpPr>
          <p:spPr>
            <a:xfrm>
              <a:off x="1300122" y="4394670"/>
              <a:ext cx="1337323" cy="26208"/>
            </a:xfrm>
            <a:custGeom>
              <a:rect b="b" l="l" r="r" t="t"/>
              <a:pathLst>
                <a:path extrusionOk="0" h="1217" w="62100">
                  <a:moveTo>
                    <a:pt x="1" y="0"/>
                  </a:moveTo>
                  <a:lnTo>
                    <a:pt x="1" y="1216"/>
                  </a:lnTo>
                  <a:lnTo>
                    <a:pt x="62099" y="1216"/>
                  </a:lnTo>
                  <a:lnTo>
                    <a:pt x="62099"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72"/>
            <p:cNvSpPr/>
            <p:nvPr/>
          </p:nvSpPr>
          <p:spPr>
            <a:xfrm>
              <a:off x="2600151" y="4420858"/>
              <a:ext cx="29481" cy="64820"/>
            </a:xfrm>
            <a:custGeom>
              <a:rect b="b" l="l" r="r" t="t"/>
              <a:pathLst>
                <a:path extrusionOk="0" h="3010" w="1369">
                  <a:moveTo>
                    <a:pt x="1" y="0"/>
                  </a:moveTo>
                  <a:lnTo>
                    <a:pt x="1" y="3009"/>
                  </a:lnTo>
                  <a:lnTo>
                    <a:pt x="1368" y="3009"/>
                  </a:lnTo>
                  <a:lnTo>
                    <a:pt x="1368"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72"/>
            <p:cNvSpPr/>
            <p:nvPr/>
          </p:nvSpPr>
          <p:spPr>
            <a:xfrm>
              <a:off x="2600151" y="4420858"/>
              <a:ext cx="29481" cy="11134"/>
            </a:xfrm>
            <a:custGeom>
              <a:rect b="b" l="l" r="r" t="t"/>
              <a:pathLst>
                <a:path extrusionOk="0" h="517" w="1369">
                  <a:moveTo>
                    <a:pt x="1" y="0"/>
                  </a:moveTo>
                  <a:lnTo>
                    <a:pt x="1" y="517"/>
                  </a:lnTo>
                  <a:lnTo>
                    <a:pt x="1368" y="517"/>
                  </a:lnTo>
                  <a:lnTo>
                    <a:pt x="13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72"/>
            <p:cNvSpPr/>
            <p:nvPr/>
          </p:nvSpPr>
          <p:spPr>
            <a:xfrm>
              <a:off x="1644436" y="3730914"/>
              <a:ext cx="648053" cy="200965"/>
            </a:xfrm>
            <a:custGeom>
              <a:rect b="b" l="l" r="r" t="t"/>
              <a:pathLst>
                <a:path extrusionOk="0" h="9332" w="30093">
                  <a:moveTo>
                    <a:pt x="1" y="0"/>
                  </a:moveTo>
                  <a:lnTo>
                    <a:pt x="1" y="9332"/>
                  </a:lnTo>
                  <a:lnTo>
                    <a:pt x="30093" y="9332"/>
                  </a:lnTo>
                  <a:lnTo>
                    <a:pt x="3009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72"/>
            <p:cNvSpPr/>
            <p:nvPr/>
          </p:nvSpPr>
          <p:spPr>
            <a:xfrm>
              <a:off x="1644436" y="3730914"/>
              <a:ext cx="648053" cy="9841"/>
            </a:xfrm>
            <a:custGeom>
              <a:rect b="b" l="l" r="r" t="t"/>
              <a:pathLst>
                <a:path extrusionOk="0" h="457" w="30093">
                  <a:moveTo>
                    <a:pt x="1" y="0"/>
                  </a:moveTo>
                  <a:lnTo>
                    <a:pt x="1" y="456"/>
                  </a:lnTo>
                  <a:lnTo>
                    <a:pt x="30093" y="456"/>
                  </a:lnTo>
                  <a:lnTo>
                    <a:pt x="3009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72"/>
            <p:cNvSpPr/>
            <p:nvPr/>
          </p:nvSpPr>
          <p:spPr>
            <a:xfrm>
              <a:off x="1743285" y="3761667"/>
              <a:ext cx="452343" cy="142734"/>
            </a:xfrm>
            <a:custGeom>
              <a:rect b="b" l="l" r="r" t="t"/>
              <a:pathLst>
                <a:path extrusionOk="0" h="6628" w="21005">
                  <a:moveTo>
                    <a:pt x="1" y="1"/>
                  </a:moveTo>
                  <a:lnTo>
                    <a:pt x="1" y="6627"/>
                  </a:lnTo>
                  <a:lnTo>
                    <a:pt x="3071" y="6627"/>
                  </a:lnTo>
                  <a:lnTo>
                    <a:pt x="3071" y="1"/>
                  </a:lnTo>
                  <a:close/>
                  <a:moveTo>
                    <a:pt x="5958" y="1"/>
                  </a:moveTo>
                  <a:lnTo>
                    <a:pt x="5958" y="6627"/>
                  </a:lnTo>
                  <a:lnTo>
                    <a:pt x="9028" y="6627"/>
                  </a:lnTo>
                  <a:lnTo>
                    <a:pt x="9028" y="1"/>
                  </a:lnTo>
                  <a:close/>
                  <a:moveTo>
                    <a:pt x="11916" y="1"/>
                  </a:moveTo>
                  <a:lnTo>
                    <a:pt x="11916" y="6627"/>
                  </a:lnTo>
                  <a:lnTo>
                    <a:pt x="14986" y="6627"/>
                  </a:lnTo>
                  <a:lnTo>
                    <a:pt x="14986" y="1"/>
                  </a:lnTo>
                  <a:close/>
                  <a:moveTo>
                    <a:pt x="17934" y="1"/>
                  </a:moveTo>
                  <a:lnTo>
                    <a:pt x="17934" y="6627"/>
                  </a:lnTo>
                  <a:lnTo>
                    <a:pt x="21004" y="6627"/>
                  </a:lnTo>
                  <a:lnTo>
                    <a:pt x="2100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72"/>
            <p:cNvSpPr/>
            <p:nvPr/>
          </p:nvSpPr>
          <p:spPr>
            <a:xfrm>
              <a:off x="1888609" y="4394670"/>
              <a:ext cx="161039" cy="26208"/>
            </a:xfrm>
            <a:custGeom>
              <a:rect b="b" l="l" r="r" t="t"/>
              <a:pathLst>
                <a:path extrusionOk="0" h="1217" w="7478">
                  <a:moveTo>
                    <a:pt x="1" y="0"/>
                  </a:moveTo>
                  <a:lnTo>
                    <a:pt x="1" y="1216"/>
                  </a:lnTo>
                  <a:lnTo>
                    <a:pt x="7478" y="1216"/>
                  </a:lnTo>
                  <a:lnTo>
                    <a:pt x="747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72"/>
            <p:cNvSpPr/>
            <p:nvPr/>
          </p:nvSpPr>
          <p:spPr>
            <a:xfrm>
              <a:off x="1888609" y="4412351"/>
              <a:ext cx="161039" cy="9174"/>
            </a:xfrm>
            <a:custGeom>
              <a:rect b="b" l="l" r="r" t="t"/>
              <a:pathLst>
                <a:path extrusionOk="0" h="426" w="7478">
                  <a:moveTo>
                    <a:pt x="1" y="0"/>
                  </a:moveTo>
                  <a:lnTo>
                    <a:pt x="1" y="426"/>
                  </a:lnTo>
                  <a:lnTo>
                    <a:pt x="7478" y="426"/>
                  </a:lnTo>
                  <a:lnTo>
                    <a:pt x="747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72"/>
            <p:cNvSpPr/>
            <p:nvPr/>
          </p:nvSpPr>
          <p:spPr>
            <a:xfrm>
              <a:off x="1869636" y="4421504"/>
              <a:ext cx="199005" cy="26208"/>
            </a:xfrm>
            <a:custGeom>
              <a:rect b="b" l="l" r="r" t="t"/>
              <a:pathLst>
                <a:path extrusionOk="0" h="1217" w="9241">
                  <a:moveTo>
                    <a:pt x="0" y="1"/>
                  </a:moveTo>
                  <a:lnTo>
                    <a:pt x="0" y="1216"/>
                  </a:lnTo>
                  <a:lnTo>
                    <a:pt x="9240" y="1216"/>
                  </a:lnTo>
                  <a:lnTo>
                    <a:pt x="924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72"/>
            <p:cNvSpPr/>
            <p:nvPr/>
          </p:nvSpPr>
          <p:spPr>
            <a:xfrm>
              <a:off x="1869636" y="4437871"/>
              <a:ext cx="199005" cy="8528"/>
            </a:xfrm>
            <a:custGeom>
              <a:rect b="b" l="l" r="r" t="t"/>
              <a:pathLst>
                <a:path extrusionOk="0" h="396" w="9241">
                  <a:moveTo>
                    <a:pt x="0" y="1"/>
                  </a:moveTo>
                  <a:lnTo>
                    <a:pt x="0" y="396"/>
                  </a:lnTo>
                  <a:lnTo>
                    <a:pt x="9240" y="396"/>
                  </a:lnTo>
                  <a:lnTo>
                    <a:pt x="924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72"/>
            <p:cNvSpPr/>
            <p:nvPr/>
          </p:nvSpPr>
          <p:spPr>
            <a:xfrm>
              <a:off x="1846722" y="4446378"/>
              <a:ext cx="244831" cy="26208"/>
            </a:xfrm>
            <a:custGeom>
              <a:rect b="b" l="l" r="r" t="t"/>
              <a:pathLst>
                <a:path extrusionOk="0" h="1217" w="11369">
                  <a:moveTo>
                    <a:pt x="0" y="1"/>
                  </a:moveTo>
                  <a:lnTo>
                    <a:pt x="0" y="1216"/>
                  </a:lnTo>
                  <a:lnTo>
                    <a:pt x="11368" y="1216"/>
                  </a:lnTo>
                  <a:lnTo>
                    <a:pt x="11368" y="1"/>
                  </a:lnTo>
                  <a:close/>
                </a:path>
              </a:pathLst>
            </a:custGeom>
            <a:solidFill>
              <a:srgbClr val="7C1F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72"/>
            <p:cNvSpPr/>
            <p:nvPr/>
          </p:nvSpPr>
          <p:spPr>
            <a:xfrm>
              <a:off x="1846722" y="4463391"/>
              <a:ext cx="244831" cy="9195"/>
            </a:xfrm>
            <a:custGeom>
              <a:rect b="b" l="l" r="r" t="t"/>
              <a:pathLst>
                <a:path extrusionOk="0" h="427" w="11369">
                  <a:moveTo>
                    <a:pt x="0" y="1"/>
                  </a:moveTo>
                  <a:lnTo>
                    <a:pt x="0" y="426"/>
                  </a:lnTo>
                  <a:lnTo>
                    <a:pt x="11368" y="426"/>
                  </a:lnTo>
                  <a:lnTo>
                    <a:pt x="1136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72"/>
            <p:cNvSpPr/>
            <p:nvPr/>
          </p:nvSpPr>
          <p:spPr>
            <a:xfrm>
              <a:off x="1817907" y="4472566"/>
              <a:ext cx="301124" cy="26208"/>
            </a:xfrm>
            <a:custGeom>
              <a:rect b="b" l="l" r="r" t="t"/>
              <a:pathLst>
                <a:path extrusionOk="0" h="1217" w="13983">
                  <a:moveTo>
                    <a:pt x="1" y="0"/>
                  </a:moveTo>
                  <a:lnTo>
                    <a:pt x="1" y="1216"/>
                  </a:lnTo>
                  <a:lnTo>
                    <a:pt x="13983" y="1216"/>
                  </a:lnTo>
                  <a:lnTo>
                    <a:pt x="139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72"/>
            <p:cNvSpPr/>
            <p:nvPr/>
          </p:nvSpPr>
          <p:spPr>
            <a:xfrm>
              <a:off x="1914796" y="4249993"/>
              <a:ext cx="108020" cy="145340"/>
            </a:xfrm>
            <a:custGeom>
              <a:rect b="b" l="l" r="r" t="t"/>
              <a:pathLst>
                <a:path extrusionOk="0" h="6749" w="5016">
                  <a:moveTo>
                    <a:pt x="0" y="1"/>
                  </a:moveTo>
                  <a:lnTo>
                    <a:pt x="0" y="6749"/>
                  </a:lnTo>
                  <a:lnTo>
                    <a:pt x="5016" y="6749"/>
                  </a:lnTo>
                  <a:lnTo>
                    <a:pt x="50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72"/>
            <p:cNvSpPr/>
            <p:nvPr/>
          </p:nvSpPr>
          <p:spPr>
            <a:xfrm>
              <a:off x="1607782" y="3817962"/>
              <a:ext cx="19661" cy="19661"/>
            </a:xfrm>
            <a:custGeom>
              <a:rect b="b" l="l" r="r" t="t"/>
              <a:pathLst>
                <a:path extrusionOk="0" h="913" w="913">
                  <a:moveTo>
                    <a:pt x="457" y="396"/>
                  </a:moveTo>
                  <a:cubicBezTo>
                    <a:pt x="518" y="396"/>
                    <a:pt x="548" y="426"/>
                    <a:pt x="548" y="457"/>
                  </a:cubicBezTo>
                  <a:cubicBezTo>
                    <a:pt x="548" y="502"/>
                    <a:pt x="510" y="525"/>
                    <a:pt x="472" y="525"/>
                  </a:cubicBezTo>
                  <a:cubicBezTo>
                    <a:pt x="434" y="525"/>
                    <a:pt x="396" y="502"/>
                    <a:pt x="396" y="457"/>
                  </a:cubicBezTo>
                  <a:cubicBezTo>
                    <a:pt x="396" y="426"/>
                    <a:pt x="426" y="396"/>
                    <a:pt x="457" y="396"/>
                  </a:cubicBezTo>
                  <a:close/>
                  <a:moveTo>
                    <a:pt x="457" y="1"/>
                  </a:moveTo>
                  <a:cubicBezTo>
                    <a:pt x="214" y="1"/>
                    <a:pt x="1" y="214"/>
                    <a:pt x="1" y="457"/>
                  </a:cubicBezTo>
                  <a:cubicBezTo>
                    <a:pt x="1" y="730"/>
                    <a:pt x="214" y="913"/>
                    <a:pt x="457" y="913"/>
                  </a:cubicBezTo>
                  <a:cubicBezTo>
                    <a:pt x="700" y="913"/>
                    <a:pt x="913" y="730"/>
                    <a:pt x="913" y="457"/>
                  </a:cubicBezTo>
                  <a:cubicBezTo>
                    <a:pt x="913" y="214"/>
                    <a:pt x="730" y="1"/>
                    <a:pt x="457"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72"/>
            <p:cNvSpPr/>
            <p:nvPr/>
          </p:nvSpPr>
          <p:spPr>
            <a:xfrm>
              <a:off x="1654273" y="3328990"/>
              <a:ext cx="630373" cy="300456"/>
            </a:xfrm>
            <a:custGeom>
              <a:rect b="b" l="l" r="r" t="t"/>
              <a:pathLst>
                <a:path extrusionOk="0" h="13952" w="29272">
                  <a:moveTo>
                    <a:pt x="14651" y="0"/>
                  </a:moveTo>
                  <a:cubicBezTo>
                    <a:pt x="10882" y="10304"/>
                    <a:pt x="0" y="13952"/>
                    <a:pt x="0" y="13952"/>
                  </a:cubicBezTo>
                  <a:lnTo>
                    <a:pt x="29272" y="13952"/>
                  </a:lnTo>
                  <a:cubicBezTo>
                    <a:pt x="29272" y="13952"/>
                    <a:pt x="18390" y="10304"/>
                    <a:pt x="14651" y="0"/>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72"/>
            <p:cNvSpPr/>
            <p:nvPr/>
          </p:nvSpPr>
          <p:spPr>
            <a:xfrm>
              <a:off x="1419925" y="3629437"/>
              <a:ext cx="1097725" cy="33422"/>
            </a:xfrm>
            <a:custGeom>
              <a:rect b="b" l="l" r="r" t="t"/>
              <a:pathLst>
                <a:path extrusionOk="0" h="1552" w="50974">
                  <a:moveTo>
                    <a:pt x="0" y="1"/>
                  </a:moveTo>
                  <a:cubicBezTo>
                    <a:pt x="578" y="943"/>
                    <a:pt x="1581" y="1551"/>
                    <a:pt x="2705" y="1551"/>
                  </a:cubicBezTo>
                  <a:lnTo>
                    <a:pt x="48299" y="1551"/>
                  </a:lnTo>
                  <a:cubicBezTo>
                    <a:pt x="49393" y="1551"/>
                    <a:pt x="50427" y="974"/>
                    <a:pt x="50974"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72"/>
            <p:cNvSpPr/>
            <p:nvPr/>
          </p:nvSpPr>
          <p:spPr>
            <a:xfrm>
              <a:off x="1510914" y="3662172"/>
              <a:ext cx="917068" cy="42575"/>
            </a:xfrm>
            <a:custGeom>
              <a:rect b="b" l="l" r="r" t="t"/>
              <a:pathLst>
                <a:path extrusionOk="0" h="1977" w="42585">
                  <a:moveTo>
                    <a:pt x="0" y="1"/>
                  </a:moveTo>
                  <a:cubicBezTo>
                    <a:pt x="395" y="1156"/>
                    <a:pt x="1459" y="1976"/>
                    <a:pt x="2645" y="1976"/>
                  </a:cubicBezTo>
                  <a:lnTo>
                    <a:pt x="39910" y="1976"/>
                  </a:lnTo>
                  <a:cubicBezTo>
                    <a:pt x="41095" y="1976"/>
                    <a:pt x="42159" y="1156"/>
                    <a:pt x="425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72"/>
            <p:cNvSpPr/>
            <p:nvPr/>
          </p:nvSpPr>
          <p:spPr>
            <a:xfrm>
              <a:off x="1510914" y="3662172"/>
              <a:ext cx="916422" cy="11155"/>
            </a:xfrm>
            <a:custGeom>
              <a:rect b="b" l="l" r="r" t="t"/>
              <a:pathLst>
                <a:path extrusionOk="0" h="518" w="42555">
                  <a:moveTo>
                    <a:pt x="0" y="1"/>
                  </a:moveTo>
                  <a:cubicBezTo>
                    <a:pt x="31" y="183"/>
                    <a:pt x="122" y="365"/>
                    <a:pt x="213" y="517"/>
                  </a:cubicBezTo>
                  <a:lnTo>
                    <a:pt x="42311" y="517"/>
                  </a:lnTo>
                  <a:cubicBezTo>
                    <a:pt x="42372" y="365"/>
                    <a:pt x="42493" y="183"/>
                    <a:pt x="42554"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72"/>
            <p:cNvSpPr/>
            <p:nvPr/>
          </p:nvSpPr>
          <p:spPr>
            <a:xfrm>
              <a:off x="1597316" y="3704726"/>
              <a:ext cx="743604" cy="26208"/>
            </a:xfrm>
            <a:custGeom>
              <a:rect b="b" l="l" r="r" t="t"/>
              <a:pathLst>
                <a:path extrusionOk="0" h="1217" w="34530">
                  <a:moveTo>
                    <a:pt x="0" y="0"/>
                  </a:moveTo>
                  <a:lnTo>
                    <a:pt x="0" y="1216"/>
                  </a:lnTo>
                  <a:lnTo>
                    <a:pt x="34530" y="1216"/>
                  </a:lnTo>
                  <a:lnTo>
                    <a:pt x="3453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72"/>
            <p:cNvSpPr/>
            <p:nvPr/>
          </p:nvSpPr>
          <p:spPr>
            <a:xfrm>
              <a:off x="1597316" y="3704726"/>
              <a:ext cx="743604" cy="7214"/>
            </a:xfrm>
            <a:custGeom>
              <a:rect b="b" l="l" r="r" t="t"/>
              <a:pathLst>
                <a:path extrusionOk="0" h="335" w="34530">
                  <a:moveTo>
                    <a:pt x="0" y="0"/>
                  </a:moveTo>
                  <a:lnTo>
                    <a:pt x="0" y="335"/>
                  </a:lnTo>
                  <a:lnTo>
                    <a:pt x="34530" y="335"/>
                  </a:lnTo>
                  <a:lnTo>
                    <a:pt x="3453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72"/>
            <p:cNvSpPr/>
            <p:nvPr/>
          </p:nvSpPr>
          <p:spPr>
            <a:xfrm>
              <a:off x="1388505" y="4081776"/>
              <a:ext cx="1160564" cy="33401"/>
            </a:xfrm>
            <a:custGeom>
              <a:rect b="b" l="l" r="r" t="t"/>
              <a:pathLst>
                <a:path extrusionOk="0" h="1551" w="53892">
                  <a:moveTo>
                    <a:pt x="0" y="0"/>
                  </a:moveTo>
                  <a:lnTo>
                    <a:pt x="0" y="1550"/>
                  </a:lnTo>
                  <a:lnTo>
                    <a:pt x="53892" y="1550"/>
                  </a:lnTo>
                  <a:lnTo>
                    <a:pt x="5389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72"/>
            <p:cNvSpPr/>
            <p:nvPr/>
          </p:nvSpPr>
          <p:spPr>
            <a:xfrm>
              <a:off x="1388505" y="4081776"/>
              <a:ext cx="1160564" cy="10488"/>
            </a:xfrm>
            <a:custGeom>
              <a:rect b="b" l="l" r="r" t="t"/>
              <a:pathLst>
                <a:path extrusionOk="0" h="487" w="53892">
                  <a:moveTo>
                    <a:pt x="0" y="0"/>
                  </a:moveTo>
                  <a:lnTo>
                    <a:pt x="0" y="487"/>
                  </a:lnTo>
                  <a:lnTo>
                    <a:pt x="53892" y="487"/>
                  </a:lnTo>
                  <a:lnTo>
                    <a:pt x="53892" y="0"/>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72"/>
            <p:cNvSpPr/>
            <p:nvPr/>
          </p:nvSpPr>
          <p:spPr>
            <a:xfrm>
              <a:off x="1246449" y="4115157"/>
              <a:ext cx="1446635" cy="55000"/>
            </a:xfrm>
            <a:custGeom>
              <a:rect b="b" l="l" r="r" t="t"/>
              <a:pathLst>
                <a:path extrusionOk="0" h="2554" w="67176">
                  <a:moveTo>
                    <a:pt x="7539" y="0"/>
                  </a:moveTo>
                  <a:cubicBezTo>
                    <a:pt x="3132" y="0"/>
                    <a:pt x="1" y="2554"/>
                    <a:pt x="1" y="2554"/>
                  </a:cubicBezTo>
                  <a:lnTo>
                    <a:pt x="67115" y="2554"/>
                  </a:lnTo>
                  <a:cubicBezTo>
                    <a:pt x="67175" y="2554"/>
                    <a:pt x="64014" y="0"/>
                    <a:pt x="59607" y="0"/>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72"/>
            <p:cNvSpPr/>
            <p:nvPr/>
          </p:nvSpPr>
          <p:spPr>
            <a:xfrm>
              <a:off x="1510914" y="4115157"/>
              <a:ext cx="917068" cy="55000"/>
            </a:xfrm>
            <a:custGeom>
              <a:rect b="b" l="l" r="r" t="t"/>
              <a:pathLst>
                <a:path extrusionOk="0" h="2554" w="42585">
                  <a:moveTo>
                    <a:pt x="4772" y="0"/>
                  </a:moveTo>
                  <a:cubicBezTo>
                    <a:pt x="1976" y="0"/>
                    <a:pt x="0" y="2554"/>
                    <a:pt x="0" y="2554"/>
                  </a:cubicBezTo>
                  <a:lnTo>
                    <a:pt x="42585" y="2554"/>
                  </a:lnTo>
                  <a:cubicBezTo>
                    <a:pt x="42585" y="2554"/>
                    <a:pt x="40578" y="0"/>
                    <a:pt x="37782" y="0"/>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72"/>
            <p:cNvSpPr/>
            <p:nvPr/>
          </p:nvSpPr>
          <p:spPr>
            <a:xfrm>
              <a:off x="1349869" y="4170138"/>
              <a:ext cx="1238478" cy="34068"/>
            </a:xfrm>
            <a:custGeom>
              <a:rect b="b" l="l" r="r" t="t"/>
              <a:pathLst>
                <a:path extrusionOk="0" h="1582" w="57510">
                  <a:moveTo>
                    <a:pt x="1" y="1"/>
                  </a:moveTo>
                  <a:lnTo>
                    <a:pt x="1" y="1581"/>
                  </a:lnTo>
                  <a:lnTo>
                    <a:pt x="57510" y="1581"/>
                  </a:lnTo>
                  <a:lnTo>
                    <a:pt x="57510"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72"/>
            <p:cNvSpPr/>
            <p:nvPr/>
          </p:nvSpPr>
          <p:spPr>
            <a:xfrm>
              <a:off x="1349869" y="4170138"/>
              <a:ext cx="1238478" cy="11801"/>
            </a:xfrm>
            <a:custGeom>
              <a:rect b="b" l="l" r="r" t="t"/>
              <a:pathLst>
                <a:path extrusionOk="0" h="548" w="57510">
                  <a:moveTo>
                    <a:pt x="1" y="1"/>
                  </a:moveTo>
                  <a:lnTo>
                    <a:pt x="1" y="548"/>
                  </a:lnTo>
                  <a:lnTo>
                    <a:pt x="57510" y="548"/>
                  </a:lnTo>
                  <a:lnTo>
                    <a:pt x="57510"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72"/>
            <p:cNvSpPr/>
            <p:nvPr/>
          </p:nvSpPr>
          <p:spPr>
            <a:xfrm>
              <a:off x="1230087" y="4484992"/>
              <a:ext cx="1477387" cy="13115"/>
            </a:xfrm>
            <a:custGeom>
              <a:rect b="b" l="l" r="r" t="t"/>
              <a:pathLst>
                <a:path extrusionOk="0" h="609" w="68604">
                  <a:moveTo>
                    <a:pt x="0" y="1"/>
                  </a:moveTo>
                  <a:lnTo>
                    <a:pt x="0" y="609"/>
                  </a:lnTo>
                  <a:lnTo>
                    <a:pt x="68604" y="609"/>
                  </a:lnTo>
                  <a:lnTo>
                    <a:pt x="6860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72"/>
            <p:cNvSpPr/>
            <p:nvPr/>
          </p:nvSpPr>
          <p:spPr>
            <a:xfrm>
              <a:off x="1188200" y="4498086"/>
              <a:ext cx="1561158" cy="26208"/>
            </a:xfrm>
            <a:custGeom>
              <a:rect b="b" l="l" r="r" t="t"/>
              <a:pathLst>
                <a:path extrusionOk="0" h="1217" w="72494">
                  <a:moveTo>
                    <a:pt x="0" y="1"/>
                  </a:moveTo>
                  <a:lnTo>
                    <a:pt x="0" y="1217"/>
                  </a:lnTo>
                  <a:lnTo>
                    <a:pt x="72494" y="1217"/>
                  </a:lnTo>
                  <a:lnTo>
                    <a:pt x="7249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72"/>
            <p:cNvSpPr/>
            <p:nvPr/>
          </p:nvSpPr>
          <p:spPr>
            <a:xfrm>
              <a:off x="1613015" y="3829763"/>
              <a:ext cx="710892" cy="114566"/>
            </a:xfrm>
            <a:custGeom>
              <a:rect b="b" l="l" r="r" t="t"/>
              <a:pathLst>
                <a:path extrusionOk="0" h="5320" w="33011">
                  <a:moveTo>
                    <a:pt x="32676" y="365"/>
                  </a:moveTo>
                  <a:lnTo>
                    <a:pt x="32676" y="4924"/>
                  </a:lnTo>
                  <a:lnTo>
                    <a:pt x="426" y="4924"/>
                  </a:lnTo>
                  <a:lnTo>
                    <a:pt x="426" y="365"/>
                  </a:lnTo>
                  <a:close/>
                  <a:moveTo>
                    <a:pt x="1" y="0"/>
                  </a:moveTo>
                  <a:lnTo>
                    <a:pt x="1" y="5319"/>
                  </a:lnTo>
                  <a:lnTo>
                    <a:pt x="33011" y="5319"/>
                  </a:lnTo>
                  <a:lnTo>
                    <a:pt x="33011"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72"/>
            <p:cNvSpPr/>
            <p:nvPr/>
          </p:nvSpPr>
          <p:spPr>
            <a:xfrm>
              <a:off x="2310172" y="3817962"/>
              <a:ext cx="20308" cy="19661"/>
            </a:xfrm>
            <a:custGeom>
              <a:rect b="b" l="l" r="r" t="t"/>
              <a:pathLst>
                <a:path extrusionOk="0" h="913" w="943">
                  <a:moveTo>
                    <a:pt x="456" y="396"/>
                  </a:moveTo>
                  <a:cubicBezTo>
                    <a:pt x="517" y="396"/>
                    <a:pt x="578" y="426"/>
                    <a:pt x="517" y="457"/>
                  </a:cubicBezTo>
                  <a:cubicBezTo>
                    <a:pt x="517" y="502"/>
                    <a:pt x="479" y="525"/>
                    <a:pt x="441" y="525"/>
                  </a:cubicBezTo>
                  <a:cubicBezTo>
                    <a:pt x="403" y="525"/>
                    <a:pt x="365" y="502"/>
                    <a:pt x="365" y="457"/>
                  </a:cubicBezTo>
                  <a:cubicBezTo>
                    <a:pt x="365" y="426"/>
                    <a:pt x="426" y="396"/>
                    <a:pt x="456" y="396"/>
                  </a:cubicBezTo>
                  <a:close/>
                  <a:moveTo>
                    <a:pt x="456" y="1"/>
                  </a:moveTo>
                  <a:cubicBezTo>
                    <a:pt x="183" y="1"/>
                    <a:pt x="0" y="214"/>
                    <a:pt x="0" y="457"/>
                  </a:cubicBezTo>
                  <a:cubicBezTo>
                    <a:pt x="0" y="730"/>
                    <a:pt x="183" y="913"/>
                    <a:pt x="456" y="913"/>
                  </a:cubicBezTo>
                  <a:cubicBezTo>
                    <a:pt x="730" y="913"/>
                    <a:pt x="943" y="730"/>
                    <a:pt x="912" y="457"/>
                  </a:cubicBezTo>
                  <a:cubicBezTo>
                    <a:pt x="912" y="214"/>
                    <a:pt x="699" y="1"/>
                    <a:pt x="456"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72"/>
            <p:cNvSpPr/>
            <p:nvPr/>
          </p:nvSpPr>
          <p:spPr>
            <a:xfrm>
              <a:off x="1931809" y="3484135"/>
              <a:ext cx="73994" cy="100827"/>
            </a:xfrm>
            <a:custGeom>
              <a:rect b="b" l="l" r="r" t="t"/>
              <a:pathLst>
                <a:path extrusionOk="0" h="4682" w="3436">
                  <a:moveTo>
                    <a:pt x="1" y="0"/>
                  </a:moveTo>
                  <a:lnTo>
                    <a:pt x="1" y="4681"/>
                  </a:lnTo>
                  <a:lnTo>
                    <a:pt x="3435" y="4681"/>
                  </a:lnTo>
                  <a:lnTo>
                    <a:pt x="343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72"/>
            <p:cNvSpPr/>
            <p:nvPr/>
          </p:nvSpPr>
          <p:spPr>
            <a:xfrm>
              <a:off x="1220929" y="3931865"/>
              <a:ext cx="1497027" cy="149259"/>
            </a:xfrm>
            <a:custGeom>
              <a:rect b="b" l="l" r="r" t="t"/>
              <a:pathLst>
                <a:path extrusionOk="0" h="6931" w="69516">
                  <a:moveTo>
                    <a:pt x="18420" y="1"/>
                  </a:moveTo>
                  <a:cubicBezTo>
                    <a:pt x="18420" y="1"/>
                    <a:pt x="10480" y="3828"/>
                    <a:pt x="4559" y="3828"/>
                  </a:cubicBezTo>
                  <a:cubicBezTo>
                    <a:pt x="2760" y="3828"/>
                    <a:pt x="1148" y="3475"/>
                    <a:pt x="1" y="2554"/>
                  </a:cubicBezTo>
                  <a:lnTo>
                    <a:pt x="1" y="2554"/>
                  </a:lnTo>
                  <a:cubicBezTo>
                    <a:pt x="1" y="2554"/>
                    <a:pt x="1" y="6931"/>
                    <a:pt x="6900" y="6931"/>
                  </a:cubicBezTo>
                  <a:lnTo>
                    <a:pt x="62616" y="6931"/>
                  </a:lnTo>
                  <a:cubicBezTo>
                    <a:pt x="69485" y="6931"/>
                    <a:pt x="69516" y="2554"/>
                    <a:pt x="69516" y="2554"/>
                  </a:cubicBezTo>
                  <a:lnTo>
                    <a:pt x="69516" y="2554"/>
                  </a:lnTo>
                  <a:cubicBezTo>
                    <a:pt x="68368" y="3475"/>
                    <a:pt x="66754" y="3828"/>
                    <a:pt x="64953" y="3828"/>
                  </a:cubicBezTo>
                  <a:cubicBezTo>
                    <a:pt x="59023" y="3828"/>
                    <a:pt x="51065" y="1"/>
                    <a:pt x="51065" y="1"/>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72"/>
            <p:cNvSpPr/>
            <p:nvPr/>
          </p:nvSpPr>
          <p:spPr>
            <a:xfrm>
              <a:off x="1556091" y="3931865"/>
              <a:ext cx="826729" cy="149927"/>
            </a:xfrm>
            <a:custGeom>
              <a:rect b="b" l="l" r="r" t="t"/>
              <a:pathLst>
                <a:path extrusionOk="0" h="6962" w="38390">
                  <a:moveTo>
                    <a:pt x="9788" y="1"/>
                  </a:moveTo>
                  <a:cubicBezTo>
                    <a:pt x="9788" y="1"/>
                    <a:pt x="4559" y="5776"/>
                    <a:pt x="0" y="6961"/>
                  </a:cubicBezTo>
                  <a:lnTo>
                    <a:pt x="38390" y="6961"/>
                  </a:lnTo>
                  <a:cubicBezTo>
                    <a:pt x="33831" y="5776"/>
                    <a:pt x="28633" y="1"/>
                    <a:pt x="28633" y="1"/>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72"/>
            <p:cNvSpPr/>
            <p:nvPr/>
          </p:nvSpPr>
          <p:spPr>
            <a:xfrm>
              <a:off x="1724958" y="4334456"/>
              <a:ext cx="29481" cy="151219"/>
            </a:xfrm>
            <a:custGeom>
              <a:rect b="b" l="l" r="r" t="t"/>
              <a:pathLst>
                <a:path extrusionOk="0" h="7022" w="1369">
                  <a:moveTo>
                    <a:pt x="1" y="0"/>
                  </a:moveTo>
                  <a:lnTo>
                    <a:pt x="1" y="7021"/>
                  </a:lnTo>
                  <a:lnTo>
                    <a:pt x="1368" y="7021"/>
                  </a:lnTo>
                  <a:lnTo>
                    <a:pt x="1368" y="0"/>
                  </a:lnTo>
                  <a:close/>
                </a:path>
              </a:pathLst>
            </a:custGeom>
            <a:solidFill>
              <a:srgbClr val="C639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72"/>
            <p:cNvSpPr/>
            <p:nvPr/>
          </p:nvSpPr>
          <p:spPr>
            <a:xfrm>
              <a:off x="1300122" y="4343609"/>
              <a:ext cx="424842" cy="17702"/>
            </a:xfrm>
            <a:custGeom>
              <a:rect b="b" l="l" r="r" t="t"/>
              <a:pathLst>
                <a:path extrusionOk="0" h="822" w="19728">
                  <a:moveTo>
                    <a:pt x="1" y="1"/>
                  </a:moveTo>
                  <a:lnTo>
                    <a:pt x="1" y="821"/>
                  </a:lnTo>
                  <a:lnTo>
                    <a:pt x="19728" y="821"/>
                  </a:lnTo>
                  <a:lnTo>
                    <a:pt x="19728" y="1"/>
                  </a:lnTo>
                  <a:close/>
                </a:path>
              </a:pathLst>
            </a:custGeom>
            <a:solidFill>
              <a:srgbClr val="C639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72"/>
            <p:cNvSpPr/>
            <p:nvPr/>
          </p:nvSpPr>
          <p:spPr>
            <a:xfrm>
              <a:off x="1326309" y="4361290"/>
              <a:ext cx="11801" cy="42553"/>
            </a:xfrm>
            <a:custGeom>
              <a:rect b="b" l="l" r="r" t="t"/>
              <a:pathLst>
                <a:path extrusionOk="0" h="1976" w="548">
                  <a:moveTo>
                    <a:pt x="1" y="0"/>
                  </a:moveTo>
                  <a:lnTo>
                    <a:pt x="1" y="1976"/>
                  </a:lnTo>
                  <a:lnTo>
                    <a:pt x="548" y="1976"/>
                  </a:lnTo>
                  <a:lnTo>
                    <a:pt x="548" y="0"/>
                  </a:lnTo>
                  <a:close/>
                </a:path>
              </a:pathLst>
            </a:custGeom>
            <a:solidFill>
              <a:srgbClr val="C639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72"/>
            <p:cNvSpPr/>
            <p:nvPr/>
          </p:nvSpPr>
          <p:spPr>
            <a:xfrm>
              <a:off x="1724958" y="4334456"/>
              <a:ext cx="29481" cy="151219"/>
            </a:xfrm>
            <a:custGeom>
              <a:rect b="b" l="l" r="r" t="t"/>
              <a:pathLst>
                <a:path extrusionOk="0" h="7022" w="1369">
                  <a:moveTo>
                    <a:pt x="1" y="0"/>
                  </a:moveTo>
                  <a:lnTo>
                    <a:pt x="1" y="7021"/>
                  </a:lnTo>
                  <a:lnTo>
                    <a:pt x="1368" y="7021"/>
                  </a:lnTo>
                  <a:lnTo>
                    <a:pt x="1368"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72"/>
            <p:cNvSpPr/>
            <p:nvPr/>
          </p:nvSpPr>
          <p:spPr>
            <a:xfrm>
              <a:off x="1308628" y="4421504"/>
              <a:ext cx="29481" cy="64174"/>
            </a:xfrm>
            <a:custGeom>
              <a:rect b="b" l="l" r="r" t="t"/>
              <a:pathLst>
                <a:path extrusionOk="0" h="2980" w="1369">
                  <a:moveTo>
                    <a:pt x="1" y="1"/>
                  </a:moveTo>
                  <a:lnTo>
                    <a:pt x="1" y="2979"/>
                  </a:lnTo>
                  <a:lnTo>
                    <a:pt x="1369" y="2979"/>
                  </a:lnTo>
                  <a:lnTo>
                    <a:pt x="1369"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72"/>
            <p:cNvSpPr/>
            <p:nvPr/>
          </p:nvSpPr>
          <p:spPr>
            <a:xfrm>
              <a:off x="1308628" y="4421504"/>
              <a:ext cx="29481" cy="10488"/>
            </a:xfrm>
            <a:custGeom>
              <a:rect b="b" l="l" r="r" t="t"/>
              <a:pathLst>
                <a:path extrusionOk="0" h="487" w="1369">
                  <a:moveTo>
                    <a:pt x="1" y="1"/>
                  </a:moveTo>
                  <a:lnTo>
                    <a:pt x="1" y="487"/>
                  </a:lnTo>
                  <a:lnTo>
                    <a:pt x="1369" y="487"/>
                  </a:lnTo>
                  <a:lnTo>
                    <a:pt x="136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72"/>
            <p:cNvSpPr/>
            <p:nvPr/>
          </p:nvSpPr>
          <p:spPr>
            <a:xfrm>
              <a:off x="1300122" y="4343609"/>
              <a:ext cx="424842" cy="17702"/>
            </a:xfrm>
            <a:custGeom>
              <a:rect b="b" l="l" r="r" t="t"/>
              <a:pathLst>
                <a:path extrusionOk="0" h="822" w="19728">
                  <a:moveTo>
                    <a:pt x="1" y="1"/>
                  </a:moveTo>
                  <a:lnTo>
                    <a:pt x="1" y="821"/>
                  </a:lnTo>
                  <a:lnTo>
                    <a:pt x="19728" y="821"/>
                  </a:lnTo>
                  <a:lnTo>
                    <a:pt x="19728"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72"/>
            <p:cNvSpPr/>
            <p:nvPr/>
          </p:nvSpPr>
          <p:spPr>
            <a:xfrm>
              <a:off x="1326309" y="4361290"/>
              <a:ext cx="11801" cy="42553"/>
            </a:xfrm>
            <a:custGeom>
              <a:rect b="b" l="l" r="r" t="t"/>
              <a:pathLst>
                <a:path extrusionOk="0" h="1976" w="548">
                  <a:moveTo>
                    <a:pt x="1" y="0"/>
                  </a:moveTo>
                  <a:lnTo>
                    <a:pt x="1" y="1976"/>
                  </a:lnTo>
                  <a:lnTo>
                    <a:pt x="548" y="1976"/>
                  </a:lnTo>
                  <a:lnTo>
                    <a:pt x="548"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72"/>
            <p:cNvSpPr/>
            <p:nvPr/>
          </p:nvSpPr>
          <p:spPr>
            <a:xfrm>
              <a:off x="2182529" y="4333789"/>
              <a:ext cx="29481" cy="151886"/>
            </a:xfrm>
            <a:custGeom>
              <a:rect b="b" l="l" r="r" t="t"/>
              <a:pathLst>
                <a:path extrusionOk="0" h="7053" w="1369">
                  <a:moveTo>
                    <a:pt x="0" y="1"/>
                  </a:moveTo>
                  <a:lnTo>
                    <a:pt x="0" y="7052"/>
                  </a:lnTo>
                  <a:lnTo>
                    <a:pt x="1368" y="7052"/>
                  </a:lnTo>
                  <a:lnTo>
                    <a:pt x="1368"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72"/>
            <p:cNvSpPr/>
            <p:nvPr/>
          </p:nvSpPr>
          <p:spPr>
            <a:xfrm>
              <a:off x="2182529" y="4420858"/>
              <a:ext cx="29481" cy="11134"/>
            </a:xfrm>
            <a:custGeom>
              <a:rect b="b" l="l" r="r" t="t"/>
              <a:pathLst>
                <a:path extrusionOk="0" h="517" w="1369">
                  <a:moveTo>
                    <a:pt x="0" y="0"/>
                  </a:moveTo>
                  <a:lnTo>
                    <a:pt x="0" y="517"/>
                  </a:lnTo>
                  <a:lnTo>
                    <a:pt x="1368" y="517"/>
                  </a:lnTo>
                  <a:lnTo>
                    <a:pt x="13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72"/>
            <p:cNvSpPr/>
            <p:nvPr/>
          </p:nvSpPr>
          <p:spPr>
            <a:xfrm>
              <a:off x="1725626" y="4420858"/>
              <a:ext cx="29460" cy="11134"/>
            </a:xfrm>
            <a:custGeom>
              <a:rect b="b" l="l" r="r" t="t"/>
              <a:pathLst>
                <a:path extrusionOk="0" h="517" w="1368">
                  <a:moveTo>
                    <a:pt x="0" y="0"/>
                  </a:moveTo>
                  <a:lnTo>
                    <a:pt x="0" y="517"/>
                  </a:lnTo>
                  <a:lnTo>
                    <a:pt x="1368" y="517"/>
                  </a:lnTo>
                  <a:lnTo>
                    <a:pt x="13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72"/>
            <p:cNvSpPr/>
            <p:nvPr/>
          </p:nvSpPr>
          <p:spPr>
            <a:xfrm>
              <a:off x="2212636" y="4343609"/>
              <a:ext cx="424842" cy="18348"/>
            </a:xfrm>
            <a:custGeom>
              <a:rect b="b" l="l" r="r" t="t"/>
              <a:pathLst>
                <a:path extrusionOk="0" h="852" w="19728">
                  <a:moveTo>
                    <a:pt x="0" y="1"/>
                  </a:moveTo>
                  <a:lnTo>
                    <a:pt x="0" y="852"/>
                  </a:lnTo>
                  <a:lnTo>
                    <a:pt x="19727" y="852"/>
                  </a:lnTo>
                  <a:lnTo>
                    <a:pt x="19727"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72"/>
            <p:cNvSpPr/>
            <p:nvPr/>
          </p:nvSpPr>
          <p:spPr>
            <a:xfrm>
              <a:off x="2600151" y="4361290"/>
              <a:ext cx="11155" cy="42553"/>
            </a:xfrm>
            <a:custGeom>
              <a:rect b="b" l="l" r="r" t="t"/>
              <a:pathLst>
                <a:path extrusionOk="0" h="1976" w="518">
                  <a:moveTo>
                    <a:pt x="1" y="0"/>
                  </a:moveTo>
                  <a:lnTo>
                    <a:pt x="1" y="1976"/>
                  </a:lnTo>
                  <a:lnTo>
                    <a:pt x="517" y="1976"/>
                  </a:lnTo>
                  <a:lnTo>
                    <a:pt x="517"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75" name="Google Shape;3175;p72"/>
          <p:cNvGrpSpPr/>
          <p:nvPr/>
        </p:nvGrpSpPr>
        <p:grpSpPr>
          <a:xfrm>
            <a:off x="5911242" y="3450147"/>
            <a:ext cx="1344516" cy="1118721"/>
            <a:chOff x="5911242" y="3405572"/>
            <a:chExt cx="1344516" cy="1118721"/>
          </a:xfrm>
        </p:grpSpPr>
        <p:sp>
          <p:nvSpPr>
            <p:cNvPr id="3176" name="Google Shape;3176;p72"/>
            <p:cNvSpPr/>
            <p:nvPr/>
          </p:nvSpPr>
          <p:spPr>
            <a:xfrm>
              <a:off x="6166549" y="4037907"/>
              <a:ext cx="834589" cy="405203"/>
            </a:xfrm>
            <a:custGeom>
              <a:rect b="b" l="l" r="r" t="t"/>
              <a:pathLst>
                <a:path extrusionOk="0" h="18816" w="38755">
                  <a:moveTo>
                    <a:pt x="0" y="1"/>
                  </a:moveTo>
                  <a:lnTo>
                    <a:pt x="0" y="18816"/>
                  </a:lnTo>
                  <a:lnTo>
                    <a:pt x="38755" y="18816"/>
                  </a:lnTo>
                  <a:lnTo>
                    <a:pt x="3875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72"/>
            <p:cNvSpPr/>
            <p:nvPr/>
          </p:nvSpPr>
          <p:spPr>
            <a:xfrm>
              <a:off x="6166549" y="4037907"/>
              <a:ext cx="834589" cy="15742"/>
            </a:xfrm>
            <a:custGeom>
              <a:rect b="b" l="l" r="r" t="t"/>
              <a:pathLst>
                <a:path extrusionOk="0" h="731" w="38755">
                  <a:moveTo>
                    <a:pt x="0" y="1"/>
                  </a:moveTo>
                  <a:lnTo>
                    <a:pt x="0" y="730"/>
                  </a:lnTo>
                  <a:lnTo>
                    <a:pt x="38755" y="730"/>
                  </a:lnTo>
                  <a:lnTo>
                    <a:pt x="38755"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72"/>
            <p:cNvSpPr/>
            <p:nvPr/>
          </p:nvSpPr>
          <p:spPr>
            <a:xfrm>
              <a:off x="6423794" y="4135443"/>
              <a:ext cx="152532" cy="307671"/>
            </a:xfrm>
            <a:custGeom>
              <a:rect b="b" l="l" r="r" t="t"/>
              <a:pathLst>
                <a:path extrusionOk="0" h="14287" w="7083">
                  <a:moveTo>
                    <a:pt x="1" y="1"/>
                  </a:moveTo>
                  <a:lnTo>
                    <a:pt x="1" y="14287"/>
                  </a:lnTo>
                  <a:lnTo>
                    <a:pt x="7083" y="14287"/>
                  </a:lnTo>
                  <a:lnTo>
                    <a:pt x="708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72"/>
            <p:cNvSpPr/>
            <p:nvPr/>
          </p:nvSpPr>
          <p:spPr>
            <a:xfrm>
              <a:off x="6592032" y="4134797"/>
              <a:ext cx="152532" cy="307671"/>
            </a:xfrm>
            <a:custGeom>
              <a:rect b="b" l="l" r="r" t="t"/>
              <a:pathLst>
                <a:path extrusionOk="0" h="14287" w="7083">
                  <a:moveTo>
                    <a:pt x="0" y="0"/>
                  </a:moveTo>
                  <a:lnTo>
                    <a:pt x="0" y="14286"/>
                  </a:lnTo>
                  <a:lnTo>
                    <a:pt x="7083" y="14286"/>
                  </a:lnTo>
                  <a:lnTo>
                    <a:pt x="70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72"/>
            <p:cNvSpPr/>
            <p:nvPr/>
          </p:nvSpPr>
          <p:spPr>
            <a:xfrm>
              <a:off x="6166549" y="4037907"/>
              <a:ext cx="41907" cy="405203"/>
            </a:xfrm>
            <a:custGeom>
              <a:rect b="b" l="l" r="r" t="t"/>
              <a:pathLst>
                <a:path extrusionOk="0" h="18816" w="1946">
                  <a:moveTo>
                    <a:pt x="0" y="1"/>
                  </a:moveTo>
                  <a:lnTo>
                    <a:pt x="0" y="18816"/>
                  </a:lnTo>
                  <a:lnTo>
                    <a:pt x="1945" y="18816"/>
                  </a:lnTo>
                  <a:lnTo>
                    <a:pt x="1945" y="1"/>
                  </a:lnTo>
                  <a:close/>
                </a:path>
              </a:pathLst>
            </a:custGeom>
            <a:solidFill>
              <a:srgbClr val="C639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72"/>
            <p:cNvSpPr/>
            <p:nvPr/>
          </p:nvSpPr>
          <p:spPr>
            <a:xfrm>
              <a:off x="6247717" y="3405572"/>
              <a:ext cx="673572" cy="43888"/>
            </a:xfrm>
            <a:custGeom>
              <a:rect b="b" l="l" r="r" t="t"/>
              <a:pathLst>
                <a:path extrusionOk="0" h="2038" w="31278">
                  <a:moveTo>
                    <a:pt x="0" y="1"/>
                  </a:moveTo>
                  <a:lnTo>
                    <a:pt x="0" y="2037"/>
                  </a:lnTo>
                  <a:lnTo>
                    <a:pt x="31277" y="2037"/>
                  </a:lnTo>
                  <a:lnTo>
                    <a:pt x="31277"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72"/>
            <p:cNvSpPr/>
            <p:nvPr/>
          </p:nvSpPr>
          <p:spPr>
            <a:xfrm>
              <a:off x="5919103" y="3448127"/>
              <a:ext cx="1329463" cy="290658"/>
            </a:xfrm>
            <a:custGeom>
              <a:rect b="b" l="l" r="r" t="t"/>
              <a:pathLst>
                <a:path extrusionOk="0" h="13497" w="61735">
                  <a:moveTo>
                    <a:pt x="15229" y="0"/>
                  </a:moveTo>
                  <a:cubicBezTo>
                    <a:pt x="13811" y="6434"/>
                    <a:pt x="7788" y="10326"/>
                    <a:pt x="2452" y="10326"/>
                  </a:cubicBezTo>
                  <a:cubicBezTo>
                    <a:pt x="1611" y="10326"/>
                    <a:pt x="787" y="10230"/>
                    <a:pt x="1" y="10031"/>
                  </a:cubicBezTo>
                  <a:lnTo>
                    <a:pt x="1" y="10031"/>
                  </a:lnTo>
                  <a:cubicBezTo>
                    <a:pt x="1399" y="12189"/>
                    <a:pt x="3648" y="13496"/>
                    <a:pt x="6080" y="13496"/>
                  </a:cubicBezTo>
                  <a:lnTo>
                    <a:pt x="55655" y="13496"/>
                  </a:lnTo>
                  <a:cubicBezTo>
                    <a:pt x="58056" y="13496"/>
                    <a:pt x="60336" y="12219"/>
                    <a:pt x="61734" y="10031"/>
                  </a:cubicBezTo>
                  <a:lnTo>
                    <a:pt x="61734" y="10031"/>
                  </a:lnTo>
                  <a:cubicBezTo>
                    <a:pt x="60945" y="10231"/>
                    <a:pt x="60116" y="10329"/>
                    <a:pt x="59269" y="10329"/>
                  </a:cubicBezTo>
                  <a:cubicBezTo>
                    <a:pt x="53952" y="10329"/>
                    <a:pt x="47922" y="6477"/>
                    <a:pt x="46506" y="0"/>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72"/>
            <p:cNvSpPr/>
            <p:nvPr/>
          </p:nvSpPr>
          <p:spPr>
            <a:xfrm>
              <a:off x="6246404" y="3448127"/>
              <a:ext cx="676845" cy="290658"/>
            </a:xfrm>
            <a:custGeom>
              <a:rect b="b" l="l" r="r" t="t"/>
              <a:pathLst>
                <a:path extrusionOk="0" h="13497" w="31430">
                  <a:moveTo>
                    <a:pt x="8846" y="0"/>
                  </a:moveTo>
                  <a:cubicBezTo>
                    <a:pt x="7873" y="6991"/>
                    <a:pt x="3952" y="11794"/>
                    <a:pt x="0" y="13496"/>
                  </a:cubicBezTo>
                  <a:lnTo>
                    <a:pt x="31430" y="13496"/>
                  </a:lnTo>
                  <a:cubicBezTo>
                    <a:pt x="27478" y="11794"/>
                    <a:pt x="23557" y="6991"/>
                    <a:pt x="22584" y="0"/>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72"/>
            <p:cNvSpPr/>
            <p:nvPr/>
          </p:nvSpPr>
          <p:spPr>
            <a:xfrm>
              <a:off x="6133147" y="3738775"/>
              <a:ext cx="902683" cy="36007"/>
            </a:xfrm>
            <a:custGeom>
              <a:rect b="b" l="l" r="r" t="t"/>
              <a:pathLst>
                <a:path extrusionOk="0" h="1672" w="41917">
                  <a:moveTo>
                    <a:pt x="1" y="0"/>
                  </a:moveTo>
                  <a:lnTo>
                    <a:pt x="1" y="1672"/>
                  </a:lnTo>
                  <a:lnTo>
                    <a:pt x="41917" y="1672"/>
                  </a:lnTo>
                  <a:lnTo>
                    <a:pt x="41917" y="0"/>
                  </a:lnTo>
                  <a:close/>
                </a:path>
              </a:pathLst>
            </a:custGeom>
            <a:solidFill>
              <a:srgbClr val="C639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72"/>
            <p:cNvSpPr/>
            <p:nvPr/>
          </p:nvSpPr>
          <p:spPr>
            <a:xfrm>
              <a:off x="6133147" y="3738775"/>
              <a:ext cx="902683" cy="11801"/>
            </a:xfrm>
            <a:custGeom>
              <a:rect b="b" l="l" r="r" t="t"/>
              <a:pathLst>
                <a:path extrusionOk="0" h="548" w="41917">
                  <a:moveTo>
                    <a:pt x="1" y="0"/>
                  </a:moveTo>
                  <a:lnTo>
                    <a:pt x="1" y="547"/>
                  </a:lnTo>
                  <a:lnTo>
                    <a:pt x="41917" y="547"/>
                  </a:lnTo>
                  <a:lnTo>
                    <a:pt x="41917" y="0"/>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72"/>
            <p:cNvSpPr/>
            <p:nvPr/>
          </p:nvSpPr>
          <p:spPr>
            <a:xfrm>
              <a:off x="6170468" y="3774115"/>
              <a:ext cx="828064" cy="36028"/>
            </a:xfrm>
            <a:custGeom>
              <a:rect b="b" l="l" r="r" t="t"/>
              <a:pathLst>
                <a:path extrusionOk="0" h="1673" w="38452">
                  <a:moveTo>
                    <a:pt x="1" y="0"/>
                  </a:moveTo>
                  <a:cubicBezTo>
                    <a:pt x="1" y="912"/>
                    <a:pt x="669" y="1672"/>
                    <a:pt x="1520" y="1672"/>
                  </a:cubicBezTo>
                  <a:lnTo>
                    <a:pt x="36931" y="1672"/>
                  </a:lnTo>
                  <a:cubicBezTo>
                    <a:pt x="37752" y="1672"/>
                    <a:pt x="38451" y="943"/>
                    <a:pt x="384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72"/>
            <p:cNvSpPr/>
            <p:nvPr/>
          </p:nvSpPr>
          <p:spPr>
            <a:xfrm>
              <a:off x="6170468" y="3774115"/>
              <a:ext cx="828064" cy="10488"/>
            </a:xfrm>
            <a:custGeom>
              <a:rect b="b" l="l" r="r" t="t"/>
              <a:pathLst>
                <a:path extrusionOk="0" h="487" w="38452">
                  <a:moveTo>
                    <a:pt x="1" y="0"/>
                  </a:moveTo>
                  <a:cubicBezTo>
                    <a:pt x="1" y="183"/>
                    <a:pt x="31" y="335"/>
                    <a:pt x="61" y="487"/>
                  </a:cubicBezTo>
                  <a:lnTo>
                    <a:pt x="38360" y="487"/>
                  </a:lnTo>
                  <a:cubicBezTo>
                    <a:pt x="38390" y="335"/>
                    <a:pt x="38451" y="183"/>
                    <a:pt x="384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72"/>
            <p:cNvSpPr/>
            <p:nvPr/>
          </p:nvSpPr>
          <p:spPr>
            <a:xfrm>
              <a:off x="6208436" y="3810123"/>
              <a:ext cx="751464" cy="168899"/>
            </a:xfrm>
            <a:custGeom>
              <a:rect b="b" l="l" r="r" t="t"/>
              <a:pathLst>
                <a:path extrusionOk="0" h="7843" w="34895">
                  <a:moveTo>
                    <a:pt x="0" y="0"/>
                  </a:moveTo>
                  <a:lnTo>
                    <a:pt x="0" y="7842"/>
                  </a:lnTo>
                  <a:lnTo>
                    <a:pt x="34895" y="7842"/>
                  </a:lnTo>
                  <a:lnTo>
                    <a:pt x="3489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72"/>
            <p:cNvSpPr/>
            <p:nvPr/>
          </p:nvSpPr>
          <p:spPr>
            <a:xfrm>
              <a:off x="6092573" y="3901758"/>
              <a:ext cx="983180" cy="81833"/>
            </a:xfrm>
            <a:custGeom>
              <a:rect b="b" l="l" r="r" t="t"/>
              <a:pathLst>
                <a:path extrusionOk="0" h="3800" w="45655">
                  <a:moveTo>
                    <a:pt x="45290" y="365"/>
                  </a:moveTo>
                  <a:lnTo>
                    <a:pt x="45290" y="3405"/>
                  </a:lnTo>
                  <a:lnTo>
                    <a:pt x="365" y="3405"/>
                  </a:lnTo>
                  <a:lnTo>
                    <a:pt x="365" y="365"/>
                  </a:lnTo>
                  <a:close/>
                  <a:moveTo>
                    <a:pt x="0" y="1"/>
                  </a:moveTo>
                  <a:lnTo>
                    <a:pt x="0" y="3800"/>
                  </a:lnTo>
                  <a:lnTo>
                    <a:pt x="45655" y="3800"/>
                  </a:lnTo>
                  <a:lnTo>
                    <a:pt x="45655"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72"/>
            <p:cNvSpPr/>
            <p:nvPr/>
          </p:nvSpPr>
          <p:spPr>
            <a:xfrm>
              <a:off x="6076206" y="3979653"/>
              <a:ext cx="1017227" cy="26208"/>
            </a:xfrm>
            <a:custGeom>
              <a:rect b="b" l="l" r="r" t="t"/>
              <a:pathLst>
                <a:path extrusionOk="0" h="1217" w="47236">
                  <a:moveTo>
                    <a:pt x="1" y="1"/>
                  </a:moveTo>
                  <a:lnTo>
                    <a:pt x="1" y="1216"/>
                  </a:lnTo>
                  <a:lnTo>
                    <a:pt x="47235" y="1216"/>
                  </a:lnTo>
                  <a:lnTo>
                    <a:pt x="4723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72"/>
            <p:cNvSpPr/>
            <p:nvPr/>
          </p:nvSpPr>
          <p:spPr>
            <a:xfrm>
              <a:off x="6133147" y="4005195"/>
              <a:ext cx="902683" cy="32733"/>
            </a:xfrm>
            <a:custGeom>
              <a:rect b="b" l="l" r="r" t="t"/>
              <a:pathLst>
                <a:path extrusionOk="0" h="1520" w="41917">
                  <a:moveTo>
                    <a:pt x="1" y="0"/>
                  </a:moveTo>
                  <a:lnTo>
                    <a:pt x="1" y="1520"/>
                  </a:lnTo>
                  <a:lnTo>
                    <a:pt x="41917" y="1520"/>
                  </a:lnTo>
                  <a:lnTo>
                    <a:pt x="41917" y="0"/>
                  </a:ln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72"/>
            <p:cNvSpPr/>
            <p:nvPr/>
          </p:nvSpPr>
          <p:spPr>
            <a:xfrm>
              <a:off x="6959906" y="4038575"/>
              <a:ext cx="41929" cy="405203"/>
            </a:xfrm>
            <a:custGeom>
              <a:rect b="b" l="l" r="r" t="t"/>
              <a:pathLst>
                <a:path extrusionOk="0" h="18816" w="1947">
                  <a:moveTo>
                    <a:pt x="1" y="0"/>
                  </a:moveTo>
                  <a:lnTo>
                    <a:pt x="1" y="18815"/>
                  </a:lnTo>
                  <a:lnTo>
                    <a:pt x="1946" y="18815"/>
                  </a:lnTo>
                  <a:lnTo>
                    <a:pt x="1946" y="0"/>
                  </a:lnTo>
                  <a:close/>
                </a:path>
              </a:pathLst>
            </a:custGeom>
            <a:solidFill>
              <a:srgbClr val="C639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72"/>
            <p:cNvSpPr/>
            <p:nvPr/>
          </p:nvSpPr>
          <p:spPr>
            <a:xfrm>
              <a:off x="6303344" y="4190424"/>
              <a:ext cx="39947" cy="252692"/>
            </a:xfrm>
            <a:custGeom>
              <a:rect b="b" l="l" r="r" t="t"/>
              <a:pathLst>
                <a:path extrusionOk="0" h="11734" w="1855">
                  <a:moveTo>
                    <a:pt x="1" y="1"/>
                  </a:moveTo>
                  <a:lnTo>
                    <a:pt x="1" y="11734"/>
                  </a:lnTo>
                  <a:lnTo>
                    <a:pt x="1855" y="11734"/>
                  </a:lnTo>
                  <a:lnTo>
                    <a:pt x="1855" y="1"/>
                  </a:lnTo>
                  <a:close/>
                </a:path>
              </a:pathLst>
            </a:custGeom>
            <a:solidFill>
              <a:srgbClr val="C639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72"/>
            <p:cNvSpPr/>
            <p:nvPr/>
          </p:nvSpPr>
          <p:spPr>
            <a:xfrm>
              <a:off x="5957716" y="4222513"/>
              <a:ext cx="345637" cy="40593"/>
            </a:xfrm>
            <a:custGeom>
              <a:rect b="b" l="l" r="r" t="t"/>
              <a:pathLst>
                <a:path extrusionOk="0" h="1885" w="16050">
                  <a:moveTo>
                    <a:pt x="1" y="0"/>
                  </a:moveTo>
                  <a:lnTo>
                    <a:pt x="1" y="1885"/>
                  </a:lnTo>
                  <a:lnTo>
                    <a:pt x="16050" y="1885"/>
                  </a:lnTo>
                  <a:lnTo>
                    <a:pt x="16050" y="0"/>
                  </a:lnTo>
                  <a:close/>
                </a:path>
              </a:pathLst>
            </a:custGeom>
            <a:solidFill>
              <a:srgbClr val="C639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72"/>
            <p:cNvSpPr/>
            <p:nvPr/>
          </p:nvSpPr>
          <p:spPr>
            <a:xfrm>
              <a:off x="5993078" y="4231019"/>
              <a:ext cx="32755" cy="211452"/>
            </a:xfrm>
            <a:custGeom>
              <a:rect b="b" l="l" r="r" t="t"/>
              <a:pathLst>
                <a:path extrusionOk="0" h="9819" w="1521">
                  <a:moveTo>
                    <a:pt x="0" y="0"/>
                  </a:moveTo>
                  <a:lnTo>
                    <a:pt x="0" y="9818"/>
                  </a:lnTo>
                  <a:lnTo>
                    <a:pt x="1520" y="9818"/>
                  </a:lnTo>
                  <a:lnTo>
                    <a:pt x="1520" y="0"/>
                  </a:lnTo>
                  <a:close/>
                </a:path>
              </a:pathLst>
            </a:custGeom>
            <a:solidFill>
              <a:srgbClr val="C639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72"/>
            <p:cNvSpPr/>
            <p:nvPr/>
          </p:nvSpPr>
          <p:spPr>
            <a:xfrm>
              <a:off x="6825070" y="4189778"/>
              <a:ext cx="40593" cy="252692"/>
            </a:xfrm>
            <a:custGeom>
              <a:rect b="b" l="l" r="r" t="t"/>
              <a:pathLst>
                <a:path extrusionOk="0" h="11734" w="1885">
                  <a:moveTo>
                    <a:pt x="0" y="1"/>
                  </a:moveTo>
                  <a:lnTo>
                    <a:pt x="0" y="11733"/>
                  </a:lnTo>
                  <a:lnTo>
                    <a:pt x="1885" y="11733"/>
                  </a:lnTo>
                  <a:lnTo>
                    <a:pt x="1885" y="1"/>
                  </a:lnTo>
                  <a:close/>
                </a:path>
              </a:pathLst>
            </a:custGeom>
            <a:solidFill>
              <a:srgbClr val="C639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72"/>
            <p:cNvSpPr/>
            <p:nvPr/>
          </p:nvSpPr>
          <p:spPr>
            <a:xfrm>
              <a:off x="6864998" y="4223159"/>
              <a:ext cx="346283" cy="40615"/>
            </a:xfrm>
            <a:custGeom>
              <a:rect b="b" l="l" r="r" t="t"/>
              <a:pathLst>
                <a:path extrusionOk="0" h="1886" w="16080">
                  <a:moveTo>
                    <a:pt x="0" y="1"/>
                  </a:moveTo>
                  <a:lnTo>
                    <a:pt x="0" y="1885"/>
                  </a:lnTo>
                  <a:lnTo>
                    <a:pt x="16080" y="1885"/>
                  </a:lnTo>
                  <a:lnTo>
                    <a:pt x="16080" y="1"/>
                  </a:lnTo>
                  <a:close/>
                </a:path>
              </a:pathLst>
            </a:custGeom>
            <a:solidFill>
              <a:srgbClr val="C639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72"/>
            <p:cNvSpPr/>
            <p:nvPr/>
          </p:nvSpPr>
          <p:spPr>
            <a:xfrm>
              <a:off x="7141883" y="4232333"/>
              <a:ext cx="32755" cy="210785"/>
            </a:xfrm>
            <a:custGeom>
              <a:rect b="b" l="l" r="r" t="t"/>
              <a:pathLst>
                <a:path extrusionOk="0" h="9788" w="1521">
                  <a:moveTo>
                    <a:pt x="1" y="0"/>
                  </a:moveTo>
                  <a:lnTo>
                    <a:pt x="1" y="9788"/>
                  </a:lnTo>
                  <a:lnTo>
                    <a:pt x="1521" y="9788"/>
                  </a:lnTo>
                  <a:lnTo>
                    <a:pt x="1521" y="0"/>
                  </a:lnTo>
                  <a:close/>
                </a:path>
              </a:pathLst>
            </a:custGeom>
            <a:solidFill>
              <a:srgbClr val="C639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72"/>
            <p:cNvSpPr/>
            <p:nvPr/>
          </p:nvSpPr>
          <p:spPr>
            <a:xfrm>
              <a:off x="6166549" y="4037907"/>
              <a:ext cx="41907" cy="15742"/>
            </a:xfrm>
            <a:custGeom>
              <a:rect b="b" l="l" r="r" t="t"/>
              <a:pathLst>
                <a:path extrusionOk="0" h="731" w="1946">
                  <a:moveTo>
                    <a:pt x="0" y="1"/>
                  </a:moveTo>
                  <a:lnTo>
                    <a:pt x="0" y="730"/>
                  </a:lnTo>
                  <a:lnTo>
                    <a:pt x="1945" y="730"/>
                  </a:lnTo>
                  <a:lnTo>
                    <a:pt x="194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72"/>
            <p:cNvSpPr/>
            <p:nvPr/>
          </p:nvSpPr>
          <p:spPr>
            <a:xfrm>
              <a:off x="6959906" y="4037907"/>
              <a:ext cx="41261" cy="15742"/>
            </a:xfrm>
            <a:custGeom>
              <a:rect b="b" l="l" r="r" t="t"/>
              <a:pathLst>
                <a:path extrusionOk="0" h="731" w="1916">
                  <a:moveTo>
                    <a:pt x="1" y="1"/>
                  </a:moveTo>
                  <a:lnTo>
                    <a:pt x="1" y="730"/>
                  </a:lnTo>
                  <a:lnTo>
                    <a:pt x="1916" y="730"/>
                  </a:lnTo>
                  <a:lnTo>
                    <a:pt x="191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72"/>
            <p:cNvSpPr/>
            <p:nvPr/>
          </p:nvSpPr>
          <p:spPr>
            <a:xfrm>
              <a:off x="5957716" y="4439831"/>
              <a:ext cx="1252885" cy="31441"/>
            </a:xfrm>
            <a:custGeom>
              <a:rect b="b" l="l" r="r" t="t"/>
              <a:pathLst>
                <a:path extrusionOk="0" h="1460" w="58179">
                  <a:moveTo>
                    <a:pt x="1" y="1"/>
                  </a:moveTo>
                  <a:lnTo>
                    <a:pt x="1" y="1460"/>
                  </a:lnTo>
                  <a:lnTo>
                    <a:pt x="58178" y="1460"/>
                  </a:lnTo>
                  <a:lnTo>
                    <a:pt x="5817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72"/>
            <p:cNvSpPr/>
            <p:nvPr/>
          </p:nvSpPr>
          <p:spPr>
            <a:xfrm>
              <a:off x="5911242" y="4471919"/>
              <a:ext cx="1344516" cy="52373"/>
            </a:xfrm>
            <a:custGeom>
              <a:rect b="b" l="l" r="r" t="t"/>
              <a:pathLst>
                <a:path extrusionOk="0" h="2432" w="62434">
                  <a:moveTo>
                    <a:pt x="1" y="0"/>
                  </a:moveTo>
                  <a:lnTo>
                    <a:pt x="1" y="2432"/>
                  </a:lnTo>
                  <a:lnTo>
                    <a:pt x="62434" y="2432"/>
                  </a:lnTo>
                  <a:lnTo>
                    <a:pt x="624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72"/>
            <p:cNvSpPr/>
            <p:nvPr/>
          </p:nvSpPr>
          <p:spPr>
            <a:xfrm>
              <a:off x="6086673" y="3889978"/>
              <a:ext cx="19661" cy="19661"/>
            </a:xfrm>
            <a:custGeom>
              <a:rect b="b" l="l" r="r" t="t"/>
              <a:pathLst>
                <a:path extrusionOk="0" h="913" w="913">
                  <a:moveTo>
                    <a:pt x="457" y="396"/>
                  </a:moveTo>
                  <a:cubicBezTo>
                    <a:pt x="487" y="396"/>
                    <a:pt x="548" y="426"/>
                    <a:pt x="487" y="456"/>
                  </a:cubicBezTo>
                  <a:cubicBezTo>
                    <a:pt x="487" y="502"/>
                    <a:pt x="464" y="525"/>
                    <a:pt x="442" y="525"/>
                  </a:cubicBezTo>
                  <a:cubicBezTo>
                    <a:pt x="419" y="525"/>
                    <a:pt x="396" y="502"/>
                    <a:pt x="396" y="456"/>
                  </a:cubicBezTo>
                  <a:cubicBezTo>
                    <a:pt x="396" y="426"/>
                    <a:pt x="426" y="396"/>
                    <a:pt x="457" y="396"/>
                  </a:cubicBezTo>
                  <a:close/>
                  <a:moveTo>
                    <a:pt x="457" y="0"/>
                  </a:moveTo>
                  <a:cubicBezTo>
                    <a:pt x="183" y="0"/>
                    <a:pt x="1" y="244"/>
                    <a:pt x="1" y="456"/>
                  </a:cubicBezTo>
                  <a:cubicBezTo>
                    <a:pt x="1" y="730"/>
                    <a:pt x="244" y="912"/>
                    <a:pt x="457" y="912"/>
                  </a:cubicBezTo>
                  <a:cubicBezTo>
                    <a:pt x="730" y="912"/>
                    <a:pt x="913" y="730"/>
                    <a:pt x="913" y="456"/>
                  </a:cubicBezTo>
                  <a:cubicBezTo>
                    <a:pt x="913" y="213"/>
                    <a:pt x="730" y="0"/>
                    <a:pt x="457" y="0"/>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72"/>
            <p:cNvSpPr/>
            <p:nvPr/>
          </p:nvSpPr>
          <p:spPr>
            <a:xfrm>
              <a:off x="7062029" y="3889978"/>
              <a:ext cx="19661" cy="19661"/>
            </a:xfrm>
            <a:custGeom>
              <a:rect b="b" l="l" r="r" t="t"/>
              <a:pathLst>
                <a:path extrusionOk="0" h="913" w="913">
                  <a:moveTo>
                    <a:pt x="456" y="396"/>
                  </a:moveTo>
                  <a:cubicBezTo>
                    <a:pt x="487" y="396"/>
                    <a:pt x="548" y="426"/>
                    <a:pt x="487" y="456"/>
                  </a:cubicBezTo>
                  <a:cubicBezTo>
                    <a:pt x="487" y="502"/>
                    <a:pt x="464" y="525"/>
                    <a:pt x="441" y="525"/>
                  </a:cubicBezTo>
                  <a:cubicBezTo>
                    <a:pt x="418" y="525"/>
                    <a:pt x="396" y="502"/>
                    <a:pt x="396" y="456"/>
                  </a:cubicBezTo>
                  <a:cubicBezTo>
                    <a:pt x="396" y="426"/>
                    <a:pt x="426" y="396"/>
                    <a:pt x="456" y="396"/>
                  </a:cubicBezTo>
                  <a:close/>
                  <a:moveTo>
                    <a:pt x="456" y="0"/>
                  </a:moveTo>
                  <a:cubicBezTo>
                    <a:pt x="183" y="0"/>
                    <a:pt x="0" y="244"/>
                    <a:pt x="0" y="456"/>
                  </a:cubicBezTo>
                  <a:cubicBezTo>
                    <a:pt x="0" y="730"/>
                    <a:pt x="244" y="912"/>
                    <a:pt x="456" y="912"/>
                  </a:cubicBezTo>
                  <a:cubicBezTo>
                    <a:pt x="669" y="912"/>
                    <a:pt x="912" y="730"/>
                    <a:pt x="912" y="456"/>
                  </a:cubicBezTo>
                  <a:cubicBezTo>
                    <a:pt x="912" y="213"/>
                    <a:pt x="700" y="0"/>
                    <a:pt x="456" y="0"/>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08" name="Shape 3208"/>
        <p:cNvGrpSpPr/>
        <p:nvPr/>
      </p:nvGrpSpPr>
      <p:grpSpPr>
        <a:xfrm>
          <a:off x="0" y="0"/>
          <a:ext cx="0" cy="0"/>
          <a:chOff x="0" y="0"/>
          <a:chExt cx="0" cy="0"/>
        </a:xfrm>
      </p:grpSpPr>
      <p:sp>
        <p:nvSpPr>
          <p:cNvPr id="3209" name="Google Shape;3209;p73"/>
          <p:cNvSpPr txBox="1"/>
          <p:nvPr>
            <p:ph type="title"/>
          </p:nvPr>
        </p:nvSpPr>
        <p:spPr>
          <a:xfrm>
            <a:off x="714775" y="549000"/>
            <a:ext cx="7757700" cy="536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RESOURCES</a:t>
            </a:r>
            <a:endParaRPr/>
          </a:p>
        </p:txBody>
      </p:sp>
      <p:sp>
        <p:nvSpPr>
          <p:cNvPr id="3210" name="Google Shape;3210;p73"/>
          <p:cNvSpPr txBox="1"/>
          <p:nvPr>
            <p:ph idx="1" type="body"/>
          </p:nvPr>
        </p:nvSpPr>
        <p:spPr>
          <a:xfrm>
            <a:off x="714775" y="1285975"/>
            <a:ext cx="3762000" cy="3282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300">
                <a:solidFill>
                  <a:srgbClr val="000000"/>
                </a:solidFill>
                <a:latin typeface="Impact"/>
                <a:ea typeface="Impact"/>
                <a:cs typeface="Impact"/>
                <a:sym typeface="Impact"/>
              </a:rPr>
              <a:t>VECTORS</a:t>
            </a:r>
            <a:endParaRPr sz="1300">
              <a:solidFill>
                <a:srgbClr val="000000"/>
              </a:solidFill>
              <a:latin typeface="Impact"/>
              <a:ea typeface="Impact"/>
              <a:cs typeface="Impact"/>
              <a:sym typeface="Impact"/>
            </a:endParaRPr>
          </a:p>
          <a:p>
            <a:pPr indent="-298450" lvl="0" marL="457200" rtl="0" algn="l">
              <a:spcBef>
                <a:spcPts val="1600"/>
              </a:spcBef>
              <a:spcAft>
                <a:spcPts val="0"/>
              </a:spcAft>
              <a:buClr>
                <a:schemeClr val="lt2"/>
              </a:buClr>
              <a:buSzPts val="1100"/>
              <a:buChar char="●"/>
            </a:pPr>
            <a:r>
              <a:rPr lang="en">
                <a:solidFill>
                  <a:srgbClr val="000000"/>
                </a:solidFill>
                <a:uFill>
                  <a:noFill/>
                </a:uFill>
                <a:hlinkClick r:id="rId3">
                  <a:extLst>
                    <a:ext uri="{A12FA001-AC4F-418D-AE19-62706E023703}">
                      <ahyp:hlinkClr val="tx"/>
                    </a:ext>
                  </a:extLst>
                </a:hlinkClick>
              </a:rPr>
              <a:t>Hand drawn hong kong map infographic Free Vector</a:t>
            </a:r>
            <a:endParaRPr>
              <a:solidFill>
                <a:srgbClr val="000000"/>
              </a:solidFill>
            </a:endParaRPr>
          </a:p>
          <a:p>
            <a:pPr indent="-298450" lvl="0" marL="457200" rtl="0" algn="l">
              <a:spcBef>
                <a:spcPts val="0"/>
              </a:spcBef>
              <a:spcAft>
                <a:spcPts val="0"/>
              </a:spcAft>
              <a:buClr>
                <a:schemeClr val="lt2"/>
              </a:buClr>
              <a:buSzPts val="1100"/>
              <a:buChar char="●"/>
            </a:pPr>
            <a:r>
              <a:rPr lang="en">
                <a:solidFill>
                  <a:srgbClr val="000000"/>
                </a:solidFill>
                <a:uFill>
                  <a:noFill/>
                </a:uFill>
                <a:hlinkClick r:id="rId4">
                  <a:extLst>
                    <a:ext uri="{A12FA001-AC4F-418D-AE19-62706E023703}">
                      <ahyp:hlinkClr val="tx"/>
                    </a:ext>
                  </a:extLst>
                </a:hlinkClick>
              </a:rPr>
              <a:t>Calendario con mouse para año nuevo chino vector gratuito</a:t>
            </a:r>
            <a:endParaRPr>
              <a:solidFill>
                <a:srgbClr val="000000"/>
              </a:solidFill>
            </a:endParaRPr>
          </a:p>
          <a:p>
            <a:pPr indent="-298450" lvl="0" marL="457200" rtl="0" algn="l">
              <a:spcBef>
                <a:spcPts val="0"/>
              </a:spcBef>
              <a:spcAft>
                <a:spcPts val="0"/>
              </a:spcAft>
              <a:buClr>
                <a:schemeClr val="lt2"/>
              </a:buClr>
              <a:buSzPts val="1100"/>
              <a:buChar char="●"/>
            </a:pPr>
            <a:r>
              <a:rPr lang="en">
                <a:solidFill>
                  <a:srgbClr val="000000"/>
                </a:solidFill>
                <a:uFill>
                  <a:noFill/>
                </a:uFill>
                <a:hlinkClick r:id="rId5">
                  <a:extLst>
                    <a:ext uri="{A12FA001-AC4F-418D-AE19-62706E023703}">
                      <ahyp:hlinkClr val="tx"/>
                    </a:ext>
                  </a:extLst>
                </a:hlinkClick>
              </a:rPr>
              <a:t>Concepto de diseño de hong kong vector gratuito</a:t>
            </a:r>
            <a:endParaRPr>
              <a:solidFill>
                <a:srgbClr val="000000"/>
              </a:solidFill>
            </a:endParaRPr>
          </a:p>
          <a:p>
            <a:pPr indent="-298450" lvl="0" marL="457200" rtl="0" algn="l">
              <a:spcBef>
                <a:spcPts val="0"/>
              </a:spcBef>
              <a:spcAft>
                <a:spcPts val="0"/>
              </a:spcAft>
              <a:buClr>
                <a:schemeClr val="lt2"/>
              </a:buClr>
              <a:buSzPts val="1100"/>
              <a:buChar char="●"/>
            </a:pPr>
            <a:r>
              <a:rPr lang="en">
                <a:solidFill>
                  <a:srgbClr val="000000"/>
                </a:solidFill>
                <a:uFill>
                  <a:noFill/>
                </a:uFill>
                <a:hlinkClick r:id="rId6">
                  <a:extLst>
                    <a:ext uri="{A12FA001-AC4F-418D-AE19-62706E023703}">
                      <ahyp:hlinkClr val="tx"/>
                    </a:ext>
                  </a:extLst>
                </a:hlinkClick>
              </a:rPr>
              <a:t>Ilustración de puntos de referencia de hong kong Vector Premium</a:t>
            </a:r>
            <a:endParaRPr>
              <a:solidFill>
                <a:srgbClr val="000000"/>
              </a:solidFill>
            </a:endParaRPr>
          </a:p>
          <a:p>
            <a:pPr indent="-298450" lvl="0" marL="457200" rtl="0" algn="l">
              <a:spcBef>
                <a:spcPts val="0"/>
              </a:spcBef>
              <a:spcAft>
                <a:spcPts val="0"/>
              </a:spcAft>
              <a:buClr>
                <a:schemeClr val="lt2"/>
              </a:buClr>
              <a:buSzPts val="1100"/>
              <a:buChar char="●"/>
            </a:pPr>
            <a:r>
              <a:rPr lang="en">
                <a:solidFill>
                  <a:srgbClr val="000000"/>
                </a:solidFill>
                <a:uFill>
                  <a:noFill/>
                </a:uFill>
                <a:hlinkClick r:id="rId7">
                  <a:extLst>
                    <a:ext uri="{A12FA001-AC4F-418D-AE19-62706E023703}">
                      <ahyp:hlinkClr val="tx"/>
                    </a:ext>
                  </a:extLst>
                </a:hlinkClick>
              </a:rPr>
              <a:t>Ilustración de castillo japonés vector gratuito</a:t>
            </a:r>
            <a:endParaRPr>
              <a:solidFill>
                <a:srgbClr val="000000"/>
              </a:solidFill>
            </a:endParaRPr>
          </a:p>
          <a:p>
            <a:pPr indent="-298450" lvl="0" marL="457200" rtl="0" algn="l">
              <a:spcBef>
                <a:spcPts val="0"/>
              </a:spcBef>
              <a:spcAft>
                <a:spcPts val="0"/>
              </a:spcAft>
              <a:buClr>
                <a:schemeClr val="lt2"/>
              </a:buClr>
              <a:buSzPts val="1100"/>
              <a:buChar char="●"/>
            </a:pPr>
            <a:r>
              <a:rPr lang="en">
                <a:solidFill>
                  <a:srgbClr val="000000"/>
                </a:solidFill>
                <a:uFill>
                  <a:noFill/>
                </a:uFill>
                <a:hlinkClick r:id="rId8">
                  <a:extLst>
                    <a:ext uri="{A12FA001-AC4F-418D-AE19-62706E023703}">
                      <ahyp:hlinkClr val="tx"/>
                    </a:ext>
                  </a:extLst>
                </a:hlinkClick>
              </a:rPr>
              <a:t>Vector fondo de hong kong vector gratuito</a:t>
            </a:r>
            <a:endParaRPr>
              <a:solidFill>
                <a:srgbClr val="000000"/>
              </a:solidFill>
            </a:endParaRPr>
          </a:p>
          <a:p>
            <a:pPr indent="-298450" lvl="0" marL="457200" rtl="0" algn="l">
              <a:spcBef>
                <a:spcPts val="0"/>
              </a:spcBef>
              <a:spcAft>
                <a:spcPts val="0"/>
              </a:spcAft>
              <a:buClr>
                <a:schemeClr val="lt2"/>
              </a:buClr>
              <a:buSzPts val="1100"/>
              <a:buChar char="●"/>
            </a:pPr>
            <a:r>
              <a:rPr lang="en">
                <a:solidFill>
                  <a:srgbClr val="000000"/>
                </a:solidFill>
                <a:uFill>
                  <a:noFill/>
                </a:uFill>
                <a:hlinkClick r:id="rId9">
                  <a:extLst>
                    <a:ext uri="{A12FA001-AC4F-418D-AE19-62706E023703}">
                      <ahyp:hlinkClr val="tx"/>
                    </a:ext>
                  </a:extLst>
                </a:hlinkClick>
              </a:rPr>
              <a:t>Infografía de mapa de hong kong vector gratuito</a:t>
            </a:r>
            <a:endParaRPr>
              <a:solidFill>
                <a:srgbClr val="000000"/>
              </a:solidFill>
            </a:endParaRPr>
          </a:p>
          <a:p>
            <a:pPr indent="0" lvl="0" marL="0" rtl="0" algn="l">
              <a:spcBef>
                <a:spcPts val="1600"/>
              </a:spcBef>
              <a:spcAft>
                <a:spcPts val="1600"/>
              </a:spcAft>
              <a:buNone/>
            </a:pPr>
            <a:r>
              <a:t/>
            </a:r>
            <a:endParaRPr/>
          </a:p>
        </p:txBody>
      </p:sp>
      <p:sp>
        <p:nvSpPr>
          <p:cNvPr id="3211" name="Google Shape;3211;p73"/>
          <p:cNvSpPr txBox="1"/>
          <p:nvPr>
            <p:ph idx="2" type="body"/>
          </p:nvPr>
        </p:nvSpPr>
        <p:spPr>
          <a:xfrm>
            <a:off x="4710478" y="1285975"/>
            <a:ext cx="3762000" cy="3282900"/>
          </a:xfrm>
          <a:prstGeom prst="rect">
            <a:avLst/>
          </a:prstGeom>
        </p:spPr>
        <p:txBody>
          <a:bodyPr anchorCtr="0" anchor="t" bIns="91425" lIns="91425" spcFirstLastPara="1" rIns="91425" wrap="square" tIns="91425">
            <a:noAutofit/>
          </a:bodyPr>
          <a:lstStyle/>
          <a:p>
            <a:pPr indent="-298450" lvl="0" marL="457200" rtl="0" algn="l">
              <a:spcBef>
                <a:spcPts val="0"/>
              </a:spcBef>
              <a:spcAft>
                <a:spcPts val="0"/>
              </a:spcAft>
              <a:buClr>
                <a:schemeClr val="lt2"/>
              </a:buClr>
              <a:buSzPts val="1100"/>
              <a:buChar char="●"/>
            </a:pPr>
            <a:r>
              <a:rPr lang="en">
                <a:solidFill>
                  <a:srgbClr val="000000"/>
                </a:solidFill>
                <a:uFill>
                  <a:noFill/>
                </a:uFill>
                <a:hlinkClick r:id="rId10">
                  <a:extLst>
                    <a:ext uri="{A12FA001-AC4F-418D-AE19-62706E023703}">
                      <ahyp:hlinkClr val="tx"/>
                    </a:ext>
                  </a:extLst>
                </a:hlinkClick>
              </a:rPr>
              <a:t>Tokyo</a:t>
            </a:r>
            <a:endParaRPr>
              <a:solidFill>
                <a:srgbClr val="000000"/>
              </a:solidFill>
            </a:endParaRPr>
          </a:p>
          <a:p>
            <a:pPr indent="-298450" lvl="0" marL="457200" rtl="0" algn="l">
              <a:spcBef>
                <a:spcPts val="0"/>
              </a:spcBef>
              <a:spcAft>
                <a:spcPts val="0"/>
              </a:spcAft>
              <a:buClr>
                <a:schemeClr val="lt2"/>
              </a:buClr>
              <a:buSzPts val="1100"/>
              <a:buChar char="●"/>
            </a:pPr>
            <a:r>
              <a:rPr lang="en">
                <a:solidFill>
                  <a:srgbClr val="000000"/>
                </a:solidFill>
                <a:uFill>
                  <a:noFill/>
                </a:uFill>
                <a:hlinkClick r:id="rId11">
                  <a:extLst>
                    <a:ext uri="{A12FA001-AC4F-418D-AE19-62706E023703}">
                      <ahyp:hlinkClr val="tx"/>
                    </a:ext>
                  </a:extLst>
                </a:hlinkClick>
              </a:rPr>
              <a:t>Japanese temples in flat design Free Vector</a:t>
            </a:r>
            <a:endParaRPr>
              <a:solidFill>
                <a:srgbClr val="000000"/>
              </a:solidFill>
            </a:endParaRPr>
          </a:p>
          <a:p>
            <a:pPr indent="0" lvl="0" marL="0" rtl="0" algn="l">
              <a:spcBef>
                <a:spcPts val="1600"/>
              </a:spcBef>
              <a:spcAft>
                <a:spcPts val="0"/>
              </a:spcAft>
              <a:buNone/>
            </a:pPr>
            <a:r>
              <a:rPr lang="en" sz="1300">
                <a:solidFill>
                  <a:schemeClr val="dk1"/>
                </a:solidFill>
                <a:latin typeface="Impact"/>
                <a:ea typeface="Impact"/>
                <a:cs typeface="Impact"/>
                <a:sym typeface="Impact"/>
              </a:rPr>
              <a:t>STORIES</a:t>
            </a:r>
            <a:endParaRPr>
              <a:solidFill>
                <a:srgbClr val="000000"/>
              </a:solidFill>
            </a:endParaRPr>
          </a:p>
          <a:p>
            <a:pPr indent="-298450" lvl="0" marL="457200" rtl="0" algn="l">
              <a:spcBef>
                <a:spcPts val="1600"/>
              </a:spcBef>
              <a:spcAft>
                <a:spcPts val="0"/>
              </a:spcAft>
              <a:buClr>
                <a:schemeClr val="lt2"/>
              </a:buClr>
              <a:buSzPts val="1100"/>
              <a:buChar char="●"/>
            </a:pPr>
            <a:r>
              <a:rPr lang="en">
                <a:solidFill>
                  <a:schemeClr val="dk1"/>
                </a:solidFill>
                <a:uFill>
                  <a:noFill/>
                </a:uFill>
                <a:hlinkClick r:id="rId12">
                  <a:extLst>
                    <a:ext uri="{A12FA001-AC4F-418D-AE19-62706E023703}">
                      <ahyp:hlinkClr val="tx"/>
                    </a:ext>
                  </a:extLst>
                </a:hlinkClick>
              </a:rPr>
              <a:t>Trip</a:t>
            </a:r>
            <a:endParaRPr>
              <a:solidFill>
                <a:srgbClr val="000000"/>
              </a:solidFill>
            </a:endParaRPr>
          </a:p>
          <a:p>
            <a:pPr indent="0" lvl="0" marL="0" rtl="0" algn="l">
              <a:spcBef>
                <a:spcPts val="1600"/>
              </a:spcBef>
              <a:spcAft>
                <a:spcPts val="0"/>
              </a:spcAft>
              <a:buNone/>
            </a:pPr>
            <a:r>
              <a:rPr lang="en" sz="1300">
                <a:solidFill>
                  <a:srgbClr val="000000"/>
                </a:solidFill>
                <a:latin typeface="Impact"/>
                <a:ea typeface="Impact"/>
                <a:cs typeface="Impact"/>
                <a:sym typeface="Impact"/>
              </a:rPr>
              <a:t>PHOTOS</a:t>
            </a:r>
            <a:endParaRPr sz="1300">
              <a:solidFill>
                <a:srgbClr val="000000"/>
              </a:solidFill>
              <a:latin typeface="Impact"/>
              <a:ea typeface="Impact"/>
              <a:cs typeface="Impact"/>
              <a:sym typeface="Impact"/>
            </a:endParaRPr>
          </a:p>
          <a:p>
            <a:pPr indent="-298450" lvl="0" marL="457200" rtl="0" algn="l">
              <a:spcBef>
                <a:spcPts val="1600"/>
              </a:spcBef>
              <a:spcAft>
                <a:spcPts val="0"/>
              </a:spcAft>
              <a:buClr>
                <a:schemeClr val="lt2"/>
              </a:buClr>
              <a:buSzPts val="1100"/>
              <a:buChar char="●"/>
            </a:pPr>
            <a:r>
              <a:rPr lang="en">
                <a:solidFill>
                  <a:srgbClr val="000000"/>
                </a:solidFill>
                <a:uFill>
                  <a:noFill/>
                </a:uFill>
                <a:hlinkClick r:id="rId13">
                  <a:extLst>
                    <a:ext uri="{A12FA001-AC4F-418D-AE19-62706E023703}">
                      <ahyp:hlinkClr val="tx"/>
                    </a:ext>
                  </a:extLst>
                </a:hlinkClick>
              </a:rPr>
              <a:t>Close-up of finished skyscraper construction Free Photo</a:t>
            </a:r>
            <a:endParaRPr>
              <a:solidFill>
                <a:srgbClr val="000000"/>
              </a:solidFill>
            </a:endParaRPr>
          </a:p>
          <a:p>
            <a:pPr indent="-298450" lvl="0" marL="457200" rtl="0" algn="l">
              <a:spcBef>
                <a:spcPts val="0"/>
              </a:spcBef>
              <a:spcAft>
                <a:spcPts val="0"/>
              </a:spcAft>
              <a:buClr>
                <a:schemeClr val="lt2"/>
              </a:buClr>
              <a:buSzPts val="1100"/>
              <a:buChar char="●"/>
            </a:pPr>
            <a:r>
              <a:rPr lang="en">
                <a:solidFill>
                  <a:srgbClr val="000000"/>
                </a:solidFill>
                <a:uFill>
                  <a:noFill/>
                </a:uFill>
                <a:hlinkClick r:id="rId14">
                  <a:extLst>
                    <a:ext uri="{A12FA001-AC4F-418D-AE19-62706E023703}">
                      <ahyp:hlinkClr val="tx"/>
                    </a:ext>
                  </a:extLst>
                </a:hlinkClick>
              </a:rPr>
              <a:t>Dry twig on city's skyline Free Photo</a:t>
            </a:r>
            <a:endParaRPr>
              <a:solidFill>
                <a:srgbClr val="000000"/>
              </a:solidFill>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215" name="Shape 3215"/>
        <p:cNvGrpSpPr/>
        <p:nvPr/>
      </p:nvGrpSpPr>
      <p:grpSpPr>
        <a:xfrm>
          <a:off x="0" y="0"/>
          <a:ext cx="0" cy="0"/>
          <a:chOff x="0" y="0"/>
          <a:chExt cx="0" cy="0"/>
        </a:xfrm>
      </p:grpSpPr>
      <p:sp>
        <p:nvSpPr>
          <p:cNvPr id="3216" name="Google Shape;3216;p74"/>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3217" name="Google Shape;3217;p74"/>
          <p:cNvSpPr txBox="1"/>
          <p:nvPr>
            <p:ph idx="4294967295" type="body"/>
          </p:nvPr>
        </p:nvSpPr>
        <p:spPr>
          <a:xfrm>
            <a:off x="1220500" y="12998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b="1" lang="en" u="sng">
                <a:solidFill>
                  <a:srgbClr val="869FB2"/>
                </a:solidFill>
                <a:latin typeface="Arial"/>
                <a:ea typeface="Arial"/>
                <a:cs typeface="Arial"/>
                <a:sym typeface="Arial"/>
              </a:rPr>
              <a:t>S</a:t>
            </a:r>
            <a:r>
              <a:rPr b="1" lang="en" sz="1200" u="sng">
                <a:solidFill>
                  <a:srgbClr val="869FB2"/>
                </a:solidFill>
                <a:latin typeface="Arial"/>
                <a:ea typeface="Arial"/>
                <a:cs typeface="Arial"/>
                <a:sym typeface="Arial"/>
                <a:hlinkClick r:id="rId3">
                  <a:extLst>
                    <a:ext uri="{A12FA001-AC4F-418D-AE19-62706E023703}">
                      <ahyp:hlinkCl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b="1" lang="en" sz="1200">
                <a:solidFill>
                  <a:srgbClr val="869FB2"/>
                </a:solidFill>
                <a:uFill>
                  <a:noFill/>
                </a:uFill>
                <a:latin typeface="Arial"/>
                <a:ea typeface="Arial"/>
                <a:cs typeface="Arial"/>
                <a:sym typeface="Arial"/>
                <a:hlinkClick action="ppaction://hlinksldjump" r:id="rId4">
                  <a:extLst>
                    <a:ext uri="{A12FA001-AC4F-418D-AE19-62706E023703}">
                      <ahyp:hlinkClr val="tx"/>
                    </a:ext>
                  </a:extLst>
                </a:hlinkClick>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100">
                <a:solidFill>
                  <a:srgbClr val="869FB2"/>
                </a:solidFill>
                <a:latin typeface="Arial"/>
                <a:ea typeface="Arial"/>
                <a:cs typeface="Arial"/>
                <a:sym typeface="Arial"/>
              </a:rPr>
              <a:t>You are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100">
                <a:solidFill>
                  <a:srgbClr val="869FB2"/>
                </a:solidFill>
                <a:latin typeface="Arial"/>
                <a:ea typeface="Arial"/>
                <a:cs typeface="Arial"/>
                <a:sym typeface="Arial"/>
              </a:rPr>
              <a:t>You are not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indent="0" lvl="0" marL="0" rtl="0" algn="ctr">
              <a:spcBef>
                <a:spcPts val="0"/>
              </a:spcBef>
              <a:spcAft>
                <a:spcPts val="0"/>
              </a:spcAft>
              <a:buNone/>
            </a:pPr>
            <a:r>
              <a:t/>
            </a:r>
            <a:endParaRPr sz="1100">
              <a:solidFill>
                <a:srgbClr val="435D74"/>
              </a:solidFill>
              <a:latin typeface="Arial"/>
              <a:ea typeface="Arial"/>
              <a:cs typeface="Arial"/>
              <a:sym typeface="Arial"/>
            </a:endParaRPr>
          </a:p>
          <a:p>
            <a:pPr indent="0" lvl="0" marL="0" rtl="0" algn="ctr">
              <a:spcBef>
                <a:spcPts val="0"/>
              </a:spcBef>
              <a:spcAft>
                <a:spcPts val="0"/>
              </a:spcAft>
              <a:buNone/>
            </a:pPr>
            <a:r>
              <a:t/>
            </a:r>
            <a:endParaRPr sz="1400">
              <a:solidFill>
                <a:srgbClr val="435D74"/>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3218" name="Google Shape;3218;p74"/>
          <p:cNvSpPr txBox="1"/>
          <p:nvPr>
            <p:ph idx="4294967295" type="body"/>
          </p:nvPr>
        </p:nvSpPr>
        <p:spPr>
          <a:xfrm>
            <a:off x="1048350" y="412442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indent="0" lvl="0" marL="0" rtl="0" algn="ctr">
              <a:spcBef>
                <a:spcPts val="0"/>
              </a:spcBef>
              <a:spcAft>
                <a:spcPts val="0"/>
              </a:spcAft>
              <a:buNone/>
            </a:pPr>
            <a:r>
              <a:rPr lang="en" sz="1200" u="sng">
                <a:solidFill>
                  <a:srgbClr val="869FB2"/>
                </a:solidFill>
                <a:latin typeface="Arial"/>
                <a:ea typeface="Arial"/>
                <a:cs typeface="Arial"/>
                <a:sym typeface="Arial"/>
                <a:hlinkClick r:id="rId5">
                  <a:extLst>
                    <a:ext uri="{A12FA001-AC4F-418D-AE19-62706E023703}">
                      <ahyp:hlinkCl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extLst>
                    <a:ext uri="{A12FA001-AC4F-418D-AE19-62706E023703}">
                      <ahyp:hlinkCl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222" name="Shape 3222"/>
        <p:cNvGrpSpPr/>
        <p:nvPr/>
      </p:nvGrpSpPr>
      <p:grpSpPr>
        <a:xfrm>
          <a:off x="0" y="0"/>
          <a:ext cx="0" cy="0"/>
          <a:chOff x="0" y="0"/>
          <a:chExt cx="0" cy="0"/>
        </a:xfrm>
      </p:grpSpPr>
      <p:sp>
        <p:nvSpPr>
          <p:cNvPr id="3223" name="Google Shape;3223;p75"/>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3224" name="Google Shape;3224;p75"/>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3225" name="Google Shape;3225;p75"/>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EFEFEF"/>
                </a:solidFill>
                <a:latin typeface="Arial"/>
                <a:ea typeface="Arial"/>
                <a:cs typeface="Arial"/>
                <a:sym typeface="Arial"/>
              </a:rPr>
              <a:t>Fira Sans Extra Condensed</a:t>
            </a:r>
            <a:endParaRPr b="1">
              <a:solidFill>
                <a:srgbClr val="EFEFE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extLst>
                    <a:ext uri="{A12FA001-AC4F-418D-AE19-62706E023703}">
                      <ahyp:hlinkClr val="tx"/>
                    </a:ext>
                  </a:extLst>
                </a:hlinkClick>
              </a:rPr>
              <a:t>https://fonts.google.com/specimen/Fira+Sans+Extra+Condensed</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t/>
            </a:r>
            <a:endParaRPr sz="800">
              <a:solidFill>
                <a:srgbClr val="435D74"/>
              </a:solidFill>
              <a:latin typeface="Arial"/>
              <a:ea typeface="Arial"/>
              <a:cs typeface="Arial"/>
              <a:sym typeface="Arial"/>
            </a:endParaRPr>
          </a:p>
          <a:p>
            <a:pPr indent="0" lvl="0" marL="0" rtl="0" algn="ctr">
              <a:spcBef>
                <a:spcPts val="0"/>
              </a:spcBef>
              <a:spcAft>
                <a:spcPts val="0"/>
              </a:spcAft>
              <a:buNone/>
            </a:pPr>
            <a:r>
              <a:rPr b="1" lang="en">
                <a:solidFill>
                  <a:schemeClr val="lt1"/>
                </a:solidFill>
                <a:latin typeface="Arial"/>
                <a:ea typeface="Arial"/>
                <a:cs typeface="Arial"/>
                <a:sym typeface="Arial"/>
              </a:rPr>
              <a:t>Roboto Slab</a:t>
            </a:r>
            <a:endParaRPr b="1">
              <a:solidFill>
                <a:srgbClr val="FFFFFF"/>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val="tx"/>
                    </a:ext>
                  </a:extLst>
                </a:hlinkClick>
              </a:rPr>
              <a:t>https://fonts.google.com/specimen/Roboto+Slab</a:t>
            </a:r>
            <a:r>
              <a:rPr lang="en">
                <a:solidFill>
                  <a:schemeClr val="lt1"/>
                </a:solidFill>
                <a:latin typeface="Arial"/>
                <a:ea typeface="Arial"/>
                <a:cs typeface="Arial"/>
                <a:sym typeface="Arial"/>
              </a:rPr>
              <a:t>)</a:t>
            </a:r>
            <a:endParaRPr>
              <a:solidFill>
                <a:srgbClr val="FFFFFF"/>
              </a:solidFill>
              <a:latin typeface="Arial"/>
              <a:ea typeface="Arial"/>
              <a:cs typeface="Arial"/>
              <a:sym typeface="Arial"/>
            </a:endParaRPr>
          </a:p>
        </p:txBody>
      </p:sp>
      <p:grpSp>
        <p:nvGrpSpPr>
          <p:cNvPr id="3226" name="Google Shape;3226;p75"/>
          <p:cNvGrpSpPr/>
          <p:nvPr/>
        </p:nvGrpSpPr>
        <p:grpSpPr>
          <a:xfrm>
            <a:off x="2583563" y="3498875"/>
            <a:ext cx="3976875" cy="754200"/>
            <a:chOff x="2052655" y="3498875"/>
            <a:chExt cx="3976875" cy="754200"/>
          </a:xfrm>
        </p:grpSpPr>
        <p:sp>
          <p:nvSpPr>
            <p:cNvPr id="3227" name="Google Shape;3227;p75"/>
            <p:cNvSpPr/>
            <p:nvPr/>
          </p:nvSpPr>
          <p:spPr>
            <a:xfrm>
              <a:off x="3114480" y="3498875"/>
              <a:ext cx="791400" cy="754200"/>
            </a:xfrm>
            <a:prstGeom prst="roundRect">
              <a:avLst>
                <a:gd fmla="val 16667" name="adj"/>
              </a:avLst>
            </a:prstGeom>
            <a:solidFill>
              <a:srgbClr val="A25576"/>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75"/>
            <p:cNvSpPr/>
            <p:nvPr/>
          </p:nvSpPr>
          <p:spPr>
            <a:xfrm>
              <a:off x="4176300" y="3498875"/>
              <a:ext cx="791400" cy="754200"/>
            </a:xfrm>
            <a:prstGeom prst="roundRect">
              <a:avLst>
                <a:gd fmla="val 16667" name="adj"/>
              </a:avLst>
            </a:prstGeom>
            <a:solidFill>
              <a:srgbClr val="7C1F45"/>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75"/>
            <p:cNvSpPr/>
            <p:nvPr/>
          </p:nvSpPr>
          <p:spPr>
            <a:xfrm>
              <a:off x="5238120" y="3498875"/>
              <a:ext cx="791400" cy="754200"/>
            </a:xfrm>
            <a:prstGeom prst="roundRect">
              <a:avLst>
                <a:gd fmla="val 16667" name="adj"/>
              </a:avLst>
            </a:prstGeom>
            <a:solidFill>
              <a:srgbClr val="F88E7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75"/>
            <p:cNvSpPr/>
            <p:nvPr/>
          </p:nvSpPr>
          <p:spPr>
            <a:xfrm>
              <a:off x="2052655" y="3498875"/>
              <a:ext cx="791400" cy="754200"/>
            </a:xfrm>
            <a:prstGeom prst="roundRect">
              <a:avLst>
                <a:gd fmla="val 16667" name="adj"/>
              </a:avLst>
            </a:prstGeom>
            <a:solidFill>
              <a:srgbClr val="CD475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75"/>
            <p:cNvSpPr txBox="1"/>
            <p:nvPr/>
          </p:nvSpPr>
          <p:spPr>
            <a:xfrm>
              <a:off x="311448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#a25576</a:t>
              </a:r>
              <a:endParaRPr sz="1000">
                <a:solidFill>
                  <a:srgbClr val="FFFFFF"/>
                </a:solidFill>
              </a:endParaRPr>
            </a:p>
          </p:txBody>
        </p:sp>
        <p:sp>
          <p:nvSpPr>
            <p:cNvPr id="3232" name="Google Shape;3232;p75"/>
            <p:cNvSpPr txBox="1"/>
            <p:nvPr/>
          </p:nvSpPr>
          <p:spPr>
            <a:xfrm>
              <a:off x="417630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#7c1f45</a:t>
              </a:r>
              <a:endParaRPr sz="1000">
                <a:solidFill>
                  <a:srgbClr val="FFFFFF"/>
                </a:solidFill>
              </a:endParaRPr>
            </a:p>
          </p:txBody>
        </p:sp>
        <p:sp>
          <p:nvSpPr>
            <p:cNvPr id="3233" name="Google Shape;3233;p75"/>
            <p:cNvSpPr txBox="1"/>
            <p:nvPr/>
          </p:nvSpPr>
          <p:spPr>
            <a:xfrm>
              <a:off x="523813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#f88e70</a:t>
              </a:r>
              <a:endParaRPr sz="1000">
                <a:solidFill>
                  <a:srgbClr val="FFFFFF"/>
                </a:solidFill>
              </a:endParaRPr>
            </a:p>
          </p:txBody>
        </p:sp>
        <p:sp>
          <p:nvSpPr>
            <p:cNvPr id="3234" name="Google Shape;3234;p75"/>
            <p:cNvSpPr txBox="1"/>
            <p:nvPr/>
          </p:nvSpPr>
          <p:spPr>
            <a:xfrm>
              <a:off x="205265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#cd4759</a:t>
              </a:r>
              <a:endParaRPr sz="1000">
                <a:solidFill>
                  <a:srgbClr val="FFFFFF"/>
                </a:solidFill>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238" name="Shape 3238"/>
        <p:cNvGrpSpPr/>
        <p:nvPr/>
      </p:nvGrpSpPr>
      <p:grpSpPr>
        <a:xfrm>
          <a:off x="0" y="0"/>
          <a:ext cx="0" cy="0"/>
          <a:chOff x="0" y="0"/>
          <a:chExt cx="0" cy="0"/>
        </a:xfrm>
      </p:grpSpPr>
      <p:sp>
        <p:nvSpPr>
          <p:cNvPr id="3239" name="Google Shape;3239;p76"/>
          <p:cNvSpPr txBox="1"/>
          <p:nvPr>
            <p:ph idx="4294967295" type="title"/>
          </p:nvPr>
        </p:nvSpPr>
        <p:spPr>
          <a:xfrm>
            <a:off x="1068100" y="666402"/>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Stories by Freepik</a:t>
            </a:r>
            <a:endParaRPr>
              <a:solidFill>
                <a:srgbClr val="FFFFFF"/>
              </a:solidFill>
              <a:latin typeface="Arial"/>
              <a:ea typeface="Arial"/>
              <a:cs typeface="Arial"/>
              <a:sym typeface="Arial"/>
            </a:endParaRPr>
          </a:p>
        </p:txBody>
      </p:sp>
      <p:sp>
        <p:nvSpPr>
          <p:cNvPr id="3240" name="Google Shape;3240;p76"/>
          <p:cNvSpPr txBox="1"/>
          <p:nvPr>
            <p:ph idx="4294967295" type="body"/>
          </p:nvPr>
        </p:nvSpPr>
        <p:spPr>
          <a:xfrm>
            <a:off x="1252436" y="1169999"/>
            <a:ext cx="6630900" cy="318300"/>
          </a:xfrm>
          <a:prstGeom prst="rect">
            <a:avLst/>
          </a:prstGeom>
        </p:spPr>
        <p:txBody>
          <a:bodyPr anchorCtr="0" anchor="t" bIns="91425" lIns="91425" spcFirstLastPara="1" rIns="91425" wrap="square" tIns="91425">
            <a:noAutofit/>
          </a:bodyPr>
          <a:lstStyle/>
          <a:p>
            <a:pPr indent="0" lvl="0" marL="0" marR="0" rtl="0" algn="ctr">
              <a:lnSpc>
                <a:spcPct val="115000"/>
              </a:lnSpc>
              <a:spcBef>
                <a:spcPts val="0"/>
              </a:spcBef>
              <a:spcAft>
                <a:spcPts val="0"/>
              </a:spcAft>
              <a:buNone/>
            </a:pPr>
            <a:r>
              <a:rPr lang="en">
                <a:solidFill>
                  <a:srgbClr val="FFFFFF"/>
                </a:solidFill>
                <a:latin typeface="Arial"/>
                <a:ea typeface="Arial"/>
                <a:cs typeface="Arial"/>
                <a:sym typeface="Arial"/>
              </a:rPr>
              <a:t>Create your Story with our illustrated concepts. Choose the style you like the most, edit its colors, pick the background and layers you want to show and bring them to life with the animator panel! It will boost your presentation. Check out</a:t>
            </a:r>
            <a:r>
              <a:rPr lang="en">
                <a:solidFill>
                  <a:srgbClr val="869FB2"/>
                </a:solidFill>
                <a:latin typeface="Arial"/>
                <a:ea typeface="Arial"/>
                <a:cs typeface="Arial"/>
                <a:sym typeface="Arial"/>
              </a:rPr>
              <a:t>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How it Works.</a:t>
            </a:r>
            <a:endParaRPr>
              <a:solidFill>
                <a:srgbClr val="869FB2"/>
              </a:solidFill>
              <a:latin typeface="Arial"/>
              <a:ea typeface="Arial"/>
              <a:cs typeface="Arial"/>
              <a:sym typeface="Arial"/>
            </a:endParaRPr>
          </a:p>
        </p:txBody>
      </p:sp>
      <p:pic>
        <p:nvPicPr>
          <p:cNvPr id="3241" name="Google Shape;3241;p76"/>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3242" name="Google Shape;3242;p76"/>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5">
                  <a:extLst>
                    <a:ext uri="{A12FA001-AC4F-418D-AE19-62706E023703}">
                      <ahyp:hlinkClr val="tx"/>
                    </a:ext>
                  </a:extLst>
                </a:hlinkClick>
              </a:rPr>
              <a:t>Pana</a:t>
            </a:r>
            <a:endParaRPr>
              <a:solidFill>
                <a:srgbClr val="869FB2"/>
              </a:solidFill>
            </a:endParaRPr>
          </a:p>
        </p:txBody>
      </p:sp>
      <p:sp>
        <p:nvSpPr>
          <p:cNvPr id="3243" name="Google Shape;3243;p76"/>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Amico</a:t>
            </a:r>
            <a:endParaRPr>
              <a:solidFill>
                <a:srgbClr val="869FB2"/>
              </a:solidFill>
            </a:endParaRPr>
          </a:p>
        </p:txBody>
      </p:sp>
      <p:sp>
        <p:nvSpPr>
          <p:cNvPr id="3244" name="Google Shape;3244;p76"/>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7">
                  <a:extLst>
                    <a:ext uri="{A12FA001-AC4F-418D-AE19-62706E023703}">
                      <ahyp:hlinkClr val="tx"/>
                    </a:ext>
                  </a:extLst>
                </a:hlinkClick>
              </a:rPr>
              <a:t>Bro</a:t>
            </a:r>
            <a:endParaRPr>
              <a:solidFill>
                <a:srgbClr val="869FB2"/>
              </a:solidFill>
            </a:endParaRPr>
          </a:p>
        </p:txBody>
      </p:sp>
      <p:sp>
        <p:nvSpPr>
          <p:cNvPr id="3245" name="Google Shape;3245;p76"/>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Rafiki</a:t>
            </a:r>
            <a:endParaRPr>
              <a:solidFill>
                <a:srgbClr val="869FB2"/>
              </a:solidFill>
            </a:endParaRPr>
          </a:p>
        </p:txBody>
      </p:sp>
      <p:pic>
        <p:nvPicPr>
          <p:cNvPr id="3246" name="Google Shape;3246;p76"/>
          <p:cNvPicPr preferRelativeResize="0"/>
          <p:nvPr/>
        </p:nvPicPr>
        <p:blipFill rotWithShape="1">
          <a:blip r:embed="rId9">
            <a:alphaModFix/>
          </a:blip>
          <a:srcRect b="0" l="0" r="0" t="0"/>
          <a:stretch/>
        </p:blipFill>
        <p:spPr>
          <a:xfrm>
            <a:off x="2255077" y="2410850"/>
            <a:ext cx="1340595" cy="1340603"/>
          </a:xfrm>
          <a:prstGeom prst="rect">
            <a:avLst/>
          </a:prstGeom>
          <a:noFill/>
          <a:ln>
            <a:noFill/>
          </a:ln>
        </p:spPr>
      </p:pic>
      <p:pic>
        <p:nvPicPr>
          <p:cNvPr id="3247" name="Google Shape;3247;p76"/>
          <p:cNvPicPr preferRelativeResize="0"/>
          <p:nvPr/>
        </p:nvPicPr>
        <p:blipFill rotWithShape="1">
          <a:blip r:embed="rId10">
            <a:alphaModFix/>
          </a:blip>
          <a:srcRect b="8854" l="4194" r="4213" t="11228"/>
          <a:stretch/>
        </p:blipFill>
        <p:spPr>
          <a:xfrm>
            <a:off x="3774275" y="2532512"/>
            <a:ext cx="1448304" cy="1263588"/>
          </a:xfrm>
          <a:prstGeom prst="rect">
            <a:avLst/>
          </a:prstGeom>
          <a:noFill/>
          <a:ln>
            <a:noFill/>
          </a:ln>
        </p:spPr>
      </p:pic>
      <p:pic>
        <p:nvPicPr>
          <p:cNvPr id="3248" name="Google Shape;3248;p76"/>
          <p:cNvPicPr preferRelativeResize="0"/>
          <p:nvPr/>
        </p:nvPicPr>
        <p:blipFill rotWithShape="1">
          <a:blip r:embed="rId11">
            <a:alphaModFix/>
          </a:blip>
          <a:srcRect b="11945" l="0" r="0" t="6567"/>
          <a:stretch/>
        </p:blipFill>
        <p:spPr>
          <a:xfrm>
            <a:off x="5347337" y="2581527"/>
            <a:ext cx="1448284" cy="1180164"/>
          </a:xfrm>
          <a:prstGeom prst="rect">
            <a:avLst/>
          </a:prstGeom>
          <a:noFill/>
          <a:ln>
            <a:noFill/>
          </a:ln>
        </p:spPr>
      </p:pic>
      <p:pic>
        <p:nvPicPr>
          <p:cNvPr id="3249" name="Google Shape;3249;p76"/>
          <p:cNvPicPr preferRelativeResize="0"/>
          <p:nvPr/>
        </p:nvPicPr>
        <p:blipFill rotWithShape="1">
          <a:blip r:embed="rId12">
            <a:alphaModFix/>
          </a:blip>
          <a:srcRect b="17967" l="0" r="0" t="11708"/>
          <a:stretch/>
        </p:blipFill>
        <p:spPr>
          <a:xfrm>
            <a:off x="6836257" y="2523903"/>
            <a:ext cx="1796923" cy="1263600"/>
          </a:xfrm>
          <a:prstGeom prst="rect">
            <a:avLst/>
          </a:prstGeom>
          <a:noFill/>
          <a:ln>
            <a:noFill/>
          </a:ln>
        </p:spPr>
      </p:pic>
      <p:sp>
        <p:nvSpPr>
          <p:cNvPr id="3250" name="Google Shape;3250;p76"/>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3">
                  <a:extLst>
                    <a:ext uri="{A12FA001-AC4F-418D-AE19-62706E023703}">
                      <ahyp:hlinkClr val="tx"/>
                    </a:ext>
                  </a:extLst>
                </a:hlinkClick>
              </a:rPr>
              <a:t>Cuate</a:t>
            </a:r>
            <a:endParaRPr>
              <a:solidFill>
                <a:srgbClr val="869FB2"/>
              </a:solidFill>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254" name="Shape 3254"/>
        <p:cNvGrpSpPr/>
        <p:nvPr/>
      </p:nvGrpSpPr>
      <p:grpSpPr>
        <a:xfrm>
          <a:off x="0" y="0"/>
          <a:ext cx="0" cy="0"/>
          <a:chOff x="0" y="0"/>
          <a:chExt cx="0" cy="0"/>
        </a:xfrm>
      </p:grpSpPr>
      <p:sp>
        <p:nvSpPr>
          <p:cNvPr id="3255" name="Google Shape;3255;p77"/>
          <p:cNvSpPr txBox="1"/>
          <p:nvPr/>
        </p:nvSpPr>
        <p:spPr>
          <a:xfrm>
            <a:off x="1068100" y="1534076"/>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3256" name="Google Shape;3256;p77"/>
          <p:cNvGrpSpPr/>
          <p:nvPr/>
        </p:nvGrpSpPr>
        <p:grpSpPr>
          <a:xfrm>
            <a:off x="5156078" y="3085736"/>
            <a:ext cx="474294" cy="551291"/>
            <a:chOff x="4727025" y="1332775"/>
            <a:chExt cx="59900" cy="69625"/>
          </a:xfrm>
        </p:grpSpPr>
        <p:sp>
          <p:nvSpPr>
            <p:cNvPr id="3257" name="Google Shape;3257;p77"/>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77"/>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59" name="Google Shape;3259;p77"/>
          <p:cNvGrpSpPr/>
          <p:nvPr/>
        </p:nvGrpSpPr>
        <p:grpSpPr>
          <a:xfrm>
            <a:off x="5769734" y="2314340"/>
            <a:ext cx="555653" cy="557031"/>
            <a:chOff x="4820425" y="1329900"/>
            <a:chExt cx="70175" cy="70350"/>
          </a:xfrm>
        </p:grpSpPr>
        <p:sp>
          <p:nvSpPr>
            <p:cNvPr id="3260" name="Google Shape;3260;p77"/>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77"/>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77"/>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77"/>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64" name="Google Shape;3264;p77"/>
          <p:cNvGrpSpPr/>
          <p:nvPr/>
        </p:nvGrpSpPr>
        <p:grpSpPr>
          <a:xfrm>
            <a:off x="6396103" y="2318845"/>
            <a:ext cx="582574" cy="533871"/>
            <a:chOff x="4903200" y="1331525"/>
            <a:chExt cx="73575" cy="67425"/>
          </a:xfrm>
        </p:grpSpPr>
        <p:sp>
          <p:nvSpPr>
            <p:cNvPr id="3265" name="Google Shape;3265;p77"/>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77"/>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67" name="Google Shape;3267;p77"/>
          <p:cNvGrpSpPr/>
          <p:nvPr/>
        </p:nvGrpSpPr>
        <p:grpSpPr>
          <a:xfrm>
            <a:off x="5755581" y="3078709"/>
            <a:ext cx="583960" cy="565345"/>
            <a:chOff x="4815575" y="1416800"/>
            <a:chExt cx="73750" cy="71400"/>
          </a:xfrm>
        </p:grpSpPr>
        <p:sp>
          <p:nvSpPr>
            <p:cNvPr id="3268" name="Google Shape;3268;p77"/>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77"/>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77"/>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71" name="Google Shape;3271;p77"/>
          <p:cNvGrpSpPr/>
          <p:nvPr/>
        </p:nvGrpSpPr>
        <p:grpSpPr>
          <a:xfrm>
            <a:off x="6390362" y="3108896"/>
            <a:ext cx="589898" cy="504970"/>
            <a:chOff x="4902475" y="1418875"/>
            <a:chExt cx="74500" cy="63775"/>
          </a:xfrm>
        </p:grpSpPr>
        <p:sp>
          <p:nvSpPr>
            <p:cNvPr id="3272" name="Google Shape;3272;p77"/>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77"/>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74" name="Google Shape;3274;p77"/>
          <p:cNvGrpSpPr/>
          <p:nvPr/>
        </p:nvGrpSpPr>
        <p:grpSpPr>
          <a:xfrm>
            <a:off x="5765577" y="3826000"/>
            <a:ext cx="563967" cy="567127"/>
            <a:chOff x="4818100" y="1507675"/>
            <a:chExt cx="71225" cy="71625"/>
          </a:xfrm>
        </p:grpSpPr>
        <p:sp>
          <p:nvSpPr>
            <p:cNvPr id="3275" name="Google Shape;3275;p77"/>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77"/>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77"/>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77"/>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79" name="Google Shape;3279;p77"/>
          <p:cNvGrpSpPr/>
          <p:nvPr/>
        </p:nvGrpSpPr>
        <p:grpSpPr>
          <a:xfrm>
            <a:off x="5079075" y="3829461"/>
            <a:ext cx="628301" cy="588505"/>
            <a:chOff x="4721450" y="1509475"/>
            <a:chExt cx="79350" cy="74325"/>
          </a:xfrm>
        </p:grpSpPr>
        <p:sp>
          <p:nvSpPr>
            <p:cNvPr id="3280" name="Google Shape;3280;p77"/>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77"/>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77"/>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77"/>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84" name="Google Shape;3284;p77"/>
          <p:cNvGrpSpPr/>
          <p:nvPr/>
        </p:nvGrpSpPr>
        <p:grpSpPr>
          <a:xfrm>
            <a:off x="6424608" y="3814027"/>
            <a:ext cx="557038" cy="562772"/>
            <a:chOff x="4906800" y="1507500"/>
            <a:chExt cx="70350" cy="71075"/>
          </a:xfrm>
        </p:grpSpPr>
        <p:sp>
          <p:nvSpPr>
            <p:cNvPr id="3285" name="Google Shape;3285;p77"/>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77"/>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77"/>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77"/>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77"/>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0" name="Google Shape;3290;p77"/>
          <p:cNvGrpSpPr/>
          <p:nvPr/>
        </p:nvGrpSpPr>
        <p:grpSpPr>
          <a:xfrm>
            <a:off x="4462216" y="2340963"/>
            <a:ext cx="517934" cy="517934"/>
            <a:chOff x="3736598" y="2170606"/>
            <a:chExt cx="404889" cy="404889"/>
          </a:xfrm>
        </p:grpSpPr>
        <p:sp>
          <p:nvSpPr>
            <p:cNvPr id="3291" name="Google Shape;3291;p77"/>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77"/>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77"/>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77"/>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5" name="Google Shape;3295;p77"/>
          <p:cNvGrpSpPr/>
          <p:nvPr/>
        </p:nvGrpSpPr>
        <p:grpSpPr>
          <a:xfrm>
            <a:off x="3729277" y="2341061"/>
            <a:ext cx="586986" cy="517740"/>
            <a:chOff x="3161917" y="2170682"/>
            <a:chExt cx="458870" cy="404737"/>
          </a:xfrm>
        </p:grpSpPr>
        <p:sp>
          <p:nvSpPr>
            <p:cNvPr id="3296" name="Google Shape;3296;p77"/>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77"/>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77"/>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9" name="Google Shape;3299;p77"/>
          <p:cNvGrpSpPr/>
          <p:nvPr/>
        </p:nvGrpSpPr>
        <p:grpSpPr>
          <a:xfrm>
            <a:off x="3752299" y="3102400"/>
            <a:ext cx="540943" cy="517963"/>
            <a:chOff x="3179914" y="2889488"/>
            <a:chExt cx="422876" cy="404911"/>
          </a:xfrm>
        </p:grpSpPr>
        <p:sp>
          <p:nvSpPr>
            <p:cNvPr id="3300" name="Google Shape;3300;p77"/>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77"/>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77"/>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77"/>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77"/>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77"/>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06" name="Google Shape;3306;p77"/>
          <p:cNvGrpSpPr/>
          <p:nvPr/>
        </p:nvGrpSpPr>
        <p:grpSpPr>
          <a:xfrm>
            <a:off x="4453093" y="3102358"/>
            <a:ext cx="536180" cy="518047"/>
            <a:chOff x="3729467" y="2889422"/>
            <a:chExt cx="419153" cy="404977"/>
          </a:xfrm>
        </p:grpSpPr>
        <p:sp>
          <p:nvSpPr>
            <p:cNvPr id="3307" name="Google Shape;3307;p77"/>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77"/>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77"/>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77"/>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77"/>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77"/>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77"/>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14" name="Google Shape;3314;p77"/>
          <p:cNvGrpSpPr/>
          <p:nvPr/>
        </p:nvGrpSpPr>
        <p:grpSpPr>
          <a:xfrm>
            <a:off x="1990126" y="3445787"/>
            <a:ext cx="965351" cy="134611"/>
            <a:chOff x="4411970" y="2962952"/>
            <a:chExt cx="706544" cy="104212"/>
          </a:xfrm>
        </p:grpSpPr>
        <p:sp>
          <p:nvSpPr>
            <p:cNvPr id="3315" name="Google Shape;3315;p77"/>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77"/>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77"/>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77"/>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19" name="Google Shape;3319;p77"/>
          <p:cNvGrpSpPr/>
          <p:nvPr/>
        </p:nvGrpSpPr>
        <p:grpSpPr>
          <a:xfrm>
            <a:off x="1990126" y="3041077"/>
            <a:ext cx="960158" cy="289172"/>
            <a:chOff x="4411970" y="2726085"/>
            <a:chExt cx="643107" cy="193659"/>
          </a:xfrm>
        </p:grpSpPr>
        <p:sp>
          <p:nvSpPr>
            <p:cNvPr id="3320" name="Google Shape;3320;p77"/>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77"/>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77"/>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23" name="Google Shape;3323;p77"/>
          <p:cNvGrpSpPr/>
          <p:nvPr/>
        </p:nvGrpSpPr>
        <p:grpSpPr>
          <a:xfrm>
            <a:off x="998624" y="3295400"/>
            <a:ext cx="811503" cy="252584"/>
            <a:chOff x="4411970" y="4340222"/>
            <a:chExt cx="779467" cy="242683"/>
          </a:xfrm>
        </p:grpSpPr>
        <p:sp>
          <p:nvSpPr>
            <p:cNvPr id="3324" name="Google Shape;3324;p77"/>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77"/>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77"/>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27" name="Google Shape;3327;p77"/>
          <p:cNvGrpSpPr/>
          <p:nvPr/>
        </p:nvGrpSpPr>
        <p:grpSpPr>
          <a:xfrm>
            <a:off x="1990126" y="2709308"/>
            <a:ext cx="965160" cy="216230"/>
            <a:chOff x="4411970" y="2468674"/>
            <a:chExt cx="747317" cy="167425"/>
          </a:xfrm>
        </p:grpSpPr>
        <p:sp>
          <p:nvSpPr>
            <p:cNvPr id="3328" name="Google Shape;3328;p77"/>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77"/>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30" name="Google Shape;3330;p77"/>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31" name="Google Shape;3331;p77"/>
          <p:cNvGrpSpPr/>
          <p:nvPr/>
        </p:nvGrpSpPr>
        <p:grpSpPr>
          <a:xfrm>
            <a:off x="997692" y="2334687"/>
            <a:ext cx="1959041" cy="208784"/>
            <a:chOff x="6336019" y="3733725"/>
            <a:chExt cx="2566206" cy="351310"/>
          </a:xfrm>
        </p:grpSpPr>
        <p:sp>
          <p:nvSpPr>
            <p:cNvPr id="3332" name="Google Shape;3332;p77"/>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77"/>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77"/>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77"/>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36" name="Google Shape;3336;p77"/>
          <p:cNvGrpSpPr/>
          <p:nvPr/>
        </p:nvGrpSpPr>
        <p:grpSpPr>
          <a:xfrm>
            <a:off x="1990126" y="3950602"/>
            <a:ext cx="946551" cy="153200"/>
            <a:chOff x="4404545" y="3301592"/>
            <a:chExt cx="782403" cy="129272"/>
          </a:xfrm>
        </p:grpSpPr>
        <p:sp>
          <p:nvSpPr>
            <p:cNvPr id="3337" name="Google Shape;3337;p77"/>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77"/>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39" name="Google Shape;3339;p77"/>
          <p:cNvGrpSpPr/>
          <p:nvPr/>
        </p:nvGrpSpPr>
        <p:grpSpPr>
          <a:xfrm>
            <a:off x="1990126" y="3695937"/>
            <a:ext cx="962257" cy="139127"/>
            <a:chOff x="4411970" y="3131459"/>
            <a:chExt cx="710520" cy="117397"/>
          </a:xfrm>
        </p:grpSpPr>
        <p:sp>
          <p:nvSpPr>
            <p:cNvPr id="3340" name="Google Shape;3340;p77"/>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77"/>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3342" name="Google Shape;3342;p77"/>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43" name="Google Shape;3343;p77"/>
          <p:cNvGrpSpPr/>
          <p:nvPr/>
        </p:nvGrpSpPr>
        <p:grpSpPr>
          <a:xfrm>
            <a:off x="990271" y="3621603"/>
            <a:ext cx="823838" cy="458988"/>
            <a:chOff x="4411970" y="1801825"/>
            <a:chExt cx="734586" cy="409262"/>
          </a:xfrm>
        </p:grpSpPr>
        <p:sp>
          <p:nvSpPr>
            <p:cNvPr id="3344" name="Google Shape;3344;p77"/>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77"/>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46" name="Google Shape;3346;p77"/>
          <p:cNvGrpSpPr/>
          <p:nvPr/>
        </p:nvGrpSpPr>
        <p:grpSpPr>
          <a:xfrm>
            <a:off x="3095243" y="2339173"/>
            <a:ext cx="521514" cy="521514"/>
            <a:chOff x="5681300" y="2527788"/>
            <a:chExt cx="805800" cy="805800"/>
          </a:xfrm>
        </p:grpSpPr>
        <p:sp>
          <p:nvSpPr>
            <p:cNvPr id="3347" name="Google Shape;3347;p77"/>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77"/>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49" name="Google Shape;3349;p77"/>
          <p:cNvGrpSpPr/>
          <p:nvPr/>
        </p:nvGrpSpPr>
        <p:grpSpPr>
          <a:xfrm>
            <a:off x="3089483" y="3094865"/>
            <a:ext cx="533033" cy="533033"/>
            <a:chOff x="4049800" y="640400"/>
            <a:chExt cx="858900" cy="858900"/>
          </a:xfrm>
        </p:grpSpPr>
        <p:sp>
          <p:nvSpPr>
            <p:cNvPr id="3350" name="Google Shape;3350;p77"/>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77"/>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52" name="Google Shape;3352;p77"/>
          <p:cNvGrpSpPr/>
          <p:nvPr/>
        </p:nvGrpSpPr>
        <p:grpSpPr>
          <a:xfrm>
            <a:off x="3014966" y="3772543"/>
            <a:ext cx="682068" cy="682068"/>
            <a:chOff x="5080188" y="927900"/>
            <a:chExt cx="961200" cy="961200"/>
          </a:xfrm>
        </p:grpSpPr>
        <p:sp>
          <p:nvSpPr>
            <p:cNvPr id="3353" name="Google Shape;3353;p77"/>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77"/>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77"/>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77"/>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77"/>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77"/>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77"/>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77"/>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61" name="Google Shape;3361;p77"/>
          <p:cNvGrpSpPr/>
          <p:nvPr/>
        </p:nvGrpSpPr>
        <p:grpSpPr>
          <a:xfrm>
            <a:off x="4478465" y="3869234"/>
            <a:ext cx="505650" cy="504006"/>
            <a:chOff x="6039282" y="1042577"/>
            <a:chExt cx="734315" cy="731929"/>
          </a:xfrm>
        </p:grpSpPr>
        <p:sp>
          <p:nvSpPr>
            <p:cNvPr id="3362" name="Google Shape;3362;p77"/>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77"/>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77"/>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77"/>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77"/>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77"/>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77"/>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77"/>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77"/>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77"/>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77"/>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77"/>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77"/>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77"/>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77"/>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77"/>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77"/>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77"/>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77"/>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77"/>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77"/>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83" name="Google Shape;3383;p77"/>
          <p:cNvGrpSpPr/>
          <p:nvPr/>
        </p:nvGrpSpPr>
        <p:grpSpPr>
          <a:xfrm>
            <a:off x="5091067" y="2298862"/>
            <a:ext cx="567744" cy="602136"/>
            <a:chOff x="1825800" y="1651625"/>
            <a:chExt cx="539989" cy="571775"/>
          </a:xfrm>
        </p:grpSpPr>
        <p:sp>
          <p:nvSpPr>
            <p:cNvPr id="3384" name="Google Shape;3384;p77"/>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77"/>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77"/>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77"/>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88" name="Google Shape;3388;p77"/>
          <p:cNvGrpSpPr/>
          <p:nvPr/>
        </p:nvGrpSpPr>
        <p:grpSpPr>
          <a:xfrm>
            <a:off x="3765995" y="3855579"/>
            <a:ext cx="508123" cy="507955"/>
            <a:chOff x="1897577" y="2802432"/>
            <a:chExt cx="492176" cy="492014"/>
          </a:xfrm>
        </p:grpSpPr>
        <p:sp>
          <p:nvSpPr>
            <p:cNvPr id="3389" name="Google Shape;3389;p77"/>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77"/>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77"/>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77"/>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77"/>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77"/>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77"/>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77"/>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77"/>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77"/>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77"/>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77"/>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01" name="Google Shape;3401;p77"/>
          <p:cNvGrpSpPr/>
          <p:nvPr/>
        </p:nvGrpSpPr>
        <p:grpSpPr>
          <a:xfrm>
            <a:off x="997525" y="4169123"/>
            <a:ext cx="809227" cy="200842"/>
            <a:chOff x="2013045" y="4813233"/>
            <a:chExt cx="921986" cy="228854"/>
          </a:xfrm>
        </p:grpSpPr>
        <p:sp>
          <p:nvSpPr>
            <p:cNvPr id="3402" name="Google Shape;3402;p77"/>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77"/>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04" name="Google Shape;3404;p77"/>
          <p:cNvGrpSpPr/>
          <p:nvPr/>
        </p:nvGrpSpPr>
        <p:grpSpPr>
          <a:xfrm>
            <a:off x="1005985" y="2656004"/>
            <a:ext cx="792421" cy="269941"/>
            <a:chOff x="1046767" y="4756633"/>
            <a:chExt cx="859646" cy="292841"/>
          </a:xfrm>
        </p:grpSpPr>
        <p:sp>
          <p:nvSpPr>
            <p:cNvPr id="3405" name="Google Shape;3405;p77"/>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77"/>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77"/>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08" name="Google Shape;3408;p77"/>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77"/>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77"/>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77"/>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12" name="Google Shape;3412;p77"/>
          <p:cNvGrpSpPr/>
          <p:nvPr/>
        </p:nvGrpSpPr>
        <p:grpSpPr>
          <a:xfrm>
            <a:off x="7141841" y="2550562"/>
            <a:ext cx="166473" cy="141497"/>
            <a:chOff x="4660325" y="1866850"/>
            <a:chExt cx="68350" cy="58100"/>
          </a:xfrm>
        </p:grpSpPr>
        <p:sp>
          <p:nvSpPr>
            <p:cNvPr id="3413" name="Google Shape;3413;p77"/>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77"/>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15" name="Google Shape;3415;p77"/>
          <p:cNvGrpSpPr/>
          <p:nvPr/>
        </p:nvGrpSpPr>
        <p:grpSpPr>
          <a:xfrm>
            <a:off x="7451186" y="2576286"/>
            <a:ext cx="162515" cy="90049"/>
            <a:chOff x="4791775" y="1877500"/>
            <a:chExt cx="66725" cy="36975"/>
          </a:xfrm>
        </p:grpSpPr>
        <p:sp>
          <p:nvSpPr>
            <p:cNvPr id="3416" name="Google Shape;3416;p77"/>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77"/>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18" name="Google Shape;3418;p77"/>
          <p:cNvGrpSpPr/>
          <p:nvPr/>
        </p:nvGrpSpPr>
        <p:grpSpPr>
          <a:xfrm>
            <a:off x="7772899" y="2576286"/>
            <a:ext cx="144979" cy="90049"/>
            <a:chOff x="4923925" y="1877500"/>
            <a:chExt cx="59525" cy="36975"/>
          </a:xfrm>
        </p:grpSpPr>
        <p:sp>
          <p:nvSpPr>
            <p:cNvPr id="3419" name="Google Shape;3419;p77"/>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77"/>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21" name="Google Shape;3421;p77"/>
          <p:cNvGrpSpPr/>
          <p:nvPr/>
        </p:nvGrpSpPr>
        <p:grpSpPr>
          <a:xfrm>
            <a:off x="8067390" y="2558477"/>
            <a:ext cx="141447" cy="125667"/>
            <a:chOff x="5058450" y="1870100"/>
            <a:chExt cx="58075" cy="51600"/>
          </a:xfrm>
        </p:grpSpPr>
        <p:sp>
          <p:nvSpPr>
            <p:cNvPr id="3422" name="Google Shape;3422;p77"/>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77"/>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24" name="Google Shape;3424;p77"/>
          <p:cNvGrpSpPr/>
          <p:nvPr/>
        </p:nvGrpSpPr>
        <p:grpSpPr>
          <a:xfrm>
            <a:off x="7481905" y="2980885"/>
            <a:ext cx="101077" cy="107645"/>
            <a:chOff x="4811425" y="2065025"/>
            <a:chExt cx="41500" cy="44200"/>
          </a:xfrm>
        </p:grpSpPr>
        <p:sp>
          <p:nvSpPr>
            <p:cNvPr id="3425" name="Google Shape;3425;p77"/>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77"/>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27" name="Google Shape;3427;p77"/>
          <p:cNvGrpSpPr/>
          <p:nvPr/>
        </p:nvGrpSpPr>
        <p:grpSpPr>
          <a:xfrm>
            <a:off x="7774342" y="2981098"/>
            <a:ext cx="120867" cy="107218"/>
            <a:chOff x="4929875" y="2065025"/>
            <a:chExt cx="49625" cy="44025"/>
          </a:xfrm>
        </p:grpSpPr>
        <p:sp>
          <p:nvSpPr>
            <p:cNvPr id="3428" name="Google Shape;3428;p77"/>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77"/>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30" name="Google Shape;3430;p77"/>
          <p:cNvGrpSpPr/>
          <p:nvPr/>
        </p:nvGrpSpPr>
        <p:grpSpPr>
          <a:xfrm>
            <a:off x="8103011" y="2984112"/>
            <a:ext cx="70206" cy="101191"/>
            <a:chOff x="5083925" y="2066350"/>
            <a:chExt cx="28825" cy="41550"/>
          </a:xfrm>
        </p:grpSpPr>
        <p:sp>
          <p:nvSpPr>
            <p:cNvPr id="3431" name="Google Shape;3431;p77"/>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77"/>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33" name="Google Shape;3433;p77"/>
          <p:cNvGrpSpPr/>
          <p:nvPr/>
        </p:nvGrpSpPr>
        <p:grpSpPr>
          <a:xfrm>
            <a:off x="7134565" y="2999759"/>
            <a:ext cx="181026" cy="69896"/>
            <a:chOff x="4659775" y="2072775"/>
            <a:chExt cx="74325" cy="28700"/>
          </a:xfrm>
        </p:grpSpPr>
        <p:sp>
          <p:nvSpPr>
            <p:cNvPr id="3434" name="Google Shape;3434;p77"/>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77"/>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77"/>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37" name="Google Shape;3437;p77"/>
          <p:cNvGrpSpPr/>
          <p:nvPr/>
        </p:nvGrpSpPr>
        <p:grpSpPr>
          <a:xfrm>
            <a:off x="8054421" y="2790324"/>
            <a:ext cx="167387" cy="89197"/>
            <a:chOff x="4662475" y="1976500"/>
            <a:chExt cx="68725" cy="36625"/>
          </a:xfrm>
        </p:grpSpPr>
        <p:sp>
          <p:nvSpPr>
            <p:cNvPr id="3438" name="Google Shape;3438;p77"/>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77"/>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77"/>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41" name="Google Shape;3441;p77"/>
          <p:cNvGrpSpPr/>
          <p:nvPr/>
        </p:nvGrpSpPr>
        <p:grpSpPr>
          <a:xfrm>
            <a:off x="7751326" y="2793764"/>
            <a:ext cx="166899" cy="82317"/>
            <a:chOff x="4920150" y="1977875"/>
            <a:chExt cx="68525" cy="33800"/>
          </a:xfrm>
        </p:grpSpPr>
        <p:sp>
          <p:nvSpPr>
            <p:cNvPr id="3442" name="Google Shape;3442;p77"/>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77"/>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77"/>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45" name="Google Shape;3445;p77"/>
          <p:cNvGrpSpPr/>
          <p:nvPr/>
        </p:nvGrpSpPr>
        <p:grpSpPr>
          <a:xfrm>
            <a:off x="7162483" y="3197682"/>
            <a:ext cx="125190" cy="127859"/>
            <a:chOff x="4676550" y="2160575"/>
            <a:chExt cx="51400" cy="52500"/>
          </a:xfrm>
        </p:grpSpPr>
        <p:sp>
          <p:nvSpPr>
            <p:cNvPr id="3446" name="Google Shape;3446;p77"/>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77"/>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77"/>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49" name="Google Shape;3449;p77"/>
          <p:cNvGrpSpPr/>
          <p:nvPr/>
        </p:nvGrpSpPr>
        <p:grpSpPr>
          <a:xfrm>
            <a:off x="7459741" y="3204714"/>
            <a:ext cx="145405" cy="113794"/>
            <a:chOff x="4768325" y="2163475"/>
            <a:chExt cx="59700" cy="46725"/>
          </a:xfrm>
        </p:grpSpPr>
        <p:sp>
          <p:nvSpPr>
            <p:cNvPr id="3450" name="Google Shape;3450;p77"/>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77"/>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52" name="Google Shape;3452;p77"/>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77"/>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77"/>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77"/>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77"/>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77"/>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58" name="Google Shape;3458;p77"/>
          <p:cNvGrpSpPr/>
          <p:nvPr/>
        </p:nvGrpSpPr>
        <p:grpSpPr>
          <a:xfrm>
            <a:off x="7476059" y="3459808"/>
            <a:ext cx="112768" cy="106853"/>
            <a:chOff x="4768575" y="2253950"/>
            <a:chExt cx="46300" cy="43875"/>
          </a:xfrm>
        </p:grpSpPr>
        <p:sp>
          <p:nvSpPr>
            <p:cNvPr id="3459" name="Google Shape;3459;p77"/>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77"/>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61" name="Google Shape;3461;p77"/>
          <p:cNvGrpSpPr/>
          <p:nvPr/>
        </p:nvGrpSpPr>
        <p:grpSpPr>
          <a:xfrm>
            <a:off x="7775682" y="3948834"/>
            <a:ext cx="118187" cy="146246"/>
            <a:chOff x="4960900" y="2433225"/>
            <a:chExt cx="48525" cy="60050"/>
          </a:xfrm>
        </p:grpSpPr>
        <p:sp>
          <p:nvSpPr>
            <p:cNvPr id="3462" name="Google Shape;3462;p77"/>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77"/>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64" name="Google Shape;3464;p77"/>
          <p:cNvGrpSpPr/>
          <p:nvPr/>
        </p:nvGrpSpPr>
        <p:grpSpPr>
          <a:xfrm>
            <a:off x="7464247" y="4212895"/>
            <a:ext cx="136394" cy="143810"/>
            <a:chOff x="4854075" y="2527625"/>
            <a:chExt cx="56000" cy="59050"/>
          </a:xfrm>
        </p:grpSpPr>
        <p:sp>
          <p:nvSpPr>
            <p:cNvPr id="3465" name="Google Shape;3465;p77"/>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77"/>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67" name="Google Shape;3467;p77"/>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77"/>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77"/>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70" name="Google Shape;3470;p77"/>
          <p:cNvGrpSpPr/>
          <p:nvPr/>
        </p:nvGrpSpPr>
        <p:grpSpPr>
          <a:xfrm>
            <a:off x="8088458" y="3676639"/>
            <a:ext cx="99312" cy="160797"/>
            <a:chOff x="5059700" y="2334775"/>
            <a:chExt cx="40775" cy="66025"/>
          </a:xfrm>
        </p:grpSpPr>
        <p:sp>
          <p:nvSpPr>
            <p:cNvPr id="3471" name="Google Shape;3471;p77"/>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77"/>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77"/>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77"/>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77"/>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77"/>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77"/>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77"/>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77"/>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80" name="Google Shape;3480;p77"/>
          <p:cNvGrpSpPr/>
          <p:nvPr/>
        </p:nvGrpSpPr>
        <p:grpSpPr>
          <a:xfrm>
            <a:off x="8045622" y="3941771"/>
            <a:ext cx="184984" cy="160371"/>
            <a:chOff x="5037700" y="2430325"/>
            <a:chExt cx="75950" cy="65850"/>
          </a:xfrm>
        </p:grpSpPr>
        <p:sp>
          <p:nvSpPr>
            <p:cNvPr id="3481" name="Google Shape;3481;p77"/>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77"/>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83" name="Google Shape;3483;p77"/>
          <p:cNvGrpSpPr/>
          <p:nvPr/>
        </p:nvGrpSpPr>
        <p:grpSpPr>
          <a:xfrm>
            <a:off x="7465128" y="3708223"/>
            <a:ext cx="173014" cy="97629"/>
            <a:chOff x="4756975" y="2341800"/>
            <a:chExt cx="91975" cy="51925"/>
          </a:xfrm>
        </p:grpSpPr>
        <p:sp>
          <p:nvSpPr>
            <p:cNvPr id="3484" name="Google Shape;3484;p77"/>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77"/>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77"/>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77"/>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77"/>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77"/>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77"/>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77"/>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77"/>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77"/>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77"/>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77"/>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77"/>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77"/>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77"/>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77"/>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77"/>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77"/>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77"/>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77"/>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04" name="Google Shape;3504;p77"/>
          <p:cNvGrpSpPr/>
          <p:nvPr/>
        </p:nvGrpSpPr>
        <p:grpSpPr>
          <a:xfrm>
            <a:off x="7732065" y="4196920"/>
            <a:ext cx="212497" cy="175761"/>
            <a:chOff x="4943575" y="2516350"/>
            <a:chExt cx="98675" cy="81700"/>
          </a:xfrm>
        </p:grpSpPr>
        <p:sp>
          <p:nvSpPr>
            <p:cNvPr id="3505" name="Google Shape;3505;p77"/>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77"/>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77"/>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77"/>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77"/>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77"/>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77"/>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77"/>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77"/>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77"/>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77"/>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77"/>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77"/>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77"/>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77"/>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77"/>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77"/>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77"/>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77"/>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77"/>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77"/>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77"/>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77"/>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77"/>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77"/>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77"/>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77"/>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77"/>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77"/>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77"/>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77"/>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77"/>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77"/>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77"/>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77"/>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77"/>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77"/>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77"/>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77"/>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77"/>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77"/>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77"/>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77"/>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77"/>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77"/>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77"/>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77"/>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77"/>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77"/>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77"/>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77"/>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77"/>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77"/>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77"/>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77"/>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77"/>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77"/>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77"/>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77"/>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77"/>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77"/>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77"/>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77"/>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77"/>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77"/>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77"/>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77"/>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77"/>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77"/>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77"/>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77"/>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77"/>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77"/>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77"/>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77"/>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77"/>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77"/>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77"/>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83" name="Google Shape;3583;p77"/>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77"/>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77"/>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77"/>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77"/>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84" name="Shape 984"/>
        <p:cNvGrpSpPr/>
        <p:nvPr/>
      </p:nvGrpSpPr>
      <p:grpSpPr>
        <a:xfrm>
          <a:off x="0" y="0"/>
          <a:ext cx="0" cy="0"/>
          <a:chOff x="0" y="0"/>
          <a:chExt cx="0" cy="0"/>
        </a:xfrm>
      </p:grpSpPr>
      <p:sp>
        <p:nvSpPr>
          <p:cNvPr id="985" name="Google Shape;985;p42"/>
          <p:cNvSpPr txBox="1"/>
          <p:nvPr>
            <p:ph type="title"/>
          </p:nvPr>
        </p:nvSpPr>
        <p:spPr>
          <a:xfrm>
            <a:off x="994338" y="1260125"/>
            <a:ext cx="4907400" cy="1208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WHOA!</a:t>
            </a:r>
            <a:endParaRPr/>
          </a:p>
        </p:txBody>
      </p:sp>
      <p:grpSp>
        <p:nvGrpSpPr>
          <p:cNvPr id="986" name="Google Shape;986;p42"/>
          <p:cNvGrpSpPr/>
          <p:nvPr/>
        </p:nvGrpSpPr>
        <p:grpSpPr>
          <a:xfrm>
            <a:off x="4595250" y="123050"/>
            <a:ext cx="5065525" cy="5216850"/>
            <a:chOff x="956700" y="180200"/>
            <a:chExt cx="5065525" cy="5216850"/>
          </a:xfrm>
        </p:grpSpPr>
        <p:sp>
          <p:nvSpPr>
            <p:cNvPr id="987" name="Google Shape;987;p42"/>
            <p:cNvSpPr/>
            <p:nvPr/>
          </p:nvSpPr>
          <p:spPr>
            <a:xfrm>
              <a:off x="3399675" y="247775"/>
              <a:ext cx="199650" cy="92975"/>
            </a:xfrm>
            <a:custGeom>
              <a:rect b="b" l="l" r="r" t="t"/>
              <a:pathLst>
                <a:path extrusionOk="0" h="3719" w="7986">
                  <a:moveTo>
                    <a:pt x="7140" y="1"/>
                  </a:moveTo>
                  <a:lnTo>
                    <a:pt x="0" y="3085"/>
                  </a:lnTo>
                  <a:lnTo>
                    <a:pt x="0" y="3719"/>
                  </a:lnTo>
                  <a:lnTo>
                    <a:pt x="7985" y="297"/>
                  </a:lnTo>
                  <a:lnTo>
                    <a:pt x="7140" y="1"/>
                  </a:lnTo>
                  <a:close/>
                </a:path>
              </a:pathLst>
            </a:custGeom>
            <a:solidFill>
              <a:srgbClr val="8061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42"/>
            <p:cNvSpPr/>
            <p:nvPr/>
          </p:nvSpPr>
          <p:spPr>
            <a:xfrm>
              <a:off x="1083425" y="5374575"/>
              <a:ext cx="23275" cy="7425"/>
            </a:xfrm>
            <a:custGeom>
              <a:rect b="b" l="l" r="r" t="t"/>
              <a:pathLst>
                <a:path extrusionOk="0" h="297" w="931">
                  <a:moveTo>
                    <a:pt x="930" y="1"/>
                  </a:moveTo>
                  <a:lnTo>
                    <a:pt x="1" y="170"/>
                  </a:lnTo>
                  <a:lnTo>
                    <a:pt x="254" y="296"/>
                  </a:lnTo>
                  <a:lnTo>
                    <a:pt x="930" y="1"/>
                  </a:lnTo>
                  <a:close/>
                </a:path>
              </a:pathLst>
            </a:custGeom>
            <a:solidFill>
              <a:srgbClr val="8061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42"/>
            <p:cNvSpPr/>
            <p:nvPr/>
          </p:nvSpPr>
          <p:spPr>
            <a:xfrm>
              <a:off x="967250" y="242500"/>
              <a:ext cx="5054975" cy="5154550"/>
            </a:xfrm>
            <a:custGeom>
              <a:rect b="b" l="l" r="r" t="t"/>
              <a:pathLst>
                <a:path extrusionOk="0" h="206182" w="202199">
                  <a:moveTo>
                    <a:pt x="97551" y="1"/>
                  </a:moveTo>
                  <a:cubicBezTo>
                    <a:pt x="91425" y="1"/>
                    <a:pt x="86271" y="2705"/>
                    <a:pt x="84581" y="6422"/>
                  </a:cubicBezTo>
                  <a:cubicBezTo>
                    <a:pt x="79807" y="8999"/>
                    <a:pt x="76892" y="13985"/>
                    <a:pt x="76892" y="19392"/>
                  </a:cubicBezTo>
                  <a:lnTo>
                    <a:pt x="76892" y="21843"/>
                  </a:lnTo>
                  <a:cubicBezTo>
                    <a:pt x="76469" y="21392"/>
                    <a:pt x="75896" y="21148"/>
                    <a:pt x="75324" y="21148"/>
                  </a:cubicBezTo>
                  <a:cubicBezTo>
                    <a:pt x="75037" y="21148"/>
                    <a:pt x="74751" y="21209"/>
                    <a:pt x="74483" y="21336"/>
                  </a:cubicBezTo>
                  <a:cubicBezTo>
                    <a:pt x="73385" y="21801"/>
                    <a:pt x="72920" y="23068"/>
                    <a:pt x="73427" y="24124"/>
                  </a:cubicBezTo>
                  <a:lnTo>
                    <a:pt x="75793" y="29574"/>
                  </a:lnTo>
                  <a:cubicBezTo>
                    <a:pt x="75920" y="29870"/>
                    <a:pt x="76131" y="30123"/>
                    <a:pt x="76385" y="30335"/>
                  </a:cubicBezTo>
                  <a:lnTo>
                    <a:pt x="76385" y="30419"/>
                  </a:lnTo>
                  <a:cubicBezTo>
                    <a:pt x="76258" y="30419"/>
                    <a:pt x="76173" y="30461"/>
                    <a:pt x="76089" y="30461"/>
                  </a:cubicBezTo>
                  <a:cubicBezTo>
                    <a:pt x="76131" y="31349"/>
                    <a:pt x="76216" y="32236"/>
                    <a:pt x="76342" y="33081"/>
                  </a:cubicBezTo>
                  <a:lnTo>
                    <a:pt x="76342" y="33292"/>
                  </a:lnTo>
                  <a:lnTo>
                    <a:pt x="73976" y="43009"/>
                  </a:lnTo>
                  <a:cubicBezTo>
                    <a:pt x="73554" y="44615"/>
                    <a:pt x="74526" y="46220"/>
                    <a:pt x="76131" y="46642"/>
                  </a:cubicBezTo>
                  <a:cubicBezTo>
                    <a:pt x="76345" y="46693"/>
                    <a:pt x="76564" y="46717"/>
                    <a:pt x="76781" y="46717"/>
                  </a:cubicBezTo>
                  <a:cubicBezTo>
                    <a:pt x="77292" y="46717"/>
                    <a:pt x="77799" y="46584"/>
                    <a:pt x="78243" y="46347"/>
                  </a:cubicBezTo>
                  <a:cubicBezTo>
                    <a:pt x="79638" y="48839"/>
                    <a:pt x="81708" y="50867"/>
                    <a:pt x="84243" y="52177"/>
                  </a:cubicBezTo>
                  <a:lnTo>
                    <a:pt x="84243" y="59528"/>
                  </a:lnTo>
                  <a:lnTo>
                    <a:pt x="72118" y="59528"/>
                  </a:lnTo>
                  <a:cubicBezTo>
                    <a:pt x="70005" y="59528"/>
                    <a:pt x="67893" y="59824"/>
                    <a:pt x="65907" y="60457"/>
                  </a:cubicBezTo>
                  <a:cubicBezTo>
                    <a:pt x="65273" y="60669"/>
                    <a:pt x="64640" y="60880"/>
                    <a:pt x="64006" y="61176"/>
                  </a:cubicBezTo>
                  <a:cubicBezTo>
                    <a:pt x="62781" y="61683"/>
                    <a:pt x="61598" y="62359"/>
                    <a:pt x="60457" y="63119"/>
                  </a:cubicBezTo>
                  <a:cubicBezTo>
                    <a:pt x="59950" y="63457"/>
                    <a:pt x="59401" y="63880"/>
                    <a:pt x="58894" y="64302"/>
                  </a:cubicBezTo>
                  <a:cubicBezTo>
                    <a:pt x="54078" y="68316"/>
                    <a:pt x="51332" y="74230"/>
                    <a:pt x="51332" y="80483"/>
                  </a:cubicBezTo>
                  <a:lnTo>
                    <a:pt x="51332" y="81286"/>
                  </a:lnTo>
                  <a:lnTo>
                    <a:pt x="51332" y="128266"/>
                  </a:lnTo>
                  <a:cubicBezTo>
                    <a:pt x="51332" y="129533"/>
                    <a:pt x="51458" y="130800"/>
                    <a:pt x="51670" y="132026"/>
                  </a:cubicBezTo>
                  <a:cubicBezTo>
                    <a:pt x="50909" y="132195"/>
                    <a:pt x="50191" y="132448"/>
                    <a:pt x="49430" y="132786"/>
                  </a:cubicBezTo>
                  <a:cubicBezTo>
                    <a:pt x="40389" y="136588"/>
                    <a:pt x="36841" y="147657"/>
                    <a:pt x="42037" y="156022"/>
                  </a:cubicBezTo>
                  <a:cubicBezTo>
                    <a:pt x="40939" y="156952"/>
                    <a:pt x="40094" y="158135"/>
                    <a:pt x="39544" y="159487"/>
                  </a:cubicBezTo>
                  <a:cubicBezTo>
                    <a:pt x="38319" y="157205"/>
                    <a:pt x="35911" y="155769"/>
                    <a:pt x="33334" y="155769"/>
                  </a:cubicBezTo>
                  <a:lnTo>
                    <a:pt x="29109" y="155769"/>
                  </a:lnTo>
                  <a:cubicBezTo>
                    <a:pt x="25180" y="155811"/>
                    <a:pt x="21969" y="159022"/>
                    <a:pt x="22012" y="162951"/>
                  </a:cubicBezTo>
                  <a:lnTo>
                    <a:pt x="22012" y="167176"/>
                  </a:lnTo>
                  <a:cubicBezTo>
                    <a:pt x="22012" y="167810"/>
                    <a:pt x="22096" y="168443"/>
                    <a:pt x="22265" y="169077"/>
                  </a:cubicBezTo>
                  <a:lnTo>
                    <a:pt x="21674" y="169077"/>
                  </a:lnTo>
                  <a:cubicBezTo>
                    <a:pt x="18928" y="169077"/>
                    <a:pt x="16731" y="171274"/>
                    <a:pt x="16731" y="173978"/>
                  </a:cubicBezTo>
                  <a:cubicBezTo>
                    <a:pt x="16731" y="176724"/>
                    <a:pt x="18928" y="178921"/>
                    <a:pt x="21674" y="178921"/>
                  </a:cubicBezTo>
                  <a:lnTo>
                    <a:pt x="11323" y="178921"/>
                  </a:lnTo>
                  <a:cubicBezTo>
                    <a:pt x="10647" y="178921"/>
                    <a:pt x="10098" y="179470"/>
                    <a:pt x="10098" y="180146"/>
                  </a:cubicBezTo>
                  <a:cubicBezTo>
                    <a:pt x="10098" y="180273"/>
                    <a:pt x="10140" y="180442"/>
                    <a:pt x="10182" y="180569"/>
                  </a:cubicBezTo>
                  <a:lnTo>
                    <a:pt x="7309" y="180569"/>
                  </a:lnTo>
                  <a:cubicBezTo>
                    <a:pt x="3254" y="180611"/>
                    <a:pt x="0" y="183906"/>
                    <a:pt x="0" y="187962"/>
                  </a:cubicBezTo>
                  <a:lnTo>
                    <a:pt x="0" y="198313"/>
                  </a:lnTo>
                  <a:cubicBezTo>
                    <a:pt x="0" y="202368"/>
                    <a:pt x="3254" y="205706"/>
                    <a:pt x="7309" y="205706"/>
                  </a:cubicBezTo>
                  <a:lnTo>
                    <a:pt x="74441" y="205706"/>
                  </a:lnTo>
                  <a:cubicBezTo>
                    <a:pt x="74864" y="206002"/>
                    <a:pt x="75371" y="206171"/>
                    <a:pt x="75878" y="206171"/>
                  </a:cubicBezTo>
                  <a:cubicBezTo>
                    <a:pt x="76385" y="206171"/>
                    <a:pt x="76892" y="206002"/>
                    <a:pt x="77272" y="205706"/>
                  </a:cubicBezTo>
                  <a:lnTo>
                    <a:pt x="124801" y="205706"/>
                  </a:lnTo>
                  <a:cubicBezTo>
                    <a:pt x="125244" y="206023"/>
                    <a:pt x="125751" y="206181"/>
                    <a:pt x="126253" y="206181"/>
                  </a:cubicBezTo>
                  <a:cubicBezTo>
                    <a:pt x="126755" y="206181"/>
                    <a:pt x="127251" y="206023"/>
                    <a:pt x="127673" y="205706"/>
                  </a:cubicBezTo>
                  <a:lnTo>
                    <a:pt x="194890" y="205706"/>
                  </a:lnTo>
                  <a:cubicBezTo>
                    <a:pt x="198945" y="205706"/>
                    <a:pt x="202199" y="202411"/>
                    <a:pt x="202199" y="198313"/>
                  </a:cubicBezTo>
                  <a:lnTo>
                    <a:pt x="202199" y="187962"/>
                  </a:lnTo>
                  <a:cubicBezTo>
                    <a:pt x="202199" y="183864"/>
                    <a:pt x="198945" y="180569"/>
                    <a:pt x="194890" y="180569"/>
                  </a:cubicBezTo>
                  <a:lnTo>
                    <a:pt x="188890" y="180569"/>
                  </a:lnTo>
                  <a:cubicBezTo>
                    <a:pt x="188933" y="180400"/>
                    <a:pt x="188975" y="180273"/>
                    <a:pt x="188975" y="180146"/>
                  </a:cubicBezTo>
                  <a:cubicBezTo>
                    <a:pt x="188975" y="179470"/>
                    <a:pt x="188426" y="178921"/>
                    <a:pt x="187750" y="178921"/>
                  </a:cubicBezTo>
                  <a:lnTo>
                    <a:pt x="179849" y="178921"/>
                  </a:lnTo>
                  <a:cubicBezTo>
                    <a:pt x="182553" y="178921"/>
                    <a:pt x="184750" y="176682"/>
                    <a:pt x="184750" y="173978"/>
                  </a:cubicBezTo>
                  <a:cubicBezTo>
                    <a:pt x="184750" y="171232"/>
                    <a:pt x="182553" y="169035"/>
                    <a:pt x="179849" y="169035"/>
                  </a:cubicBezTo>
                  <a:lnTo>
                    <a:pt x="177610" y="169035"/>
                  </a:lnTo>
                  <a:cubicBezTo>
                    <a:pt x="177610" y="168908"/>
                    <a:pt x="177653" y="168781"/>
                    <a:pt x="177653" y="168612"/>
                  </a:cubicBezTo>
                  <a:lnTo>
                    <a:pt x="177653" y="163331"/>
                  </a:lnTo>
                  <a:cubicBezTo>
                    <a:pt x="177653" y="162571"/>
                    <a:pt x="177484" y="161853"/>
                    <a:pt x="177188" y="161134"/>
                  </a:cubicBezTo>
                  <a:cubicBezTo>
                    <a:pt x="176385" y="158008"/>
                    <a:pt x="173555" y="155769"/>
                    <a:pt x="170301" y="155769"/>
                  </a:cubicBezTo>
                  <a:lnTo>
                    <a:pt x="166077" y="155769"/>
                  </a:lnTo>
                  <a:cubicBezTo>
                    <a:pt x="162739" y="155769"/>
                    <a:pt x="159866" y="158135"/>
                    <a:pt x="159148" y="161388"/>
                  </a:cubicBezTo>
                  <a:cubicBezTo>
                    <a:pt x="159064" y="161092"/>
                    <a:pt x="158937" y="160796"/>
                    <a:pt x="158810" y="160501"/>
                  </a:cubicBezTo>
                  <a:cubicBezTo>
                    <a:pt x="158430" y="158980"/>
                    <a:pt x="157627" y="157586"/>
                    <a:pt x="156529" y="156487"/>
                  </a:cubicBezTo>
                  <a:cubicBezTo>
                    <a:pt x="158261" y="153826"/>
                    <a:pt x="159190" y="150741"/>
                    <a:pt x="159190" y="147573"/>
                  </a:cubicBezTo>
                  <a:lnTo>
                    <a:pt x="159190" y="147488"/>
                  </a:lnTo>
                  <a:cubicBezTo>
                    <a:pt x="159190" y="147277"/>
                    <a:pt x="159190" y="147066"/>
                    <a:pt x="159148" y="146812"/>
                  </a:cubicBezTo>
                  <a:cubicBezTo>
                    <a:pt x="159148" y="146559"/>
                    <a:pt x="159148" y="146263"/>
                    <a:pt x="159148" y="146010"/>
                  </a:cubicBezTo>
                  <a:cubicBezTo>
                    <a:pt x="159106" y="145587"/>
                    <a:pt x="159021" y="145165"/>
                    <a:pt x="158937" y="144742"/>
                  </a:cubicBezTo>
                  <a:cubicBezTo>
                    <a:pt x="158937" y="144658"/>
                    <a:pt x="158937" y="144615"/>
                    <a:pt x="158937" y="144531"/>
                  </a:cubicBezTo>
                  <a:cubicBezTo>
                    <a:pt x="157669" y="137518"/>
                    <a:pt x="151839" y="132195"/>
                    <a:pt x="144699" y="131561"/>
                  </a:cubicBezTo>
                  <a:lnTo>
                    <a:pt x="144319" y="131476"/>
                  </a:lnTo>
                  <a:cubicBezTo>
                    <a:pt x="144404" y="131012"/>
                    <a:pt x="144446" y="130505"/>
                    <a:pt x="144488" y="129998"/>
                  </a:cubicBezTo>
                  <a:cubicBezTo>
                    <a:pt x="144530" y="129491"/>
                    <a:pt x="144573" y="128857"/>
                    <a:pt x="144573" y="128266"/>
                  </a:cubicBezTo>
                  <a:lnTo>
                    <a:pt x="144573" y="80483"/>
                  </a:lnTo>
                  <a:cubicBezTo>
                    <a:pt x="144573" y="75625"/>
                    <a:pt x="142925" y="70893"/>
                    <a:pt x="139841" y="67133"/>
                  </a:cubicBezTo>
                  <a:cubicBezTo>
                    <a:pt x="135912" y="62316"/>
                    <a:pt x="130039" y="59528"/>
                    <a:pt x="123829" y="59528"/>
                  </a:cubicBezTo>
                  <a:lnTo>
                    <a:pt x="109422" y="59528"/>
                  </a:lnTo>
                  <a:lnTo>
                    <a:pt x="109422" y="52388"/>
                  </a:lnTo>
                  <a:cubicBezTo>
                    <a:pt x="112084" y="51078"/>
                    <a:pt x="114281" y="49008"/>
                    <a:pt x="115760" y="46473"/>
                  </a:cubicBezTo>
                  <a:cubicBezTo>
                    <a:pt x="116107" y="46607"/>
                    <a:pt x="116506" y="46690"/>
                    <a:pt x="116901" y="46690"/>
                  </a:cubicBezTo>
                  <a:cubicBezTo>
                    <a:pt x="117131" y="46690"/>
                    <a:pt x="117359" y="46662"/>
                    <a:pt x="117576" y="46600"/>
                  </a:cubicBezTo>
                  <a:cubicBezTo>
                    <a:pt x="119182" y="46220"/>
                    <a:pt x="120153" y="44572"/>
                    <a:pt x="119731" y="43009"/>
                  </a:cubicBezTo>
                  <a:lnTo>
                    <a:pt x="117745" y="34771"/>
                  </a:lnTo>
                  <a:lnTo>
                    <a:pt x="117745" y="33081"/>
                  </a:lnTo>
                  <a:cubicBezTo>
                    <a:pt x="117914" y="32067"/>
                    <a:pt x="117999" y="31095"/>
                    <a:pt x="117999" y="30081"/>
                  </a:cubicBezTo>
                  <a:cubicBezTo>
                    <a:pt x="117999" y="29828"/>
                    <a:pt x="117999" y="29659"/>
                    <a:pt x="117956" y="29405"/>
                  </a:cubicBezTo>
                  <a:lnTo>
                    <a:pt x="120322" y="24124"/>
                  </a:lnTo>
                  <a:cubicBezTo>
                    <a:pt x="120787" y="23068"/>
                    <a:pt x="120322" y="21801"/>
                    <a:pt x="119266" y="21336"/>
                  </a:cubicBezTo>
                  <a:cubicBezTo>
                    <a:pt x="118981" y="21203"/>
                    <a:pt x="118678" y="21138"/>
                    <a:pt x="118378" y="21138"/>
                  </a:cubicBezTo>
                  <a:cubicBezTo>
                    <a:pt x="118011" y="21138"/>
                    <a:pt x="117648" y="21235"/>
                    <a:pt x="117323" y="21420"/>
                  </a:cubicBezTo>
                  <a:lnTo>
                    <a:pt x="117323" y="19392"/>
                  </a:lnTo>
                  <a:cubicBezTo>
                    <a:pt x="117323" y="14449"/>
                    <a:pt x="114872" y="9844"/>
                    <a:pt x="110732" y="7056"/>
                  </a:cubicBezTo>
                  <a:cubicBezTo>
                    <a:pt x="109380" y="3042"/>
                    <a:pt x="103972" y="1"/>
                    <a:pt x="9755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42"/>
            <p:cNvSpPr/>
            <p:nvPr/>
          </p:nvSpPr>
          <p:spPr>
            <a:xfrm>
              <a:off x="956700" y="4695450"/>
              <a:ext cx="5056025" cy="628450"/>
            </a:xfrm>
            <a:custGeom>
              <a:rect b="b" l="l" r="r" t="t"/>
              <a:pathLst>
                <a:path extrusionOk="0" h="25138" w="202241">
                  <a:moveTo>
                    <a:pt x="7309" y="0"/>
                  </a:moveTo>
                  <a:cubicBezTo>
                    <a:pt x="3253" y="0"/>
                    <a:pt x="0" y="3295"/>
                    <a:pt x="0" y="7394"/>
                  </a:cubicBezTo>
                  <a:lnTo>
                    <a:pt x="0" y="17744"/>
                  </a:lnTo>
                  <a:cubicBezTo>
                    <a:pt x="0" y="21800"/>
                    <a:pt x="3253" y="25138"/>
                    <a:pt x="7309" y="25138"/>
                  </a:cubicBezTo>
                  <a:lnTo>
                    <a:pt x="194889" y="25138"/>
                  </a:lnTo>
                  <a:cubicBezTo>
                    <a:pt x="198945" y="25138"/>
                    <a:pt x="202240" y="21800"/>
                    <a:pt x="202198" y="17744"/>
                  </a:cubicBezTo>
                  <a:lnTo>
                    <a:pt x="202198" y="7394"/>
                  </a:lnTo>
                  <a:cubicBezTo>
                    <a:pt x="202240" y="3295"/>
                    <a:pt x="198945" y="0"/>
                    <a:pt x="194889" y="0"/>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42"/>
            <p:cNvSpPr/>
            <p:nvPr/>
          </p:nvSpPr>
          <p:spPr>
            <a:xfrm>
              <a:off x="1506975" y="4075450"/>
              <a:ext cx="461575" cy="463700"/>
            </a:xfrm>
            <a:custGeom>
              <a:rect b="b" l="l" r="r" t="t"/>
              <a:pathLst>
                <a:path extrusionOk="0" h="18548" w="18463">
                  <a:moveTo>
                    <a:pt x="7140" y="1"/>
                  </a:moveTo>
                  <a:cubicBezTo>
                    <a:pt x="3211" y="1"/>
                    <a:pt x="0" y="3211"/>
                    <a:pt x="42" y="7183"/>
                  </a:cubicBezTo>
                  <a:lnTo>
                    <a:pt x="42" y="11408"/>
                  </a:lnTo>
                  <a:cubicBezTo>
                    <a:pt x="0" y="15337"/>
                    <a:pt x="3169" y="18505"/>
                    <a:pt x="7098" y="18547"/>
                  </a:cubicBezTo>
                  <a:lnTo>
                    <a:pt x="11323" y="18547"/>
                  </a:lnTo>
                  <a:cubicBezTo>
                    <a:pt x="15294" y="18547"/>
                    <a:pt x="18462" y="15337"/>
                    <a:pt x="18420" y="11408"/>
                  </a:cubicBezTo>
                  <a:lnTo>
                    <a:pt x="18420" y="7183"/>
                  </a:lnTo>
                  <a:cubicBezTo>
                    <a:pt x="18462" y="3211"/>
                    <a:pt x="15294" y="43"/>
                    <a:pt x="11365"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42"/>
            <p:cNvSpPr/>
            <p:nvPr/>
          </p:nvSpPr>
          <p:spPr>
            <a:xfrm>
              <a:off x="1514350" y="4135650"/>
              <a:ext cx="256700" cy="390825"/>
            </a:xfrm>
            <a:custGeom>
              <a:rect b="b" l="l" r="r" t="t"/>
              <a:pathLst>
                <a:path extrusionOk="0" h="15633" w="10268">
                  <a:moveTo>
                    <a:pt x="5113" y="1"/>
                  </a:moveTo>
                  <a:cubicBezTo>
                    <a:pt x="2282" y="1"/>
                    <a:pt x="1" y="2324"/>
                    <a:pt x="1" y="5155"/>
                  </a:cubicBezTo>
                  <a:lnTo>
                    <a:pt x="1" y="10436"/>
                  </a:lnTo>
                  <a:cubicBezTo>
                    <a:pt x="1" y="13309"/>
                    <a:pt x="2282" y="15632"/>
                    <a:pt x="5113" y="15632"/>
                  </a:cubicBezTo>
                  <a:cubicBezTo>
                    <a:pt x="7986" y="15632"/>
                    <a:pt x="10267" y="13309"/>
                    <a:pt x="10267" y="10436"/>
                  </a:cubicBezTo>
                  <a:lnTo>
                    <a:pt x="10267" y="5155"/>
                  </a:lnTo>
                  <a:cubicBezTo>
                    <a:pt x="10267" y="2324"/>
                    <a:pt x="7986" y="1"/>
                    <a:pt x="5113" y="1"/>
                  </a:cubicBezTo>
                  <a:close/>
                </a:path>
              </a:pathLst>
            </a:custGeom>
            <a:solidFill>
              <a:srgbClr val="B374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42"/>
            <p:cNvSpPr/>
            <p:nvPr/>
          </p:nvSpPr>
          <p:spPr>
            <a:xfrm>
              <a:off x="1718200" y="4135650"/>
              <a:ext cx="256675" cy="390825"/>
            </a:xfrm>
            <a:custGeom>
              <a:rect b="b" l="l" r="r" t="t"/>
              <a:pathLst>
                <a:path extrusionOk="0" h="15633" w="10267">
                  <a:moveTo>
                    <a:pt x="5155" y="1"/>
                  </a:moveTo>
                  <a:cubicBezTo>
                    <a:pt x="2282" y="1"/>
                    <a:pt x="1" y="2324"/>
                    <a:pt x="1" y="5155"/>
                  </a:cubicBezTo>
                  <a:lnTo>
                    <a:pt x="1" y="10436"/>
                  </a:lnTo>
                  <a:cubicBezTo>
                    <a:pt x="1" y="13309"/>
                    <a:pt x="2282" y="15632"/>
                    <a:pt x="5155" y="15632"/>
                  </a:cubicBezTo>
                  <a:cubicBezTo>
                    <a:pt x="7986" y="15632"/>
                    <a:pt x="10267" y="13309"/>
                    <a:pt x="10267" y="10436"/>
                  </a:cubicBezTo>
                  <a:lnTo>
                    <a:pt x="10267" y="5155"/>
                  </a:lnTo>
                  <a:cubicBezTo>
                    <a:pt x="10267" y="2324"/>
                    <a:pt x="7986" y="1"/>
                    <a:pt x="51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42"/>
            <p:cNvSpPr/>
            <p:nvPr/>
          </p:nvSpPr>
          <p:spPr>
            <a:xfrm>
              <a:off x="4931150" y="4075450"/>
              <a:ext cx="460525" cy="463700"/>
            </a:xfrm>
            <a:custGeom>
              <a:rect b="b" l="l" r="r" t="t"/>
              <a:pathLst>
                <a:path extrusionOk="0" h="18548" w="18421">
                  <a:moveTo>
                    <a:pt x="7098" y="1"/>
                  </a:moveTo>
                  <a:cubicBezTo>
                    <a:pt x="3169" y="1"/>
                    <a:pt x="1" y="3211"/>
                    <a:pt x="1" y="7183"/>
                  </a:cubicBezTo>
                  <a:lnTo>
                    <a:pt x="1" y="11408"/>
                  </a:lnTo>
                  <a:cubicBezTo>
                    <a:pt x="1" y="15337"/>
                    <a:pt x="3169" y="18547"/>
                    <a:pt x="7098" y="18547"/>
                  </a:cubicBezTo>
                  <a:lnTo>
                    <a:pt x="11323" y="18547"/>
                  </a:lnTo>
                  <a:cubicBezTo>
                    <a:pt x="15252" y="18547"/>
                    <a:pt x="18421" y="15337"/>
                    <a:pt x="18421" y="11408"/>
                  </a:cubicBezTo>
                  <a:lnTo>
                    <a:pt x="18421" y="7183"/>
                  </a:lnTo>
                  <a:cubicBezTo>
                    <a:pt x="18421" y="3211"/>
                    <a:pt x="15252" y="1"/>
                    <a:pt x="11323"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42"/>
            <p:cNvSpPr/>
            <p:nvPr/>
          </p:nvSpPr>
          <p:spPr>
            <a:xfrm>
              <a:off x="4937500" y="4135650"/>
              <a:ext cx="257725" cy="390825"/>
            </a:xfrm>
            <a:custGeom>
              <a:rect b="b" l="l" r="r" t="t"/>
              <a:pathLst>
                <a:path extrusionOk="0" h="15633" w="10309">
                  <a:moveTo>
                    <a:pt x="5154" y="1"/>
                  </a:moveTo>
                  <a:cubicBezTo>
                    <a:pt x="2281" y="1"/>
                    <a:pt x="0" y="2324"/>
                    <a:pt x="0" y="5155"/>
                  </a:cubicBezTo>
                  <a:lnTo>
                    <a:pt x="0" y="10436"/>
                  </a:lnTo>
                  <a:cubicBezTo>
                    <a:pt x="0" y="13309"/>
                    <a:pt x="2281" y="15632"/>
                    <a:pt x="5154" y="15632"/>
                  </a:cubicBezTo>
                  <a:cubicBezTo>
                    <a:pt x="7985" y="15632"/>
                    <a:pt x="10309" y="13309"/>
                    <a:pt x="10266" y="10436"/>
                  </a:cubicBezTo>
                  <a:lnTo>
                    <a:pt x="10266" y="5155"/>
                  </a:lnTo>
                  <a:cubicBezTo>
                    <a:pt x="10266" y="2324"/>
                    <a:pt x="7985" y="1"/>
                    <a:pt x="5154" y="1"/>
                  </a:cubicBezTo>
                  <a:close/>
                </a:path>
              </a:pathLst>
            </a:custGeom>
            <a:solidFill>
              <a:srgbClr val="B374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42"/>
            <p:cNvSpPr/>
            <p:nvPr/>
          </p:nvSpPr>
          <p:spPr>
            <a:xfrm>
              <a:off x="5141325" y="4135650"/>
              <a:ext cx="257750" cy="390825"/>
            </a:xfrm>
            <a:custGeom>
              <a:rect b="b" l="l" r="r" t="t"/>
              <a:pathLst>
                <a:path extrusionOk="0" h="15633" w="10310">
                  <a:moveTo>
                    <a:pt x="5155" y="1"/>
                  </a:moveTo>
                  <a:cubicBezTo>
                    <a:pt x="2282" y="1"/>
                    <a:pt x="1" y="2324"/>
                    <a:pt x="1" y="5155"/>
                  </a:cubicBezTo>
                  <a:lnTo>
                    <a:pt x="1" y="10436"/>
                  </a:lnTo>
                  <a:cubicBezTo>
                    <a:pt x="1" y="13309"/>
                    <a:pt x="2282" y="15632"/>
                    <a:pt x="5155" y="15632"/>
                  </a:cubicBezTo>
                  <a:cubicBezTo>
                    <a:pt x="7986" y="15632"/>
                    <a:pt x="10309" y="13309"/>
                    <a:pt x="10267" y="10436"/>
                  </a:cubicBezTo>
                  <a:lnTo>
                    <a:pt x="10267" y="5155"/>
                  </a:lnTo>
                  <a:cubicBezTo>
                    <a:pt x="10309" y="2324"/>
                    <a:pt x="7986" y="1"/>
                    <a:pt x="51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42"/>
            <p:cNvSpPr/>
            <p:nvPr/>
          </p:nvSpPr>
          <p:spPr>
            <a:xfrm>
              <a:off x="2239975" y="1669425"/>
              <a:ext cx="2333150" cy="2242350"/>
            </a:xfrm>
            <a:custGeom>
              <a:rect b="b" l="l" r="r" t="t"/>
              <a:pathLst>
                <a:path extrusionOk="0" h="89694" w="93326">
                  <a:moveTo>
                    <a:pt x="20828" y="1"/>
                  </a:moveTo>
                  <a:cubicBezTo>
                    <a:pt x="9295" y="43"/>
                    <a:pt x="0" y="9422"/>
                    <a:pt x="42" y="20913"/>
                  </a:cubicBezTo>
                  <a:lnTo>
                    <a:pt x="42" y="68738"/>
                  </a:lnTo>
                  <a:cubicBezTo>
                    <a:pt x="0" y="80230"/>
                    <a:pt x="9295" y="89609"/>
                    <a:pt x="20828" y="89693"/>
                  </a:cubicBezTo>
                  <a:lnTo>
                    <a:pt x="72497" y="89693"/>
                  </a:lnTo>
                  <a:cubicBezTo>
                    <a:pt x="83989" y="89609"/>
                    <a:pt x="93283" y="80230"/>
                    <a:pt x="93241" y="68738"/>
                  </a:cubicBezTo>
                  <a:lnTo>
                    <a:pt x="93241" y="20913"/>
                  </a:lnTo>
                  <a:cubicBezTo>
                    <a:pt x="93326" y="9422"/>
                    <a:pt x="84031" y="43"/>
                    <a:pt x="72497" y="1"/>
                  </a:cubicBezTo>
                  <a:close/>
                </a:path>
              </a:pathLst>
            </a:custGeom>
            <a:solidFill>
              <a:srgbClr val="7C1F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42"/>
            <p:cNvSpPr/>
            <p:nvPr/>
          </p:nvSpPr>
          <p:spPr>
            <a:xfrm>
              <a:off x="2239975" y="1669425"/>
              <a:ext cx="2332100" cy="1778675"/>
            </a:xfrm>
            <a:custGeom>
              <a:rect b="b" l="l" r="r" t="t"/>
              <a:pathLst>
                <a:path extrusionOk="0" h="71147" w="93284">
                  <a:moveTo>
                    <a:pt x="20828" y="1"/>
                  </a:moveTo>
                  <a:cubicBezTo>
                    <a:pt x="9295" y="43"/>
                    <a:pt x="0" y="9422"/>
                    <a:pt x="42" y="20913"/>
                  </a:cubicBezTo>
                  <a:lnTo>
                    <a:pt x="42" y="21716"/>
                  </a:lnTo>
                  <a:cubicBezTo>
                    <a:pt x="3929" y="23026"/>
                    <a:pt x="79764" y="63415"/>
                    <a:pt x="93114" y="71146"/>
                  </a:cubicBezTo>
                  <a:cubicBezTo>
                    <a:pt x="93199" y="70344"/>
                    <a:pt x="93241" y="69541"/>
                    <a:pt x="93241" y="68738"/>
                  </a:cubicBezTo>
                  <a:lnTo>
                    <a:pt x="93241" y="20913"/>
                  </a:lnTo>
                  <a:cubicBezTo>
                    <a:pt x="93283" y="9422"/>
                    <a:pt x="83989" y="43"/>
                    <a:pt x="724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42"/>
            <p:cNvSpPr/>
            <p:nvPr/>
          </p:nvSpPr>
          <p:spPr>
            <a:xfrm>
              <a:off x="2919100" y="1671550"/>
              <a:ext cx="1078400" cy="893550"/>
            </a:xfrm>
            <a:custGeom>
              <a:rect b="b" l="l" r="r" t="t"/>
              <a:pathLst>
                <a:path extrusionOk="0" h="35742" w="43136">
                  <a:moveTo>
                    <a:pt x="0" y="0"/>
                  </a:moveTo>
                  <a:lnTo>
                    <a:pt x="0" y="35742"/>
                  </a:lnTo>
                  <a:lnTo>
                    <a:pt x="43135" y="0"/>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42"/>
            <p:cNvSpPr/>
            <p:nvPr/>
          </p:nvSpPr>
          <p:spPr>
            <a:xfrm>
              <a:off x="4048175" y="2913625"/>
              <a:ext cx="81350" cy="565100"/>
            </a:xfrm>
            <a:custGeom>
              <a:rect b="b" l="l" r="r" t="t"/>
              <a:pathLst>
                <a:path extrusionOk="0" h="22604" w="3254">
                  <a:moveTo>
                    <a:pt x="3253" y="1"/>
                  </a:moveTo>
                  <a:lnTo>
                    <a:pt x="0" y="22603"/>
                  </a:lnTo>
                  <a:lnTo>
                    <a:pt x="3253" y="22603"/>
                  </a:lnTo>
                  <a:lnTo>
                    <a:pt x="325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42"/>
            <p:cNvSpPr/>
            <p:nvPr/>
          </p:nvSpPr>
          <p:spPr>
            <a:xfrm>
              <a:off x="2695175" y="2913625"/>
              <a:ext cx="88750" cy="565100"/>
            </a:xfrm>
            <a:custGeom>
              <a:rect b="b" l="l" r="r" t="t"/>
              <a:pathLst>
                <a:path extrusionOk="0" h="22604" w="3550">
                  <a:moveTo>
                    <a:pt x="1" y="1"/>
                  </a:moveTo>
                  <a:lnTo>
                    <a:pt x="1" y="22603"/>
                  </a:lnTo>
                  <a:lnTo>
                    <a:pt x="3550" y="22603"/>
                  </a:lnTo>
                  <a:lnTo>
                    <a:pt x="1" y="1"/>
                  </a:lnTo>
                  <a:close/>
                </a:path>
              </a:pathLst>
            </a:custGeom>
            <a:solidFill>
              <a:srgbClr val="B29C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42"/>
            <p:cNvSpPr/>
            <p:nvPr/>
          </p:nvSpPr>
          <p:spPr>
            <a:xfrm>
              <a:off x="3061675" y="1394825"/>
              <a:ext cx="630575" cy="487975"/>
            </a:xfrm>
            <a:custGeom>
              <a:rect b="b" l="l" r="r" t="t"/>
              <a:pathLst>
                <a:path extrusionOk="0" h="19519" w="25223">
                  <a:moveTo>
                    <a:pt x="3676" y="0"/>
                  </a:moveTo>
                  <a:cubicBezTo>
                    <a:pt x="1649" y="0"/>
                    <a:pt x="1" y="1648"/>
                    <a:pt x="1" y="3676"/>
                  </a:cubicBezTo>
                  <a:lnTo>
                    <a:pt x="1" y="11914"/>
                  </a:lnTo>
                  <a:cubicBezTo>
                    <a:pt x="1" y="12548"/>
                    <a:pt x="170" y="13182"/>
                    <a:pt x="508" y="13731"/>
                  </a:cubicBezTo>
                  <a:cubicBezTo>
                    <a:pt x="1437" y="17153"/>
                    <a:pt x="4521" y="19477"/>
                    <a:pt x="8028" y="19519"/>
                  </a:cubicBezTo>
                  <a:lnTo>
                    <a:pt x="17407" y="19519"/>
                  </a:lnTo>
                  <a:cubicBezTo>
                    <a:pt x="21336" y="19477"/>
                    <a:pt x="24631" y="16561"/>
                    <a:pt x="25138" y="12675"/>
                  </a:cubicBezTo>
                  <a:lnTo>
                    <a:pt x="25138" y="12590"/>
                  </a:lnTo>
                  <a:cubicBezTo>
                    <a:pt x="25181" y="12463"/>
                    <a:pt x="25181" y="12337"/>
                    <a:pt x="25181" y="12210"/>
                  </a:cubicBezTo>
                  <a:cubicBezTo>
                    <a:pt x="25223" y="12125"/>
                    <a:pt x="25223" y="11999"/>
                    <a:pt x="25223" y="11914"/>
                  </a:cubicBezTo>
                  <a:lnTo>
                    <a:pt x="25223" y="3676"/>
                  </a:lnTo>
                  <a:cubicBezTo>
                    <a:pt x="25223" y="1648"/>
                    <a:pt x="23575" y="0"/>
                    <a:pt x="215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42"/>
            <p:cNvSpPr/>
            <p:nvPr/>
          </p:nvSpPr>
          <p:spPr>
            <a:xfrm>
              <a:off x="3061675" y="1343075"/>
              <a:ext cx="630575" cy="487975"/>
            </a:xfrm>
            <a:custGeom>
              <a:rect b="b" l="l" r="r" t="t"/>
              <a:pathLst>
                <a:path extrusionOk="0" h="19519" w="25223">
                  <a:moveTo>
                    <a:pt x="3676" y="0"/>
                  </a:moveTo>
                  <a:cubicBezTo>
                    <a:pt x="1649" y="42"/>
                    <a:pt x="1" y="1690"/>
                    <a:pt x="1" y="3718"/>
                  </a:cubicBezTo>
                  <a:lnTo>
                    <a:pt x="1" y="11914"/>
                  </a:lnTo>
                  <a:cubicBezTo>
                    <a:pt x="1" y="12590"/>
                    <a:pt x="170" y="13224"/>
                    <a:pt x="508" y="13773"/>
                  </a:cubicBezTo>
                  <a:cubicBezTo>
                    <a:pt x="1437" y="17153"/>
                    <a:pt x="4521" y="19519"/>
                    <a:pt x="8028" y="19519"/>
                  </a:cubicBezTo>
                  <a:lnTo>
                    <a:pt x="17407" y="19519"/>
                  </a:lnTo>
                  <a:cubicBezTo>
                    <a:pt x="21336" y="19519"/>
                    <a:pt x="24631" y="16561"/>
                    <a:pt x="25138" y="12674"/>
                  </a:cubicBezTo>
                  <a:lnTo>
                    <a:pt x="25138" y="12590"/>
                  </a:lnTo>
                  <a:cubicBezTo>
                    <a:pt x="25181" y="12505"/>
                    <a:pt x="25181" y="12336"/>
                    <a:pt x="25181" y="12210"/>
                  </a:cubicBezTo>
                  <a:cubicBezTo>
                    <a:pt x="25223" y="12125"/>
                    <a:pt x="25223" y="12041"/>
                    <a:pt x="25223" y="11914"/>
                  </a:cubicBezTo>
                  <a:lnTo>
                    <a:pt x="25223" y="3718"/>
                  </a:lnTo>
                  <a:cubicBezTo>
                    <a:pt x="25223" y="1690"/>
                    <a:pt x="23575" y="42"/>
                    <a:pt x="21547" y="0"/>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42"/>
            <p:cNvSpPr/>
            <p:nvPr/>
          </p:nvSpPr>
          <p:spPr>
            <a:xfrm>
              <a:off x="3734475" y="943875"/>
              <a:ext cx="226050" cy="404450"/>
            </a:xfrm>
            <a:custGeom>
              <a:rect b="b" l="l" r="r" t="t"/>
              <a:pathLst>
                <a:path extrusionOk="0" h="16178" w="9042">
                  <a:moveTo>
                    <a:pt x="3263" y="0"/>
                  </a:moveTo>
                  <a:cubicBezTo>
                    <a:pt x="3036" y="0"/>
                    <a:pt x="2807" y="27"/>
                    <a:pt x="2578" y="83"/>
                  </a:cubicBezTo>
                  <a:cubicBezTo>
                    <a:pt x="972" y="505"/>
                    <a:pt x="1" y="2111"/>
                    <a:pt x="423" y="3716"/>
                  </a:cubicBezTo>
                  <a:lnTo>
                    <a:pt x="2916" y="13898"/>
                  </a:lnTo>
                  <a:cubicBezTo>
                    <a:pt x="3240" y="15268"/>
                    <a:pt x="4458" y="16177"/>
                    <a:pt x="5780" y="16177"/>
                  </a:cubicBezTo>
                  <a:cubicBezTo>
                    <a:pt x="6006" y="16177"/>
                    <a:pt x="6236" y="16150"/>
                    <a:pt x="6465" y="16095"/>
                  </a:cubicBezTo>
                  <a:cubicBezTo>
                    <a:pt x="8070" y="15672"/>
                    <a:pt x="9042" y="14067"/>
                    <a:pt x="8662" y="12461"/>
                  </a:cubicBezTo>
                  <a:lnTo>
                    <a:pt x="6127" y="2280"/>
                  </a:lnTo>
                  <a:cubicBezTo>
                    <a:pt x="5802" y="909"/>
                    <a:pt x="4585" y="0"/>
                    <a:pt x="32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42"/>
            <p:cNvSpPr/>
            <p:nvPr/>
          </p:nvSpPr>
          <p:spPr>
            <a:xfrm>
              <a:off x="3796800" y="709075"/>
              <a:ext cx="179575" cy="242425"/>
            </a:xfrm>
            <a:custGeom>
              <a:rect b="b" l="l" r="r" t="t"/>
              <a:pathLst>
                <a:path extrusionOk="0" h="9697" w="7183">
                  <a:moveTo>
                    <a:pt x="4804" y="0"/>
                  </a:moveTo>
                  <a:cubicBezTo>
                    <a:pt x="3995" y="0"/>
                    <a:pt x="3216" y="458"/>
                    <a:pt x="2873" y="1236"/>
                  </a:cubicBezTo>
                  <a:lnTo>
                    <a:pt x="465" y="6686"/>
                  </a:lnTo>
                  <a:cubicBezTo>
                    <a:pt x="0" y="7785"/>
                    <a:pt x="465" y="9052"/>
                    <a:pt x="1521" y="9517"/>
                  </a:cubicBezTo>
                  <a:cubicBezTo>
                    <a:pt x="1797" y="9638"/>
                    <a:pt x="2087" y="9696"/>
                    <a:pt x="2373" y="9696"/>
                  </a:cubicBezTo>
                  <a:cubicBezTo>
                    <a:pt x="3184" y="9696"/>
                    <a:pt x="3966" y="9231"/>
                    <a:pt x="4310" y="8419"/>
                  </a:cubicBezTo>
                  <a:lnTo>
                    <a:pt x="6718" y="2969"/>
                  </a:lnTo>
                  <a:cubicBezTo>
                    <a:pt x="7183" y="1912"/>
                    <a:pt x="6718" y="645"/>
                    <a:pt x="5662" y="180"/>
                  </a:cubicBezTo>
                  <a:cubicBezTo>
                    <a:pt x="5384" y="58"/>
                    <a:pt x="5092" y="0"/>
                    <a:pt x="480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42"/>
            <p:cNvSpPr/>
            <p:nvPr/>
          </p:nvSpPr>
          <p:spPr>
            <a:xfrm>
              <a:off x="2794475" y="943875"/>
              <a:ext cx="226050" cy="404450"/>
            </a:xfrm>
            <a:custGeom>
              <a:rect b="b" l="l" r="r" t="t"/>
              <a:pathLst>
                <a:path extrusionOk="0" h="16178" w="9042">
                  <a:moveTo>
                    <a:pt x="5806" y="0"/>
                  </a:moveTo>
                  <a:cubicBezTo>
                    <a:pt x="4457" y="0"/>
                    <a:pt x="3240" y="909"/>
                    <a:pt x="2915" y="2280"/>
                  </a:cubicBezTo>
                  <a:lnTo>
                    <a:pt x="423" y="12461"/>
                  </a:lnTo>
                  <a:cubicBezTo>
                    <a:pt x="0" y="14067"/>
                    <a:pt x="972" y="15672"/>
                    <a:pt x="2577" y="16095"/>
                  </a:cubicBezTo>
                  <a:cubicBezTo>
                    <a:pt x="2812" y="16150"/>
                    <a:pt x="3047" y="16177"/>
                    <a:pt x="3278" y="16177"/>
                  </a:cubicBezTo>
                  <a:cubicBezTo>
                    <a:pt x="4626" y="16177"/>
                    <a:pt x="5844" y="15268"/>
                    <a:pt x="6168" y="13898"/>
                  </a:cubicBezTo>
                  <a:lnTo>
                    <a:pt x="8661" y="3716"/>
                  </a:lnTo>
                  <a:cubicBezTo>
                    <a:pt x="9041" y="2111"/>
                    <a:pt x="8070" y="505"/>
                    <a:pt x="6506" y="83"/>
                  </a:cubicBezTo>
                  <a:cubicBezTo>
                    <a:pt x="6271" y="27"/>
                    <a:pt x="6037" y="0"/>
                    <a:pt x="580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42"/>
            <p:cNvSpPr/>
            <p:nvPr/>
          </p:nvSpPr>
          <p:spPr>
            <a:xfrm>
              <a:off x="3055350" y="180200"/>
              <a:ext cx="678100" cy="452075"/>
            </a:xfrm>
            <a:custGeom>
              <a:rect b="b" l="l" r="r" t="t"/>
              <a:pathLst>
                <a:path extrusionOk="0" h="18083" w="27124">
                  <a:moveTo>
                    <a:pt x="13562" y="0"/>
                  </a:moveTo>
                  <a:cubicBezTo>
                    <a:pt x="6084" y="0"/>
                    <a:pt x="0" y="4056"/>
                    <a:pt x="0" y="9041"/>
                  </a:cubicBezTo>
                  <a:cubicBezTo>
                    <a:pt x="0" y="14026"/>
                    <a:pt x="6084" y="18082"/>
                    <a:pt x="13562" y="18082"/>
                  </a:cubicBezTo>
                  <a:cubicBezTo>
                    <a:pt x="21040" y="18082"/>
                    <a:pt x="27124" y="14026"/>
                    <a:pt x="27124" y="9041"/>
                  </a:cubicBezTo>
                  <a:cubicBezTo>
                    <a:pt x="27124" y="4056"/>
                    <a:pt x="20998" y="0"/>
                    <a:pt x="1356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42"/>
            <p:cNvSpPr/>
            <p:nvPr/>
          </p:nvSpPr>
          <p:spPr>
            <a:xfrm>
              <a:off x="2876850" y="296375"/>
              <a:ext cx="1013975" cy="1230500"/>
            </a:xfrm>
            <a:custGeom>
              <a:rect b="b" l="l" r="r" t="t"/>
              <a:pathLst>
                <a:path extrusionOk="0" h="49220" w="40559">
                  <a:moveTo>
                    <a:pt x="14703" y="0"/>
                  </a:moveTo>
                  <a:cubicBezTo>
                    <a:pt x="6591" y="0"/>
                    <a:pt x="1" y="6633"/>
                    <a:pt x="43" y="14787"/>
                  </a:cubicBezTo>
                  <a:lnTo>
                    <a:pt x="43" y="34432"/>
                  </a:lnTo>
                  <a:cubicBezTo>
                    <a:pt x="1" y="42586"/>
                    <a:pt x="6591" y="49177"/>
                    <a:pt x="14703" y="49219"/>
                  </a:cubicBezTo>
                  <a:lnTo>
                    <a:pt x="25856" y="49219"/>
                  </a:lnTo>
                  <a:cubicBezTo>
                    <a:pt x="34010" y="49177"/>
                    <a:pt x="40558" y="42586"/>
                    <a:pt x="40516" y="34432"/>
                  </a:cubicBezTo>
                  <a:lnTo>
                    <a:pt x="40516" y="14787"/>
                  </a:lnTo>
                  <a:cubicBezTo>
                    <a:pt x="40558" y="6633"/>
                    <a:pt x="34010" y="0"/>
                    <a:pt x="2585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42"/>
            <p:cNvSpPr/>
            <p:nvPr/>
          </p:nvSpPr>
          <p:spPr>
            <a:xfrm>
              <a:off x="2866300" y="547750"/>
              <a:ext cx="1035075" cy="979125"/>
            </a:xfrm>
            <a:custGeom>
              <a:rect b="b" l="l" r="r" t="t"/>
              <a:pathLst>
                <a:path extrusionOk="0" h="39165" w="41403">
                  <a:moveTo>
                    <a:pt x="14702" y="0"/>
                  </a:moveTo>
                  <a:cubicBezTo>
                    <a:pt x="6591" y="43"/>
                    <a:pt x="0" y="6675"/>
                    <a:pt x="42" y="14787"/>
                  </a:cubicBezTo>
                  <a:lnTo>
                    <a:pt x="42" y="24377"/>
                  </a:lnTo>
                  <a:cubicBezTo>
                    <a:pt x="0" y="32531"/>
                    <a:pt x="6591" y="39122"/>
                    <a:pt x="14702" y="39164"/>
                  </a:cubicBezTo>
                  <a:lnTo>
                    <a:pt x="26701" y="39164"/>
                  </a:lnTo>
                  <a:cubicBezTo>
                    <a:pt x="34855" y="39122"/>
                    <a:pt x="41403" y="32531"/>
                    <a:pt x="41361" y="24377"/>
                  </a:cubicBezTo>
                  <a:lnTo>
                    <a:pt x="41361" y="14787"/>
                  </a:lnTo>
                  <a:cubicBezTo>
                    <a:pt x="41403" y="6675"/>
                    <a:pt x="34855" y="43"/>
                    <a:pt x="2670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42"/>
            <p:cNvSpPr/>
            <p:nvPr/>
          </p:nvSpPr>
          <p:spPr>
            <a:xfrm>
              <a:off x="2864175" y="453750"/>
              <a:ext cx="1043550" cy="956925"/>
            </a:xfrm>
            <a:custGeom>
              <a:rect b="b" l="l" r="r" t="t"/>
              <a:pathLst>
                <a:path extrusionOk="0" h="38277" w="41742">
                  <a:moveTo>
                    <a:pt x="20871" y="0"/>
                  </a:moveTo>
                  <a:cubicBezTo>
                    <a:pt x="9337" y="0"/>
                    <a:pt x="1" y="8577"/>
                    <a:pt x="1" y="19139"/>
                  </a:cubicBezTo>
                  <a:cubicBezTo>
                    <a:pt x="1" y="29701"/>
                    <a:pt x="9337" y="38277"/>
                    <a:pt x="20871" y="38277"/>
                  </a:cubicBezTo>
                  <a:cubicBezTo>
                    <a:pt x="32405" y="38277"/>
                    <a:pt x="41741" y="29701"/>
                    <a:pt x="41741" y="19139"/>
                  </a:cubicBezTo>
                  <a:cubicBezTo>
                    <a:pt x="41741" y="8577"/>
                    <a:pt x="32405" y="0"/>
                    <a:pt x="208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42"/>
            <p:cNvSpPr/>
            <p:nvPr/>
          </p:nvSpPr>
          <p:spPr>
            <a:xfrm>
              <a:off x="2778625" y="709075"/>
              <a:ext cx="180625" cy="242425"/>
            </a:xfrm>
            <a:custGeom>
              <a:rect b="b" l="l" r="r" t="t"/>
              <a:pathLst>
                <a:path extrusionOk="0" h="9697" w="7225">
                  <a:moveTo>
                    <a:pt x="2397" y="0"/>
                  </a:moveTo>
                  <a:cubicBezTo>
                    <a:pt x="2107" y="0"/>
                    <a:pt x="1810" y="58"/>
                    <a:pt x="1521" y="180"/>
                  </a:cubicBezTo>
                  <a:cubicBezTo>
                    <a:pt x="465" y="645"/>
                    <a:pt x="0" y="1912"/>
                    <a:pt x="465" y="2969"/>
                  </a:cubicBezTo>
                  <a:lnTo>
                    <a:pt x="2873" y="8419"/>
                  </a:lnTo>
                  <a:cubicBezTo>
                    <a:pt x="3217" y="9231"/>
                    <a:pt x="3999" y="9696"/>
                    <a:pt x="4810" y="9696"/>
                  </a:cubicBezTo>
                  <a:cubicBezTo>
                    <a:pt x="5096" y="9696"/>
                    <a:pt x="5386" y="9638"/>
                    <a:pt x="5662" y="9517"/>
                  </a:cubicBezTo>
                  <a:cubicBezTo>
                    <a:pt x="6718" y="9052"/>
                    <a:pt x="7225" y="7785"/>
                    <a:pt x="6718" y="6686"/>
                  </a:cubicBezTo>
                  <a:lnTo>
                    <a:pt x="4310" y="1236"/>
                  </a:lnTo>
                  <a:cubicBezTo>
                    <a:pt x="3967" y="458"/>
                    <a:pt x="3211" y="0"/>
                    <a:pt x="239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42"/>
            <p:cNvSpPr/>
            <p:nvPr/>
          </p:nvSpPr>
          <p:spPr>
            <a:xfrm>
              <a:off x="3539075" y="931150"/>
              <a:ext cx="364425" cy="574600"/>
            </a:xfrm>
            <a:custGeom>
              <a:rect b="b" l="l" r="r" t="t"/>
              <a:pathLst>
                <a:path extrusionOk="0" h="22984" w="14577">
                  <a:moveTo>
                    <a:pt x="11661" y="0"/>
                  </a:moveTo>
                  <a:cubicBezTo>
                    <a:pt x="5282" y="0"/>
                    <a:pt x="43" y="5788"/>
                    <a:pt x="43" y="12928"/>
                  </a:cubicBezTo>
                  <a:cubicBezTo>
                    <a:pt x="1" y="16731"/>
                    <a:pt x="1564" y="20406"/>
                    <a:pt x="4395" y="22983"/>
                  </a:cubicBezTo>
                  <a:cubicBezTo>
                    <a:pt x="10309" y="20913"/>
                    <a:pt x="14281" y="15336"/>
                    <a:pt x="14281" y="9041"/>
                  </a:cubicBezTo>
                  <a:lnTo>
                    <a:pt x="14281" y="3000"/>
                  </a:lnTo>
                  <a:cubicBezTo>
                    <a:pt x="14450" y="2155"/>
                    <a:pt x="14534" y="1268"/>
                    <a:pt x="14576" y="423"/>
                  </a:cubicBezTo>
                  <a:cubicBezTo>
                    <a:pt x="13605" y="127"/>
                    <a:pt x="12633" y="0"/>
                    <a:pt x="11661" y="0"/>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42"/>
            <p:cNvSpPr/>
            <p:nvPr/>
          </p:nvSpPr>
          <p:spPr>
            <a:xfrm>
              <a:off x="2857850" y="931150"/>
              <a:ext cx="363350" cy="574600"/>
            </a:xfrm>
            <a:custGeom>
              <a:rect b="b" l="l" r="r" t="t"/>
              <a:pathLst>
                <a:path extrusionOk="0" h="22984" w="14534">
                  <a:moveTo>
                    <a:pt x="2873" y="0"/>
                  </a:moveTo>
                  <a:cubicBezTo>
                    <a:pt x="1901" y="0"/>
                    <a:pt x="930" y="127"/>
                    <a:pt x="0" y="423"/>
                  </a:cubicBezTo>
                  <a:cubicBezTo>
                    <a:pt x="42" y="1268"/>
                    <a:pt x="127" y="2155"/>
                    <a:pt x="254" y="3000"/>
                  </a:cubicBezTo>
                  <a:lnTo>
                    <a:pt x="254" y="9041"/>
                  </a:lnTo>
                  <a:cubicBezTo>
                    <a:pt x="254" y="15336"/>
                    <a:pt x="4225" y="20913"/>
                    <a:pt x="10182" y="22983"/>
                  </a:cubicBezTo>
                  <a:cubicBezTo>
                    <a:pt x="12970" y="20406"/>
                    <a:pt x="14533" y="16731"/>
                    <a:pt x="14491" y="12928"/>
                  </a:cubicBezTo>
                  <a:cubicBezTo>
                    <a:pt x="14491" y="5788"/>
                    <a:pt x="9295" y="0"/>
                    <a:pt x="2873" y="0"/>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42"/>
            <p:cNvSpPr/>
            <p:nvPr/>
          </p:nvSpPr>
          <p:spPr>
            <a:xfrm>
              <a:off x="3183150" y="1343075"/>
              <a:ext cx="384475" cy="107750"/>
            </a:xfrm>
            <a:custGeom>
              <a:rect b="b" l="l" r="r" t="t"/>
              <a:pathLst>
                <a:path extrusionOk="0" h="4310" w="15379">
                  <a:moveTo>
                    <a:pt x="7690" y="0"/>
                  </a:moveTo>
                  <a:cubicBezTo>
                    <a:pt x="3422" y="0"/>
                    <a:pt x="0" y="972"/>
                    <a:pt x="0" y="2155"/>
                  </a:cubicBezTo>
                  <a:cubicBezTo>
                    <a:pt x="0" y="3338"/>
                    <a:pt x="3422" y="4309"/>
                    <a:pt x="7690" y="4309"/>
                  </a:cubicBezTo>
                  <a:cubicBezTo>
                    <a:pt x="11957" y="4309"/>
                    <a:pt x="15379" y="3338"/>
                    <a:pt x="15379" y="2155"/>
                  </a:cubicBezTo>
                  <a:cubicBezTo>
                    <a:pt x="15379" y="972"/>
                    <a:pt x="11957" y="0"/>
                    <a:pt x="76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42"/>
            <p:cNvSpPr/>
            <p:nvPr/>
          </p:nvSpPr>
          <p:spPr>
            <a:xfrm>
              <a:off x="3250750" y="1008350"/>
              <a:ext cx="255625" cy="100250"/>
            </a:xfrm>
            <a:custGeom>
              <a:rect b="b" l="l" r="r" t="t"/>
              <a:pathLst>
                <a:path extrusionOk="0" h="4010" w="10225">
                  <a:moveTo>
                    <a:pt x="5318" y="0"/>
                  </a:moveTo>
                  <a:cubicBezTo>
                    <a:pt x="4898" y="0"/>
                    <a:pt x="4481" y="138"/>
                    <a:pt x="4141" y="419"/>
                  </a:cubicBezTo>
                  <a:lnTo>
                    <a:pt x="0" y="2743"/>
                  </a:lnTo>
                  <a:cubicBezTo>
                    <a:pt x="0" y="3461"/>
                    <a:pt x="549" y="4010"/>
                    <a:pt x="1268" y="4010"/>
                  </a:cubicBezTo>
                  <a:lnTo>
                    <a:pt x="8999" y="4010"/>
                  </a:lnTo>
                  <a:cubicBezTo>
                    <a:pt x="9675" y="4010"/>
                    <a:pt x="10224" y="3461"/>
                    <a:pt x="10224" y="2743"/>
                  </a:cubicBezTo>
                  <a:lnTo>
                    <a:pt x="6633" y="503"/>
                  </a:lnTo>
                  <a:cubicBezTo>
                    <a:pt x="6256" y="170"/>
                    <a:pt x="5784" y="0"/>
                    <a:pt x="53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42"/>
            <p:cNvSpPr/>
            <p:nvPr/>
          </p:nvSpPr>
          <p:spPr>
            <a:xfrm>
              <a:off x="3407050" y="689275"/>
              <a:ext cx="410900" cy="302100"/>
            </a:xfrm>
            <a:custGeom>
              <a:rect b="b" l="l" r="r" t="t"/>
              <a:pathLst>
                <a:path extrusionOk="0" h="12084" w="16436">
                  <a:moveTo>
                    <a:pt x="8957" y="1"/>
                  </a:moveTo>
                  <a:cubicBezTo>
                    <a:pt x="4014" y="1"/>
                    <a:pt x="1" y="3169"/>
                    <a:pt x="1" y="7140"/>
                  </a:cubicBezTo>
                  <a:cubicBezTo>
                    <a:pt x="43" y="9084"/>
                    <a:pt x="930" y="10858"/>
                    <a:pt x="2451" y="12083"/>
                  </a:cubicBezTo>
                  <a:cubicBezTo>
                    <a:pt x="1522" y="10985"/>
                    <a:pt x="1015" y="9591"/>
                    <a:pt x="1015" y="8154"/>
                  </a:cubicBezTo>
                  <a:cubicBezTo>
                    <a:pt x="1015" y="4183"/>
                    <a:pt x="5028" y="972"/>
                    <a:pt x="9929" y="972"/>
                  </a:cubicBezTo>
                  <a:cubicBezTo>
                    <a:pt x="12295" y="972"/>
                    <a:pt x="14576" y="1733"/>
                    <a:pt x="16435" y="3211"/>
                  </a:cubicBezTo>
                  <a:cubicBezTo>
                    <a:pt x="14830" y="1268"/>
                    <a:pt x="12084" y="1"/>
                    <a:pt x="89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42"/>
            <p:cNvSpPr/>
            <p:nvPr/>
          </p:nvSpPr>
          <p:spPr>
            <a:xfrm>
              <a:off x="2952900" y="689275"/>
              <a:ext cx="410875" cy="302100"/>
            </a:xfrm>
            <a:custGeom>
              <a:rect b="b" l="l" r="r" t="t"/>
              <a:pathLst>
                <a:path extrusionOk="0" h="12084" w="16435">
                  <a:moveTo>
                    <a:pt x="7478" y="1"/>
                  </a:moveTo>
                  <a:cubicBezTo>
                    <a:pt x="4352" y="1"/>
                    <a:pt x="1606" y="1268"/>
                    <a:pt x="0" y="3211"/>
                  </a:cubicBezTo>
                  <a:cubicBezTo>
                    <a:pt x="1859" y="1733"/>
                    <a:pt x="4141" y="972"/>
                    <a:pt x="6507" y="972"/>
                  </a:cubicBezTo>
                  <a:cubicBezTo>
                    <a:pt x="11450" y="972"/>
                    <a:pt x="15421" y="4183"/>
                    <a:pt x="15421" y="8154"/>
                  </a:cubicBezTo>
                  <a:cubicBezTo>
                    <a:pt x="15421" y="9591"/>
                    <a:pt x="14872" y="10985"/>
                    <a:pt x="13984" y="12083"/>
                  </a:cubicBezTo>
                  <a:cubicBezTo>
                    <a:pt x="15463" y="10858"/>
                    <a:pt x="16393" y="9084"/>
                    <a:pt x="16435" y="7140"/>
                  </a:cubicBezTo>
                  <a:cubicBezTo>
                    <a:pt x="16435" y="3211"/>
                    <a:pt x="12421" y="1"/>
                    <a:pt x="74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42"/>
            <p:cNvSpPr/>
            <p:nvPr/>
          </p:nvSpPr>
          <p:spPr>
            <a:xfrm>
              <a:off x="3508450" y="863475"/>
              <a:ext cx="166900" cy="28625"/>
            </a:xfrm>
            <a:custGeom>
              <a:rect b="b" l="l" r="r" t="t"/>
              <a:pathLst>
                <a:path extrusionOk="0" h="1145" w="6676">
                  <a:moveTo>
                    <a:pt x="3595" y="0"/>
                  </a:moveTo>
                  <a:cubicBezTo>
                    <a:pt x="3538" y="0"/>
                    <a:pt x="3480" y="1"/>
                    <a:pt x="3423" y="3"/>
                  </a:cubicBezTo>
                  <a:cubicBezTo>
                    <a:pt x="3359" y="1"/>
                    <a:pt x="3296" y="0"/>
                    <a:pt x="3233" y="0"/>
                  </a:cubicBezTo>
                  <a:cubicBezTo>
                    <a:pt x="2038" y="0"/>
                    <a:pt x="924" y="382"/>
                    <a:pt x="1" y="1144"/>
                  </a:cubicBezTo>
                  <a:cubicBezTo>
                    <a:pt x="1099" y="637"/>
                    <a:pt x="2282" y="384"/>
                    <a:pt x="3465" y="384"/>
                  </a:cubicBezTo>
                  <a:cubicBezTo>
                    <a:pt x="4564" y="384"/>
                    <a:pt x="5662" y="595"/>
                    <a:pt x="6676" y="1060"/>
                  </a:cubicBezTo>
                  <a:cubicBezTo>
                    <a:pt x="5793" y="378"/>
                    <a:pt x="4682" y="0"/>
                    <a:pt x="35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42"/>
            <p:cNvSpPr/>
            <p:nvPr/>
          </p:nvSpPr>
          <p:spPr>
            <a:xfrm>
              <a:off x="3103925" y="863475"/>
              <a:ext cx="167975" cy="28625"/>
            </a:xfrm>
            <a:custGeom>
              <a:rect b="b" l="l" r="r" t="t"/>
              <a:pathLst>
                <a:path extrusionOk="0" h="1145" w="6719">
                  <a:moveTo>
                    <a:pt x="3601" y="0"/>
                  </a:moveTo>
                  <a:cubicBezTo>
                    <a:pt x="3542" y="0"/>
                    <a:pt x="3482" y="1"/>
                    <a:pt x="3423" y="3"/>
                  </a:cubicBezTo>
                  <a:cubicBezTo>
                    <a:pt x="3360" y="1"/>
                    <a:pt x="3296" y="0"/>
                    <a:pt x="3233" y="0"/>
                  </a:cubicBezTo>
                  <a:cubicBezTo>
                    <a:pt x="2038" y="0"/>
                    <a:pt x="924" y="382"/>
                    <a:pt x="1" y="1144"/>
                  </a:cubicBezTo>
                  <a:cubicBezTo>
                    <a:pt x="1099" y="637"/>
                    <a:pt x="2282" y="384"/>
                    <a:pt x="3465" y="384"/>
                  </a:cubicBezTo>
                  <a:cubicBezTo>
                    <a:pt x="4564" y="384"/>
                    <a:pt x="5662" y="595"/>
                    <a:pt x="6718" y="1060"/>
                  </a:cubicBezTo>
                  <a:cubicBezTo>
                    <a:pt x="5795" y="378"/>
                    <a:pt x="4720" y="0"/>
                    <a:pt x="360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42"/>
            <p:cNvSpPr/>
            <p:nvPr/>
          </p:nvSpPr>
          <p:spPr>
            <a:xfrm>
              <a:off x="3226450" y="1234275"/>
              <a:ext cx="305275" cy="46500"/>
            </a:xfrm>
            <a:custGeom>
              <a:rect b="b" l="l" r="r" t="t"/>
              <a:pathLst>
                <a:path extrusionOk="0" h="1860" w="12211">
                  <a:moveTo>
                    <a:pt x="6127" y="0"/>
                  </a:moveTo>
                  <a:cubicBezTo>
                    <a:pt x="2747" y="0"/>
                    <a:pt x="1" y="423"/>
                    <a:pt x="1" y="930"/>
                  </a:cubicBezTo>
                  <a:cubicBezTo>
                    <a:pt x="1" y="1437"/>
                    <a:pt x="2747" y="1859"/>
                    <a:pt x="6127" y="1859"/>
                  </a:cubicBezTo>
                  <a:cubicBezTo>
                    <a:pt x="9464" y="1859"/>
                    <a:pt x="12210" y="1479"/>
                    <a:pt x="12210" y="930"/>
                  </a:cubicBezTo>
                  <a:cubicBezTo>
                    <a:pt x="12210" y="381"/>
                    <a:pt x="9464" y="0"/>
                    <a:pt x="612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42"/>
            <p:cNvSpPr/>
            <p:nvPr/>
          </p:nvSpPr>
          <p:spPr>
            <a:xfrm>
              <a:off x="3227500" y="1260675"/>
              <a:ext cx="302100" cy="19050"/>
            </a:xfrm>
            <a:custGeom>
              <a:rect b="b" l="l" r="r" t="t"/>
              <a:pathLst>
                <a:path extrusionOk="0" h="762" w="12084">
                  <a:moveTo>
                    <a:pt x="1" y="1"/>
                  </a:moveTo>
                  <a:cubicBezTo>
                    <a:pt x="423" y="423"/>
                    <a:pt x="2958" y="761"/>
                    <a:pt x="6042" y="761"/>
                  </a:cubicBezTo>
                  <a:cubicBezTo>
                    <a:pt x="9126" y="761"/>
                    <a:pt x="11661" y="423"/>
                    <a:pt x="1208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42"/>
            <p:cNvSpPr/>
            <p:nvPr/>
          </p:nvSpPr>
          <p:spPr>
            <a:xfrm>
              <a:off x="1951625" y="3468125"/>
              <a:ext cx="2986950" cy="800625"/>
            </a:xfrm>
            <a:custGeom>
              <a:rect b="b" l="l" r="r" t="t"/>
              <a:pathLst>
                <a:path extrusionOk="0" h="32025" w="119478">
                  <a:moveTo>
                    <a:pt x="15886" y="1"/>
                  </a:moveTo>
                  <a:cubicBezTo>
                    <a:pt x="7098" y="43"/>
                    <a:pt x="0" y="7225"/>
                    <a:pt x="43" y="16013"/>
                  </a:cubicBezTo>
                  <a:cubicBezTo>
                    <a:pt x="0" y="24843"/>
                    <a:pt x="7098" y="31983"/>
                    <a:pt x="15886" y="32025"/>
                  </a:cubicBezTo>
                  <a:lnTo>
                    <a:pt x="103550" y="32025"/>
                  </a:lnTo>
                  <a:cubicBezTo>
                    <a:pt x="112337" y="31983"/>
                    <a:pt x="119477" y="24843"/>
                    <a:pt x="119435" y="16013"/>
                  </a:cubicBezTo>
                  <a:cubicBezTo>
                    <a:pt x="119477" y="7225"/>
                    <a:pt x="112380" y="43"/>
                    <a:pt x="1035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42"/>
            <p:cNvSpPr/>
            <p:nvPr/>
          </p:nvSpPr>
          <p:spPr>
            <a:xfrm>
              <a:off x="2130125" y="3468125"/>
              <a:ext cx="2808450" cy="800625"/>
            </a:xfrm>
            <a:custGeom>
              <a:rect b="b" l="l" r="r" t="t"/>
              <a:pathLst>
                <a:path extrusionOk="0" h="32025" w="112338">
                  <a:moveTo>
                    <a:pt x="96452" y="1"/>
                  </a:moveTo>
                  <a:cubicBezTo>
                    <a:pt x="96452" y="1"/>
                    <a:pt x="0" y="32025"/>
                    <a:pt x="8746" y="32025"/>
                  </a:cubicBezTo>
                  <a:lnTo>
                    <a:pt x="96410" y="32025"/>
                  </a:lnTo>
                  <a:cubicBezTo>
                    <a:pt x="105197" y="31983"/>
                    <a:pt x="112337" y="24843"/>
                    <a:pt x="112295" y="16013"/>
                  </a:cubicBezTo>
                  <a:cubicBezTo>
                    <a:pt x="112337" y="7225"/>
                    <a:pt x="105240" y="43"/>
                    <a:pt x="96452" y="1"/>
                  </a:cubicBezTo>
                  <a:close/>
                </a:path>
              </a:pathLst>
            </a:custGeom>
            <a:solidFill>
              <a:srgbClr val="876A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42"/>
            <p:cNvSpPr/>
            <p:nvPr/>
          </p:nvSpPr>
          <p:spPr>
            <a:xfrm>
              <a:off x="2078375" y="3460750"/>
              <a:ext cx="2809500" cy="800625"/>
            </a:xfrm>
            <a:custGeom>
              <a:rect b="b" l="l" r="r" t="t"/>
              <a:pathLst>
                <a:path extrusionOk="0" h="32025" w="112380">
                  <a:moveTo>
                    <a:pt x="96452" y="0"/>
                  </a:moveTo>
                  <a:cubicBezTo>
                    <a:pt x="96452" y="0"/>
                    <a:pt x="0" y="32024"/>
                    <a:pt x="8788" y="32024"/>
                  </a:cubicBezTo>
                  <a:lnTo>
                    <a:pt x="96452" y="32024"/>
                  </a:lnTo>
                  <a:cubicBezTo>
                    <a:pt x="105240" y="31982"/>
                    <a:pt x="112379" y="24800"/>
                    <a:pt x="112337" y="16012"/>
                  </a:cubicBezTo>
                  <a:cubicBezTo>
                    <a:pt x="112379" y="7225"/>
                    <a:pt x="105240" y="42"/>
                    <a:pt x="9645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42"/>
            <p:cNvSpPr/>
            <p:nvPr/>
          </p:nvSpPr>
          <p:spPr>
            <a:xfrm>
              <a:off x="2323400" y="3472350"/>
              <a:ext cx="2626800" cy="798525"/>
            </a:xfrm>
            <a:custGeom>
              <a:rect b="b" l="l" r="r" t="t"/>
              <a:pathLst>
                <a:path extrusionOk="0" h="31941" w="105072">
                  <a:moveTo>
                    <a:pt x="90580" y="1"/>
                  </a:moveTo>
                  <a:cubicBezTo>
                    <a:pt x="97466" y="3085"/>
                    <a:pt x="101269" y="10563"/>
                    <a:pt x="99748" y="17914"/>
                  </a:cubicBezTo>
                  <a:cubicBezTo>
                    <a:pt x="98185" y="25308"/>
                    <a:pt x="91721" y="30631"/>
                    <a:pt x="84201" y="30673"/>
                  </a:cubicBezTo>
                  <a:lnTo>
                    <a:pt x="1986" y="30673"/>
                  </a:lnTo>
                  <a:cubicBezTo>
                    <a:pt x="423" y="31476"/>
                    <a:pt x="1" y="31940"/>
                    <a:pt x="1015" y="31940"/>
                  </a:cubicBezTo>
                  <a:lnTo>
                    <a:pt x="88721" y="31940"/>
                  </a:lnTo>
                  <a:cubicBezTo>
                    <a:pt x="97128" y="31856"/>
                    <a:pt x="104057" y="25265"/>
                    <a:pt x="104564" y="16858"/>
                  </a:cubicBezTo>
                  <a:cubicBezTo>
                    <a:pt x="105071" y="8451"/>
                    <a:pt x="98945" y="1099"/>
                    <a:pt x="9062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42"/>
            <p:cNvSpPr/>
            <p:nvPr/>
          </p:nvSpPr>
          <p:spPr>
            <a:xfrm>
              <a:off x="1936825" y="3472350"/>
              <a:ext cx="2625750" cy="798525"/>
            </a:xfrm>
            <a:custGeom>
              <a:rect b="b" l="l" r="r" t="t"/>
              <a:pathLst>
                <a:path extrusionOk="0" h="31941" w="105030">
                  <a:moveTo>
                    <a:pt x="14450" y="1"/>
                  </a:moveTo>
                  <a:lnTo>
                    <a:pt x="14450" y="1"/>
                  </a:lnTo>
                  <a:cubicBezTo>
                    <a:pt x="6085" y="1099"/>
                    <a:pt x="1" y="8451"/>
                    <a:pt x="508" y="16858"/>
                  </a:cubicBezTo>
                  <a:cubicBezTo>
                    <a:pt x="1015" y="25223"/>
                    <a:pt x="7901" y="31814"/>
                    <a:pt x="16309" y="31940"/>
                  </a:cubicBezTo>
                  <a:lnTo>
                    <a:pt x="103973" y="31940"/>
                  </a:lnTo>
                  <a:cubicBezTo>
                    <a:pt x="105029" y="31940"/>
                    <a:pt x="104564" y="31476"/>
                    <a:pt x="103043" y="30673"/>
                  </a:cubicBezTo>
                  <a:lnTo>
                    <a:pt x="20829" y="30673"/>
                  </a:lnTo>
                  <a:cubicBezTo>
                    <a:pt x="13309" y="30631"/>
                    <a:pt x="6845" y="25308"/>
                    <a:pt x="5282" y="17914"/>
                  </a:cubicBezTo>
                  <a:cubicBezTo>
                    <a:pt x="3761" y="10563"/>
                    <a:pt x="7563" y="3085"/>
                    <a:pt x="144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42"/>
            <p:cNvSpPr/>
            <p:nvPr/>
          </p:nvSpPr>
          <p:spPr>
            <a:xfrm>
              <a:off x="2430075" y="2760475"/>
              <a:ext cx="390825" cy="707675"/>
            </a:xfrm>
            <a:custGeom>
              <a:rect b="b" l="l" r="r" t="t"/>
              <a:pathLst>
                <a:path extrusionOk="0" h="28307" w="15633">
                  <a:moveTo>
                    <a:pt x="4268" y="1"/>
                  </a:moveTo>
                  <a:cubicBezTo>
                    <a:pt x="1902" y="1"/>
                    <a:pt x="1" y="1902"/>
                    <a:pt x="43" y="4268"/>
                  </a:cubicBezTo>
                  <a:lnTo>
                    <a:pt x="43" y="28307"/>
                  </a:lnTo>
                  <a:lnTo>
                    <a:pt x="15632" y="28307"/>
                  </a:lnTo>
                  <a:lnTo>
                    <a:pt x="15632" y="4268"/>
                  </a:lnTo>
                  <a:cubicBezTo>
                    <a:pt x="15632" y="1902"/>
                    <a:pt x="13731" y="1"/>
                    <a:pt x="113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42"/>
            <p:cNvSpPr/>
            <p:nvPr/>
          </p:nvSpPr>
          <p:spPr>
            <a:xfrm>
              <a:off x="2464925" y="2760475"/>
              <a:ext cx="322175" cy="584100"/>
            </a:xfrm>
            <a:custGeom>
              <a:rect b="b" l="l" r="r" t="t"/>
              <a:pathLst>
                <a:path extrusionOk="0" h="23364" w="12887">
                  <a:moveTo>
                    <a:pt x="3507" y="1"/>
                  </a:moveTo>
                  <a:cubicBezTo>
                    <a:pt x="1564" y="1"/>
                    <a:pt x="1" y="1606"/>
                    <a:pt x="1" y="3550"/>
                  </a:cubicBezTo>
                  <a:lnTo>
                    <a:pt x="1" y="23364"/>
                  </a:lnTo>
                  <a:lnTo>
                    <a:pt x="12886" y="23364"/>
                  </a:lnTo>
                  <a:lnTo>
                    <a:pt x="12886" y="3550"/>
                  </a:lnTo>
                  <a:cubicBezTo>
                    <a:pt x="12886" y="1606"/>
                    <a:pt x="11281" y="1"/>
                    <a:pt x="93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42"/>
            <p:cNvSpPr/>
            <p:nvPr/>
          </p:nvSpPr>
          <p:spPr>
            <a:xfrm>
              <a:off x="2389950" y="2270400"/>
              <a:ext cx="101425" cy="462650"/>
            </a:xfrm>
            <a:custGeom>
              <a:rect b="b" l="l" r="r" t="t"/>
              <a:pathLst>
                <a:path extrusionOk="0" h="18506" w="4057">
                  <a:moveTo>
                    <a:pt x="2028" y="1"/>
                  </a:moveTo>
                  <a:cubicBezTo>
                    <a:pt x="888" y="43"/>
                    <a:pt x="0" y="930"/>
                    <a:pt x="0" y="2071"/>
                  </a:cubicBezTo>
                  <a:lnTo>
                    <a:pt x="0" y="16435"/>
                  </a:lnTo>
                  <a:cubicBezTo>
                    <a:pt x="0" y="17576"/>
                    <a:pt x="888" y="18505"/>
                    <a:pt x="2028" y="18505"/>
                  </a:cubicBezTo>
                  <a:cubicBezTo>
                    <a:pt x="3169" y="18505"/>
                    <a:pt x="4056" y="17576"/>
                    <a:pt x="4056" y="16435"/>
                  </a:cubicBezTo>
                  <a:lnTo>
                    <a:pt x="4056" y="2071"/>
                  </a:lnTo>
                  <a:cubicBezTo>
                    <a:pt x="4056" y="930"/>
                    <a:pt x="3169" y="43"/>
                    <a:pt x="20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42"/>
            <p:cNvSpPr/>
            <p:nvPr/>
          </p:nvSpPr>
          <p:spPr>
            <a:xfrm>
              <a:off x="2471275" y="2113025"/>
              <a:ext cx="102475" cy="462650"/>
            </a:xfrm>
            <a:custGeom>
              <a:rect b="b" l="l" r="r" t="t"/>
              <a:pathLst>
                <a:path extrusionOk="0" h="18506" w="4099">
                  <a:moveTo>
                    <a:pt x="2028" y="1"/>
                  </a:moveTo>
                  <a:cubicBezTo>
                    <a:pt x="930" y="1"/>
                    <a:pt x="0" y="930"/>
                    <a:pt x="0" y="2071"/>
                  </a:cubicBezTo>
                  <a:lnTo>
                    <a:pt x="0" y="16435"/>
                  </a:lnTo>
                  <a:cubicBezTo>
                    <a:pt x="0" y="17576"/>
                    <a:pt x="930" y="18463"/>
                    <a:pt x="2028" y="18505"/>
                  </a:cubicBezTo>
                  <a:cubicBezTo>
                    <a:pt x="3169" y="18463"/>
                    <a:pt x="4098" y="17576"/>
                    <a:pt x="4056" y="16435"/>
                  </a:cubicBezTo>
                  <a:lnTo>
                    <a:pt x="4056" y="2071"/>
                  </a:lnTo>
                  <a:cubicBezTo>
                    <a:pt x="4098" y="930"/>
                    <a:pt x="3169" y="1"/>
                    <a:pt x="2028" y="1"/>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42"/>
            <p:cNvSpPr/>
            <p:nvPr/>
          </p:nvSpPr>
          <p:spPr>
            <a:xfrm>
              <a:off x="2563150" y="2051775"/>
              <a:ext cx="101425" cy="493275"/>
            </a:xfrm>
            <a:custGeom>
              <a:rect b="b" l="l" r="r" t="t"/>
              <a:pathLst>
                <a:path extrusionOk="0" h="19731" w="4057">
                  <a:moveTo>
                    <a:pt x="2029" y="0"/>
                  </a:moveTo>
                  <a:cubicBezTo>
                    <a:pt x="888" y="0"/>
                    <a:pt x="1" y="888"/>
                    <a:pt x="1" y="2028"/>
                  </a:cubicBezTo>
                  <a:lnTo>
                    <a:pt x="1" y="17660"/>
                  </a:lnTo>
                  <a:cubicBezTo>
                    <a:pt x="1" y="18801"/>
                    <a:pt x="2029" y="19730"/>
                    <a:pt x="2029" y="19730"/>
                  </a:cubicBezTo>
                  <a:cubicBezTo>
                    <a:pt x="3170" y="19688"/>
                    <a:pt x="4057" y="18801"/>
                    <a:pt x="4057" y="17660"/>
                  </a:cubicBezTo>
                  <a:lnTo>
                    <a:pt x="4057" y="2028"/>
                  </a:lnTo>
                  <a:cubicBezTo>
                    <a:pt x="4057" y="888"/>
                    <a:pt x="3170" y="0"/>
                    <a:pt x="2029" y="0"/>
                  </a:cubicBezTo>
                  <a:close/>
                </a:path>
              </a:pathLst>
            </a:custGeom>
            <a:solidFill>
              <a:srgbClr val="FFF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42"/>
            <p:cNvSpPr/>
            <p:nvPr/>
          </p:nvSpPr>
          <p:spPr>
            <a:xfrm>
              <a:off x="2664550" y="2082400"/>
              <a:ext cx="102475" cy="461575"/>
            </a:xfrm>
            <a:custGeom>
              <a:rect b="b" l="l" r="r" t="t"/>
              <a:pathLst>
                <a:path extrusionOk="0" h="18463" w="4099">
                  <a:moveTo>
                    <a:pt x="2029" y="1"/>
                  </a:moveTo>
                  <a:cubicBezTo>
                    <a:pt x="930" y="1"/>
                    <a:pt x="1" y="930"/>
                    <a:pt x="1" y="2071"/>
                  </a:cubicBezTo>
                  <a:lnTo>
                    <a:pt x="1" y="16435"/>
                  </a:lnTo>
                  <a:cubicBezTo>
                    <a:pt x="1" y="17576"/>
                    <a:pt x="930" y="18463"/>
                    <a:pt x="2029" y="18463"/>
                  </a:cubicBezTo>
                  <a:cubicBezTo>
                    <a:pt x="3169" y="18463"/>
                    <a:pt x="4099" y="17576"/>
                    <a:pt x="4099" y="16435"/>
                  </a:cubicBezTo>
                  <a:lnTo>
                    <a:pt x="4099" y="2071"/>
                  </a:lnTo>
                  <a:cubicBezTo>
                    <a:pt x="4099" y="930"/>
                    <a:pt x="3169" y="1"/>
                    <a:pt x="2029" y="1"/>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42"/>
            <p:cNvSpPr/>
            <p:nvPr/>
          </p:nvSpPr>
          <p:spPr>
            <a:xfrm>
              <a:off x="2758550" y="2389750"/>
              <a:ext cx="110925" cy="502775"/>
            </a:xfrm>
            <a:custGeom>
              <a:rect b="b" l="l" r="r" t="t"/>
              <a:pathLst>
                <a:path extrusionOk="0" h="20111" w="4437">
                  <a:moveTo>
                    <a:pt x="2240" y="1"/>
                  </a:moveTo>
                  <a:cubicBezTo>
                    <a:pt x="972" y="1"/>
                    <a:pt x="1" y="1015"/>
                    <a:pt x="1" y="2240"/>
                  </a:cubicBezTo>
                  <a:lnTo>
                    <a:pt x="1" y="17872"/>
                  </a:lnTo>
                  <a:cubicBezTo>
                    <a:pt x="1" y="19139"/>
                    <a:pt x="1015" y="20111"/>
                    <a:pt x="2240" y="20111"/>
                  </a:cubicBezTo>
                  <a:cubicBezTo>
                    <a:pt x="3465" y="20111"/>
                    <a:pt x="4437" y="19139"/>
                    <a:pt x="4437" y="17872"/>
                  </a:cubicBezTo>
                  <a:lnTo>
                    <a:pt x="4437" y="2240"/>
                  </a:lnTo>
                  <a:cubicBezTo>
                    <a:pt x="4437" y="1015"/>
                    <a:pt x="3465" y="1"/>
                    <a:pt x="22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42"/>
            <p:cNvSpPr/>
            <p:nvPr/>
          </p:nvSpPr>
          <p:spPr>
            <a:xfrm>
              <a:off x="2388850" y="2479475"/>
              <a:ext cx="418325" cy="568325"/>
            </a:xfrm>
            <a:custGeom>
              <a:rect b="b" l="l" r="r" t="t"/>
              <a:pathLst>
                <a:path extrusionOk="0" h="22733" w="16733">
                  <a:moveTo>
                    <a:pt x="4392" y="1"/>
                  </a:moveTo>
                  <a:cubicBezTo>
                    <a:pt x="2211" y="1"/>
                    <a:pt x="0" y="1436"/>
                    <a:pt x="87" y="7312"/>
                  </a:cubicBezTo>
                  <a:lnTo>
                    <a:pt x="87" y="14283"/>
                  </a:lnTo>
                  <a:cubicBezTo>
                    <a:pt x="44" y="18930"/>
                    <a:pt x="3762" y="22690"/>
                    <a:pt x="8367" y="22732"/>
                  </a:cubicBezTo>
                  <a:cubicBezTo>
                    <a:pt x="13014" y="22690"/>
                    <a:pt x="16732" y="18930"/>
                    <a:pt x="16732" y="14283"/>
                  </a:cubicBezTo>
                  <a:lnTo>
                    <a:pt x="16690" y="7354"/>
                  </a:lnTo>
                  <a:cubicBezTo>
                    <a:pt x="16690" y="1476"/>
                    <a:pt x="14525" y="52"/>
                    <a:pt x="12426" y="52"/>
                  </a:cubicBezTo>
                  <a:cubicBezTo>
                    <a:pt x="10452" y="52"/>
                    <a:pt x="8536" y="1313"/>
                    <a:pt x="8536" y="1313"/>
                  </a:cubicBezTo>
                  <a:cubicBezTo>
                    <a:pt x="8536" y="1313"/>
                    <a:pt x="6478" y="1"/>
                    <a:pt x="439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42"/>
            <p:cNvSpPr/>
            <p:nvPr/>
          </p:nvSpPr>
          <p:spPr>
            <a:xfrm>
              <a:off x="2391000" y="2806950"/>
              <a:ext cx="417225" cy="247175"/>
            </a:xfrm>
            <a:custGeom>
              <a:rect b="b" l="l" r="r" t="t"/>
              <a:pathLst>
                <a:path extrusionOk="0" h="9887" w="16689">
                  <a:moveTo>
                    <a:pt x="1" y="1"/>
                  </a:moveTo>
                  <a:cubicBezTo>
                    <a:pt x="0" y="53"/>
                    <a:pt x="0" y="104"/>
                    <a:pt x="1" y="156"/>
                  </a:cubicBezTo>
                  <a:lnTo>
                    <a:pt x="1" y="156"/>
                  </a:lnTo>
                  <a:lnTo>
                    <a:pt x="1" y="1"/>
                  </a:lnTo>
                  <a:close/>
                  <a:moveTo>
                    <a:pt x="16688" y="1"/>
                  </a:moveTo>
                  <a:cubicBezTo>
                    <a:pt x="16688" y="4606"/>
                    <a:pt x="12928" y="8408"/>
                    <a:pt x="8323" y="8408"/>
                  </a:cubicBezTo>
                  <a:cubicBezTo>
                    <a:pt x="3728" y="8366"/>
                    <a:pt x="42" y="4690"/>
                    <a:pt x="1" y="156"/>
                  </a:cubicBezTo>
                  <a:lnTo>
                    <a:pt x="1" y="156"/>
                  </a:lnTo>
                  <a:lnTo>
                    <a:pt x="1" y="1522"/>
                  </a:lnTo>
                  <a:cubicBezTo>
                    <a:pt x="1" y="6127"/>
                    <a:pt x="3718" y="9887"/>
                    <a:pt x="8323" y="9887"/>
                  </a:cubicBezTo>
                  <a:cubicBezTo>
                    <a:pt x="12928" y="9887"/>
                    <a:pt x="16688" y="6127"/>
                    <a:pt x="16688" y="1522"/>
                  </a:cubicBezTo>
                  <a:lnTo>
                    <a:pt x="1668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42"/>
            <p:cNvSpPr/>
            <p:nvPr/>
          </p:nvSpPr>
          <p:spPr>
            <a:xfrm>
              <a:off x="2757950" y="2389600"/>
              <a:ext cx="108375" cy="277950"/>
            </a:xfrm>
            <a:custGeom>
              <a:rect b="b" l="l" r="r" t="t"/>
              <a:pathLst>
                <a:path extrusionOk="0" h="11118" w="4335">
                  <a:moveTo>
                    <a:pt x="2251" y="1"/>
                  </a:moveTo>
                  <a:cubicBezTo>
                    <a:pt x="1125" y="1"/>
                    <a:pt x="1" y="813"/>
                    <a:pt x="25" y="2246"/>
                  </a:cubicBezTo>
                  <a:lnTo>
                    <a:pt x="25" y="9259"/>
                  </a:lnTo>
                  <a:cubicBezTo>
                    <a:pt x="25" y="10020"/>
                    <a:pt x="405" y="10696"/>
                    <a:pt x="996" y="11118"/>
                  </a:cubicBezTo>
                  <a:cubicBezTo>
                    <a:pt x="912" y="10907"/>
                    <a:pt x="870" y="10653"/>
                    <a:pt x="870" y="10400"/>
                  </a:cubicBezTo>
                  <a:lnTo>
                    <a:pt x="870" y="3387"/>
                  </a:lnTo>
                  <a:cubicBezTo>
                    <a:pt x="870" y="2161"/>
                    <a:pt x="1841" y="1147"/>
                    <a:pt x="3067" y="1147"/>
                  </a:cubicBezTo>
                  <a:cubicBezTo>
                    <a:pt x="3531" y="1147"/>
                    <a:pt x="3954" y="1274"/>
                    <a:pt x="4334" y="1528"/>
                  </a:cubicBezTo>
                  <a:cubicBezTo>
                    <a:pt x="3985" y="481"/>
                    <a:pt x="3117" y="1"/>
                    <a:pt x="22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42"/>
            <p:cNvSpPr/>
            <p:nvPr/>
          </p:nvSpPr>
          <p:spPr>
            <a:xfrm>
              <a:off x="2606475" y="2710850"/>
              <a:ext cx="97175" cy="139425"/>
            </a:xfrm>
            <a:custGeom>
              <a:rect b="b" l="l" r="r" t="t"/>
              <a:pathLst>
                <a:path extrusionOk="0" h="5577" w="3887">
                  <a:moveTo>
                    <a:pt x="3887" y="0"/>
                  </a:moveTo>
                  <a:lnTo>
                    <a:pt x="3887" y="0"/>
                  </a:lnTo>
                  <a:cubicBezTo>
                    <a:pt x="2746" y="380"/>
                    <a:pt x="1775" y="1141"/>
                    <a:pt x="1141" y="2113"/>
                  </a:cubicBezTo>
                  <a:cubicBezTo>
                    <a:pt x="338" y="3127"/>
                    <a:pt x="0" y="4352"/>
                    <a:pt x="85" y="5577"/>
                  </a:cubicBezTo>
                  <a:cubicBezTo>
                    <a:pt x="296" y="4394"/>
                    <a:pt x="761" y="3253"/>
                    <a:pt x="1479" y="2282"/>
                  </a:cubicBezTo>
                  <a:cubicBezTo>
                    <a:pt x="2112" y="1394"/>
                    <a:pt x="2915" y="592"/>
                    <a:pt x="38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42"/>
            <p:cNvSpPr/>
            <p:nvPr/>
          </p:nvSpPr>
          <p:spPr>
            <a:xfrm>
              <a:off x="2483950" y="2597825"/>
              <a:ext cx="238725" cy="27500"/>
            </a:xfrm>
            <a:custGeom>
              <a:rect b="b" l="l" r="r" t="t"/>
              <a:pathLst>
                <a:path extrusionOk="0" h="1100" w="9549">
                  <a:moveTo>
                    <a:pt x="0" y="1"/>
                  </a:moveTo>
                  <a:lnTo>
                    <a:pt x="0" y="1"/>
                  </a:lnTo>
                  <a:cubicBezTo>
                    <a:pt x="972" y="634"/>
                    <a:pt x="2704" y="1057"/>
                    <a:pt x="4690" y="1099"/>
                  </a:cubicBezTo>
                  <a:cubicBezTo>
                    <a:pt x="6760" y="1099"/>
                    <a:pt x="8577" y="677"/>
                    <a:pt x="9548" y="43"/>
                  </a:cubicBezTo>
                  <a:lnTo>
                    <a:pt x="9548" y="43"/>
                  </a:lnTo>
                  <a:cubicBezTo>
                    <a:pt x="8076" y="508"/>
                    <a:pt x="6532" y="724"/>
                    <a:pt x="5015" y="724"/>
                  </a:cubicBezTo>
                  <a:cubicBezTo>
                    <a:pt x="4878" y="724"/>
                    <a:pt x="4742" y="722"/>
                    <a:pt x="4605" y="719"/>
                  </a:cubicBezTo>
                  <a:cubicBezTo>
                    <a:pt x="3042" y="719"/>
                    <a:pt x="1479" y="465"/>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42"/>
            <p:cNvSpPr/>
            <p:nvPr/>
          </p:nvSpPr>
          <p:spPr>
            <a:xfrm>
              <a:off x="3936225" y="3230500"/>
              <a:ext cx="420425" cy="569200"/>
            </a:xfrm>
            <a:custGeom>
              <a:rect b="b" l="l" r="r" t="t"/>
              <a:pathLst>
                <a:path extrusionOk="0" h="22768" w="16817">
                  <a:moveTo>
                    <a:pt x="8323" y="0"/>
                  </a:moveTo>
                  <a:cubicBezTo>
                    <a:pt x="3676" y="42"/>
                    <a:pt x="0" y="3845"/>
                    <a:pt x="42" y="8492"/>
                  </a:cubicBezTo>
                  <a:lnTo>
                    <a:pt x="85" y="15463"/>
                  </a:lnTo>
                  <a:cubicBezTo>
                    <a:pt x="63" y="21326"/>
                    <a:pt x="2269" y="22768"/>
                    <a:pt x="4443" y="22768"/>
                  </a:cubicBezTo>
                  <a:cubicBezTo>
                    <a:pt x="6546" y="22768"/>
                    <a:pt x="8619" y="21420"/>
                    <a:pt x="8619" y="21420"/>
                  </a:cubicBezTo>
                  <a:cubicBezTo>
                    <a:pt x="8619" y="21420"/>
                    <a:pt x="10530" y="22645"/>
                    <a:pt x="12502" y="22645"/>
                  </a:cubicBezTo>
                  <a:cubicBezTo>
                    <a:pt x="14624" y="22645"/>
                    <a:pt x="16816" y="21227"/>
                    <a:pt x="16772" y="15336"/>
                  </a:cubicBezTo>
                  <a:lnTo>
                    <a:pt x="16730" y="8365"/>
                  </a:lnTo>
                  <a:cubicBezTo>
                    <a:pt x="16730" y="3718"/>
                    <a:pt x="12970" y="0"/>
                    <a:pt x="832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42"/>
            <p:cNvSpPr/>
            <p:nvPr/>
          </p:nvSpPr>
          <p:spPr>
            <a:xfrm>
              <a:off x="3937275" y="3223100"/>
              <a:ext cx="417225" cy="249275"/>
            </a:xfrm>
            <a:custGeom>
              <a:rect b="b" l="l" r="r" t="t"/>
              <a:pathLst>
                <a:path extrusionOk="0" h="9971" w="16689">
                  <a:moveTo>
                    <a:pt x="8401" y="0"/>
                  </a:moveTo>
                  <a:cubicBezTo>
                    <a:pt x="8375" y="0"/>
                    <a:pt x="8349" y="0"/>
                    <a:pt x="8323" y="0"/>
                  </a:cubicBezTo>
                  <a:cubicBezTo>
                    <a:pt x="3676" y="43"/>
                    <a:pt x="0" y="3803"/>
                    <a:pt x="0" y="8408"/>
                  </a:cubicBezTo>
                  <a:lnTo>
                    <a:pt x="0" y="9971"/>
                  </a:lnTo>
                  <a:cubicBezTo>
                    <a:pt x="0" y="5324"/>
                    <a:pt x="3676" y="1564"/>
                    <a:pt x="8323" y="1521"/>
                  </a:cubicBezTo>
                  <a:cubicBezTo>
                    <a:pt x="8349" y="1521"/>
                    <a:pt x="8374" y="1521"/>
                    <a:pt x="8400" y="1521"/>
                  </a:cubicBezTo>
                  <a:cubicBezTo>
                    <a:pt x="12970" y="1521"/>
                    <a:pt x="16688" y="5265"/>
                    <a:pt x="16688" y="9844"/>
                  </a:cubicBezTo>
                  <a:lnTo>
                    <a:pt x="16688" y="8281"/>
                  </a:lnTo>
                  <a:cubicBezTo>
                    <a:pt x="16688" y="3702"/>
                    <a:pt x="12970" y="0"/>
                    <a:pt x="84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42"/>
            <p:cNvSpPr/>
            <p:nvPr/>
          </p:nvSpPr>
          <p:spPr>
            <a:xfrm>
              <a:off x="4302725" y="3376225"/>
              <a:ext cx="114075" cy="389825"/>
            </a:xfrm>
            <a:custGeom>
              <a:rect b="b" l="l" r="r" t="t"/>
              <a:pathLst>
                <a:path extrusionOk="0" h="15593" w="4563">
                  <a:moveTo>
                    <a:pt x="2313" y="0"/>
                  </a:moveTo>
                  <a:cubicBezTo>
                    <a:pt x="2289" y="0"/>
                    <a:pt x="2264" y="1"/>
                    <a:pt x="2239" y="1"/>
                  </a:cubicBezTo>
                  <a:cubicBezTo>
                    <a:pt x="1014" y="1"/>
                    <a:pt x="0" y="1015"/>
                    <a:pt x="42" y="2241"/>
                  </a:cubicBezTo>
                  <a:lnTo>
                    <a:pt x="127" y="13394"/>
                  </a:lnTo>
                  <a:cubicBezTo>
                    <a:pt x="127" y="14595"/>
                    <a:pt x="1100" y="15592"/>
                    <a:pt x="2292" y="15592"/>
                  </a:cubicBezTo>
                  <a:cubicBezTo>
                    <a:pt x="2317" y="15592"/>
                    <a:pt x="2341" y="15592"/>
                    <a:pt x="2366" y="15591"/>
                  </a:cubicBezTo>
                  <a:cubicBezTo>
                    <a:pt x="3591" y="15591"/>
                    <a:pt x="4563" y="14577"/>
                    <a:pt x="4563" y="13352"/>
                  </a:cubicBezTo>
                  <a:lnTo>
                    <a:pt x="4478" y="2198"/>
                  </a:lnTo>
                  <a:cubicBezTo>
                    <a:pt x="4478" y="998"/>
                    <a:pt x="3505" y="0"/>
                    <a:pt x="23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42"/>
            <p:cNvSpPr/>
            <p:nvPr/>
          </p:nvSpPr>
          <p:spPr>
            <a:xfrm>
              <a:off x="4304825" y="3601225"/>
              <a:ext cx="108825" cy="165350"/>
            </a:xfrm>
            <a:custGeom>
              <a:rect b="b" l="l" r="r" t="t"/>
              <a:pathLst>
                <a:path extrusionOk="0" h="6614" w="4353">
                  <a:moveTo>
                    <a:pt x="972" y="0"/>
                  </a:moveTo>
                  <a:cubicBezTo>
                    <a:pt x="339" y="423"/>
                    <a:pt x="1" y="1099"/>
                    <a:pt x="1" y="1859"/>
                  </a:cubicBezTo>
                  <a:lnTo>
                    <a:pt x="43" y="4394"/>
                  </a:lnTo>
                  <a:cubicBezTo>
                    <a:pt x="43" y="5817"/>
                    <a:pt x="1161" y="6614"/>
                    <a:pt x="2276" y="6614"/>
                  </a:cubicBezTo>
                  <a:cubicBezTo>
                    <a:pt x="3148" y="6614"/>
                    <a:pt x="4018" y="6127"/>
                    <a:pt x="4352" y="5070"/>
                  </a:cubicBezTo>
                  <a:lnTo>
                    <a:pt x="4352" y="5070"/>
                  </a:lnTo>
                  <a:cubicBezTo>
                    <a:pt x="4014" y="5323"/>
                    <a:pt x="3549" y="5492"/>
                    <a:pt x="3127" y="5492"/>
                  </a:cubicBezTo>
                  <a:cubicBezTo>
                    <a:pt x="1902" y="5492"/>
                    <a:pt x="888" y="4479"/>
                    <a:pt x="888" y="3253"/>
                  </a:cubicBezTo>
                  <a:lnTo>
                    <a:pt x="846" y="718"/>
                  </a:lnTo>
                  <a:cubicBezTo>
                    <a:pt x="803" y="465"/>
                    <a:pt x="846" y="211"/>
                    <a:pt x="97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42"/>
            <p:cNvSpPr/>
            <p:nvPr/>
          </p:nvSpPr>
          <p:spPr>
            <a:xfrm>
              <a:off x="4152725" y="3428000"/>
              <a:ext cx="98250" cy="137325"/>
            </a:xfrm>
            <a:custGeom>
              <a:rect b="b" l="l" r="r" t="t"/>
              <a:pathLst>
                <a:path extrusionOk="0" h="5493" w="3930">
                  <a:moveTo>
                    <a:pt x="85" y="1"/>
                  </a:moveTo>
                  <a:cubicBezTo>
                    <a:pt x="1" y="1226"/>
                    <a:pt x="423" y="2451"/>
                    <a:pt x="1184" y="3423"/>
                  </a:cubicBezTo>
                  <a:cubicBezTo>
                    <a:pt x="1818" y="4437"/>
                    <a:pt x="2832" y="5155"/>
                    <a:pt x="3930" y="5493"/>
                  </a:cubicBezTo>
                  <a:cubicBezTo>
                    <a:pt x="3001" y="4944"/>
                    <a:pt x="2156" y="4183"/>
                    <a:pt x="1522" y="3254"/>
                  </a:cubicBezTo>
                  <a:cubicBezTo>
                    <a:pt x="804" y="2282"/>
                    <a:pt x="339" y="1184"/>
                    <a:pt x="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42"/>
            <p:cNvSpPr/>
            <p:nvPr/>
          </p:nvSpPr>
          <p:spPr>
            <a:xfrm>
              <a:off x="4033375" y="3652900"/>
              <a:ext cx="237675" cy="27550"/>
            </a:xfrm>
            <a:custGeom>
              <a:rect b="b" l="l" r="r" t="t"/>
              <a:pathLst>
                <a:path extrusionOk="0" h="1102" w="9507">
                  <a:moveTo>
                    <a:pt x="4937" y="0"/>
                  </a:moveTo>
                  <a:cubicBezTo>
                    <a:pt x="4842" y="0"/>
                    <a:pt x="4745" y="1"/>
                    <a:pt x="4648" y="3"/>
                  </a:cubicBezTo>
                  <a:cubicBezTo>
                    <a:pt x="2663" y="46"/>
                    <a:pt x="973" y="468"/>
                    <a:pt x="1" y="1102"/>
                  </a:cubicBezTo>
                  <a:cubicBezTo>
                    <a:pt x="1480" y="637"/>
                    <a:pt x="3001" y="384"/>
                    <a:pt x="4564" y="384"/>
                  </a:cubicBezTo>
                  <a:cubicBezTo>
                    <a:pt x="4704" y="380"/>
                    <a:pt x="4843" y="378"/>
                    <a:pt x="4982" y="378"/>
                  </a:cubicBezTo>
                  <a:cubicBezTo>
                    <a:pt x="6526" y="378"/>
                    <a:pt x="8034" y="595"/>
                    <a:pt x="9507" y="1060"/>
                  </a:cubicBezTo>
                  <a:cubicBezTo>
                    <a:pt x="8580" y="415"/>
                    <a:pt x="6922" y="0"/>
                    <a:pt x="49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42"/>
            <p:cNvSpPr/>
            <p:nvPr/>
          </p:nvSpPr>
          <p:spPr>
            <a:xfrm>
              <a:off x="4277375" y="3752250"/>
              <a:ext cx="116200" cy="90875"/>
            </a:xfrm>
            <a:custGeom>
              <a:rect b="b" l="l" r="r" t="t"/>
              <a:pathLst>
                <a:path extrusionOk="0" h="3635" w="4648">
                  <a:moveTo>
                    <a:pt x="1775" y="1"/>
                  </a:moveTo>
                  <a:cubicBezTo>
                    <a:pt x="803" y="1"/>
                    <a:pt x="0" y="803"/>
                    <a:pt x="0" y="1817"/>
                  </a:cubicBezTo>
                  <a:cubicBezTo>
                    <a:pt x="0" y="2831"/>
                    <a:pt x="803" y="3634"/>
                    <a:pt x="1775" y="3634"/>
                  </a:cubicBezTo>
                  <a:lnTo>
                    <a:pt x="2831" y="3634"/>
                  </a:lnTo>
                  <a:cubicBezTo>
                    <a:pt x="3845" y="3634"/>
                    <a:pt x="4647" y="2831"/>
                    <a:pt x="4605" y="1817"/>
                  </a:cubicBezTo>
                  <a:cubicBezTo>
                    <a:pt x="4647" y="803"/>
                    <a:pt x="3845" y="1"/>
                    <a:pt x="2831" y="1"/>
                  </a:cubicBezTo>
                  <a:close/>
                </a:path>
              </a:pathLst>
            </a:custGeom>
            <a:solidFill>
              <a:srgbClr val="FFF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42"/>
            <p:cNvSpPr/>
            <p:nvPr/>
          </p:nvSpPr>
          <p:spPr>
            <a:xfrm>
              <a:off x="4135825" y="3744850"/>
              <a:ext cx="140500" cy="102475"/>
            </a:xfrm>
            <a:custGeom>
              <a:rect b="b" l="l" r="r" t="t"/>
              <a:pathLst>
                <a:path extrusionOk="0" h="4099" w="5620">
                  <a:moveTo>
                    <a:pt x="2029" y="1"/>
                  </a:moveTo>
                  <a:cubicBezTo>
                    <a:pt x="888" y="1"/>
                    <a:pt x="1" y="930"/>
                    <a:pt x="1" y="2029"/>
                  </a:cubicBezTo>
                  <a:cubicBezTo>
                    <a:pt x="1" y="3170"/>
                    <a:pt x="888" y="4057"/>
                    <a:pt x="2029" y="4099"/>
                  </a:cubicBezTo>
                  <a:lnTo>
                    <a:pt x="3592" y="4099"/>
                  </a:lnTo>
                  <a:cubicBezTo>
                    <a:pt x="4733" y="4057"/>
                    <a:pt x="5620" y="3170"/>
                    <a:pt x="5620" y="2029"/>
                  </a:cubicBezTo>
                  <a:cubicBezTo>
                    <a:pt x="5620" y="930"/>
                    <a:pt x="4733" y="1"/>
                    <a:pt x="3592" y="1"/>
                  </a:cubicBezTo>
                  <a:close/>
                </a:path>
              </a:pathLst>
            </a:custGeom>
            <a:solidFill>
              <a:srgbClr val="FFF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42"/>
            <p:cNvSpPr/>
            <p:nvPr/>
          </p:nvSpPr>
          <p:spPr>
            <a:xfrm>
              <a:off x="4033375" y="3756475"/>
              <a:ext cx="105650" cy="71850"/>
            </a:xfrm>
            <a:custGeom>
              <a:rect b="b" l="l" r="r" t="t"/>
              <a:pathLst>
                <a:path extrusionOk="0" h="2874" w="4226">
                  <a:moveTo>
                    <a:pt x="1437" y="1"/>
                  </a:moveTo>
                  <a:cubicBezTo>
                    <a:pt x="635" y="1"/>
                    <a:pt x="1" y="634"/>
                    <a:pt x="1" y="1437"/>
                  </a:cubicBezTo>
                  <a:cubicBezTo>
                    <a:pt x="1" y="2240"/>
                    <a:pt x="635" y="2874"/>
                    <a:pt x="1437" y="2874"/>
                  </a:cubicBezTo>
                  <a:lnTo>
                    <a:pt x="2789" y="2874"/>
                  </a:lnTo>
                  <a:cubicBezTo>
                    <a:pt x="3592" y="2874"/>
                    <a:pt x="4226" y="2240"/>
                    <a:pt x="4226" y="1437"/>
                  </a:cubicBezTo>
                  <a:cubicBezTo>
                    <a:pt x="4226" y="634"/>
                    <a:pt x="3592" y="1"/>
                    <a:pt x="2789" y="1"/>
                  </a:cubicBezTo>
                  <a:close/>
                </a:path>
              </a:pathLst>
            </a:custGeom>
            <a:solidFill>
              <a:srgbClr val="FFF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42"/>
            <p:cNvSpPr/>
            <p:nvPr/>
          </p:nvSpPr>
          <p:spPr>
            <a:xfrm>
              <a:off x="3928825" y="3756475"/>
              <a:ext cx="104575" cy="71850"/>
            </a:xfrm>
            <a:custGeom>
              <a:rect b="b" l="l" r="r" t="t"/>
              <a:pathLst>
                <a:path extrusionOk="0" h="2874" w="4183">
                  <a:moveTo>
                    <a:pt x="1437" y="1"/>
                  </a:moveTo>
                  <a:cubicBezTo>
                    <a:pt x="634" y="1"/>
                    <a:pt x="0" y="634"/>
                    <a:pt x="0" y="1437"/>
                  </a:cubicBezTo>
                  <a:cubicBezTo>
                    <a:pt x="0" y="2240"/>
                    <a:pt x="634" y="2874"/>
                    <a:pt x="1437" y="2874"/>
                  </a:cubicBezTo>
                  <a:lnTo>
                    <a:pt x="2789" y="2874"/>
                  </a:lnTo>
                  <a:cubicBezTo>
                    <a:pt x="3591" y="2874"/>
                    <a:pt x="4183" y="2240"/>
                    <a:pt x="4183" y="1437"/>
                  </a:cubicBezTo>
                  <a:cubicBezTo>
                    <a:pt x="4183" y="634"/>
                    <a:pt x="3591" y="1"/>
                    <a:pt x="2789" y="1"/>
                  </a:cubicBezTo>
                  <a:close/>
                </a:path>
              </a:pathLst>
            </a:custGeom>
            <a:solidFill>
              <a:srgbClr val="FFF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42"/>
            <p:cNvSpPr/>
            <p:nvPr/>
          </p:nvSpPr>
          <p:spPr>
            <a:xfrm>
              <a:off x="4257300" y="3750150"/>
              <a:ext cx="122550" cy="84525"/>
            </a:xfrm>
            <a:custGeom>
              <a:rect b="b" l="l" r="r" t="t"/>
              <a:pathLst>
                <a:path extrusionOk="0" h="3381" w="4902">
                  <a:moveTo>
                    <a:pt x="2493" y="0"/>
                  </a:moveTo>
                  <a:cubicBezTo>
                    <a:pt x="634" y="0"/>
                    <a:pt x="0" y="2493"/>
                    <a:pt x="1648" y="3380"/>
                  </a:cubicBezTo>
                  <a:cubicBezTo>
                    <a:pt x="634" y="2239"/>
                    <a:pt x="1479" y="423"/>
                    <a:pt x="3000" y="380"/>
                  </a:cubicBezTo>
                  <a:lnTo>
                    <a:pt x="4056" y="380"/>
                  </a:lnTo>
                  <a:cubicBezTo>
                    <a:pt x="4352" y="423"/>
                    <a:pt x="4648" y="465"/>
                    <a:pt x="4901" y="634"/>
                  </a:cubicBezTo>
                  <a:cubicBezTo>
                    <a:pt x="4563" y="211"/>
                    <a:pt x="4056" y="0"/>
                    <a:pt x="354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42"/>
            <p:cNvSpPr/>
            <p:nvPr/>
          </p:nvSpPr>
          <p:spPr>
            <a:xfrm>
              <a:off x="4113650" y="3741700"/>
              <a:ext cx="146850" cy="96125"/>
            </a:xfrm>
            <a:custGeom>
              <a:rect b="b" l="l" r="r" t="t"/>
              <a:pathLst>
                <a:path extrusionOk="0" h="3845" w="5874">
                  <a:moveTo>
                    <a:pt x="2789" y="0"/>
                  </a:moveTo>
                  <a:lnTo>
                    <a:pt x="2831" y="42"/>
                  </a:lnTo>
                  <a:cubicBezTo>
                    <a:pt x="719" y="42"/>
                    <a:pt x="1" y="2789"/>
                    <a:pt x="1817" y="3845"/>
                  </a:cubicBezTo>
                  <a:cubicBezTo>
                    <a:pt x="634" y="2535"/>
                    <a:pt x="1564" y="423"/>
                    <a:pt x="3338" y="423"/>
                  </a:cubicBezTo>
                  <a:lnTo>
                    <a:pt x="4901" y="423"/>
                  </a:lnTo>
                  <a:cubicBezTo>
                    <a:pt x="5239" y="423"/>
                    <a:pt x="5577" y="507"/>
                    <a:pt x="5873" y="718"/>
                  </a:cubicBezTo>
                  <a:cubicBezTo>
                    <a:pt x="5535" y="254"/>
                    <a:pt x="4986" y="42"/>
                    <a:pt x="43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42"/>
            <p:cNvSpPr/>
            <p:nvPr/>
          </p:nvSpPr>
          <p:spPr>
            <a:xfrm>
              <a:off x="4017550" y="3754375"/>
              <a:ext cx="110925" cy="68675"/>
            </a:xfrm>
            <a:custGeom>
              <a:rect b="b" l="l" r="r" t="t"/>
              <a:pathLst>
                <a:path extrusionOk="0" h="2747" w="4437">
                  <a:moveTo>
                    <a:pt x="1944" y="0"/>
                  </a:moveTo>
                  <a:cubicBezTo>
                    <a:pt x="423" y="0"/>
                    <a:pt x="0" y="2113"/>
                    <a:pt x="1394" y="2746"/>
                  </a:cubicBezTo>
                  <a:cubicBezTo>
                    <a:pt x="634" y="1817"/>
                    <a:pt x="1268" y="423"/>
                    <a:pt x="2493" y="423"/>
                  </a:cubicBezTo>
                  <a:lnTo>
                    <a:pt x="3845" y="423"/>
                  </a:lnTo>
                  <a:cubicBezTo>
                    <a:pt x="4056" y="423"/>
                    <a:pt x="4225" y="465"/>
                    <a:pt x="4436" y="549"/>
                  </a:cubicBezTo>
                  <a:cubicBezTo>
                    <a:pt x="4140" y="211"/>
                    <a:pt x="3760" y="0"/>
                    <a:pt x="33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42"/>
            <p:cNvSpPr/>
            <p:nvPr/>
          </p:nvSpPr>
          <p:spPr>
            <a:xfrm>
              <a:off x="3912975" y="3754375"/>
              <a:ext cx="109875" cy="68675"/>
            </a:xfrm>
            <a:custGeom>
              <a:rect b="b" l="l" r="r" t="t"/>
              <a:pathLst>
                <a:path extrusionOk="0" h="2747" w="4395">
                  <a:moveTo>
                    <a:pt x="1944" y="0"/>
                  </a:moveTo>
                  <a:cubicBezTo>
                    <a:pt x="423" y="42"/>
                    <a:pt x="1" y="2113"/>
                    <a:pt x="1395" y="2746"/>
                  </a:cubicBezTo>
                  <a:cubicBezTo>
                    <a:pt x="1184" y="2493"/>
                    <a:pt x="1057" y="2155"/>
                    <a:pt x="1057" y="1817"/>
                  </a:cubicBezTo>
                  <a:cubicBezTo>
                    <a:pt x="1057" y="1056"/>
                    <a:pt x="1691" y="423"/>
                    <a:pt x="2493" y="423"/>
                  </a:cubicBezTo>
                  <a:lnTo>
                    <a:pt x="3803" y="423"/>
                  </a:lnTo>
                  <a:cubicBezTo>
                    <a:pt x="4014" y="423"/>
                    <a:pt x="4183" y="465"/>
                    <a:pt x="4394" y="549"/>
                  </a:cubicBezTo>
                  <a:cubicBezTo>
                    <a:pt x="4099" y="211"/>
                    <a:pt x="3718" y="0"/>
                    <a:pt x="33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42"/>
            <p:cNvSpPr/>
            <p:nvPr/>
          </p:nvSpPr>
          <p:spPr>
            <a:xfrm>
              <a:off x="1930500" y="4032150"/>
              <a:ext cx="552425" cy="555575"/>
            </a:xfrm>
            <a:custGeom>
              <a:rect b="b" l="l" r="r" t="t"/>
              <a:pathLst>
                <a:path extrusionOk="0" h="22223" w="22097">
                  <a:moveTo>
                    <a:pt x="8535" y="0"/>
                  </a:moveTo>
                  <a:cubicBezTo>
                    <a:pt x="3803" y="43"/>
                    <a:pt x="0" y="3845"/>
                    <a:pt x="43" y="8577"/>
                  </a:cubicBezTo>
                  <a:lnTo>
                    <a:pt x="43" y="13647"/>
                  </a:lnTo>
                  <a:cubicBezTo>
                    <a:pt x="0" y="18378"/>
                    <a:pt x="3803" y="22181"/>
                    <a:pt x="8535" y="22223"/>
                  </a:cubicBezTo>
                  <a:lnTo>
                    <a:pt x="13562" y="22223"/>
                  </a:lnTo>
                  <a:cubicBezTo>
                    <a:pt x="18294" y="22181"/>
                    <a:pt x="22096" y="18378"/>
                    <a:pt x="22054" y="13647"/>
                  </a:cubicBezTo>
                  <a:lnTo>
                    <a:pt x="22054" y="8577"/>
                  </a:lnTo>
                  <a:cubicBezTo>
                    <a:pt x="22096" y="3845"/>
                    <a:pt x="18294" y="43"/>
                    <a:pt x="13562" y="0"/>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42"/>
            <p:cNvSpPr/>
            <p:nvPr/>
          </p:nvSpPr>
          <p:spPr>
            <a:xfrm>
              <a:off x="1938950" y="4103975"/>
              <a:ext cx="307375" cy="467925"/>
            </a:xfrm>
            <a:custGeom>
              <a:rect b="b" l="l" r="r" t="t"/>
              <a:pathLst>
                <a:path extrusionOk="0" h="18717" w="12295">
                  <a:moveTo>
                    <a:pt x="6169" y="0"/>
                  </a:moveTo>
                  <a:cubicBezTo>
                    <a:pt x="2747" y="43"/>
                    <a:pt x="0" y="2789"/>
                    <a:pt x="0" y="6211"/>
                  </a:cubicBezTo>
                  <a:lnTo>
                    <a:pt x="0" y="12548"/>
                  </a:lnTo>
                  <a:cubicBezTo>
                    <a:pt x="0" y="15928"/>
                    <a:pt x="2747" y="18716"/>
                    <a:pt x="6169" y="18716"/>
                  </a:cubicBezTo>
                  <a:cubicBezTo>
                    <a:pt x="9548" y="18716"/>
                    <a:pt x="12295" y="15928"/>
                    <a:pt x="12295" y="12548"/>
                  </a:cubicBezTo>
                  <a:lnTo>
                    <a:pt x="12295" y="6211"/>
                  </a:lnTo>
                  <a:cubicBezTo>
                    <a:pt x="12295" y="2789"/>
                    <a:pt x="9548" y="0"/>
                    <a:pt x="6169" y="0"/>
                  </a:cubicBezTo>
                  <a:close/>
                </a:path>
              </a:pathLst>
            </a:custGeom>
            <a:solidFill>
              <a:srgbClr val="B374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42"/>
            <p:cNvSpPr/>
            <p:nvPr/>
          </p:nvSpPr>
          <p:spPr>
            <a:xfrm>
              <a:off x="2182925" y="4103975"/>
              <a:ext cx="307375" cy="467925"/>
            </a:xfrm>
            <a:custGeom>
              <a:rect b="b" l="l" r="r" t="t"/>
              <a:pathLst>
                <a:path extrusionOk="0" h="18717" w="12295">
                  <a:moveTo>
                    <a:pt x="6169" y="0"/>
                  </a:moveTo>
                  <a:cubicBezTo>
                    <a:pt x="2747" y="0"/>
                    <a:pt x="1" y="2789"/>
                    <a:pt x="1" y="6211"/>
                  </a:cubicBezTo>
                  <a:lnTo>
                    <a:pt x="1" y="12548"/>
                  </a:lnTo>
                  <a:cubicBezTo>
                    <a:pt x="1" y="15928"/>
                    <a:pt x="2747" y="18716"/>
                    <a:pt x="6169" y="18716"/>
                  </a:cubicBezTo>
                  <a:cubicBezTo>
                    <a:pt x="9549" y="18716"/>
                    <a:pt x="12295" y="15928"/>
                    <a:pt x="12295" y="12548"/>
                  </a:cubicBezTo>
                  <a:lnTo>
                    <a:pt x="12295" y="6211"/>
                  </a:lnTo>
                  <a:cubicBezTo>
                    <a:pt x="12295" y="2789"/>
                    <a:pt x="9549" y="0"/>
                    <a:pt x="61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42"/>
            <p:cNvSpPr/>
            <p:nvPr/>
          </p:nvSpPr>
          <p:spPr>
            <a:xfrm>
              <a:off x="4384050" y="4032150"/>
              <a:ext cx="551350" cy="555575"/>
            </a:xfrm>
            <a:custGeom>
              <a:rect b="b" l="l" r="r" t="t"/>
              <a:pathLst>
                <a:path extrusionOk="0" h="22223" w="22054">
                  <a:moveTo>
                    <a:pt x="8492" y="0"/>
                  </a:moveTo>
                  <a:cubicBezTo>
                    <a:pt x="3802" y="43"/>
                    <a:pt x="0" y="3845"/>
                    <a:pt x="0" y="8577"/>
                  </a:cubicBezTo>
                  <a:lnTo>
                    <a:pt x="0" y="13647"/>
                  </a:lnTo>
                  <a:cubicBezTo>
                    <a:pt x="0" y="18336"/>
                    <a:pt x="3760" y="22181"/>
                    <a:pt x="8492" y="22223"/>
                  </a:cubicBezTo>
                  <a:lnTo>
                    <a:pt x="13519" y="22223"/>
                  </a:lnTo>
                  <a:cubicBezTo>
                    <a:pt x="18251" y="22181"/>
                    <a:pt x="22054" y="18378"/>
                    <a:pt x="22011" y="13647"/>
                  </a:cubicBezTo>
                  <a:lnTo>
                    <a:pt x="22054" y="8577"/>
                  </a:lnTo>
                  <a:cubicBezTo>
                    <a:pt x="22054" y="3845"/>
                    <a:pt x="18251" y="43"/>
                    <a:pt x="13519" y="0"/>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42"/>
            <p:cNvSpPr/>
            <p:nvPr/>
          </p:nvSpPr>
          <p:spPr>
            <a:xfrm>
              <a:off x="4391425" y="4103975"/>
              <a:ext cx="307400" cy="467925"/>
            </a:xfrm>
            <a:custGeom>
              <a:rect b="b" l="l" r="r" t="t"/>
              <a:pathLst>
                <a:path extrusionOk="0" h="18717" w="12296">
                  <a:moveTo>
                    <a:pt x="6127" y="0"/>
                  </a:moveTo>
                  <a:cubicBezTo>
                    <a:pt x="2747" y="0"/>
                    <a:pt x="1" y="2789"/>
                    <a:pt x="1" y="6211"/>
                  </a:cubicBezTo>
                  <a:lnTo>
                    <a:pt x="1" y="12548"/>
                  </a:lnTo>
                  <a:cubicBezTo>
                    <a:pt x="1" y="15928"/>
                    <a:pt x="2747" y="18716"/>
                    <a:pt x="6127" y="18716"/>
                  </a:cubicBezTo>
                  <a:cubicBezTo>
                    <a:pt x="9549" y="18716"/>
                    <a:pt x="12295" y="15928"/>
                    <a:pt x="12295" y="12548"/>
                  </a:cubicBezTo>
                  <a:lnTo>
                    <a:pt x="12295" y="6211"/>
                  </a:lnTo>
                  <a:cubicBezTo>
                    <a:pt x="12295" y="2789"/>
                    <a:pt x="9549" y="0"/>
                    <a:pt x="6127" y="0"/>
                  </a:cubicBezTo>
                  <a:close/>
                </a:path>
              </a:pathLst>
            </a:custGeom>
            <a:solidFill>
              <a:srgbClr val="B374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42"/>
            <p:cNvSpPr/>
            <p:nvPr/>
          </p:nvSpPr>
          <p:spPr>
            <a:xfrm>
              <a:off x="4634350" y="4103975"/>
              <a:ext cx="308450" cy="467925"/>
            </a:xfrm>
            <a:custGeom>
              <a:rect b="b" l="l" r="r" t="t"/>
              <a:pathLst>
                <a:path extrusionOk="0" h="18717" w="12338">
                  <a:moveTo>
                    <a:pt x="6169" y="0"/>
                  </a:moveTo>
                  <a:cubicBezTo>
                    <a:pt x="2747" y="43"/>
                    <a:pt x="1" y="2789"/>
                    <a:pt x="43" y="6211"/>
                  </a:cubicBezTo>
                  <a:lnTo>
                    <a:pt x="43" y="12548"/>
                  </a:lnTo>
                  <a:cubicBezTo>
                    <a:pt x="1" y="15928"/>
                    <a:pt x="2789" y="18716"/>
                    <a:pt x="6169" y="18716"/>
                  </a:cubicBezTo>
                  <a:cubicBezTo>
                    <a:pt x="9591" y="18716"/>
                    <a:pt x="12337" y="15928"/>
                    <a:pt x="12337" y="12548"/>
                  </a:cubicBezTo>
                  <a:lnTo>
                    <a:pt x="12295" y="6211"/>
                  </a:lnTo>
                  <a:cubicBezTo>
                    <a:pt x="12295" y="2789"/>
                    <a:pt x="9549" y="0"/>
                    <a:pt x="61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42"/>
            <p:cNvSpPr/>
            <p:nvPr/>
          </p:nvSpPr>
          <p:spPr>
            <a:xfrm>
              <a:off x="3769325" y="3954000"/>
              <a:ext cx="642200" cy="647475"/>
            </a:xfrm>
            <a:custGeom>
              <a:rect b="b" l="l" r="r" t="t"/>
              <a:pathLst>
                <a:path extrusionOk="0" h="25899" w="25688">
                  <a:moveTo>
                    <a:pt x="9929" y="0"/>
                  </a:moveTo>
                  <a:cubicBezTo>
                    <a:pt x="4437" y="42"/>
                    <a:pt x="1" y="4521"/>
                    <a:pt x="43" y="10013"/>
                  </a:cubicBezTo>
                  <a:lnTo>
                    <a:pt x="43" y="15928"/>
                  </a:lnTo>
                  <a:cubicBezTo>
                    <a:pt x="1" y="21378"/>
                    <a:pt x="4437" y="25856"/>
                    <a:pt x="9929" y="25898"/>
                  </a:cubicBezTo>
                  <a:lnTo>
                    <a:pt x="15802" y="25898"/>
                  </a:lnTo>
                  <a:cubicBezTo>
                    <a:pt x="21252" y="25856"/>
                    <a:pt x="25688" y="21378"/>
                    <a:pt x="25688" y="15928"/>
                  </a:cubicBezTo>
                  <a:lnTo>
                    <a:pt x="25688" y="10013"/>
                  </a:lnTo>
                  <a:cubicBezTo>
                    <a:pt x="25688" y="4521"/>
                    <a:pt x="21252" y="42"/>
                    <a:pt x="15802" y="0"/>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42"/>
            <p:cNvSpPr/>
            <p:nvPr/>
          </p:nvSpPr>
          <p:spPr>
            <a:xfrm>
              <a:off x="3778850" y="4037425"/>
              <a:ext cx="358075" cy="545025"/>
            </a:xfrm>
            <a:custGeom>
              <a:rect b="b" l="l" r="r" t="t"/>
              <a:pathLst>
                <a:path extrusionOk="0" h="21801" w="14323">
                  <a:moveTo>
                    <a:pt x="7182" y="1"/>
                  </a:moveTo>
                  <a:cubicBezTo>
                    <a:pt x="3211" y="43"/>
                    <a:pt x="0" y="3254"/>
                    <a:pt x="42" y="7225"/>
                  </a:cubicBezTo>
                  <a:lnTo>
                    <a:pt x="42" y="14618"/>
                  </a:lnTo>
                  <a:cubicBezTo>
                    <a:pt x="0" y="18548"/>
                    <a:pt x="3211" y="21801"/>
                    <a:pt x="7182" y="21801"/>
                  </a:cubicBezTo>
                  <a:cubicBezTo>
                    <a:pt x="11111" y="21801"/>
                    <a:pt x="14322" y="18548"/>
                    <a:pt x="14322" y="14618"/>
                  </a:cubicBezTo>
                  <a:lnTo>
                    <a:pt x="14322" y="7225"/>
                  </a:lnTo>
                  <a:cubicBezTo>
                    <a:pt x="14322" y="3254"/>
                    <a:pt x="11111" y="43"/>
                    <a:pt x="7182" y="1"/>
                  </a:cubicBezTo>
                  <a:close/>
                </a:path>
              </a:pathLst>
            </a:custGeom>
            <a:solidFill>
              <a:srgbClr val="B374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42"/>
            <p:cNvSpPr/>
            <p:nvPr/>
          </p:nvSpPr>
          <p:spPr>
            <a:xfrm>
              <a:off x="4062950" y="4037425"/>
              <a:ext cx="358075" cy="545025"/>
            </a:xfrm>
            <a:custGeom>
              <a:rect b="b" l="l" r="r" t="t"/>
              <a:pathLst>
                <a:path extrusionOk="0" h="21801" w="14323">
                  <a:moveTo>
                    <a:pt x="7141" y="1"/>
                  </a:moveTo>
                  <a:cubicBezTo>
                    <a:pt x="3212" y="43"/>
                    <a:pt x="1" y="3254"/>
                    <a:pt x="1" y="7225"/>
                  </a:cubicBezTo>
                  <a:lnTo>
                    <a:pt x="1" y="14618"/>
                  </a:lnTo>
                  <a:cubicBezTo>
                    <a:pt x="1" y="18548"/>
                    <a:pt x="3212" y="21801"/>
                    <a:pt x="7141" y="21801"/>
                  </a:cubicBezTo>
                  <a:cubicBezTo>
                    <a:pt x="11112" y="21801"/>
                    <a:pt x="14323" y="18548"/>
                    <a:pt x="14323" y="14618"/>
                  </a:cubicBezTo>
                  <a:lnTo>
                    <a:pt x="14323" y="7225"/>
                  </a:lnTo>
                  <a:cubicBezTo>
                    <a:pt x="14323" y="3254"/>
                    <a:pt x="11112" y="43"/>
                    <a:pt x="714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42"/>
            <p:cNvSpPr/>
            <p:nvPr/>
          </p:nvSpPr>
          <p:spPr>
            <a:xfrm>
              <a:off x="2456475" y="3954000"/>
              <a:ext cx="643250" cy="647475"/>
            </a:xfrm>
            <a:custGeom>
              <a:rect b="b" l="l" r="r" t="t"/>
              <a:pathLst>
                <a:path extrusionOk="0" h="25899" w="25730">
                  <a:moveTo>
                    <a:pt x="9929" y="0"/>
                  </a:moveTo>
                  <a:cubicBezTo>
                    <a:pt x="4437" y="42"/>
                    <a:pt x="1" y="4521"/>
                    <a:pt x="43" y="10013"/>
                  </a:cubicBezTo>
                  <a:lnTo>
                    <a:pt x="43" y="15928"/>
                  </a:lnTo>
                  <a:cubicBezTo>
                    <a:pt x="1" y="21378"/>
                    <a:pt x="4437" y="25856"/>
                    <a:pt x="9929" y="25898"/>
                  </a:cubicBezTo>
                  <a:lnTo>
                    <a:pt x="15802" y="25898"/>
                  </a:lnTo>
                  <a:cubicBezTo>
                    <a:pt x="21294" y="25856"/>
                    <a:pt x="25730" y="21378"/>
                    <a:pt x="25688" y="15928"/>
                  </a:cubicBezTo>
                  <a:lnTo>
                    <a:pt x="25688" y="10013"/>
                  </a:lnTo>
                  <a:cubicBezTo>
                    <a:pt x="25730" y="4521"/>
                    <a:pt x="21294" y="42"/>
                    <a:pt x="15802" y="0"/>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42"/>
            <p:cNvSpPr/>
            <p:nvPr/>
          </p:nvSpPr>
          <p:spPr>
            <a:xfrm>
              <a:off x="2466000" y="4037425"/>
              <a:ext cx="358075" cy="545025"/>
            </a:xfrm>
            <a:custGeom>
              <a:rect b="b" l="l" r="r" t="t"/>
              <a:pathLst>
                <a:path extrusionOk="0" h="21801" w="14323">
                  <a:moveTo>
                    <a:pt x="7182" y="1"/>
                  </a:moveTo>
                  <a:cubicBezTo>
                    <a:pt x="3211" y="43"/>
                    <a:pt x="0" y="3254"/>
                    <a:pt x="42" y="7225"/>
                  </a:cubicBezTo>
                  <a:lnTo>
                    <a:pt x="42" y="14618"/>
                  </a:lnTo>
                  <a:cubicBezTo>
                    <a:pt x="0" y="18548"/>
                    <a:pt x="3211" y="21801"/>
                    <a:pt x="7182" y="21801"/>
                  </a:cubicBezTo>
                  <a:cubicBezTo>
                    <a:pt x="11154" y="21801"/>
                    <a:pt x="14322" y="18548"/>
                    <a:pt x="14322" y="14618"/>
                  </a:cubicBezTo>
                  <a:lnTo>
                    <a:pt x="14322" y="7225"/>
                  </a:lnTo>
                  <a:cubicBezTo>
                    <a:pt x="14322" y="3254"/>
                    <a:pt x="11154" y="43"/>
                    <a:pt x="7182" y="1"/>
                  </a:cubicBezTo>
                  <a:close/>
                </a:path>
              </a:pathLst>
            </a:custGeom>
            <a:solidFill>
              <a:srgbClr val="B374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42"/>
            <p:cNvSpPr/>
            <p:nvPr/>
          </p:nvSpPr>
          <p:spPr>
            <a:xfrm>
              <a:off x="2750100" y="4037425"/>
              <a:ext cx="358075" cy="545025"/>
            </a:xfrm>
            <a:custGeom>
              <a:rect b="b" l="l" r="r" t="t"/>
              <a:pathLst>
                <a:path extrusionOk="0" h="21801" w="14323">
                  <a:moveTo>
                    <a:pt x="7183" y="1"/>
                  </a:moveTo>
                  <a:cubicBezTo>
                    <a:pt x="3212" y="43"/>
                    <a:pt x="1" y="3254"/>
                    <a:pt x="43" y="7225"/>
                  </a:cubicBezTo>
                  <a:lnTo>
                    <a:pt x="43" y="14618"/>
                  </a:lnTo>
                  <a:cubicBezTo>
                    <a:pt x="1" y="18548"/>
                    <a:pt x="3212" y="21801"/>
                    <a:pt x="7183" y="21801"/>
                  </a:cubicBezTo>
                  <a:cubicBezTo>
                    <a:pt x="11112" y="21801"/>
                    <a:pt x="14323" y="18548"/>
                    <a:pt x="14323" y="14618"/>
                  </a:cubicBezTo>
                  <a:lnTo>
                    <a:pt x="14323" y="7225"/>
                  </a:lnTo>
                  <a:cubicBezTo>
                    <a:pt x="14323" y="3254"/>
                    <a:pt x="11112" y="43"/>
                    <a:pt x="718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42"/>
            <p:cNvSpPr/>
            <p:nvPr/>
          </p:nvSpPr>
          <p:spPr>
            <a:xfrm>
              <a:off x="3080700" y="3899075"/>
              <a:ext cx="714000" cy="719300"/>
            </a:xfrm>
            <a:custGeom>
              <a:rect b="b" l="l" r="r" t="t"/>
              <a:pathLst>
                <a:path extrusionOk="0" h="28772" w="28560">
                  <a:moveTo>
                    <a:pt x="11027" y="0"/>
                  </a:moveTo>
                  <a:cubicBezTo>
                    <a:pt x="4943" y="42"/>
                    <a:pt x="0" y="4985"/>
                    <a:pt x="43" y="11111"/>
                  </a:cubicBezTo>
                  <a:lnTo>
                    <a:pt x="43" y="17660"/>
                  </a:lnTo>
                  <a:cubicBezTo>
                    <a:pt x="43" y="23786"/>
                    <a:pt x="4943" y="28729"/>
                    <a:pt x="11027" y="28771"/>
                  </a:cubicBezTo>
                  <a:lnTo>
                    <a:pt x="17533" y="28771"/>
                  </a:lnTo>
                  <a:cubicBezTo>
                    <a:pt x="23659" y="28729"/>
                    <a:pt x="28560" y="23786"/>
                    <a:pt x="28560" y="17660"/>
                  </a:cubicBezTo>
                  <a:lnTo>
                    <a:pt x="28560" y="11111"/>
                  </a:lnTo>
                  <a:cubicBezTo>
                    <a:pt x="28560" y="4985"/>
                    <a:pt x="23659" y="42"/>
                    <a:pt x="17533" y="0"/>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42"/>
            <p:cNvSpPr/>
            <p:nvPr/>
          </p:nvSpPr>
          <p:spPr>
            <a:xfrm>
              <a:off x="3092325" y="3992000"/>
              <a:ext cx="397150" cy="605250"/>
            </a:xfrm>
            <a:custGeom>
              <a:rect b="b" l="l" r="r" t="t"/>
              <a:pathLst>
                <a:path extrusionOk="0" h="24210" w="15886">
                  <a:moveTo>
                    <a:pt x="7943" y="1"/>
                  </a:moveTo>
                  <a:cubicBezTo>
                    <a:pt x="3549" y="43"/>
                    <a:pt x="0" y="3592"/>
                    <a:pt x="0" y="7986"/>
                  </a:cubicBezTo>
                  <a:lnTo>
                    <a:pt x="0" y="16224"/>
                  </a:lnTo>
                  <a:cubicBezTo>
                    <a:pt x="0" y="20618"/>
                    <a:pt x="3549" y="24209"/>
                    <a:pt x="7943" y="24209"/>
                  </a:cubicBezTo>
                  <a:cubicBezTo>
                    <a:pt x="12336" y="24209"/>
                    <a:pt x="15885" y="20618"/>
                    <a:pt x="15885" y="16224"/>
                  </a:cubicBezTo>
                  <a:lnTo>
                    <a:pt x="15885" y="7986"/>
                  </a:lnTo>
                  <a:cubicBezTo>
                    <a:pt x="15885" y="3592"/>
                    <a:pt x="12336" y="43"/>
                    <a:pt x="7943" y="1"/>
                  </a:cubicBezTo>
                  <a:close/>
                </a:path>
              </a:pathLst>
            </a:custGeom>
            <a:solidFill>
              <a:srgbClr val="B374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42"/>
            <p:cNvSpPr/>
            <p:nvPr/>
          </p:nvSpPr>
          <p:spPr>
            <a:xfrm>
              <a:off x="3408125" y="3992000"/>
              <a:ext cx="397150" cy="605250"/>
            </a:xfrm>
            <a:custGeom>
              <a:rect b="b" l="l" r="r" t="t"/>
              <a:pathLst>
                <a:path extrusionOk="0" h="24210" w="15886">
                  <a:moveTo>
                    <a:pt x="7943" y="1"/>
                  </a:moveTo>
                  <a:cubicBezTo>
                    <a:pt x="3549" y="43"/>
                    <a:pt x="0" y="3592"/>
                    <a:pt x="0" y="7986"/>
                  </a:cubicBezTo>
                  <a:lnTo>
                    <a:pt x="0" y="16224"/>
                  </a:lnTo>
                  <a:cubicBezTo>
                    <a:pt x="0" y="20618"/>
                    <a:pt x="3549" y="24209"/>
                    <a:pt x="7943" y="24209"/>
                  </a:cubicBezTo>
                  <a:cubicBezTo>
                    <a:pt x="12337" y="24209"/>
                    <a:pt x="15885" y="20618"/>
                    <a:pt x="15843" y="16224"/>
                  </a:cubicBezTo>
                  <a:lnTo>
                    <a:pt x="15843" y="7986"/>
                  </a:lnTo>
                  <a:cubicBezTo>
                    <a:pt x="15885" y="3592"/>
                    <a:pt x="12337" y="43"/>
                    <a:pt x="79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42"/>
            <p:cNvSpPr/>
            <p:nvPr/>
          </p:nvSpPr>
          <p:spPr>
            <a:xfrm>
              <a:off x="1377050" y="4407100"/>
              <a:ext cx="4198400" cy="247175"/>
            </a:xfrm>
            <a:custGeom>
              <a:rect b="b" l="l" r="r" t="t"/>
              <a:pathLst>
                <a:path extrusionOk="0" h="9887" w="167936">
                  <a:moveTo>
                    <a:pt x="4901" y="0"/>
                  </a:moveTo>
                  <a:cubicBezTo>
                    <a:pt x="2198" y="43"/>
                    <a:pt x="1" y="2240"/>
                    <a:pt x="1" y="4943"/>
                  </a:cubicBezTo>
                  <a:cubicBezTo>
                    <a:pt x="1" y="7647"/>
                    <a:pt x="2198" y="9844"/>
                    <a:pt x="4901" y="9886"/>
                  </a:cubicBezTo>
                  <a:lnTo>
                    <a:pt x="163035" y="9886"/>
                  </a:lnTo>
                  <a:cubicBezTo>
                    <a:pt x="165739" y="9844"/>
                    <a:pt x="167936" y="7647"/>
                    <a:pt x="167936" y="4943"/>
                  </a:cubicBezTo>
                  <a:cubicBezTo>
                    <a:pt x="167936" y="2240"/>
                    <a:pt x="165781" y="43"/>
                    <a:pt x="163077" y="0"/>
                  </a:cubicBezTo>
                  <a:close/>
                </a:path>
              </a:pathLst>
            </a:custGeom>
            <a:solidFill>
              <a:srgbClr val="7C1F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42"/>
            <p:cNvSpPr/>
            <p:nvPr/>
          </p:nvSpPr>
          <p:spPr>
            <a:xfrm>
              <a:off x="1209125" y="4654250"/>
              <a:ext cx="4473000" cy="61275"/>
            </a:xfrm>
            <a:custGeom>
              <a:rect b="b" l="l" r="r" t="t"/>
              <a:pathLst>
                <a:path extrusionOk="0" h="2451" w="178920">
                  <a:moveTo>
                    <a:pt x="1225" y="0"/>
                  </a:moveTo>
                  <a:cubicBezTo>
                    <a:pt x="549" y="0"/>
                    <a:pt x="0" y="550"/>
                    <a:pt x="0" y="1226"/>
                  </a:cubicBezTo>
                  <a:cubicBezTo>
                    <a:pt x="0" y="1902"/>
                    <a:pt x="549" y="2451"/>
                    <a:pt x="1225" y="2451"/>
                  </a:cubicBezTo>
                  <a:lnTo>
                    <a:pt x="177695" y="2451"/>
                  </a:lnTo>
                  <a:cubicBezTo>
                    <a:pt x="178371" y="2451"/>
                    <a:pt x="178920" y="1902"/>
                    <a:pt x="178920" y="1226"/>
                  </a:cubicBezTo>
                  <a:cubicBezTo>
                    <a:pt x="178920" y="550"/>
                    <a:pt x="178371" y="0"/>
                    <a:pt x="177695" y="0"/>
                  </a:cubicBezTo>
                  <a:close/>
                </a:path>
              </a:pathLst>
            </a:custGeom>
            <a:solidFill>
              <a:srgbClr val="DF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42"/>
            <p:cNvSpPr/>
            <p:nvPr/>
          </p:nvSpPr>
          <p:spPr>
            <a:xfrm>
              <a:off x="2939175" y="4616225"/>
              <a:ext cx="1080500" cy="99300"/>
            </a:xfrm>
            <a:custGeom>
              <a:rect b="b" l="l" r="r" t="t"/>
              <a:pathLst>
                <a:path extrusionOk="0" h="3972" w="43220">
                  <a:moveTo>
                    <a:pt x="1775" y="1"/>
                  </a:moveTo>
                  <a:cubicBezTo>
                    <a:pt x="761" y="85"/>
                    <a:pt x="0" y="972"/>
                    <a:pt x="42" y="1986"/>
                  </a:cubicBezTo>
                  <a:cubicBezTo>
                    <a:pt x="0" y="3000"/>
                    <a:pt x="761" y="3887"/>
                    <a:pt x="1775" y="3972"/>
                  </a:cubicBezTo>
                  <a:lnTo>
                    <a:pt x="41445" y="3972"/>
                  </a:lnTo>
                  <a:cubicBezTo>
                    <a:pt x="42459" y="3887"/>
                    <a:pt x="43220" y="3000"/>
                    <a:pt x="43135" y="1986"/>
                  </a:cubicBezTo>
                  <a:cubicBezTo>
                    <a:pt x="43220" y="972"/>
                    <a:pt x="42459" y="85"/>
                    <a:pt x="41445"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42"/>
            <p:cNvSpPr/>
            <p:nvPr/>
          </p:nvSpPr>
          <p:spPr>
            <a:xfrm>
              <a:off x="2871575" y="4697550"/>
              <a:ext cx="1222050" cy="98250"/>
            </a:xfrm>
            <a:custGeom>
              <a:rect b="b" l="l" r="r" t="t"/>
              <a:pathLst>
                <a:path extrusionOk="0" h="3930" w="48882">
                  <a:moveTo>
                    <a:pt x="1986" y="1"/>
                  </a:moveTo>
                  <a:cubicBezTo>
                    <a:pt x="888" y="1"/>
                    <a:pt x="0" y="888"/>
                    <a:pt x="0" y="1986"/>
                  </a:cubicBezTo>
                  <a:cubicBezTo>
                    <a:pt x="0" y="3042"/>
                    <a:pt x="888" y="3930"/>
                    <a:pt x="1986" y="3930"/>
                  </a:cubicBezTo>
                  <a:lnTo>
                    <a:pt x="46938" y="3930"/>
                  </a:lnTo>
                  <a:cubicBezTo>
                    <a:pt x="47994" y="3930"/>
                    <a:pt x="48881" y="3042"/>
                    <a:pt x="48881" y="1986"/>
                  </a:cubicBezTo>
                  <a:cubicBezTo>
                    <a:pt x="48881" y="888"/>
                    <a:pt x="48036" y="1"/>
                    <a:pt x="469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42"/>
            <p:cNvSpPr/>
            <p:nvPr/>
          </p:nvSpPr>
          <p:spPr>
            <a:xfrm>
              <a:off x="2871575" y="4777825"/>
              <a:ext cx="1222050" cy="99300"/>
            </a:xfrm>
            <a:custGeom>
              <a:rect b="b" l="l" r="r" t="t"/>
              <a:pathLst>
                <a:path extrusionOk="0" h="3972" w="48882">
                  <a:moveTo>
                    <a:pt x="1986" y="0"/>
                  </a:moveTo>
                  <a:cubicBezTo>
                    <a:pt x="888" y="0"/>
                    <a:pt x="0" y="888"/>
                    <a:pt x="0" y="1986"/>
                  </a:cubicBezTo>
                  <a:cubicBezTo>
                    <a:pt x="0" y="3085"/>
                    <a:pt x="888" y="3972"/>
                    <a:pt x="1986" y="3972"/>
                  </a:cubicBezTo>
                  <a:lnTo>
                    <a:pt x="46938" y="3972"/>
                  </a:lnTo>
                  <a:cubicBezTo>
                    <a:pt x="47994" y="3972"/>
                    <a:pt x="48881" y="3085"/>
                    <a:pt x="48881" y="1986"/>
                  </a:cubicBezTo>
                  <a:cubicBezTo>
                    <a:pt x="48881" y="888"/>
                    <a:pt x="48036" y="0"/>
                    <a:pt x="46938" y="0"/>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42"/>
            <p:cNvSpPr/>
            <p:nvPr/>
          </p:nvSpPr>
          <p:spPr>
            <a:xfrm>
              <a:off x="2871575" y="4859150"/>
              <a:ext cx="1222050" cy="99300"/>
            </a:xfrm>
            <a:custGeom>
              <a:rect b="b" l="l" r="r" t="t"/>
              <a:pathLst>
                <a:path extrusionOk="0" h="3972" w="48882">
                  <a:moveTo>
                    <a:pt x="1986" y="1"/>
                  </a:moveTo>
                  <a:cubicBezTo>
                    <a:pt x="888" y="1"/>
                    <a:pt x="0" y="888"/>
                    <a:pt x="0" y="1986"/>
                  </a:cubicBezTo>
                  <a:cubicBezTo>
                    <a:pt x="0" y="3085"/>
                    <a:pt x="888" y="3930"/>
                    <a:pt x="1986" y="3972"/>
                  </a:cubicBezTo>
                  <a:lnTo>
                    <a:pt x="46938" y="3972"/>
                  </a:lnTo>
                  <a:cubicBezTo>
                    <a:pt x="47994" y="3930"/>
                    <a:pt x="48881" y="3085"/>
                    <a:pt x="48881" y="1986"/>
                  </a:cubicBezTo>
                  <a:cubicBezTo>
                    <a:pt x="48881" y="888"/>
                    <a:pt x="48036" y="1"/>
                    <a:pt x="469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42"/>
            <p:cNvSpPr/>
            <p:nvPr/>
          </p:nvSpPr>
          <p:spPr>
            <a:xfrm>
              <a:off x="2871575" y="4940475"/>
              <a:ext cx="1222050" cy="98250"/>
            </a:xfrm>
            <a:custGeom>
              <a:rect b="b" l="l" r="r" t="t"/>
              <a:pathLst>
                <a:path extrusionOk="0" h="3930" w="48882">
                  <a:moveTo>
                    <a:pt x="1986" y="1"/>
                  </a:moveTo>
                  <a:cubicBezTo>
                    <a:pt x="888" y="1"/>
                    <a:pt x="0" y="888"/>
                    <a:pt x="0" y="1986"/>
                  </a:cubicBezTo>
                  <a:cubicBezTo>
                    <a:pt x="0" y="3043"/>
                    <a:pt x="888" y="3930"/>
                    <a:pt x="1986" y="3930"/>
                  </a:cubicBezTo>
                  <a:lnTo>
                    <a:pt x="46938" y="3930"/>
                  </a:lnTo>
                  <a:cubicBezTo>
                    <a:pt x="47994" y="3930"/>
                    <a:pt x="48881" y="3043"/>
                    <a:pt x="48881" y="1986"/>
                  </a:cubicBezTo>
                  <a:cubicBezTo>
                    <a:pt x="48881" y="888"/>
                    <a:pt x="48036" y="1"/>
                    <a:pt x="46938"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42"/>
            <p:cNvSpPr/>
            <p:nvPr/>
          </p:nvSpPr>
          <p:spPr>
            <a:xfrm>
              <a:off x="2871575" y="5020750"/>
              <a:ext cx="1222050" cy="99300"/>
            </a:xfrm>
            <a:custGeom>
              <a:rect b="b" l="l" r="r" t="t"/>
              <a:pathLst>
                <a:path extrusionOk="0" h="3972" w="48882">
                  <a:moveTo>
                    <a:pt x="1986" y="1"/>
                  </a:moveTo>
                  <a:cubicBezTo>
                    <a:pt x="888" y="1"/>
                    <a:pt x="0" y="888"/>
                    <a:pt x="0" y="1986"/>
                  </a:cubicBezTo>
                  <a:cubicBezTo>
                    <a:pt x="0" y="3085"/>
                    <a:pt x="888" y="3972"/>
                    <a:pt x="1986" y="3972"/>
                  </a:cubicBezTo>
                  <a:lnTo>
                    <a:pt x="46938" y="3972"/>
                  </a:lnTo>
                  <a:cubicBezTo>
                    <a:pt x="47994" y="3972"/>
                    <a:pt x="48881" y="3085"/>
                    <a:pt x="48881" y="1986"/>
                  </a:cubicBezTo>
                  <a:cubicBezTo>
                    <a:pt x="48881" y="888"/>
                    <a:pt x="48036" y="1"/>
                    <a:pt x="469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42"/>
            <p:cNvSpPr/>
            <p:nvPr/>
          </p:nvSpPr>
          <p:spPr>
            <a:xfrm>
              <a:off x="2871575" y="5102075"/>
              <a:ext cx="1222050" cy="99300"/>
            </a:xfrm>
            <a:custGeom>
              <a:rect b="b" l="l" r="r" t="t"/>
              <a:pathLst>
                <a:path extrusionOk="0" h="3972" w="48882">
                  <a:moveTo>
                    <a:pt x="1986" y="1"/>
                  </a:moveTo>
                  <a:cubicBezTo>
                    <a:pt x="888" y="1"/>
                    <a:pt x="0" y="888"/>
                    <a:pt x="0" y="1986"/>
                  </a:cubicBezTo>
                  <a:cubicBezTo>
                    <a:pt x="0" y="3085"/>
                    <a:pt x="888" y="3930"/>
                    <a:pt x="1986" y="3972"/>
                  </a:cubicBezTo>
                  <a:lnTo>
                    <a:pt x="46938" y="3972"/>
                  </a:lnTo>
                  <a:cubicBezTo>
                    <a:pt x="47994" y="3930"/>
                    <a:pt x="48881" y="3085"/>
                    <a:pt x="48881" y="1986"/>
                  </a:cubicBezTo>
                  <a:cubicBezTo>
                    <a:pt x="48881" y="888"/>
                    <a:pt x="48036" y="1"/>
                    <a:pt x="46938"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42"/>
            <p:cNvSpPr/>
            <p:nvPr/>
          </p:nvSpPr>
          <p:spPr>
            <a:xfrm>
              <a:off x="2871575" y="5183400"/>
              <a:ext cx="1222050" cy="98250"/>
            </a:xfrm>
            <a:custGeom>
              <a:rect b="b" l="l" r="r" t="t"/>
              <a:pathLst>
                <a:path extrusionOk="0" h="3930" w="48882">
                  <a:moveTo>
                    <a:pt x="1986" y="1"/>
                  </a:moveTo>
                  <a:cubicBezTo>
                    <a:pt x="888" y="1"/>
                    <a:pt x="0" y="888"/>
                    <a:pt x="0" y="1944"/>
                  </a:cubicBezTo>
                  <a:cubicBezTo>
                    <a:pt x="0" y="3043"/>
                    <a:pt x="888" y="3930"/>
                    <a:pt x="1986" y="3930"/>
                  </a:cubicBezTo>
                  <a:lnTo>
                    <a:pt x="46938" y="3930"/>
                  </a:lnTo>
                  <a:cubicBezTo>
                    <a:pt x="47994" y="3930"/>
                    <a:pt x="48881" y="3043"/>
                    <a:pt x="48881" y="1944"/>
                  </a:cubicBezTo>
                  <a:cubicBezTo>
                    <a:pt x="48881" y="888"/>
                    <a:pt x="48036" y="1"/>
                    <a:pt x="469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42"/>
            <p:cNvSpPr/>
            <p:nvPr/>
          </p:nvSpPr>
          <p:spPr>
            <a:xfrm>
              <a:off x="3935150" y="4547575"/>
              <a:ext cx="125725" cy="322175"/>
            </a:xfrm>
            <a:custGeom>
              <a:rect b="b" l="l" r="r" t="t"/>
              <a:pathLst>
                <a:path extrusionOk="0" h="12887" w="5029">
                  <a:moveTo>
                    <a:pt x="2493" y="0"/>
                  </a:moveTo>
                  <a:cubicBezTo>
                    <a:pt x="1099" y="0"/>
                    <a:pt x="1" y="1141"/>
                    <a:pt x="1" y="2535"/>
                  </a:cubicBezTo>
                  <a:lnTo>
                    <a:pt x="1" y="10351"/>
                  </a:lnTo>
                  <a:cubicBezTo>
                    <a:pt x="1" y="11745"/>
                    <a:pt x="1099" y="12844"/>
                    <a:pt x="2493" y="12886"/>
                  </a:cubicBezTo>
                  <a:cubicBezTo>
                    <a:pt x="3888" y="12844"/>
                    <a:pt x="5028" y="11745"/>
                    <a:pt x="4986" y="10351"/>
                  </a:cubicBezTo>
                  <a:lnTo>
                    <a:pt x="4986" y="2535"/>
                  </a:lnTo>
                  <a:cubicBezTo>
                    <a:pt x="5028" y="1141"/>
                    <a:pt x="3888" y="0"/>
                    <a:pt x="249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42"/>
            <p:cNvSpPr/>
            <p:nvPr/>
          </p:nvSpPr>
          <p:spPr>
            <a:xfrm>
              <a:off x="3987975" y="4681700"/>
              <a:ext cx="125700" cy="322175"/>
            </a:xfrm>
            <a:custGeom>
              <a:rect b="b" l="l" r="r" t="t"/>
              <a:pathLst>
                <a:path extrusionOk="0" h="12887" w="5028">
                  <a:moveTo>
                    <a:pt x="2493" y="1"/>
                  </a:moveTo>
                  <a:cubicBezTo>
                    <a:pt x="1099" y="1"/>
                    <a:pt x="0" y="1142"/>
                    <a:pt x="0" y="2536"/>
                  </a:cubicBezTo>
                  <a:lnTo>
                    <a:pt x="0" y="10394"/>
                  </a:lnTo>
                  <a:cubicBezTo>
                    <a:pt x="0" y="11746"/>
                    <a:pt x="1099" y="12887"/>
                    <a:pt x="2493" y="12887"/>
                  </a:cubicBezTo>
                  <a:cubicBezTo>
                    <a:pt x="3887" y="12887"/>
                    <a:pt x="4985" y="11746"/>
                    <a:pt x="4985" y="10394"/>
                  </a:cubicBezTo>
                  <a:lnTo>
                    <a:pt x="5028" y="2536"/>
                  </a:lnTo>
                  <a:cubicBezTo>
                    <a:pt x="5028" y="1142"/>
                    <a:pt x="3887" y="1"/>
                    <a:pt x="24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42"/>
            <p:cNvSpPr/>
            <p:nvPr/>
          </p:nvSpPr>
          <p:spPr>
            <a:xfrm>
              <a:off x="4015425" y="4825350"/>
              <a:ext cx="125725" cy="321125"/>
            </a:xfrm>
            <a:custGeom>
              <a:rect b="b" l="l" r="r" t="t"/>
              <a:pathLst>
                <a:path extrusionOk="0" h="12845" w="5029">
                  <a:moveTo>
                    <a:pt x="2536" y="1"/>
                  </a:moveTo>
                  <a:cubicBezTo>
                    <a:pt x="1141" y="1"/>
                    <a:pt x="1" y="1141"/>
                    <a:pt x="1" y="2536"/>
                  </a:cubicBezTo>
                  <a:lnTo>
                    <a:pt x="1" y="10309"/>
                  </a:lnTo>
                  <a:cubicBezTo>
                    <a:pt x="1" y="11703"/>
                    <a:pt x="1141" y="12802"/>
                    <a:pt x="2536" y="12844"/>
                  </a:cubicBezTo>
                  <a:cubicBezTo>
                    <a:pt x="3887" y="12802"/>
                    <a:pt x="5028" y="11703"/>
                    <a:pt x="5028" y="10309"/>
                  </a:cubicBezTo>
                  <a:lnTo>
                    <a:pt x="5028" y="2536"/>
                  </a:lnTo>
                  <a:cubicBezTo>
                    <a:pt x="5028" y="1141"/>
                    <a:pt x="3887" y="1"/>
                    <a:pt x="25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42"/>
            <p:cNvSpPr/>
            <p:nvPr/>
          </p:nvSpPr>
          <p:spPr>
            <a:xfrm>
              <a:off x="4050275" y="5013350"/>
              <a:ext cx="124675" cy="322175"/>
            </a:xfrm>
            <a:custGeom>
              <a:rect b="b" l="l" r="r" t="t"/>
              <a:pathLst>
                <a:path extrusionOk="0" h="12887" w="4987">
                  <a:moveTo>
                    <a:pt x="2493" y="1"/>
                  </a:moveTo>
                  <a:cubicBezTo>
                    <a:pt x="1099" y="43"/>
                    <a:pt x="1" y="1141"/>
                    <a:pt x="1" y="2536"/>
                  </a:cubicBezTo>
                  <a:lnTo>
                    <a:pt x="1" y="10352"/>
                  </a:lnTo>
                  <a:cubicBezTo>
                    <a:pt x="1" y="11746"/>
                    <a:pt x="1099" y="12886"/>
                    <a:pt x="2493" y="12886"/>
                  </a:cubicBezTo>
                  <a:cubicBezTo>
                    <a:pt x="3888" y="12886"/>
                    <a:pt x="4986" y="11746"/>
                    <a:pt x="4986" y="10352"/>
                  </a:cubicBezTo>
                  <a:lnTo>
                    <a:pt x="4986" y="2536"/>
                  </a:lnTo>
                  <a:cubicBezTo>
                    <a:pt x="4986" y="1141"/>
                    <a:pt x="3888" y="43"/>
                    <a:pt x="24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42"/>
            <p:cNvSpPr/>
            <p:nvPr/>
          </p:nvSpPr>
          <p:spPr>
            <a:xfrm>
              <a:off x="2906425" y="4547575"/>
              <a:ext cx="124650" cy="322175"/>
            </a:xfrm>
            <a:custGeom>
              <a:rect b="b" l="l" r="r" t="t"/>
              <a:pathLst>
                <a:path extrusionOk="0" h="12887" w="4986">
                  <a:moveTo>
                    <a:pt x="2493" y="0"/>
                  </a:moveTo>
                  <a:cubicBezTo>
                    <a:pt x="1099" y="0"/>
                    <a:pt x="0" y="1141"/>
                    <a:pt x="0" y="2535"/>
                  </a:cubicBezTo>
                  <a:lnTo>
                    <a:pt x="0" y="10351"/>
                  </a:lnTo>
                  <a:cubicBezTo>
                    <a:pt x="0" y="11745"/>
                    <a:pt x="1099" y="12844"/>
                    <a:pt x="2493" y="12886"/>
                  </a:cubicBezTo>
                  <a:cubicBezTo>
                    <a:pt x="3887" y="12844"/>
                    <a:pt x="4986" y="11745"/>
                    <a:pt x="4986" y="10351"/>
                  </a:cubicBezTo>
                  <a:lnTo>
                    <a:pt x="4986" y="2535"/>
                  </a:lnTo>
                  <a:cubicBezTo>
                    <a:pt x="4986" y="1141"/>
                    <a:pt x="3887" y="0"/>
                    <a:pt x="249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42"/>
            <p:cNvSpPr/>
            <p:nvPr/>
          </p:nvSpPr>
          <p:spPr>
            <a:xfrm>
              <a:off x="2853625" y="4681700"/>
              <a:ext cx="125700" cy="322175"/>
            </a:xfrm>
            <a:custGeom>
              <a:rect b="b" l="l" r="r" t="t"/>
              <a:pathLst>
                <a:path extrusionOk="0" h="12887" w="5028">
                  <a:moveTo>
                    <a:pt x="2493" y="1"/>
                  </a:moveTo>
                  <a:cubicBezTo>
                    <a:pt x="1099" y="1"/>
                    <a:pt x="0" y="1142"/>
                    <a:pt x="0" y="2536"/>
                  </a:cubicBezTo>
                  <a:lnTo>
                    <a:pt x="0" y="10394"/>
                  </a:lnTo>
                  <a:cubicBezTo>
                    <a:pt x="0" y="11746"/>
                    <a:pt x="1099" y="12887"/>
                    <a:pt x="2493" y="12887"/>
                  </a:cubicBezTo>
                  <a:cubicBezTo>
                    <a:pt x="3887" y="12887"/>
                    <a:pt x="5028" y="11746"/>
                    <a:pt x="5028" y="10394"/>
                  </a:cubicBezTo>
                  <a:lnTo>
                    <a:pt x="5028" y="2536"/>
                  </a:lnTo>
                  <a:cubicBezTo>
                    <a:pt x="5028" y="1142"/>
                    <a:pt x="3887" y="1"/>
                    <a:pt x="24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42"/>
            <p:cNvSpPr/>
            <p:nvPr/>
          </p:nvSpPr>
          <p:spPr>
            <a:xfrm>
              <a:off x="2825100" y="4825350"/>
              <a:ext cx="125700" cy="321125"/>
            </a:xfrm>
            <a:custGeom>
              <a:rect b="b" l="l" r="r" t="t"/>
              <a:pathLst>
                <a:path extrusionOk="0" h="12845" w="5028">
                  <a:moveTo>
                    <a:pt x="2535" y="1"/>
                  </a:moveTo>
                  <a:cubicBezTo>
                    <a:pt x="1141" y="1"/>
                    <a:pt x="0" y="1141"/>
                    <a:pt x="0" y="2536"/>
                  </a:cubicBezTo>
                  <a:lnTo>
                    <a:pt x="0" y="10309"/>
                  </a:lnTo>
                  <a:cubicBezTo>
                    <a:pt x="0" y="11703"/>
                    <a:pt x="1141" y="12802"/>
                    <a:pt x="2535" y="12844"/>
                  </a:cubicBezTo>
                  <a:cubicBezTo>
                    <a:pt x="3887" y="12802"/>
                    <a:pt x="5028" y="11703"/>
                    <a:pt x="5028" y="10309"/>
                  </a:cubicBezTo>
                  <a:lnTo>
                    <a:pt x="5028" y="2536"/>
                  </a:lnTo>
                  <a:cubicBezTo>
                    <a:pt x="5028" y="1141"/>
                    <a:pt x="3887" y="1"/>
                    <a:pt x="25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42"/>
            <p:cNvSpPr/>
            <p:nvPr/>
          </p:nvSpPr>
          <p:spPr>
            <a:xfrm>
              <a:off x="2791300" y="5013350"/>
              <a:ext cx="124650" cy="322175"/>
            </a:xfrm>
            <a:custGeom>
              <a:rect b="b" l="l" r="r" t="t"/>
              <a:pathLst>
                <a:path extrusionOk="0" h="12887" w="4986">
                  <a:moveTo>
                    <a:pt x="2493" y="1"/>
                  </a:moveTo>
                  <a:cubicBezTo>
                    <a:pt x="1099" y="43"/>
                    <a:pt x="0" y="1141"/>
                    <a:pt x="0" y="2536"/>
                  </a:cubicBezTo>
                  <a:lnTo>
                    <a:pt x="0" y="10352"/>
                  </a:lnTo>
                  <a:cubicBezTo>
                    <a:pt x="0" y="11746"/>
                    <a:pt x="1099" y="12886"/>
                    <a:pt x="2493" y="12886"/>
                  </a:cubicBezTo>
                  <a:cubicBezTo>
                    <a:pt x="3887" y="12886"/>
                    <a:pt x="4986" y="11746"/>
                    <a:pt x="4986" y="10352"/>
                  </a:cubicBezTo>
                  <a:lnTo>
                    <a:pt x="4986" y="2536"/>
                  </a:lnTo>
                  <a:cubicBezTo>
                    <a:pt x="4986" y="1141"/>
                    <a:pt x="3887" y="43"/>
                    <a:pt x="24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6" name="Google Shape;1086;p42"/>
          <p:cNvSpPr txBox="1"/>
          <p:nvPr>
            <p:ph idx="2" type="title"/>
          </p:nvPr>
        </p:nvSpPr>
        <p:spPr>
          <a:xfrm>
            <a:off x="994350" y="2380700"/>
            <a:ext cx="3482400" cy="1334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This could be the part of the presentation where you can introduce yourself, write your email…</a:t>
            </a:r>
            <a:endParaRPr/>
          </a:p>
          <a:p>
            <a:pPr indent="0" lvl="0" marL="0" rtl="0" algn="r">
              <a:spcBef>
                <a:spcPts val="0"/>
              </a:spcBef>
              <a:spcAft>
                <a:spcPts val="0"/>
              </a:spcAft>
              <a:buNone/>
            </a:pPr>
            <a:r>
              <a:t/>
            </a:r>
            <a:endParaRPr/>
          </a:p>
          <a:p>
            <a:pPr indent="0" lvl="0" marL="0" rtl="0" algn="r">
              <a:spcBef>
                <a:spcPts val="0"/>
              </a:spcBef>
              <a:spcAft>
                <a:spcPts val="0"/>
              </a:spcAft>
              <a:buNone/>
            </a:pPr>
            <a:r>
              <a:t/>
            </a:r>
            <a:endParaRPr/>
          </a:p>
          <a:p>
            <a:pPr indent="0" lvl="0" marL="0" rtl="0" algn="r">
              <a:spcBef>
                <a:spcPts val="0"/>
              </a:spcBef>
              <a:spcAft>
                <a:spcPts val="0"/>
              </a:spcAft>
              <a:buNone/>
            </a:pPr>
            <a:r>
              <a:t/>
            </a:r>
            <a:endParaRPr/>
          </a:p>
          <a:p>
            <a:pPr indent="0" lvl="0" marL="0" rtl="0" algn="r">
              <a:spcBef>
                <a:spcPts val="0"/>
              </a:spcBef>
              <a:spcAft>
                <a:spcPts val="0"/>
              </a:spcAft>
              <a:buNone/>
            </a:pPr>
            <a:r>
              <a:t/>
            </a:r>
            <a:endParaRPr/>
          </a:p>
          <a:p>
            <a:pPr indent="0" lvl="0" marL="0" rtl="0" algn="r">
              <a:spcBef>
                <a:spcPts val="0"/>
              </a:spcBef>
              <a:spcAft>
                <a:spcPts val="0"/>
              </a:spcAft>
              <a:buNone/>
            </a:pPr>
            <a:r>
              <a:t/>
            </a:r>
            <a:endParaRPr/>
          </a:p>
          <a:p>
            <a:pPr indent="0" lvl="0" marL="0" rtl="0" algn="r">
              <a:spcBef>
                <a:spcPts val="0"/>
              </a:spcBef>
              <a:spcAft>
                <a:spcPts val="0"/>
              </a:spcAft>
              <a:buNone/>
            </a:pPr>
            <a:r>
              <a:t/>
            </a:r>
            <a:endParaRPr/>
          </a:p>
          <a:p>
            <a:pPr indent="0" lvl="0" marL="0" rtl="0" algn="r">
              <a:spcBef>
                <a:spcPts val="0"/>
              </a:spcBef>
              <a:spcAft>
                <a:spcPts val="0"/>
              </a:spcAft>
              <a:buNone/>
            </a:pPr>
            <a:r>
              <a:t/>
            </a:r>
            <a:endParaRPr/>
          </a:p>
          <a:p>
            <a:pPr indent="0" lvl="0" marL="0" rtl="0" algn="r">
              <a:spcBef>
                <a:spcPts val="0"/>
              </a:spcBef>
              <a:spcAft>
                <a:spcPts val="0"/>
              </a:spcAft>
              <a:buNone/>
            </a:pPr>
            <a:r>
              <a:t/>
            </a:r>
            <a:endParaRPr/>
          </a:p>
          <a:p>
            <a:pPr indent="0" lvl="0" marL="0" rtl="0" algn="r">
              <a:spcBef>
                <a:spcPts val="0"/>
              </a:spcBef>
              <a:spcAft>
                <a:spcPts val="0"/>
              </a:spcAft>
              <a:buNone/>
            </a:pPr>
            <a:r>
              <a:t/>
            </a:r>
            <a:endParaRPr/>
          </a:p>
          <a:p>
            <a:pPr indent="0" lvl="0" marL="0" rtl="0" algn="r">
              <a:spcBef>
                <a:spcPts val="0"/>
              </a:spcBef>
              <a:spcAft>
                <a:spcPts val="0"/>
              </a:spcAft>
              <a:buNone/>
            </a:pPr>
            <a:r>
              <a:t/>
            </a:r>
            <a:endParaRPr/>
          </a:p>
          <a:p>
            <a:pPr indent="0" lvl="0" marL="0" rtl="0" algn="r">
              <a:spcBef>
                <a:spcPts val="0"/>
              </a:spcBef>
              <a:spcAft>
                <a:spcPts val="0"/>
              </a:spcAft>
              <a:buNone/>
            </a:pPr>
            <a:r>
              <a:t/>
            </a:r>
            <a:endParaRPr/>
          </a:p>
          <a:p>
            <a:pPr indent="0" lvl="0" marL="0" rtl="0" algn="r">
              <a:spcBef>
                <a:spcPts val="0"/>
              </a:spcBef>
              <a:spcAft>
                <a:spcPts val="0"/>
              </a:spcAft>
              <a:buNone/>
            </a:pPr>
            <a:r>
              <a:t/>
            </a:r>
            <a:endParaRPr/>
          </a:p>
          <a:p>
            <a:pPr indent="0" lvl="0" marL="0" rtl="0" algn="r">
              <a:spcBef>
                <a:spcPts val="0"/>
              </a:spcBef>
              <a:spcAft>
                <a:spcPts val="0"/>
              </a:spcAft>
              <a:buNone/>
            </a:pPr>
            <a:r>
              <a:t/>
            </a:r>
            <a:endParaRPr/>
          </a:p>
          <a:p>
            <a:pPr indent="0" lvl="0" marL="0" rtl="0" algn="r">
              <a:spcBef>
                <a:spcPts val="0"/>
              </a:spcBef>
              <a:spcAft>
                <a:spcPts val="0"/>
              </a:spcAft>
              <a:buNone/>
            </a:pPr>
            <a:r>
              <a:t/>
            </a:r>
            <a:endParaRPr/>
          </a:p>
          <a:p>
            <a:pPr indent="0" lvl="0" marL="0" rtl="0" algn="r">
              <a:spcBef>
                <a:spcPts val="0"/>
              </a:spcBef>
              <a:spcAft>
                <a:spcPts val="0"/>
              </a:spcAft>
              <a:buNone/>
            </a:pPr>
            <a:r>
              <a:t/>
            </a:r>
            <a:endParaRPr/>
          </a:p>
          <a:p>
            <a:pPr indent="0" lvl="0" marL="0" rtl="0" algn="r">
              <a:spcBef>
                <a:spcPts val="0"/>
              </a:spcBef>
              <a:spcAft>
                <a:spcPts val="0"/>
              </a:spcAft>
              <a:buNone/>
            </a:pPr>
            <a:r>
              <a:t/>
            </a:r>
            <a:endParaRPr/>
          </a:p>
          <a:p>
            <a:pPr indent="0" lvl="0" marL="0" rtl="0" algn="r">
              <a:spcBef>
                <a:spcPts val="0"/>
              </a:spcBef>
              <a:spcAft>
                <a:spcPts val="0"/>
              </a:spcAft>
              <a:buNone/>
            </a:pPr>
            <a:r>
              <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None/>
            </a:pPr>
            <a:r>
              <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91" name="Shape 3591"/>
        <p:cNvGrpSpPr/>
        <p:nvPr/>
      </p:nvGrpSpPr>
      <p:grpSpPr>
        <a:xfrm>
          <a:off x="0" y="0"/>
          <a:ext cx="0" cy="0"/>
          <a:chOff x="0" y="0"/>
          <a:chExt cx="0" cy="0"/>
        </a:xfrm>
      </p:grpSpPr>
      <p:grpSp>
        <p:nvGrpSpPr>
          <p:cNvPr id="3592" name="Google Shape;3592;p78"/>
          <p:cNvGrpSpPr/>
          <p:nvPr/>
        </p:nvGrpSpPr>
        <p:grpSpPr>
          <a:xfrm>
            <a:off x="3642951" y="1176740"/>
            <a:ext cx="2078182" cy="1366558"/>
            <a:chOff x="235800" y="830650"/>
            <a:chExt cx="6978450" cy="4588844"/>
          </a:xfrm>
        </p:grpSpPr>
        <p:sp>
          <p:nvSpPr>
            <p:cNvPr id="3593" name="Google Shape;3593;p78"/>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78"/>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78"/>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78"/>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78"/>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78"/>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99" name="Google Shape;3599;p78"/>
          <p:cNvGrpSpPr/>
          <p:nvPr/>
        </p:nvGrpSpPr>
        <p:grpSpPr>
          <a:xfrm>
            <a:off x="749629" y="2988892"/>
            <a:ext cx="2622876" cy="1333540"/>
            <a:chOff x="238125" y="1038125"/>
            <a:chExt cx="7146800" cy="3633625"/>
          </a:xfrm>
        </p:grpSpPr>
        <p:sp>
          <p:nvSpPr>
            <p:cNvPr id="3600" name="Google Shape;3600;p78"/>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78"/>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78"/>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78"/>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78"/>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78"/>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78"/>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78"/>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78"/>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78"/>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78"/>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78"/>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78"/>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78"/>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78"/>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78"/>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78"/>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78"/>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78"/>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78"/>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78"/>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78"/>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78"/>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78"/>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78"/>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78"/>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78"/>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78"/>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78"/>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78"/>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78"/>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78"/>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78"/>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78"/>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78"/>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78"/>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78"/>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78"/>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78"/>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78"/>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78"/>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78"/>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78"/>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78"/>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78"/>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78"/>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78"/>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78"/>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78"/>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78"/>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78"/>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78"/>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78"/>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78"/>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78"/>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78"/>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78"/>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78"/>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78"/>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78"/>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78"/>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78"/>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78"/>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78"/>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78"/>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78"/>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78"/>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78"/>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78"/>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78"/>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78"/>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78"/>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78"/>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78"/>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78"/>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78"/>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78"/>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78"/>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78"/>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78"/>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78"/>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78"/>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78"/>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78"/>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78"/>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78"/>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78"/>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78"/>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78"/>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78"/>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78"/>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78"/>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78"/>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78"/>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78"/>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78"/>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78"/>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78"/>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78"/>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78"/>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78"/>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78"/>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78"/>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78"/>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78"/>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78"/>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78"/>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78"/>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78"/>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78"/>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78"/>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78"/>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78"/>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78"/>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78"/>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78"/>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78"/>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78"/>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78"/>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78"/>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78"/>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78"/>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78"/>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78"/>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78"/>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78"/>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78"/>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78"/>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78"/>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78"/>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78"/>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78"/>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78"/>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78"/>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78"/>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78"/>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78"/>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78"/>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78"/>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78"/>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78"/>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78"/>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78"/>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78"/>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78"/>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78"/>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78"/>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78"/>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78"/>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78"/>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78"/>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78"/>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78"/>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78"/>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78"/>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78"/>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78"/>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78"/>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78"/>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78"/>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78"/>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78"/>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78"/>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78"/>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78"/>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78"/>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78"/>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78"/>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78"/>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78"/>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78"/>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78"/>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78"/>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78"/>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78"/>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78"/>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78"/>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78"/>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78"/>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78"/>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78"/>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78"/>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78"/>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78"/>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78"/>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78"/>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78"/>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78"/>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78"/>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78"/>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78"/>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78"/>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78"/>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78"/>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78"/>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78"/>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78"/>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78"/>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78"/>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78"/>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78"/>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78"/>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78"/>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78"/>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78"/>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78"/>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78"/>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78"/>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78"/>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78"/>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78"/>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78"/>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78"/>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78"/>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78"/>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78"/>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78"/>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78"/>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78"/>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78"/>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78"/>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78"/>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78"/>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78"/>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78"/>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78"/>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78"/>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78"/>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78"/>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78"/>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78"/>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78"/>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78"/>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78"/>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78"/>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78"/>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78"/>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78"/>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78"/>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78"/>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78"/>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78"/>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78"/>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78"/>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78"/>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78"/>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78"/>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78"/>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78"/>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78"/>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78"/>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78"/>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78"/>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78"/>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78"/>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78"/>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78"/>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78"/>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78"/>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78"/>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78"/>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78"/>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78"/>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78"/>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78"/>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78"/>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78"/>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78"/>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78"/>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78"/>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78"/>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78"/>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78"/>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78"/>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78"/>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78"/>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78"/>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78"/>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78"/>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78"/>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78"/>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78"/>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78"/>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78"/>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78"/>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78"/>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78"/>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78"/>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78"/>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78"/>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78"/>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78"/>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78"/>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78"/>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78"/>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78"/>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78"/>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78"/>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78"/>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78"/>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78"/>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78"/>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78"/>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78"/>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78"/>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78"/>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78"/>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78"/>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78"/>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78"/>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78"/>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78"/>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78"/>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78"/>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78"/>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78"/>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78"/>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78"/>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78"/>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78"/>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78"/>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78"/>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78"/>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78"/>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78"/>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78"/>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78"/>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78"/>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78"/>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78"/>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78"/>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78"/>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78"/>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78"/>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78"/>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78"/>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78"/>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78"/>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78"/>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78"/>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78"/>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78"/>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78"/>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78"/>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78"/>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78"/>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78"/>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78"/>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78"/>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78"/>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78"/>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78"/>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78"/>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78"/>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78"/>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78"/>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78"/>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78"/>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78"/>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78"/>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78"/>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78"/>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78"/>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78"/>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78"/>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78"/>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78"/>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78"/>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78"/>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78"/>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78"/>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78"/>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78"/>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78"/>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78"/>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78"/>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78"/>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78"/>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78"/>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78"/>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78"/>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78"/>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78"/>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78"/>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78"/>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78"/>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78"/>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78"/>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78"/>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78"/>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78"/>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78"/>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78"/>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78"/>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78"/>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78"/>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78"/>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78"/>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78"/>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78"/>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78"/>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78"/>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78"/>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78"/>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78"/>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78"/>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78"/>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78"/>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78"/>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78"/>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78"/>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78"/>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78"/>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78"/>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78"/>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78"/>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78"/>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78"/>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78"/>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78"/>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78"/>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78"/>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78"/>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78"/>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78"/>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78"/>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78"/>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78"/>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78"/>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78"/>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78"/>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78"/>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78"/>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78"/>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78"/>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78"/>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78"/>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78"/>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78"/>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78"/>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78"/>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78"/>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78"/>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78"/>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78"/>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78"/>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78"/>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78"/>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78"/>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78"/>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78"/>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78"/>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78"/>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78"/>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78"/>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78"/>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78"/>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78"/>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78"/>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78"/>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78"/>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78"/>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78"/>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78"/>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78"/>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78"/>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78"/>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78"/>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78"/>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78"/>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78"/>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78"/>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78"/>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78"/>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78"/>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78"/>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78"/>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78"/>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78"/>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78"/>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78"/>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78"/>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78"/>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78"/>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78"/>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78"/>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78"/>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78"/>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78"/>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78"/>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78"/>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78"/>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78"/>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78"/>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78"/>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78"/>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78"/>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78"/>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78"/>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78"/>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78"/>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78"/>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78"/>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78"/>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78"/>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78"/>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78"/>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78"/>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78"/>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78"/>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78"/>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78"/>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78"/>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78"/>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78"/>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78"/>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78"/>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78"/>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78"/>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78"/>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78"/>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78"/>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78"/>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78"/>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78"/>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78"/>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78"/>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78"/>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78"/>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78"/>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78"/>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78"/>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78"/>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78"/>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78"/>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78"/>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78"/>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78"/>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78"/>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78"/>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78"/>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78"/>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78"/>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78"/>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78"/>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78"/>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78"/>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78"/>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78"/>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78"/>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78"/>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78"/>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78"/>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78"/>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78"/>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78"/>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78"/>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78"/>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78"/>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78"/>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78"/>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78"/>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78"/>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78"/>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78"/>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78"/>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78"/>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78"/>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78"/>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78"/>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78"/>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78"/>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78"/>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78"/>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78"/>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78"/>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78"/>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78"/>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78"/>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78"/>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78"/>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78"/>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78"/>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78"/>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78"/>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78"/>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78"/>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78"/>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78"/>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78"/>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78"/>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78"/>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78"/>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78"/>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78"/>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78"/>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78"/>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78"/>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78"/>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78"/>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78"/>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78"/>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78"/>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78"/>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78"/>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78"/>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78"/>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78"/>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78"/>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78"/>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78"/>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78"/>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78"/>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78"/>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78"/>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78"/>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78"/>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78"/>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78"/>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78"/>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78"/>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78"/>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78"/>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78"/>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78"/>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78"/>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78"/>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78"/>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78"/>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78"/>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78"/>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78"/>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78"/>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78"/>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78"/>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78"/>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78"/>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78"/>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78"/>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78"/>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78"/>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78"/>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78"/>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78"/>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78"/>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78"/>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78"/>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78"/>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78"/>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78"/>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78"/>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78"/>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78"/>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78"/>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78"/>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78"/>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78"/>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78"/>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78"/>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78"/>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78"/>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78"/>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78"/>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78"/>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78"/>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78"/>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78"/>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78"/>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78"/>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78"/>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78"/>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78"/>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78"/>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78"/>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78"/>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78"/>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78"/>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78"/>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78"/>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78"/>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78"/>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78"/>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78"/>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78"/>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78"/>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78"/>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78"/>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78"/>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78"/>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78"/>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78"/>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78"/>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78"/>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78"/>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78"/>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78"/>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78"/>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78"/>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78"/>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78"/>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78"/>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78"/>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78"/>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78"/>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78"/>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78"/>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78"/>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78"/>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78"/>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78"/>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78"/>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78"/>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78"/>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78"/>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78"/>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78"/>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78"/>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78"/>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78"/>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78"/>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78"/>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78"/>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78"/>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78"/>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78"/>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78"/>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78"/>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78"/>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78"/>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78"/>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78"/>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78"/>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78"/>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78"/>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78"/>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78"/>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78"/>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78"/>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78"/>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78"/>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78"/>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78"/>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78"/>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78"/>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78"/>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78"/>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78"/>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78"/>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78"/>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78"/>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78"/>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78"/>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78"/>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78"/>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78"/>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78"/>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78"/>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78"/>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78"/>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78"/>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78"/>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78"/>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78"/>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78"/>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78"/>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78"/>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78"/>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78"/>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78"/>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78"/>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78"/>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78"/>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78"/>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78"/>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78"/>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78"/>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78"/>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78"/>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78"/>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78"/>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78"/>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78"/>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78"/>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78"/>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78"/>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78"/>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78"/>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78"/>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78"/>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78"/>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78"/>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78"/>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78"/>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78"/>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78"/>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78"/>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78"/>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78"/>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78"/>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78"/>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78"/>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78"/>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78"/>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78"/>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78"/>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78"/>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78"/>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78"/>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78"/>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78"/>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78"/>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78"/>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78"/>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78"/>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78"/>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78"/>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78"/>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78"/>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78"/>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78"/>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78"/>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78"/>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78"/>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78"/>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78"/>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78"/>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78"/>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78"/>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78"/>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78"/>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78"/>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78"/>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78"/>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78"/>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78"/>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78"/>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78"/>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78"/>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78"/>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78"/>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78"/>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78"/>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78"/>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78"/>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78"/>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78"/>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78"/>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78"/>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78"/>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78"/>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78"/>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78"/>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78"/>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78"/>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78"/>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78"/>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78"/>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78"/>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78"/>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78"/>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78"/>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78"/>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78"/>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78"/>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78"/>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78"/>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78"/>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78"/>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78"/>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78"/>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78"/>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78"/>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78"/>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78"/>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78"/>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78"/>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78"/>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78"/>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78"/>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78"/>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78"/>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78"/>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78"/>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78"/>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78"/>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78"/>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78"/>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78"/>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78"/>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78"/>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78"/>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78"/>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78"/>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78"/>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78"/>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78"/>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78"/>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78"/>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78"/>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78"/>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78"/>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78"/>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78"/>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78"/>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78"/>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78"/>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78"/>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78"/>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78"/>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78"/>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78"/>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78"/>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78"/>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78"/>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78"/>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78"/>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78"/>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78"/>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78"/>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78"/>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78"/>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78"/>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78"/>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78"/>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78"/>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78"/>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78"/>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78"/>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78"/>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78"/>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78"/>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78"/>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78"/>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78"/>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78"/>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78"/>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78"/>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78"/>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78"/>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78"/>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78"/>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78"/>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78"/>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78"/>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78"/>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78"/>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78"/>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78"/>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78"/>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78"/>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78"/>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78"/>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78"/>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78"/>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78"/>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78"/>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78"/>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78"/>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78"/>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78"/>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78"/>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78"/>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78"/>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78"/>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78"/>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78"/>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78"/>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78"/>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78"/>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78"/>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78"/>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78"/>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78"/>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78"/>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78"/>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78"/>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78"/>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78"/>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78"/>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78"/>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78"/>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78"/>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78"/>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78"/>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78"/>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78"/>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78"/>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78"/>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78"/>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78"/>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78"/>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78"/>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78"/>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78"/>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78"/>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78"/>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78"/>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78"/>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78"/>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78"/>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78"/>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78"/>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78"/>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78"/>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78"/>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78"/>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78"/>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78"/>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78"/>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78"/>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78"/>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78"/>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78"/>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78"/>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78"/>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78"/>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78"/>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78"/>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78"/>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78"/>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78"/>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78"/>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78"/>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78"/>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78"/>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78"/>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78"/>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78"/>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78"/>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78"/>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78"/>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78"/>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78"/>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78"/>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78"/>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78"/>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78"/>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78"/>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78"/>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78"/>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78"/>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78"/>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78"/>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78"/>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78"/>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78"/>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78"/>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78"/>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78"/>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78"/>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78"/>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78"/>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78"/>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78"/>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78"/>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78"/>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78"/>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78"/>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78"/>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78"/>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78"/>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78"/>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78"/>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78"/>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78"/>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78"/>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78"/>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78"/>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78"/>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78"/>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78"/>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78"/>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78"/>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78"/>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78"/>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78"/>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78"/>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78"/>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78"/>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78"/>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78"/>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78"/>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78"/>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78"/>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78"/>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78"/>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78"/>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78"/>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78"/>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78"/>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78"/>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78"/>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78"/>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78"/>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78"/>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78"/>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78"/>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78"/>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78"/>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78"/>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78"/>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78"/>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78"/>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78"/>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78"/>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78"/>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78"/>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78"/>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78"/>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78"/>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78"/>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78"/>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78"/>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78"/>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78"/>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78"/>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78"/>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78"/>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78"/>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78"/>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78"/>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78"/>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78"/>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78"/>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78"/>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78"/>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78"/>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78"/>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78"/>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78"/>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78"/>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78"/>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78"/>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78"/>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78"/>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78"/>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78"/>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78"/>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78"/>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78"/>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78"/>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78"/>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78"/>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78"/>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78"/>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78"/>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78"/>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78"/>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78"/>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78"/>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78"/>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78"/>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78"/>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78"/>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78"/>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78"/>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78"/>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78"/>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78"/>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78"/>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78"/>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78"/>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78"/>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78"/>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78"/>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78"/>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78"/>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78"/>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78"/>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78"/>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78"/>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78"/>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78"/>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78"/>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78"/>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78"/>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78"/>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78"/>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78"/>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78"/>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78"/>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78"/>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78"/>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78"/>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78"/>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78"/>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78"/>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78"/>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78"/>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78"/>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78"/>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78"/>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78"/>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78"/>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78"/>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78"/>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78"/>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78"/>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78"/>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78"/>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78"/>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78"/>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78"/>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78"/>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78"/>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78"/>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78"/>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78"/>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78"/>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78"/>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78"/>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78"/>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78"/>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78"/>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78"/>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78"/>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78"/>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78"/>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78"/>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78"/>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78"/>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78"/>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78"/>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78"/>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78"/>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78"/>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78"/>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78"/>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78"/>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78"/>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78"/>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78"/>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78"/>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78"/>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78"/>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78"/>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78"/>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78"/>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78"/>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78"/>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78"/>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78"/>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78"/>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78"/>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78"/>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78"/>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78"/>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78"/>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78"/>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78"/>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78"/>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78"/>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78"/>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78"/>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78"/>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78"/>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78"/>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78"/>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78"/>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78"/>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78"/>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78"/>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78"/>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78"/>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78"/>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78"/>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78"/>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78"/>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78"/>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78"/>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78"/>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78"/>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78"/>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78"/>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78"/>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78"/>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78"/>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78"/>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78"/>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78"/>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78"/>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78"/>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78"/>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78"/>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78"/>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78"/>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78"/>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78"/>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78"/>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78"/>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78"/>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78"/>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78"/>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78"/>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78"/>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78"/>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78"/>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78"/>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78"/>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78"/>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78"/>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78"/>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78"/>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78"/>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78"/>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78"/>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78"/>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78"/>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78"/>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78"/>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78"/>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78"/>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78"/>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78"/>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78"/>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78"/>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78"/>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78"/>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78"/>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78"/>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78"/>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78"/>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78"/>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78"/>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78"/>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78"/>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78"/>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78"/>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78"/>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78"/>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78"/>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78"/>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78"/>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78"/>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78"/>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78"/>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78"/>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78"/>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78"/>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78"/>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78"/>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78"/>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78"/>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78"/>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78"/>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78"/>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78"/>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78"/>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78"/>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78"/>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78"/>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78"/>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78"/>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78"/>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78"/>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78"/>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78"/>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78"/>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78"/>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78"/>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78"/>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78"/>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78"/>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78"/>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78"/>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78"/>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78"/>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78"/>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78"/>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78"/>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78"/>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78"/>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78"/>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78"/>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78"/>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78"/>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78"/>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78"/>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78"/>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78"/>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78"/>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78"/>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78"/>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78"/>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78"/>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78"/>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78"/>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78"/>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78"/>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78"/>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78"/>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78"/>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78"/>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78"/>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78"/>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78"/>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78"/>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78"/>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78"/>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78"/>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78"/>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78"/>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78"/>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78"/>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78"/>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78"/>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78"/>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78"/>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78"/>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78"/>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78"/>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78"/>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78"/>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78"/>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78"/>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78"/>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78"/>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78"/>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78"/>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78"/>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78"/>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78"/>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78"/>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78"/>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78"/>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78"/>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78"/>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78"/>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78"/>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78"/>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78"/>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78"/>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78"/>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78"/>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78"/>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78"/>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78"/>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78"/>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78"/>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78"/>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78"/>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78"/>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78"/>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78"/>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78"/>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78"/>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78"/>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78"/>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78"/>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78"/>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78"/>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78"/>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78"/>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78"/>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78"/>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78"/>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78"/>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78"/>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78"/>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78"/>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78"/>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78"/>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78"/>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78"/>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78"/>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78"/>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78"/>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78"/>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78"/>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78"/>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78"/>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78"/>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78"/>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78"/>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78"/>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78"/>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78"/>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78"/>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78"/>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78"/>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78"/>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78"/>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78"/>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78"/>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78"/>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78"/>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78"/>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78"/>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78"/>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78"/>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78"/>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78"/>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78"/>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78"/>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78"/>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78"/>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78"/>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78"/>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78"/>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78"/>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78"/>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78"/>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78"/>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78"/>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78"/>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78"/>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78"/>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78"/>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78"/>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78"/>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78"/>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78"/>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78"/>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78"/>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78"/>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78"/>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78"/>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78"/>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78"/>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78"/>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78"/>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78"/>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78"/>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78"/>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78"/>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78"/>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78"/>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78"/>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78"/>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78"/>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78"/>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78"/>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78"/>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78"/>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78"/>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78"/>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78"/>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78"/>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78"/>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78"/>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78"/>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78"/>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78"/>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78"/>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78"/>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78"/>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78"/>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78"/>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78"/>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78"/>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78"/>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78"/>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78"/>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78"/>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78"/>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78"/>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78"/>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78"/>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78"/>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78"/>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78"/>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78"/>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78"/>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78"/>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78"/>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78"/>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78"/>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78"/>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78"/>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78"/>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78"/>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78"/>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72" name="Google Shape;5172;p78"/>
          <p:cNvGrpSpPr/>
          <p:nvPr/>
        </p:nvGrpSpPr>
        <p:grpSpPr>
          <a:xfrm>
            <a:off x="5961311" y="1231136"/>
            <a:ext cx="2435960" cy="1297725"/>
            <a:chOff x="233350" y="949250"/>
            <a:chExt cx="7137300" cy="3802300"/>
          </a:xfrm>
        </p:grpSpPr>
        <p:sp>
          <p:nvSpPr>
            <p:cNvPr id="5173" name="Google Shape;5173;p78"/>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78"/>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78"/>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78"/>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78"/>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78"/>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78"/>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78"/>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78"/>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78"/>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78"/>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78"/>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78"/>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78"/>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78"/>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78"/>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78"/>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78"/>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78"/>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78"/>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78"/>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78"/>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78"/>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78"/>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78"/>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78"/>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78"/>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78"/>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78"/>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78"/>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78"/>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78"/>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78"/>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78"/>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78"/>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78"/>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78"/>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78"/>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78"/>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78"/>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78"/>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78"/>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78"/>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78"/>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78"/>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78"/>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78"/>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78"/>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78"/>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78"/>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78"/>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4" name="Google Shape;5224;p78"/>
          <p:cNvGrpSpPr/>
          <p:nvPr/>
        </p:nvGrpSpPr>
        <p:grpSpPr>
          <a:xfrm>
            <a:off x="7714435" y="3194726"/>
            <a:ext cx="104231" cy="320340"/>
            <a:chOff x="7564426" y="3224343"/>
            <a:chExt cx="119985" cy="368801"/>
          </a:xfrm>
        </p:grpSpPr>
        <p:sp>
          <p:nvSpPr>
            <p:cNvPr id="5225" name="Google Shape;5225;p78"/>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78"/>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7" name="Google Shape;5227;p78"/>
          <p:cNvGrpSpPr/>
          <p:nvPr/>
        </p:nvGrpSpPr>
        <p:grpSpPr>
          <a:xfrm>
            <a:off x="7413923" y="3188827"/>
            <a:ext cx="189489" cy="332132"/>
            <a:chOff x="8370831" y="3202002"/>
            <a:chExt cx="218129" cy="382376"/>
          </a:xfrm>
        </p:grpSpPr>
        <p:sp>
          <p:nvSpPr>
            <p:cNvPr id="5228" name="Google Shape;5228;p78"/>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78"/>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0" name="Google Shape;5230;p78"/>
          <p:cNvGrpSpPr/>
          <p:nvPr/>
        </p:nvGrpSpPr>
        <p:grpSpPr>
          <a:xfrm>
            <a:off x="8137312" y="3599959"/>
            <a:ext cx="309429" cy="267000"/>
            <a:chOff x="6742064" y="3750480"/>
            <a:chExt cx="399315" cy="344560"/>
          </a:xfrm>
        </p:grpSpPr>
        <p:sp>
          <p:nvSpPr>
            <p:cNvPr id="5231" name="Google Shape;5231;p78"/>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78"/>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3" name="Google Shape;5233;p78"/>
          <p:cNvGrpSpPr/>
          <p:nvPr/>
        </p:nvGrpSpPr>
        <p:grpSpPr>
          <a:xfrm>
            <a:off x="7676331" y="3951006"/>
            <a:ext cx="180437" cy="281608"/>
            <a:chOff x="7248525" y="3739696"/>
            <a:chExt cx="230531" cy="359790"/>
          </a:xfrm>
        </p:grpSpPr>
        <p:sp>
          <p:nvSpPr>
            <p:cNvPr id="5234" name="Google Shape;5234;p78"/>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78"/>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6" name="Google Shape;5236;p78"/>
          <p:cNvGrpSpPr/>
          <p:nvPr/>
        </p:nvGrpSpPr>
        <p:grpSpPr>
          <a:xfrm>
            <a:off x="7922251" y="3594231"/>
            <a:ext cx="162896" cy="278710"/>
            <a:chOff x="7601242" y="3729267"/>
            <a:chExt cx="222566" cy="380803"/>
          </a:xfrm>
        </p:grpSpPr>
        <p:sp>
          <p:nvSpPr>
            <p:cNvPr id="5237" name="Google Shape;5237;p78"/>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78"/>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39" name="Google Shape;5239;p78"/>
          <p:cNvSpPr/>
          <p:nvPr/>
        </p:nvSpPr>
        <p:spPr>
          <a:xfrm>
            <a:off x="7888277" y="32065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40" name="Google Shape;5240;p78"/>
          <p:cNvGrpSpPr/>
          <p:nvPr/>
        </p:nvGrpSpPr>
        <p:grpSpPr>
          <a:xfrm>
            <a:off x="7411896" y="3595371"/>
            <a:ext cx="193543" cy="275990"/>
            <a:chOff x="8304647" y="3738687"/>
            <a:chExt cx="225076" cy="320956"/>
          </a:xfrm>
        </p:grpSpPr>
        <p:sp>
          <p:nvSpPr>
            <p:cNvPr id="5241" name="Google Shape;5241;p78"/>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78"/>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78"/>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4" name="Google Shape;5244;p78"/>
          <p:cNvGrpSpPr/>
          <p:nvPr/>
        </p:nvGrpSpPr>
        <p:grpSpPr>
          <a:xfrm>
            <a:off x="7684389" y="3595371"/>
            <a:ext cx="178492" cy="275990"/>
            <a:chOff x="8615101" y="3738687"/>
            <a:chExt cx="207573" cy="320956"/>
          </a:xfrm>
        </p:grpSpPr>
        <p:sp>
          <p:nvSpPr>
            <p:cNvPr id="5245" name="Google Shape;5245;p78"/>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78"/>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78"/>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48" name="Google Shape;5248;p78"/>
          <p:cNvSpPr/>
          <p:nvPr/>
        </p:nvSpPr>
        <p:spPr>
          <a:xfrm>
            <a:off x="8180828" y="31852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49" name="Google Shape;5249;p78"/>
          <p:cNvGrpSpPr/>
          <p:nvPr/>
        </p:nvGrpSpPr>
        <p:grpSpPr>
          <a:xfrm>
            <a:off x="7909920" y="3998032"/>
            <a:ext cx="187557" cy="187557"/>
            <a:chOff x="8565775" y="671075"/>
            <a:chExt cx="441000" cy="441000"/>
          </a:xfrm>
        </p:grpSpPr>
        <p:sp>
          <p:nvSpPr>
            <p:cNvPr id="5250" name="Google Shape;5250;p78"/>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78"/>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52" name="Google Shape;5252;p78"/>
          <p:cNvSpPr/>
          <p:nvPr/>
        </p:nvSpPr>
        <p:spPr>
          <a:xfrm>
            <a:off x="8195186" y="39939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78"/>
          <p:cNvSpPr/>
          <p:nvPr/>
        </p:nvSpPr>
        <p:spPr>
          <a:xfrm flipH="1">
            <a:off x="7419373" y="3960408"/>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54" name="Google Shape;5254;p78"/>
          <p:cNvGrpSpPr/>
          <p:nvPr/>
        </p:nvGrpSpPr>
        <p:grpSpPr>
          <a:xfrm>
            <a:off x="6064392" y="3070557"/>
            <a:ext cx="587865" cy="517731"/>
            <a:chOff x="6000718" y="3070557"/>
            <a:chExt cx="587865" cy="517731"/>
          </a:xfrm>
        </p:grpSpPr>
        <p:sp>
          <p:nvSpPr>
            <p:cNvPr id="5255" name="Google Shape;5255;p78"/>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78"/>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78"/>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78"/>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78"/>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78"/>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78"/>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78"/>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78"/>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78"/>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5" name="Google Shape;5265;p78"/>
          <p:cNvGrpSpPr/>
          <p:nvPr/>
        </p:nvGrpSpPr>
        <p:grpSpPr>
          <a:xfrm>
            <a:off x="6079197" y="3714217"/>
            <a:ext cx="557665" cy="516387"/>
            <a:chOff x="6015523" y="3714217"/>
            <a:chExt cx="557665" cy="516387"/>
          </a:xfrm>
        </p:grpSpPr>
        <p:grpSp>
          <p:nvGrpSpPr>
            <p:cNvPr id="5266" name="Google Shape;5266;p78"/>
            <p:cNvGrpSpPr/>
            <p:nvPr/>
          </p:nvGrpSpPr>
          <p:grpSpPr>
            <a:xfrm>
              <a:off x="6036094" y="3716980"/>
              <a:ext cx="529822" cy="510480"/>
              <a:chOff x="3148311" y="-545634"/>
              <a:chExt cx="1006118" cy="969572"/>
            </a:xfrm>
          </p:grpSpPr>
          <p:sp>
            <p:nvSpPr>
              <p:cNvPr id="5267" name="Google Shape;5267;p78"/>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78"/>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78"/>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78"/>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78"/>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78"/>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78"/>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78"/>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78"/>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78"/>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77" name="Google Shape;5277;p78"/>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8" name="Google Shape;5278;p78"/>
          <p:cNvGrpSpPr/>
          <p:nvPr/>
        </p:nvGrpSpPr>
        <p:grpSpPr>
          <a:xfrm>
            <a:off x="6707979" y="3073628"/>
            <a:ext cx="576302" cy="511871"/>
            <a:chOff x="6644304" y="3073628"/>
            <a:chExt cx="576302" cy="511871"/>
          </a:xfrm>
        </p:grpSpPr>
        <p:grpSp>
          <p:nvGrpSpPr>
            <p:cNvPr id="5279" name="Google Shape;5279;p78"/>
            <p:cNvGrpSpPr/>
            <p:nvPr/>
          </p:nvGrpSpPr>
          <p:grpSpPr>
            <a:xfrm>
              <a:off x="6712169" y="3073651"/>
              <a:ext cx="481611" cy="506713"/>
              <a:chOff x="1833536" y="-546641"/>
              <a:chExt cx="914567" cy="962419"/>
            </a:xfrm>
          </p:grpSpPr>
          <p:grpSp>
            <p:nvGrpSpPr>
              <p:cNvPr id="5280" name="Google Shape;5280;p78"/>
              <p:cNvGrpSpPr/>
              <p:nvPr/>
            </p:nvGrpSpPr>
            <p:grpSpPr>
              <a:xfrm>
                <a:off x="1833536" y="-524249"/>
                <a:ext cx="914567" cy="940027"/>
                <a:chOff x="1833536" y="-524249"/>
                <a:chExt cx="914567" cy="940027"/>
              </a:xfrm>
            </p:grpSpPr>
            <p:sp>
              <p:nvSpPr>
                <p:cNvPr id="5281" name="Google Shape;5281;p78"/>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78"/>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78"/>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78"/>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78"/>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86" name="Google Shape;5286;p78"/>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78"/>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78"/>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78"/>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90" name="Google Shape;5290;p78"/>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1" name="Google Shape;5291;p78"/>
          <p:cNvGrpSpPr/>
          <p:nvPr/>
        </p:nvGrpSpPr>
        <p:grpSpPr>
          <a:xfrm>
            <a:off x="6715725" y="3714143"/>
            <a:ext cx="560636" cy="516497"/>
            <a:chOff x="6652051" y="3714143"/>
            <a:chExt cx="560636" cy="516497"/>
          </a:xfrm>
        </p:grpSpPr>
        <p:grpSp>
          <p:nvGrpSpPr>
            <p:cNvPr id="5292" name="Google Shape;5292;p78"/>
            <p:cNvGrpSpPr/>
            <p:nvPr/>
          </p:nvGrpSpPr>
          <p:grpSpPr>
            <a:xfrm>
              <a:off x="6669657" y="3716715"/>
              <a:ext cx="466768" cy="464314"/>
              <a:chOff x="3139766" y="765669"/>
              <a:chExt cx="886380" cy="881888"/>
            </a:xfrm>
          </p:grpSpPr>
          <p:grpSp>
            <p:nvGrpSpPr>
              <p:cNvPr id="5293" name="Google Shape;5293;p78"/>
              <p:cNvGrpSpPr/>
              <p:nvPr/>
            </p:nvGrpSpPr>
            <p:grpSpPr>
              <a:xfrm>
                <a:off x="3139766" y="765669"/>
                <a:ext cx="886380" cy="881888"/>
                <a:chOff x="3139766" y="765669"/>
                <a:chExt cx="886380" cy="881888"/>
              </a:xfrm>
            </p:grpSpPr>
            <p:sp>
              <p:nvSpPr>
                <p:cNvPr id="5294" name="Google Shape;5294;p78"/>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78"/>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78"/>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78"/>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78"/>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78"/>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78"/>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78"/>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78"/>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03" name="Google Shape;5303;p78"/>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78"/>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78"/>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78"/>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07" name="Google Shape;5307;p78"/>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08" name="Google Shape;5308;p78"/>
          <p:cNvGrpSpPr/>
          <p:nvPr/>
        </p:nvGrpSpPr>
        <p:grpSpPr>
          <a:xfrm>
            <a:off x="625184" y="1201451"/>
            <a:ext cx="2665073" cy="1317140"/>
            <a:chOff x="793334" y="1192826"/>
            <a:chExt cx="2665073" cy="1317140"/>
          </a:xfrm>
        </p:grpSpPr>
        <p:sp>
          <p:nvSpPr>
            <p:cNvPr id="5309" name="Google Shape;5309;p78"/>
            <p:cNvSpPr/>
            <p:nvPr/>
          </p:nvSpPr>
          <p:spPr>
            <a:xfrm>
              <a:off x="2759899" y="20345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78"/>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78"/>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78"/>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78"/>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78"/>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78"/>
            <p:cNvSpPr/>
            <p:nvPr/>
          </p:nvSpPr>
          <p:spPr>
            <a:xfrm>
              <a:off x="1460410" y="190542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78"/>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78"/>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78"/>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78"/>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78"/>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78"/>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78"/>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78"/>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78"/>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78"/>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78"/>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78"/>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78"/>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78"/>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78"/>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78"/>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78"/>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78"/>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78"/>
            <p:cNvSpPr/>
            <p:nvPr/>
          </p:nvSpPr>
          <p:spPr>
            <a:xfrm>
              <a:off x="1309917" y="1312268"/>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78"/>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78"/>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78"/>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78"/>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78"/>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78"/>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78"/>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78"/>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78"/>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78"/>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78"/>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78"/>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78"/>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78"/>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78"/>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78"/>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78"/>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78"/>
            <p:cNvSpPr/>
            <p:nvPr/>
          </p:nvSpPr>
          <p:spPr>
            <a:xfrm>
              <a:off x="2229209" y="2179503"/>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78"/>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78"/>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78"/>
            <p:cNvSpPr/>
            <p:nvPr/>
          </p:nvSpPr>
          <p:spPr>
            <a:xfrm>
              <a:off x="2233106" y="2183400"/>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78"/>
            <p:cNvSpPr/>
            <p:nvPr/>
          </p:nvSpPr>
          <p:spPr>
            <a:xfrm>
              <a:off x="2257871" y="2210406"/>
              <a:ext cx="0" cy="149"/>
            </a:xfrm>
            <a:custGeom>
              <a:rect b="b" l="l" r="r" t="t"/>
              <a:pathLst>
                <a:path extrusionOk="0" h="11" w="0">
                  <a:moveTo>
                    <a:pt x="0" y="11"/>
                  </a:moveTo>
                  <a:lnTo>
                    <a:pt x="0" y="11"/>
                  </a:lnTo>
                  <a:lnTo>
                    <a:pt x="0" y="4"/>
                  </a:lnTo>
                  <a:cubicBezTo>
                    <a:pt x="0" y="0"/>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78"/>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78"/>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78"/>
            <p:cNvSpPr/>
            <p:nvPr/>
          </p:nvSpPr>
          <p:spPr>
            <a:xfrm>
              <a:off x="2229915" y="218050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78"/>
            <p:cNvSpPr/>
            <p:nvPr/>
          </p:nvSpPr>
          <p:spPr>
            <a:xfrm>
              <a:off x="2230200" y="2180834"/>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78"/>
            <p:cNvSpPr/>
            <p:nvPr/>
          </p:nvSpPr>
          <p:spPr>
            <a:xfrm>
              <a:off x="2229399" y="2179843"/>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78"/>
            <p:cNvSpPr/>
            <p:nvPr/>
          </p:nvSpPr>
          <p:spPr>
            <a:xfrm>
              <a:off x="2229684" y="21801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78"/>
            <p:cNvSpPr/>
            <p:nvPr/>
          </p:nvSpPr>
          <p:spPr>
            <a:xfrm>
              <a:off x="2230485" y="2181173"/>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78"/>
            <p:cNvSpPr/>
            <p:nvPr/>
          </p:nvSpPr>
          <p:spPr>
            <a:xfrm>
              <a:off x="2232156" y="2182830"/>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78"/>
            <p:cNvSpPr/>
            <p:nvPr/>
          </p:nvSpPr>
          <p:spPr>
            <a:xfrm>
              <a:off x="2231870" y="2182545"/>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78"/>
            <p:cNvSpPr/>
            <p:nvPr/>
          </p:nvSpPr>
          <p:spPr>
            <a:xfrm>
              <a:off x="2232821" y="2183264"/>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78"/>
            <p:cNvSpPr/>
            <p:nvPr/>
          </p:nvSpPr>
          <p:spPr>
            <a:xfrm>
              <a:off x="2231205" y="2181974"/>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78"/>
            <p:cNvSpPr/>
            <p:nvPr/>
          </p:nvSpPr>
          <p:spPr>
            <a:xfrm>
              <a:off x="2231531" y="2182259"/>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78"/>
            <p:cNvSpPr/>
            <p:nvPr/>
          </p:nvSpPr>
          <p:spPr>
            <a:xfrm>
              <a:off x="2230771" y="218155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78"/>
            <p:cNvSpPr/>
            <p:nvPr/>
          </p:nvSpPr>
          <p:spPr>
            <a:xfrm>
              <a:off x="2232481" y="2183074"/>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78"/>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78"/>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78"/>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78"/>
            <p:cNvSpPr/>
            <p:nvPr/>
          </p:nvSpPr>
          <p:spPr>
            <a:xfrm>
              <a:off x="2185707" y="226682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78"/>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78"/>
            <p:cNvSpPr/>
            <p:nvPr/>
          </p:nvSpPr>
          <p:spPr>
            <a:xfrm>
              <a:off x="2182435" y="2266725"/>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78"/>
            <p:cNvSpPr/>
            <p:nvPr/>
          </p:nvSpPr>
          <p:spPr>
            <a:xfrm>
              <a:off x="2184336" y="22668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78"/>
            <p:cNvSpPr/>
            <p:nvPr/>
          </p:nvSpPr>
          <p:spPr>
            <a:xfrm>
              <a:off x="2186236" y="2266779"/>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78"/>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78"/>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78"/>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78"/>
            <p:cNvSpPr/>
            <p:nvPr/>
          </p:nvSpPr>
          <p:spPr>
            <a:xfrm>
              <a:off x="2188178" y="2266019"/>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78"/>
            <p:cNvSpPr/>
            <p:nvPr/>
          </p:nvSpPr>
          <p:spPr>
            <a:xfrm>
              <a:off x="2187893" y="226625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78"/>
            <p:cNvSpPr/>
            <p:nvPr/>
          </p:nvSpPr>
          <p:spPr>
            <a:xfrm>
              <a:off x="2187608" y="226644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78"/>
            <p:cNvSpPr/>
            <p:nvPr/>
          </p:nvSpPr>
          <p:spPr>
            <a:xfrm>
              <a:off x="2186712" y="2266725"/>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78"/>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78"/>
            <p:cNvSpPr/>
            <p:nvPr/>
          </p:nvSpPr>
          <p:spPr>
            <a:xfrm>
              <a:off x="2201728" y="22503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78"/>
            <p:cNvSpPr/>
            <p:nvPr/>
          </p:nvSpPr>
          <p:spPr>
            <a:xfrm>
              <a:off x="2193881" y="2234886"/>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78"/>
            <p:cNvSpPr/>
            <p:nvPr/>
          </p:nvSpPr>
          <p:spPr>
            <a:xfrm>
              <a:off x="2203113"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78"/>
            <p:cNvSpPr/>
            <p:nvPr/>
          </p:nvSpPr>
          <p:spPr>
            <a:xfrm>
              <a:off x="2195021" y="223568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78"/>
            <p:cNvSpPr/>
            <p:nvPr/>
          </p:nvSpPr>
          <p:spPr>
            <a:xfrm>
              <a:off x="2195211" y="22359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78"/>
            <p:cNvSpPr/>
            <p:nvPr/>
          </p:nvSpPr>
          <p:spPr>
            <a:xfrm>
              <a:off x="2200927" y="2250228"/>
              <a:ext cx="95" cy="14"/>
            </a:xfrm>
            <a:custGeom>
              <a:rect b="b" l="l" r="r" t="t"/>
              <a:pathLst>
                <a:path extrusionOk="0" h="1" w="7">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78"/>
            <p:cNvSpPr/>
            <p:nvPr/>
          </p:nvSpPr>
          <p:spPr>
            <a:xfrm>
              <a:off x="2194600" y="2235361"/>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78"/>
            <p:cNvSpPr/>
            <p:nvPr/>
          </p:nvSpPr>
          <p:spPr>
            <a:xfrm>
              <a:off x="2194315" y="22351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78"/>
            <p:cNvSpPr/>
            <p:nvPr/>
          </p:nvSpPr>
          <p:spPr>
            <a:xfrm>
              <a:off x="2203588"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78"/>
            <p:cNvSpPr/>
            <p:nvPr/>
          </p:nvSpPr>
          <p:spPr>
            <a:xfrm>
              <a:off x="2195116" y="22358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78"/>
            <p:cNvSpPr/>
            <p:nvPr/>
          </p:nvSpPr>
          <p:spPr>
            <a:xfrm>
              <a:off x="2194831" y="223549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78"/>
            <p:cNvSpPr/>
            <p:nvPr/>
          </p:nvSpPr>
          <p:spPr>
            <a:xfrm>
              <a:off x="2206005" y="2249468"/>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78"/>
            <p:cNvSpPr/>
            <p:nvPr/>
          </p:nvSpPr>
          <p:spPr>
            <a:xfrm>
              <a:off x="2205625" y="224975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78"/>
            <p:cNvSpPr/>
            <p:nvPr/>
          </p:nvSpPr>
          <p:spPr>
            <a:xfrm>
              <a:off x="2258102" y="221329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78"/>
            <p:cNvSpPr/>
            <p:nvPr/>
          </p:nvSpPr>
          <p:spPr>
            <a:xfrm>
              <a:off x="2257722" y="2213732"/>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78"/>
            <p:cNvSpPr/>
            <p:nvPr/>
          </p:nvSpPr>
          <p:spPr>
            <a:xfrm>
              <a:off x="2257152" y="2214533"/>
              <a:ext cx="54" cy="109"/>
            </a:xfrm>
            <a:custGeom>
              <a:rect b="b" l="l" r="r" t="t"/>
              <a:pathLst>
                <a:path extrusionOk="0" h="8" w="4">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78"/>
            <p:cNvSpPr/>
            <p:nvPr/>
          </p:nvSpPr>
          <p:spPr>
            <a:xfrm>
              <a:off x="2257437" y="2214153"/>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78"/>
            <p:cNvSpPr/>
            <p:nvPr/>
          </p:nvSpPr>
          <p:spPr>
            <a:xfrm>
              <a:off x="2258482" y="2212687"/>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78"/>
            <p:cNvSpPr/>
            <p:nvPr/>
          </p:nvSpPr>
          <p:spPr>
            <a:xfrm>
              <a:off x="2204865" y="2250133"/>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78"/>
            <p:cNvSpPr/>
            <p:nvPr/>
          </p:nvSpPr>
          <p:spPr>
            <a:xfrm>
              <a:off x="2258822" y="2212211"/>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78"/>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78"/>
            <p:cNvSpPr/>
            <p:nvPr/>
          </p:nvSpPr>
          <p:spPr>
            <a:xfrm>
              <a:off x="2205245" y="224994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78"/>
            <p:cNvSpPr/>
            <p:nvPr/>
          </p:nvSpPr>
          <p:spPr>
            <a:xfrm>
              <a:off x="2204485" y="225028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78"/>
            <p:cNvSpPr/>
            <p:nvPr/>
          </p:nvSpPr>
          <p:spPr>
            <a:xfrm>
              <a:off x="2278916" y="2252890"/>
              <a:ext cx="258" cy="163"/>
            </a:xfrm>
            <a:custGeom>
              <a:rect b="b" l="l" r="r" t="t"/>
              <a:pathLst>
                <a:path extrusionOk="0" h="12" w="19">
                  <a:moveTo>
                    <a:pt x="1"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78"/>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78"/>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78"/>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78"/>
            <p:cNvSpPr/>
            <p:nvPr/>
          </p:nvSpPr>
          <p:spPr>
            <a:xfrm>
              <a:off x="2276445" y="225360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78"/>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78"/>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78"/>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78"/>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78"/>
            <p:cNvSpPr/>
            <p:nvPr/>
          </p:nvSpPr>
          <p:spPr>
            <a:xfrm>
              <a:off x="2276119" y="223958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78"/>
            <p:cNvSpPr/>
            <p:nvPr/>
          </p:nvSpPr>
          <p:spPr>
            <a:xfrm>
              <a:off x="2277111" y="2239869"/>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78"/>
            <p:cNvSpPr/>
            <p:nvPr/>
          </p:nvSpPr>
          <p:spPr>
            <a:xfrm>
              <a:off x="2276595" y="2239679"/>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78"/>
            <p:cNvSpPr/>
            <p:nvPr/>
          </p:nvSpPr>
          <p:spPr>
            <a:xfrm>
              <a:off x="2277735" y="2240154"/>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78"/>
            <p:cNvSpPr/>
            <p:nvPr/>
          </p:nvSpPr>
          <p:spPr>
            <a:xfrm>
              <a:off x="2278210" y="2240439"/>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78"/>
            <p:cNvSpPr/>
            <p:nvPr/>
          </p:nvSpPr>
          <p:spPr>
            <a:xfrm>
              <a:off x="2278726" y="2240779"/>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78"/>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78"/>
            <p:cNvSpPr/>
            <p:nvPr/>
          </p:nvSpPr>
          <p:spPr>
            <a:xfrm>
              <a:off x="2277396" y="225346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78"/>
            <p:cNvSpPr/>
            <p:nvPr/>
          </p:nvSpPr>
          <p:spPr>
            <a:xfrm>
              <a:off x="2276921" y="2253514"/>
              <a:ext cx="394" cy="54"/>
            </a:xfrm>
            <a:custGeom>
              <a:rect b="b" l="l" r="r" t="t"/>
              <a:pathLst>
                <a:path extrusionOk="0" h="4" w="29">
                  <a:moveTo>
                    <a:pt x="1" y="4"/>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78"/>
            <p:cNvSpPr/>
            <p:nvPr/>
          </p:nvSpPr>
          <p:spPr>
            <a:xfrm>
              <a:off x="2277776" y="2253419"/>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78"/>
            <p:cNvSpPr/>
            <p:nvPr/>
          </p:nvSpPr>
          <p:spPr>
            <a:xfrm>
              <a:off x="2276595" y="2253609"/>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78"/>
            <p:cNvSpPr/>
            <p:nvPr/>
          </p:nvSpPr>
          <p:spPr>
            <a:xfrm>
              <a:off x="2275644" y="225355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78"/>
            <p:cNvSpPr/>
            <p:nvPr/>
          </p:nvSpPr>
          <p:spPr>
            <a:xfrm>
              <a:off x="2252019" y="2279556"/>
              <a:ext cx="149" cy="353"/>
            </a:xfrm>
            <a:custGeom>
              <a:rect b="b" l="l" r="r" t="t"/>
              <a:pathLst>
                <a:path extrusionOk="0" h="26" w="11">
                  <a:moveTo>
                    <a:pt x="11"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78"/>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78"/>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78"/>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78"/>
            <p:cNvSpPr/>
            <p:nvPr/>
          </p:nvSpPr>
          <p:spPr>
            <a:xfrm>
              <a:off x="2193595" y="217727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78"/>
            <p:cNvSpPr/>
            <p:nvPr/>
          </p:nvSpPr>
          <p:spPr>
            <a:xfrm>
              <a:off x="2185897" y="217769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78"/>
            <p:cNvSpPr/>
            <p:nvPr/>
          </p:nvSpPr>
          <p:spPr>
            <a:xfrm>
              <a:off x="2200113" y="2177372"/>
              <a:ext cx="625" cy="109"/>
            </a:xfrm>
            <a:custGeom>
              <a:rect b="b" l="l" r="r" t="t"/>
              <a:pathLst>
                <a:path extrusionOk="0" h="8" w="46">
                  <a:moveTo>
                    <a:pt x="46"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78"/>
            <p:cNvSpPr/>
            <p:nvPr/>
          </p:nvSpPr>
          <p:spPr>
            <a:xfrm>
              <a:off x="2192889" y="2177317"/>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78"/>
            <p:cNvSpPr/>
            <p:nvPr/>
          </p:nvSpPr>
          <p:spPr>
            <a:xfrm>
              <a:off x="2197492" y="2177277"/>
              <a:ext cx="774" cy="14"/>
            </a:xfrm>
            <a:custGeom>
              <a:rect b="b" l="l" r="r" t="t"/>
              <a:pathLst>
                <a:path extrusionOk="0" h="1" w="57">
                  <a:moveTo>
                    <a:pt x="57"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78"/>
            <p:cNvSpPr/>
            <p:nvPr/>
          </p:nvSpPr>
          <p:spPr>
            <a:xfrm>
              <a:off x="2198497" y="2177277"/>
              <a:ext cx="679" cy="54"/>
            </a:xfrm>
            <a:custGeom>
              <a:rect b="b" l="l" r="r" t="t"/>
              <a:pathLst>
                <a:path extrusionOk="0" h="4" w="50">
                  <a:moveTo>
                    <a:pt x="4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78"/>
            <p:cNvSpPr/>
            <p:nvPr/>
          </p:nvSpPr>
          <p:spPr>
            <a:xfrm>
              <a:off x="2197261" y="21772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78"/>
            <p:cNvSpPr/>
            <p:nvPr/>
          </p:nvSpPr>
          <p:spPr>
            <a:xfrm>
              <a:off x="2195401" y="217727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78"/>
            <p:cNvSpPr/>
            <p:nvPr/>
          </p:nvSpPr>
          <p:spPr>
            <a:xfrm>
              <a:off x="2136421" y="2173421"/>
              <a:ext cx="679" cy="149"/>
            </a:xfrm>
            <a:custGeom>
              <a:rect b="b" l="l" r="r" t="t"/>
              <a:pathLst>
                <a:path extrusionOk="0" h="11" w="50">
                  <a:moveTo>
                    <a:pt x="0" y="11"/>
                  </a:moveTo>
                  <a:lnTo>
                    <a:pt x="4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78"/>
            <p:cNvSpPr/>
            <p:nvPr/>
          </p:nvSpPr>
          <p:spPr>
            <a:xfrm>
              <a:off x="2199257" y="2177317"/>
              <a:ext cx="679" cy="68"/>
            </a:xfrm>
            <a:custGeom>
              <a:rect b="b" l="l" r="r" t="t"/>
              <a:pathLst>
                <a:path extrusionOk="0" h="5" w="50">
                  <a:moveTo>
                    <a:pt x="4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78"/>
            <p:cNvSpPr/>
            <p:nvPr/>
          </p:nvSpPr>
          <p:spPr>
            <a:xfrm>
              <a:off x="2187852" y="2177562"/>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78"/>
            <p:cNvSpPr/>
            <p:nvPr/>
          </p:nvSpPr>
          <p:spPr>
            <a:xfrm>
              <a:off x="2187323" y="217760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78"/>
            <p:cNvSpPr/>
            <p:nvPr/>
          </p:nvSpPr>
          <p:spPr>
            <a:xfrm>
              <a:off x="2186847" y="217760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78"/>
            <p:cNvSpPr/>
            <p:nvPr/>
          </p:nvSpPr>
          <p:spPr>
            <a:xfrm>
              <a:off x="2200832" y="2177467"/>
              <a:ext cx="475" cy="109"/>
            </a:xfrm>
            <a:custGeom>
              <a:rect b="b" l="l" r="r" t="t"/>
              <a:pathLst>
                <a:path extrusionOk="0" h="8" w="35">
                  <a:moveTo>
                    <a:pt x="3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78"/>
            <p:cNvSpPr/>
            <p:nvPr/>
          </p:nvSpPr>
          <p:spPr>
            <a:xfrm>
              <a:off x="2186372" y="217765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78"/>
            <p:cNvSpPr/>
            <p:nvPr/>
          </p:nvSpPr>
          <p:spPr>
            <a:xfrm>
              <a:off x="2192075" y="2177317"/>
              <a:ext cx="489" cy="14"/>
            </a:xfrm>
            <a:custGeom>
              <a:rect b="b" l="l" r="r" t="t"/>
              <a:pathLst>
                <a:path extrusionOk="0" h="1" w="36">
                  <a:moveTo>
                    <a:pt x="36"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78"/>
            <p:cNvSpPr/>
            <p:nvPr/>
          </p:nvSpPr>
          <p:spPr>
            <a:xfrm>
              <a:off x="2191219" y="2177372"/>
              <a:ext cx="394" cy="14"/>
            </a:xfrm>
            <a:custGeom>
              <a:rect b="b" l="l" r="r" t="t"/>
              <a:pathLst>
                <a:path extrusionOk="0" h="1" w="29">
                  <a:moveTo>
                    <a:pt x="29"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78"/>
            <p:cNvSpPr/>
            <p:nvPr/>
          </p:nvSpPr>
          <p:spPr>
            <a:xfrm>
              <a:off x="2190513" y="217741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78"/>
            <p:cNvSpPr/>
            <p:nvPr/>
          </p:nvSpPr>
          <p:spPr>
            <a:xfrm>
              <a:off x="2189223" y="217746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78"/>
            <p:cNvSpPr/>
            <p:nvPr/>
          </p:nvSpPr>
          <p:spPr>
            <a:xfrm>
              <a:off x="2188558" y="217750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78"/>
            <p:cNvSpPr/>
            <p:nvPr/>
          </p:nvSpPr>
          <p:spPr>
            <a:xfrm>
              <a:off x="2189889" y="2177412"/>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78"/>
            <p:cNvSpPr/>
            <p:nvPr/>
          </p:nvSpPr>
          <p:spPr>
            <a:xfrm>
              <a:off x="2194695" y="21772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78"/>
            <p:cNvSpPr/>
            <p:nvPr/>
          </p:nvSpPr>
          <p:spPr>
            <a:xfrm>
              <a:off x="2195971" y="21772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78"/>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78"/>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78"/>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78"/>
            <p:cNvSpPr/>
            <p:nvPr/>
          </p:nvSpPr>
          <p:spPr>
            <a:xfrm>
              <a:off x="2229915" y="217699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78"/>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78"/>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78"/>
            <p:cNvSpPr/>
            <p:nvPr/>
          </p:nvSpPr>
          <p:spPr>
            <a:xfrm>
              <a:off x="2229494" y="2175892"/>
              <a:ext cx="95" cy="109"/>
            </a:xfrm>
            <a:custGeom>
              <a:rect b="b" l="l" r="r" t="t"/>
              <a:pathLst>
                <a:path extrusionOk="0" h="8" w="7">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78"/>
            <p:cNvSpPr/>
            <p:nvPr/>
          </p:nvSpPr>
          <p:spPr>
            <a:xfrm>
              <a:off x="2228965" y="2175566"/>
              <a:ext cx="244" cy="54"/>
            </a:xfrm>
            <a:custGeom>
              <a:rect b="b" l="l" r="r" t="t"/>
              <a:pathLst>
                <a:path extrusionOk="0" h="4" w="18">
                  <a:moveTo>
                    <a:pt x="1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78"/>
            <p:cNvSpPr/>
            <p:nvPr/>
          </p:nvSpPr>
          <p:spPr>
            <a:xfrm>
              <a:off x="2230010" y="217718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78"/>
            <p:cNvSpPr/>
            <p:nvPr/>
          </p:nvSpPr>
          <p:spPr>
            <a:xfrm>
              <a:off x="2229915" y="21768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78"/>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78"/>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78"/>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78"/>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78"/>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78"/>
            <p:cNvSpPr/>
            <p:nvPr/>
          </p:nvSpPr>
          <p:spPr>
            <a:xfrm>
              <a:off x="2231056" y="2177127"/>
              <a:ext cx="638" cy="109"/>
            </a:xfrm>
            <a:custGeom>
              <a:rect b="b" l="l" r="r" t="t"/>
              <a:pathLst>
                <a:path extrusionOk="0" h="8" w="47">
                  <a:moveTo>
                    <a:pt x="1" y="8"/>
                  </a:moveTo>
                  <a:lnTo>
                    <a:pt x="4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78"/>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78"/>
            <p:cNvSpPr/>
            <p:nvPr/>
          </p:nvSpPr>
          <p:spPr>
            <a:xfrm>
              <a:off x="2232536" y="2177032"/>
              <a:ext cx="489" cy="14"/>
            </a:xfrm>
            <a:custGeom>
              <a:rect b="b" l="l" r="r" t="t"/>
              <a:pathLst>
                <a:path extrusionOk="0" h="1" w="36">
                  <a:moveTo>
                    <a:pt x="0" y="1"/>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78"/>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78"/>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78"/>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78"/>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78"/>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78"/>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78"/>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78"/>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78"/>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78"/>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78"/>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78"/>
            <p:cNvSpPr/>
            <p:nvPr/>
          </p:nvSpPr>
          <p:spPr>
            <a:xfrm>
              <a:off x="2034182" y="1771051"/>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78"/>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78"/>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78"/>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78"/>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78"/>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78"/>
            <p:cNvSpPr/>
            <p:nvPr/>
          </p:nvSpPr>
          <p:spPr>
            <a:xfrm>
              <a:off x="2110039" y="1759836"/>
              <a:ext cx="14" cy="448"/>
            </a:xfrm>
            <a:custGeom>
              <a:rect b="b" l="l" r="r" t="t"/>
              <a:pathLst>
                <a:path extrusionOk="0" h="33" w="1">
                  <a:moveTo>
                    <a:pt x="0" y="1"/>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78"/>
            <p:cNvSpPr/>
            <p:nvPr/>
          </p:nvSpPr>
          <p:spPr>
            <a:xfrm>
              <a:off x="2110039" y="1762878"/>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78"/>
            <p:cNvSpPr/>
            <p:nvPr/>
          </p:nvSpPr>
          <p:spPr>
            <a:xfrm>
              <a:off x="2119218" y="180970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78"/>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78"/>
            <p:cNvSpPr/>
            <p:nvPr/>
          </p:nvSpPr>
          <p:spPr>
            <a:xfrm>
              <a:off x="2119028" y="1808987"/>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78"/>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78"/>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78"/>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78"/>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78"/>
            <p:cNvSpPr/>
            <p:nvPr/>
          </p:nvSpPr>
          <p:spPr>
            <a:xfrm>
              <a:off x="2109985" y="1761452"/>
              <a:ext cx="14" cy="394"/>
            </a:xfrm>
            <a:custGeom>
              <a:rect b="b" l="l" r="r" t="t"/>
              <a:pathLst>
                <a:path extrusionOk="0" h="29" w="1">
                  <a:moveTo>
                    <a:pt x="1"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78"/>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78"/>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78"/>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78"/>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78"/>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78"/>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78"/>
            <p:cNvSpPr/>
            <p:nvPr/>
          </p:nvSpPr>
          <p:spPr>
            <a:xfrm>
              <a:off x="2135375" y="1790168"/>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78"/>
            <p:cNvSpPr/>
            <p:nvPr/>
          </p:nvSpPr>
          <p:spPr>
            <a:xfrm>
              <a:off x="2127962" y="1796916"/>
              <a:ext cx="434" cy="434"/>
            </a:xfrm>
            <a:custGeom>
              <a:rect b="b" l="l" r="r" t="t"/>
              <a:pathLst>
                <a:path extrusionOk="0" h="32" w="32">
                  <a:moveTo>
                    <a:pt x="0" y="32"/>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78"/>
            <p:cNvSpPr/>
            <p:nvPr/>
          </p:nvSpPr>
          <p:spPr>
            <a:xfrm>
              <a:off x="2128573" y="1796577"/>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78"/>
            <p:cNvSpPr/>
            <p:nvPr/>
          </p:nvSpPr>
          <p:spPr>
            <a:xfrm>
              <a:off x="2135416" y="1789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78"/>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78"/>
            <p:cNvSpPr/>
            <p:nvPr/>
          </p:nvSpPr>
          <p:spPr>
            <a:xfrm>
              <a:off x="2131899" y="1793726"/>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78"/>
            <p:cNvSpPr/>
            <p:nvPr/>
          </p:nvSpPr>
          <p:spPr>
            <a:xfrm>
              <a:off x="2131763" y="1793821"/>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78"/>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78"/>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78"/>
            <p:cNvSpPr/>
            <p:nvPr/>
          </p:nvSpPr>
          <p:spPr>
            <a:xfrm>
              <a:off x="2135375" y="178963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78"/>
            <p:cNvSpPr/>
            <p:nvPr/>
          </p:nvSpPr>
          <p:spPr>
            <a:xfrm>
              <a:off x="2135470" y="17883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78"/>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78"/>
            <p:cNvSpPr/>
            <p:nvPr/>
          </p:nvSpPr>
          <p:spPr>
            <a:xfrm>
              <a:off x="2137222" y="1859943"/>
              <a:ext cx="163" cy="244"/>
            </a:xfrm>
            <a:custGeom>
              <a:rect b="b" l="l" r="r" t="t"/>
              <a:pathLst>
                <a:path extrusionOk="0" h="18" w="12">
                  <a:moveTo>
                    <a:pt x="1"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78"/>
            <p:cNvSpPr/>
            <p:nvPr/>
          </p:nvSpPr>
          <p:spPr>
            <a:xfrm>
              <a:off x="2134615" y="185741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78"/>
            <p:cNvSpPr/>
            <p:nvPr/>
          </p:nvSpPr>
          <p:spPr>
            <a:xfrm>
              <a:off x="2136706" y="1859034"/>
              <a:ext cx="149" cy="204"/>
            </a:xfrm>
            <a:custGeom>
              <a:rect b="b" l="l" r="r" t="t"/>
              <a:pathLst>
                <a:path extrusionOk="0" h="15" w="11">
                  <a:moveTo>
                    <a:pt x="0" y="1"/>
                  </a:moveTo>
                  <a:lnTo>
                    <a:pt x="1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78"/>
            <p:cNvSpPr/>
            <p:nvPr/>
          </p:nvSpPr>
          <p:spPr>
            <a:xfrm>
              <a:off x="2137466" y="1860459"/>
              <a:ext cx="149" cy="258"/>
            </a:xfrm>
            <a:custGeom>
              <a:rect b="b" l="l" r="r" t="t"/>
              <a:pathLst>
                <a:path extrusionOk="0" h="19" w="11">
                  <a:moveTo>
                    <a:pt x="0" y="1"/>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78"/>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78"/>
            <p:cNvSpPr/>
            <p:nvPr/>
          </p:nvSpPr>
          <p:spPr>
            <a:xfrm>
              <a:off x="2137697" y="1861029"/>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78"/>
            <p:cNvSpPr/>
            <p:nvPr/>
          </p:nvSpPr>
          <p:spPr>
            <a:xfrm>
              <a:off x="2135036" y="1857567"/>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78"/>
            <p:cNvSpPr/>
            <p:nvPr/>
          </p:nvSpPr>
          <p:spPr>
            <a:xfrm>
              <a:off x="2137982" y="1861654"/>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78"/>
            <p:cNvSpPr/>
            <p:nvPr/>
          </p:nvSpPr>
          <p:spPr>
            <a:xfrm>
              <a:off x="2138172" y="186226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78"/>
            <p:cNvSpPr/>
            <p:nvPr/>
          </p:nvSpPr>
          <p:spPr>
            <a:xfrm>
              <a:off x="2136081" y="185827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78"/>
            <p:cNvSpPr/>
            <p:nvPr/>
          </p:nvSpPr>
          <p:spPr>
            <a:xfrm>
              <a:off x="2136421" y="185861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78"/>
            <p:cNvSpPr/>
            <p:nvPr/>
          </p:nvSpPr>
          <p:spPr>
            <a:xfrm>
              <a:off x="2135755" y="1857947"/>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78"/>
            <p:cNvSpPr/>
            <p:nvPr/>
          </p:nvSpPr>
          <p:spPr>
            <a:xfrm>
              <a:off x="2119883" y="1812408"/>
              <a:ext cx="54" cy="109"/>
            </a:xfrm>
            <a:custGeom>
              <a:rect b="b" l="l" r="r" t="t"/>
              <a:pathLst>
                <a:path extrusionOk="0" h="8" w="4">
                  <a:moveTo>
                    <a:pt x="0"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78"/>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78"/>
            <p:cNvSpPr/>
            <p:nvPr/>
          </p:nvSpPr>
          <p:spPr>
            <a:xfrm>
              <a:off x="2135416" y="185770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78"/>
            <p:cNvSpPr/>
            <p:nvPr/>
          </p:nvSpPr>
          <p:spPr>
            <a:xfrm>
              <a:off x="2119978" y="181265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78"/>
            <p:cNvSpPr/>
            <p:nvPr/>
          </p:nvSpPr>
          <p:spPr>
            <a:xfrm>
              <a:off x="2136991" y="1859468"/>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78"/>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78"/>
            <p:cNvSpPr/>
            <p:nvPr/>
          </p:nvSpPr>
          <p:spPr>
            <a:xfrm>
              <a:off x="2121730" y="1810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78"/>
            <p:cNvSpPr/>
            <p:nvPr/>
          </p:nvSpPr>
          <p:spPr>
            <a:xfrm>
              <a:off x="2138362" y="1862985"/>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78"/>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78"/>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78"/>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78"/>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78"/>
            <p:cNvSpPr/>
            <p:nvPr/>
          </p:nvSpPr>
          <p:spPr>
            <a:xfrm>
              <a:off x="1925752" y="1946065"/>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78"/>
            <p:cNvSpPr/>
            <p:nvPr/>
          </p:nvSpPr>
          <p:spPr>
            <a:xfrm>
              <a:off x="1928943" y="1940268"/>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78"/>
            <p:cNvSpPr/>
            <p:nvPr/>
          </p:nvSpPr>
          <p:spPr>
            <a:xfrm>
              <a:off x="1925752" y="19402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78"/>
            <p:cNvSpPr/>
            <p:nvPr/>
          </p:nvSpPr>
          <p:spPr>
            <a:xfrm>
              <a:off x="1932880" y="1939181"/>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78"/>
            <p:cNvSpPr/>
            <p:nvPr/>
          </p:nvSpPr>
          <p:spPr>
            <a:xfrm>
              <a:off x="1931835" y="1939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78"/>
            <p:cNvSpPr/>
            <p:nvPr/>
          </p:nvSpPr>
          <p:spPr>
            <a:xfrm>
              <a:off x="1925901" y="1946025"/>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78"/>
            <p:cNvSpPr/>
            <p:nvPr/>
          </p:nvSpPr>
          <p:spPr>
            <a:xfrm>
              <a:off x="1925521" y="194612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78"/>
            <p:cNvSpPr/>
            <p:nvPr/>
          </p:nvSpPr>
          <p:spPr>
            <a:xfrm>
              <a:off x="1926947" y="19403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78"/>
            <p:cNvSpPr/>
            <p:nvPr/>
          </p:nvSpPr>
          <p:spPr>
            <a:xfrm>
              <a:off x="1925087" y="1946160"/>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78"/>
            <p:cNvSpPr/>
            <p:nvPr/>
          </p:nvSpPr>
          <p:spPr>
            <a:xfrm>
              <a:off x="1928033" y="19403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78"/>
            <p:cNvSpPr/>
            <p:nvPr/>
          </p:nvSpPr>
          <p:spPr>
            <a:xfrm>
              <a:off x="1926037" y="19460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78"/>
            <p:cNvSpPr/>
            <p:nvPr/>
          </p:nvSpPr>
          <p:spPr>
            <a:xfrm>
              <a:off x="1929893" y="194013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78"/>
            <p:cNvSpPr/>
            <p:nvPr/>
          </p:nvSpPr>
          <p:spPr>
            <a:xfrm>
              <a:off x="1930884" y="1939888"/>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78"/>
            <p:cNvSpPr/>
            <p:nvPr/>
          </p:nvSpPr>
          <p:spPr>
            <a:xfrm>
              <a:off x="1926132" y="194597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78"/>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78"/>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78"/>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78"/>
            <p:cNvSpPr/>
            <p:nvPr/>
          </p:nvSpPr>
          <p:spPr>
            <a:xfrm>
              <a:off x="1944856" y="194940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78"/>
            <p:cNvSpPr/>
            <p:nvPr/>
          </p:nvSpPr>
          <p:spPr>
            <a:xfrm>
              <a:off x="1945141" y="194950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78"/>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78"/>
            <p:cNvSpPr/>
            <p:nvPr/>
          </p:nvSpPr>
          <p:spPr>
            <a:xfrm>
              <a:off x="1927612" y="1950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78"/>
            <p:cNvSpPr/>
            <p:nvPr/>
          </p:nvSpPr>
          <p:spPr>
            <a:xfrm>
              <a:off x="1927843" y="19507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78"/>
            <p:cNvSpPr/>
            <p:nvPr/>
          </p:nvSpPr>
          <p:spPr>
            <a:xfrm>
              <a:off x="1944666" y="194935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78"/>
            <p:cNvSpPr/>
            <p:nvPr/>
          </p:nvSpPr>
          <p:spPr>
            <a:xfrm>
              <a:off x="1927802" y="195073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78"/>
            <p:cNvSpPr/>
            <p:nvPr/>
          </p:nvSpPr>
          <p:spPr>
            <a:xfrm>
              <a:off x="1927748" y="195068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78"/>
            <p:cNvSpPr/>
            <p:nvPr/>
          </p:nvSpPr>
          <p:spPr>
            <a:xfrm>
              <a:off x="1927137" y="19505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78"/>
            <p:cNvSpPr/>
            <p:nvPr/>
          </p:nvSpPr>
          <p:spPr>
            <a:xfrm>
              <a:off x="1944475" y="19493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78"/>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78"/>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78"/>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78"/>
            <p:cNvSpPr/>
            <p:nvPr/>
          </p:nvSpPr>
          <p:spPr>
            <a:xfrm>
              <a:off x="2074819" y="19584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78"/>
            <p:cNvSpPr/>
            <p:nvPr/>
          </p:nvSpPr>
          <p:spPr>
            <a:xfrm>
              <a:off x="2069972" y="1992704"/>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78"/>
            <p:cNvSpPr/>
            <p:nvPr/>
          </p:nvSpPr>
          <p:spPr>
            <a:xfrm>
              <a:off x="2074860" y="195885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78"/>
            <p:cNvSpPr/>
            <p:nvPr/>
          </p:nvSpPr>
          <p:spPr>
            <a:xfrm>
              <a:off x="2074670" y="195752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78"/>
            <p:cNvSpPr/>
            <p:nvPr/>
          </p:nvSpPr>
          <p:spPr>
            <a:xfrm>
              <a:off x="2074385" y="1955678"/>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78"/>
            <p:cNvSpPr/>
            <p:nvPr/>
          </p:nvSpPr>
          <p:spPr>
            <a:xfrm>
              <a:off x="2074480" y="1956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78"/>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78"/>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78"/>
            <p:cNvSpPr/>
            <p:nvPr/>
          </p:nvSpPr>
          <p:spPr>
            <a:xfrm>
              <a:off x="2054141" y="196598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78"/>
            <p:cNvSpPr/>
            <p:nvPr/>
          </p:nvSpPr>
          <p:spPr>
            <a:xfrm>
              <a:off x="2054331" y="196632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78"/>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78"/>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78"/>
            <p:cNvSpPr/>
            <p:nvPr/>
          </p:nvSpPr>
          <p:spPr>
            <a:xfrm>
              <a:off x="2060414" y="1992514"/>
              <a:ext cx="14" cy="774"/>
            </a:xfrm>
            <a:custGeom>
              <a:rect b="b" l="l" r="r" t="t"/>
              <a:pathLst>
                <a:path extrusionOk="0" h="57" w="1">
                  <a:moveTo>
                    <a:pt x="1" y="0"/>
                  </a:moveTo>
                  <a:lnTo>
                    <a:pt x="1"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78"/>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78"/>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78"/>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78"/>
            <p:cNvSpPr/>
            <p:nvPr/>
          </p:nvSpPr>
          <p:spPr>
            <a:xfrm>
              <a:off x="2060319" y="1990369"/>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78"/>
            <p:cNvSpPr/>
            <p:nvPr/>
          </p:nvSpPr>
          <p:spPr>
            <a:xfrm>
              <a:off x="2060319" y="1989378"/>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78"/>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78"/>
            <p:cNvSpPr/>
            <p:nvPr/>
          </p:nvSpPr>
          <p:spPr>
            <a:xfrm>
              <a:off x="2054806" y="1966934"/>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78"/>
            <p:cNvSpPr/>
            <p:nvPr/>
          </p:nvSpPr>
          <p:spPr>
            <a:xfrm>
              <a:off x="2053951" y="196560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78"/>
            <p:cNvSpPr/>
            <p:nvPr/>
          </p:nvSpPr>
          <p:spPr>
            <a:xfrm>
              <a:off x="2060373" y="1991414"/>
              <a:ext cx="0" cy="679"/>
            </a:xfrm>
            <a:custGeom>
              <a:rect b="b" l="l" r="r" t="t"/>
              <a:pathLst>
                <a:path extrusionOk="0" h="50" w="0">
                  <a:moveTo>
                    <a:pt x="0" y="1"/>
                  </a:moveTo>
                  <a:lnTo>
                    <a:pt x="0" y="5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78"/>
            <p:cNvSpPr/>
            <p:nvPr/>
          </p:nvSpPr>
          <p:spPr>
            <a:xfrm>
              <a:off x="2053801" y="1965128"/>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78"/>
            <p:cNvSpPr/>
            <p:nvPr/>
          </p:nvSpPr>
          <p:spPr>
            <a:xfrm>
              <a:off x="2060224" y="1987477"/>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78"/>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78"/>
            <p:cNvSpPr/>
            <p:nvPr/>
          </p:nvSpPr>
          <p:spPr>
            <a:xfrm>
              <a:off x="2059939" y="1982820"/>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78"/>
            <p:cNvSpPr/>
            <p:nvPr/>
          </p:nvSpPr>
          <p:spPr>
            <a:xfrm>
              <a:off x="2060088" y="1984435"/>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78"/>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78"/>
            <p:cNvSpPr/>
            <p:nvPr/>
          </p:nvSpPr>
          <p:spPr>
            <a:xfrm>
              <a:off x="2060468" y="1993695"/>
              <a:ext cx="54" cy="923"/>
            </a:xfrm>
            <a:custGeom>
              <a:rect b="b" l="l" r="r" t="t"/>
              <a:pathLst>
                <a:path extrusionOk="0" h="68" w="4">
                  <a:moveTo>
                    <a:pt x="0" y="1"/>
                  </a:moveTo>
                  <a:lnTo>
                    <a:pt x="4" y="6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78"/>
            <p:cNvSpPr/>
            <p:nvPr/>
          </p:nvSpPr>
          <p:spPr>
            <a:xfrm>
              <a:off x="2060183" y="1986621"/>
              <a:ext cx="0" cy="584"/>
            </a:xfrm>
            <a:custGeom>
              <a:rect b="b" l="l" r="r" t="t"/>
              <a:pathLst>
                <a:path extrusionOk="0" h="43" w="0">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78"/>
            <p:cNvSpPr/>
            <p:nvPr/>
          </p:nvSpPr>
          <p:spPr>
            <a:xfrm>
              <a:off x="2060129" y="1985807"/>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78"/>
            <p:cNvSpPr/>
            <p:nvPr/>
          </p:nvSpPr>
          <p:spPr>
            <a:xfrm>
              <a:off x="2060088" y="1985101"/>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78"/>
            <p:cNvSpPr/>
            <p:nvPr/>
          </p:nvSpPr>
          <p:spPr>
            <a:xfrm>
              <a:off x="2054562" y="1966649"/>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78"/>
            <p:cNvSpPr/>
            <p:nvPr/>
          </p:nvSpPr>
          <p:spPr>
            <a:xfrm>
              <a:off x="2060509" y="1994795"/>
              <a:ext cx="14" cy="530"/>
            </a:xfrm>
            <a:custGeom>
              <a:rect b="b" l="l" r="r" t="t"/>
              <a:pathLst>
                <a:path extrusionOk="0" h="39" w="1">
                  <a:moveTo>
                    <a:pt x="1"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78"/>
            <p:cNvSpPr/>
            <p:nvPr/>
          </p:nvSpPr>
          <p:spPr>
            <a:xfrm>
              <a:off x="2055091" y="1967178"/>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78"/>
            <p:cNvSpPr/>
            <p:nvPr/>
          </p:nvSpPr>
          <p:spPr>
            <a:xfrm>
              <a:off x="2055376" y="196746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78"/>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78"/>
            <p:cNvSpPr/>
            <p:nvPr/>
          </p:nvSpPr>
          <p:spPr>
            <a:xfrm>
              <a:off x="2060278" y="1988427"/>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78"/>
            <p:cNvSpPr/>
            <p:nvPr/>
          </p:nvSpPr>
          <p:spPr>
            <a:xfrm>
              <a:off x="2056137" y="1967884"/>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78"/>
            <p:cNvSpPr/>
            <p:nvPr/>
          </p:nvSpPr>
          <p:spPr>
            <a:xfrm>
              <a:off x="2055757" y="1967654"/>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78"/>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78"/>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78"/>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78"/>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78"/>
            <p:cNvSpPr/>
            <p:nvPr/>
          </p:nvSpPr>
          <p:spPr>
            <a:xfrm>
              <a:off x="2159136" y="198890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78"/>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78"/>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78"/>
            <p:cNvSpPr/>
            <p:nvPr/>
          </p:nvSpPr>
          <p:spPr>
            <a:xfrm>
              <a:off x="2159611" y="198833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78"/>
            <p:cNvSpPr/>
            <p:nvPr/>
          </p:nvSpPr>
          <p:spPr>
            <a:xfrm>
              <a:off x="2161132" y="1986757"/>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78"/>
            <p:cNvSpPr/>
            <p:nvPr/>
          </p:nvSpPr>
          <p:spPr>
            <a:xfrm>
              <a:off x="2160086" y="1987803"/>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78"/>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78"/>
            <p:cNvSpPr/>
            <p:nvPr/>
          </p:nvSpPr>
          <p:spPr>
            <a:xfrm>
              <a:off x="2160616" y="1987287"/>
              <a:ext cx="244" cy="244"/>
            </a:xfrm>
            <a:custGeom>
              <a:rect b="b" l="l" r="r" t="t"/>
              <a:pathLst>
                <a:path extrusionOk="0" h="18" w="18">
                  <a:moveTo>
                    <a:pt x="0"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78"/>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78"/>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78"/>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78"/>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78"/>
            <p:cNvSpPr/>
            <p:nvPr/>
          </p:nvSpPr>
          <p:spPr>
            <a:xfrm>
              <a:off x="2115213" y="2000688"/>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78"/>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78"/>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78"/>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78"/>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78"/>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78"/>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78"/>
            <p:cNvSpPr/>
            <p:nvPr/>
          </p:nvSpPr>
          <p:spPr>
            <a:xfrm>
              <a:off x="2153718" y="1945875"/>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78"/>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78"/>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78"/>
            <p:cNvSpPr/>
            <p:nvPr/>
          </p:nvSpPr>
          <p:spPr>
            <a:xfrm>
              <a:off x="2115172" y="200091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78"/>
            <p:cNvSpPr/>
            <p:nvPr/>
          </p:nvSpPr>
          <p:spPr>
            <a:xfrm>
              <a:off x="2153487" y="1948645"/>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78"/>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78"/>
            <p:cNvSpPr/>
            <p:nvPr/>
          </p:nvSpPr>
          <p:spPr>
            <a:xfrm>
              <a:off x="2113597" y="2006825"/>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78"/>
            <p:cNvSpPr/>
            <p:nvPr/>
          </p:nvSpPr>
          <p:spPr>
            <a:xfrm>
              <a:off x="2114506" y="2003824"/>
              <a:ext cx="54" cy="244"/>
            </a:xfrm>
            <a:custGeom>
              <a:rect b="b" l="l" r="r" t="t"/>
              <a:pathLst>
                <a:path extrusionOk="0" h="18"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78"/>
            <p:cNvSpPr/>
            <p:nvPr/>
          </p:nvSpPr>
          <p:spPr>
            <a:xfrm>
              <a:off x="2115117" y="200120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78"/>
            <p:cNvSpPr/>
            <p:nvPr/>
          </p:nvSpPr>
          <p:spPr>
            <a:xfrm>
              <a:off x="2113977" y="200553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78"/>
            <p:cNvSpPr/>
            <p:nvPr/>
          </p:nvSpPr>
          <p:spPr>
            <a:xfrm>
              <a:off x="2114602" y="2003254"/>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78"/>
            <p:cNvSpPr/>
            <p:nvPr/>
          </p:nvSpPr>
          <p:spPr>
            <a:xfrm>
              <a:off x="2114221" y="2004924"/>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78"/>
            <p:cNvSpPr/>
            <p:nvPr/>
          </p:nvSpPr>
          <p:spPr>
            <a:xfrm>
              <a:off x="2113787" y="20061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78"/>
            <p:cNvSpPr/>
            <p:nvPr/>
          </p:nvSpPr>
          <p:spPr>
            <a:xfrm>
              <a:off x="2114316" y="2004353"/>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78"/>
            <p:cNvSpPr/>
            <p:nvPr/>
          </p:nvSpPr>
          <p:spPr>
            <a:xfrm>
              <a:off x="2114982" y="2001923"/>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78"/>
            <p:cNvSpPr/>
            <p:nvPr/>
          </p:nvSpPr>
          <p:spPr>
            <a:xfrm>
              <a:off x="2114737" y="2002779"/>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78"/>
            <p:cNvSpPr/>
            <p:nvPr/>
          </p:nvSpPr>
          <p:spPr>
            <a:xfrm>
              <a:off x="2114832" y="2002344"/>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78"/>
            <p:cNvSpPr/>
            <p:nvPr/>
          </p:nvSpPr>
          <p:spPr>
            <a:xfrm>
              <a:off x="2113366" y="2007490"/>
              <a:ext cx="54" cy="204"/>
            </a:xfrm>
            <a:custGeom>
              <a:rect b="b" l="l" r="r" t="t"/>
              <a:pathLst>
                <a:path extrusionOk="0" h="15" w="4">
                  <a:moveTo>
                    <a:pt x="0"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78"/>
            <p:cNvSpPr/>
            <p:nvPr/>
          </p:nvSpPr>
          <p:spPr>
            <a:xfrm>
              <a:off x="2115022" y="2001543"/>
              <a:ext cx="68" cy="204"/>
            </a:xfrm>
            <a:custGeom>
              <a:rect b="b" l="l" r="r" t="t"/>
              <a:pathLst>
                <a:path extrusionOk="0" h="15" w="5">
                  <a:moveTo>
                    <a:pt x="1"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78"/>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78"/>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78"/>
            <p:cNvSpPr/>
            <p:nvPr/>
          </p:nvSpPr>
          <p:spPr>
            <a:xfrm>
              <a:off x="2053761" y="1996316"/>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78"/>
            <p:cNvSpPr/>
            <p:nvPr/>
          </p:nvSpPr>
          <p:spPr>
            <a:xfrm>
              <a:off x="2053516" y="1995786"/>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78"/>
            <p:cNvSpPr/>
            <p:nvPr/>
          </p:nvSpPr>
          <p:spPr>
            <a:xfrm>
              <a:off x="2052905" y="199398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78"/>
            <p:cNvSpPr/>
            <p:nvPr/>
          </p:nvSpPr>
          <p:spPr>
            <a:xfrm>
              <a:off x="2053326" y="1995175"/>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78"/>
            <p:cNvSpPr/>
            <p:nvPr/>
          </p:nvSpPr>
          <p:spPr>
            <a:xfrm>
              <a:off x="2053095" y="1994605"/>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78"/>
            <p:cNvSpPr/>
            <p:nvPr/>
          </p:nvSpPr>
          <p:spPr>
            <a:xfrm>
              <a:off x="2054277" y="1997497"/>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78"/>
            <p:cNvSpPr/>
            <p:nvPr/>
          </p:nvSpPr>
          <p:spPr>
            <a:xfrm>
              <a:off x="2053992" y="199692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78"/>
            <p:cNvSpPr/>
            <p:nvPr/>
          </p:nvSpPr>
          <p:spPr>
            <a:xfrm>
              <a:off x="2054467" y="1997931"/>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78"/>
            <p:cNvSpPr/>
            <p:nvPr/>
          </p:nvSpPr>
          <p:spPr>
            <a:xfrm>
              <a:off x="2048004" y="196508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78"/>
            <p:cNvSpPr/>
            <p:nvPr/>
          </p:nvSpPr>
          <p:spPr>
            <a:xfrm>
              <a:off x="2047909" y="196489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78"/>
            <p:cNvSpPr/>
            <p:nvPr/>
          </p:nvSpPr>
          <p:spPr>
            <a:xfrm>
              <a:off x="2048343" y="196556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78"/>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78"/>
            <p:cNvSpPr/>
            <p:nvPr/>
          </p:nvSpPr>
          <p:spPr>
            <a:xfrm>
              <a:off x="2052376" y="1991849"/>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78"/>
            <p:cNvSpPr/>
            <p:nvPr/>
          </p:nvSpPr>
          <p:spPr>
            <a:xfrm>
              <a:off x="2047393" y="1963472"/>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78"/>
            <p:cNvSpPr/>
            <p:nvPr/>
          </p:nvSpPr>
          <p:spPr>
            <a:xfrm>
              <a:off x="2047773" y="1964612"/>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78"/>
            <p:cNvSpPr/>
            <p:nvPr/>
          </p:nvSpPr>
          <p:spPr>
            <a:xfrm>
              <a:off x="2047529" y="1963947"/>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78"/>
            <p:cNvSpPr/>
            <p:nvPr/>
          </p:nvSpPr>
          <p:spPr>
            <a:xfrm>
              <a:off x="2047678" y="1964273"/>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78"/>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78"/>
            <p:cNvSpPr/>
            <p:nvPr/>
          </p:nvSpPr>
          <p:spPr>
            <a:xfrm>
              <a:off x="2048153" y="196531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78"/>
            <p:cNvSpPr/>
            <p:nvPr/>
          </p:nvSpPr>
          <p:spPr>
            <a:xfrm>
              <a:off x="2048438" y="196565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78"/>
            <p:cNvSpPr/>
            <p:nvPr/>
          </p:nvSpPr>
          <p:spPr>
            <a:xfrm>
              <a:off x="2047298" y="1962942"/>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78"/>
            <p:cNvSpPr/>
            <p:nvPr/>
          </p:nvSpPr>
          <p:spPr>
            <a:xfrm>
              <a:off x="2052661" y="1993179"/>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78"/>
            <p:cNvSpPr/>
            <p:nvPr/>
          </p:nvSpPr>
          <p:spPr>
            <a:xfrm>
              <a:off x="2048574" y="196575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78"/>
            <p:cNvSpPr/>
            <p:nvPr/>
          </p:nvSpPr>
          <p:spPr>
            <a:xfrm>
              <a:off x="2052525" y="199251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78"/>
            <p:cNvSpPr/>
            <p:nvPr/>
          </p:nvSpPr>
          <p:spPr>
            <a:xfrm>
              <a:off x="2047149" y="1962426"/>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78"/>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78"/>
            <p:cNvSpPr/>
            <p:nvPr/>
          </p:nvSpPr>
          <p:spPr>
            <a:xfrm>
              <a:off x="2048248" y="196546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78"/>
            <p:cNvSpPr/>
            <p:nvPr/>
          </p:nvSpPr>
          <p:spPr>
            <a:xfrm>
              <a:off x="2030082" y="197692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78"/>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78"/>
            <p:cNvSpPr/>
            <p:nvPr/>
          </p:nvSpPr>
          <p:spPr>
            <a:xfrm>
              <a:off x="2029756" y="1975203"/>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78"/>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78"/>
            <p:cNvSpPr/>
            <p:nvPr/>
          </p:nvSpPr>
          <p:spPr>
            <a:xfrm>
              <a:off x="2028561" y="2003444"/>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78"/>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78"/>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78"/>
            <p:cNvSpPr/>
            <p:nvPr/>
          </p:nvSpPr>
          <p:spPr>
            <a:xfrm>
              <a:off x="2030231" y="1977728"/>
              <a:ext cx="54" cy="353"/>
            </a:xfrm>
            <a:custGeom>
              <a:rect b="b" l="l" r="r" t="t"/>
              <a:pathLst>
                <a:path extrusionOk="0" h="26" w="4">
                  <a:moveTo>
                    <a:pt x="4"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78"/>
            <p:cNvSpPr/>
            <p:nvPr/>
          </p:nvSpPr>
          <p:spPr>
            <a:xfrm>
              <a:off x="2030747" y="1981530"/>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78"/>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78"/>
            <p:cNvSpPr/>
            <p:nvPr/>
          </p:nvSpPr>
          <p:spPr>
            <a:xfrm>
              <a:off x="2030557" y="1979914"/>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78"/>
            <p:cNvSpPr/>
            <p:nvPr/>
          </p:nvSpPr>
          <p:spPr>
            <a:xfrm>
              <a:off x="2029281" y="1973397"/>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78"/>
            <p:cNvSpPr/>
            <p:nvPr/>
          </p:nvSpPr>
          <p:spPr>
            <a:xfrm>
              <a:off x="2030367" y="1978488"/>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78"/>
            <p:cNvSpPr/>
            <p:nvPr/>
          </p:nvSpPr>
          <p:spPr>
            <a:xfrm>
              <a:off x="2029511" y="1974306"/>
              <a:ext cx="109" cy="394"/>
            </a:xfrm>
            <a:custGeom>
              <a:rect b="b" l="l" r="r" t="t"/>
              <a:pathLst>
                <a:path extrusionOk="0" h="29" w="8">
                  <a:moveTo>
                    <a:pt x="8"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78"/>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78"/>
            <p:cNvSpPr/>
            <p:nvPr/>
          </p:nvSpPr>
          <p:spPr>
            <a:xfrm>
              <a:off x="2030462" y="1979249"/>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78"/>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78"/>
            <p:cNvSpPr/>
            <p:nvPr/>
          </p:nvSpPr>
          <p:spPr>
            <a:xfrm>
              <a:off x="2028995" y="1972541"/>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78"/>
            <p:cNvSpPr/>
            <p:nvPr/>
          </p:nvSpPr>
          <p:spPr>
            <a:xfrm>
              <a:off x="2029892" y="1976072"/>
              <a:ext cx="109" cy="339"/>
            </a:xfrm>
            <a:custGeom>
              <a:rect b="b" l="l" r="r" t="t"/>
              <a:pathLst>
                <a:path extrusionOk="0" h="25" w="8">
                  <a:moveTo>
                    <a:pt x="8"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78"/>
            <p:cNvSpPr/>
            <p:nvPr/>
          </p:nvSpPr>
          <p:spPr>
            <a:xfrm>
              <a:off x="2028425" y="1970885"/>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78"/>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78"/>
            <p:cNvSpPr/>
            <p:nvPr/>
          </p:nvSpPr>
          <p:spPr>
            <a:xfrm>
              <a:off x="2028710" y="1971686"/>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78"/>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78"/>
            <p:cNvSpPr/>
            <p:nvPr/>
          </p:nvSpPr>
          <p:spPr>
            <a:xfrm>
              <a:off x="1956464" y="19525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78"/>
            <p:cNvSpPr/>
            <p:nvPr/>
          </p:nvSpPr>
          <p:spPr>
            <a:xfrm>
              <a:off x="1957510" y="195258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78"/>
            <p:cNvSpPr/>
            <p:nvPr/>
          </p:nvSpPr>
          <p:spPr>
            <a:xfrm>
              <a:off x="1953898" y="195235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78"/>
            <p:cNvSpPr/>
            <p:nvPr/>
          </p:nvSpPr>
          <p:spPr>
            <a:xfrm>
              <a:off x="1953138" y="1952162"/>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78"/>
            <p:cNvSpPr/>
            <p:nvPr/>
          </p:nvSpPr>
          <p:spPr>
            <a:xfrm>
              <a:off x="1951997" y="1951822"/>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78"/>
            <p:cNvSpPr/>
            <p:nvPr/>
          </p:nvSpPr>
          <p:spPr>
            <a:xfrm>
              <a:off x="1952513" y="1952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78"/>
            <p:cNvSpPr/>
            <p:nvPr/>
          </p:nvSpPr>
          <p:spPr>
            <a:xfrm>
              <a:off x="1955650" y="1952542"/>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78"/>
            <p:cNvSpPr/>
            <p:nvPr/>
          </p:nvSpPr>
          <p:spPr>
            <a:xfrm>
              <a:off x="1958026" y="195258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78"/>
            <p:cNvSpPr/>
            <p:nvPr/>
          </p:nvSpPr>
          <p:spPr>
            <a:xfrm>
              <a:off x="1958745" y="1952542"/>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78"/>
            <p:cNvSpPr/>
            <p:nvPr/>
          </p:nvSpPr>
          <p:spPr>
            <a:xfrm>
              <a:off x="1960972" y="1952202"/>
              <a:ext cx="543" cy="109"/>
            </a:xfrm>
            <a:custGeom>
              <a:rect b="b" l="l" r="r" t="t"/>
              <a:pathLst>
                <a:path extrusionOk="0" h="8" w="40">
                  <a:moveTo>
                    <a:pt x="39"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78"/>
            <p:cNvSpPr/>
            <p:nvPr/>
          </p:nvSpPr>
          <p:spPr>
            <a:xfrm>
              <a:off x="1959451" y="1952487"/>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78"/>
            <p:cNvSpPr/>
            <p:nvPr/>
          </p:nvSpPr>
          <p:spPr>
            <a:xfrm>
              <a:off x="1960171" y="1952392"/>
              <a:ext cx="394" cy="68"/>
            </a:xfrm>
            <a:custGeom>
              <a:rect b="b" l="l" r="r" t="t"/>
              <a:pathLst>
                <a:path extrusionOk="0" h="5" w="29">
                  <a:moveTo>
                    <a:pt x="2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78"/>
            <p:cNvSpPr/>
            <p:nvPr/>
          </p:nvSpPr>
          <p:spPr>
            <a:xfrm>
              <a:off x="1961732" y="1952067"/>
              <a:ext cx="448" cy="109"/>
            </a:xfrm>
            <a:custGeom>
              <a:rect b="b" l="l" r="r" t="t"/>
              <a:pathLst>
                <a:path extrusionOk="0" h="8" w="33">
                  <a:moveTo>
                    <a:pt x="3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78"/>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78"/>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78"/>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78"/>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78"/>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78"/>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78"/>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78"/>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78"/>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78"/>
            <p:cNvSpPr/>
            <p:nvPr/>
          </p:nvSpPr>
          <p:spPr>
            <a:xfrm>
              <a:off x="1946865" y="1950206"/>
              <a:ext cx="0" cy="68"/>
            </a:xfrm>
            <a:custGeom>
              <a:rect b="b" l="l" r="r" t="t"/>
              <a:pathLst>
                <a:path extrusionOk="0" h="5" w="0">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78"/>
            <p:cNvSpPr/>
            <p:nvPr/>
          </p:nvSpPr>
          <p:spPr>
            <a:xfrm>
              <a:off x="1946960" y="1949595"/>
              <a:ext cx="0" cy="109"/>
            </a:xfrm>
            <a:custGeom>
              <a:rect b="b" l="l" r="r" t="t"/>
              <a:pathLst>
                <a:path extrusionOk="0" h="8" w="0">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78"/>
            <p:cNvSpPr/>
            <p:nvPr/>
          </p:nvSpPr>
          <p:spPr>
            <a:xfrm>
              <a:off x="1987217" y="1973261"/>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78"/>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78"/>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78"/>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78"/>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78"/>
            <p:cNvSpPr/>
            <p:nvPr/>
          </p:nvSpPr>
          <p:spPr>
            <a:xfrm>
              <a:off x="1986878" y="1967789"/>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78"/>
            <p:cNvSpPr/>
            <p:nvPr/>
          </p:nvSpPr>
          <p:spPr>
            <a:xfrm>
              <a:off x="1986742" y="1968319"/>
              <a:ext cx="54" cy="244"/>
            </a:xfrm>
            <a:custGeom>
              <a:rect b="b" l="l" r="r" t="t"/>
              <a:pathLst>
                <a:path extrusionOk="0" h="18" w="4">
                  <a:moveTo>
                    <a:pt x="0"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78"/>
            <p:cNvSpPr/>
            <p:nvPr/>
          </p:nvSpPr>
          <p:spPr>
            <a:xfrm>
              <a:off x="1986457" y="1971211"/>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78"/>
            <p:cNvSpPr/>
            <p:nvPr/>
          </p:nvSpPr>
          <p:spPr>
            <a:xfrm>
              <a:off x="1986688" y="1968835"/>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78"/>
            <p:cNvSpPr/>
            <p:nvPr/>
          </p:nvSpPr>
          <p:spPr>
            <a:xfrm>
              <a:off x="1986457" y="197073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78"/>
            <p:cNvSpPr/>
            <p:nvPr/>
          </p:nvSpPr>
          <p:spPr>
            <a:xfrm>
              <a:off x="1986973" y="1967273"/>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78"/>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78"/>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78"/>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78"/>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78"/>
            <p:cNvSpPr/>
            <p:nvPr/>
          </p:nvSpPr>
          <p:spPr>
            <a:xfrm>
              <a:off x="1986593" y="1969310"/>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78"/>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78"/>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78"/>
            <p:cNvSpPr/>
            <p:nvPr/>
          </p:nvSpPr>
          <p:spPr>
            <a:xfrm>
              <a:off x="1991345" y="2005630"/>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78"/>
            <p:cNvSpPr/>
            <p:nvPr/>
          </p:nvSpPr>
          <p:spPr>
            <a:xfrm>
              <a:off x="1990259" y="2008766"/>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78"/>
            <p:cNvSpPr/>
            <p:nvPr/>
          </p:nvSpPr>
          <p:spPr>
            <a:xfrm>
              <a:off x="1990639" y="2007490"/>
              <a:ext cx="54" cy="244"/>
            </a:xfrm>
            <a:custGeom>
              <a:rect b="b" l="l" r="r" t="t"/>
              <a:pathLst>
                <a:path extrusionOk="0" h="18" w="4">
                  <a:moveTo>
                    <a:pt x="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78"/>
            <p:cNvSpPr/>
            <p:nvPr/>
          </p:nvSpPr>
          <p:spPr>
            <a:xfrm>
              <a:off x="1991155" y="2006064"/>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78"/>
            <p:cNvSpPr/>
            <p:nvPr/>
          </p:nvSpPr>
          <p:spPr>
            <a:xfrm>
              <a:off x="1990449" y="2008101"/>
              <a:ext cx="54" cy="258"/>
            </a:xfrm>
            <a:custGeom>
              <a:rect b="b" l="l" r="r" t="t"/>
              <a:pathLst>
                <a:path extrusionOk="0" h="19" w="4">
                  <a:moveTo>
                    <a:pt x="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78"/>
            <p:cNvSpPr/>
            <p:nvPr/>
          </p:nvSpPr>
          <p:spPr>
            <a:xfrm>
              <a:off x="1990965" y="2006485"/>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78"/>
            <p:cNvSpPr/>
            <p:nvPr/>
          </p:nvSpPr>
          <p:spPr>
            <a:xfrm>
              <a:off x="1990775" y="2006960"/>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78"/>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78"/>
            <p:cNvSpPr/>
            <p:nvPr/>
          </p:nvSpPr>
          <p:spPr>
            <a:xfrm>
              <a:off x="198079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78"/>
            <p:cNvSpPr/>
            <p:nvPr/>
          </p:nvSpPr>
          <p:spPr>
            <a:xfrm>
              <a:off x="197984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78"/>
            <p:cNvSpPr/>
            <p:nvPr/>
          </p:nvSpPr>
          <p:spPr>
            <a:xfrm>
              <a:off x="1971481" y="198191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78"/>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78"/>
            <p:cNvSpPr/>
            <p:nvPr/>
          </p:nvSpPr>
          <p:spPr>
            <a:xfrm>
              <a:off x="1981800" y="1990084"/>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78"/>
            <p:cNvSpPr/>
            <p:nvPr/>
          </p:nvSpPr>
          <p:spPr>
            <a:xfrm>
              <a:off x="1974468" y="1981299"/>
              <a:ext cx="353" cy="54"/>
            </a:xfrm>
            <a:custGeom>
              <a:rect b="b" l="l" r="r" t="t"/>
              <a:pathLst>
                <a:path extrusionOk="0" h="4" w="26">
                  <a:moveTo>
                    <a:pt x="1" y="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78"/>
            <p:cNvSpPr/>
            <p:nvPr/>
          </p:nvSpPr>
          <p:spPr>
            <a:xfrm>
              <a:off x="1972567" y="1981584"/>
              <a:ext cx="448" cy="109"/>
            </a:xfrm>
            <a:custGeom>
              <a:rect b="b" l="l" r="r" t="t"/>
              <a:pathLst>
                <a:path extrusionOk="0" h="8" w="33">
                  <a:moveTo>
                    <a:pt x="1" y="7"/>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78"/>
            <p:cNvSpPr/>
            <p:nvPr/>
          </p:nvSpPr>
          <p:spPr>
            <a:xfrm>
              <a:off x="1984597" y="1988373"/>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78"/>
            <p:cNvSpPr/>
            <p:nvPr/>
          </p:nvSpPr>
          <p:spPr>
            <a:xfrm>
              <a:off x="1980374" y="1990708"/>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78"/>
            <p:cNvSpPr/>
            <p:nvPr/>
          </p:nvSpPr>
          <p:spPr>
            <a:xfrm>
              <a:off x="1984081" y="1987952"/>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78"/>
            <p:cNvSpPr/>
            <p:nvPr/>
          </p:nvSpPr>
          <p:spPr>
            <a:xfrm>
              <a:off x="1984312" y="1988183"/>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78"/>
            <p:cNvSpPr/>
            <p:nvPr/>
          </p:nvSpPr>
          <p:spPr>
            <a:xfrm>
              <a:off x="1981366" y="1990369"/>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78"/>
            <p:cNvSpPr/>
            <p:nvPr/>
          </p:nvSpPr>
          <p:spPr>
            <a:xfrm>
              <a:off x="1973898" y="1981340"/>
              <a:ext cx="394" cy="109"/>
            </a:xfrm>
            <a:custGeom>
              <a:rect b="b" l="l" r="r" t="t"/>
              <a:pathLst>
                <a:path extrusionOk="0" h="8" w="29">
                  <a:moveTo>
                    <a:pt x="1" y="8"/>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78"/>
            <p:cNvSpPr/>
            <p:nvPr/>
          </p:nvSpPr>
          <p:spPr>
            <a:xfrm>
              <a:off x="1973233" y="1981435"/>
              <a:ext cx="448" cy="109"/>
            </a:xfrm>
            <a:custGeom>
              <a:rect b="b" l="l" r="r" t="t"/>
              <a:pathLst>
                <a:path extrusionOk="0" h="8" w="33">
                  <a:moveTo>
                    <a:pt x="1" y="8"/>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78"/>
            <p:cNvSpPr/>
            <p:nvPr/>
          </p:nvSpPr>
          <p:spPr>
            <a:xfrm>
              <a:off x="1971766" y="1981720"/>
              <a:ext cx="530" cy="109"/>
            </a:xfrm>
            <a:custGeom>
              <a:rect b="b" l="l" r="r" t="t"/>
              <a:pathLst>
                <a:path extrusionOk="0" h="8" w="39">
                  <a:moveTo>
                    <a:pt x="0" y="8"/>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78"/>
            <p:cNvSpPr/>
            <p:nvPr/>
          </p:nvSpPr>
          <p:spPr>
            <a:xfrm>
              <a:off x="1975378" y="198115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78"/>
            <p:cNvSpPr/>
            <p:nvPr/>
          </p:nvSpPr>
          <p:spPr>
            <a:xfrm>
              <a:off x="1974943" y="1981204"/>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78"/>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78"/>
            <p:cNvSpPr/>
            <p:nvPr/>
          </p:nvSpPr>
          <p:spPr>
            <a:xfrm>
              <a:off x="1953749" y="1973166"/>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78"/>
            <p:cNvSpPr/>
            <p:nvPr/>
          </p:nvSpPr>
          <p:spPr>
            <a:xfrm>
              <a:off x="1954754" y="197187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78"/>
            <p:cNvSpPr/>
            <p:nvPr/>
          </p:nvSpPr>
          <p:spPr>
            <a:xfrm>
              <a:off x="1951563" y="1975257"/>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78"/>
            <p:cNvSpPr/>
            <p:nvPr/>
          </p:nvSpPr>
          <p:spPr>
            <a:xfrm>
              <a:off x="1954564" y="1972161"/>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78"/>
            <p:cNvSpPr/>
            <p:nvPr/>
          </p:nvSpPr>
          <p:spPr>
            <a:xfrm>
              <a:off x="1950382" y="1976357"/>
              <a:ext cx="204" cy="149"/>
            </a:xfrm>
            <a:custGeom>
              <a:rect b="b" l="l" r="r" t="t"/>
              <a:pathLst>
                <a:path extrusionOk="0" h="11" w="15">
                  <a:moveTo>
                    <a:pt x="0" y="11"/>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78"/>
            <p:cNvSpPr/>
            <p:nvPr/>
          </p:nvSpPr>
          <p:spPr>
            <a:xfrm>
              <a:off x="1954319" y="1972501"/>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78"/>
            <p:cNvSpPr/>
            <p:nvPr/>
          </p:nvSpPr>
          <p:spPr>
            <a:xfrm>
              <a:off x="1955039" y="19713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78"/>
            <p:cNvSpPr/>
            <p:nvPr/>
          </p:nvSpPr>
          <p:spPr>
            <a:xfrm>
              <a:off x="1954889" y="1971591"/>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78"/>
            <p:cNvSpPr/>
            <p:nvPr/>
          </p:nvSpPr>
          <p:spPr>
            <a:xfrm>
              <a:off x="1955134" y="197111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78"/>
            <p:cNvSpPr/>
            <p:nvPr/>
          </p:nvSpPr>
          <p:spPr>
            <a:xfrm>
              <a:off x="1952608" y="1974347"/>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78"/>
            <p:cNvSpPr/>
            <p:nvPr/>
          </p:nvSpPr>
          <p:spPr>
            <a:xfrm>
              <a:off x="1952092" y="1974782"/>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78"/>
            <p:cNvSpPr/>
            <p:nvPr/>
          </p:nvSpPr>
          <p:spPr>
            <a:xfrm>
              <a:off x="1950993" y="1975786"/>
              <a:ext cx="204" cy="190"/>
            </a:xfrm>
            <a:custGeom>
              <a:rect b="b" l="l" r="r" t="t"/>
              <a:pathLst>
                <a:path extrusionOk="0" h="14"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78"/>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78"/>
            <p:cNvSpPr/>
            <p:nvPr/>
          </p:nvSpPr>
          <p:spPr>
            <a:xfrm>
              <a:off x="1954034" y="1972827"/>
              <a:ext cx="163" cy="163"/>
            </a:xfrm>
            <a:custGeom>
              <a:rect b="b" l="l" r="r" t="t"/>
              <a:pathLst>
                <a:path extrusionOk="0" h="12" w="12">
                  <a:moveTo>
                    <a:pt x="1"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78"/>
            <p:cNvSpPr/>
            <p:nvPr/>
          </p:nvSpPr>
          <p:spPr>
            <a:xfrm>
              <a:off x="1953369" y="1973546"/>
              <a:ext cx="204" cy="204"/>
            </a:xfrm>
            <a:custGeom>
              <a:rect b="b" l="l" r="r" t="t"/>
              <a:pathLst>
                <a:path extrusionOk="0" h="15"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78"/>
            <p:cNvSpPr/>
            <p:nvPr/>
          </p:nvSpPr>
          <p:spPr>
            <a:xfrm>
              <a:off x="1952989" y="1973926"/>
              <a:ext cx="204" cy="204"/>
            </a:xfrm>
            <a:custGeom>
              <a:rect b="b" l="l" r="r" t="t"/>
              <a:pathLst>
                <a:path extrusionOk="0" h="15" w="15">
                  <a:moveTo>
                    <a:pt x="15"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78"/>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78"/>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78"/>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78"/>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78"/>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78"/>
            <p:cNvSpPr/>
            <p:nvPr/>
          </p:nvSpPr>
          <p:spPr>
            <a:xfrm>
              <a:off x="1969675" y="198200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78"/>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78"/>
            <p:cNvSpPr/>
            <p:nvPr/>
          </p:nvSpPr>
          <p:spPr>
            <a:xfrm>
              <a:off x="1969580" y="198139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78"/>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78"/>
            <p:cNvSpPr/>
            <p:nvPr/>
          </p:nvSpPr>
          <p:spPr>
            <a:xfrm>
              <a:off x="1982370" y="1833793"/>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78"/>
            <p:cNvSpPr/>
            <p:nvPr/>
          </p:nvSpPr>
          <p:spPr>
            <a:xfrm>
              <a:off x="1982275" y="1833508"/>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78"/>
            <p:cNvSpPr/>
            <p:nvPr/>
          </p:nvSpPr>
          <p:spPr>
            <a:xfrm>
              <a:off x="1982465" y="1834078"/>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78"/>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78"/>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78"/>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78"/>
            <p:cNvSpPr/>
            <p:nvPr/>
          </p:nvSpPr>
          <p:spPr>
            <a:xfrm>
              <a:off x="1984502" y="183618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78"/>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78"/>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78"/>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78"/>
            <p:cNvSpPr/>
            <p:nvPr/>
          </p:nvSpPr>
          <p:spPr>
            <a:xfrm>
              <a:off x="1983796"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78"/>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78"/>
            <p:cNvSpPr/>
            <p:nvPr/>
          </p:nvSpPr>
          <p:spPr>
            <a:xfrm>
              <a:off x="1984081" y="184515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78"/>
            <p:cNvSpPr/>
            <p:nvPr/>
          </p:nvSpPr>
          <p:spPr>
            <a:xfrm>
              <a:off x="1983891"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78"/>
            <p:cNvSpPr/>
            <p:nvPr/>
          </p:nvSpPr>
          <p:spPr>
            <a:xfrm>
              <a:off x="1984122" y="1845062"/>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78"/>
            <p:cNvSpPr/>
            <p:nvPr/>
          </p:nvSpPr>
          <p:spPr>
            <a:xfrm>
              <a:off x="1984366" y="1843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78"/>
            <p:cNvSpPr/>
            <p:nvPr/>
          </p:nvSpPr>
          <p:spPr>
            <a:xfrm>
              <a:off x="1983932" y="18454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78"/>
            <p:cNvSpPr/>
            <p:nvPr/>
          </p:nvSpPr>
          <p:spPr>
            <a:xfrm>
              <a:off x="1984027" y="184525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78"/>
            <p:cNvSpPr/>
            <p:nvPr/>
          </p:nvSpPr>
          <p:spPr>
            <a:xfrm>
              <a:off x="1984407" y="1840269"/>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78"/>
            <p:cNvSpPr/>
            <p:nvPr/>
          </p:nvSpPr>
          <p:spPr>
            <a:xfrm>
              <a:off x="1984407" y="1841790"/>
              <a:ext cx="14" cy="244"/>
            </a:xfrm>
            <a:custGeom>
              <a:rect b="b" l="l" r="r" t="t"/>
              <a:pathLst>
                <a:path extrusionOk="0" h="18" w="1">
                  <a:moveTo>
                    <a:pt x="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78"/>
            <p:cNvSpPr/>
            <p:nvPr/>
          </p:nvSpPr>
          <p:spPr>
            <a:xfrm>
              <a:off x="1984217" y="18447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78"/>
            <p:cNvSpPr/>
            <p:nvPr/>
          </p:nvSpPr>
          <p:spPr>
            <a:xfrm>
              <a:off x="1984271" y="1844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78"/>
            <p:cNvSpPr/>
            <p:nvPr/>
          </p:nvSpPr>
          <p:spPr>
            <a:xfrm>
              <a:off x="1984366" y="184373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78"/>
            <p:cNvSpPr/>
            <p:nvPr/>
          </p:nvSpPr>
          <p:spPr>
            <a:xfrm>
              <a:off x="1984366" y="184397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78"/>
            <p:cNvSpPr/>
            <p:nvPr/>
          </p:nvSpPr>
          <p:spPr>
            <a:xfrm>
              <a:off x="1984407" y="184278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78"/>
            <p:cNvSpPr/>
            <p:nvPr/>
          </p:nvSpPr>
          <p:spPr>
            <a:xfrm>
              <a:off x="1984312" y="184439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78"/>
            <p:cNvSpPr/>
            <p:nvPr/>
          </p:nvSpPr>
          <p:spPr>
            <a:xfrm>
              <a:off x="1984176" y="184496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78"/>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78"/>
            <p:cNvSpPr/>
            <p:nvPr/>
          </p:nvSpPr>
          <p:spPr>
            <a:xfrm>
              <a:off x="1984176" y="184483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78"/>
            <p:cNvSpPr/>
            <p:nvPr/>
          </p:nvSpPr>
          <p:spPr>
            <a:xfrm>
              <a:off x="1984407" y="1842971"/>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78"/>
            <p:cNvSpPr/>
            <p:nvPr/>
          </p:nvSpPr>
          <p:spPr>
            <a:xfrm>
              <a:off x="1984407" y="1840785"/>
              <a:ext cx="14" cy="353"/>
            </a:xfrm>
            <a:custGeom>
              <a:rect b="b" l="l" r="r" t="t"/>
              <a:pathLst>
                <a:path extrusionOk="0" h="26" w="1">
                  <a:moveTo>
                    <a:pt x="1"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78"/>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78"/>
            <p:cNvSpPr/>
            <p:nvPr/>
          </p:nvSpPr>
          <p:spPr>
            <a:xfrm>
              <a:off x="1984407" y="1841315"/>
              <a:ext cx="14" cy="299"/>
            </a:xfrm>
            <a:custGeom>
              <a:rect b="b" l="l" r="r" t="t"/>
              <a:pathLst>
                <a:path extrusionOk="0" h="22" w="1">
                  <a:moveTo>
                    <a:pt x="1"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78"/>
            <p:cNvSpPr/>
            <p:nvPr/>
          </p:nvSpPr>
          <p:spPr>
            <a:xfrm>
              <a:off x="1984407" y="1842211"/>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78"/>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78"/>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78"/>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78"/>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78"/>
            <p:cNvSpPr/>
            <p:nvPr/>
          </p:nvSpPr>
          <p:spPr>
            <a:xfrm>
              <a:off x="2055607" y="1883514"/>
              <a:ext cx="299" cy="204"/>
            </a:xfrm>
            <a:custGeom>
              <a:rect b="b" l="l" r="r" t="t"/>
              <a:pathLst>
                <a:path extrusionOk="0" h="15" w="22">
                  <a:moveTo>
                    <a:pt x="22"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78"/>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78"/>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78"/>
            <p:cNvSpPr/>
            <p:nvPr/>
          </p:nvSpPr>
          <p:spPr>
            <a:xfrm>
              <a:off x="2056042" y="188379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78"/>
            <p:cNvSpPr/>
            <p:nvPr/>
          </p:nvSpPr>
          <p:spPr>
            <a:xfrm>
              <a:off x="2072443" y="1898164"/>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78"/>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78"/>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78"/>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78"/>
            <p:cNvSpPr/>
            <p:nvPr/>
          </p:nvSpPr>
          <p:spPr>
            <a:xfrm>
              <a:off x="2072253" y="1897594"/>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78"/>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78"/>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78"/>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78"/>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78"/>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78"/>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78"/>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78"/>
            <p:cNvSpPr/>
            <p:nvPr/>
          </p:nvSpPr>
          <p:spPr>
            <a:xfrm>
              <a:off x="2072729" y="190048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78"/>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78"/>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78"/>
            <p:cNvSpPr/>
            <p:nvPr/>
          </p:nvSpPr>
          <p:spPr>
            <a:xfrm>
              <a:off x="2071873" y="1896453"/>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78"/>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78"/>
            <p:cNvSpPr/>
            <p:nvPr/>
          </p:nvSpPr>
          <p:spPr>
            <a:xfrm>
              <a:off x="1964013" y="1950872"/>
              <a:ext cx="14" cy="543"/>
            </a:xfrm>
            <a:custGeom>
              <a:rect b="b" l="l" r="r" t="t"/>
              <a:pathLst>
                <a:path extrusionOk="0" h="40" w="1">
                  <a:moveTo>
                    <a:pt x="1" y="3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78"/>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78"/>
            <p:cNvSpPr/>
            <p:nvPr/>
          </p:nvSpPr>
          <p:spPr>
            <a:xfrm>
              <a:off x="1992866" y="1964748"/>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78"/>
            <p:cNvSpPr/>
            <p:nvPr/>
          </p:nvSpPr>
          <p:spPr>
            <a:xfrm>
              <a:off x="1994631" y="19662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78"/>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78"/>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78"/>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78"/>
            <p:cNvSpPr/>
            <p:nvPr/>
          </p:nvSpPr>
          <p:spPr>
            <a:xfrm>
              <a:off x="1992390" y="1964612"/>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78"/>
            <p:cNvSpPr/>
            <p:nvPr/>
          </p:nvSpPr>
          <p:spPr>
            <a:xfrm>
              <a:off x="1989539" y="196613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78"/>
            <p:cNvSpPr/>
            <p:nvPr/>
          </p:nvSpPr>
          <p:spPr>
            <a:xfrm>
              <a:off x="1994196" y="196584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78"/>
            <p:cNvSpPr/>
            <p:nvPr/>
          </p:nvSpPr>
          <p:spPr>
            <a:xfrm>
              <a:off x="1993816" y="1965468"/>
              <a:ext cx="163" cy="149"/>
            </a:xfrm>
            <a:custGeom>
              <a:rect b="b" l="l" r="r" t="t"/>
              <a:pathLst>
                <a:path extrusionOk="0" h="11" w="12">
                  <a:moveTo>
                    <a:pt x="1"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78"/>
            <p:cNvSpPr/>
            <p:nvPr/>
          </p:nvSpPr>
          <p:spPr>
            <a:xfrm>
              <a:off x="1991875" y="1964517"/>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78"/>
            <p:cNvSpPr/>
            <p:nvPr/>
          </p:nvSpPr>
          <p:spPr>
            <a:xfrm>
              <a:off x="1989349" y="1966364"/>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78"/>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78"/>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78"/>
            <p:cNvSpPr/>
            <p:nvPr/>
          </p:nvSpPr>
          <p:spPr>
            <a:xfrm>
              <a:off x="1993341" y="1965087"/>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78"/>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78"/>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78"/>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78"/>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78"/>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78"/>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78"/>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78"/>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78"/>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78"/>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78"/>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78"/>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78"/>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78"/>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78"/>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78"/>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78"/>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78"/>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78"/>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78"/>
            <p:cNvSpPr/>
            <p:nvPr/>
          </p:nvSpPr>
          <p:spPr>
            <a:xfrm>
              <a:off x="2066591" y="1954864"/>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78"/>
            <p:cNvSpPr/>
            <p:nvPr/>
          </p:nvSpPr>
          <p:spPr>
            <a:xfrm>
              <a:off x="2066401" y="1954959"/>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78"/>
            <p:cNvSpPr/>
            <p:nvPr/>
          </p:nvSpPr>
          <p:spPr>
            <a:xfrm>
              <a:off x="2066687" y="195476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78"/>
            <p:cNvSpPr/>
            <p:nvPr/>
          </p:nvSpPr>
          <p:spPr>
            <a:xfrm>
              <a:off x="2055037" y="196014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78"/>
            <p:cNvSpPr/>
            <p:nvPr/>
          </p:nvSpPr>
          <p:spPr>
            <a:xfrm>
              <a:off x="2066171" y="1955108"/>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78"/>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78"/>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78"/>
            <p:cNvSpPr/>
            <p:nvPr/>
          </p:nvSpPr>
          <p:spPr>
            <a:xfrm>
              <a:off x="204834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78"/>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78"/>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78"/>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78"/>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78"/>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78"/>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78"/>
            <p:cNvSpPr/>
            <p:nvPr/>
          </p:nvSpPr>
          <p:spPr>
            <a:xfrm>
              <a:off x="2045397" y="1961001"/>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78"/>
            <p:cNvSpPr/>
            <p:nvPr/>
          </p:nvSpPr>
          <p:spPr>
            <a:xfrm>
              <a:off x="2045058" y="1960905"/>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78"/>
            <p:cNvSpPr/>
            <p:nvPr/>
          </p:nvSpPr>
          <p:spPr>
            <a:xfrm>
              <a:off x="2044677" y="196081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78"/>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78"/>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78"/>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78"/>
            <p:cNvSpPr/>
            <p:nvPr/>
          </p:nvSpPr>
          <p:spPr>
            <a:xfrm>
              <a:off x="2044257" y="19607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78"/>
            <p:cNvSpPr/>
            <p:nvPr/>
          </p:nvSpPr>
          <p:spPr>
            <a:xfrm>
              <a:off x="204815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78"/>
            <p:cNvSpPr/>
            <p:nvPr/>
          </p:nvSpPr>
          <p:spPr>
            <a:xfrm>
              <a:off x="2027190" y="1969595"/>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78"/>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78"/>
            <p:cNvSpPr/>
            <p:nvPr/>
          </p:nvSpPr>
          <p:spPr>
            <a:xfrm>
              <a:off x="2009036" y="19618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78"/>
            <p:cNvSpPr/>
            <p:nvPr/>
          </p:nvSpPr>
          <p:spPr>
            <a:xfrm>
              <a:off x="2008276" y="196394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78"/>
            <p:cNvSpPr/>
            <p:nvPr/>
          </p:nvSpPr>
          <p:spPr>
            <a:xfrm>
              <a:off x="2008561" y="196318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78"/>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78"/>
            <p:cNvSpPr/>
            <p:nvPr/>
          </p:nvSpPr>
          <p:spPr>
            <a:xfrm>
              <a:off x="2008846" y="1962521"/>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78"/>
            <p:cNvSpPr/>
            <p:nvPr/>
          </p:nvSpPr>
          <p:spPr>
            <a:xfrm>
              <a:off x="2009647" y="1960335"/>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78"/>
            <p:cNvSpPr/>
            <p:nvPr/>
          </p:nvSpPr>
          <p:spPr>
            <a:xfrm>
              <a:off x="2029796" y="1937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78"/>
            <p:cNvSpPr/>
            <p:nvPr/>
          </p:nvSpPr>
          <p:spPr>
            <a:xfrm>
              <a:off x="2009267" y="1961286"/>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78"/>
            <p:cNvSpPr/>
            <p:nvPr/>
          </p:nvSpPr>
          <p:spPr>
            <a:xfrm>
              <a:off x="2009457" y="1960756"/>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78"/>
            <p:cNvSpPr/>
            <p:nvPr/>
          </p:nvSpPr>
          <p:spPr>
            <a:xfrm>
              <a:off x="2008086" y="196474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78"/>
            <p:cNvSpPr/>
            <p:nvPr/>
          </p:nvSpPr>
          <p:spPr>
            <a:xfrm>
              <a:off x="2008086" y="196474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78"/>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78"/>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78"/>
            <p:cNvSpPr/>
            <p:nvPr/>
          </p:nvSpPr>
          <p:spPr>
            <a:xfrm>
              <a:off x="2147120" y="1866841"/>
              <a:ext cx="299" cy="109"/>
            </a:xfrm>
            <a:custGeom>
              <a:rect b="b" l="l" r="r" t="t"/>
              <a:pathLst>
                <a:path extrusionOk="0" h="8" w="22">
                  <a:moveTo>
                    <a:pt x="0" y="0"/>
                  </a:moveTo>
                  <a:lnTo>
                    <a:pt x="2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78"/>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78"/>
            <p:cNvSpPr/>
            <p:nvPr/>
          </p:nvSpPr>
          <p:spPr>
            <a:xfrm>
              <a:off x="2140888" y="186564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78"/>
            <p:cNvSpPr/>
            <p:nvPr/>
          </p:nvSpPr>
          <p:spPr>
            <a:xfrm>
              <a:off x="2145219" y="1866311"/>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78"/>
            <p:cNvSpPr/>
            <p:nvPr/>
          </p:nvSpPr>
          <p:spPr>
            <a:xfrm>
              <a:off x="2147690" y="1867071"/>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78"/>
            <p:cNvSpPr/>
            <p:nvPr/>
          </p:nvSpPr>
          <p:spPr>
            <a:xfrm>
              <a:off x="2144554" y="1866175"/>
              <a:ext cx="285" cy="54"/>
            </a:xfrm>
            <a:custGeom>
              <a:rect b="b" l="l" r="r" t="t"/>
              <a:pathLst>
                <a:path extrusionOk="0" h="4" w="21">
                  <a:moveTo>
                    <a:pt x="0" y="0"/>
                  </a:moveTo>
                  <a:lnTo>
                    <a:pt x="2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78"/>
            <p:cNvSpPr/>
            <p:nvPr/>
          </p:nvSpPr>
          <p:spPr>
            <a:xfrm>
              <a:off x="2146495" y="1866650"/>
              <a:ext cx="353" cy="109"/>
            </a:xfrm>
            <a:custGeom>
              <a:rect b="b" l="l" r="r" t="t"/>
              <a:pathLst>
                <a:path extrusionOk="0" h="8" w="26">
                  <a:moveTo>
                    <a:pt x="1"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78"/>
            <p:cNvSpPr/>
            <p:nvPr/>
          </p:nvSpPr>
          <p:spPr>
            <a:xfrm>
              <a:off x="2145884" y="1866460"/>
              <a:ext cx="339" cy="109"/>
            </a:xfrm>
            <a:custGeom>
              <a:rect b="b" l="l" r="r" t="t"/>
              <a:pathLst>
                <a:path extrusionOk="0" h="8" w="25">
                  <a:moveTo>
                    <a:pt x="0"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78"/>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78"/>
            <p:cNvSpPr/>
            <p:nvPr/>
          </p:nvSpPr>
          <p:spPr>
            <a:xfrm>
              <a:off x="2143875" y="186602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78"/>
            <p:cNvSpPr/>
            <p:nvPr/>
          </p:nvSpPr>
          <p:spPr>
            <a:xfrm>
              <a:off x="2143169" y="1865931"/>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78"/>
            <p:cNvSpPr/>
            <p:nvPr/>
          </p:nvSpPr>
          <p:spPr>
            <a:xfrm>
              <a:off x="2141648" y="1865741"/>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78"/>
            <p:cNvSpPr/>
            <p:nvPr/>
          </p:nvSpPr>
          <p:spPr>
            <a:xfrm>
              <a:off x="2142449" y="1865836"/>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78"/>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78"/>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78"/>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78"/>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78"/>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78"/>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78"/>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78"/>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78"/>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78"/>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78"/>
            <p:cNvSpPr/>
            <p:nvPr/>
          </p:nvSpPr>
          <p:spPr>
            <a:xfrm>
              <a:off x="2069633" y="1949446"/>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78"/>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78"/>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78"/>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78"/>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78"/>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78"/>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78"/>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78"/>
            <p:cNvSpPr/>
            <p:nvPr/>
          </p:nvSpPr>
          <p:spPr>
            <a:xfrm>
              <a:off x="2080943" y="1903961"/>
              <a:ext cx="14" cy="530"/>
            </a:xfrm>
            <a:custGeom>
              <a:rect b="b" l="l" r="r" t="t"/>
              <a:pathLst>
                <a:path extrusionOk="0" h="39" w="1">
                  <a:moveTo>
                    <a:pt x="1" y="0"/>
                  </a:moveTo>
                  <a:lnTo>
                    <a:pt x="1"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78"/>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78"/>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78"/>
            <p:cNvSpPr/>
            <p:nvPr/>
          </p:nvSpPr>
          <p:spPr>
            <a:xfrm>
              <a:off x="2080563" y="191844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78"/>
            <p:cNvSpPr/>
            <p:nvPr/>
          </p:nvSpPr>
          <p:spPr>
            <a:xfrm>
              <a:off x="2080617" y="191816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78"/>
            <p:cNvSpPr/>
            <p:nvPr/>
          </p:nvSpPr>
          <p:spPr>
            <a:xfrm>
              <a:off x="2080902" y="191327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78"/>
            <p:cNvSpPr/>
            <p:nvPr/>
          </p:nvSpPr>
          <p:spPr>
            <a:xfrm>
              <a:off x="2080658" y="1917838"/>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78"/>
            <p:cNvSpPr/>
            <p:nvPr/>
          </p:nvSpPr>
          <p:spPr>
            <a:xfrm>
              <a:off x="2080522" y="191869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78"/>
            <p:cNvSpPr/>
            <p:nvPr/>
          </p:nvSpPr>
          <p:spPr>
            <a:xfrm>
              <a:off x="2080373" y="191920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78"/>
            <p:cNvSpPr/>
            <p:nvPr/>
          </p:nvSpPr>
          <p:spPr>
            <a:xfrm>
              <a:off x="2080468" y="1918924"/>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78"/>
            <p:cNvSpPr/>
            <p:nvPr/>
          </p:nvSpPr>
          <p:spPr>
            <a:xfrm>
              <a:off x="2080427" y="191907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78"/>
            <p:cNvSpPr/>
            <p:nvPr/>
          </p:nvSpPr>
          <p:spPr>
            <a:xfrm>
              <a:off x="2080943" y="1910424"/>
              <a:ext cx="14" cy="394"/>
            </a:xfrm>
            <a:custGeom>
              <a:rect b="b" l="l" r="r" t="t"/>
              <a:pathLst>
                <a:path extrusionOk="0" h="29" w="1">
                  <a:moveTo>
                    <a:pt x="1"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78"/>
            <p:cNvSpPr/>
            <p:nvPr/>
          </p:nvSpPr>
          <p:spPr>
            <a:xfrm>
              <a:off x="2080943" y="191147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78"/>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78"/>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78"/>
            <p:cNvSpPr/>
            <p:nvPr/>
          </p:nvSpPr>
          <p:spPr>
            <a:xfrm>
              <a:off x="2080753" y="1916548"/>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78"/>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78"/>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78"/>
            <p:cNvSpPr/>
            <p:nvPr/>
          </p:nvSpPr>
          <p:spPr>
            <a:xfrm>
              <a:off x="2080658" y="1917457"/>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78"/>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78"/>
            <p:cNvSpPr/>
            <p:nvPr/>
          </p:nvSpPr>
          <p:spPr>
            <a:xfrm>
              <a:off x="2080943" y="1905482"/>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78"/>
            <p:cNvSpPr/>
            <p:nvPr/>
          </p:nvSpPr>
          <p:spPr>
            <a:xfrm>
              <a:off x="2080943" y="1906813"/>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78"/>
            <p:cNvSpPr/>
            <p:nvPr/>
          </p:nvSpPr>
          <p:spPr>
            <a:xfrm>
              <a:off x="2054996" y="1931714"/>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78"/>
            <p:cNvSpPr/>
            <p:nvPr/>
          </p:nvSpPr>
          <p:spPr>
            <a:xfrm>
              <a:off x="2080943" y="1909325"/>
              <a:ext cx="14" cy="394"/>
            </a:xfrm>
            <a:custGeom>
              <a:rect b="b" l="l" r="r" t="t"/>
              <a:pathLst>
                <a:path extrusionOk="0" h="29" w="1">
                  <a:moveTo>
                    <a:pt x="1"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78"/>
            <p:cNvSpPr/>
            <p:nvPr/>
          </p:nvSpPr>
          <p:spPr>
            <a:xfrm>
              <a:off x="2080943" y="190808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78"/>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78"/>
            <p:cNvSpPr/>
            <p:nvPr/>
          </p:nvSpPr>
          <p:spPr>
            <a:xfrm>
              <a:off x="2080237" y="191954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78"/>
            <p:cNvSpPr/>
            <p:nvPr/>
          </p:nvSpPr>
          <p:spPr>
            <a:xfrm>
              <a:off x="2080332" y="191935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78"/>
            <p:cNvSpPr/>
            <p:nvPr/>
          </p:nvSpPr>
          <p:spPr>
            <a:xfrm>
              <a:off x="2080278" y="1919453"/>
              <a:ext cx="14" cy="54"/>
            </a:xfrm>
            <a:custGeom>
              <a:rect b="b" l="l" r="r" t="t"/>
              <a:pathLst>
                <a:path extrusionOk="0" h="4"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78"/>
            <p:cNvSpPr/>
            <p:nvPr/>
          </p:nvSpPr>
          <p:spPr>
            <a:xfrm>
              <a:off x="2080183" y="191960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78"/>
            <p:cNvSpPr/>
            <p:nvPr/>
          </p:nvSpPr>
          <p:spPr>
            <a:xfrm>
              <a:off x="2080142" y="191964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78"/>
            <p:cNvSpPr/>
            <p:nvPr/>
          </p:nvSpPr>
          <p:spPr>
            <a:xfrm>
              <a:off x="2079992" y="1919739"/>
              <a:ext cx="109" cy="54"/>
            </a:xfrm>
            <a:custGeom>
              <a:rect b="b" l="l" r="r" t="t"/>
              <a:pathLst>
                <a:path extrusionOk="0" h="4"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78"/>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78"/>
            <p:cNvSpPr/>
            <p:nvPr/>
          </p:nvSpPr>
          <p:spPr>
            <a:xfrm>
              <a:off x="2050855" y="193214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78"/>
            <p:cNvSpPr/>
            <p:nvPr/>
          </p:nvSpPr>
          <p:spPr>
            <a:xfrm>
              <a:off x="2050719" y="193390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78"/>
            <p:cNvSpPr/>
            <p:nvPr/>
          </p:nvSpPr>
          <p:spPr>
            <a:xfrm>
              <a:off x="2066401" y="1952067"/>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78"/>
            <p:cNvSpPr/>
            <p:nvPr/>
          </p:nvSpPr>
          <p:spPr>
            <a:xfrm>
              <a:off x="2050760" y="193275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78"/>
            <p:cNvSpPr/>
            <p:nvPr/>
          </p:nvSpPr>
          <p:spPr>
            <a:xfrm>
              <a:off x="2065981" y="195191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78"/>
            <p:cNvSpPr/>
            <p:nvPr/>
          </p:nvSpPr>
          <p:spPr>
            <a:xfrm>
              <a:off x="2050719" y="193418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78"/>
            <p:cNvSpPr/>
            <p:nvPr/>
          </p:nvSpPr>
          <p:spPr>
            <a:xfrm>
              <a:off x="2050719" y="19343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78"/>
            <p:cNvSpPr/>
            <p:nvPr/>
          </p:nvSpPr>
          <p:spPr>
            <a:xfrm>
              <a:off x="2050719" y="193452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78"/>
            <p:cNvSpPr/>
            <p:nvPr/>
          </p:nvSpPr>
          <p:spPr>
            <a:xfrm>
              <a:off x="2065166" y="19516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78"/>
            <p:cNvSpPr/>
            <p:nvPr/>
          </p:nvSpPr>
          <p:spPr>
            <a:xfrm>
              <a:off x="2050719" y="1933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78"/>
            <p:cNvSpPr/>
            <p:nvPr/>
          </p:nvSpPr>
          <p:spPr>
            <a:xfrm>
              <a:off x="2065600" y="195182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78"/>
            <p:cNvSpPr/>
            <p:nvPr/>
          </p:nvSpPr>
          <p:spPr>
            <a:xfrm>
              <a:off x="2050719" y="193323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78"/>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78"/>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78"/>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78"/>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78"/>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78"/>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78"/>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78"/>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78"/>
            <p:cNvSpPr/>
            <p:nvPr/>
          </p:nvSpPr>
          <p:spPr>
            <a:xfrm>
              <a:off x="2154153" y="194416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78"/>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78"/>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78"/>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78"/>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78"/>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78"/>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78"/>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78"/>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78"/>
            <p:cNvSpPr/>
            <p:nvPr/>
          </p:nvSpPr>
          <p:spPr>
            <a:xfrm>
              <a:off x="2160751" y="18774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78"/>
            <p:cNvSpPr/>
            <p:nvPr/>
          </p:nvSpPr>
          <p:spPr>
            <a:xfrm>
              <a:off x="2160656" y="1875055"/>
              <a:ext cx="14" cy="489"/>
            </a:xfrm>
            <a:custGeom>
              <a:rect b="b" l="l" r="r" t="t"/>
              <a:pathLst>
                <a:path extrusionOk="0" h="36" w="1">
                  <a:moveTo>
                    <a:pt x="1" y="1"/>
                  </a:moveTo>
                  <a:lnTo>
                    <a:pt x="1"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78"/>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78"/>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78"/>
            <p:cNvSpPr/>
            <p:nvPr/>
          </p:nvSpPr>
          <p:spPr>
            <a:xfrm>
              <a:off x="2149536" y="1938896"/>
              <a:ext cx="14" cy="869"/>
            </a:xfrm>
            <a:custGeom>
              <a:rect b="b" l="l" r="r" t="t"/>
              <a:pathLst>
                <a:path extrusionOk="0" h="64" w="1">
                  <a:moveTo>
                    <a:pt x="1" y="6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78"/>
            <p:cNvSpPr/>
            <p:nvPr/>
          </p:nvSpPr>
          <p:spPr>
            <a:xfrm>
              <a:off x="2160616" y="1874444"/>
              <a:ext cx="14" cy="584"/>
            </a:xfrm>
            <a:custGeom>
              <a:rect b="b" l="l" r="r" t="t"/>
              <a:pathLst>
                <a:path extrusionOk="0" h="43" w="1">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78"/>
            <p:cNvSpPr/>
            <p:nvPr/>
          </p:nvSpPr>
          <p:spPr>
            <a:xfrm>
              <a:off x="2160711" y="1876195"/>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78"/>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78"/>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78"/>
            <p:cNvSpPr/>
            <p:nvPr/>
          </p:nvSpPr>
          <p:spPr>
            <a:xfrm>
              <a:off x="2149536" y="193975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78"/>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78"/>
            <p:cNvSpPr/>
            <p:nvPr/>
          </p:nvSpPr>
          <p:spPr>
            <a:xfrm>
              <a:off x="2231531" y="1797813"/>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78"/>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78"/>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78"/>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78"/>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78"/>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78"/>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78"/>
            <p:cNvSpPr/>
            <p:nvPr/>
          </p:nvSpPr>
          <p:spPr>
            <a:xfrm>
              <a:off x="2133094" y="2030246"/>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78"/>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78"/>
            <p:cNvSpPr/>
            <p:nvPr/>
          </p:nvSpPr>
          <p:spPr>
            <a:xfrm>
              <a:off x="2133094" y="2029010"/>
              <a:ext cx="14" cy="258"/>
            </a:xfrm>
            <a:custGeom>
              <a:rect b="b" l="l" r="r" t="t"/>
              <a:pathLst>
                <a:path extrusionOk="0" h="19" w="1">
                  <a:moveTo>
                    <a:pt x="0"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78"/>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78"/>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78"/>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78"/>
            <p:cNvSpPr/>
            <p:nvPr/>
          </p:nvSpPr>
          <p:spPr>
            <a:xfrm>
              <a:off x="2132809" y="2034767"/>
              <a:ext cx="54" cy="353"/>
            </a:xfrm>
            <a:custGeom>
              <a:rect b="b" l="l" r="r" t="t"/>
              <a:pathLst>
                <a:path extrusionOk="0" h="26" w="4">
                  <a:moveTo>
                    <a:pt x="4"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78"/>
            <p:cNvSpPr/>
            <p:nvPr/>
          </p:nvSpPr>
          <p:spPr>
            <a:xfrm>
              <a:off x="2132809" y="2035107"/>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78"/>
            <p:cNvSpPr/>
            <p:nvPr/>
          </p:nvSpPr>
          <p:spPr>
            <a:xfrm>
              <a:off x="2122680" y="2035867"/>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78"/>
            <p:cNvSpPr/>
            <p:nvPr/>
          </p:nvSpPr>
          <p:spPr>
            <a:xfrm>
              <a:off x="2132904" y="203444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78"/>
            <p:cNvSpPr/>
            <p:nvPr/>
          </p:nvSpPr>
          <p:spPr>
            <a:xfrm>
              <a:off x="2132904" y="203406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78"/>
            <p:cNvSpPr/>
            <p:nvPr/>
          </p:nvSpPr>
          <p:spPr>
            <a:xfrm>
              <a:off x="2123400"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78"/>
            <p:cNvSpPr/>
            <p:nvPr/>
          </p:nvSpPr>
          <p:spPr>
            <a:xfrm>
              <a:off x="2123495"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78"/>
            <p:cNvSpPr/>
            <p:nvPr/>
          </p:nvSpPr>
          <p:spPr>
            <a:xfrm>
              <a:off x="2122925" y="2035813"/>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78"/>
            <p:cNvSpPr/>
            <p:nvPr/>
          </p:nvSpPr>
          <p:spPr>
            <a:xfrm>
              <a:off x="2123115" y="203581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78"/>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78"/>
            <p:cNvSpPr/>
            <p:nvPr/>
          </p:nvSpPr>
          <p:spPr>
            <a:xfrm>
              <a:off x="2121974" y="2035908"/>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78"/>
            <p:cNvSpPr/>
            <p:nvPr/>
          </p:nvSpPr>
          <p:spPr>
            <a:xfrm>
              <a:off x="2132945" y="2033627"/>
              <a:ext cx="14" cy="299"/>
            </a:xfrm>
            <a:custGeom>
              <a:rect b="b" l="l" r="r" t="t"/>
              <a:pathLst>
                <a:path extrusionOk="0" h="22" w="1">
                  <a:moveTo>
                    <a:pt x="1"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78"/>
            <p:cNvSpPr/>
            <p:nvPr/>
          </p:nvSpPr>
          <p:spPr>
            <a:xfrm>
              <a:off x="2121499" y="2035962"/>
              <a:ext cx="394" cy="54"/>
            </a:xfrm>
            <a:custGeom>
              <a:rect b="b" l="l" r="r" t="t"/>
              <a:pathLst>
                <a:path extrusionOk="0" h="4" w="29">
                  <a:moveTo>
                    <a:pt x="2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78"/>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78"/>
            <p:cNvSpPr/>
            <p:nvPr/>
          </p:nvSpPr>
          <p:spPr>
            <a:xfrm>
              <a:off x="2122354" y="2035867"/>
              <a:ext cx="299" cy="54"/>
            </a:xfrm>
            <a:custGeom>
              <a:rect b="b" l="l" r="r" t="t"/>
              <a:pathLst>
                <a:path extrusionOk="0" h="4" w="22">
                  <a:moveTo>
                    <a:pt x="2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78"/>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78"/>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78"/>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78"/>
            <p:cNvSpPr/>
            <p:nvPr/>
          </p:nvSpPr>
          <p:spPr>
            <a:xfrm>
              <a:off x="2147065" y="2027639"/>
              <a:ext cx="1779" cy="54"/>
            </a:xfrm>
            <a:custGeom>
              <a:rect b="b" l="l" r="r" t="t"/>
              <a:pathLst>
                <a:path extrusionOk="0" h="4" w="131">
                  <a:moveTo>
                    <a:pt x="1" y="0"/>
                  </a:moveTo>
                  <a:lnTo>
                    <a:pt x="13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78"/>
            <p:cNvSpPr/>
            <p:nvPr/>
          </p:nvSpPr>
          <p:spPr>
            <a:xfrm>
              <a:off x="2149306" y="202773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78"/>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78"/>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78"/>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78"/>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78"/>
            <p:cNvSpPr/>
            <p:nvPr/>
          </p:nvSpPr>
          <p:spPr>
            <a:xfrm>
              <a:off x="2133759" y="2071603"/>
              <a:ext cx="244" cy="68"/>
            </a:xfrm>
            <a:custGeom>
              <a:rect b="b" l="l" r="r" t="t"/>
              <a:pathLst>
                <a:path extrusionOk="0" h="5" w="18">
                  <a:moveTo>
                    <a:pt x="0"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78"/>
            <p:cNvSpPr/>
            <p:nvPr/>
          </p:nvSpPr>
          <p:spPr>
            <a:xfrm>
              <a:off x="2132334" y="2072268"/>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78"/>
            <p:cNvSpPr/>
            <p:nvPr/>
          </p:nvSpPr>
          <p:spPr>
            <a:xfrm>
              <a:off x="2133379" y="2071657"/>
              <a:ext cx="244" cy="109"/>
            </a:xfrm>
            <a:custGeom>
              <a:rect b="b" l="l" r="r" t="t"/>
              <a:pathLst>
                <a:path extrusionOk="0" h="8" w="18">
                  <a:moveTo>
                    <a:pt x="0"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78"/>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78"/>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78"/>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78"/>
            <p:cNvSpPr/>
            <p:nvPr/>
          </p:nvSpPr>
          <p:spPr>
            <a:xfrm>
              <a:off x="2146780" y="2029350"/>
              <a:ext cx="109" cy="910"/>
            </a:xfrm>
            <a:custGeom>
              <a:rect b="b" l="l" r="r" t="t"/>
              <a:pathLst>
                <a:path extrusionOk="0" h="67" w="8">
                  <a:moveTo>
                    <a:pt x="1" y="6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78"/>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78"/>
            <p:cNvSpPr/>
            <p:nvPr/>
          </p:nvSpPr>
          <p:spPr>
            <a:xfrm>
              <a:off x="2146590" y="2031386"/>
              <a:ext cx="68" cy="638"/>
            </a:xfrm>
            <a:custGeom>
              <a:rect b="b" l="l" r="r" t="t"/>
              <a:pathLst>
                <a:path extrusionOk="0" h="47" w="5">
                  <a:moveTo>
                    <a:pt x="1" y="47"/>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78"/>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78"/>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78"/>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78"/>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78"/>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78"/>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78"/>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78"/>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78"/>
            <p:cNvSpPr/>
            <p:nvPr/>
          </p:nvSpPr>
          <p:spPr>
            <a:xfrm>
              <a:off x="2214994" y="1959385"/>
              <a:ext cx="244" cy="720"/>
            </a:xfrm>
            <a:custGeom>
              <a:rect b="b" l="l" r="r" t="t"/>
              <a:pathLst>
                <a:path extrusionOk="0" h="53" w="18">
                  <a:moveTo>
                    <a:pt x="0" y="53"/>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78"/>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78"/>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78"/>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78"/>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78"/>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78"/>
            <p:cNvSpPr/>
            <p:nvPr/>
          </p:nvSpPr>
          <p:spPr>
            <a:xfrm>
              <a:off x="2216080" y="1961421"/>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78"/>
            <p:cNvSpPr/>
            <p:nvPr/>
          </p:nvSpPr>
          <p:spPr>
            <a:xfrm>
              <a:off x="2307348" y="1867601"/>
              <a:ext cx="394" cy="489"/>
            </a:xfrm>
            <a:custGeom>
              <a:rect b="b" l="l" r="r" t="t"/>
              <a:pathLst>
                <a:path extrusionOk="0" h="36" w="29">
                  <a:moveTo>
                    <a:pt x="0" y="3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78"/>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78"/>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78"/>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78"/>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78"/>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78"/>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78"/>
            <p:cNvSpPr/>
            <p:nvPr/>
          </p:nvSpPr>
          <p:spPr>
            <a:xfrm>
              <a:off x="2305067" y="1869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78"/>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78"/>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78"/>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78"/>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78"/>
            <p:cNvSpPr/>
            <p:nvPr/>
          </p:nvSpPr>
          <p:spPr>
            <a:xfrm>
              <a:off x="2324034" y="1913126"/>
              <a:ext cx="489" cy="353"/>
            </a:xfrm>
            <a:custGeom>
              <a:rect b="b" l="l" r="r" t="t"/>
              <a:pathLst>
                <a:path extrusionOk="0" h="26" w="36">
                  <a:moveTo>
                    <a:pt x="0" y="25"/>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78"/>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78"/>
            <p:cNvSpPr/>
            <p:nvPr/>
          </p:nvSpPr>
          <p:spPr>
            <a:xfrm>
              <a:off x="2324605" y="1912705"/>
              <a:ext cx="530" cy="394"/>
            </a:xfrm>
            <a:custGeom>
              <a:rect b="b" l="l" r="r" t="t"/>
              <a:pathLst>
                <a:path extrusionOk="0" h="29" w="39">
                  <a:moveTo>
                    <a:pt x="0" y="28"/>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78"/>
            <p:cNvSpPr/>
            <p:nvPr/>
          </p:nvSpPr>
          <p:spPr>
            <a:xfrm>
              <a:off x="2325216" y="1912230"/>
              <a:ext cx="584" cy="434"/>
            </a:xfrm>
            <a:custGeom>
              <a:rect b="b" l="l" r="r" t="t"/>
              <a:pathLst>
                <a:path extrusionOk="0" h="32" w="43">
                  <a:moveTo>
                    <a:pt x="1" y="32"/>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78"/>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78"/>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78"/>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78"/>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78"/>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78"/>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78"/>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78"/>
            <p:cNvSpPr/>
            <p:nvPr/>
          </p:nvSpPr>
          <p:spPr>
            <a:xfrm>
              <a:off x="2361250" y="194817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78"/>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78"/>
            <p:cNvSpPr/>
            <p:nvPr/>
          </p:nvSpPr>
          <p:spPr>
            <a:xfrm>
              <a:off x="2360870" y="194849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78"/>
            <p:cNvSpPr/>
            <p:nvPr/>
          </p:nvSpPr>
          <p:spPr>
            <a:xfrm>
              <a:off x="2361481" y="194798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78"/>
            <p:cNvSpPr/>
            <p:nvPr/>
          </p:nvSpPr>
          <p:spPr>
            <a:xfrm>
              <a:off x="2361060" y="194836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78"/>
            <p:cNvSpPr/>
            <p:nvPr/>
          </p:nvSpPr>
          <p:spPr>
            <a:xfrm>
              <a:off x="2360721" y="194864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78"/>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78"/>
            <p:cNvSpPr/>
            <p:nvPr/>
          </p:nvSpPr>
          <p:spPr>
            <a:xfrm>
              <a:off x="2360015" y="1962711"/>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78"/>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78"/>
            <p:cNvSpPr/>
            <p:nvPr/>
          </p:nvSpPr>
          <p:spPr>
            <a:xfrm>
              <a:off x="2359580" y="196470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78"/>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78"/>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78"/>
            <p:cNvSpPr/>
            <p:nvPr/>
          </p:nvSpPr>
          <p:spPr>
            <a:xfrm>
              <a:off x="2353647" y="2011577"/>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78"/>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78"/>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78"/>
            <p:cNvSpPr/>
            <p:nvPr/>
          </p:nvSpPr>
          <p:spPr>
            <a:xfrm>
              <a:off x="2314381" y="1940268"/>
              <a:ext cx="258" cy="543"/>
            </a:xfrm>
            <a:custGeom>
              <a:rect b="b" l="l" r="r" t="t"/>
              <a:pathLst>
                <a:path extrusionOk="0" h="40" w="19">
                  <a:moveTo>
                    <a:pt x="1" y="39"/>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78"/>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78"/>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78"/>
            <p:cNvSpPr/>
            <p:nvPr/>
          </p:nvSpPr>
          <p:spPr>
            <a:xfrm>
              <a:off x="2314055" y="1940933"/>
              <a:ext cx="244" cy="489"/>
            </a:xfrm>
            <a:custGeom>
              <a:rect b="b" l="l" r="r" t="t"/>
              <a:pathLst>
                <a:path extrusionOk="0" h="36" w="18">
                  <a:moveTo>
                    <a:pt x="0" y="36"/>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78"/>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78"/>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78"/>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78"/>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78"/>
            <p:cNvSpPr/>
            <p:nvPr/>
          </p:nvSpPr>
          <p:spPr>
            <a:xfrm>
              <a:off x="2309534" y="200639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78"/>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78"/>
            <p:cNvSpPr/>
            <p:nvPr/>
          </p:nvSpPr>
          <p:spPr>
            <a:xfrm>
              <a:off x="2309344" y="20077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78"/>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78"/>
            <p:cNvSpPr/>
            <p:nvPr/>
          </p:nvSpPr>
          <p:spPr>
            <a:xfrm>
              <a:off x="2359064" y="196132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78"/>
            <p:cNvSpPr/>
            <p:nvPr/>
          </p:nvSpPr>
          <p:spPr>
            <a:xfrm>
              <a:off x="2354407" y="1952868"/>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78"/>
            <p:cNvSpPr/>
            <p:nvPr/>
          </p:nvSpPr>
          <p:spPr>
            <a:xfrm>
              <a:off x="2355779" y="1950967"/>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78"/>
            <p:cNvSpPr/>
            <p:nvPr/>
          </p:nvSpPr>
          <p:spPr>
            <a:xfrm>
              <a:off x="2353932" y="1953533"/>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78"/>
            <p:cNvSpPr/>
            <p:nvPr/>
          </p:nvSpPr>
          <p:spPr>
            <a:xfrm>
              <a:off x="2358915" y="196132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78"/>
            <p:cNvSpPr/>
            <p:nvPr/>
          </p:nvSpPr>
          <p:spPr>
            <a:xfrm>
              <a:off x="2354828" y="19522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78"/>
            <p:cNvSpPr/>
            <p:nvPr/>
          </p:nvSpPr>
          <p:spPr>
            <a:xfrm>
              <a:off x="2358779"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78"/>
            <p:cNvSpPr/>
            <p:nvPr/>
          </p:nvSpPr>
          <p:spPr>
            <a:xfrm>
              <a:off x="2359445"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78"/>
            <p:cNvSpPr/>
            <p:nvPr/>
          </p:nvSpPr>
          <p:spPr>
            <a:xfrm>
              <a:off x="2356118" y="1950451"/>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78"/>
            <p:cNvSpPr/>
            <p:nvPr/>
          </p:nvSpPr>
          <p:spPr>
            <a:xfrm>
              <a:off x="2360056" y="1961761"/>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78"/>
            <p:cNvSpPr/>
            <p:nvPr/>
          </p:nvSpPr>
          <p:spPr>
            <a:xfrm>
              <a:off x="2359730" y="196151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78"/>
            <p:cNvSpPr/>
            <p:nvPr/>
          </p:nvSpPr>
          <p:spPr>
            <a:xfrm>
              <a:off x="2355263" y="1951591"/>
              <a:ext cx="204" cy="244"/>
            </a:xfrm>
            <a:custGeom>
              <a:rect b="b" l="l" r="r" t="t"/>
              <a:pathLst>
                <a:path extrusionOk="0" h="18" w="15">
                  <a:moveTo>
                    <a:pt x="1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78"/>
            <p:cNvSpPr/>
            <p:nvPr/>
          </p:nvSpPr>
          <p:spPr>
            <a:xfrm>
              <a:off x="2356539" y="194992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78"/>
            <p:cNvSpPr/>
            <p:nvPr/>
          </p:nvSpPr>
          <p:spPr>
            <a:xfrm>
              <a:off x="2360490" y="1962087"/>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78"/>
            <p:cNvSpPr/>
            <p:nvPr/>
          </p:nvSpPr>
          <p:spPr>
            <a:xfrm>
              <a:off x="2319703" y="1935991"/>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78"/>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78"/>
            <p:cNvSpPr/>
            <p:nvPr/>
          </p:nvSpPr>
          <p:spPr>
            <a:xfrm>
              <a:off x="2320464" y="1936140"/>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78"/>
            <p:cNvSpPr/>
            <p:nvPr/>
          </p:nvSpPr>
          <p:spPr>
            <a:xfrm>
              <a:off x="2320423" y="193614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78"/>
            <p:cNvSpPr/>
            <p:nvPr/>
          </p:nvSpPr>
          <p:spPr>
            <a:xfrm>
              <a:off x="2320233" y="1936086"/>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78"/>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78"/>
            <p:cNvSpPr/>
            <p:nvPr/>
          </p:nvSpPr>
          <p:spPr>
            <a:xfrm>
              <a:off x="2319893" y="193604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78"/>
            <p:cNvSpPr/>
            <p:nvPr/>
          </p:nvSpPr>
          <p:spPr>
            <a:xfrm>
              <a:off x="2320369" y="1936086"/>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78"/>
            <p:cNvSpPr/>
            <p:nvPr/>
          </p:nvSpPr>
          <p:spPr>
            <a:xfrm>
              <a:off x="2320083" y="193604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78"/>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78"/>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78"/>
            <p:cNvSpPr/>
            <p:nvPr/>
          </p:nvSpPr>
          <p:spPr>
            <a:xfrm>
              <a:off x="2318753" y="193595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78"/>
            <p:cNvSpPr/>
            <p:nvPr/>
          </p:nvSpPr>
          <p:spPr>
            <a:xfrm>
              <a:off x="2319133" y="1935950"/>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78"/>
            <p:cNvSpPr/>
            <p:nvPr/>
          </p:nvSpPr>
          <p:spPr>
            <a:xfrm>
              <a:off x="231833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78"/>
            <p:cNvSpPr/>
            <p:nvPr/>
          </p:nvSpPr>
          <p:spPr>
            <a:xfrm>
              <a:off x="231776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78"/>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78"/>
            <p:cNvSpPr/>
            <p:nvPr/>
          </p:nvSpPr>
          <p:spPr>
            <a:xfrm>
              <a:off x="2319418" y="193599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78"/>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78"/>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78"/>
            <p:cNvSpPr/>
            <p:nvPr/>
          </p:nvSpPr>
          <p:spPr>
            <a:xfrm>
              <a:off x="2314625" y="1772192"/>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78"/>
            <p:cNvSpPr/>
            <p:nvPr/>
          </p:nvSpPr>
          <p:spPr>
            <a:xfrm>
              <a:off x="2313770" y="1779334"/>
              <a:ext cx="190" cy="204"/>
            </a:xfrm>
            <a:custGeom>
              <a:rect b="b" l="l" r="r" t="t"/>
              <a:pathLst>
                <a:path extrusionOk="0" h="15" w="14">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78"/>
            <p:cNvSpPr/>
            <p:nvPr/>
          </p:nvSpPr>
          <p:spPr>
            <a:xfrm>
              <a:off x="2315671" y="177342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78"/>
            <p:cNvSpPr/>
            <p:nvPr/>
          </p:nvSpPr>
          <p:spPr>
            <a:xfrm>
              <a:off x="2315521" y="177323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78"/>
            <p:cNvSpPr/>
            <p:nvPr/>
          </p:nvSpPr>
          <p:spPr>
            <a:xfrm>
              <a:off x="2313485" y="1771527"/>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78"/>
            <p:cNvSpPr/>
            <p:nvPr/>
          </p:nvSpPr>
          <p:spPr>
            <a:xfrm>
              <a:off x="2314055" y="1779048"/>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78"/>
            <p:cNvSpPr/>
            <p:nvPr/>
          </p:nvSpPr>
          <p:spPr>
            <a:xfrm>
              <a:off x="2314530" y="1778519"/>
              <a:ext cx="204" cy="149"/>
            </a:xfrm>
            <a:custGeom>
              <a:rect b="b" l="l" r="r" t="t"/>
              <a:pathLst>
                <a:path extrusionOk="0" h="11"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78"/>
            <p:cNvSpPr/>
            <p:nvPr/>
          </p:nvSpPr>
          <p:spPr>
            <a:xfrm>
              <a:off x="2313811" y="1771676"/>
              <a:ext cx="244" cy="149"/>
            </a:xfrm>
            <a:custGeom>
              <a:rect b="b" l="l" r="r" t="t"/>
              <a:pathLst>
                <a:path extrusionOk="0" h="11" w="18">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78"/>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78"/>
            <p:cNvSpPr/>
            <p:nvPr/>
          </p:nvSpPr>
          <p:spPr>
            <a:xfrm>
              <a:off x="2315386" y="1773006"/>
              <a:ext cx="54" cy="109"/>
            </a:xfrm>
            <a:custGeom>
              <a:rect b="b" l="l" r="r" t="t"/>
              <a:pathLst>
                <a:path extrusionOk="0" h="8" w="4">
                  <a:moveTo>
                    <a:pt x="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78"/>
            <p:cNvSpPr/>
            <p:nvPr/>
          </p:nvSpPr>
          <p:spPr>
            <a:xfrm>
              <a:off x="2315236" y="177281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78"/>
            <p:cNvSpPr/>
            <p:nvPr/>
          </p:nvSpPr>
          <p:spPr>
            <a:xfrm>
              <a:off x="2315046" y="177257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78"/>
            <p:cNvSpPr/>
            <p:nvPr/>
          </p:nvSpPr>
          <p:spPr>
            <a:xfrm>
              <a:off x="2314286" y="1778709"/>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78"/>
            <p:cNvSpPr/>
            <p:nvPr/>
          </p:nvSpPr>
          <p:spPr>
            <a:xfrm>
              <a:off x="2310769" y="1783081"/>
              <a:ext cx="339" cy="543"/>
            </a:xfrm>
            <a:custGeom>
              <a:rect b="b" l="l" r="r" t="t"/>
              <a:pathLst>
                <a:path extrusionOk="0" h="40" w="25">
                  <a:moveTo>
                    <a:pt x="0" y="39"/>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78"/>
            <p:cNvSpPr/>
            <p:nvPr/>
          </p:nvSpPr>
          <p:spPr>
            <a:xfrm>
              <a:off x="2310335" y="1783651"/>
              <a:ext cx="394" cy="638"/>
            </a:xfrm>
            <a:custGeom>
              <a:rect b="b" l="l" r="r" t="t"/>
              <a:pathLst>
                <a:path extrusionOk="0" h="47" w="29">
                  <a:moveTo>
                    <a:pt x="1" y="46"/>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78"/>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78"/>
            <p:cNvSpPr/>
            <p:nvPr/>
          </p:nvSpPr>
          <p:spPr>
            <a:xfrm>
              <a:off x="2313430" y="1779659"/>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78"/>
            <p:cNvSpPr/>
            <p:nvPr/>
          </p:nvSpPr>
          <p:spPr>
            <a:xfrm>
              <a:off x="2311190" y="1782511"/>
              <a:ext cx="299" cy="394"/>
            </a:xfrm>
            <a:custGeom>
              <a:rect b="b" l="l" r="r" t="t"/>
              <a:pathLst>
                <a:path extrusionOk="0" h="29" w="22">
                  <a:moveTo>
                    <a:pt x="1" y="29"/>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78"/>
            <p:cNvSpPr/>
            <p:nvPr/>
          </p:nvSpPr>
          <p:spPr>
            <a:xfrm>
              <a:off x="2314856" y="1772382"/>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78"/>
            <p:cNvSpPr/>
            <p:nvPr/>
          </p:nvSpPr>
          <p:spPr>
            <a:xfrm>
              <a:off x="2313091" y="1780094"/>
              <a:ext cx="258" cy="244"/>
            </a:xfrm>
            <a:custGeom>
              <a:rect b="b" l="l" r="r" t="t"/>
              <a:pathLst>
                <a:path extrusionOk="0" h="18" w="19">
                  <a:moveTo>
                    <a:pt x="1"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78"/>
            <p:cNvSpPr/>
            <p:nvPr/>
          </p:nvSpPr>
          <p:spPr>
            <a:xfrm>
              <a:off x="2312765" y="1780515"/>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78"/>
            <p:cNvSpPr/>
            <p:nvPr/>
          </p:nvSpPr>
          <p:spPr>
            <a:xfrm>
              <a:off x="2312385" y="1780990"/>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78"/>
            <p:cNvSpPr/>
            <p:nvPr/>
          </p:nvSpPr>
          <p:spPr>
            <a:xfrm>
              <a:off x="2312005" y="1781465"/>
              <a:ext cx="244" cy="353"/>
            </a:xfrm>
            <a:custGeom>
              <a:rect b="b" l="l" r="r" t="t"/>
              <a:pathLst>
                <a:path extrusionOk="0" h="26" w="18">
                  <a:moveTo>
                    <a:pt x="0" y="2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78"/>
            <p:cNvSpPr/>
            <p:nvPr/>
          </p:nvSpPr>
          <p:spPr>
            <a:xfrm>
              <a:off x="2311625" y="178199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78"/>
            <p:cNvSpPr/>
            <p:nvPr/>
          </p:nvSpPr>
          <p:spPr>
            <a:xfrm>
              <a:off x="2309955" y="1784276"/>
              <a:ext cx="394" cy="584"/>
            </a:xfrm>
            <a:custGeom>
              <a:rect b="b" l="l" r="r" t="t"/>
              <a:pathLst>
                <a:path extrusionOk="0" h="43" w="29">
                  <a:moveTo>
                    <a:pt x="1" y="42"/>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78"/>
            <p:cNvSpPr/>
            <p:nvPr/>
          </p:nvSpPr>
          <p:spPr>
            <a:xfrm>
              <a:off x="2312141" y="1771241"/>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78"/>
            <p:cNvSpPr/>
            <p:nvPr/>
          </p:nvSpPr>
          <p:spPr>
            <a:xfrm>
              <a:off x="2312616" y="177129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78"/>
            <p:cNvSpPr/>
            <p:nvPr/>
          </p:nvSpPr>
          <p:spPr>
            <a:xfrm>
              <a:off x="2311665" y="1771146"/>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78"/>
            <p:cNvSpPr/>
            <p:nvPr/>
          </p:nvSpPr>
          <p:spPr>
            <a:xfrm>
              <a:off x="2313050" y="1771431"/>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78"/>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78"/>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78"/>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78"/>
            <p:cNvSpPr/>
            <p:nvPr/>
          </p:nvSpPr>
          <p:spPr>
            <a:xfrm>
              <a:off x="2702915" y="1869217"/>
              <a:ext cx="109" cy="394"/>
            </a:xfrm>
            <a:custGeom>
              <a:rect b="b" l="l" r="r" t="t"/>
              <a:pathLst>
                <a:path extrusionOk="0" h="29" w="8">
                  <a:moveTo>
                    <a:pt x="0" y="0"/>
                  </a:moveTo>
                  <a:lnTo>
                    <a:pt x="7"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78"/>
            <p:cNvSpPr/>
            <p:nvPr/>
          </p:nvSpPr>
          <p:spPr>
            <a:xfrm>
              <a:off x="2730382" y="1871783"/>
              <a:ext cx="204" cy="1290"/>
            </a:xfrm>
            <a:custGeom>
              <a:rect b="b" l="l" r="r" t="t"/>
              <a:pathLst>
                <a:path extrusionOk="0" h="95" w="15">
                  <a:moveTo>
                    <a:pt x="15" y="9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78"/>
            <p:cNvSpPr/>
            <p:nvPr/>
          </p:nvSpPr>
          <p:spPr>
            <a:xfrm>
              <a:off x="2703105" y="187001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78"/>
            <p:cNvSpPr/>
            <p:nvPr/>
          </p:nvSpPr>
          <p:spPr>
            <a:xfrm>
              <a:off x="2702480" y="1867737"/>
              <a:ext cx="109" cy="394"/>
            </a:xfrm>
            <a:custGeom>
              <a:rect b="b" l="l" r="r" t="t"/>
              <a:pathLst>
                <a:path extrusionOk="0" h="29" w="8">
                  <a:moveTo>
                    <a:pt x="1" y="1"/>
                  </a:moveTo>
                  <a:lnTo>
                    <a:pt x="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78"/>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78"/>
            <p:cNvSpPr/>
            <p:nvPr/>
          </p:nvSpPr>
          <p:spPr>
            <a:xfrm>
              <a:off x="2730667" y="1873439"/>
              <a:ext cx="163" cy="964"/>
            </a:xfrm>
            <a:custGeom>
              <a:rect b="b" l="l" r="r" t="t"/>
              <a:pathLst>
                <a:path extrusionOk="0" h="71" w="12">
                  <a:moveTo>
                    <a:pt x="11" y="7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78"/>
            <p:cNvSpPr/>
            <p:nvPr/>
          </p:nvSpPr>
          <p:spPr>
            <a:xfrm>
              <a:off x="2730911" y="1874919"/>
              <a:ext cx="149" cy="1005"/>
            </a:xfrm>
            <a:custGeom>
              <a:rect b="b" l="l" r="r" t="t"/>
              <a:pathLst>
                <a:path extrusionOk="0" h="74" w="11">
                  <a:moveTo>
                    <a:pt x="11" y="7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78"/>
            <p:cNvSpPr/>
            <p:nvPr/>
          </p:nvSpPr>
          <p:spPr>
            <a:xfrm>
              <a:off x="2702290" y="1867071"/>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78"/>
            <p:cNvSpPr/>
            <p:nvPr/>
          </p:nvSpPr>
          <p:spPr>
            <a:xfrm>
              <a:off x="2703675" y="1872638"/>
              <a:ext cx="54" cy="434"/>
            </a:xfrm>
            <a:custGeom>
              <a:rect b="b" l="l" r="r" t="t"/>
              <a:pathLst>
                <a:path extrusionOk="0" h="32" w="4">
                  <a:moveTo>
                    <a:pt x="0" y="0"/>
                  </a:moveTo>
                  <a:lnTo>
                    <a:pt x="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78"/>
            <p:cNvSpPr/>
            <p:nvPr/>
          </p:nvSpPr>
          <p:spPr>
            <a:xfrm>
              <a:off x="2703485" y="187172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78"/>
            <p:cNvSpPr/>
            <p:nvPr/>
          </p:nvSpPr>
          <p:spPr>
            <a:xfrm>
              <a:off x="2702670" y="1868497"/>
              <a:ext cx="163" cy="353"/>
            </a:xfrm>
            <a:custGeom>
              <a:rect b="b" l="l" r="r" t="t"/>
              <a:pathLst>
                <a:path extrusionOk="0" h="26" w="12">
                  <a:moveTo>
                    <a:pt x="1"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78"/>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78"/>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78"/>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78"/>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78"/>
            <p:cNvSpPr/>
            <p:nvPr/>
          </p:nvSpPr>
          <p:spPr>
            <a:xfrm>
              <a:off x="2703295" y="1870873"/>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78"/>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78"/>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78"/>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78"/>
            <p:cNvSpPr/>
            <p:nvPr/>
          </p:nvSpPr>
          <p:spPr>
            <a:xfrm>
              <a:off x="2704286" y="1878151"/>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78"/>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78"/>
            <p:cNvSpPr/>
            <p:nvPr/>
          </p:nvSpPr>
          <p:spPr>
            <a:xfrm>
              <a:off x="2702059" y="1866460"/>
              <a:ext cx="149" cy="339"/>
            </a:xfrm>
            <a:custGeom>
              <a:rect b="b" l="l" r="r" t="t"/>
              <a:pathLst>
                <a:path extrusionOk="0" h="25" w="11">
                  <a:moveTo>
                    <a:pt x="0" y="0"/>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78"/>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78"/>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78"/>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78"/>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78"/>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78"/>
            <p:cNvSpPr/>
            <p:nvPr/>
          </p:nvSpPr>
          <p:spPr>
            <a:xfrm>
              <a:off x="2307063" y="178973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78"/>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78"/>
            <p:cNvSpPr/>
            <p:nvPr/>
          </p:nvSpPr>
          <p:spPr>
            <a:xfrm>
              <a:off x="2305827" y="178982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78"/>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78"/>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78"/>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78"/>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78"/>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78"/>
            <p:cNvSpPr/>
            <p:nvPr/>
          </p:nvSpPr>
          <p:spPr>
            <a:xfrm>
              <a:off x="2305637" y="178988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78"/>
            <p:cNvSpPr/>
            <p:nvPr/>
          </p:nvSpPr>
          <p:spPr>
            <a:xfrm>
              <a:off x="2306017" y="17897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78"/>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78"/>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78"/>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78"/>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78"/>
            <p:cNvSpPr/>
            <p:nvPr/>
          </p:nvSpPr>
          <p:spPr>
            <a:xfrm>
              <a:off x="2317422" y="1791784"/>
              <a:ext cx="584" cy="394"/>
            </a:xfrm>
            <a:custGeom>
              <a:rect b="b" l="l" r="r" t="t"/>
              <a:pathLst>
                <a:path extrusionOk="0" h="29" w="43">
                  <a:moveTo>
                    <a:pt x="1" y="28"/>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78"/>
            <p:cNvSpPr/>
            <p:nvPr/>
          </p:nvSpPr>
          <p:spPr>
            <a:xfrm>
              <a:off x="2308773" y="1792069"/>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78"/>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78"/>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78"/>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78"/>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78"/>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78"/>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78"/>
            <p:cNvSpPr/>
            <p:nvPr/>
          </p:nvSpPr>
          <p:spPr>
            <a:xfrm>
              <a:off x="2306397" y="1805701"/>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78"/>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78"/>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78"/>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78"/>
            <p:cNvSpPr/>
            <p:nvPr/>
          </p:nvSpPr>
          <p:spPr>
            <a:xfrm>
              <a:off x="2308868" y="1791404"/>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78"/>
            <p:cNvSpPr/>
            <p:nvPr/>
          </p:nvSpPr>
          <p:spPr>
            <a:xfrm>
              <a:off x="2307538" y="1802809"/>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78"/>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78"/>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78"/>
            <p:cNvSpPr/>
            <p:nvPr/>
          </p:nvSpPr>
          <p:spPr>
            <a:xfrm>
              <a:off x="2306248" y="1806041"/>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78"/>
            <p:cNvSpPr/>
            <p:nvPr/>
          </p:nvSpPr>
          <p:spPr>
            <a:xfrm>
              <a:off x="2306492" y="1805375"/>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78"/>
            <p:cNvSpPr/>
            <p:nvPr/>
          </p:nvSpPr>
          <p:spPr>
            <a:xfrm>
              <a:off x="2305393" y="1809652"/>
              <a:ext cx="109" cy="489"/>
            </a:xfrm>
            <a:custGeom>
              <a:rect b="b" l="l" r="r" t="t"/>
              <a:pathLst>
                <a:path extrusionOk="0" h="36" w="8">
                  <a:moveTo>
                    <a:pt x="1" y="36"/>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78"/>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78"/>
            <p:cNvSpPr/>
            <p:nvPr/>
          </p:nvSpPr>
          <p:spPr>
            <a:xfrm>
              <a:off x="2304917" y="181231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78"/>
            <p:cNvSpPr/>
            <p:nvPr/>
          </p:nvSpPr>
          <p:spPr>
            <a:xfrm>
              <a:off x="2305868" y="1807561"/>
              <a:ext cx="109" cy="394"/>
            </a:xfrm>
            <a:custGeom>
              <a:rect b="b" l="l" r="r" t="t"/>
              <a:pathLst>
                <a:path extrusionOk="0" h="29" w="8">
                  <a:moveTo>
                    <a:pt x="1" y="29"/>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78"/>
            <p:cNvSpPr/>
            <p:nvPr/>
          </p:nvSpPr>
          <p:spPr>
            <a:xfrm>
              <a:off x="2305732" y="1808186"/>
              <a:ext cx="109" cy="434"/>
            </a:xfrm>
            <a:custGeom>
              <a:rect b="b" l="l" r="r" t="t"/>
              <a:pathLst>
                <a:path extrusionOk="0" h="32" w="8">
                  <a:moveTo>
                    <a:pt x="0" y="32"/>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78"/>
            <p:cNvSpPr/>
            <p:nvPr/>
          </p:nvSpPr>
          <p:spPr>
            <a:xfrm>
              <a:off x="2305107" y="181136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78"/>
            <p:cNvSpPr/>
            <p:nvPr/>
          </p:nvSpPr>
          <p:spPr>
            <a:xfrm>
              <a:off x="2304782" y="1813359"/>
              <a:ext cx="109" cy="638"/>
            </a:xfrm>
            <a:custGeom>
              <a:rect b="b" l="l" r="r" t="t"/>
              <a:pathLst>
                <a:path extrusionOk="0" h="47" w="8">
                  <a:moveTo>
                    <a:pt x="0" y="4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78"/>
            <p:cNvSpPr/>
            <p:nvPr/>
          </p:nvSpPr>
          <p:spPr>
            <a:xfrm>
              <a:off x="2305257" y="1810467"/>
              <a:ext cx="109" cy="530"/>
            </a:xfrm>
            <a:custGeom>
              <a:rect b="b" l="l" r="r" t="t"/>
              <a:pathLst>
                <a:path extrusionOk="0" h="39" w="8">
                  <a:moveTo>
                    <a:pt x="0" y="39"/>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78"/>
            <p:cNvSpPr/>
            <p:nvPr/>
          </p:nvSpPr>
          <p:spPr>
            <a:xfrm>
              <a:off x="2305542" y="1808892"/>
              <a:ext cx="109" cy="489"/>
            </a:xfrm>
            <a:custGeom>
              <a:rect b="b" l="l" r="r" t="t"/>
              <a:pathLst>
                <a:path extrusionOk="0" h="36" w="8">
                  <a:moveTo>
                    <a:pt x="0" y="3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78"/>
            <p:cNvSpPr/>
            <p:nvPr/>
          </p:nvSpPr>
          <p:spPr>
            <a:xfrm>
              <a:off x="2306112" y="1806516"/>
              <a:ext cx="109" cy="339"/>
            </a:xfrm>
            <a:custGeom>
              <a:rect b="b" l="l" r="r" t="t"/>
              <a:pathLst>
                <a:path extrusionOk="0" h="25" w="8">
                  <a:moveTo>
                    <a:pt x="0" y="25"/>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78"/>
            <p:cNvSpPr/>
            <p:nvPr/>
          </p:nvSpPr>
          <p:spPr>
            <a:xfrm>
              <a:off x="2306017" y="1806991"/>
              <a:ext cx="54" cy="394"/>
            </a:xfrm>
            <a:custGeom>
              <a:rect b="b" l="l" r="r" t="t"/>
              <a:pathLst>
                <a:path extrusionOk="0" h="29" w="4">
                  <a:moveTo>
                    <a:pt x="0" y="29"/>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78"/>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78"/>
            <p:cNvSpPr/>
            <p:nvPr/>
          </p:nvSpPr>
          <p:spPr>
            <a:xfrm>
              <a:off x="2307633" y="180228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78"/>
            <p:cNvSpPr/>
            <p:nvPr/>
          </p:nvSpPr>
          <p:spPr>
            <a:xfrm>
              <a:off x="2307769" y="1801614"/>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78"/>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78"/>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78"/>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78"/>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78"/>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78"/>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78"/>
            <p:cNvSpPr/>
            <p:nvPr/>
          </p:nvSpPr>
          <p:spPr>
            <a:xfrm>
              <a:off x="2314530" y="1758886"/>
              <a:ext cx="14" cy="204"/>
            </a:xfrm>
            <a:custGeom>
              <a:rect b="b" l="l" r="r" t="t"/>
              <a:pathLst>
                <a:path extrusionOk="0" h="15" w="1">
                  <a:moveTo>
                    <a:pt x="0"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78"/>
            <p:cNvSpPr/>
            <p:nvPr/>
          </p:nvSpPr>
          <p:spPr>
            <a:xfrm>
              <a:off x="2314625" y="1758275"/>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78"/>
            <p:cNvSpPr/>
            <p:nvPr/>
          </p:nvSpPr>
          <p:spPr>
            <a:xfrm>
              <a:off x="2314571" y="1758601"/>
              <a:ext cx="14" cy="204"/>
            </a:xfrm>
            <a:custGeom>
              <a:rect b="b" l="l" r="r" t="t"/>
              <a:pathLst>
                <a:path extrusionOk="0" h="15" w="1">
                  <a:moveTo>
                    <a:pt x="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78"/>
            <p:cNvSpPr/>
            <p:nvPr/>
          </p:nvSpPr>
          <p:spPr>
            <a:xfrm>
              <a:off x="2314435" y="1759171"/>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78"/>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78"/>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78"/>
            <p:cNvSpPr/>
            <p:nvPr/>
          </p:nvSpPr>
          <p:spPr>
            <a:xfrm>
              <a:off x="2313811" y="1760556"/>
              <a:ext cx="149" cy="149"/>
            </a:xfrm>
            <a:custGeom>
              <a:rect b="b" l="l" r="r" t="t"/>
              <a:pathLst>
                <a:path extrusionOk="0" h="11" w="11">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78"/>
            <p:cNvSpPr/>
            <p:nvPr/>
          </p:nvSpPr>
          <p:spPr>
            <a:xfrm>
              <a:off x="2313580" y="17607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78"/>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78"/>
            <p:cNvSpPr/>
            <p:nvPr/>
          </p:nvSpPr>
          <p:spPr>
            <a:xfrm>
              <a:off x="2312236" y="176160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78"/>
            <p:cNvSpPr/>
            <p:nvPr/>
          </p:nvSpPr>
          <p:spPr>
            <a:xfrm>
              <a:off x="2314001" y="1760312"/>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78"/>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78"/>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78"/>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78"/>
            <p:cNvSpPr/>
            <p:nvPr/>
          </p:nvSpPr>
          <p:spPr>
            <a:xfrm>
              <a:off x="2313335" y="1761031"/>
              <a:ext cx="204" cy="109"/>
            </a:xfrm>
            <a:custGeom>
              <a:rect b="b" l="l" r="r" t="t"/>
              <a:pathLst>
                <a:path extrusionOk="0" h="8" w="15">
                  <a:moveTo>
                    <a:pt x="1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78"/>
            <p:cNvSpPr/>
            <p:nvPr/>
          </p:nvSpPr>
          <p:spPr>
            <a:xfrm>
              <a:off x="2360911" y="1713591"/>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78"/>
            <p:cNvSpPr/>
            <p:nvPr/>
          </p:nvSpPr>
          <p:spPr>
            <a:xfrm>
              <a:off x="2360531" y="1713686"/>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78"/>
            <p:cNvSpPr/>
            <p:nvPr/>
          </p:nvSpPr>
          <p:spPr>
            <a:xfrm>
              <a:off x="2361291" y="1713442"/>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78"/>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78"/>
            <p:cNvSpPr/>
            <p:nvPr/>
          </p:nvSpPr>
          <p:spPr>
            <a:xfrm>
              <a:off x="2358725" y="1713917"/>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78"/>
            <p:cNvSpPr/>
            <p:nvPr/>
          </p:nvSpPr>
          <p:spPr>
            <a:xfrm>
              <a:off x="2354163" y="1713822"/>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78"/>
            <p:cNvSpPr/>
            <p:nvPr/>
          </p:nvSpPr>
          <p:spPr>
            <a:xfrm>
              <a:off x="2353552" y="1713781"/>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78"/>
            <p:cNvSpPr/>
            <p:nvPr/>
          </p:nvSpPr>
          <p:spPr>
            <a:xfrm>
              <a:off x="2359200" y="1713876"/>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78"/>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78"/>
            <p:cNvSpPr/>
            <p:nvPr/>
          </p:nvSpPr>
          <p:spPr>
            <a:xfrm>
              <a:off x="2354788" y="171387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78"/>
            <p:cNvSpPr/>
            <p:nvPr/>
          </p:nvSpPr>
          <p:spPr>
            <a:xfrm>
              <a:off x="2355358"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78"/>
            <p:cNvSpPr/>
            <p:nvPr/>
          </p:nvSpPr>
          <p:spPr>
            <a:xfrm>
              <a:off x="2357680"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78"/>
            <p:cNvSpPr/>
            <p:nvPr/>
          </p:nvSpPr>
          <p:spPr>
            <a:xfrm>
              <a:off x="2359675" y="171382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78"/>
            <p:cNvSpPr/>
            <p:nvPr/>
          </p:nvSpPr>
          <p:spPr>
            <a:xfrm>
              <a:off x="2358209"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78"/>
            <p:cNvSpPr/>
            <p:nvPr/>
          </p:nvSpPr>
          <p:spPr>
            <a:xfrm>
              <a:off x="235653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78"/>
            <p:cNvSpPr/>
            <p:nvPr/>
          </p:nvSpPr>
          <p:spPr>
            <a:xfrm>
              <a:off x="2360110" y="1713781"/>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78"/>
            <p:cNvSpPr/>
            <p:nvPr/>
          </p:nvSpPr>
          <p:spPr>
            <a:xfrm>
              <a:off x="2357299"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78"/>
            <p:cNvSpPr/>
            <p:nvPr/>
          </p:nvSpPr>
          <p:spPr>
            <a:xfrm>
              <a:off x="235596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78"/>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78"/>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78"/>
            <p:cNvSpPr/>
            <p:nvPr/>
          </p:nvSpPr>
          <p:spPr>
            <a:xfrm>
              <a:off x="2633846" y="1775002"/>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78"/>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78"/>
            <p:cNvSpPr/>
            <p:nvPr/>
          </p:nvSpPr>
          <p:spPr>
            <a:xfrm>
              <a:off x="2634891" y="1778858"/>
              <a:ext cx="14" cy="95"/>
            </a:xfrm>
            <a:custGeom>
              <a:rect b="b" l="l" r="r" t="t"/>
              <a:pathLst>
                <a:path extrusionOk="0" h="7"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78"/>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78"/>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78"/>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78"/>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78"/>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78"/>
            <p:cNvSpPr/>
            <p:nvPr/>
          </p:nvSpPr>
          <p:spPr>
            <a:xfrm>
              <a:off x="2991817" y="1742539"/>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78"/>
            <p:cNvSpPr/>
            <p:nvPr/>
          </p:nvSpPr>
          <p:spPr>
            <a:xfrm>
              <a:off x="2987920" y="1742769"/>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78"/>
            <p:cNvSpPr/>
            <p:nvPr/>
          </p:nvSpPr>
          <p:spPr>
            <a:xfrm>
              <a:off x="2992387" y="1742294"/>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78"/>
            <p:cNvSpPr/>
            <p:nvPr/>
          </p:nvSpPr>
          <p:spPr>
            <a:xfrm>
              <a:off x="2980547" y="1745770"/>
              <a:ext cx="774" cy="584"/>
            </a:xfrm>
            <a:custGeom>
              <a:rect b="b" l="l" r="r" t="t"/>
              <a:pathLst>
                <a:path extrusionOk="0" h="43" w="57">
                  <a:moveTo>
                    <a:pt x="57"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78"/>
            <p:cNvSpPr/>
            <p:nvPr/>
          </p:nvSpPr>
          <p:spPr>
            <a:xfrm>
              <a:off x="2979556" y="1746476"/>
              <a:ext cx="815" cy="584"/>
            </a:xfrm>
            <a:custGeom>
              <a:rect b="b" l="l" r="r" t="t"/>
              <a:pathLst>
                <a:path extrusionOk="0" h="43" w="60">
                  <a:moveTo>
                    <a:pt x="60" y="1"/>
                  </a:move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78"/>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78"/>
            <p:cNvSpPr/>
            <p:nvPr/>
          </p:nvSpPr>
          <p:spPr>
            <a:xfrm>
              <a:off x="2989101" y="1742674"/>
              <a:ext cx="1398" cy="14"/>
            </a:xfrm>
            <a:custGeom>
              <a:rect b="b" l="l" r="r" t="t"/>
              <a:pathLst>
                <a:path extrusionOk="0" h="1" w="103">
                  <a:moveTo>
                    <a:pt x="10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78"/>
            <p:cNvSpPr/>
            <p:nvPr/>
          </p:nvSpPr>
          <p:spPr>
            <a:xfrm>
              <a:off x="2993052" y="17419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78"/>
            <p:cNvSpPr/>
            <p:nvPr/>
          </p:nvSpPr>
          <p:spPr>
            <a:xfrm>
              <a:off x="2991111" y="174267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78"/>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78"/>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78"/>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78"/>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78"/>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78"/>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78"/>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78"/>
            <p:cNvSpPr/>
            <p:nvPr/>
          </p:nvSpPr>
          <p:spPr>
            <a:xfrm>
              <a:off x="2728671" y="1883663"/>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78"/>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78"/>
            <p:cNvSpPr/>
            <p:nvPr/>
          </p:nvSpPr>
          <p:spPr>
            <a:xfrm>
              <a:off x="2728155" y="1883989"/>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78"/>
            <p:cNvSpPr/>
            <p:nvPr/>
          </p:nvSpPr>
          <p:spPr>
            <a:xfrm>
              <a:off x="2728820" y="1883568"/>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78"/>
            <p:cNvSpPr/>
            <p:nvPr/>
          </p:nvSpPr>
          <p:spPr>
            <a:xfrm>
              <a:off x="2728440" y="1883799"/>
              <a:ext cx="149" cy="109"/>
            </a:xfrm>
            <a:custGeom>
              <a:rect b="b" l="l" r="r" t="t"/>
              <a:pathLst>
                <a:path extrusionOk="0" h="8" w="11">
                  <a:moveTo>
                    <a:pt x="0"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78"/>
            <p:cNvSpPr/>
            <p:nvPr/>
          </p:nvSpPr>
          <p:spPr>
            <a:xfrm>
              <a:off x="2727341" y="1884518"/>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78"/>
            <p:cNvSpPr/>
            <p:nvPr/>
          </p:nvSpPr>
          <p:spPr>
            <a:xfrm>
              <a:off x="2727775" y="188423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78"/>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78"/>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78"/>
            <p:cNvSpPr/>
            <p:nvPr/>
          </p:nvSpPr>
          <p:spPr>
            <a:xfrm>
              <a:off x="2733668" y="18746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78"/>
            <p:cNvSpPr/>
            <p:nvPr/>
          </p:nvSpPr>
          <p:spPr>
            <a:xfrm>
              <a:off x="2760334" y="1831037"/>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78"/>
            <p:cNvSpPr/>
            <p:nvPr/>
          </p:nvSpPr>
          <p:spPr>
            <a:xfrm>
              <a:off x="2760565" y="183080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78"/>
            <p:cNvSpPr/>
            <p:nvPr/>
          </p:nvSpPr>
          <p:spPr>
            <a:xfrm>
              <a:off x="2760945" y="183023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78"/>
            <p:cNvSpPr/>
            <p:nvPr/>
          </p:nvSpPr>
          <p:spPr>
            <a:xfrm>
              <a:off x="2760089" y="1831227"/>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78"/>
            <p:cNvSpPr/>
            <p:nvPr/>
          </p:nvSpPr>
          <p:spPr>
            <a:xfrm>
              <a:off x="2760755" y="1830521"/>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78"/>
            <p:cNvSpPr/>
            <p:nvPr/>
          </p:nvSpPr>
          <p:spPr>
            <a:xfrm>
              <a:off x="2761135" y="1829951"/>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78"/>
            <p:cNvSpPr/>
            <p:nvPr/>
          </p:nvSpPr>
          <p:spPr>
            <a:xfrm>
              <a:off x="2755297" y="18362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78"/>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78"/>
            <p:cNvSpPr/>
            <p:nvPr/>
          </p:nvSpPr>
          <p:spPr>
            <a:xfrm>
              <a:off x="2731903" y="1878151"/>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78"/>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78"/>
            <p:cNvSpPr/>
            <p:nvPr/>
          </p:nvSpPr>
          <p:spPr>
            <a:xfrm>
              <a:off x="2755527" y="1836128"/>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78"/>
            <p:cNvSpPr/>
            <p:nvPr/>
          </p:nvSpPr>
          <p:spPr>
            <a:xfrm>
              <a:off x="2761990" y="1827805"/>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78"/>
            <p:cNvSpPr/>
            <p:nvPr/>
          </p:nvSpPr>
          <p:spPr>
            <a:xfrm>
              <a:off x="2762045" y="1827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78"/>
            <p:cNvSpPr/>
            <p:nvPr/>
          </p:nvSpPr>
          <p:spPr>
            <a:xfrm>
              <a:off x="2732717" y="187771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78"/>
            <p:cNvSpPr/>
            <p:nvPr/>
          </p:nvSpPr>
          <p:spPr>
            <a:xfrm>
              <a:off x="2761895" y="1828050"/>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78"/>
            <p:cNvSpPr/>
            <p:nvPr/>
          </p:nvSpPr>
          <p:spPr>
            <a:xfrm>
              <a:off x="2761325" y="182966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78"/>
            <p:cNvSpPr/>
            <p:nvPr/>
          </p:nvSpPr>
          <p:spPr>
            <a:xfrm>
              <a:off x="2732188" y="187805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78"/>
            <p:cNvSpPr/>
            <p:nvPr/>
          </p:nvSpPr>
          <p:spPr>
            <a:xfrm>
              <a:off x="2761855" y="1828335"/>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78"/>
            <p:cNvSpPr/>
            <p:nvPr/>
          </p:nvSpPr>
          <p:spPr>
            <a:xfrm>
              <a:off x="2761474" y="18292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78"/>
            <p:cNvSpPr/>
            <p:nvPr/>
          </p:nvSpPr>
          <p:spPr>
            <a:xfrm>
              <a:off x="2761610" y="1828905"/>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78"/>
            <p:cNvSpPr/>
            <p:nvPr/>
          </p:nvSpPr>
          <p:spPr>
            <a:xfrm>
              <a:off x="2761705" y="1828620"/>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78"/>
            <p:cNvSpPr/>
            <p:nvPr/>
          </p:nvSpPr>
          <p:spPr>
            <a:xfrm>
              <a:off x="2732473" y="187790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78"/>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78"/>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78"/>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78"/>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78"/>
            <p:cNvSpPr/>
            <p:nvPr/>
          </p:nvSpPr>
          <p:spPr>
            <a:xfrm>
              <a:off x="2713179" y="1838314"/>
              <a:ext cx="489" cy="163"/>
            </a:xfrm>
            <a:custGeom>
              <a:rect b="b" l="l" r="r" t="t"/>
              <a:pathLst>
                <a:path extrusionOk="0" h="12" w="36">
                  <a:moveTo>
                    <a:pt x="36"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78"/>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78"/>
            <p:cNvSpPr/>
            <p:nvPr/>
          </p:nvSpPr>
          <p:spPr>
            <a:xfrm>
              <a:off x="2713804" y="1838504"/>
              <a:ext cx="489" cy="163"/>
            </a:xfrm>
            <a:custGeom>
              <a:rect b="b" l="l" r="r" t="t"/>
              <a:pathLst>
                <a:path extrusionOk="0" h="12" w="36">
                  <a:moveTo>
                    <a:pt x="35"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78"/>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78"/>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78"/>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78"/>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78"/>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78"/>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78"/>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78"/>
            <p:cNvSpPr/>
            <p:nvPr/>
          </p:nvSpPr>
          <p:spPr>
            <a:xfrm>
              <a:off x="2816708" y="1965033"/>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78"/>
            <p:cNvSpPr/>
            <p:nvPr/>
          </p:nvSpPr>
          <p:spPr>
            <a:xfrm>
              <a:off x="2815798" y="1965563"/>
              <a:ext cx="299" cy="149"/>
            </a:xfrm>
            <a:custGeom>
              <a:rect b="b" l="l" r="r" t="t"/>
              <a:pathLst>
                <a:path extrusionOk="0" h="11" w="22">
                  <a:moveTo>
                    <a:pt x="22"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78"/>
            <p:cNvSpPr/>
            <p:nvPr/>
          </p:nvSpPr>
          <p:spPr>
            <a:xfrm>
              <a:off x="2817033" y="1964802"/>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78"/>
            <p:cNvSpPr/>
            <p:nvPr/>
          </p:nvSpPr>
          <p:spPr>
            <a:xfrm>
              <a:off x="2815133" y="1965848"/>
              <a:ext cx="448" cy="204"/>
            </a:xfrm>
            <a:custGeom>
              <a:rect b="b" l="l" r="r" t="t"/>
              <a:pathLst>
                <a:path extrusionOk="0" h="15" w="33">
                  <a:moveTo>
                    <a:pt x="32"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78"/>
            <p:cNvSpPr/>
            <p:nvPr/>
          </p:nvSpPr>
          <p:spPr>
            <a:xfrm>
              <a:off x="2816273" y="1965277"/>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78"/>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78"/>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78"/>
            <p:cNvSpPr/>
            <p:nvPr/>
          </p:nvSpPr>
          <p:spPr>
            <a:xfrm>
              <a:off x="2818364" y="1963702"/>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78"/>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78"/>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78"/>
            <p:cNvSpPr/>
            <p:nvPr/>
          </p:nvSpPr>
          <p:spPr>
            <a:xfrm>
              <a:off x="2817373" y="1964612"/>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78"/>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78"/>
            <p:cNvSpPr/>
            <p:nvPr/>
          </p:nvSpPr>
          <p:spPr>
            <a:xfrm>
              <a:off x="2818133" y="1963947"/>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78"/>
            <p:cNvSpPr/>
            <p:nvPr/>
          </p:nvSpPr>
          <p:spPr>
            <a:xfrm>
              <a:off x="2817848" y="1964273"/>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78"/>
            <p:cNvSpPr/>
            <p:nvPr/>
          </p:nvSpPr>
          <p:spPr>
            <a:xfrm>
              <a:off x="2817604" y="1964422"/>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78"/>
            <p:cNvSpPr/>
            <p:nvPr/>
          </p:nvSpPr>
          <p:spPr>
            <a:xfrm>
              <a:off x="2817984" y="196408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78"/>
            <p:cNvSpPr/>
            <p:nvPr/>
          </p:nvSpPr>
          <p:spPr>
            <a:xfrm>
              <a:off x="2818228" y="1963852"/>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78"/>
            <p:cNvSpPr/>
            <p:nvPr/>
          </p:nvSpPr>
          <p:spPr>
            <a:xfrm>
              <a:off x="2818323" y="1963757"/>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78"/>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78"/>
            <p:cNvSpPr/>
            <p:nvPr/>
          </p:nvSpPr>
          <p:spPr>
            <a:xfrm>
              <a:off x="2786525" y="18854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78"/>
            <p:cNvSpPr/>
            <p:nvPr/>
          </p:nvSpPr>
          <p:spPr>
            <a:xfrm>
              <a:off x="2788086" y="188299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78"/>
            <p:cNvSpPr/>
            <p:nvPr/>
          </p:nvSpPr>
          <p:spPr>
            <a:xfrm>
              <a:off x="2785615" y="1887981"/>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78"/>
            <p:cNvSpPr/>
            <p:nvPr/>
          </p:nvSpPr>
          <p:spPr>
            <a:xfrm>
              <a:off x="2788996" y="1881857"/>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78"/>
            <p:cNvSpPr/>
            <p:nvPr/>
          </p:nvSpPr>
          <p:spPr>
            <a:xfrm>
              <a:off x="2788371" y="1882618"/>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78"/>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78"/>
            <p:cNvSpPr/>
            <p:nvPr/>
          </p:nvSpPr>
          <p:spPr>
            <a:xfrm>
              <a:off x="2786376" y="1885795"/>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78"/>
            <p:cNvSpPr/>
            <p:nvPr/>
          </p:nvSpPr>
          <p:spPr>
            <a:xfrm>
              <a:off x="2786280" y="1886039"/>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78"/>
            <p:cNvSpPr/>
            <p:nvPr/>
          </p:nvSpPr>
          <p:spPr>
            <a:xfrm>
              <a:off x="2787801" y="188337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78"/>
            <p:cNvSpPr/>
            <p:nvPr/>
          </p:nvSpPr>
          <p:spPr>
            <a:xfrm>
              <a:off x="2788657" y="1882237"/>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78"/>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78"/>
            <p:cNvSpPr/>
            <p:nvPr/>
          </p:nvSpPr>
          <p:spPr>
            <a:xfrm>
              <a:off x="2785289" y="188832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78"/>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78"/>
            <p:cNvSpPr/>
            <p:nvPr/>
          </p:nvSpPr>
          <p:spPr>
            <a:xfrm>
              <a:off x="2785860" y="1887601"/>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78"/>
            <p:cNvSpPr/>
            <p:nvPr/>
          </p:nvSpPr>
          <p:spPr>
            <a:xfrm>
              <a:off x="2787570" y="1883758"/>
              <a:ext cx="109" cy="204"/>
            </a:xfrm>
            <a:custGeom>
              <a:rect b="b" l="l" r="r" t="t"/>
              <a:pathLst>
                <a:path extrusionOk="0" h="15" w="8">
                  <a:moveTo>
                    <a:pt x="7"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78"/>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78"/>
            <p:cNvSpPr/>
            <p:nvPr/>
          </p:nvSpPr>
          <p:spPr>
            <a:xfrm>
              <a:off x="2787285" y="1884138"/>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78"/>
            <p:cNvSpPr/>
            <p:nvPr/>
          </p:nvSpPr>
          <p:spPr>
            <a:xfrm>
              <a:off x="2787041" y="1884464"/>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78"/>
            <p:cNvSpPr/>
            <p:nvPr/>
          </p:nvSpPr>
          <p:spPr>
            <a:xfrm>
              <a:off x="2786851" y="188484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78"/>
            <p:cNvSpPr/>
            <p:nvPr/>
          </p:nvSpPr>
          <p:spPr>
            <a:xfrm>
              <a:off x="2786715" y="1885184"/>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78"/>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78"/>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78"/>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78"/>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78"/>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78"/>
            <p:cNvSpPr/>
            <p:nvPr/>
          </p:nvSpPr>
          <p:spPr>
            <a:xfrm>
              <a:off x="2832960" y="1935570"/>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78"/>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78"/>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78"/>
            <p:cNvSpPr/>
            <p:nvPr/>
          </p:nvSpPr>
          <p:spPr>
            <a:xfrm>
              <a:off x="2833489" y="1935570"/>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78"/>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78"/>
            <p:cNvSpPr/>
            <p:nvPr/>
          </p:nvSpPr>
          <p:spPr>
            <a:xfrm>
              <a:off x="2834671" y="1935230"/>
              <a:ext cx="353" cy="163"/>
            </a:xfrm>
            <a:custGeom>
              <a:rect b="b" l="l" r="r" t="t"/>
              <a:pathLst>
                <a:path extrusionOk="0" h="12" w="26">
                  <a:moveTo>
                    <a:pt x="2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78"/>
            <p:cNvSpPr/>
            <p:nvPr/>
          </p:nvSpPr>
          <p:spPr>
            <a:xfrm>
              <a:off x="2834060" y="1935421"/>
              <a:ext cx="339" cy="109"/>
            </a:xfrm>
            <a:custGeom>
              <a:rect b="b" l="l" r="r" t="t"/>
              <a:pathLst>
                <a:path extrusionOk="0" h="8" w="25">
                  <a:moveTo>
                    <a:pt x="2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78"/>
            <p:cNvSpPr/>
            <p:nvPr/>
          </p:nvSpPr>
          <p:spPr>
            <a:xfrm>
              <a:off x="2835241" y="1934945"/>
              <a:ext cx="353" cy="204"/>
            </a:xfrm>
            <a:custGeom>
              <a:rect b="b" l="l" r="r" t="t"/>
              <a:pathLst>
                <a:path extrusionOk="0" h="15" w="26">
                  <a:moveTo>
                    <a:pt x="25"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78"/>
            <p:cNvSpPr/>
            <p:nvPr/>
          </p:nvSpPr>
          <p:spPr>
            <a:xfrm>
              <a:off x="2836056" y="1934714"/>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78"/>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78"/>
            <p:cNvSpPr/>
            <p:nvPr/>
          </p:nvSpPr>
          <p:spPr>
            <a:xfrm>
              <a:off x="2774359" y="1962182"/>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78"/>
            <p:cNvSpPr/>
            <p:nvPr/>
          </p:nvSpPr>
          <p:spPr>
            <a:xfrm>
              <a:off x="2774115" y="1962657"/>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78"/>
            <p:cNvSpPr/>
            <p:nvPr/>
          </p:nvSpPr>
          <p:spPr>
            <a:xfrm>
              <a:off x="2774590" y="1961761"/>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78"/>
            <p:cNvSpPr/>
            <p:nvPr/>
          </p:nvSpPr>
          <p:spPr>
            <a:xfrm>
              <a:off x="2775595" y="1959521"/>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78"/>
            <p:cNvSpPr/>
            <p:nvPr/>
          </p:nvSpPr>
          <p:spPr>
            <a:xfrm>
              <a:off x="2775310" y="1960145"/>
              <a:ext cx="149" cy="394"/>
            </a:xfrm>
            <a:custGeom>
              <a:rect b="b" l="l" r="r" t="t"/>
              <a:pathLst>
                <a:path extrusionOk="0" h="29" w="11">
                  <a:moveTo>
                    <a:pt x="0" y="2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78"/>
            <p:cNvSpPr/>
            <p:nvPr/>
          </p:nvSpPr>
          <p:spPr>
            <a:xfrm>
              <a:off x="2775065" y="1960756"/>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78"/>
            <p:cNvSpPr/>
            <p:nvPr/>
          </p:nvSpPr>
          <p:spPr>
            <a:xfrm>
              <a:off x="2774835" y="1961286"/>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78"/>
            <p:cNvSpPr/>
            <p:nvPr/>
          </p:nvSpPr>
          <p:spPr>
            <a:xfrm>
              <a:off x="2773884" y="1963091"/>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78"/>
            <p:cNvSpPr/>
            <p:nvPr/>
          </p:nvSpPr>
          <p:spPr>
            <a:xfrm>
              <a:off x="2772268" y="1965087"/>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78"/>
            <p:cNvSpPr/>
            <p:nvPr/>
          </p:nvSpPr>
          <p:spPr>
            <a:xfrm>
              <a:off x="2772839" y="1964517"/>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78"/>
            <p:cNvSpPr/>
            <p:nvPr/>
          </p:nvSpPr>
          <p:spPr>
            <a:xfrm>
              <a:off x="2771983" y="1965318"/>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78"/>
            <p:cNvSpPr/>
            <p:nvPr/>
          </p:nvSpPr>
          <p:spPr>
            <a:xfrm>
              <a:off x="2773599" y="1963512"/>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78"/>
            <p:cNvSpPr/>
            <p:nvPr/>
          </p:nvSpPr>
          <p:spPr>
            <a:xfrm>
              <a:off x="2773070" y="1964178"/>
              <a:ext cx="163" cy="204"/>
            </a:xfrm>
            <a:custGeom>
              <a:rect b="b" l="l" r="r" t="t"/>
              <a:pathLst>
                <a:path extrusionOk="0" h="15" w="12">
                  <a:moveTo>
                    <a:pt x="1"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78"/>
            <p:cNvSpPr/>
            <p:nvPr/>
          </p:nvSpPr>
          <p:spPr>
            <a:xfrm>
              <a:off x="2773355" y="1963852"/>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78"/>
            <p:cNvSpPr/>
            <p:nvPr/>
          </p:nvSpPr>
          <p:spPr>
            <a:xfrm>
              <a:off x="2776776" y="1956384"/>
              <a:ext cx="68" cy="299"/>
            </a:xfrm>
            <a:custGeom>
              <a:rect b="b" l="l" r="r" t="t"/>
              <a:pathLst>
                <a:path extrusionOk="0" h="22" w="5">
                  <a:moveTo>
                    <a:pt x="1" y="22"/>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78"/>
            <p:cNvSpPr/>
            <p:nvPr/>
          </p:nvSpPr>
          <p:spPr>
            <a:xfrm>
              <a:off x="2777496" y="1954062"/>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78"/>
            <p:cNvSpPr/>
            <p:nvPr/>
          </p:nvSpPr>
          <p:spPr>
            <a:xfrm>
              <a:off x="2777632" y="1953628"/>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78"/>
            <p:cNvSpPr/>
            <p:nvPr/>
          </p:nvSpPr>
          <p:spPr>
            <a:xfrm>
              <a:off x="2776926" y="1955909"/>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78"/>
            <p:cNvSpPr/>
            <p:nvPr/>
          </p:nvSpPr>
          <p:spPr>
            <a:xfrm>
              <a:off x="2777251" y="1954959"/>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78"/>
            <p:cNvSpPr/>
            <p:nvPr/>
          </p:nvSpPr>
          <p:spPr>
            <a:xfrm>
              <a:off x="2777781" y="195324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78"/>
            <p:cNvSpPr/>
            <p:nvPr/>
          </p:nvSpPr>
          <p:spPr>
            <a:xfrm>
              <a:off x="2777061" y="1955434"/>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78"/>
            <p:cNvSpPr/>
            <p:nvPr/>
          </p:nvSpPr>
          <p:spPr>
            <a:xfrm>
              <a:off x="2776586" y="1956914"/>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78"/>
            <p:cNvSpPr/>
            <p:nvPr/>
          </p:nvSpPr>
          <p:spPr>
            <a:xfrm>
              <a:off x="2776206" y="19579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78"/>
            <p:cNvSpPr/>
            <p:nvPr/>
          </p:nvSpPr>
          <p:spPr>
            <a:xfrm>
              <a:off x="2776016" y="195847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78"/>
            <p:cNvSpPr/>
            <p:nvPr/>
          </p:nvSpPr>
          <p:spPr>
            <a:xfrm>
              <a:off x="2776396" y="1957430"/>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78"/>
            <p:cNvSpPr/>
            <p:nvPr/>
          </p:nvSpPr>
          <p:spPr>
            <a:xfrm>
              <a:off x="2777401" y="1954483"/>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78"/>
            <p:cNvSpPr/>
            <p:nvPr/>
          </p:nvSpPr>
          <p:spPr>
            <a:xfrm>
              <a:off x="2772554" y="1964802"/>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78"/>
            <p:cNvSpPr/>
            <p:nvPr/>
          </p:nvSpPr>
          <p:spPr>
            <a:xfrm>
              <a:off x="2775826" y="1959005"/>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78"/>
            <p:cNvSpPr/>
            <p:nvPr/>
          </p:nvSpPr>
          <p:spPr>
            <a:xfrm>
              <a:off x="2771698" y="196550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78"/>
            <p:cNvSpPr/>
            <p:nvPr/>
          </p:nvSpPr>
          <p:spPr>
            <a:xfrm>
              <a:off x="2800401" y="1951917"/>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78"/>
            <p:cNvSpPr/>
            <p:nvPr/>
          </p:nvSpPr>
          <p:spPr>
            <a:xfrm>
              <a:off x="2800591" y="195258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78"/>
            <p:cNvSpPr/>
            <p:nvPr/>
          </p:nvSpPr>
          <p:spPr>
            <a:xfrm>
              <a:off x="2800591" y="195301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78"/>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78"/>
            <p:cNvSpPr/>
            <p:nvPr/>
          </p:nvSpPr>
          <p:spPr>
            <a:xfrm>
              <a:off x="2800550" y="19522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78"/>
            <p:cNvSpPr/>
            <p:nvPr/>
          </p:nvSpPr>
          <p:spPr>
            <a:xfrm>
              <a:off x="2783293" y="189064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78"/>
            <p:cNvSpPr/>
            <p:nvPr/>
          </p:nvSpPr>
          <p:spPr>
            <a:xfrm>
              <a:off x="2821609" y="1933425"/>
              <a:ext cx="0" cy="109"/>
            </a:xfrm>
            <a:custGeom>
              <a:rect b="b" l="l" r="r" t="t"/>
              <a:pathLst>
                <a:path extrusionOk="0" h="8" w="0">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78"/>
            <p:cNvSpPr/>
            <p:nvPr/>
          </p:nvSpPr>
          <p:spPr>
            <a:xfrm>
              <a:off x="2821555" y="193285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78"/>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78"/>
            <p:cNvSpPr/>
            <p:nvPr/>
          </p:nvSpPr>
          <p:spPr>
            <a:xfrm>
              <a:off x="2782913" y="1890262"/>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78"/>
            <p:cNvSpPr/>
            <p:nvPr/>
          </p:nvSpPr>
          <p:spPr>
            <a:xfrm>
              <a:off x="2783198" y="1890547"/>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78"/>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78"/>
            <p:cNvSpPr/>
            <p:nvPr/>
          </p:nvSpPr>
          <p:spPr>
            <a:xfrm>
              <a:off x="2821650" y="1933995"/>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78"/>
            <p:cNvSpPr/>
            <p:nvPr/>
          </p:nvSpPr>
          <p:spPr>
            <a:xfrm>
              <a:off x="2782574" y="18899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78"/>
            <p:cNvSpPr/>
            <p:nvPr/>
          </p:nvSpPr>
          <p:spPr>
            <a:xfrm>
              <a:off x="2782723" y="1890072"/>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78"/>
            <p:cNvSpPr/>
            <p:nvPr/>
          </p:nvSpPr>
          <p:spPr>
            <a:xfrm>
              <a:off x="2783103" y="1890411"/>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78"/>
            <p:cNvSpPr/>
            <p:nvPr/>
          </p:nvSpPr>
          <p:spPr>
            <a:xfrm>
              <a:off x="2783334" y="1890696"/>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78"/>
            <p:cNvSpPr/>
            <p:nvPr/>
          </p:nvSpPr>
          <p:spPr>
            <a:xfrm>
              <a:off x="2821324" y="1935950"/>
              <a:ext cx="0" cy="14"/>
            </a:xfrm>
            <a:custGeom>
              <a:rect b="b" l="l" r="r" t="t"/>
              <a:pathLst>
                <a:path extrusionOk="0" h="1" w="0">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78"/>
            <p:cNvSpPr/>
            <p:nvPr/>
          </p:nvSpPr>
          <p:spPr>
            <a:xfrm>
              <a:off x="2821609" y="1934945"/>
              <a:ext cx="0" cy="68"/>
            </a:xfrm>
            <a:custGeom>
              <a:rect b="b" l="l" r="r" t="t"/>
              <a:pathLst>
                <a:path extrusionOk="0" h="5" w="0">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78"/>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78"/>
            <p:cNvSpPr/>
            <p:nvPr/>
          </p:nvSpPr>
          <p:spPr>
            <a:xfrm>
              <a:off x="2821039" y="1936330"/>
              <a:ext cx="0" cy="54"/>
            </a:xfrm>
            <a:custGeom>
              <a:rect b="b" l="l" r="r" t="t"/>
              <a:pathLst>
                <a:path extrusionOk="0" h="4" w="0">
                  <a:moveTo>
                    <a:pt x="0" y="4"/>
                  </a:moveTo>
                  <a:lnTo>
                    <a:pt x="0"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78"/>
            <p:cNvSpPr/>
            <p:nvPr/>
          </p:nvSpPr>
          <p:spPr>
            <a:xfrm>
              <a:off x="2821460" y="1935421"/>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78"/>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78"/>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78"/>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78"/>
            <p:cNvSpPr/>
            <p:nvPr/>
          </p:nvSpPr>
          <p:spPr>
            <a:xfrm>
              <a:off x="2186141" y="168088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78"/>
            <p:cNvSpPr/>
            <p:nvPr/>
          </p:nvSpPr>
          <p:spPr>
            <a:xfrm>
              <a:off x="2187187" y="1681358"/>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78"/>
            <p:cNvSpPr/>
            <p:nvPr/>
          </p:nvSpPr>
          <p:spPr>
            <a:xfrm>
              <a:off x="2188327" y="1682024"/>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78"/>
            <p:cNvSpPr/>
            <p:nvPr/>
          </p:nvSpPr>
          <p:spPr>
            <a:xfrm>
              <a:off x="2185571" y="1680652"/>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78"/>
            <p:cNvSpPr/>
            <p:nvPr/>
          </p:nvSpPr>
          <p:spPr>
            <a:xfrm>
              <a:off x="2186657" y="168112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78"/>
            <p:cNvSpPr/>
            <p:nvPr/>
          </p:nvSpPr>
          <p:spPr>
            <a:xfrm>
              <a:off x="2184756" y="1680313"/>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78"/>
            <p:cNvSpPr/>
            <p:nvPr/>
          </p:nvSpPr>
          <p:spPr>
            <a:xfrm>
              <a:off x="2185137" y="1680462"/>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78"/>
            <p:cNvSpPr/>
            <p:nvPr/>
          </p:nvSpPr>
          <p:spPr>
            <a:xfrm>
              <a:off x="2183616" y="167989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78"/>
            <p:cNvSpPr/>
            <p:nvPr/>
          </p:nvSpPr>
          <p:spPr>
            <a:xfrm>
              <a:off x="2175347" y="1698615"/>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78"/>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78"/>
            <p:cNvSpPr/>
            <p:nvPr/>
          </p:nvSpPr>
          <p:spPr>
            <a:xfrm>
              <a:off x="2187703" y="1681698"/>
              <a:ext cx="258" cy="109"/>
            </a:xfrm>
            <a:custGeom>
              <a:rect b="b" l="l" r="r" t="t"/>
              <a:pathLst>
                <a:path extrusionOk="0" h="8" w="19">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78"/>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78"/>
            <p:cNvSpPr/>
            <p:nvPr/>
          </p:nvSpPr>
          <p:spPr>
            <a:xfrm>
              <a:off x="2183711" y="16799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78"/>
            <p:cNvSpPr/>
            <p:nvPr/>
          </p:nvSpPr>
          <p:spPr>
            <a:xfrm>
              <a:off x="2184145" y="168008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78"/>
            <p:cNvSpPr/>
            <p:nvPr/>
          </p:nvSpPr>
          <p:spPr>
            <a:xfrm>
              <a:off x="2183860" y="167998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78"/>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78"/>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78"/>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78"/>
            <p:cNvSpPr/>
            <p:nvPr/>
          </p:nvSpPr>
          <p:spPr>
            <a:xfrm>
              <a:off x="2170215" y="16668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78"/>
            <p:cNvSpPr/>
            <p:nvPr/>
          </p:nvSpPr>
          <p:spPr>
            <a:xfrm>
              <a:off x="2170636" y="1667061"/>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78"/>
            <p:cNvSpPr/>
            <p:nvPr/>
          </p:nvSpPr>
          <p:spPr>
            <a:xfrm>
              <a:off x="2175252" y="1670524"/>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78"/>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78"/>
            <p:cNvSpPr/>
            <p:nvPr/>
          </p:nvSpPr>
          <p:spPr>
            <a:xfrm>
              <a:off x="2175592" y="167080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78"/>
            <p:cNvSpPr/>
            <p:nvPr/>
          </p:nvSpPr>
          <p:spPr>
            <a:xfrm>
              <a:off x="2174587" y="166985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78"/>
            <p:cNvSpPr/>
            <p:nvPr/>
          </p:nvSpPr>
          <p:spPr>
            <a:xfrm>
              <a:off x="2174207" y="1669573"/>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78"/>
            <p:cNvSpPr/>
            <p:nvPr/>
          </p:nvSpPr>
          <p:spPr>
            <a:xfrm>
              <a:off x="2171070" y="1667346"/>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78"/>
            <p:cNvSpPr/>
            <p:nvPr/>
          </p:nvSpPr>
          <p:spPr>
            <a:xfrm>
              <a:off x="2173786" y="1669247"/>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78"/>
            <p:cNvSpPr/>
            <p:nvPr/>
          </p:nvSpPr>
          <p:spPr>
            <a:xfrm>
              <a:off x="2174926" y="16701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78"/>
            <p:cNvSpPr/>
            <p:nvPr/>
          </p:nvSpPr>
          <p:spPr>
            <a:xfrm>
              <a:off x="2171546" y="166767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78"/>
            <p:cNvSpPr/>
            <p:nvPr/>
          </p:nvSpPr>
          <p:spPr>
            <a:xfrm>
              <a:off x="2172971" y="1668623"/>
              <a:ext cx="54" cy="68"/>
            </a:xfrm>
            <a:custGeom>
              <a:rect b="b" l="l" r="r" t="t"/>
              <a:pathLst>
                <a:path extrusionOk="0" h="5" w="4">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78"/>
            <p:cNvSpPr/>
            <p:nvPr/>
          </p:nvSpPr>
          <p:spPr>
            <a:xfrm>
              <a:off x="2173351" y="1668908"/>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78"/>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78"/>
            <p:cNvSpPr/>
            <p:nvPr/>
          </p:nvSpPr>
          <p:spPr>
            <a:xfrm>
              <a:off x="2168599" y="166343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78"/>
            <p:cNvSpPr/>
            <p:nvPr/>
          </p:nvSpPr>
          <p:spPr>
            <a:xfrm>
              <a:off x="2168409" y="166387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78"/>
            <p:cNvSpPr/>
            <p:nvPr/>
          </p:nvSpPr>
          <p:spPr>
            <a:xfrm>
              <a:off x="2168450" y="1663680"/>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78"/>
            <p:cNvSpPr/>
            <p:nvPr/>
          </p:nvSpPr>
          <p:spPr>
            <a:xfrm>
              <a:off x="2168735" y="166334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78"/>
            <p:cNvSpPr/>
            <p:nvPr/>
          </p:nvSpPr>
          <p:spPr>
            <a:xfrm>
              <a:off x="2168694" y="166334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78"/>
            <p:cNvSpPr/>
            <p:nvPr/>
          </p:nvSpPr>
          <p:spPr>
            <a:xfrm>
              <a:off x="2168640" y="166339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78"/>
            <p:cNvSpPr/>
            <p:nvPr/>
          </p:nvSpPr>
          <p:spPr>
            <a:xfrm>
              <a:off x="2168504" y="16635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78"/>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78"/>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78"/>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78"/>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78"/>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78"/>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78"/>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78"/>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78"/>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78"/>
            <p:cNvSpPr/>
            <p:nvPr/>
          </p:nvSpPr>
          <p:spPr>
            <a:xfrm>
              <a:off x="2156855" y="164647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78"/>
            <p:cNvSpPr/>
            <p:nvPr/>
          </p:nvSpPr>
          <p:spPr>
            <a:xfrm>
              <a:off x="2157045" y="1646423"/>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78"/>
            <p:cNvSpPr/>
            <p:nvPr/>
          </p:nvSpPr>
          <p:spPr>
            <a:xfrm>
              <a:off x="2156570" y="1646518"/>
              <a:ext cx="204" cy="68"/>
            </a:xfrm>
            <a:custGeom>
              <a:rect b="b" l="l" r="r" t="t"/>
              <a:pathLst>
                <a:path extrusionOk="0" h="5" w="15">
                  <a:moveTo>
                    <a:pt x="1" y="4"/>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78"/>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78"/>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78"/>
            <p:cNvSpPr/>
            <p:nvPr/>
          </p:nvSpPr>
          <p:spPr>
            <a:xfrm>
              <a:off x="2157235" y="164638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78"/>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78"/>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78"/>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78"/>
            <p:cNvSpPr/>
            <p:nvPr/>
          </p:nvSpPr>
          <p:spPr>
            <a:xfrm>
              <a:off x="2156244" y="1646614"/>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78"/>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78"/>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78"/>
            <p:cNvSpPr/>
            <p:nvPr/>
          </p:nvSpPr>
          <p:spPr>
            <a:xfrm>
              <a:off x="2154248" y="1646614"/>
              <a:ext cx="394" cy="14"/>
            </a:xfrm>
            <a:custGeom>
              <a:rect b="b" l="l" r="r" t="t"/>
              <a:pathLst>
                <a:path extrusionOk="0" h="1" w="29">
                  <a:moveTo>
                    <a:pt x="0" y="1"/>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78"/>
            <p:cNvSpPr/>
            <p:nvPr/>
          </p:nvSpPr>
          <p:spPr>
            <a:xfrm>
              <a:off x="2153813" y="1646573"/>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78"/>
            <p:cNvSpPr/>
            <p:nvPr/>
          </p:nvSpPr>
          <p:spPr>
            <a:xfrm>
              <a:off x="2153433" y="1646518"/>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78"/>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78"/>
            <p:cNvSpPr/>
            <p:nvPr/>
          </p:nvSpPr>
          <p:spPr>
            <a:xfrm>
              <a:off x="2152958" y="1646478"/>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78"/>
            <p:cNvSpPr/>
            <p:nvPr/>
          </p:nvSpPr>
          <p:spPr>
            <a:xfrm>
              <a:off x="2155864" y="1646614"/>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78"/>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78"/>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78"/>
            <p:cNvSpPr/>
            <p:nvPr/>
          </p:nvSpPr>
          <p:spPr>
            <a:xfrm>
              <a:off x="2211667" y="1642866"/>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78"/>
            <p:cNvSpPr/>
            <p:nvPr/>
          </p:nvSpPr>
          <p:spPr>
            <a:xfrm>
              <a:off x="2209332" y="164214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78"/>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78"/>
            <p:cNvSpPr/>
            <p:nvPr/>
          </p:nvSpPr>
          <p:spPr>
            <a:xfrm>
              <a:off x="2212088" y="1642961"/>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78"/>
            <p:cNvSpPr/>
            <p:nvPr/>
          </p:nvSpPr>
          <p:spPr>
            <a:xfrm>
              <a:off x="2209807" y="164233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78"/>
            <p:cNvSpPr/>
            <p:nvPr/>
          </p:nvSpPr>
          <p:spPr>
            <a:xfrm>
              <a:off x="2209481" y="1642201"/>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78"/>
            <p:cNvSpPr/>
            <p:nvPr/>
          </p:nvSpPr>
          <p:spPr>
            <a:xfrm>
              <a:off x="2209576" y="1642242"/>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78"/>
            <p:cNvSpPr/>
            <p:nvPr/>
          </p:nvSpPr>
          <p:spPr>
            <a:xfrm>
              <a:off x="2209291" y="1642051"/>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78"/>
            <p:cNvSpPr/>
            <p:nvPr/>
          </p:nvSpPr>
          <p:spPr>
            <a:xfrm>
              <a:off x="2209956" y="1642432"/>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78"/>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78"/>
            <p:cNvSpPr/>
            <p:nvPr/>
          </p:nvSpPr>
          <p:spPr>
            <a:xfrm>
              <a:off x="2209196" y="164201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78"/>
            <p:cNvSpPr/>
            <p:nvPr/>
          </p:nvSpPr>
          <p:spPr>
            <a:xfrm>
              <a:off x="2210187" y="164248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78"/>
            <p:cNvSpPr/>
            <p:nvPr/>
          </p:nvSpPr>
          <p:spPr>
            <a:xfrm>
              <a:off x="2210472" y="1642581"/>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78"/>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78"/>
            <p:cNvSpPr/>
            <p:nvPr/>
          </p:nvSpPr>
          <p:spPr>
            <a:xfrm>
              <a:off x="2210757" y="164267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78"/>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78"/>
            <p:cNvSpPr/>
            <p:nvPr/>
          </p:nvSpPr>
          <p:spPr>
            <a:xfrm>
              <a:off x="2208286" y="16483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78"/>
            <p:cNvSpPr/>
            <p:nvPr/>
          </p:nvSpPr>
          <p:spPr>
            <a:xfrm>
              <a:off x="2208191" y="164832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78"/>
            <p:cNvSpPr/>
            <p:nvPr/>
          </p:nvSpPr>
          <p:spPr>
            <a:xfrm>
              <a:off x="2209956" y="1649085"/>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78"/>
            <p:cNvSpPr/>
            <p:nvPr/>
          </p:nvSpPr>
          <p:spPr>
            <a:xfrm>
              <a:off x="2209427" y="1648895"/>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78"/>
            <p:cNvSpPr/>
            <p:nvPr/>
          </p:nvSpPr>
          <p:spPr>
            <a:xfrm>
              <a:off x="2208381" y="164847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78"/>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78"/>
            <p:cNvSpPr/>
            <p:nvPr/>
          </p:nvSpPr>
          <p:spPr>
            <a:xfrm>
              <a:off x="2208531" y="1648514"/>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78"/>
            <p:cNvSpPr/>
            <p:nvPr/>
          </p:nvSpPr>
          <p:spPr>
            <a:xfrm>
              <a:off x="2208816" y="16486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78"/>
            <p:cNvSpPr/>
            <p:nvPr/>
          </p:nvSpPr>
          <p:spPr>
            <a:xfrm>
              <a:off x="2209047" y="164880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78"/>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78"/>
            <p:cNvSpPr/>
            <p:nvPr/>
          </p:nvSpPr>
          <p:spPr>
            <a:xfrm>
              <a:off x="2174492" y="164632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78"/>
            <p:cNvSpPr/>
            <p:nvPr/>
          </p:nvSpPr>
          <p:spPr>
            <a:xfrm>
              <a:off x="2174356" y="16464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78"/>
            <p:cNvSpPr/>
            <p:nvPr/>
          </p:nvSpPr>
          <p:spPr>
            <a:xfrm>
              <a:off x="2174166" y="164666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78"/>
            <p:cNvSpPr/>
            <p:nvPr/>
          </p:nvSpPr>
          <p:spPr>
            <a:xfrm>
              <a:off x="2174587"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78"/>
            <p:cNvSpPr/>
            <p:nvPr/>
          </p:nvSpPr>
          <p:spPr>
            <a:xfrm>
              <a:off x="2173732" y="164727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78"/>
            <p:cNvSpPr/>
            <p:nvPr/>
          </p:nvSpPr>
          <p:spPr>
            <a:xfrm>
              <a:off x="2173976" y="164689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78"/>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78"/>
            <p:cNvSpPr/>
            <p:nvPr/>
          </p:nvSpPr>
          <p:spPr>
            <a:xfrm>
              <a:off x="2174682"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78"/>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78"/>
            <p:cNvSpPr/>
            <p:nvPr/>
          </p:nvSpPr>
          <p:spPr>
            <a:xfrm>
              <a:off x="2184906" y="1639635"/>
              <a:ext cx="489" cy="339"/>
            </a:xfrm>
            <a:custGeom>
              <a:rect b="b" l="l" r="r" t="t"/>
              <a:pathLst>
                <a:path extrusionOk="0" h="25" w="36">
                  <a:moveTo>
                    <a:pt x="0" y="25"/>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78"/>
            <p:cNvSpPr/>
            <p:nvPr/>
          </p:nvSpPr>
          <p:spPr>
            <a:xfrm>
              <a:off x="2173501" y="164771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78"/>
            <p:cNvSpPr/>
            <p:nvPr/>
          </p:nvSpPr>
          <p:spPr>
            <a:xfrm>
              <a:off x="2184376" y="1640056"/>
              <a:ext cx="353" cy="299"/>
            </a:xfrm>
            <a:custGeom>
              <a:rect b="b" l="l" r="r" t="t"/>
              <a:pathLst>
                <a:path extrusionOk="0" h="22" w="26">
                  <a:moveTo>
                    <a:pt x="1"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78"/>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78"/>
            <p:cNvSpPr/>
            <p:nvPr/>
          </p:nvSpPr>
          <p:spPr>
            <a:xfrm>
              <a:off x="2183860" y="1640490"/>
              <a:ext cx="339" cy="244"/>
            </a:xfrm>
            <a:custGeom>
              <a:rect b="b" l="l" r="r" t="t"/>
              <a:pathLst>
                <a:path extrusionOk="0" h="18" w="25">
                  <a:moveTo>
                    <a:pt x="0"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78"/>
            <p:cNvSpPr/>
            <p:nvPr/>
          </p:nvSpPr>
          <p:spPr>
            <a:xfrm>
              <a:off x="2183385" y="1640911"/>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78"/>
            <p:cNvSpPr/>
            <p:nvPr/>
          </p:nvSpPr>
          <p:spPr>
            <a:xfrm>
              <a:off x="2173501" y="1647754"/>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78"/>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78"/>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78"/>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78"/>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78"/>
            <p:cNvSpPr/>
            <p:nvPr/>
          </p:nvSpPr>
          <p:spPr>
            <a:xfrm>
              <a:off x="2073244" y="1623043"/>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78"/>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78"/>
            <p:cNvSpPr/>
            <p:nvPr/>
          </p:nvSpPr>
          <p:spPr>
            <a:xfrm>
              <a:off x="2074480" y="162336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78"/>
            <p:cNvSpPr/>
            <p:nvPr/>
          </p:nvSpPr>
          <p:spPr>
            <a:xfrm>
              <a:off x="2072769" y="1622853"/>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78"/>
            <p:cNvSpPr/>
            <p:nvPr/>
          </p:nvSpPr>
          <p:spPr>
            <a:xfrm>
              <a:off x="2072253" y="162260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78"/>
            <p:cNvSpPr/>
            <p:nvPr/>
          </p:nvSpPr>
          <p:spPr>
            <a:xfrm>
              <a:off x="2074005" y="1623274"/>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78"/>
            <p:cNvSpPr/>
            <p:nvPr/>
          </p:nvSpPr>
          <p:spPr>
            <a:xfrm>
              <a:off x="2073679" y="1623179"/>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78"/>
            <p:cNvSpPr/>
            <p:nvPr/>
          </p:nvSpPr>
          <p:spPr>
            <a:xfrm>
              <a:off x="2074249" y="1623328"/>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78"/>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78"/>
            <p:cNvSpPr/>
            <p:nvPr/>
          </p:nvSpPr>
          <p:spPr>
            <a:xfrm>
              <a:off x="2091031" y="163572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78"/>
            <p:cNvSpPr/>
            <p:nvPr/>
          </p:nvSpPr>
          <p:spPr>
            <a:xfrm>
              <a:off x="2091167" y="1635208"/>
              <a:ext cx="109" cy="204"/>
            </a:xfrm>
            <a:custGeom>
              <a:rect b="b" l="l" r="r" t="t"/>
              <a:pathLst>
                <a:path extrusionOk="0" h="15" w="8">
                  <a:moveTo>
                    <a:pt x="8"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78"/>
            <p:cNvSpPr/>
            <p:nvPr/>
          </p:nvSpPr>
          <p:spPr>
            <a:xfrm>
              <a:off x="2091547" y="1634353"/>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78"/>
            <p:cNvSpPr/>
            <p:nvPr/>
          </p:nvSpPr>
          <p:spPr>
            <a:xfrm>
              <a:off x="2092362" y="1633213"/>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78"/>
            <p:cNvSpPr/>
            <p:nvPr/>
          </p:nvSpPr>
          <p:spPr>
            <a:xfrm>
              <a:off x="2092117" y="16335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78"/>
            <p:cNvSpPr/>
            <p:nvPr/>
          </p:nvSpPr>
          <p:spPr>
            <a:xfrm>
              <a:off x="2092647" y="163292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78"/>
            <p:cNvSpPr/>
            <p:nvPr/>
          </p:nvSpPr>
          <p:spPr>
            <a:xfrm>
              <a:off x="2091832" y="163397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78"/>
            <p:cNvSpPr/>
            <p:nvPr/>
          </p:nvSpPr>
          <p:spPr>
            <a:xfrm>
              <a:off x="2090746" y="1637734"/>
              <a:ext cx="14" cy="95"/>
            </a:xfrm>
            <a:custGeom>
              <a:rect b="b" l="l" r="r" t="t"/>
              <a:pathLst>
                <a:path extrusionOk="0" h="7"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78"/>
            <p:cNvSpPr/>
            <p:nvPr/>
          </p:nvSpPr>
          <p:spPr>
            <a:xfrm>
              <a:off x="2093448" y="163226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78"/>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78"/>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78"/>
            <p:cNvSpPr/>
            <p:nvPr/>
          </p:nvSpPr>
          <p:spPr>
            <a:xfrm>
              <a:off x="2091357" y="163477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78"/>
            <p:cNvSpPr/>
            <p:nvPr/>
          </p:nvSpPr>
          <p:spPr>
            <a:xfrm>
              <a:off x="2093163" y="163245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78"/>
            <p:cNvSpPr/>
            <p:nvPr/>
          </p:nvSpPr>
          <p:spPr>
            <a:xfrm>
              <a:off x="2092878" y="163268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78"/>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78"/>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78"/>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78"/>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78"/>
            <p:cNvSpPr/>
            <p:nvPr/>
          </p:nvSpPr>
          <p:spPr>
            <a:xfrm>
              <a:off x="2215319" y="165450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78"/>
            <p:cNvSpPr/>
            <p:nvPr/>
          </p:nvSpPr>
          <p:spPr>
            <a:xfrm>
              <a:off x="2213948" y="1655127"/>
              <a:ext cx="679" cy="434"/>
            </a:xfrm>
            <a:custGeom>
              <a:rect b="b" l="l" r="r" t="t"/>
              <a:pathLst>
                <a:path extrusionOk="0" h="32" w="50">
                  <a:moveTo>
                    <a:pt x="49" y="0"/>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78"/>
            <p:cNvSpPr/>
            <p:nvPr/>
          </p:nvSpPr>
          <p:spPr>
            <a:xfrm>
              <a:off x="2215659" y="1654122"/>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78"/>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78"/>
            <p:cNvSpPr/>
            <p:nvPr/>
          </p:nvSpPr>
          <p:spPr>
            <a:xfrm>
              <a:off x="2249548" y="165649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78"/>
            <p:cNvSpPr/>
            <p:nvPr/>
          </p:nvSpPr>
          <p:spPr>
            <a:xfrm>
              <a:off x="2249304" y="1656172"/>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78"/>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78"/>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78"/>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78"/>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78"/>
            <p:cNvSpPr/>
            <p:nvPr/>
          </p:nvSpPr>
          <p:spPr>
            <a:xfrm>
              <a:off x="2250119" y="1657313"/>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78"/>
            <p:cNvSpPr/>
            <p:nvPr/>
          </p:nvSpPr>
          <p:spPr>
            <a:xfrm>
              <a:off x="2249928" y="1657068"/>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78"/>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78"/>
            <p:cNvSpPr/>
            <p:nvPr/>
          </p:nvSpPr>
          <p:spPr>
            <a:xfrm>
              <a:off x="2249738" y="1656837"/>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78"/>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78"/>
            <p:cNvSpPr/>
            <p:nvPr/>
          </p:nvSpPr>
          <p:spPr>
            <a:xfrm>
              <a:off x="2247933" y="1653796"/>
              <a:ext cx="149" cy="299"/>
            </a:xfrm>
            <a:custGeom>
              <a:rect b="b" l="l" r="r" t="t"/>
              <a:pathLst>
                <a:path extrusionOk="0" h="22" w="11">
                  <a:moveTo>
                    <a:pt x="11"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78"/>
            <p:cNvSpPr/>
            <p:nvPr/>
          </p:nvSpPr>
          <p:spPr>
            <a:xfrm>
              <a:off x="2255482" y="16754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78"/>
            <p:cNvSpPr/>
            <p:nvPr/>
          </p:nvSpPr>
          <p:spPr>
            <a:xfrm>
              <a:off x="2248258" y="1654366"/>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78"/>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78"/>
            <p:cNvSpPr/>
            <p:nvPr/>
          </p:nvSpPr>
          <p:spPr>
            <a:xfrm>
              <a:off x="2247593" y="1653226"/>
              <a:ext cx="204" cy="339"/>
            </a:xfrm>
            <a:custGeom>
              <a:rect b="b" l="l" r="r" t="t"/>
              <a:pathLst>
                <a:path extrusionOk="0" h="25" w="15">
                  <a:moveTo>
                    <a:pt x="15"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78"/>
            <p:cNvSpPr/>
            <p:nvPr/>
          </p:nvSpPr>
          <p:spPr>
            <a:xfrm>
              <a:off x="2247267" y="1652601"/>
              <a:ext cx="149" cy="353"/>
            </a:xfrm>
            <a:custGeom>
              <a:rect b="b" l="l" r="r" t="t"/>
              <a:pathLst>
                <a:path extrusionOk="0" h="26" w="11">
                  <a:moveTo>
                    <a:pt x="11"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78"/>
            <p:cNvSpPr/>
            <p:nvPr/>
          </p:nvSpPr>
          <p:spPr>
            <a:xfrm>
              <a:off x="2246697" y="1651610"/>
              <a:ext cx="394" cy="679"/>
            </a:xfrm>
            <a:custGeom>
              <a:rect b="b" l="l" r="r" t="t"/>
              <a:pathLst>
                <a:path extrusionOk="0" h="50" w="29">
                  <a:moveTo>
                    <a:pt x="28" y="49"/>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78"/>
            <p:cNvSpPr/>
            <p:nvPr/>
          </p:nvSpPr>
          <p:spPr>
            <a:xfrm>
              <a:off x="2246317" y="1650890"/>
              <a:ext cx="244" cy="448"/>
            </a:xfrm>
            <a:custGeom>
              <a:rect b="b" l="l" r="r" t="t"/>
              <a:pathLst>
                <a:path extrusionOk="0" h="33" w="18">
                  <a:moveTo>
                    <a:pt x="18"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78"/>
            <p:cNvSpPr/>
            <p:nvPr/>
          </p:nvSpPr>
          <p:spPr>
            <a:xfrm>
              <a:off x="2249073" y="1655792"/>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78"/>
            <p:cNvSpPr/>
            <p:nvPr/>
          </p:nvSpPr>
          <p:spPr>
            <a:xfrm>
              <a:off x="2248829" y="1655357"/>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78"/>
            <p:cNvSpPr/>
            <p:nvPr/>
          </p:nvSpPr>
          <p:spPr>
            <a:xfrm>
              <a:off x="2248544" y="1654882"/>
              <a:ext cx="163" cy="258"/>
            </a:xfrm>
            <a:custGeom>
              <a:rect b="b" l="l" r="r" t="t"/>
              <a:pathLst>
                <a:path extrusionOk="0" h="19" w="12">
                  <a:moveTo>
                    <a:pt x="1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78"/>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78"/>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78"/>
            <p:cNvSpPr/>
            <p:nvPr/>
          </p:nvSpPr>
          <p:spPr>
            <a:xfrm>
              <a:off x="2250784" y="1708364"/>
              <a:ext cx="204" cy="54"/>
            </a:xfrm>
            <a:custGeom>
              <a:rect b="b" l="l" r="r" t="t"/>
              <a:pathLst>
                <a:path extrusionOk="0" h="4" w="15">
                  <a:moveTo>
                    <a:pt x="1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78"/>
            <p:cNvSpPr/>
            <p:nvPr/>
          </p:nvSpPr>
          <p:spPr>
            <a:xfrm>
              <a:off x="2240845" y="170960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78"/>
            <p:cNvSpPr/>
            <p:nvPr/>
          </p:nvSpPr>
          <p:spPr>
            <a:xfrm>
              <a:off x="2251015" y="170826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78"/>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78"/>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78"/>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78"/>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78"/>
            <p:cNvSpPr/>
            <p:nvPr/>
          </p:nvSpPr>
          <p:spPr>
            <a:xfrm>
              <a:off x="2250214" y="1708459"/>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78"/>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78"/>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78"/>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78"/>
            <p:cNvSpPr/>
            <p:nvPr/>
          </p:nvSpPr>
          <p:spPr>
            <a:xfrm>
              <a:off x="2255631" y="169357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78"/>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78"/>
            <p:cNvSpPr/>
            <p:nvPr/>
          </p:nvSpPr>
          <p:spPr>
            <a:xfrm>
              <a:off x="2247023" y="168939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78"/>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78"/>
            <p:cNvSpPr/>
            <p:nvPr/>
          </p:nvSpPr>
          <p:spPr>
            <a:xfrm>
              <a:off x="2253581" y="169266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78"/>
            <p:cNvSpPr/>
            <p:nvPr/>
          </p:nvSpPr>
          <p:spPr>
            <a:xfrm>
              <a:off x="2214233" y="1690822"/>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78"/>
            <p:cNvSpPr/>
            <p:nvPr/>
          </p:nvSpPr>
          <p:spPr>
            <a:xfrm>
              <a:off x="2253296" y="1692533"/>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78"/>
            <p:cNvSpPr/>
            <p:nvPr/>
          </p:nvSpPr>
          <p:spPr>
            <a:xfrm>
              <a:off x="2254056" y="1692913"/>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78"/>
            <p:cNvSpPr/>
            <p:nvPr/>
          </p:nvSpPr>
          <p:spPr>
            <a:xfrm>
              <a:off x="2253011" y="1692383"/>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78"/>
            <p:cNvSpPr/>
            <p:nvPr/>
          </p:nvSpPr>
          <p:spPr>
            <a:xfrm>
              <a:off x="2213758" y="169048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78"/>
            <p:cNvSpPr/>
            <p:nvPr/>
          </p:nvSpPr>
          <p:spPr>
            <a:xfrm>
              <a:off x="2214708" y="1691243"/>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78"/>
            <p:cNvSpPr/>
            <p:nvPr/>
          </p:nvSpPr>
          <p:spPr>
            <a:xfrm>
              <a:off x="2252820" y="1692247"/>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78"/>
            <p:cNvSpPr/>
            <p:nvPr/>
          </p:nvSpPr>
          <p:spPr>
            <a:xfrm>
              <a:off x="2254531" y="1693144"/>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78"/>
            <p:cNvSpPr/>
            <p:nvPr/>
          </p:nvSpPr>
          <p:spPr>
            <a:xfrm>
              <a:off x="2255061" y="1693334"/>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78"/>
            <p:cNvSpPr/>
            <p:nvPr/>
          </p:nvSpPr>
          <p:spPr>
            <a:xfrm>
              <a:off x="2252400" y="1691867"/>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78"/>
            <p:cNvSpPr/>
            <p:nvPr/>
          </p:nvSpPr>
          <p:spPr>
            <a:xfrm>
              <a:off x="2252495" y="1692003"/>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78"/>
            <p:cNvSpPr/>
            <p:nvPr/>
          </p:nvSpPr>
          <p:spPr>
            <a:xfrm>
              <a:off x="2252305" y="1691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78"/>
            <p:cNvSpPr/>
            <p:nvPr/>
          </p:nvSpPr>
          <p:spPr>
            <a:xfrm>
              <a:off x="2252250" y="1691718"/>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78"/>
            <p:cNvSpPr/>
            <p:nvPr/>
          </p:nvSpPr>
          <p:spPr>
            <a:xfrm>
              <a:off x="2252209" y="16916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78"/>
            <p:cNvSpPr/>
            <p:nvPr/>
          </p:nvSpPr>
          <p:spPr>
            <a:xfrm>
              <a:off x="2252630" y="169209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78"/>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78"/>
            <p:cNvSpPr/>
            <p:nvPr/>
          </p:nvSpPr>
          <p:spPr>
            <a:xfrm>
              <a:off x="2198823" y="171097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78"/>
            <p:cNvSpPr/>
            <p:nvPr/>
          </p:nvSpPr>
          <p:spPr>
            <a:xfrm>
              <a:off x="2198728" y="171178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78"/>
            <p:cNvSpPr/>
            <p:nvPr/>
          </p:nvSpPr>
          <p:spPr>
            <a:xfrm>
              <a:off x="2198728" y="171391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78"/>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78"/>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78"/>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78"/>
            <p:cNvSpPr/>
            <p:nvPr/>
          </p:nvSpPr>
          <p:spPr>
            <a:xfrm>
              <a:off x="2199828" y="1716103"/>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78"/>
            <p:cNvSpPr/>
            <p:nvPr/>
          </p:nvSpPr>
          <p:spPr>
            <a:xfrm>
              <a:off x="2198687" y="17133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78"/>
            <p:cNvSpPr/>
            <p:nvPr/>
          </p:nvSpPr>
          <p:spPr>
            <a:xfrm>
              <a:off x="2201538" y="1717583"/>
              <a:ext cx="394" cy="339"/>
            </a:xfrm>
            <a:custGeom>
              <a:rect b="b" l="l" r="r" t="t"/>
              <a:pathLst>
                <a:path extrusionOk="0" h="25" w="29">
                  <a:moveTo>
                    <a:pt x="29"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78"/>
            <p:cNvSpPr/>
            <p:nvPr/>
          </p:nvSpPr>
          <p:spPr>
            <a:xfrm>
              <a:off x="2198918" y="1709980"/>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78"/>
            <p:cNvSpPr/>
            <p:nvPr/>
          </p:nvSpPr>
          <p:spPr>
            <a:xfrm>
              <a:off x="2200873" y="1717108"/>
              <a:ext cx="339" cy="244"/>
            </a:xfrm>
            <a:custGeom>
              <a:rect b="b" l="l" r="r" t="t"/>
              <a:pathLst>
                <a:path extrusionOk="0" h="18" w="25">
                  <a:moveTo>
                    <a:pt x="2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78"/>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78"/>
            <p:cNvSpPr/>
            <p:nvPr/>
          </p:nvSpPr>
          <p:spPr>
            <a:xfrm>
              <a:off x="2200343" y="1716578"/>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78"/>
            <p:cNvSpPr/>
            <p:nvPr/>
          </p:nvSpPr>
          <p:spPr>
            <a:xfrm>
              <a:off x="2199108" y="1709029"/>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78"/>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78"/>
            <p:cNvSpPr/>
            <p:nvPr/>
          </p:nvSpPr>
          <p:spPr>
            <a:xfrm>
              <a:off x="2199352" y="17082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78"/>
            <p:cNvSpPr/>
            <p:nvPr/>
          </p:nvSpPr>
          <p:spPr>
            <a:xfrm>
              <a:off x="2216609" y="1712967"/>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78"/>
            <p:cNvSpPr/>
            <p:nvPr/>
          </p:nvSpPr>
          <p:spPr>
            <a:xfrm>
              <a:off x="2216745" y="171311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78"/>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78"/>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78"/>
            <p:cNvSpPr/>
            <p:nvPr/>
          </p:nvSpPr>
          <p:spPr>
            <a:xfrm>
              <a:off x="2221782" y="16200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78"/>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78"/>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78"/>
            <p:cNvSpPr/>
            <p:nvPr/>
          </p:nvSpPr>
          <p:spPr>
            <a:xfrm>
              <a:off x="2213609" y="1650510"/>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78"/>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78"/>
            <p:cNvSpPr/>
            <p:nvPr/>
          </p:nvSpPr>
          <p:spPr>
            <a:xfrm>
              <a:off x="2214654" y="1650985"/>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78"/>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78"/>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78"/>
            <p:cNvSpPr/>
            <p:nvPr/>
          </p:nvSpPr>
          <p:spPr>
            <a:xfrm>
              <a:off x="2211762" y="1648664"/>
              <a:ext cx="109" cy="149"/>
            </a:xfrm>
            <a:custGeom>
              <a:rect b="b" l="l" r="r" t="t"/>
              <a:pathLst>
                <a:path extrusionOk="0" h="11" w="8">
                  <a:moveTo>
                    <a:pt x="0" y="0"/>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78"/>
            <p:cNvSpPr/>
            <p:nvPr/>
          </p:nvSpPr>
          <p:spPr>
            <a:xfrm>
              <a:off x="2212332" y="1649465"/>
              <a:ext cx="204" cy="204"/>
            </a:xfrm>
            <a:custGeom>
              <a:rect b="b" l="l" r="r" t="t"/>
              <a:pathLst>
                <a:path extrusionOk="0" h="15" w="15">
                  <a:moveTo>
                    <a:pt x="14"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78"/>
            <p:cNvSpPr/>
            <p:nvPr/>
          </p:nvSpPr>
          <p:spPr>
            <a:xfrm>
              <a:off x="2212047" y="1649085"/>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78"/>
            <p:cNvSpPr/>
            <p:nvPr/>
          </p:nvSpPr>
          <p:spPr>
            <a:xfrm>
              <a:off x="2211667" y="1648324"/>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78"/>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78"/>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78"/>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78"/>
            <p:cNvSpPr/>
            <p:nvPr/>
          </p:nvSpPr>
          <p:spPr>
            <a:xfrm>
              <a:off x="2216270" y="1651420"/>
              <a:ext cx="638" cy="54"/>
            </a:xfrm>
            <a:custGeom>
              <a:rect b="b" l="l" r="r" t="t"/>
              <a:pathLst>
                <a:path extrusionOk="0" h="4" w="47">
                  <a:moveTo>
                    <a:pt x="1" y="4"/>
                  </a:moveTo>
                  <a:lnTo>
                    <a:pt x="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78"/>
            <p:cNvSpPr/>
            <p:nvPr/>
          </p:nvSpPr>
          <p:spPr>
            <a:xfrm>
              <a:off x="2217600" y="165136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78"/>
            <p:cNvSpPr/>
            <p:nvPr/>
          </p:nvSpPr>
          <p:spPr>
            <a:xfrm>
              <a:off x="2242895" y="1649370"/>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78"/>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78"/>
            <p:cNvSpPr/>
            <p:nvPr/>
          </p:nvSpPr>
          <p:spPr>
            <a:xfrm>
              <a:off x="2216989" y="165136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78"/>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78"/>
            <p:cNvSpPr/>
            <p:nvPr/>
          </p:nvSpPr>
          <p:spPr>
            <a:xfrm>
              <a:off x="2215564" y="1651515"/>
              <a:ext cx="679" cy="54"/>
            </a:xfrm>
            <a:custGeom>
              <a:rect b="b" l="l" r="r" t="t"/>
              <a:pathLst>
                <a:path extrusionOk="0" h="4" w="50">
                  <a:moveTo>
                    <a:pt x="0" y="4"/>
                  </a:moveTo>
                  <a:lnTo>
                    <a:pt x="4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78"/>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78"/>
            <p:cNvSpPr/>
            <p:nvPr/>
          </p:nvSpPr>
          <p:spPr>
            <a:xfrm>
              <a:off x="2263764" y="1676796"/>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78"/>
            <p:cNvSpPr/>
            <p:nvPr/>
          </p:nvSpPr>
          <p:spPr>
            <a:xfrm>
              <a:off x="2263479" y="1676606"/>
              <a:ext cx="244" cy="204"/>
            </a:xfrm>
            <a:custGeom>
              <a:rect b="b" l="l" r="r" t="t"/>
              <a:pathLst>
                <a:path extrusionOk="0" h="15" w="18">
                  <a:moveTo>
                    <a:pt x="18"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78"/>
            <p:cNvSpPr/>
            <p:nvPr/>
          </p:nvSpPr>
          <p:spPr>
            <a:xfrm>
              <a:off x="2262528" y="1676226"/>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78"/>
            <p:cNvSpPr/>
            <p:nvPr/>
          </p:nvSpPr>
          <p:spPr>
            <a:xfrm>
              <a:off x="2262623" y="1676226"/>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78"/>
            <p:cNvSpPr/>
            <p:nvPr/>
          </p:nvSpPr>
          <p:spPr>
            <a:xfrm>
              <a:off x="2257532" y="167780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78"/>
            <p:cNvSpPr/>
            <p:nvPr/>
          </p:nvSpPr>
          <p:spPr>
            <a:xfrm>
              <a:off x="2262814" y="1676280"/>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78"/>
            <p:cNvSpPr/>
            <p:nvPr/>
          </p:nvSpPr>
          <p:spPr>
            <a:xfrm>
              <a:off x="2262949" y="1676321"/>
              <a:ext cx="204" cy="109"/>
            </a:xfrm>
            <a:custGeom>
              <a:rect b="b" l="l" r="r" t="t"/>
              <a:pathLst>
                <a:path extrusionOk="0" h="8" w="15">
                  <a:moveTo>
                    <a:pt x="15"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78"/>
            <p:cNvSpPr/>
            <p:nvPr/>
          </p:nvSpPr>
          <p:spPr>
            <a:xfrm>
              <a:off x="2262474" y="167618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78"/>
            <p:cNvSpPr/>
            <p:nvPr/>
          </p:nvSpPr>
          <p:spPr>
            <a:xfrm>
              <a:off x="2256486" y="167746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78"/>
            <p:cNvSpPr/>
            <p:nvPr/>
          </p:nvSpPr>
          <p:spPr>
            <a:xfrm>
              <a:off x="2263194" y="1676470"/>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78"/>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78"/>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78"/>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78"/>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78"/>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78"/>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78"/>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78"/>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78"/>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78"/>
            <p:cNvSpPr/>
            <p:nvPr/>
          </p:nvSpPr>
          <p:spPr>
            <a:xfrm>
              <a:off x="2277355" y="161173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78"/>
            <p:cNvSpPr/>
            <p:nvPr/>
          </p:nvSpPr>
          <p:spPr>
            <a:xfrm>
              <a:off x="2222923" y="1617001"/>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78"/>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78"/>
            <p:cNvSpPr/>
            <p:nvPr/>
          </p:nvSpPr>
          <p:spPr>
            <a:xfrm>
              <a:off x="2223208" y="1616811"/>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78"/>
            <p:cNvSpPr/>
            <p:nvPr/>
          </p:nvSpPr>
          <p:spPr>
            <a:xfrm>
              <a:off x="2276785" y="161177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78"/>
            <p:cNvSpPr/>
            <p:nvPr/>
          </p:nvSpPr>
          <p:spPr>
            <a:xfrm>
              <a:off x="2277016" y="1611774"/>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78"/>
            <p:cNvSpPr/>
            <p:nvPr/>
          </p:nvSpPr>
          <p:spPr>
            <a:xfrm>
              <a:off x="2263425" y="1618576"/>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78"/>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78"/>
            <p:cNvSpPr/>
            <p:nvPr/>
          </p:nvSpPr>
          <p:spPr>
            <a:xfrm>
              <a:off x="2256812" y="1617286"/>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78"/>
            <p:cNvSpPr/>
            <p:nvPr/>
          </p:nvSpPr>
          <p:spPr>
            <a:xfrm>
              <a:off x="2222638" y="1617096"/>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78"/>
            <p:cNvSpPr/>
            <p:nvPr/>
          </p:nvSpPr>
          <p:spPr>
            <a:xfrm>
              <a:off x="2278305" y="1611489"/>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78"/>
            <p:cNvSpPr/>
            <p:nvPr/>
          </p:nvSpPr>
          <p:spPr>
            <a:xfrm>
              <a:off x="2277966" y="1611584"/>
              <a:ext cx="353" cy="68"/>
            </a:xfrm>
            <a:custGeom>
              <a:rect b="b" l="l" r="r" t="t"/>
              <a:pathLst>
                <a:path extrusionOk="0" h="5" w="26">
                  <a:moveTo>
                    <a:pt x="1" y="4"/>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78"/>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78"/>
            <p:cNvSpPr/>
            <p:nvPr/>
          </p:nvSpPr>
          <p:spPr>
            <a:xfrm>
              <a:off x="2277640" y="1611638"/>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78"/>
            <p:cNvSpPr/>
            <p:nvPr/>
          </p:nvSpPr>
          <p:spPr>
            <a:xfrm>
              <a:off x="2222353" y="16171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78"/>
            <p:cNvSpPr/>
            <p:nvPr/>
          </p:nvSpPr>
          <p:spPr>
            <a:xfrm>
              <a:off x="2221972"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78"/>
            <p:cNvSpPr/>
            <p:nvPr/>
          </p:nvSpPr>
          <p:spPr>
            <a:xfrm>
              <a:off x="2268272" y="1618332"/>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78"/>
            <p:cNvSpPr/>
            <p:nvPr/>
          </p:nvSpPr>
          <p:spPr>
            <a:xfrm>
              <a:off x="2267701" y="1618291"/>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78"/>
            <p:cNvSpPr/>
            <p:nvPr/>
          </p:nvSpPr>
          <p:spPr>
            <a:xfrm>
              <a:off x="2276024"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78"/>
            <p:cNvSpPr/>
            <p:nvPr/>
          </p:nvSpPr>
          <p:spPr>
            <a:xfrm>
              <a:off x="2278726" y="1611448"/>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78"/>
            <p:cNvSpPr/>
            <p:nvPr/>
          </p:nvSpPr>
          <p:spPr>
            <a:xfrm>
              <a:off x="2266520" y="161819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78"/>
            <p:cNvSpPr/>
            <p:nvPr/>
          </p:nvSpPr>
          <p:spPr>
            <a:xfrm>
              <a:off x="2267131" y="1618237"/>
              <a:ext cx="299" cy="14"/>
            </a:xfrm>
            <a:custGeom>
              <a:rect b="b" l="l" r="r" t="t"/>
              <a:pathLst>
                <a:path extrusionOk="0" h="1" w="22">
                  <a:moveTo>
                    <a:pt x="1" y="1"/>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78"/>
            <p:cNvSpPr/>
            <p:nvPr/>
          </p:nvSpPr>
          <p:spPr>
            <a:xfrm>
              <a:off x="2269792" y="1618712"/>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78"/>
            <p:cNvSpPr/>
            <p:nvPr/>
          </p:nvSpPr>
          <p:spPr>
            <a:xfrm>
              <a:off x="2269317" y="1618576"/>
              <a:ext cx="299" cy="109"/>
            </a:xfrm>
            <a:custGeom>
              <a:rect b="b" l="l" r="r" t="t"/>
              <a:pathLst>
                <a:path extrusionOk="0" h="8" w="22">
                  <a:moveTo>
                    <a:pt x="1" y="0"/>
                  </a:moveTo>
                  <a:lnTo>
                    <a:pt x="22"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78"/>
            <p:cNvSpPr/>
            <p:nvPr/>
          </p:nvSpPr>
          <p:spPr>
            <a:xfrm>
              <a:off x="2263764" y="1618427"/>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78"/>
            <p:cNvSpPr/>
            <p:nvPr/>
          </p:nvSpPr>
          <p:spPr>
            <a:xfrm>
              <a:off x="2268801" y="1618427"/>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78"/>
            <p:cNvSpPr/>
            <p:nvPr/>
          </p:nvSpPr>
          <p:spPr>
            <a:xfrm>
              <a:off x="2264565" y="161833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78"/>
            <p:cNvSpPr/>
            <p:nvPr/>
          </p:nvSpPr>
          <p:spPr>
            <a:xfrm>
              <a:off x="227644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78"/>
            <p:cNvSpPr/>
            <p:nvPr/>
          </p:nvSpPr>
          <p:spPr>
            <a:xfrm>
              <a:off x="2264144" y="161838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78"/>
            <p:cNvSpPr/>
            <p:nvPr/>
          </p:nvSpPr>
          <p:spPr>
            <a:xfrm>
              <a:off x="2265570" y="1618237"/>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78"/>
            <p:cNvSpPr/>
            <p:nvPr/>
          </p:nvSpPr>
          <p:spPr>
            <a:xfrm>
              <a:off x="2266086" y="16181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78"/>
            <p:cNvSpPr/>
            <p:nvPr/>
          </p:nvSpPr>
          <p:spPr>
            <a:xfrm>
              <a:off x="227625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78"/>
            <p:cNvSpPr/>
            <p:nvPr/>
          </p:nvSpPr>
          <p:spPr>
            <a:xfrm>
              <a:off x="2276119"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78"/>
            <p:cNvSpPr/>
            <p:nvPr/>
          </p:nvSpPr>
          <p:spPr>
            <a:xfrm>
              <a:off x="2265040" y="1618291"/>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78"/>
            <p:cNvSpPr/>
            <p:nvPr/>
          </p:nvSpPr>
          <p:spPr>
            <a:xfrm>
              <a:off x="222130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78"/>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78"/>
            <p:cNvSpPr/>
            <p:nvPr/>
          </p:nvSpPr>
          <p:spPr>
            <a:xfrm>
              <a:off x="222168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78"/>
            <p:cNvSpPr/>
            <p:nvPr/>
          </p:nvSpPr>
          <p:spPr>
            <a:xfrm>
              <a:off x="2279446" y="161129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78"/>
            <p:cNvSpPr/>
            <p:nvPr/>
          </p:nvSpPr>
          <p:spPr>
            <a:xfrm>
              <a:off x="2279107" y="1611353"/>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78"/>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78"/>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78"/>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78"/>
            <p:cNvSpPr/>
            <p:nvPr/>
          </p:nvSpPr>
          <p:spPr>
            <a:xfrm>
              <a:off x="2252820" y="1570607"/>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78"/>
            <p:cNvSpPr/>
            <p:nvPr/>
          </p:nvSpPr>
          <p:spPr>
            <a:xfrm>
              <a:off x="2253445" y="1570322"/>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78"/>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78"/>
            <p:cNvSpPr/>
            <p:nvPr/>
          </p:nvSpPr>
          <p:spPr>
            <a:xfrm>
              <a:off x="2219786" y="159109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78"/>
            <p:cNvSpPr/>
            <p:nvPr/>
          </p:nvSpPr>
          <p:spPr>
            <a:xfrm>
              <a:off x="2220072" y="1591285"/>
              <a:ext cx="353" cy="258"/>
            </a:xfrm>
            <a:custGeom>
              <a:rect b="b" l="l" r="r" t="t"/>
              <a:pathLst>
                <a:path extrusionOk="0" h="19" w="26">
                  <a:moveTo>
                    <a:pt x="25"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78"/>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78"/>
            <p:cNvSpPr/>
            <p:nvPr/>
          </p:nvSpPr>
          <p:spPr>
            <a:xfrm>
              <a:off x="2223547" y="1592901"/>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78"/>
            <p:cNvSpPr/>
            <p:nvPr/>
          </p:nvSpPr>
          <p:spPr>
            <a:xfrm>
              <a:off x="2222312" y="1592860"/>
              <a:ext cx="489" cy="14"/>
            </a:xfrm>
            <a:custGeom>
              <a:rect b="b" l="l" r="r" t="t"/>
              <a:pathLst>
                <a:path extrusionOk="0" h="1" w="36">
                  <a:moveTo>
                    <a:pt x="0" y="0"/>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78"/>
            <p:cNvSpPr/>
            <p:nvPr/>
          </p:nvSpPr>
          <p:spPr>
            <a:xfrm>
              <a:off x="2224878" y="1592996"/>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78"/>
            <p:cNvSpPr/>
            <p:nvPr/>
          </p:nvSpPr>
          <p:spPr>
            <a:xfrm>
              <a:off x="2222923" y="1592860"/>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78"/>
            <p:cNvSpPr/>
            <p:nvPr/>
          </p:nvSpPr>
          <p:spPr>
            <a:xfrm>
              <a:off x="2224023" y="159295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78"/>
            <p:cNvSpPr/>
            <p:nvPr/>
          </p:nvSpPr>
          <p:spPr>
            <a:xfrm>
              <a:off x="2221592" y="1592806"/>
              <a:ext cx="584" cy="14"/>
            </a:xfrm>
            <a:custGeom>
              <a:rect b="b" l="l" r="r" t="t"/>
              <a:pathLst>
                <a:path extrusionOk="0" h="1" w="43">
                  <a:moveTo>
                    <a:pt x="1" y="1"/>
                  </a:moveTo>
                  <a:lnTo>
                    <a:pt x="4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78"/>
            <p:cNvSpPr/>
            <p:nvPr/>
          </p:nvSpPr>
          <p:spPr>
            <a:xfrm>
              <a:off x="2224444" y="15929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78"/>
            <p:cNvSpPr/>
            <p:nvPr/>
          </p:nvSpPr>
          <p:spPr>
            <a:xfrm>
              <a:off x="2225204" y="1592996"/>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78"/>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78"/>
            <p:cNvSpPr/>
            <p:nvPr/>
          </p:nvSpPr>
          <p:spPr>
            <a:xfrm>
              <a:off x="2225489" y="159305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78"/>
            <p:cNvSpPr/>
            <p:nvPr/>
          </p:nvSpPr>
          <p:spPr>
            <a:xfrm>
              <a:off x="2226494" y="159318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78"/>
            <p:cNvSpPr/>
            <p:nvPr/>
          </p:nvSpPr>
          <p:spPr>
            <a:xfrm>
              <a:off x="2226439" y="159318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78"/>
            <p:cNvSpPr/>
            <p:nvPr/>
          </p:nvSpPr>
          <p:spPr>
            <a:xfrm>
              <a:off x="2226154" y="159314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78"/>
            <p:cNvSpPr/>
            <p:nvPr/>
          </p:nvSpPr>
          <p:spPr>
            <a:xfrm>
              <a:off x="2226304" y="159314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78"/>
            <p:cNvSpPr/>
            <p:nvPr/>
          </p:nvSpPr>
          <p:spPr>
            <a:xfrm>
              <a:off x="222596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78"/>
            <p:cNvSpPr/>
            <p:nvPr/>
          </p:nvSpPr>
          <p:spPr>
            <a:xfrm>
              <a:off x="222577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78"/>
            <p:cNvSpPr/>
            <p:nvPr/>
          </p:nvSpPr>
          <p:spPr>
            <a:xfrm>
              <a:off x="2240044" y="1575454"/>
              <a:ext cx="299" cy="204"/>
            </a:xfrm>
            <a:custGeom>
              <a:rect b="b" l="l" r="r" t="t"/>
              <a:pathLst>
                <a:path extrusionOk="0" h="15" w="22">
                  <a:moveTo>
                    <a:pt x="0" y="1"/>
                  </a:moveTo>
                  <a:lnTo>
                    <a:pt x="2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78"/>
            <p:cNvSpPr/>
            <p:nvPr/>
          </p:nvSpPr>
          <p:spPr>
            <a:xfrm>
              <a:off x="2206195" y="1570566"/>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78"/>
            <p:cNvSpPr/>
            <p:nvPr/>
          </p:nvSpPr>
          <p:spPr>
            <a:xfrm>
              <a:off x="2208151" y="1569806"/>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78"/>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78"/>
            <p:cNvSpPr/>
            <p:nvPr/>
          </p:nvSpPr>
          <p:spPr>
            <a:xfrm>
              <a:off x="2207526" y="157009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78"/>
            <p:cNvSpPr/>
            <p:nvPr/>
          </p:nvSpPr>
          <p:spPr>
            <a:xfrm>
              <a:off x="2240899" y="1576024"/>
              <a:ext cx="339" cy="204"/>
            </a:xfrm>
            <a:custGeom>
              <a:rect b="b" l="l" r="r" t="t"/>
              <a:pathLst>
                <a:path extrusionOk="0" h="15" w="25">
                  <a:moveTo>
                    <a:pt x="0" y="1"/>
                  </a:moveTo>
                  <a:lnTo>
                    <a:pt x="2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78"/>
            <p:cNvSpPr/>
            <p:nvPr/>
          </p:nvSpPr>
          <p:spPr>
            <a:xfrm>
              <a:off x="2206915" y="1570322"/>
              <a:ext cx="244" cy="109"/>
            </a:xfrm>
            <a:custGeom>
              <a:rect b="b" l="l" r="r" t="t"/>
              <a:pathLst>
                <a:path extrusionOk="0" h="8" w="18">
                  <a:moveTo>
                    <a:pt x="0" y="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78"/>
            <p:cNvSpPr/>
            <p:nvPr/>
          </p:nvSpPr>
          <p:spPr>
            <a:xfrm>
              <a:off x="2241755" y="1576554"/>
              <a:ext cx="530" cy="299"/>
            </a:xfrm>
            <a:custGeom>
              <a:rect b="b" l="l" r="r" t="t"/>
              <a:pathLst>
                <a:path extrusionOk="0" h="22" w="39">
                  <a:moveTo>
                    <a:pt x="0" y="0"/>
                  </a:moveTo>
                  <a:lnTo>
                    <a:pt x="39"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78"/>
            <p:cNvSpPr/>
            <p:nvPr/>
          </p:nvSpPr>
          <p:spPr>
            <a:xfrm>
              <a:off x="2204539" y="15709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78"/>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78"/>
            <p:cNvSpPr/>
            <p:nvPr/>
          </p:nvSpPr>
          <p:spPr>
            <a:xfrm>
              <a:off x="2205394" y="157075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78"/>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78"/>
            <p:cNvSpPr/>
            <p:nvPr/>
          </p:nvSpPr>
          <p:spPr>
            <a:xfrm>
              <a:off x="2124445" y="1664672"/>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78"/>
            <p:cNvSpPr/>
            <p:nvPr/>
          </p:nvSpPr>
          <p:spPr>
            <a:xfrm>
              <a:off x="2126292" y="16646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78"/>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78"/>
            <p:cNvSpPr/>
            <p:nvPr/>
          </p:nvSpPr>
          <p:spPr>
            <a:xfrm>
              <a:off x="2125681" y="1664536"/>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78"/>
            <p:cNvSpPr/>
            <p:nvPr/>
          </p:nvSpPr>
          <p:spPr>
            <a:xfrm>
              <a:off x="2125206" y="166453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78"/>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78"/>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78"/>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78"/>
            <p:cNvSpPr/>
            <p:nvPr/>
          </p:nvSpPr>
          <p:spPr>
            <a:xfrm>
              <a:off x="2158620" y="162142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78"/>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78"/>
            <p:cNvSpPr/>
            <p:nvPr/>
          </p:nvSpPr>
          <p:spPr>
            <a:xfrm>
              <a:off x="2153433" y="159584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78"/>
            <p:cNvSpPr/>
            <p:nvPr/>
          </p:nvSpPr>
          <p:spPr>
            <a:xfrm>
              <a:off x="2158756" y="1621753"/>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78"/>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78"/>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78"/>
            <p:cNvSpPr/>
            <p:nvPr/>
          </p:nvSpPr>
          <p:spPr>
            <a:xfrm>
              <a:off x="2121445" y="1657027"/>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78"/>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78"/>
            <p:cNvSpPr/>
            <p:nvPr/>
          </p:nvSpPr>
          <p:spPr>
            <a:xfrm>
              <a:off x="2121159" y="16570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78"/>
            <p:cNvSpPr/>
            <p:nvPr/>
          </p:nvSpPr>
          <p:spPr>
            <a:xfrm>
              <a:off x="2122069" y="165712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78"/>
            <p:cNvSpPr/>
            <p:nvPr/>
          </p:nvSpPr>
          <p:spPr>
            <a:xfrm>
              <a:off x="2123020" y="1657598"/>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78"/>
            <p:cNvSpPr/>
            <p:nvPr/>
          </p:nvSpPr>
          <p:spPr>
            <a:xfrm>
              <a:off x="2122680" y="1657408"/>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78"/>
            <p:cNvSpPr/>
            <p:nvPr/>
          </p:nvSpPr>
          <p:spPr>
            <a:xfrm>
              <a:off x="2122395" y="1657258"/>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78"/>
            <p:cNvSpPr/>
            <p:nvPr/>
          </p:nvSpPr>
          <p:spPr>
            <a:xfrm>
              <a:off x="2121730" y="1657068"/>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78"/>
            <p:cNvSpPr/>
            <p:nvPr/>
          </p:nvSpPr>
          <p:spPr>
            <a:xfrm>
              <a:off x="2123305" y="1657788"/>
              <a:ext cx="434" cy="299"/>
            </a:xfrm>
            <a:custGeom>
              <a:rect b="b" l="l" r="r" t="t"/>
              <a:pathLst>
                <a:path extrusionOk="0" h="22" w="32">
                  <a:moveTo>
                    <a:pt x="0" y="0"/>
                  </a:moveTo>
                  <a:lnTo>
                    <a:pt x="3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78"/>
            <p:cNvSpPr/>
            <p:nvPr/>
          </p:nvSpPr>
          <p:spPr>
            <a:xfrm>
              <a:off x="2146454" y="1643436"/>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78"/>
            <p:cNvSpPr/>
            <p:nvPr/>
          </p:nvSpPr>
          <p:spPr>
            <a:xfrm>
              <a:off x="2146780" y="1643667"/>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78"/>
            <p:cNvSpPr/>
            <p:nvPr/>
          </p:nvSpPr>
          <p:spPr>
            <a:xfrm>
              <a:off x="2150867" y="16467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78"/>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78"/>
            <p:cNvSpPr/>
            <p:nvPr/>
          </p:nvSpPr>
          <p:spPr>
            <a:xfrm>
              <a:off x="2150731" y="164657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78"/>
            <p:cNvSpPr/>
            <p:nvPr/>
          </p:nvSpPr>
          <p:spPr>
            <a:xfrm>
              <a:off x="2157859" y="1623993"/>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78"/>
            <p:cNvSpPr/>
            <p:nvPr/>
          </p:nvSpPr>
          <p:spPr>
            <a:xfrm>
              <a:off x="2158090" y="162403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78"/>
            <p:cNvSpPr/>
            <p:nvPr/>
          </p:nvSpPr>
          <p:spPr>
            <a:xfrm>
              <a:off x="2147310" y="164404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78"/>
            <p:cNvSpPr/>
            <p:nvPr/>
          </p:nvSpPr>
          <p:spPr>
            <a:xfrm>
              <a:off x="2147785" y="16443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78"/>
            <p:cNvSpPr/>
            <p:nvPr/>
          </p:nvSpPr>
          <p:spPr>
            <a:xfrm>
              <a:off x="2145409" y="1642717"/>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78"/>
            <p:cNvSpPr/>
            <p:nvPr/>
          </p:nvSpPr>
          <p:spPr>
            <a:xfrm>
              <a:off x="2145069" y="1642486"/>
              <a:ext cx="299" cy="204"/>
            </a:xfrm>
            <a:custGeom>
              <a:rect b="b" l="l" r="r" t="t"/>
              <a:pathLst>
                <a:path extrusionOk="0" h="15" w="22">
                  <a:moveTo>
                    <a:pt x="22"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78"/>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78"/>
            <p:cNvSpPr/>
            <p:nvPr/>
          </p:nvSpPr>
          <p:spPr>
            <a:xfrm>
              <a:off x="2150921" y="1646763"/>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78"/>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78"/>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78"/>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78"/>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78"/>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78"/>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78"/>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78"/>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78"/>
            <p:cNvSpPr/>
            <p:nvPr/>
          </p:nvSpPr>
          <p:spPr>
            <a:xfrm>
              <a:off x="2095593" y="1634068"/>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78"/>
            <p:cNvSpPr/>
            <p:nvPr/>
          </p:nvSpPr>
          <p:spPr>
            <a:xfrm>
              <a:off x="2095308" y="1633688"/>
              <a:ext cx="244" cy="299"/>
            </a:xfrm>
            <a:custGeom>
              <a:rect b="b" l="l" r="r" t="t"/>
              <a:pathLst>
                <a:path extrusionOk="0" h="22" w="18">
                  <a:moveTo>
                    <a:pt x="0"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78"/>
            <p:cNvSpPr/>
            <p:nvPr/>
          </p:nvSpPr>
          <p:spPr>
            <a:xfrm>
              <a:off x="2095159" y="1633443"/>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78"/>
            <p:cNvSpPr/>
            <p:nvPr/>
          </p:nvSpPr>
          <p:spPr>
            <a:xfrm>
              <a:off x="2097345" y="1638969"/>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78"/>
            <p:cNvSpPr/>
            <p:nvPr/>
          </p:nvSpPr>
          <p:spPr>
            <a:xfrm>
              <a:off x="2096163" y="1635059"/>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78"/>
            <p:cNvSpPr/>
            <p:nvPr/>
          </p:nvSpPr>
          <p:spPr>
            <a:xfrm>
              <a:off x="2096014" y="163477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78"/>
            <p:cNvSpPr/>
            <p:nvPr/>
          </p:nvSpPr>
          <p:spPr>
            <a:xfrm>
              <a:off x="2097249" y="1638345"/>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78"/>
            <p:cNvSpPr/>
            <p:nvPr/>
          </p:nvSpPr>
          <p:spPr>
            <a:xfrm>
              <a:off x="2097059" y="1637299"/>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78"/>
            <p:cNvSpPr/>
            <p:nvPr/>
          </p:nvSpPr>
          <p:spPr>
            <a:xfrm>
              <a:off x="2096774" y="1636444"/>
              <a:ext cx="68" cy="149"/>
            </a:xfrm>
            <a:custGeom>
              <a:rect b="b" l="l" r="r" t="t"/>
              <a:pathLst>
                <a:path extrusionOk="0" h="11" w="5">
                  <a:moveTo>
                    <a:pt x="1"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78"/>
            <p:cNvSpPr/>
            <p:nvPr/>
          </p:nvSpPr>
          <p:spPr>
            <a:xfrm>
              <a:off x="2096639" y="1636009"/>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78"/>
            <p:cNvSpPr/>
            <p:nvPr/>
          </p:nvSpPr>
          <p:spPr>
            <a:xfrm>
              <a:off x="2097154" y="163777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78"/>
            <p:cNvSpPr/>
            <p:nvPr/>
          </p:nvSpPr>
          <p:spPr>
            <a:xfrm>
              <a:off x="2096924" y="163682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78"/>
            <p:cNvSpPr/>
            <p:nvPr/>
          </p:nvSpPr>
          <p:spPr>
            <a:xfrm>
              <a:off x="2096353" y="1635344"/>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78"/>
            <p:cNvSpPr/>
            <p:nvPr/>
          </p:nvSpPr>
          <p:spPr>
            <a:xfrm>
              <a:off x="2096489" y="1635724"/>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78"/>
            <p:cNvSpPr/>
            <p:nvPr/>
          </p:nvSpPr>
          <p:spPr>
            <a:xfrm>
              <a:off x="2095878" y="1634543"/>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78"/>
            <p:cNvSpPr/>
            <p:nvPr/>
          </p:nvSpPr>
          <p:spPr>
            <a:xfrm>
              <a:off x="2095729" y="1634299"/>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78"/>
            <p:cNvSpPr/>
            <p:nvPr/>
          </p:nvSpPr>
          <p:spPr>
            <a:xfrm>
              <a:off x="2095254" y="16329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78"/>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78"/>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78"/>
            <p:cNvSpPr/>
            <p:nvPr/>
          </p:nvSpPr>
          <p:spPr>
            <a:xfrm>
              <a:off x="2095064" y="163330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78"/>
            <p:cNvSpPr/>
            <p:nvPr/>
          </p:nvSpPr>
          <p:spPr>
            <a:xfrm>
              <a:off x="2109944" y="165649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78"/>
            <p:cNvSpPr/>
            <p:nvPr/>
          </p:nvSpPr>
          <p:spPr>
            <a:xfrm>
              <a:off x="2110555" y="1656362"/>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78"/>
            <p:cNvSpPr/>
            <p:nvPr/>
          </p:nvSpPr>
          <p:spPr>
            <a:xfrm>
              <a:off x="2118118" y="1656647"/>
              <a:ext cx="869" cy="394"/>
            </a:xfrm>
            <a:custGeom>
              <a:rect b="b" l="l" r="r" t="t"/>
              <a:pathLst>
                <a:path extrusionOk="0" h="29" w="64">
                  <a:moveTo>
                    <a:pt x="1" y="0"/>
                  </a:moveTo>
                  <a:lnTo>
                    <a:pt x="6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78"/>
            <p:cNvSpPr/>
            <p:nvPr/>
          </p:nvSpPr>
          <p:spPr>
            <a:xfrm>
              <a:off x="2109374" y="1656552"/>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78"/>
            <p:cNvSpPr/>
            <p:nvPr/>
          </p:nvSpPr>
          <p:spPr>
            <a:xfrm>
              <a:off x="2110325" y="1656403"/>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78"/>
            <p:cNvSpPr/>
            <p:nvPr/>
          </p:nvSpPr>
          <p:spPr>
            <a:xfrm>
              <a:off x="2117222" y="1656308"/>
              <a:ext cx="774" cy="299"/>
            </a:xfrm>
            <a:custGeom>
              <a:rect b="b" l="l" r="r" t="t"/>
              <a:pathLst>
                <a:path extrusionOk="0" h="22" w="57">
                  <a:moveTo>
                    <a:pt x="0" y="1"/>
                  </a:moveTo>
                  <a:lnTo>
                    <a:pt x="56"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78"/>
            <p:cNvSpPr/>
            <p:nvPr/>
          </p:nvSpPr>
          <p:spPr>
            <a:xfrm>
              <a:off x="2110650" y="165630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78"/>
            <p:cNvSpPr/>
            <p:nvPr/>
          </p:nvSpPr>
          <p:spPr>
            <a:xfrm>
              <a:off x="2110135" y="1656457"/>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78"/>
            <p:cNvSpPr/>
            <p:nvPr/>
          </p:nvSpPr>
          <p:spPr>
            <a:xfrm>
              <a:off x="2119069" y="1657123"/>
              <a:ext cx="964" cy="434"/>
            </a:xfrm>
            <a:custGeom>
              <a:rect b="b" l="l" r="r" t="t"/>
              <a:pathLst>
                <a:path extrusionOk="0" h="32" w="71">
                  <a:moveTo>
                    <a:pt x="1" y="0"/>
                  </a:moveTo>
                  <a:lnTo>
                    <a:pt x="7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78"/>
            <p:cNvSpPr/>
            <p:nvPr/>
          </p:nvSpPr>
          <p:spPr>
            <a:xfrm>
              <a:off x="2108994" y="1656593"/>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78"/>
            <p:cNvSpPr/>
            <p:nvPr/>
          </p:nvSpPr>
          <p:spPr>
            <a:xfrm>
              <a:off x="2109659" y="1656498"/>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78"/>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78"/>
            <p:cNvSpPr/>
            <p:nvPr/>
          </p:nvSpPr>
          <p:spPr>
            <a:xfrm>
              <a:off x="2106428" y="1656552"/>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78"/>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78"/>
            <p:cNvSpPr/>
            <p:nvPr/>
          </p:nvSpPr>
          <p:spPr>
            <a:xfrm>
              <a:off x="2110460" y="1656403"/>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78"/>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78"/>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78"/>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78"/>
            <p:cNvSpPr/>
            <p:nvPr/>
          </p:nvSpPr>
          <p:spPr>
            <a:xfrm>
              <a:off x="2303017" y="1816074"/>
              <a:ext cx="394" cy="1059"/>
            </a:xfrm>
            <a:custGeom>
              <a:rect b="b" l="l" r="r" t="t"/>
              <a:pathLst>
                <a:path extrusionOk="0" h="78" w="29">
                  <a:moveTo>
                    <a:pt x="29" y="0"/>
                  </a:moveTo>
                  <a:lnTo>
                    <a:pt x="1" y="7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78"/>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78"/>
            <p:cNvSpPr/>
            <p:nvPr/>
          </p:nvSpPr>
          <p:spPr>
            <a:xfrm>
              <a:off x="2312765" y="1818355"/>
              <a:ext cx="434" cy="204"/>
            </a:xfrm>
            <a:custGeom>
              <a:rect b="b" l="l" r="r" t="t"/>
              <a:pathLst>
                <a:path extrusionOk="0" h="15" w="32">
                  <a:moveTo>
                    <a:pt x="32"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78"/>
            <p:cNvSpPr/>
            <p:nvPr/>
          </p:nvSpPr>
          <p:spPr>
            <a:xfrm>
              <a:off x="2311530" y="1818776"/>
              <a:ext cx="434" cy="109"/>
            </a:xfrm>
            <a:custGeom>
              <a:rect b="b" l="l" r="r" t="t"/>
              <a:pathLst>
                <a:path extrusionOk="0" h="8" w="32">
                  <a:moveTo>
                    <a:pt x="3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78"/>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78"/>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78"/>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78"/>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78"/>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78"/>
            <p:cNvSpPr/>
            <p:nvPr/>
          </p:nvSpPr>
          <p:spPr>
            <a:xfrm>
              <a:off x="2312141" y="1818586"/>
              <a:ext cx="448" cy="163"/>
            </a:xfrm>
            <a:custGeom>
              <a:rect b="b" l="l" r="r" t="t"/>
              <a:pathLst>
                <a:path extrusionOk="0" h="12" w="33">
                  <a:moveTo>
                    <a:pt x="3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78"/>
            <p:cNvSpPr/>
            <p:nvPr/>
          </p:nvSpPr>
          <p:spPr>
            <a:xfrm>
              <a:off x="2305447" y="1817120"/>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78"/>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78"/>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78"/>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78"/>
            <p:cNvSpPr/>
            <p:nvPr/>
          </p:nvSpPr>
          <p:spPr>
            <a:xfrm>
              <a:off x="2453550" y="1892787"/>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78"/>
            <p:cNvSpPr/>
            <p:nvPr/>
          </p:nvSpPr>
          <p:spPr>
            <a:xfrm>
              <a:off x="2455791" y="1870737"/>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78"/>
            <p:cNvSpPr/>
            <p:nvPr/>
          </p:nvSpPr>
          <p:spPr>
            <a:xfrm>
              <a:off x="2453414" y="189288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78"/>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78"/>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78"/>
            <p:cNvSpPr/>
            <p:nvPr/>
          </p:nvSpPr>
          <p:spPr>
            <a:xfrm>
              <a:off x="2425553" y="1855571"/>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78"/>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78"/>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78"/>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78"/>
            <p:cNvSpPr/>
            <p:nvPr/>
          </p:nvSpPr>
          <p:spPr>
            <a:xfrm>
              <a:off x="2425988" y="18556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78"/>
            <p:cNvSpPr/>
            <p:nvPr/>
          </p:nvSpPr>
          <p:spPr>
            <a:xfrm>
              <a:off x="2424508" y="18552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78"/>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78"/>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78"/>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78"/>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78"/>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78"/>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78"/>
            <p:cNvSpPr/>
            <p:nvPr/>
          </p:nvSpPr>
          <p:spPr>
            <a:xfrm>
              <a:off x="2435682" y="1868117"/>
              <a:ext cx="258" cy="163"/>
            </a:xfrm>
            <a:custGeom>
              <a:rect b="b" l="l" r="r" t="t"/>
              <a:pathLst>
                <a:path extrusionOk="0" h="12" w="19">
                  <a:moveTo>
                    <a:pt x="18"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78"/>
            <p:cNvSpPr/>
            <p:nvPr/>
          </p:nvSpPr>
          <p:spPr>
            <a:xfrm>
              <a:off x="2432695" y="1865035"/>
              <a:ext cx="204" cy="299"/>
            </a:xfrm>
            <a:custGeom>
              <a:rect b="b" l="l" r="r" t="t"/>
              <a:pathLst>
                <a:path extrusionOk="0" h="22" w="15">
                  <a:moveTo>
                    <a:pt x="14"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78"/>
            <p:cNvSpPr/>
            <p:nvPr/>
          </p:nvSpPr>
          <p:spPr>
            <a:xfrm>
              <a:off x="2435397" y="1867886"/>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78"/>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78"/>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78"/>
            <p:cNvSpPr/>
            <p:nvPr/>
          </p:nvSpPr>
          <p:spPr>
            <a:xfrm>
              <a:off x="2432315" y="1864505"/>
              <a:ext cx="244" cy="353"/>
            </a:xfrm>
            <a:custGeom>
              <a:rect b="b" l="l" r="r" t="t"/>
              <a:pathLst>
                <a:path extrusionOk="0" h="26" w="18">
                  <a:moveTo>
                    <a:pt x="1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78"/>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78"/>
            <p:cNvSpPr/>
            <p:nvPr/>
          </p:nvSpPr>
          <p:spPr>
            <a:xfrm>
              <a:off x="2435071" y="1867601"/>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78"/>
            <p:cNvSpPr/>
            <p:nvPr/>
          </p:nvSpPr>
          <p:spPr>
            <a:xfrm>
              <a:off x="2433021" y="1865551"/>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78"/>
            <p:cNvSpPr/>
            <p:nvPr/>
          </p:nvSpPr>
          <p:spPr>
            <a:xfrm>
              <a:off x="2434732" y="1867316"/>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78"/>
            <p:cNvSpPr/>
            <p:nvPr/>
          </p:nvSpPr>
          <p:spPr>
            <a:xfrm>
              <a:off x="2433456" y="1865985"/>
              <a:ext cx="299" cy="339"/>
            </a:xfrm>
            <a:custGeom>
              <a:rect b="b" l="l" r="r" t="t"/>
              <a:pathLst>
                <a:path extrusionOk="0" h="25" w="22">
                  <a:moveTo>
                    <a:pt x="21"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78"/>
            <p:cNvSpPr/>
            <p:nvPr/>
          </p:nvSpPr>
          <p:spPr>
            <a:xfrm>
              <a:off x="2434352" y="1866936"/>
              <a:ext cx="258" cy="244"/>
            </a:xfrm>
            <a:custGeom>
              <a:rect b="b" l="l" r="r" t="t"/>
              <a:pathLst>
                <a:path extrusionOk="0" h="18" w="19">
                  <a:moveTo>
                    <a:pt x="18"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78"/>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78"/>
            <p:cNvSpPr/>
            <p:nvPr/>
          </p:nvSpPr>
          <p:spPr>
            <a:xfrm>
              <a:off x="2433836" y="1866460"/>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78"/>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78"/>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78"/>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78"/>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78"/>
            <p:cNvSpPr/>
            <p:nvPr/>
          </p:nvSpPr>
          <p:spPr>
            <a:xfrm>
              <a:off x="2791942"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78"/>
            <p:cNvSpPr/>
            <p:nvPr/>
          </p:nvSpPr>
          <p:spPr>
            <a:xfrm>
              <a:off x="2790367" y="2002059"/>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78"/>
            <p:cNvSpPr/>
            <p:nvPr/>
          </p:nvSpPr>
          <p:spPr>
            <a:xfrm>
              <a:off x="2792458" y="2002154"/>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78"/>
            <p:cNvSpPr/>
            <p:nvPr/>
          </p:nvSpPr>
          <p:spPr>
            <a:xfrm>
              <a:off x="2790843" y="2002113"/>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78"/>
            <p:cNvSpPr/>
            <p:nvPr/>
          </p:nvSpPr>
          <p:spPr>
            <a:xfrm>
              <a:off x="2793463" y="2002059"/>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78"/>
            <p:cNvSpPr/>
            <p:nvPr/>
          </p:nvSpPr>
          <p:spPr>
            <a:xfrm>
              <a:off x="2792947" y="2002113"/>
              <a:ext cx="380" cy="14"/>
            </a:xfrm>
            <a:custGeom>
              <a:rect b="b" l="l" r="r" t="t"/>
              <a:pathLst>
                <a:path extrusionOk="0" h="1" w="28">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78"/>
            <p:cNvSpPr/>
            <p:nvPr/>
          </p:nvSpPr>
          <p:spPr>
            <a:xfrm>
              <a:off x="2793938" y="2002018"/>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78"/>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78"/>
            <p:cNvSpPr/>
            <p:nvPr/>
          </p:nvSpPr>
          <p:spPr>
            <a:xfrm>
              <a:off x="2783524" y="1996546"/>
              <a:ext cx="394" cy="68"/>
            </a:xfrm>
            <a:custGeom>
              <a:rect b="b" l="l" r="r" t="t"/>
              <a:pathLst>
                <a:path extrusionOk="0" h="5" w="29">
                  <a:moveTo>
                    <a:pt x="1" y="1"/>
                  </a:moveTo>
                  <a:lnTo>
                    <a:pt x="29"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78"/>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78"/>
            <p:cNvSpPr/>
            <p:nvPr/>
          </p:nvSpPr>
          <p:spPr>
            <a:xfrm>
              <a:off x="2789471" y="200186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78"/>
            <p:cNvSpPr/>
            <p:nvPr/>
          </p:nvSpPr>
          <p:spPr>
            <a:xfrm>
              <a:off x="2789091" y="200173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78"/>
            <p:cNvSpPr/>
            <p:nvPr/>
          </p:nvSpPr>
          <p:spPr>
            <a:xfrm>
              <a:off x="2789892" y="2001964"/>
              <a:ext cx="299" cy="109"/>
            </a:xfrm>
            <a:custGeom>
              <a:rect b="b" l="l" r="r" t="t"/>
              <a:pathLst>
                <a:path extrusionOk="0" h="8" w="22">
                  <a:moveTo>
                    <a:pt x="1" y="1"/>
                  </a:moveTo>
                  <a:lnTo>
                    <a:pt x="2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78"/>
            <p:cNvSpPr/>
            <p:nvPr/>
          </p:nvSpPr>
          <p:spPr>
            <a:xfrm>
              <a:off x="2794943" y="200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78"/>
            <p:cNvSpPr/>
            <p:nvPr/>
          </p:nvSpPr>
          <p:spPr>
            <a:xfrm>
              <a:off x="2796083" y="200025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78"/>
            <p:cNvSpPr/>
            <p:nvPr/>
          </p:nvSpPr>
          <p:spPr>
            <a:xfrm>
              <a:off x="2791847"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78"/>
            <p:cNvSpPr/>
            <p:nvPr/>
          </p:nvSpPr>
          <p:spPr>
            <a:xfrm>
              <a:off x="2794563" y="2001923"/>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78"/>
            <p:cNvSpPr/>
            <p:nvPr/>
          </p:nvSpPr>
          <p:spPr>
            <a:xfrm>
              <a:off x="2794794" y="200192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78"/>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78"/>
            <p:cNvSpPr/>
            <p:nvPr/>
          </p:nvSpPr>
          <p:spPr>
            <a:xfrm>
              <a:off x="2796749" y="199916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78"/>
            <p:cNvSpPr/>
            <p:nvPr/>
          </p:nvSpPr>
          <p:spPr>
            <a:xfrm>
              <a:off x="2796559" y="1999208"/>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78"/>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78"/>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78"/>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78"/>
            <p:cNvSpPr/>
            <p:nvPr/>
          </p:nvSpPr>
          <p:spPr>
            <a:xfrm>
              <a:off x="2794223" y="2001964"/>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78"/>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78"/>
            <p:cNvSpPr/>
            <p:nvPr/>
          </p:nvSpPr>
          <p:spPr>
            <a:xfrm>
              <a:off x="2888668" y="2013192"/>
              <a:ext cx="204" cy="244"/>
            </a:xfrm>
            <a:custGeom>
              <a:rect b="b" l="l" r="r" t="t"/>
              <a:pathLst>
                <a:path extrusionOk="0" h="18" w="15">
                  <a:moveTo>
                    <a:pt x="1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78"/>
            <p:cNvSpPr/>
            <p:nvPr/>
          </p:nvSpPr>
          <p:spPr>
            <a:xfrm>
              <a:off x="2888913" y="2013478"/>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78"/>
            <p:cNvSpPr/>
            <p:nvPr/>
          </p:nvSpPr>
          <p:spPr>
            <a:xfrm>
              <a:off x="2888438" y="2012907"/>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78"/>
            <p:cNvSpPr/>
            <p:nvPr/>
          </p:nvSpPr>
          <p:spPr>
            <a:xfrm>
              <a:off x="2889049" y="201370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78"/>
            <p:cNvSpPr/>
            <p:nvPr/>
          </p:nvSpPr>
          <p:spPr>
            <a:xfrm>
              <a:off x="2887582" y="20115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78"/>
            <p:cNvSpPr/>
            <p:nvPr/>
          </p:nvSpPr>
          <p:spPr>
            <a:xfrm>
              <a:off x="2888247" y="201256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78"/>
            <p:cNvSpPr/>
            <p:nvPr/>
          </p:nvSpPr>
          <p:spPr>
            <a:xfrm>
              <a:off x="2889239" y="2013898"/>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78"/>
            <p:cNvSpPr/>
            <p:nvPr/>
          </p:nvSpPr>
          <p:spPr>
            <a:xfrm>
              <a:off x="2887908" y="2012093"/>
              <a:ext cx="204" cy="353"/>
            </a:xfrm>
            <a:custGeom>
              <a:rect b="b" l="l" r="r" t="t"/>
              <a:pathLst>
                <a:path extrusionOk="0" h="26" w="15">
                  <a:moveTo>
                    <a:pt x="15"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78"/>
            <p:cNvSpPr/>
            <p:nvPr/>
          </p:nvSpPr>
          <p:spPr>
            <a:xfrm>
              <a:off x="2889334" y="2014048"/>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78"/>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78"/>
            <p:cNvSpPr/>
            <p:nvPr/>
          </p:nvSpPr>
          <p:spPr>
            <a:xfrm>
              <a:off x="2889483" y="201414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78"/>
            <p:cNvSpPr/>
            <p:nvPr/>
          </p:nvSpPr>
          <p:spPr>
            <a:xfrm>
              <a:off x="2889578" y="2014238"/>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78"/>
            <p:cNvSpPr/>
            <p:nvPr/>
          </p:nvSpPr>
          <p:spPr>
            <a:xfrm>
              <a:off x="2889619" y="2014279"/>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78"/>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78"/>
            <p:cNvSpPr/>
            <p:nvPr/>
          </p:nvSpPr>
          <p:spPr>
            <a:xfrm>
              <a:off x="2893950" y="2010952"/>
              <a:ext cx="54" cy="299"/>
            </a:xfrm>
            <a:custGeom>
              <a:rect b="b" l="l" r="r" t="t"/>
              <a:pathLst>
                <a:path extrusionOk="0" h="22" w="4">
                  <a:moveTo>
                    <a:pt x="0" y="1"/>
                  </a:moveTo>
                  <a:lnTo>
                    <a:pt x="4"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78"/>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78"/>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78"/>
            <p:cNvSpPr/>
            <p:nvPr/>
          </p:nvSpPr>
          <p:spPr>
            <a:xfrm>
              <a:off x="2889714" y="201433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78"/>
            <p:cNvSpPr/>
            <p:nvPr/>
          </p:nvSpPr>
          <p:spPr>
            <a:xfrm>
              <a:off x="2893855" y="2010477"/>
              <a:ext cx="54" cy="353"/>
            </a:xfrm>
            <a:custGeom>
              <a:rect b="b" l="l" r="r" t="t"/>
              <a:pathLst>
                <a:path extrusionOk="0" h="26" w="4">
                  <a:moveTo>
                    <a:pt x="0" y="1"/>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78"/>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78"/>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78"/>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78"/>
            <p:cNvSpPr/>
            <p:nvPr/>
          </p:nvSpPr>
          <p:spPr>
            <a:xfrm>
              <a:off x="2333674" y="1784181"/>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78"/>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78"/>
            <p:cNvSpPr/>
            <p:nvPr/>
          </p:nvSpPr>
          <p:spPr>
            <a:xfrm>
              <a:off x="2334530" y="1788403"/>
              <a:ext cx="204" cy="828"/>
            </a:xfrm>
            <a:custGeom>
              <a:rect b="b" l="l" r="r" t="t"/>
              <a:pathLst>
                <a:path extrusionOk="0" h="61" w="15">
                  <a:moveTo>
                    <a:pt x="1" y="1"/>
                  </a:moveTo>
                  <a:lnTo>
                    <a:pt x="15"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78"/>
            <p:cNvSpPr/>
            <p:nvPr/>
          </p:nvSpPr>
          <p:spPr>
            <a:xfrm>
              <a:off x="2334340" y="1787697"/>
              <a:ext cx="204" cy="720"/>
            </a:xfrm>
            <a:custGeom>
              <a:rect b="b" l="l" r="r" t="t"/>
              <a:pathLst>
                <a:path extrusionOk="0" h="53" w="15">
                  <a:moveTo>
                    <a:pt x="1" y="0"/>
                  </a:moveTo>
                  <a:lnTo>
                    <a:pt x="15"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78"/>
            <p:cNvSpPr/>
            <p:nvPr/>
          </p:nvSpPr>
          <p:spPr>
            <a:xfrm>
              <a:off x="2333770" y="17850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78"/>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78"/>
            <p:cNvSpPr/>
            <p:nvPr/>
          </p:nvSpPr>
          <p:spPr>
            <a:xfrm>
              <a:off x="2333865" y="178574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78"/>
            <p:cNvSpPr/>
            <p:nvPr/>
          </p:nvSpPr>
          <p:spPr>
            <a:xfrm>
              <a:off x="2334055" y="1786462"/>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78"/>
            <p:cNvSpPr/>
            <p:nvPr/>
          </p:nvSpPr>
          <p:spPr>
            <a:xfrm>
              <a:off x="2333674" y="178418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78"/>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78"/>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78"/>
            <p:cNvSpPr/>
            <p:nvPr/>
          </p:nvSpPr>
          <p:spPr>
            <a:xfrm>
              <a:off x="2337666" y="17936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78"/>
            <p:cNvSpPr/>
            <p:nvPr/>
          </p:nvSpPr>
          <p:spPr>
            <a:xfrm>
              <a:off x="2338046" y="1793590"/>
              <a:ext cx="679" cy="14"/>
            </a:xfrm>
            <a:custGeom>
              <a:rect b="b" l="l" r="r" t="t"/>
              <a:pathLst>
                <a:path extrusionOk="0" h="1" w="50">
                  <a:moveTo>
                    <a:pt x="1" y="0"/>
                  </a:moveTo>
                  <a:lnTo>
                    <a:pt x="5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78"/>
            <p:cNvSpPr/>
            <p:nvPr/>
          </p:nvSpPr>
          <p:spPr>
            <a:xfrm>
              <a:off x="2342663" y="1794255"/>
              <a:ext cx="353" cy="204"/>
            </a:xfrm>
            <a:custGeom>
              <a:rect b="b" l="l" r="r" t="t"/>
              <a:pathLst>
                <a:path extrusionOk="0" h="15" w="26">
                  <a:moveTo>
                    <a:pt x="1" y="0"/>
                  </a:moveTo>
                  <a:lnTo>
                    <a:pt x="25"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78"/>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78"/>
            <p:cNvSpPr/>
            <p:nvPr/>
          </p:nvSpPr>
          <p:spPr>
            <a:xfrm>
              <a:off x="2343192" y="1794540"/>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78"/>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78"/>
            <p:cNvSpPr/>
            <p:nvPr/>
          </p:nvSpPr>
          <p:spPr>
            <a:xfrm>
              <a:off x="238230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78"/>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78"/>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78"/>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78"/>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78"/>
            <p:cNvSpPr/>
            <p:nvPr/>
          </p:nvSpPr>
          <p:spPr>
            <a:xfrm>
              <a:off x="2397991" y="1811743"/>
              <a:ext cx="204" cy="14"/>
            </a:xfrm>
            <a:custGeom>
              <a:rect b="b" l="l" r="r" t="t"/>
              <a:pathLst>
                <a:path extrusionOk="0" h="1" w="15">
                  <a:moveTo>
                    <a:pt x="0"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78"/>
            <p:cNvSpPr/>
            <p:nvPr/>
          </p:nvSpPr>
          <p:spPr>
            <a:xfrm>
              <a:off x="2393185" y="1816685"/>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78"/>
            <p:cNvSpPr/>
            <p:nvPr/>
          </p:nvSpPr>
          <p:spPr>
            <a:xfrm>
              <a:off x="2399702" y="1812598"/>
              <a:ext cx="204" cy="204"/>
            </a:xfrm>
            <a:custGeom>
              <a:rect b="b" l="l" r="r" t="t"/>
              <a:pathLst>
                <a:path extrusionOk="0" h="15" w="15">
                  <a:moveTo>
                    <a:pt x="1" y="1"/>
                  </a:moveTo>
                  <a:lnTo>
                    <a:pt x="1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78"/>
            <p:cNvSpPr/>
            <p:nvPr/>
          </p:nvSpPr>
          <p:spPr>
            <a:xfrm>
              <a:off x="2399227" y="1812273"/>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78"/>
            <p:cNvSpPr/>
            <p:nvPr/>
          </p:nvSpPr>
          <p:spPr>
            <a:xfrm>
              <a:off x="2398426" y="181183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78"/>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78"/>
            <p:cNvSpPr/>
            <p:nvPr/>
          </p:nvSpPr>
          <p:spPr>
            <a:xfrm>
              <a:off x="2393755" y="181540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78"/>
            <p:cNvSpPr/>
            <p:nvPr/>
          </p:nvSpPr>
          <p:spPr>
            <a:xfrm>
              <a:off x="2400747" y="1813549"/>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78"/>
            <p:cNvSpPr/>
            <p:nvPr/>
          </p:nvSpPr>
          <p:spPr>
            <a:xfrm>
              <a:off x="2393375" y="181616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78"/>
            <p:cNvSpPr/>
            <p:nvPr/>
          </p:nvSpPr>
          <p:spPr>
            <a:xfrm>
              <a:off x="2400177" y="1813033"/>
              <a:ext cx="299" cy="244"/>
            </a:xfrm>
            <a:custGeom>
              <a:rect b="b" l="l" r="r" t="t"/>
              <a:pathLst>
                <a:path extrusionOk="0" h="18" w="22">
                  <a:moveTo>
                    <a:pt x="1" y="0"/>
                  </a:moveTo>
                  <a:lnTo>
                    <a:pt x="2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78"/>
            <p:cNvSpPr/>
            <p:nvPr/>
          </p:nvSpPr>
          <p:spPr>
            <a:xfrm>
              <a:off x="2393565" y="1815735"/>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78"/>
            <p:cNvSpPr/>
            <p:nvPr/>
          </p:nvSpPr>
          <p:spPr>
            <a:xfrm>
              <a:off x="2398806" y="1812028"/>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78"/>
            <p:cNvSpPr/>
            <p:nvPr/>
          </p:nvSpPr>
          <p:spPr>
            <a:xfrm>
              <a:off x="2394420" y="18142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78"/>
            <p:cNvSpPr/>
            <p:nvPr/>
          </p:nvSpPr>
          <p:spPr>
            <a:xfrm>
              <a:off x="2394040" y="181483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78"/>
            <p:cNvSpPr/>
            <p:nvPr/>
          </p:nvSpPr>
          <p:spPr>
            <a:xfrm>
              <a:off x="2394135" y="181464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78"/>
            <p:cNvSpPr/>
            <p:nvPr/>
          </p:nvSpPr>
          <p:spPr>
            <a:xfrm>
              <a:off x="2394230" y="181449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78"/>
            <p:cNvSpPr/>
            <p:nvPr/>
          </p:nvSpPr>
          <p:spPr>
            <a:xfrm>
              <a:off x="2394380" y="181430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78"/>
            <p:cNvSpPr/>
            <p:nvPr/>
          </p:nvSpPr>
          <p:spPr>
            <a:xfrm>
              <a:off x="2394325" y="181440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78"/>
            <p:cNvSpPr/>
            <p:nvPr/>
          </p:nvSpPr>
          <p:spPr>
            <a:xfrm>
              <a:off x="2393904" y="1815070"/>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78"/>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78"/>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78"/>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78"/>
            <p:cNvSpPr/>
            <p:nvPr/>
          </p:nvSpPr>
          <p:spPr>
            <a:xfrm>
              <a:off x="2083563" y="1634394"/>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78"/>
            <p:cNvSpPr/>
            <p:nvPr/>
          </p:nvSpPr>
          <p:spPr>
            <a:xfrm>
              <a:off x="2066972" y="1624699"/>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78"/>
            <p:cNvSpPr/>
            <p:nvPr/>
          </p:nvSpPr>
          <p:spPr>
            <a:xfrm>
              <a:off x="2087840" y="1638630"/>
              <a:ext cx="244" cy="299"/>
            </a:xfrm>
            <a:custGeom>
              <a:rect b="b" l="l" r="r" t="t"/>
              <a:pathLst>
                <a:path extrusionOk="0" h="22" w="18">
                  <a:moveTo>
                    <a:pt x="1"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78"/>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78"/>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78"/>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78"/>
            <p:cNvSpPr/>
            <p:nvPr/>
          </p:nvSpPr>
          <p:spPr>
            <a:xfrm>
              <a:off x="2088411" y="1639295"/>
              <a:ext cx="204" cy="204"/>
            </a:xfrm>
            <a:custGeom>
              <a:rect b="b" l="l" r="r" t="t"/>
              <a:pathLst>
                <a:path extrusionOk="0" h="15" w="15">
                  <a:moveTo>
                    <a:pt x="15"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78"/>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78"/>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78"/>
            <p:cNvSpPr/>
            <p:nvPr/>
          </p:nvSpPr>
          <p:spPr>
            <a:xfrm>
              <a:off x="2088125" y="1638969"/>
              <a:ext cx="204" cy="244"/>
            </a:xfrm>
            <a:custGeom>
              <a:rect b="b" l="l" r="r" t="t"/>
              <a:pathLst>
                <a:path extrusionOk="0" h="18" w="15">
                  <a:moveTo>
                    <a:pt x="1" y="0"/>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78"/>
            <p:cNvSpPr/>
            <p:nvPr/>
          </p:nvSpPr>
          <p:spPr>
            <a:xfrm>
              <a:off x="2088696" y="1639580"/>
              <a:ext cx="258" cy="204"/>
            </a:xfrm>
            <a:custGeom>
              <a:rect b="b" l="l" r="r" t="t"/>
              <a:pathLst>
                <a:path extrusionOk="0" h="15" w="19">
                  <a:moveTo>
                    <a:pt x="1" y="1"/>
                  </a:moveTo>
                  <a:lnTo>
                    <a:pt x="18"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78"/>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78"/>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78"/>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78"/>
            <p:cNvSpPr/>
            <p:nvPr/>
          </p:nvSpPr>
          <p:spPr>
            <a:xfrm>
              <a:off x="2101676" y="165801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78"/>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78"/>
            <p:cNvSpPr/>
            <p:nvPr/>
          </p:nvSpPr>
          <p:spPr>
            <a:xfrm>
              <a:off x="2101296" y="165820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78"/>
            <p:cNvSpPr/>
            <p:nvPr/>
          </p:nvSpPr>
          <p:spPr>
            <a:xfrm>
              <a:off x="2100630" y="1658684"/>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78"/>
            <p:cNvSpPr/>
            <p:nvPr/>
          </p:nvSpPr>
          <p:spPr>
            <a:xfrm>
              <a:off x="2100956" y="1658453"/>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78"/>
            <p:cNvSpPr/>
            <p:nvPr/>
          </p:nvSpPr>
          <p:spPr>
            <a:xfrm>
              <a:off x="2102056" y="1657829"/>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78"/>
            <p:cNvSpPr/>
            <p:nvPr/>
          </p:nvSpPr>
          <p:spPr>
            <a:xfrm>
              <a:off x="2103142" y="1657543"/>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78"/>
            <p:cNvSpPr/>
            <p:nvPr/>
          </p:nvSpPr>
          <p:spPr>
            <a:xfrm>
              <a:off x="2102816" y="1657638"/>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78"/>
            <p:cNvSpPr/>
            <p:nvPr/>
          </p:nvSpPr>
          <p:spPr>
            <a:xfrm>
              <a:off x="2102436" y="1657733"/>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78"/>
            <p:cNvSpPr/>
            <p:nvPr/>
          </p:nvSpPr>
          <p:spPr>
            <a:xfrm>
              <a:off x="2100345" y="165902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78"/>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78"/>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78"/>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78"/>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78"/>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78"/>
            <p:cNvSpPr/>
            <p:nvPr/>
          </p:nvSpPr>
          <p:spPr>
            <a:xfrm>
              <a:off x="2100060" y="1659308"/>
              <a:ext cx="204" cy="244"/>
            </a:xfrm>
            <a:custGeom>
              <a:rect b="b" l="l" r="r" t="t"/>
              <a:pathLst>
                <a:path extrusionOk="0" h="18" w="15">
                  <a:moveTo>
                    <a:pt x="0" y="18"/>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78"/>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78"/>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78"/>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78"/>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78"/>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78"/>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78"/>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78"/>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78"/>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78"/>
            <p:cNvSpPr/>
            <p:nvPr/>
          </p:nvSpPr>
          <p:spPr>
            <a:xfrm>
              <a:off x="1391722" y="1941503"/>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78"/>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78"/>
            <p:cNvSpPr/>
            <p:nvPr/>
          </p:nvSpPr>
          <p:spPr>
            <a:xfrm>
              <a:off x="1391586" y="193893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78"/>
            <p:cNvSpPr/>
            <p:nvPr/>
          </p:nvSpPr>
          <p:spPr>
            <a:xfrm>
              <a:off x="1381403" y="1935230"/>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78"/>
            <p:cNvSpPr/>
            <p:nvPr/>
          </p:nvSpPr>
          <p:spPr>
            <a:xfrm>
              <a:off x="1391396" y="1938516"/>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78"/>
            <p:cNvSpPr/>
            <p:nvPr/>
          </p:nvSpPr>
          <p:spPr>
            <a:xfrm>
              <a:off x="1382163" y="1935665"/>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78"/>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78"/>
            <p:cNvSpPr/>
            <p:nvPr/>
          </p:nvSpPr>
          <p:spPr>
            <a:xfrm>
              <a:off x="1391627" y="1941978"/>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78"/>
            <p:cNvSpPr/>
            <p:nvPr/>
          </p:nvSpPr>
          <p:spPr>
            <a:xfrm>
              <a:off x="1391722" y="1939602"/>
              <a:ext cx="14" cy="109"/>
            </a:xfrm>
            <a:custGeom>
              <a:rect b="b" l="l" r="r" t="t"/>
              <a:pathLst>
                <a:path extrusionOk="0" h="8" w="1">
                  <a:moveTo>
                    <a:pt x="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78"/>
            <p:cNvSpPr/>
            <p:nvPr/>
          </p:nvSpPr>
          <p:spPr>
            <a:xfrm>
              <a:off x="1391722" y="19399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78"/>
            <p:cNvSpPr/>
            <p:nvPr/>
          </p:nvSpPr>
          <p:spPr>
            <a:xfrm>
              <a:off x="1391722" y="193941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78"/>
            <p:cNvSpPr/>
            <p:nvPr/>
          </p:nvSpPr>
          <p:spPr>
            <a:xfrm>
              <a:off x="1391627" y="193912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78"/>
            <p:cNvSpPr/>
            <p:nvPr/>
          </p:nvSpPr>
          <p:spPr>
            <a:xfrm>
              <a:off x="1391491" y="1938652"/>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78"/>
            <p:cNvSpPr/>
            <p:nvPr/>
          </p:nvSpPr>
          <p:spPr>
            <a:xfrm>
              <a:off x="1391532" y="193880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78"/>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78"/>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78"/>
            <p:cNvSpPr/>
            <p:nvPr/>
          </p:nvSpPr>
          <p:spPr>
            <a:xfrm>
              <a:off x="1378552" y="1934660"/>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78"/>
            <p:cNvSpPr/>
            <p:nvPr/>
          </p:nvSpPr>
          <p:spPr>
            <a:xfrm>
              <a:off x="1374370" y="193789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78"/>
            <p:cNvSpPr/>
            <p:nvPr/>
          </p:nvSpPr>
          <p:spPr>
            <a:xfrm>
              <a:off x="1373759" y="1938462"/>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78"/>
            <p:cNvSpPr/>
            <p:nvPr/>
          </p:nvSpPr>
          <p:spPr>
            <a:xfrm>
              <a:off x="1377601" y="193519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78"/>
            <p:cNvSpPr/>
            <p:nvPr/>
          </p:nvSpPr>
          <p:spPr>
            <a:xfrm>
              <a:off x="1378362" y="1934714"/>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78"/>
            <p:cNvSpPr/>
            <p:nvPr/>
          </p:nvSpPr>
          <p:spPr>
            <a:xfrm>
              <a:off x="1377370" y="1935380"/>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78"/>
            <p:cNvSpPr/>
            <p:nvPr/>
          </p:nvSpPr>
          <p:spPr>
            <a:xfrm>
              <a:off x="1377031" y="1935570"/>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78"/>
            <p:cNvSpPr/>
            <p:nvPr/>
          </p:nvSpPr>
          <p:spPr>
            <a:xfrm>
              <a:off x="1376705" y="1935855"/>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78"/>
            <p:cNvSpPr/>
            <p:nvPr/>
          </p:nvSpPr>
          <p:spPr>
            <a:xfrm>
              <a:off x="1375470" y="193690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78"/>
            <p:cNvSpPr/>
            <p:nvPr/>
          </p:nvSpPr>
          <p:spPr>
            <a:xfrm>
              <a:off x="1377846" y="193504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78"/>
            <p:cNvSpPr/>
            <p:nvPr/>
          </p:nvSpPr>
          <p:spPr>
            <a:xfrm>
              <a:off x="1378076" y="1934905"/>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78"/>
            <p:cNvSpPr/>
            <p:nvPr/>
          </p:nvSpPr>
          <p:spPr>
            <a:xfrm>
              <a:off x="1374899" y="1937376"/>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78"/>
            <p:cNvSpPr/>
            <p:nvPr/>
          </p:nvSpPr>
          <p:spPr>
            <a:xfrm>
              <a:off x="1375890" y="1936520"/>
              <a:ext cx="204" cy="109"/>
            </a:xfrm>
            <a:custGeom>
              <a:rect b="b" l="l" r="r" t="t"/>
              <a:pathLst>
                <a:path extrusionOk="0" h="8" w="15">
                  <a:moveTo>
                    <a:pt x="15"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78"/>
            <p:cNvSpPr/>
            <p:nvPr/>
          </p:nvSpPr>
          <p:spPr>
            <a:xfrm>
              <a:off x="1376325" y="193614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78"/>
            <p:cNvSpPr/>
            <p:nvPr/>
          </p:nvSpPr>
          <p:spPr>
            <a:xfrm>
              <a:off x="1378226" y="1934810"/>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78"/>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78"/>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78"/>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78"/>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78"/>
            <p:cNvSpPr/>
            <p:nvPr/>
          </p:nvSpPr>
          <p:spPr>
            <a:xfrm>
              <a:off x="1358213" y="1927342"/>
              <a:ext cx="394" cy="543"/>
            </a:xfrm>
            <a:custGeom>
              <a:rect b="b" l="l" r="r" t="t"/>
              <a:pathLst>
                <a:path extrusionOk="0" h="40" w="29">
                  <a:moveTo>
                    <a:pt x="1" y="39"/>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78"/>
            <p:cNvSpPr/>
            <p:nvPr/>
          </p:nvSpPr>
          <p:spPr>
            <a:xfrm>
              <a:off x="1360874" y="1924206"/>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78"/>
            <p:cNvSpPr/>
            <p:nvPr/>
          </p:nvSpPr>
          <p:spPr>
            <a:xfrm>
              <a:off x="1361064" y="192397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78"/>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78"/>
            <p:cNvSpPr/>
            <p:nvPr/>
          </p:nvSpPr>
          <p:spPr>
            <a:xfrm>
              <a:off x="1358647" y="1926826"/>
              <a:ext cx="339" cy="434"/>
            </a:xfrm>
            <a:custGeom>
              <a:rect b="b" l="l" r="r" t="t"/>
              <a:pathLst>
                <a:path extrusionOk="0" h="32" w="25">
                  <a:moveTo>
                    <a:pt x="0" y="32"/>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78"/>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78"/>
            <p:cNvSpPr/>
            <p:nvPr/>
          </p:nvSpPr>
          <p:spPr>
            <a:xfrm>
              <a:off x="1359788" y="1925441"/>
              <a:ext cx="204" cy="299"/>
            </a:xfrm>
            <a:custGeom>
              <a:rect b="b" l="l" r="r" t="t"/>
              <a:pathLst>
                <a:path extrusionOk="0" h="22" w="15">
                  <a:moveTo>
                    <a:pt x="0" y="22"/>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78"/>
            <p:cNvSpPr/>
            <p:nvPr/>
          </p:nvSpPr>
          <p:spPr>
            <a:xfrm>
              <a:off x="1359448" y="1925876"/>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78"/>
            <p:cNvSpPr/>
            <p:nvPr/>
          </p:nvSpPr>
          <p:spPr>
            <a:xfrm>
              <a:off x="1360113" y="1925115"/>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78"/>
            <p:cNvSpPr/>
            <p:nvPr/>
          </p:nvSpPr>
          <p:spPr>
            <a:xfrm>
              <a:off x="1361213" y="1923785"/>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78"/>
            <p:cNvSpPr/>
            <p:nvPr/>
          </p:nvSpPr>
          <p:spPr>
            <a:xfrm>
              <a:off x="1360643" y="1924450"/>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78"/>
            <p:cNvSpPr/>
            <p:nvPr/>
          </p:nvSpPr>
          <p:spPr>
            <a:xfrm>
              <a:off x="1360399" y="1924735"/>
              <a:ext cx="163" cy="244"/>
            </a:xfrm>
            <a:custGeom>
              <a:rect b="b" l="l" r="r" t="t"/>
              <a:pathLst>
                <a:path extrusionOk="0" h="18" w="12">
                  <a:moveTo>
                    <a:pt x="1"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78"/>
            <p:cNvSpPr/>
            <p:nvPr/>
          </p:nvSpPr>
          <p:spPr>
            <a:xfrm>
              <a:off x="1359068" y="1926351"/>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78"/>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78"/>
            <p:cNvSpPr/>
            <p:nvPr/>
          </p:nvSpPr>
          <p:spPr>
            <a:xfrm>
              <a:off x="1381973" y="1909664"/>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78"/>
            <p:cNvSpPr/>
            <p:nvPr/>
          </p:nvSpPr>
          <p:spPr>
            <a:xfrm>
              <a:off x="1381837" y="1909800"/>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78"/>
            <p:cNvSpPr/>
            <p:nvPr/>
          </p:nvSpPr>
          <p:spPr>
            <a:xfrm>
              <a:off x="1386970" y="1905618"/>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78"/>
            <p:cNvSpPr/>
            <p:nvPr/>
          </p:nvSpPr>
          <p:spPr>
            <a:xfrm>
              <a:off x="1382123" y="1909515"/>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78"/>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78"/>
            <p:cNvSpPr/>
            <p:nvPr/>
          </p:nvSpPr>
          <p:spPr>
            <a:xfrm>
              <a:off x="1387214" y="1905767"/>
              <a:ext cx="244" cy="204"/>
            </a:xfrm>
            <a:custGeom>
              <a:rect b="b" l="l" r="r" t="t"/>
              <a:pathLst>
                <a:path extrusionOk="0" h="15" w="18">
                  <a:moveTo>
                    <a:pt x="0"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78"/>
            <p:cNvSpPr/>
            <p:nvPr/>
          </p:nvSpPr>
          <p:spPr>
            <a:xfrm>
              <a:off x="1382408" y="1909189"/>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78"/>
            <p:cNvSpPr/>
            <p:nvPr/>
          </p:nvSpPr>
          <p:spPr>
            <a:xfrm>
              <a:off x="1381593" y="19099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78"/>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78"/>
            <p:cNvSpPr/>
            <p:nvPr/>
          </p:nvSpPr>
          <p:spPr>
            <a:xfrm>
              <a:off x="1382258" y="190937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78"/>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78"/>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78"/>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78"/>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78"/>
            <p:cNvSpPr/>
            <p:nvPr/>
          </p:nvSpPr>
          <p:spPr>
            <a:xfrm>
              <a:off x="1510797" y="1904382"/>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78"/>
            <p:cNvSpPr/>
            <p:nvPr/>
          </p:nvSpPr>
          <p:spPr>
            <a:xfrm>
              <a:off x="1511598" y="1896453"/>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78"/>
            <p:cNvSpPr/>
            <p:nvPr/>
          </p:nvSpPr>
          <p:spPr>
            <a:xfrm>
              <a:off x="1510647" y="1905998"/>
              <a:ext cx="14" cy="448"/>
            </a:xfrm>
            <a:custGeom>
              <a:rect b="b" l="l" r="r" t="t"/>
              <a:pathLst>
                <a:path extrusionOk="0" h="33" w="1">
                  <a:moveTo>
                    <a:pt x="1" y="3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78"/>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78"/>
            <p:cNvSpPr/>
            <p:nvPr/>
          </p:nvSpPr>
          <p:spPr>
            <a:xfrm>
              <a:off x="1510932" y="190282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78"/>
            <p:cNvSpPr/>
            <p:nvPr/>
          </p:nvSpPr>
          <p:spPr>
            <a:xfrm>
              <a:off x="1511082" y="1901056"/>
              <a:ext cx="54" cy="353"/>
            </a:xfrm>
            <a:custGeom>
              <a:rect b="b" l="l" r="r" t="t"/>
              <a:pathLst>
                <a:path extrusionOk="0" h="26" w="4">
                  <a:moveTo>
                    <a:pt x="0" y="2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78"/>
            <p:cNvSpPr/>
            <p:nvPr/>
          </p:nvSpPr>
          <p:spPr>
            <a:xfrm>
              <a:off x="1511462" y="1897824"/>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78"/>
            <p:cNvSpPr/>
            <p:nvPr/>
          </p:nvSpPr>
          <p:spPr>
            <a:xfrm>
              <a:off x="1511272" y="1899399"/>
              <a:ext cx="54" cy="339"/>
            </a:xfrm>
            <a:custGeom>
              <a:rect b="b" l="l" r="r" t="t"/>
              <a:pathLst>
                <a:path extrusionOk="0" h="25" w="4">
                  <a:moveTo>
                    <a:pt x="0" y="25"/>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78"/>
            <p:cNvSpPr/>
            <p:nvPr/>
          </p:nvSpPr>
          <p:spPr>
            <a:xfrm>
              <a:off x="1511788" y="1895068"/>
              <a:ext cx="14" cy="163"/>
            </a:xfrm>
            <a:custGeom>
              <a:rect b="b" l="l" r="r" t="t"/>
              <a:pathLst>
                <a:path extrusionOk="0" h="12"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78"/>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78"/>
            <p:cNvSpPr/>
            <p:nvPr/>
          </p:nvSpPr>
          <p:spPr>
            <a:xfrm>
              <a:off x="1418863" y="1933615"/>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78"/>
            <p:cNvSpPr/>
            <p:nvPr/>
          </p:nvSpPr>
          <p:spPr>
            <a:xfrm>
              <a:off x="1419488" y="1933194"/>
              <a:ext cx="244" cy="149"/>
            </a:xfrm>
            <a:custGeom>
              <a:rect b="b" l="l" r="r" t="t"/>
              <a:pathLst>
                <a:path extrusionOk="0" h="11" w="18">
                  <a:moveTo>
                    <a:pt x="0"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78"/>
            <p:cNvSpPr/>
            <p:nvPr/>
          </p:nvSpPr>
          <p:spPr>
            <a:xfrm>
              <a:off x="1421429" y="1932189"/>
              <a:ext cx="353" cy="163"/>
            </a:xfrm>
            <a:custGeom>
              <a:rect b="b" l="l" r="r" t="t"/>
              <a:pathLst>
                <a:path extrusionOk="0" h="12" w="26">
                  <a:moveTo>
                    <a:pt x="1" y="1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78"/>
            <p:cNvSpPr/>
            <p:nvPr/>
          </p:nvSpPr>
          <p:spPr>
            <a:xfrm>
              <a:off x="1420058" y="1932814"/>
              <a:ext cx="394" cy="204"/>
            </a:xfrm>
            <a:custGeom>
              <a:rect b="b" l="l" r="r" t="t"/>
              <a:pathLst>
                <a:path extrusionOk="0" h="15" w="29">
                  <a:moveTo>
                    <a:pt x="0" y="14"/>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78"/>
            <p:cNvSpPr/>
            <p:nvPr/>
          </p:nvSpPr>
          <p:spPr>
            <a:xfrm>
              <a:off x="1423575" y="193161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78"/>
            <p:cNvSpPr/>
            <p:nvPr/>
          </p:nvSpPr>
          <p:spPr>
            <a:xfrm>
              <a:off x="1422190" y="1931958"/>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78"/>
            <p:cNvSpPr/>
            <p:nvPr/>
          </p:nvSpPr>
          <p:spPr>
            <a:xfrm>
              <a:off x="1422814" y="1931768"/>
              <a:ext cx="394" cy="109"/>
            </a:xfrm>
            <a:custGeom>
              <a:rect b="b" l="l" r="r" t="t"/>
              <a:pathLst>
                <a:path extrusionOk="0" h="8" w="29">
                  <a:moveTo>
                    <a:pt x="0" y="7"/>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78"/>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78"/>
            <p:cNvSpPr/>
            <p:nvPr/>
          </p:nvSpPr>
          <p:spPr>
            <a:xfrm>
              <a:off x="1420669" y="1932433"/>
              <a:ext cx="489" cy="244"/>
            </a:xfrm>
            <a:custGeom>
              <a:rect b="b" l="l" r="r" t="t"/>
              <a:pathLst>
                <a:path extrusionOk="0" h="18" w="36">
                  <a:moveTo>
                    <a:pt x="1" y="18"/>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78"/>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78"/>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78"/>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78"/>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78"/>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78"/>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78"/>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78"/>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78"/>
            <p:cNvSpPr/>
            <p:nvPr/>
          </p:nvSpPr>
          <p:spPr>
            <a:xfrm>
              <a:off x="1644983" y="2301999"/>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78"/>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78"/>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78"/>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78"/>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78"/>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78"/>
            <p:cNvSpPr/>
            <p:nvPr/>
          </p:nvSpPr>
          <p:spPr>
            <a:xfrm>
              <a:off x="1617312" y="2278700"/>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78"/>
            <p:cNvSpPr/>
            <p:nvPr/>
          </p:nvSpPr>
          <p:spPr>
            <a:xfrm>
              <a:off x="1618032" y="2278660"/>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78"/>
            <p:cNvSpPr/>
            <p:nvPr/>
          </p:nvSpPr>
          <p:spPr>
            <a:xfrm>
              <a:off x="1645024" y="2299718"/>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78"/>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78"/>
            <p:cNvSpPr/>
            <p:nvPr/>
          </p:nvSpPr>
          <p:spPr>
            <a:xfrm>
              <a:off x="1644983" y="2301429"/>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78"/>
            <p:cNvSpPr/>
            <p:nvPr/>
          </p:nvSpPr>
          <p:spPr>
            <a:xfrm>
              <a:off x="1645119" y="2298673"/>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78"/>
            <p:cNvSpPr/>
            <p:nvPr/>
          </p:nvSpPr>
          <p:spPr>
            <a:xfrm>
              <a:off x="1618697" y="2278565"/>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78"/>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78"/>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78"/>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78"/>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78"/>
            <p:cNvSpPr/>
            <p:nvPr/>
          </p:nvSpPr>
          <p:spPr>
            <a:xfrm>
              <a:off x="1639946" y="22405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78"/>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78"/>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78"/>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78"/>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78"/>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78"/>
            <p:cNvSpPr/>
            <p:nvPr/>
          </p:nvSpPr>
          <p:spPr>
            <a:xfrm>
              <a:off x="1644358" y="224490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78"/>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78"/>
            <p:cNvSpPr/>
            <p:nvPr/>
          </p:nvSpPr>
          <p:spPr>
            <a:xfrm>
              <a:off x="1614081" y="2280031"/>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78"/>
            <p:cNvSpPr/>
            <p:nvPr/>
          </p:nvSpPr>
          <p:spPr>
            <a:xfrm>
              <a:off x="1611284" y="2310119"/>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78"/>
            <p:cNvSpPr/>
            <p:nvPr/>
          </p:nvSpPr>
          <p:spPr>
            <a:xfrm>
              <a:off x="1611379" y="230973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78"/>
            <p:cNvSpPr/>
            <p:nvPr/>
          </p:nvSpPr>
          <p:spPr>
            <a:xfrm>
              <a:off x="1611379" y="23095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78"/>
            <p:cNvSpPr/>
            <p:nvPr/>
          </p:nvSpPr>
          <p:spPr>
            <a:xfrm>
              <a:off x="1613700" y="2281226"/>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78"/>
            <p:cNvSpPr/>
            <p:nvPr/>
          </p:nvSpPr>
          <p:spPr>
            <a:xfrm>
              <a:off x="1611134" y="231055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78"/>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78"/>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78"/>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78"/>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78"/>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78"/>
            <p:cNvSpPr/>
            <p:nvPr/>
          </p:nvSpPr>
          <p:spPr>
            <a:xfrm>
              <a:off x="1542351" y="2224132"/>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78"/>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78"/>
            <p:cNvSpPr/>
            <p:nvPr/>
          </p:nvSpPr>
          <p:spPr>
            <a:xfrm>
              <a:off x="1542256" y="2224513"/>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78"/>
            <p:cNvSpPr/>
            <p:nvPr/>
          </p:nvSpPr>
          <p:spPr>
            <a:xfrm>
              <a:off x="1542066" y="2225137"/>
              <a:ext cx="68" cy="204"/>
            </a:xfrm>
            <a:custGeom>
              <a:rect b="b" l="l" r="r" t="t"/>
              <a:pathLst>
                <a:path extrusionOk="0" h="15" w="5">
                  <a:moveTo>
                    <a:pt x="4"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78"/>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78"/>
            <p:cNvSpPr/>
            <p:nvPr/>
          </p:nvSpPr>
          <p:spPr>
            <a:xfrm>
              <a:off x="1542161" y="2224893"/>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78"/>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78"/>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78"/>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78"/>
            <p:cNvSpPr/>
            <p:nvPr/>
          </p:nvSpPr>
          <p:spPr>
            <a:xfrm>
              <a:off x="1542921" y="2220955"/>
              <a:ext cx="68" cy="339"/>
            </a:xfrm>
            <a:custGeom>
              <a:rect b="b" l="l" r="r" t="t"/>
              <a:pathLst>
                <a:path extrusionOk="0" h="25" w="5">
                  <a:moveTo>
                    <a:pt x="4"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78"/>
            <p:cNvSpPr/>
            <p:nvPr/>
          </p:nvSpPr>
          <p:spPr>
            <a:xfrm>
              <a:off x="1532996" y="250510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78"/>
            <p:cNvSpPr/>
            <p:nvPr/>
          </p:nvSpPr>
          <p:spPr>
            <a:xfrm>
              <a:off x="1542826" y="2221566"/>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78"/>
            <p:cNvSpPr/>
            <p:nvPr/>
          </p:nvSpPr>
          <p:spPr>
            <a:xfrm>
              <a:off x="1540830" y="2504861"/>
              <a:ext cx="638" cy="68"/>
            </a:xfrm>
            <a:custGeom>
              <a:rect b="b" l="l" r="r" t="t"/>
              <a:pathLst>
                <a:path extrusionOk="0" h="5" w="47">
                  <a:moveTo>
                    <a:pt x="1" y="1"/>
                  </a:moveTo>
                  <a:lnTo>
                    <a:pt x="46"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78"/>
            <p:cNvSpPr/>
            <p:nvPr/>
          </p:nvSpPr>
          <p:spPr>
            <a:xfrm>
              <a:off x="1543111" y="2219530"/>
              <a:ext cx="68" cy="299"/>
            </a:xfrm>
            <a:custGeom>
              <a:rect b="b" l="l" r="r" t="t"/>
              <a:pathLst>
                <a:path extrusionOk="0" h="22" w="5">
                  <a:moveTo>
                    <a:pt x="4"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78"/>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78"/>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78"/>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78"/>
            <p:cNvSpPr/>
            <p:nvPr/>
          </p:nvSpPr>
          <p:spPr>
            <a:xfrm>
              <a:off x="1542541" y="2223141"/>
              <a:ext cx="109" cy="339"/>
            </a:xfrm>
            <a:custGeom>
              <a:rect b="b" l="l" r="r" t="t"/>
              <a:pathLst>
                <a:path extrusionOk="0" h="25" w="8">
                  <a:moveTo>
                    <a:pt x="8"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78"/>
            <p:cNvSpPr/>
            <p:nvPr/>
          </p:nvSpPr>
          <p:spPr>
            <a:xfrm>
              <a:off x="1542785" y="2222137"/>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78"/>
            <p:cNvSpPr/>
            <p:nvPr/>
          </p:nvSpPr>
          <p:spPr>
            <a:xfrm>
              <a:off x="1541590" y="25049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78"/>
            <p:cNvSpPr/>
            <p:nvPr/>
          </p:nvSpPr>
          <p:spPr>
            <a:xfrm>
              <a:off x="1542636" y="2222666"/>
              <a:ext cx="109" cy="299"/>
            </a:xfrm>
            <a:custGeom>
              <a:rect b="b" l="l" r="r" t="t"/>
              <a:pathLst>
                <a:path extrusionOk="0" h="22" w="8">
                  <a:moveTo>
                    <a:pt x="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78"/>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78"/>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78"/>
            <p:cNvSpPr/>
            <p:nvPr/>
          </p:nvSpPr>
          <p:spPr>
            <a:xfrm>
              <a:off x="1523858" y="247486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78"/>
            <p:cNvSpPr/>
            <p:nvPr/>
          </p:nvSpPr>
          <p:spPr>
            <a:xfrm>
              <a:off x="1525243" y="2475724"/>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78"/>
            <p:cNvSpPr/>
            <p:nvPr/>
          </p:nvSpPr>
          <p:spPr>
            <a:xfrm>
              <a:off x="1524483" y="247524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78"/>
            <p:cNvSpPr/>
            <p:nvPr/>
          </p:nvSpPr>
          <p:spPr>
            <a:xfrm>
              <a:off x="1523057" y="2474488"/>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78"/>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78"/>
            <p:cNvSpPr/>
            <p:nvPr/>
          </p:nvSpPr>
          <p:spPr>
            <a:xfrm>
              <a:off x="1542215" y="250495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78"/>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78"/>
            <p:cNvSpPr/>
            <p:nvPr/>
          </p:nvSpPr>
          <p:spPr>
            <a:xfrm>
              <a:off x="153246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78"/>
            <p:cNvSpPr/>
            <p:nvPr/>
          </p:nvSpPr>
          <p:spPr>
            <a:xfrm>
              <a:off x="153265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78"/>
            <p:cNvSpPr/>
            <p:nvPr/>
          </p:nvSpPr>
          <p:spPr>
            <a:xfrm>
              <a:off x="1542785" y="2505105"/>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78"/>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78"/>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78"/>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78"/>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78"/>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78"/>
            <p:cNvSpPr/>
            <p:nvPr/>
          </p:nvSpPr>
          <p:spPr>
            <a:xfrm>
              <a:off x="1613184" y="2195620"/>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78"/>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78"/>
            <p:cNvSpPr/>
            <p:nvPr/>
          </p:nvSpPr>
          <p:spPr>
            <a:xfrm>
              <a:off x="1613035" y="2195335"/>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78"/>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78"/>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78"/>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78"/>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78"/>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78"/>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78"/>
            <p:cNvSpPr/>
            <p:nvPr/>
          </p:nvSpPr>
          <p:spPr>
            <a:xfrm>
              <a:off x="1613280" y="2195810"/>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78"/>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78"/>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78"/>
            <p:cNvSpPr/>
            <p:nvPr/>
          </p:nvSpPr>
          <p:spPr>
            <a:xfrm>
              <a:off x="1581101" y="2216013"/>
              <a:ext cx="489" cy="489"/>
            </a:xfrm>
            <a:custGeom>
              <a:rect b="b" l="l" r="r" t="t"/>
              <a:pathLst>
                <a:path extrusionOk="0" h="36" w="36">
                  <a:moveTo>
                    <a:pt x="35" y="3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78"/>
            <p:cNvSpPr/>
            <p:nvPr/>
          </p:nvSpPr>
          <p:spPr>
            <a:xfrm>
              <a:off x="1580436" y="2215294"/>
              <a:ext cx="489" cy="489"/>
            </a:xfrm>
            <a:custGeom>
              <a:rect b="b" l="l" r="r" t="t"/>
              <a:pathLst>
                <a:path extrusionOk="0" h="36" w="36">
                  <a:moveTo>
                    <a:pt x="35" y="36"/>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78"/>
            <p:cNvSpPr/>
            <p:nvPr/>
          </p:nvSpPr>
          <p:spPr>
            <a:xfrm>
              <a:off x="1581807" y="2216719"/>
              <a:ext cx="448" cy="489"/>
            </a:xfrm>
            <a:custGeom>
              <a:rect b="b" l="l" r="r" t="t"/>
              <a:pathLst>
                <a:path extrusionOk="0" h="36" w="33">
                  <a:moveTo>
                    <a:pt x="32"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78"/>
            <p:cNvSpPr/>
            <p:nvPr/>
          </p:nvSpPr>
          <p:spPr>
            <a:xfrm>
              <a:off x="1582472" y="2217439"/>
              <a:ext cx="543" cy="530"/>
            </a:xfrm>
            <a:custGeom>
              <a:rect b="b" l="l" r="r" t="t"/>
              <a:pathLst>
                <a:path extrusionOk="0" h="39" w="40">
                  <a:moveTo>
                    <a:pt x="39"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78"/>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78"/>
            <p:cNvSpPr/>
            <p:nvPr/>
          </p:nvSpPr>
          <p:spPr>
            <a:xfrm>
              <a:off x="1579662" y="2214438"/>
              <a:ext cx="638" cy="679"/>
            </a:xfrm>
            <a:custGeom>
              <a:rect b="b" l="l" r="r" t="t"/>
              <a:pathLst>
                <a:path extrusionOk="0" h="50" w="47">
                  <a:moveTo>
                    <a:pt x="46"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78"/>
            <p:cNvSpPr/>
            <p:nvPr/>
          </p:nvSpPr>
          <p:spPr>
            <a:xfrm>
              <a:off x="1579146" y="2213773"/>
              <a:ext cx="530" cy="679"/>
            </a:xfrm>
            <a:custGeom>
              <a:rect b="b" l="l" r="r" t="t"/>
              <a:pathLst>
                <a:path extrusionOk="0" h="50" w="39">
                  <a:moveTo>
                    <a:pt x="39" y="50"/>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78"/>
            <p:cNvSpPr/>
            <p:nvPr/>
          </p:nvSpPr>
          <p:spPr>
            <a:xfrm>
              <a:off x="1578290" y="2212687"/>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78"/>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78"/>
            <p:cNvSpPr/>
            <p:nvPr/>
          </p:nvSpPr>
          <p:spPr>
            <a:xfrm>
              <a:off x="1578616" y="2213108"/>
              <a:ext cx="394" cy="489"/>
            </a:xfrm>
            <a:custGeom>
              <a:rect b="b" l="l" r="r" t="t"/>
              <a:pathLst>
                <a:path extrusionOk="0" h="36" w="29">
                  <a:moveTo>
                    <a:pt x="29"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78"/>
            <p:cNvSpPr/>
            <p:nvPr/>
          </p:nvSpPr>
          <p:spPr>
            <a:xfrm>
              <a:off x="1622254" y="225441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78"/>
            <p:cNvSpPr/>
            <p:nvPr/>
          </p:nvSpPr>
          <p:spPr>
            <a:xfrm>
              <a:off x="1618982" y="2254275"/>
              <a:ext cx="774" cy="109"/>
            </a:xfrm>
            <a:custGeom>
              <a:rect b="b" l="l" r="r" t="t"/>
              <a:pathLst>
                <a:path extrusionOk="0" h="8" w="57">
                  <a:moveTo>
                    <a:pt x="56"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78"/>
            <p:cNvSpPr/>
            <p:nvPr/>
          </p:nvSpPr>
          <p:spPr>
            <a:xfrm>
              <a:off x="1621263" y="22542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78"/>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78"/>
            <p:cNvSpPr/>
            <p:nvPr/>
          </p:nvSpPr>
          <p:spPr>
            <a:xfrm>
              <a:off x="1622824" y="2254600"/>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78"/>
            <p:cNvSpPr/>
            <p:nvPr/>
          </p:nvSpPr>
          <p:spPr>
            <a:xfrm>
              <a:off x="1621779" y="225431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78"/>
            <p:cNvSpPr/>
            <p:nvPr/>
          </p:nvSpPr>
          <p:spPr>
            <a:xfrm>
              <a:off x="1584712" y="2219475"/>
              <a:ext cx="489" cy="448"/>
            </a:xfrm>
            <a:custGeom>
              <a:rect b="b" l="l" r="r" t="t"/>
              <a:pathLst>
                <a:path extrusionOk="0" h="33" w="36">
                  <a:moveTo>
                    <a:pt x="35"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78"/>
            <p:cNvSpPr/>
            <p:nvPr/>
          </p:nvSpPr>
          <p:spPr>
            <a:xfrm>
              <a:off x="1583137" y="2218050"/>
              <a:ext cx="679" cy="679"/>
            </a:xfrm>
            <a:custGeom>
              <a:rect b="b" l="l" r="r" t="t"/>
              <a:pathLst>
                <a:path extrusionOk="0" h="50" w="50">
                  <a:moveTo>
                    <a:pt x="50"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78"/>
            <p:cNvSpPr/>
            <p:nvPr/>
          </p:nvSpPr>
          <p:spPr>
            <a:xfrm>
              <a:off x="1586084" y="2220616"/>
              <a:ext cx="448" cy="299"/>
            </a:xfrm>
            <a:custGeom>
              <a:rect b="b" l="l" r="r" t="t"/>
              <a:pathLst>
                <a:path extrusionOk="0" h="22" w="33">
                  <a:moveTo>
                    <a:pt x="32"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78"/>
            <p:cNvSpPr/>
            <p:nvPr/>
          </p:nvSpPr>
          <p:spPr>
            <a:xfrm>
              <a:off x="1583952" y="2218810"/>
              <a:ext cx="584" cy="543"/>
            </a:xfrm>
            <a:custGeom>
              <a:rect b="b" l="l" r="r" t="t"/>
              <a:pathLst>
                <a:path extrusionOk="0" h="40" w="43">
                  <a:moveTo>
                    <a:pt x="42" y="3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78"/>
            <p:cNvSpPr/>
            <p:nvPr/>
          </p:nvSpPr>
          <p:spPr>
            <a:xfrm>
              <a:off x="1585418" y="2220100"/>
              <a:ext cx="448" cy="339"/>
            </a:xfrm>
            <a:custGeom>
              <a:rect b="b" l="l" r="r" t="t"/>
              <a:pathLst>
                <a:path extrusionOk="0" h="25" w="33">
                  <a:moveTo>
                    <a:pt x="3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78"/>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78"/>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78"/>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78"/>
            <p:cNvSpPr/>
            <p:nvPr/>
          </p:nvSpPr>
          <p:spPr>
            <a:xfrm>
              <a:off x="1638140" y="223916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78"/>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78"/>
            <p:cNvSpPr/>
            <p:nvPr/>
          </p:nvSpPr>
          <p:spPr>
            <a:xfrm>
              <a:off x="1408599" y="1961951"/>
              <a:ext cx="434" cy="54"/>
            </a:xfrm>
            <a:custGeom>
              <a:rect b="b" l="l" r="r" t="t"/>
              <a:pathLst>
                <a:path extrusionOk="0" h="4" w="32">
                  <a:moveTo>
                    <a:pt x="0"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78"/>
            <p:cNvSpPr/>
            <p:nvPr/>
          </p:nvSpPr>
          <p:spPr>
            <a:xfrm>
              <a:off x="140755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78"/>
            <p:cNvSpPr/>
            <p:nvPr/>
          </p:nvSpPr>
          <p:spPr>
            <a:xfrm>
              <a:off x="1418918" y="1963988"/>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78"/>
            <p:cNvSpPr/>
            <p:nvPr/>
          </p:nvSpPr>
          <p:spPr>
            <a:xfrm>
              <a:off x="140812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78"/>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78"/>
            <p:cNvSpPr/>
            <p:nvPr/>
          </p:nvSpPr>
          <p:spPr>
            <a:xfrm>
              <a:off x="1419773" y="196404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78"/>
            <p:cNvSpPr/>
            <p:nvPr/>
          </p:nvSpPr>
          <p:spPr>
            <a:xfrm>
              <a:off x="1420533" y="196398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78"/>
            <p:cNvSpPr/>
            <p:nvPr/>
          </p:nvSpPr>
          <p:spPr>
            <a:xfrm>
              <a:off x="1418442" y="1963893"/>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78"/>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78"/>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78"/>
            <p:cNvSpPr/>
            <p:nvPr/>
          </p:nvSpPr>
          <p:spPr>
            <a:xfrm>
              <a:off x="1409115" y="1961992"/>
              <a:ext cx="353" cy="68"/>
            </a:xfrm>
            <a:custGeom>
              <a:rect b="b" l="l" r="r" t="t"/>
              <a:pathLst>
                <a:path extrusionOk="0" h="5" w="26">
                  <a:moveTo>
                    <a:pt x="1"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78"/>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78"/>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78"/>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78"/>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78"/>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78"/>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78"/>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78"/>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78"/>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78"/>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78"/>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78"/>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78"/>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78"/>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78"/>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78"/>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78"/>
            <p:cNvSpPr/>
            <p:nvPr/>
          </p:nvSpPr>
          <p:spPr>
            <a:xfrm>
              <a:off x="1540124" y="202954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78"/>
            <p:cNvSpPr/>
            <p:nvPr/>
          </p:nvSpPr>
          <p:spPr>
            <a:xfrm>
              <a:off x="1536363" y="2030436"/>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78"/>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78"/>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78"/>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78"/>
            <p:cNvSpPr/>
            <p:nvPr/>
          </p:nvSpPr>
          <p:spPr>
            <a:xfrm>
              <a:off x="1539459" y="2029676"/>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78"/>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78"/>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78"/>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78"/>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78"/>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78"/>
            <p:cNvSpPr/>
            <p:nvPr/>
          </p:nvSpPr>
          <p:spPr>
            <a:xfrm>
              <a:off x="1523532" y="207460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78"/>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78"/>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78"/>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78"/>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78"/>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78"/>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78"/>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78"/>
            <p:cNvSpPr/>
            <p:nvPr/>
          </p:nvSpPr>
          <p:spPr>
            <a:xfrm>
              <a:off x="1467063" y="1987667"/>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78"/>
            <p:cNvSpPr/>
            <p:nvPr/>
          </p:nvSpPr>
          <p:spPr>
            <a:xfrm>
              <a:off x="1467783" y="1986906"/>
              <a:ext cx="244" cy="299"/>
            </a:xfrm>
            <a:custGeom>
              <a:rect b="b" l="l" r="r" t="t"/>
              <a:pathLst>
                <a:path extrusionOk="0" h="22" w="18">
                  <a:moveTo>
                    <a:pt x="0" y="2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78"/>
            <p:cNvSpPr/>
            <p:nvPr/>
          </p:nvSpPr>
          <p:spPr>
            <a:xfrm>
              <a:off x="1466724" y="1987993"/>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78"/>
            <p:cNvSpPr/>
            <p:nvPr/>
          </p:nvSpPr>
          <p:spPr>
            <a:xfrm>
              <a:off x="1467389" y="1987287"/>
              <a:ext cx="258" cy="244"/>
            </a:xfrm>
            <a:custGeom>
              <a:rect b="b" l="l" r="r" t="t"/>
              <a:pathLst>
                <a:path extrusionOk="0" h="18" w="19">
                  <a:moveTo>
                    <a:pt x="1" y="18"/>
                  </a:moveTo>
                  <a:lnTo>
                    <a:pt x="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78"/>
            <p:cNvSpPr/>
            <p:nvPr/>
          </p:nvSpPr>
          <p:spPr>
            <a:xfrm>
              <a:off x="1468163" y="1986662"/>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78"/>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78"/>
            <p:cNvSpPr/>
            <p:nvPr/>
          </p:nvSpPr>
          <p:spPr>
            <a:xfrm>
              <a:off x="1465828" y="198899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78"/>
            <p:cNvSpPr/>
            <p:nvPr/>
          </p:nvSpPr>
          <p:spPr>
            <a:xfrm>
              <a:off x="1466059" y="1988658"/>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78"/>
            <p:cNvSpPr/>
            <p:nvPr/>
          </p:nvSpPr>
          <p:spPr>
            <a:xfrm>
              <a:off x="1466398" y="1988332"/>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78"/>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78"/>
            <p:cNvSpPr/>
            <p:nvPr/>
          </p:nvSpPr>
          <p:spPr>
            <a:xfrm>
              <a:off x="1468448" y="1986377"/>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78"/>
            <p:cNvSpPr/>
            <p:nvPr/>
          </p:nvSpPr>
          <p:spPr>
            <a:xfrm>
              <a:off x="1469154" y="1985766"/>
              <a:ext cx="204" cy="149"/>
            </a:xfrm>
            <a:custGeom>
              <a:rect b="b" l="l" r="r" t="t"/>
              <a:pathLst>
                <a:path extrusionOk="0" h="11" w="15">
                  <a:moveTo>
                    <a:pt x="1" y="1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78"/>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78"/>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78"/>
            <p:cNvSpPr/>
            <p:nvPr/>
          </p:nvSpPr>
          <p:spPr>
            <a:xfrm>
              <a:off x="1468679" y="198614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78"/>
            <p:cNvSpPr/>
            <p:nvPr/>
          </p:nvSpPr>
          <p:spPr>
            <a:xfrm>
              <a:off x="1468964" y="198595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78"/>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78"/>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78"/>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78"/>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78"/>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78"/>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78"/>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78"/>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78"/>
            <p:cNvSpPr/>
            <p:nvPr/>
          </p:nvSpPr>
          <p:spPr>
            <a:xfrm>
              <a:off x="1529425" y="2128126"/>
              <a:ext cx="394" cy="149"/>
            </a:xfrm>
            <a:custGeom>
              <a:rect b="b" l="l" r="r" t="t"/>
              <a:pathLst>
                <a:path extrusionOk="0" h="11" w="29">
                  <a:moveTo>
                    <a:pt x="1" y="0"/>
                  </a:moveTo>
                  <a:lnTo>
                    <a:pt x="29"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78"/>
            <p:cNvSpPr/>
            <p:nvPr/>
          </p:nvSpPr>
          <p:spPr>
            <a:xfrm>
              <a:off x="1575290" y="214080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78"/>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78"/>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78"/>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78"/>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78"/>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78"/>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78"/>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78"/>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78"/>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78"/>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78"/>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78"/>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78"/>
            <p:cNvSpPr/>
            <p:nvPr/>
          </p:nvSpPr>
          <p:spPr>
            <a:xfrm>
              <a:off x="1530090" y="21798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78"/>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78"/>
            <p:cNvSpPr/>
            <p:nvPr/>
          </p:nvSpPr>
          <p:spPr>
            <a:xfrm>
              <a:off x="1579281" y="2208980"/>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78"/>
            <p:cNvSpPr/>
            <p:nvPr/>
          </p:nvSpPr>
          <p:spPr>
            <a:xfrm>
              <a:off x="1579376" y="2208641"/>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78"/>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78"/>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78"/>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78"/>
            <p:cNvSpPr/>
            <p:nvPr/>
          </p:nvSpPr>
          <p:spPr>
            <a:xfrm>
              <a:off x="1579526" y="220826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78"/>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78"/>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78"/>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78"/>
            <p:cNvSpPr/>
            <p:nvPr/>
          </p:nvSpPr>
          <p:spPr>
            <a:xfrm>
              <a:off x="1518685" y="2074223"/>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78"/>
            <p:cNvSpPr/>
            <p:nvPr/>
          </p:nvSpPr>
          <p:spPr>
            <a:xfrm>
              <a:off x="1517545" y="2074549"/>
              <a:ext cx="299" cy="163"/>
            </a:xfrm>
            <a:custGeom>
              <a:rect b="b" l="l" r="r" t="t"/>
              <a:pathLst>
                <a:path extrusionOk="0" h="12" w="22">
                  <a:moveTo>
                    <a:pt x="0" y="1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78"/>
            <p:cNvSpPr/>
            <p:nvPr/>
          </p:nvSpPr>
          <p:spPr>
            <a:xfrm>
              <a:off x="1518305" y="2074318"/>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78"/>
            <p:cNvSpPr/>
            <p:nvPr/>
          </p:nvSpPr>
          <p:spPr>
            <a:xfrm>
              <a:off x="1517110" y="207479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78"/>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78"/>
            <p:cNvSpPr/>
            <p:nvPr/>
          </p:nvSpPr>
          <p:spPr>
            <a:xfrm>
              <a:off x="1519065" y="207422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78"/>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78"/>
            <p:cNvSpPr/>
            <p:nvPr/>
          </p:nvSpPr>
          <p:spPr>
            <a:xfrm>
              <a:off x="1517925" y="2074413"/>
              <a:ext cx="299" cy="109"/>
            </a:xfrm>
            <a:custGeom>
              <a:rect b="b" l="l" r="r" t="t"/>
              <a:pathLst>
                <a:path extrusionOk="0" h="8" w="22">
                  <a:moveTo>
                    <a:pt x="0" y="7"/>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78"/>
            <p:cNvSpPr/>
            <p:nvPr/>
          </p:nvSpPr>
          <p:spPr>
            <a:xfrm>
              <a:off x="1522052" y="2182355"/>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78"/>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78"/>
            <p:cNvSpPr/>
            <p:nvPr/>
          </p:nvSpPr>
          <p:spPr>
            <a:xfrm>
              <a:off x="1485176" y="204622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78"/>
            <p:cNvSpPr/>
            <p:nvPr/>
          </p:nvSpPr>
          <p:spPr>
            <a:xfrm>
              <a:off x="1485692"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78"/>
            <p:cNvSpPr/>
            <p:nvPr/>
          </p:nvSpPr>
          <p:spPr>
            <a:xfrm>
              <a:off x="1486411" y="204626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78"/>
            <p:cNvSpPr/>
            <p:nvPr/>
          </p:nvSpPr>
          <p:spPr>
            <a:xfrm>
              <a:off x="1486982"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78"/>
            <p:cNvSpPr/>
            <p:nvPr/>
          </p:nvSpPr>
          <p:spPr>
            <a:xfrm>
              <a:off x="1486506" y="2046322"/>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78"/>
            <p:cNvSpPr/>
            <p:nvPr/>
          </p:nvSpPr>
          <p:spPr>
            <a:xfrm>
              <a:off x="1486792" y="204641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78"/>
            <p:cNvSpPr/>
            <p:nvPr/>
          </p:nvSpPr>
          <p:spPr>
            <a:xfrm>
              <a:off x="1486887"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78"/>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78"/>
            <p:cNvSpPr/>
            <p:nvPr/>
          </p:nvSpPr>
          <p:spPr>
            <a:xfrm>
              <a:off x="1484171" y="204626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78"/>
            <p:cNvSpPr/>
            <p:nvPr/>
          </p:nvSpPr>
          <p:spPr>
            <a:xfrm>
              <a:off x="1485407"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78"/>
            <p:cNvSpPr/>
            <p:nvPr/>
          </p:nvSpPr>
          <p:spPr>
            <a:xfrm>
              <a:off x="1483655" y="204636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78"/>
            <p:cNvSpPr/>
            <p:nvPr/>
          </p:nvSpPr>
          <p:spPr>
            <a:xfrm>
              <a:off x="1482800" y="2046417"/>
              <a:ext cx="584" cy="109"/>
            </a:xfrm>
            <a:custGeom>
              <a:rect b="b" l="l" r="r" t="t"/>
              <a:pathLst>
                <a:path extrusionOk="0" h="8" w="43">
                  <a:moveTo>
                    <a:pt x="0" y="7"/>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78"/>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78"/>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78"/>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78"/>
            <p:cNvSpPr/>
            <p:nvPr/>
          </p:nvSpPr>
          <p:spPr>
            <a:xfrm>
              <a:off x="1484646" y="204626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78"/>
            <p:cNvSpPr/>
            <p:nvPr/>
          </p:nvSpPr>
          <p:spPr>
            <a:xfrm>
              <a:off x="1486642" y="2046362"/>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78"/>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78"/>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78"/>
            <p:cNvSpPr/>
            <p:nvPr/>
          </p:nvSpPr>
          <p:spPr>
            <a:xfrm>
              <a:off x="1529425" y="21325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78"/>
            <p:cNvSpPr/>
            <p:nvPr/>
          </p:nvSpPr>
          <p:spPr>
            <a:xfrm>
              <a:off x="1527714" y="2129212"/>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78"/>
            <p:cNvSpPr/>
            <p:nvPr/>
          </p:nvSpPr>
          <p:spPr>
            <a:xfrm>
              <a:off x="1527049" y="212778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78"/>
            <p:cNvSpPr/>
            <p:nvPr/>
          </p:nvSpPr>
          <p:spPr>
            <a:xfrm>
              <a:off x="1527388" y="2128452"/>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78"/>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78"/>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78"/>
            <p:cNvSpPr/>
            <p:nvPr/>
          </p:nvSpPr>
          <p:spPr>
            <a:xfrm>
              <a:off x="1528094" y="2129973"/>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78"/>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78"/>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78"/>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78"/>
            <p:cNvSpPr/>
            <p:nvPr/>
          </p:nvSpPr>
          <p:spPr>
            <a:xfrm>
              <a:off x="1528950" y="2131683"/>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78"/>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78"/>
            <p:cNvSpPr/>
            <p:nvPr/>
          </p:nvSpPr>
          <p:spPr>
            <a:xfrm>
              <a:off x="1528529" y="2130787"/>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78"/>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78"/>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78"/>
            <p:cNvSpPr/>
            <p:nvPr/>
          </p:nvSpPr>
          <p:spPr>
            <a:xfrm>
              <a:off x="1547062" y="2032676"/>
              <a:ext cx="489" cy="774"/>
            </a:xfrm>
            <a:custGeom>
              <a:rect b="b" l="l" r="r" t="t"/>
              <a:pathLst>
                <a:path extrusionOk="0" h="57" w="36">
                  <a:moveTo>
                    <a:pt x="35" y="57"/>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78"/>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78"/>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78"/>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78"/>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78"/>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78"/>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78"/>
            <p:cNvSpPr/>
            <p:nvPr/>
          </p:nvSpPr>
          <p:spPr>
            <a:xfrm>
              <a:off x="1506941" y="1960376"/>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78"/>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78"/>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78"/>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78"/>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78"/>
            <p:cNvSpPr/>
            <p:nvPr/>
          </p:nvSpPr>
          <p:spPr>
            <a:xfrm>
              <a:off x="1636321"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78"/>
            <p:cNvSpPr/>
            <p:nvPr/>
          </p:nvSpPr>
          <p:spPr>
            <a:xfrm>
              <a:off x="1639185" y="202444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78"/>
            <p:cNvSpPr/>
            <p:nvPr/>
          </p:nvSpPr>
          <p:spPr>
            <a:xfrm>
              <a:off x="1636796"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78"/>
            <p:cNvSpPr/>
            <p:nvPr/>
          </p:nvSpPr>
          <p:spPr>
            <a:xfrm>
              <a:off x="1638900" y="2024312"/>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78"/>
            <p:cNvSpPr/>
            <p:nvPr/>
          </p:nvSpPr>
          <p:spPr>
            <a:xfrm>
              <a:off x="1626871" y="202963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78"/>
            <p:cNvSpPr/>
            <p:nvPr/>
          </p:nvSpPr>
          <p:spPr>
            <a:xfrm>
              <a:off x="1639471" y="20245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78"/>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78"/>
            <p:cNvSpPr/>
            <p:nvPr/>
          </p:nvSpPr>
          <p:spPr>
            <a:xfrm>
              <a:off x="1627156" y="2029580"/>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78"/>
            <p:cNvSpPr/>
            <p:nvPr/>
          </p:nvSpPr>
          <p:spPr>
            <a:xfrm>
              <a:off x="1638561" y="2024258"/>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78"/>
            <p:cNvSpPr/>
            <p:nvPr/>
          </p:nvSpPr>
          <p:spPr>
            <a:xfrm>
              <a:off x="1637475" y="20241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78"/>
            <p:cNvSpPr/>
            <p:nvPr/>
          </p:nvSpPr>
          <p:spPr>
            <a:xfrm>
              <a:off x="1637230" y="20241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78"/>
            <p:cNvSpPr/>
            <p:nvPr/>
          </p:nvSpPr>
          <p:spPr>
            <a:xfrm>
              <a:off x="1638235" y="2024217"/>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78"/>
            <p:cNvSpPr/>
            <p:nvPr/>
          </p:nvSpPr>
          <p:spPr>
            <a:xfrm>
              <a:off x="1639756" y="2024788"/>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78"/>
            <p:cNvSpPr/>
            <p:nvPr/>
          </p:nvSpPr>
          <p:spPr>
            <a:xfrm>
              <a:off x="1637855" y="202416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78"/>
            <p:cNvSpPr/>
            <p:nvPr/>
          </p:nvSpPr>
          <p:spPr>
            <a:xfrm>
              <a:off x="1639946" y="2025018"/>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78"/>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78"/>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78"/>
            <p:cNvSpPr/>
            <p:nvPr/>
          </p:nvSpPr>
          <p:spPr>
            <a:xfrm>
              <a:off x="1594502" y="2005155"/>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78"/>
            <p:cNvSpPr/>
            <p:nvPr/>
          </p:nvSpPr>
          <p:spPr>
            <a:xfrm>
              <a:off x="1621019" y="202849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78"/>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78"/>
            <p:cNvSpPr/>
            <p:nvPr/>
          </p:nvSpPr>
          <p:spPr>
            <a:xfrm>
              <a:off x="1621494" y="2028535"/>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78"/>
            <p:cNvSpPr/>
            <p:nvPr/>
          </p:nvSpPr>
          <p:spPr>
            <a:xfrm>
              <a:off x="1619878" y="2028589"/>
              <a:ext cx="353" cy="54"/>
            </a:xfrm>
            <a:custGeom>
              <a:rect b="b" l="l" r="r" t="t"/>
              <a:pathLst>
                <a:path extrusionOk="0" h="4" w="26">
                  <a:moveTo>
                    <a:pt x="25"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78"/>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78"/>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78"/>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78"/>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78"/>
            <p:cNvSpPr/>
            <p:nvPr/>
          </p:nvSpPr>
          <p:spPr>
            <a:xfrm>
              <a:off x="1622254" y="202863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78"/>
            <p:cNvSpPr/>
            <p:nvPr/>
          </p:nvSpPr>
          <p:spPr>
            <a:xfrm>
              <a:off x="1599444" y="198362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78"/>
            <p:cNvSpPr/>
            <p:nvPr/>
          </p:nvSpPr>
          <p:spPr>
            <a:xfrm>
              <a:off x="1591365" y="2001489"/>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78"/>
            <p:cNvSpPr/>
            <p:nvPr/>
          </p:nvSpPr>
          <p:spPr>
            <a:xfrm>
              <a:off x="1594067" y="2004869"/>
              <a:ext cx="258" cy="394"/>
            </a:xfrm>
            <a:custGeom>
              <a:rect b="b" l="l" r="r" t="t"/>
              <a:pathLst>
                <a:path extrusionOk="0" h="29" w="19">
                  <a:moveTo>
                    <a:pt x="18"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78"/>
            <p:cNvSpPr/>
            <p:nvPr/>
          </p:nvSpPr>
          <p:spPr>
            <a:xfrm>
              <a:off x="1599064" y="198405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78"/>
            <p:cNvSpPr/>
            <p:nvPr/>
          </p:nvSpPr>
          <p:spPr>
            <a:xfrm>
              <a:off x="1599824" y="198310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78"/>
            <p:cNvSpPr/>
            <p:nvPr/>
          </p:nvSpPr>
          <p:spPr>
            <a:xfrm>
              <a:off x="1593266" y="2003824"/>
              <a:ext cx="299" cy="394"/>
            </a:xfrm>
            <a:custGeom>
              <a:rect b="b" l="l" r="r" t="t"/>
              <a:pathLst>
                <a:path extrusionOk="0" h="29" w="22">
                  <a:moveTo>
                    <a:pt x="21"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78"/>
            <p:cNvSpPr/>
            <p:nvPr/>
          </p:nvSpPr>
          <p:spPr>
            <a:xfrm>
              <a:off x="1591936" y="2002154"/>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78"/>
            <p:cNvSpPr/>
            <p:nvPr/>
          </p:nvSpPr>
          <p:spPr>
            <a:xfrm>
              <a:off x="1590890" y="2000973"/>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78"/>
            <p:cNvSpPr/>
            <p:nvPr/>
          </p:nvSpPr>
          <p:spPr>
            <a:xfrm>
              <a:off x="1598344" y="1984815"/>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78"/>
            <p:cNvSpPr/>
            <p:nvPr/>
          </p:nvSpPr>
          <p:spPr>
            <a:xfrm>
              <a:off x="1592547" y="2002914"/>
              <a:ext cx="299" cy="394"/>
            </a:xfrm>
            <a:custGeom>
              <a:rect b="b" l="l" r="r" t="t"/>
              <a:pathLst>
                <a:path extrusionOk="0" h="29" w="22">
                  <a:moveTo>
                    <a:pt x="22"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78"/>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78"/>
            <p:cNvSpPr/>
            <p:nvPr/>
          </p:nvSpPr>
          <p:spPr>
            <a:xfrm>
              <a:off x="1600245" y="1982534"/>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78"/>
            <p:cNvSpPr/>
            <p:nvPr/>
          </p:nvSpPr>
          <p:spPr>
            <a:xfrm>
              <a:off x="1598684" y="1984476"/>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78"/>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78"/>
            <p:cNvSpPr/>
            <p:nvPr/>
          </p:nvSpPr>
          <p:spPr>
            <a:xfrm>
              <a:off x="1590456" y="200053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78"/>
            <p:cNvSpPr/>
            <p:nvPr/>
          </p:nvSpPr>
          <p:spPr>
            <a:xfrm>
              <a:off x="1619783" y="1999968"/>
              <a:ext cx="109" cy="353"/>
            </a:xfrm>
            <a:custGeom>
              <a:rect b="b" l="l" r="r" t="t"/>
              <a:pathLst>
                <a:path extrusionOk="0" h="26" w="8">
                  <a:moveTo>
                    <a:pt x="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78"/>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78"/>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78"/>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78"/>
            <p:cNvSpPr/>
            <p:nvPr/>
          </p:nvSpPr>
          <p:spPr>
            <a:xfrm>
              <a:off x="1619552" y="2000688"/>
              <a:ext cx="109" cy="299"/>
            </a:xfrm>
            <a:custGeom>
              <a:rect b="b" l="l" r="r" t="t"/>
              <a:pathLst>
                <a:path extrusionOk="0" h="22" w="8">
                  <a:moveTo>
                    <a:pt x="7"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78"/>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78"/>
            <p:cNvSpPr/>
            <p:nvPr/>
          </p:nvSpPr>
          <p:spPr>
            <a:xfrm>
              <a:off x="1620598" y="2025073"/>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78"/>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78"/>
            <p:cNvSpPr/>
            <p:nvPr/>
          </p:nvSpPr>
          <p:spPr>
            <a:xfrm>
              <a:off x="1622118" y="2027924"/>
              <a:ext cx="339" cy="584"/>
            </a:xfrm>
            <a:custGeom>
              <a:rect b="b" l="l" r="r" t="t"/>
              <a:pathLst>
                <a:path extrusionOk="0" h="43" w="25">
                  <a:moveTo>
                    <a:pt x="0" y="0"/>
                  </a:moveTo>
                  <a:lnTo>
                    <a:pt x="25"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78"/>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78"/>
            <p:cNvSpPr/>
            <p:nvPr/>
          </p:nvSpPr>
          <p:spPr>
            <a:xfrm>
              <a:off x="1619742" y="2023403"/>
              <a:ext cx="299" cy="584"/>
            </a:xfrm>
            <a:custGeom>
              <a:rect b="b" l="l" r="r" t="t"/>
              <a:pathLst>
                <a:path extrusionOk="0" h="43" w="22">
                  <a:moveTo>
                    <a:pt x="0" y="1"/>
                  </a:moveTo>
                  <a:lnTo>
                    <a:pt x="21"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78"/>
            <p:cNvSpPr/>
            <p:nvPr/>
          </p:nvSpPr>
          <p:spPr>
            <a:xfrm>
              <a:off x="1621548" y="2026879"/>
              <a:ext cx="434" cy="815"/>
            </a:xfrm>
            <a:custGeom>
              <a:rect b="b" l="l" r="r" t="t"/>
              <a:pathLst>
                <a:path extrusionOk="0" h="60" w="32">
                  <a:moveTo>
                    <a:pt x="0" y="0"/>
                  </a:moveTo>
                  <a:lnTo>
                    <a:pt x="32"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78"/>
            <p:cNvSpPr/>
            <p:nvPr/>
          </p:nvSpPr>
          <p:spPr>
            <a:xfrm>
              <a:off x="1621073" y="2025928"/>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78"/>
            <p:cNvSpPr/>
            <p:nvPr/>
          </p:nvSpPr>
          <p:spPr>
            <a:xfrm>
              <a:off x="1620123" y="2024122"/>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78"/>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78"/>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78"/>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78"/>
            <p:cNvSpPr/>
            <p:nvPr/>
          </p:nvSpPr>
          <p:spPr>
            <a:xfrm>
              <a:off x="1659470" y="2015473"/>
              <a:ext cx="258" cy="299"/>
            </a:xfrm>
            <a:custGeom>
              <a:rect b="b" l="l" r="r" t="t"/>
              <a:pathLst>
                <a:path extrusionOk="0" h="22" w="19">
                  <a:moveTo>
                    <a:pt x="1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78"/>
            <p:cNvSpPr/>
            <p:nvPr/>
          </p:nvSpPr>
          <p:spPr>
            <a:xfrm>
              <a:off x="1656714" y="2018936"/>
              <a:ext cx="163" cy="258"/>
            </a:xfrm>
            <a:custGeom>
              <a:rect b="b" l="l" r="r" t="t"/>
              <a:pathLst>
                <a:path extrusionOk="0" h="19" w="12">
                  <a:moveTo>
                    <a:pt x="1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78"/>
            <p:cNvSpPr/>
            <p:nvPr/>
          </p:nvSpPr>
          <p:spPr>
            <a:xfrm>
              <a:off x="1660760" y="2014143"/>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78"/>
            <p:cNvSpPr/>
            <p:nvPr/>
          </p:nvSpPr>
          <p:spPr>
            <a:xfrm>
              <a:off x="1654487" y="2022412"/>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78"/>
            <p:cNvSpPr/>
            <p:nvPr/>
          </p:nvSpPr>
          <p:spPr>
            <a:xfrm>
              <a:off x="1660095" y="2014808"/>
              <a:ext cx="244" cy="244"/>
            </a:xfrm>
            <a:custGeom>
              <a:rect b="b" l="l" r="r" t="t"/>
              <a:pathLst>
                <a:path extrusionOk="0" h="18" w="18">
                  <a:moveTo>
                    <a:pt x="18"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78"/>
            <p:cNvSpPr/>
            <p:nvPr/>
          </p:nvSpPr>
          <p:spPr>
            <a:xfrm>
              <a:off x="1655478" y="2020646"/>
              <a:ext cx="204" cy="394"/>
            </a:xfrm>
            <a:custGeom>
              <a:rect b="b" l="l" r="r" t="t"/>
              <a:pathLst>
                <a:path extrusionOk="0" h="29" w="15">
                  <a:moveTo>
                    <a:pt x="15"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78"/>
            <p:cNvSpPr/>
            <p:nvPr/>
          </p:nvSpPr>
          <p:spPr>
            <a:xfrm>
              <a:off x="1654962" y="2021556"/>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78"/>
            <p:cNvSpPr/>
            <p:nvPr/>
          </p:nvSpPr>
          <p:spPr>
            <a:xfrm>
              <a:off x="1656049" y="2019791"/>
              <a:ext cx="258" cy="353"/>
            </a:xfrm>
            <a:custGeom>
              <a:rect b="b" l="l" r="r" t="t"/>
              <a:pathLst>
                <a:path extrusionOk="0" h="26" w="19">
                  <a:moveTo>
                    <a:pt x="1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78"/>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78"/>
            <p:cNvSpPr/>
            <p:nvPr/>
          </p:nvSpPr>
          <p:spPr>
            <a:xfrm>
              <a:off x="1658194" y="2017035"/>
              <a:ext cx="204" cy="258"/>
            </a:xfrm>
            <a:custGeom>
              <a:rect b="b" l="l" r="r" t="t"/>
              <a:pathLst>
                <a:path extrusionOk="0" h="19" w="15">
                  <a:moveTo>
                    <a:pt x="1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78"/>
            <p:cNvSpPr/>
            <p:nvPr/>
          </p:nvSpPr>
          <p:spPr>
            <a:xfrm>
              <a:off x="1645268" y="2027395"/>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78"/>
            <p:cNvSpPr/>
            <p:nvPr/>
          </p:nvSpPr>
          <p:spPr>
            <a:xfrm>
              <a:off x="1658859" y="2016234"/>
              <a:ext cx="244" cy="299"/>
            </a:xfrm>
            <a:custGeom>
              <a:rect b="b" l="l" r="r" t="t"/>
              <a:pathLst>
                <a:path extrusionOk="0" h="22" w="18">
                  <a:moveTo>
                    <a:pt x="18"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78"/>
            <p:cNvSpPr/>
            <p:nvPr/>
          </p:nvSpPr>
          <p:spPr>
            <a:xfrm>
              <a:off x="1661371" y="201361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78"/>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78"/>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78"/>
            <p:cNvSpPr/>
            <p:nvPr/>
          </p:nvSpPr>
          <p:spPr>
            <a:xfrm>
              <a:off x="1643123" y="2023688"/>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78"/>
            <p:cNvSpPr/>
            <p:nvPr/>
          </p:nvSpPr>
          <p:spPr>
            <a:xfrm>
              <a:off x="1643082" y="202383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78"/>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78"/>
            <p:cNvSpPr/>
            <p:nvPr/>
          </p:nvSpPr>
          <p:spPr>
            <a:xfrm>
              <a:off x="1644128" y="200435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78"/>
            <p:cNvSpPr/>
            <p:nvPr/>
          </p:nvSpPr>
          <p:spPr>
            <a:xfrm>
              <a:off x="1644358" y="20037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78"/>
            <p:cNvSpPr/>
            <p:nvPr/>
          </p:nvSpPr>
          <p:spPr>
            <a:xfrm>
              <a:off x="1644834" y="2002059"/>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78"/>
            <p:cNvSpPr/>
            <p:nvPr/>
          </p:nvSpPr>
          <p:spPr>
            <a:xfrm>
              <a:off x="1644033" y="200454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78"/>
            <p:cNvSpPr/>
            <p:nvPr/>
          </p:nvSpPr>
          <p:spPr>
            <a:xfrm>
              <a:off x="1643028" y="202387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78"/>
            <p:cNvSpPr/>
            <p:nvPr/>
          </p:nvSpPr>
          <p:spPr>
            <a:xfrm>
              <a:off x="1643693" y="2005114"/>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78"/>
            <p:cNvSpPr/>
            <p:nvPr/>
          </p:nvSpPr>
          <p:spPr>
            <a:xfrm>
              <a:off x="1644453" y="2003389"/>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78"/>
            <p:cNvSpPr/>
            <p:nvPr/>
          </p:nvSpPr>
          <p:spPr>
            <a:xfrm>
              <a:off x="1642607" y="2024598"/>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78"/>
            <p:cNvSpPr/>
            <p:nvPr/>
          </p:nvSpPr>
          <p:spPr>
            <a:xfrm>
              <a:off x="1642987" y="202402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78"/>
            <p:cNvSpPr/>
            <p:nvPr/>
          </p:nvSpPr>
          <p:spPr>
            <a:xfrm>
              <a:off x="1642702" y="202440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78"/>
            <p:cNvSpPr/>
            <p:nvPr/>
          </p:nvSpPr>
          <p:spPr>
            <a:xfrm>
              <a:off x="1643652" y="200520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78"/>
            <p:cNvSpPr/>
            <p:nvPr/>
          </p:nvSpPr>
          <p:spPr>
            <a:xfrm>
              <a:off x="1642838" y="202425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78"/>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78"/>
            <p:cNvSpPr/>
            <p:nvPr/>
          </p:nvSpPr>
          <p:spPr>
            <a:xfrm>
              <a:off x="1644698" y="2002588"/>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78"/>
            <p:cNvSpPr/>
            <p:nvPr/>
          </p:nvSpPr>
          <p:spPr>
            <a:xfrm>
              <a:off x="1643937" y="200473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78"/>
            <p:cNvSpPr/>
            <p:nvPr/>
          </p:nvSpPr>
          <p:spPr>
            <a:xfrm>
              <a:off x="1642267" y="20252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78"/>
            <p:cNvSpPr/>
            <p:nvPr/>
          </p:nvSpPr>
          <p:spPr>
            <a:xfrm>
              <a:off x="1644603" y="2003009"/>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78"/>
            <p:cNvSpPr/>
            <p:nvPr/>
          </p:nvSpPr>
          <p:spPr>
            <a:xfrm>
              <a:off x="1642892" y="2024122"/>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78"/>
            <p:cNvSpPr/>
            <p:nvPr/>
          </p:nvSpPr>
          <p:spPr>
            <a:xfrm>
              <a:off x="1643598" y="200525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78"/>
            <p:cNvSpPr/>
            <p:nvPr/>
          </p:nvSpPr>
          <p:spPr>
            <a:xfrm>
              <a:off x="1643842" y="200486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78"/>
            <p:cNvSpPr/>
            <p:nvPr/>
          </p:nvSpPr>
          <p:spPr>
            <a:xfrm>
              <a:off x="1642458" y="20248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78"/>
            <p:cNvSpPr/>
            <p:nvPr/>
          </p:nvSpPr>
          <p:spPr>
            <a:xfrm>
              <a:off x="1643747" y="20049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78"/>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78"/>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78"/>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78"/>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78"/>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78"/>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78"/>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78"/>
            <p:cNvSpPr/>
            <p:nvPr/>
          </p:nvSpPr>
          <p:spPr>
            <a:xfrm>
              <a:off x="1464633" y="203881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78"/>
            <p:cNvSpPr/>
            <p:nvPr/>
          </p:nvSpPr>
          <p:spPr>
            <a:xfrm>
              <a:off x="1462501" y="203805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78"/>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78"/>
            <p:cNvSpPr/>
            <p:nvPr/>
          </p:nvSpPr>
          <p:spPr>
            <a:xfrm>
              <a:off x="1463112" y="203833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78"/>
            <p:cNvSpPr/>
            <p:nvPr/>
          </p:nvSpPr>
          <p:spPr>
            <a:xfrm>
              <a:off x="1464158" y="203871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78"/>
            <p:cNvSpPr/>
            <p:nvPr/>
          </p:nvSpPr>
          <p:spPr>
            <a:xfrm>
              <a:off x="1463642" y="2038569"/>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78"/>
            <p:cNvSpPr/>
            <p:nvPr/>
          </p:nvSpPr>
          <p:spPr>
            <a:xfrm>
              <a:off x="1478048" y="2043891"/>
              <a:ext cx="149" cy="163"/>
            </a:xfrm>
            <a:custGeom>
              <a:rect b="b" l="l" r="r" t="t"/>
              <a:pathLst>
                <a:path extrusionOk="0" h="12" w="11">
                  <a:moveTo>
                    <a:pt x="0"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78"/>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78"/>
            <p:cNvSpPr/>
            <p:nvPr/>
          </p:nvSpPr>
          <p:spPr>
            <a:xfrm>
              <a:off x="1459026" y="2036152"/>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78"/>
            <p:cNvSpPr/>
            <p:nvPr/>
          </p:nvSpPr>
          <p:spPr>
            <a:xfrm>
              <a:off x="1457559" y="2035147"/>
              <a:ext cx="244" cy="163"/>
            </a:xfrm>
            <a:custGeom>
              <a:rect b="b" l="l" r="r" t="t"/>
              <a:pathLst>
                <a:path extrusionOk="0" h="12" w="18">
                  <a:moveTo>
                    <a:pt x="0"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78"/>
            <p:cNvSpPr/>
            <p:nvPr/>
          </p:nvSpPr>
          <p:spPr>
            <a:xfrm>
              <a:off x="1458265" y="2035622"/>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78"/>
            <p:cNvSpPr/>
            <p:nvPr/>
          </p:nvSpPr>
          <p:spPr>
            <a:xfrm>
              <a:off x="1477192" y="2043090"/>
              <a:ext cx="434" cy="394"/>
            </a:xfrm>
            <a:custGeom>
              <a:rect b="b" l="l" r="r" t="t"/>
              <a:pathLst>
                <a:path extrusionOk="0" h="29" w="32">
                  <a:moveTo>
                    <a:pt x="0" y="0"/>
                  </a:moveTo>
                  <a:lnTo>
                    <a:pt x="3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78"/>
            <p:cNvSpPr/>
            <p:nvPr/>
          </p:nvSpPr>
          <p:spPr>
            <a:xfrm>
              <a:off x="1460356" y="2036912"/>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78"/>
            <p:cNvSpPr/>
            <p:nvPr/>
          </p:nvSpPr>
          <p:spPr>
            <a:xfrm>
              <a:off x="1456935" y="203472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78"/>
            <p:cNvSpPr/>
            <p:nvPr/>
          </p:nvSpPr>
          <p:spPr>
            <a:xfrm>
              <a:off x="1459691" y="2036532"/>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78"/>
            <p:cNvSpPr/>
            <p:nvPr/>
          </p:nvSpPr>
          <p:spPr>
            <a:xfrm>
              <a:off x="1461021" y="2037293"/>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78"/>
            <p:cNvSpPr/>
            <p:nvPr/>
          </p:nvSpPr>
          <p:spPr>
            <a:xfrm>
              <a:off x="1461687" y="2037673"/>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78"/>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78"/>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78"/>
            <p:cNvSpPr/>
            <p:nvPr/>
          </p:nvSpPr>
          <p:spPr>
            <a:xfrm>
              <a:off x="1449100" y="2076925"/>
              <a:ext cx="530" cy="109"/>
            </a:xfrm>
            <a:custGeom>
              <a:rect b="b" l="l" r="r" t="t"/>
              <a:pathLst>
                <a:path extrusionOk="0" h="8" w="39">
                  <a:moveTo>
                    <a:pt x="39"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78"/>
            <p:cNvSpPr/>
            <p:nvPr/>
          </p:nvSpPr>
          <p:spPr>
            <a:xfrm>
              <a:off x="1446724" y="2070462"/>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78"/>
            <p:cNvSpPr/>
            <p:nvPr/>
          </p:nvSpPr>
          <p:spPr>
            <a:xfrm>
              <a:off x="1451897" y="2077400"/>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78"/>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78"/>
            <p:cNvSpPr/>
            <p:nvPr/>
          </p:nvSpPr>
          <p:spPr>
            <a:xfrm>
              <a:off x="1447104" y="2071087"/>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78"/>
            <p:cNvSpPr/>
            <p:nvPr/>
          </p:nvSpPr>
          <p:spPr>
            <a:xfrm>
              <a:off x="1447580" y="2072933"/>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78"/>
            <p:cNvSpPr/>
            <p:nvPr/>
          </p:nvSpPr>
          <p:spPr>
            <a:xfrm>
              <a:off x="1482705" y="2049974"/>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78"/>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78"/>
            <p:cNvSpPr/>
            <p:nvPr/>
          </p:nvSpPr>
          <p:spPr>
            <a:xfrm>
              <a:off x="1482460" y="2050313"/>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78"/>
            <p:cNvSpPr/>
            <p:nvPr/>
          </p:nvSpPr>
          <p:spPr>
            <a:xfrm>
              <a:off x="1482610" y="205012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78"/>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78"/>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78"/>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78"/>
            <p:cNvSpPr/>
            <p:nvPr/>
          </p:nvSpPr>
          <p:spPr>
            <a:xfrm>
              <a:off x="1450947" y="2076980"/>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78"/>
            <p:cNvSpPr/>
            <p:nvPr/>
          </p:nvSpPr>
          <p:spPr>
            <a:xfrm>
              <a:off x="1452237" y="2077645"/>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78"/>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78"/>
            <p:cNvSpPr/>
            <p:nvPr/>
          </p:nvSpPr>
          <p:spPr>
            <a:xfrm>
              <a:off x="1450621" y="207688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78"/>
            <p:cNvSpPr/>
            <p:nvPr/>
          </p:nvSpPr>
          <p:spPr>
            <a:xfrm>
              <a:off x="1451286" y="2077075"/>
              <a:ext cx="204" cy="54"/>
            </a:xfrm>
            <a:custGeom>
              <a:rect b="b" l="l" r="r" t="t"/>
              <a:pathLst>
                <a:path extrusionOk="0" h="4" w="15">
                  <a:moveTo>
                    <a:pt x="1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78"/>
            <p:cNvSpPr/>
            <p:nvPr/>
          </p:nvSpPr>
          <p:spPr>
            <a:xfrm>
              <a:off x="1450336" y="2076884"/>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78"/>
            <p:cNvSpPr/>
            <p:nvPr/>
          </p:nvSpPr>
          <p:spPr>
            <a:xfrm>
              <a:off x="1447580" y="2072417"/>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78"/>
            <p:cNvSpPr/>
            <p:nvPr/>
          </p:nvSpPr>
          <p:spPr>
            <a:xfrm>
              <a:off x="1480899" y="204708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78"/>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78"/>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78"/>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78"/>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78"/>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78"/>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78"/>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78"/>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78"/>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78"/>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78"/>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78"/>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78"/>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78"/>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78"/>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78"/>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78"/>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78"/>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78"/>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78"/>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78"/>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78"/>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78"/>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78"/>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78"/>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78"/>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78"/>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78"/>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78"/>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78"/>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78"/>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78"/>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78"/>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78"/>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78"/>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78"/>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78"/>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78"/>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78"/>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78"/>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78"/>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78"/>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78"/>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78"/>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78"/>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78"/>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78"/>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78"/>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78"/>
            <p:cNvSpPr/>
            <p:nvPr/>
          </p:nvSpPr>
          <p:spPr>
            <a:xfrm>
              <a:off x="1318906" y="1844641"/>
              <a:ext cx="339" cy="149"/>
            </a:xfrm>
            <a:custGeom>
              <a:rect b="b" l="l" r="r" t="t"/>
              <a:pathLst>
                <a:path extrusionOk="0" h="11" w="25">
                  <a:moveTo>
                    <a:pt x="25"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78"/>
            <p:cNvSpPr/>
            <p:nvPr/>
          </p:nvSpPr>
          <p:spPr>
            <a:xfrm>
              <a:off x="1317765" y="184430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78"/>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78"/>
            <p:cNvSpPr/>
            <p:nvPr/>
          </p:nvSpPr>
          <p:spPr>
            <a:xfrm>
              <a:off x="1252838" y="1797147"/>
              <a:ext cx="244" cy="258"/>
            </a:xfrm>
            <a:custGeom>
              <a:rect b="b" l="l" r="r" t="t"/>
              <a:pathLst>
                <a:path extrusionOk="0" h="19" w="18">
                  <a:moveTo>
                    <a:pt x="0"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78"/>
            <p:cNvSpPr/>
            <p:nvPr/>
          </p:nvSpPr>
          <p:spPr>
            <a:xfrm>
              <a:off x="1318240" y="184439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78"/>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78"/>
            <p:cNvSpPr/>
            <p:nvPr/>
          </p:nvSpPr>
          <p:spPr>
            <a:xfrm>
              <a:off x="1122833" y="16518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78"/>
            <p:cNvSpPr/>
            <p:nvPr/>
          </p:nvSpPr>
          <p:spPr>
            <a:xfrm>
              <a:off x="1124734" y="165174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78"/>
            <p:cNvSpPr/>
            <p:nvPr/>
          </p:nvSpPr>
          <p:spPr>
            <a:xfrm>
              <a:off x="1125969" y="1651556"/>
              <a:ext cx="489" cy="109"/>
            </a:xfrm>
            <a:custGeom>
              <a:rect b="b" l="l" r="r" t="t"/>
              <a:pathLst>
                <a:path extrusionOk="0" h="8" w="36">
                  <a:moveTo>
                    <a:pt x="0" y="8"/>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78"/>
            <p:cNvSpPr/>
            <p:nvPr/>
          </p:nvSpPr>
          <p:spPr>
            <a:xfrm>
              <a:off x="1117076" y="16515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78"/>
            <p:cNvSpPr/>
            <p:nvPr/>
          </p:nvSpPr>
          <p:spPr>
            <a:xfrm>
              <a:off x="1120783" y="1651841"/>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78"/>
            <p:cNvSpPr/>
            <p:nvPr/>
          </p:nvSpPr>
          <p:spPr>
            <a:xfrm>
              <a:off x="1123539" y="1651895"/>
              <a:ext cx="543" cy="14"/>
            </a:xfrm>
            <a:custGeom>
              <a:rect b="b" l="l" r="r" t="t"/>
              <a:pathLst>
                <a:path extrusionOk="0" h="1" w="40">
                  <a:moveTo>
                    <a:pt x="1" y="0"/>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78"/>
            <p:cNvSpPr/>
            <p:nvPr/>
          </p:nvSpPr>
          <p:spPr>
            <a:xfrm>
              <a:off x="1119072" y="165170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78"/>
            <p:cNvSpPr/>
            <p:nvPr/>
          </p:nvSpPr>
          <p:spPr>
            <a:xfrm>
              <a:off x="1543206" y="1679322"/>
              <a:ext cx="258" cy="434"/>
            </a:xfrm>
            <a:custGeom>
              <a:rect b="b" l="l" r="r" t="t"/>
              <a:pathLst>
                <a:path extrusionOk="0" h="32" w="19">
                  <a:moveTo>
                    <a:pt x="1"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78"/>
            <p:cNvSpPr/>
            <p:nvPr/>
          </p:nvSpPr>
          <p:spPr>
            <a:xfrm>
              <a:off x="1543736" y="16801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78"/>
            <p:cNvSpPr/>
            <p:nvPr/>
          </p:nvSpPr>
          <p:spPr>
            <a:xfrm>
              <a:off x="1542731" y="1678507"/>
              <a:ext cx="258" cy="394"/>
            </a:xfrm>
            <a:custGeom>
              <a:rect b="b" l="l" r="r" t="t"/>
              <a:pathLst>
                <a:path extrusionOk="0" h="29" w="19">
                  <a:moveTo>
                    <a:pt x="1" y="1"/>
                  </a:move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78"/>
            <p:cNvSpPr/>
            <p:nvPr/>
          </p:nvSpPr>
          <p:spPr>
            <a:xfrm>
              <a:off x="1544251" y="1681032"/>
              <a:ext cx="299" cy="394"/>
            </a:xfrm>
            <a:custGeom>
              <a:rect b="b" l="l" r="r" t="t"/>
              <a:pathLst>
                <a:path extrusionOk="0" h="29" w="22">
                  <a:moveTo>
                    <a:pt x="1" y="0"/>
                  </a:moveTo>
                  <a:lnTo>
                    <a:pt x="2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78"/>
            <p:cNvSpPr/>
            <p:nvPr/>
          </p:nvSpPr>
          <p:spPr>
            <a:xfrm>
              <a:off x="1544876" y="1681888"/>
              <a:ext cx="299" cy="394"/>
            </a:xfrm>
            <a:custGeom>
              <a:rect b="b" l="l" r="r" t="t"/>
              <a:pathLst>
                <a:path extrusionOk="0" h="29" w="22">
                  <a:moveTo>
                    <a:pt x="0" y="0"/>
                  </a:moveTo>
                  <a:lnTo>
                    <a:pt x="2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78"/>
            <p:cNvSpPr/>
            <p:nvPr/>
          </p:nvSpPr>
          <p:spPr>
            <a:xfrm>
              <a:off x="1478333" y="1688541"/>
              <a:ext cx="530" cy="434"/>
            </a:xfrm>
            <a:custGeom>
              <a:rect b="b" l="l" r="r" t="t"/>
              <a:pathLst>
                <a:path extrusionOk="0" h="32" w="39">
                  <a:moveTo>
                    <a:pt x="0" y="32"/>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78"/>
            <p:cNvSpPr/>
            <p:nvPr/>
          </p:nvSpPr>
          <p:spPr>
            <a:xfrm>
              <a:off x="1478944" y="1688011"/>
              <a:ext cx="489" cy="448"/>
            </a:xfrm>
            <a:custGeom>
              <a:rect b="b" l="l" r="r" t="t"/>
              <a:pathLst>
                <a:path extrusionOk="0" h="33" w="36">
                  <a:moveTo>
                    <a:pt x="1" y="32"/>
                  </a:moveTo>
                  <a:lnTo>
                    <a:pt x="3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78"/>
            <p:cNvSpPr/>
            <p:nvPr/>
          </p:nvSpPr>
          <p:spPr>
            <a:xfrm>
              <a:off x="1542310" y="1677706"/>
              <a:ext cx="244" cy="434"/>
            </a:xfrm>
            <a:custGeom>
              <a:rect b="b" l="l" r="r" t="t"/>
              <a:pathLst>
                <a:path extrusionOk="0" h="32" w="18">
                  <a:moveTo>
                    <a:pt x="0"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78"/>
            <p:cNvSpPr/>
            <p:nvPr/>
          </p:nvSpPr>
          <p:spPr>
            <a:xfrm>
              <a:off x="1539689" y="1670714"/>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78"/>
            <p:cNvSpPr/>
            <p:nvPr/>
          </p:nvSpPr>
          <p:spPr>
            <a:xfrm>
              <a:off x="1539975" y="1671949"/>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78"/>
            <p:cNvSpPr/>
            <p:nvPr/>
          </p:nvSpPr>
          <p:spPr>
            <a:xfrm>
              <a:off x="1477667" y="1689111"/>
              <a:ext cx="584" cy="489"/>
            </a:xfrm>
            <a:custGeom>
              <a:rect b="b" l="l" r="r" t="t"/>
              <a:pathLst>
                <a:path extrusionOk="0" h="36" w="43">
                  <a:moveTo>
                    <a:pt x="0" y="35"/>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78"/>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78"/>
            <p:cNvSpPr/>
            <p:nvPr/>
          </p:nvSpPr>
          <p:spPr>
            <a:xfrm>
              <a:off x="1540165" y="1672614"/>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78"/>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78"/>
            <p:cNvSpPr/>
            <p:nvPr/>
          </p:nvSpPr>
          <p:spPr>
            <a:xfrm>
              <a:off x="1539839" y="1671338"/>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78"/>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78"/>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78"/>
            <p:cNvSpPr/>
            <p:nvPr/>
          </p:nvSpPr>
          <p:spPr>
            <a:xfrm>
              <a:off x="1541210" y="1675425"/>
              <a:ext cx="204" cy="434"/>
            </a:xfrm>
            <a:custGeom>
              <a:rect b="b" l="l" r="r" t="t"/>
              <a:pathLst>
                <a:path extrusionOk="0" h="32" w="15">
                  <a:moveTo>
                    <a:pt x="1" y="0"/>
                  </a:moveTo>
                  <a:lnTo>
                    <a:pt x="15"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78"/>
            <p:cNvSpPr/>
            <p:nvPr/>
          </p:nvSpPr>
          <p:spPr>
            <a:xfrm>
              <a:off x="1541550" y="1676185"/>
              <a:ext cx="204" cy="394"/>
            </a:xfrm>
            <a:custGeom>
              <a:rect b="b" l="l" r="r" t="t"/>
              <a:pathLst>
                <a:path extrusionOk="0" h="29" w="15">
                  <a:moveTo>
                    <a:pt x="0" y="0"/>
                  </a:moveTo>
                  <a:lnTo>
                    <a:pt x="1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78"/>
            <p:cNvSpPr/>
            <p:nvPr/>
          </p:nvSpPr>
          <p:spPr>
            <a:xfrm>
              <a:off x="1540884" y="1674705"/>
              <a:ext cx="204" cy="394"/>
            </a:xfrm>
            <a:custGeom>
              <a:rect b="b" l="l" r="r" t="t"/>
              <a:pathLst>
                <a:path extrusionOk="0" h="29" w="15">
                  <a:moveTo>
                    <a:pt x="0" y="1"/>
                  </a:moveTo>
                  <a:lnTo>
                    <a:pt x="14"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78"/>
            <p:cNvSpPr/>
            <p:nvPr/>
          </p:nvSpPr>
          <p:spPr>
            <a:xfrm>
              <a:off x="1540640" y="1673999"/>
              <a:ext cx="163" cy="394"/>
            </a:xfrm>
            <a:custGeom>
              <a:rect b="b" l="l" r="r" t="t"/>
              <a:pathLst>
                <a:path extrusionOk="0" h="29" w="12">
                  <a:moveTo>
                    <a:pt x="1" y="0"/>
                  </a:moveTo>
                  <a:lnTo>
                    <a:pt x="1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78"/>
            <p:cNvSpPr/>
            <p:nvPr/>
          </p:nvSpPr>
          <p:spPr>
            <a:xfrm>
              <a:off x="1541930" y="1676946"/>
              <a:ext cx="204" cy="434"/>
            </a:xfrm>
            <a:custGeom>
              <a:rect b="b" l="l" r="r" t="t"/>
              <a:pathLst>
                <a:path extrusionOk="0" h="32" w="15">
                  <a:moveTo>
                    <a:pt x="0" y="0"/>
                  </a:moveTo>
                  <a:lnTo>
                    <a:pt x="1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78"/>
            <p:cNvSpPr/>
            <p:nvPr/>
          </p:nvSpPr>
          <p:spPr>
            <a:xfrm>
              <a:off x="1540409" y="1673280"/>
              <a:ext cx="149" cy="394"/>
            </a:xfrm>
            <a:custGeom>
              <a:rect b="b" l="l" r="r" t="t"/>
              <a:pathLst>
                <a:path extrusionOk="0" h="29" w="11">
                  <a:moveTo>
                    <a:pt x="0"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78"/>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78"/>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78"/>
            <p:cNvSpPr/>
            <p:nvPr/>
          </p:nvSpPr>
          <p:spPr>
            <a:xfrm>
              <a:off x="1072257" y="1586153"/>
              <a:ext cx="869" cy="638"/>
            </a:xfrm>
            <a:custGeom>
              <a:rect b="b" l="l" r="r" t="t"/>
              <a:pathLst>
                <a:path extrusionOk="0" h="47" w="64">
                  <a:moveTo>
                    <a:pt x="0" y="46"/>
                  </a:moveTo>
                  <a:lnTo>
                    <a:pt x="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78"/>
            <p:cNvSpPr/>
            <p:nvPr/>
          </p:nvSpPr>
          <p:spPr>
            <a:xfrm>
              <a:off x="1073357" y="1585447"/>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78"/>
            <p:cNvSpPr/>
            <p:nvPr/>
          </p:nvSpPr>
          <p:spPr>
            <a:xfrm>
              <a:off x="1075257" y="1584116"/>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78"/>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78"/>
            <p:cNvSpPr/>
            <p:nvPr/>
          </p:nvSpPr>
          <p:spPr>
            <a:xfrm>
              <a:off x="1074348" y="1584822"/>
              <a:ext cx="679" cy="448"/>
            </a:xfrm>
            <a:custGeom>
              <a:rect b="b" l="l" r="r" t="t"/>
              <a:pathLst>
                <a:path extrusionOk="0" h="33" w="50">
                  <a:moveTo>
                    <a:pt x="50" y="1"/>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78"/>
            <p:cNvSpPr/>
            <p:nvPr/>
          </p:nvSpPr>
          <p:spPr>
            <a:xfrm>
              <a:off x="1417248" y="1669913"/>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78"/>
            <p:cNvSpPr/>
            <p:nvPr/>
          </p:nvSpPr>
          <p:spPr>
            <a:xfrm>
              <a:off x="1416677" y="1669532"/>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78"/>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78"/>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78"/>
            <p:cNvSpPr/>
            <p:nvPr/>
          </p:nvSpPr>
          <p:spPr>
            <a:xfrm>
              <a:off x="1416012" y="1669057"/>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78"/>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78"/>
            <p:cNvSpPr/>
            <p:nvPr/>
          </p:nvSpPr>
          <p:spPr>
            <a:xfrm>
              <a:off x="1037458" y="1535536"/>
              <a:ext cx="68" cy="54"/>
            </a:xfrm>
            <a:custGeom>
              <a:rect b="b" l="l" r="r" t="t"/>
              <a:pathLst>
                <a:path extrusionOk="0" h="4" w="5">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78"/>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78"/>
            <p:cNvSpPr/>
            <p:nvPr/>
          </p:nvSpPr>
          <p:spPr>
            <a:xfrm>
              <a:off x="1074443" y="158035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78"/>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78"/>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78"/>
            <p:cNvSpPr/>
            <p:nvPr/>
          </p:nvSpPr>
          <p:spPr>
            <a:xfrm>
              <a:off x="1415496" y="1668718"/>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78"/>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78"/>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78"/>
            <p:cNvSpPr/>
            <p:nvPr/>
          </p:nvSpPr>
          <p:spPr>
            <a:xfrm>
              <a:off x="1456649" y="1702091"/>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78"/>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78"/>
            <p:cNvSpPr/>
            <p:nvPr/>
          </p:nvSpPr>
          <p:spPr>
            <a:xfrm>
              <a:off x="1456935" y="1701806"/>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78"/>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78"/>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78"/>
            <p:cNvSpPr/>
            <p:nvPr/>
          </p:nvSpPr>
          <p:spPr>
            <a:xfrm>
              <a:off x="1539174" y="1665921"/>
              <a:ext cx="14" cy="285"/>
            </a:xfrm>
            <a:custGeom>
              <a:rect b="b" l="l" r="r" t="t"/>
              <a:pathLst>
                <a:path extrusionOk="0" h="21"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78"/>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78"/>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78"/>
            <p:cNvSpPr/>
            <p:nvPr/>
          </p:nvSpPr>
          <p:spPr>
            <a:xfrm>
              <a:off x="1428843" y="1703327"/>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78"/>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78"/>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78"/>
            <p:cNvSpPr/>
            <p:nvPr/>
          </p:nvSpPr>
          <p:spPr>
            <a:xfrm>
              <a:off x="1456269" y="1702376"/>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78"/>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78"/>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78"/>
            <p:cNvSpPr/>
            <p:nvPr/>
          </p:nvSpPr>
          <p:spPr>
            <a:xfrm>
              <a:off x="1455794" y="1702702"/>
              <a:ext cx="204" cy="163"/>
            </a:xfrm>
            <a:custGeom>
              <a:rect b="b" l="l" r="r" t="t"/>
              <a:pathLst>
                <a:path extrusionOk="0" h="12" w="15">
                  <a:moveTo>
                    <a:pt x="1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78"/>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78"/>
            <p:cNvSpPr/>
            <p:nvPr/>
          </p:nvSpPr>
          <p:spPr>
            <a:xfrm>
              <a:off x="1455224" y="1703042"/>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78"/>
            <p:cNvSpPr/>
            <p:nvPr/>
          </p:nvSpPr>
          <p:spPr>
            <a:xfrm>
              <a:off x="1482080" y="1685595"/>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78"/>
            <p:cNvSpPr/>
            <p:nvPr/>
          </p:nvSpPr>
          <p:spPr>
            <a:xfrm>
              <a:off x="1539174" y="1665486"/>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78"/>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78"/>
            <p:cNvSpPr/>
            <p:nvPr/>
          </p:nvSpPr>
          <p:spPr>
            <a:xfrm>
              <a:off x="1539174" y="166639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78"/>
            <p:cNvSpPr/>
            <p:nvPr/>
          </p:nvSpPr>
          <p:spPr>
            <a:xfrm>
              <a:off x="1485217" y="1683409"/>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78"/>
            <p:cNvSpPr/>
            <p:nvPr/>
          </p:nvSpPr>
          <p:spPr>
            <a:xfrm>
              <a:off x="1485407" y="168335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78"/>
            <p:cNvSpPr/>
            <p:nvPr/>
          </p:nvSpPr>
          <p:spPr>
            <a:xfrm>
              <a:off x="1480139" y="1687115"/>
              <a:ext cx="394" cy="339"/>
            </a:xfrm>
            <a:custGeom>
              <a:rect b="b" l="l" r="r" t="t"/>
              <a:pathLst>
                <a:path extrusionOk="0" h="25" w="29">
                  <a:moveTo>
                    <a:pt x="0" y="2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78"/>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78"/>
            <p:cNvSpPr/>
            <p:nvPr/>
          </p:nvSpPr>
          <p:spPr>
            <a:xfrm>
              <a:off x="1485556" y="168325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78"/>
            <p:cNvSpPr/>
            <p:nvPr/>
          </p:nvSpPr>
          <p:spPr>
            <a:xfrm>
              <a:off x="1483845" y="1684264"/>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78"/>
            <p:cNvSpPr/>
            <p:nvPr/>
          </p:nvSpPr>
          <p:spPr>
            <a:xfrm>
              <a:off x="1484646" y="1683789"/>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78"/>
            <p:cNvSpPr/>
            <p:nvPr/>
          </p:nvSpPr>
          <p:spPr>
            <a:xfrm>
              <a:off x="1484415" y="1683924"/>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78"/>
            <p:cNvSpPr/>
            <p:nvPr/>
          </p:nvSpPr>
          <p:spPr>
            <a:xfrm>
              <a:off x="1484130" y="1684115"/>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78"/>
            <p:cNvSpPr/>
            <p:nvPr/>
          </p:nvSpPr>
          <p:spPr>
            <a:xfrm>
              <a:off x="1485026" y="1683544"/>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78"/>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78"/>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78"/>
            <p:cNvSpPr/>
            <p:nvPr/>
          </p:nvSpPr>
          <p:spPr>
            <a:xfrm>
              <a:off x="1484836" y="1683639"/>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78"/>
            <p:cNvSpPr/>
            <p:nvPr/>
          </p:nvSpPr>
          <p:spPr>
            <a:xfrm>
              <a:off x="1485692" y="1683164"/>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78"/>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78"/>
            <p:cNvSpPr/>
            <p:nvPr/>
          </p:nvSpPr>
          <p:spPr>
            <a:xfrm>
              <a:off x="1485787" y="168316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78"/>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78"/>
            <p:cNvSpPr/>
            <p:nvPr/>
          </p:nvSpPr>
          <p:spPr>
            <a:xfrm>
              <a:off x="1539269" y="166391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78"/>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78"/>
            <p:cNvSpPr/>
            <p:nvPr/>
          </p:nvSpPr>
          <p:spPr>
            <a:xfrm>
              <a:off x="1482460" y="1685309"/>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78"/>
            <p:cNvSpPr/>
            <p:nvPr/>
          </p:nvSpPr>
          <p:spPr>
            <a:xfrm>
              <a:off x="1482840" y="168502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78"/>
            <p:cNvSpPr/>
            <p:nvPr/>
          </p:nvSpPr>
          <p:spPr>
            <a:xfrm>
              <a:off x="1481605" y="1685975"/>
              <a:ext cx="353" cy="244"/>
            </a:xfrm>
            <a:custGeom>
              <a:rect b="b" l="l" r="r" t="t"/>
              <a:pathLst>
                <a:path extrusionOk="0" h="18" w="26">
                  <a:moveTo>
                    <a:pt x="1"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78"/>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78"/>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78"/>
            <p:cNvSpPr/>
            <p:nvPr/>
          </p:nvSpPr>
          <p:spPr>
            <a:xfrm>
              <a:off x="1479568" y="1687536"/>
              <a:ext cx="434" cy="394"/>
            </a:xfrm>
            <a:custGeom>
              <a:rect b="b" l="l" r="r" t="t"/>
              <a:pathLst>
                <a:path extrusionOk="0" h="29" w="32">
                  <a:moveTo>
                    <a:pt x="0" y="29"/>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78"/>
            <p:cNvSpPr/>
            <p:nvPr/>
          </p:nvSpPr>
          <p:spPr>
            <a:xfrm>
              <a:off x="1485882" y="1683123"/>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78"/>
            <p:cNvSpPr/>
            <p:nvPr/>
          </p:nvSpPr>
          <p:spPr>
            <a:xfrm>
              <a:off x="1486167" y="1683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78"/>
            <p:cNvSpPr/>
            <p:nvPr/>
          </p:nvSpPr>
          <p:spPr>
            <a:xfrm>
              <a:off x="1485977" y="1683123"/>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78"/>
            <p:cNvSpPr/>
            <p:nvPr/>
          </p:nvSpPr>
          <p:spPr>
            <a:xfrm>
              <a:off x="1481184" y="1686301"/>
              <a:ext cx="339" cy="299"/>
            </a:xfrm>
            <a:custGeom>
              <a:rect b="b" l="l" r="r" t="t"/>
              <a:pathLst>
                <a:path extrusionOk="0" h="22" w="25">
                  <a:moveTo>
                    <a:pt x="0"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78"/>
            <p:cNvSpPr/>
            <p:nvPr/>
          </p:nvSpPr>
          <p:spPr>
            <a:xfrm>
              <a:off x="1486031" y="16830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78"/>
            <p:cNvSpPr/>
            <p:nvPr/>
          </p:nvSpPr>
          <p:spPr>
            <a:xfrm>
              <a:off x="1486072" y="168306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78"/>
            <p:cNvSpPr/>
            <p:nvPr/>
          </p:nvSpPr>
          <p:spPr>
            <a:xfrm>
              <a:off x="1480654" y="1686681"/>
              <a:ext cx="394" cy="353"/>
            </a:xfrm>
            <a:custGeom>
              <a:rect b="b" l="l" r="r" t="t"/>
              <a:pathLst>
                <a:path extrusionOk="0" h="26" w="29">
                  <a:moveTo>
                    <a:pt x="1" y="2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78"/>
            <p:cNvSpPr/>
            <p:nvPr/>
          </p:nvSpPr>
          <p:spPr>
            <a:xfrm>
              <a:off x="1483221" y="1684739"/>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78"/>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78"/>
            <p:cNvSpPr/>
            <p:nvPr/>
          </p:nvSpPr>
          <p:spPr>
            <a:xfrm>
              <a:off x="1483560" y="1684495"/>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78"/>
            <p:cNvSpPr/>
            <p:nvPr/>
          </p:nvSpPr>
          <p:spPr>
            <a:xfrm>
              <a:off x="1539459" y="1669532"/>
              <a:ext cx="54" cy="339"/>
            </a:xfrm>
            <a:custGeom>
              <a:rect b="b" l="l" r="r" t="t"/>
              <a:pathLst>
                <a:path extrusionOk="0" h="25" w="4">
                  <a:moveTo>
                    <a:pt x="0" y="0"/>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78"/>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78"/>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78"/>
            <p:cNvSpPr/>
            <p:nvPr/>
          </p:nvSpPr>
          <p:spPr>
            <a:xfrm>
              <a:off x="1993626" y="1750237"/>
              <a:ext cx="68" cy="149"/>
            </a:xfrm>
            <a:custGeom>
              <a:rect b="b" l="l" r="r" t="t"/>
              <a:pathLst>
                <a:path extrusionOk="0" h="11"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78"/>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78"/>
            <p:cNvSpPr/>
            <p:nvPr/>
          </p:nvSpPr>
          <p:spPr>
            <a:xfrm>
              <a:off x="1993490" y="174976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78"/>
            <p:cNvSpPr/>
            <p:nvPr/>
          </p:nvSpPr>
          <p:spPr>
            <a:xfrm>
              <a:off x="1993490" y="1749898"/>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78"/>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78"/>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78"/>
            <p:cNvSpPr/>
            <p:nvPr/>
          </p:nvSpPr>
          <p:spPr>
            <a:xfrm>
              <a:off x="1993721" y="1750481"/>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78"/>
            <p:cNvSpPr/>
            <p:nvPr/>
          </p:nvSpPr>
          <p:spPr>
            <a:xfrm>
              <a:off x="1993531" y="1750047"/>
              <a:ext cx="68" cy="109"/>
            </a:xfrm>
            <a:custGeom>
              <a:rect b="b" l="l" r="r" t="t"/>
              <a:pathLst>
                <a:path extrusionOk="0" h="8" w="5">
                  <a:moveTo>
                    <a:pt x="4"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78"/>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78"/>
            <p:cNvSpPr/>
            <p:nvPr/>
          </p:nvSpPr>
          <p:spPr>
            <a:xfrm>
              <a:off x="2035703" y="1698520"/>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78"/>
            <p:cNvSpPr/>
            <p:nvPr/>
          </p:nvSpPr>
          <p:spPr>
            <a:xfrm>
              <a:off x="2065505" y="1706314"/>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78"/>
            <p:cNvSpPr/>
            <p:nvPr/>
          </p:nvSpPr>
          <p:spPr>
            <a:xfrm>
              <a:off x="2066266" y="1706409"/>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78"/>
            <p:cNvSpPr/>
            <p:nvPr/>
          </p:nvSpPr>
          <p:spPr>
            <a:xfrm>
              <a:off x="2067257" y="170646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78"/>
            <p:cNvSpPr/>
            <p:nvPr/>
          </p:nvSpPr>
          <p:spPr>
            <a:xfrm>
              <a:off x="2068357" y="170650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78"/>
            <p:cNvSpPr/>
            <p:nvPr/>
          </p:nvSpPr>
          <p:spPr>
            <a:xfrm>
              <a:off x="2071819" y="17064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78"/>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78"/>
            <p:cNvSpPr/>
            <p:nvPr/>
          </p:nvSpPr>
          <p:spPr>
            <a:xfrm>
              <a:off x="2165463" y="166871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78"/>
            <p:cNvSpPr/>
            <p:nvPr/>
          </p:nvSpPr>
          <p:spPr>
            <a:xfrm>
              <a:off x="2165028" y="1668908"/>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78"/>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78"/>
            <p:cNvSpPr/>
            <p:nvPr/>
          </p:nvSpPr>
          <p:spPr>
            <a:xfrm>
              <a:off x="2167404" y="1667197"/>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78"/>
            <p:cNvSpPr/>
            <p:nvPr/>
          </p:nvSpPr>
          <p:spPr>
            <a:xfrm>
              <a:off x="2151437" y="1676701"/>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78"/>
            <p:cNvSpPr/>
            <p:nvPr/>
          </p:nvSpPr>
          <p:spPr>
            <a:xfrm>
              <a:off x="2152917" y="1676470"/>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78"/>
            <p:cNvSpPr/>
            <p:nvPr/>
          </p:nvSpPr>
          <p:spPr>
            <a:xfrm>
              <a:off x="2152198" y="1676606"/>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78"/>
            <p:cNvSpPr/>
            <p:nvPr/>
          </p:nvSpPr>
          <p:spPr>
            <a:xfrm>
              <a:off x="2150962" y="167685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78"/>
            <p:cNvSpPr/>
            <p:nvPr/>
          </p:nvSpPr>
          <p:spPr>
            <a:xfrm>
              <a:off x="2154913" y="1676036"/>
              <a:ext cx="299" cy="109"/>
            </a:xfrm>
            <a:custGeom>
              <a:rect b="b" l="l" r="r" t="t"/>
              <a:pathLst>
                <a:path extrusionOk="0" h="8" w="22">
                  <a:moveTo>
                    <a:pt x="2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78"/>
            <p:cNvSpPr/>
            <p:nvPr/>
          </p:nvSpPr>
          <p:spPr>
            <a:xfrm>
              <a:off x="2153528" y="1676375"/>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78"/>
            <p:cNvSpPr/>
            <p:nvPr/>
          </p:nvSpPr>
          <p:spPr>
            <a:xfrm>
              <a:off x="2154098" y="1676280"/>
              <a:ext cx="258" cy="54"/>
            </a:xfrm>
            <a:custGeom>
              <a:rect b="b" l="l" r="r" t="t"/>
              <a:pathLst>
                <a:path extrusionOk="0" h="4" w="19">
                  <a:moveTo>
                    <a:pt x="1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78"/>
            <p:cNvSpPr/>
            <p:nvPr/>
          </p:nvSpPr>
          <p:spPr>
            <a:xfrm>
              <a:off x="2154533" y="1676131"/>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78"/>
            <p:cNvSpPr/>
            <p:nvPr/>
          </p:nvSpPr>
          <p:spPr>
            <a:xfrm>
              <a:off x="2164703" y="1669098"/>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78"/>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78"/>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78"/>
            <p:cNvSpPr/>
            <p:nvPr/>
          </p:nvSpPr>
          <p:spPr>
            <a:xfrm>
              <a:off x="2146590" y="1667482"/>
              <a:ext cx="964" cy="68"/>
            </a:xfrm>
            <a:custGeom>
              <a:rect b="b" l="l" r="r" t="t"/>
              <a:pathLst>
                <a:path extrusionOk="0" h="5" w="71">
                  <a:moveTo>
                    <a:pt x="7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78"/>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78"/>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78"/>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78"/>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78"/>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78"/>
            <p:cNvSpPr/>
            <p:nvPr/>
          </p:nvSpPr>
          <p:spPr>
            <a:xfrm>
              <a:off x="2239039" y="1718289"/>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78"/>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78"/>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78"/>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78"/>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78"/>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78"/>
            <p:cNvSpPr/>
            <p:nvPr/>
          </p:nvSpPr>
          <p:spPr>
            <a:xfrm>
              <a:off x="2238618" y="1718764"/>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78"/>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78"/>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78"/>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78"/>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78"/>
            <p:cNvSpPr/>
            <p:nvPr/>
          </p:nvSpPr>
          <p:spPr>
            <a:xfrm>
              <a:off x="2199542" y="172594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78"/>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78"/>
            <p:cNvSpPr/>
            <p:nvPr/>
          </p:nvSpPr>
          <p:spPr>
            <a:xfrm>
              <a:off x="2200534" y="172381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78"/>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78"/>
            <p:cNvSpPr/>
            <p:nvPr/>
          </p:nvSpPr>
          <p:spPr>
            <a:xfrm>
              <a:off x="2198348" y="1727277"/>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78"/>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78"/>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78"/>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78"/>
            <p:cNvSpPr/>
            <p:nvPr/>
          </p:nvSpPr>
          <p:spPr>
            <a:xfrm>
              <a:off x="2201402" y="172248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78"/>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78"/>
            <p:cNvSpPr/>
            <p:nvPr/>
          </p:nvSpPr>
          <p:spPr>
            <a:xfrm>
              <a:off x="2200968" y="1723150"/>
              <a:ext cx="149" cy="299"/>
            </a:xfrm>
            <a:custGeom>
              <a:rect b="b" l="l" r="r" t="t"/>
              <a:pathLst>
                <a:path extrusionOk="0" h="22" w="11">
                  <a:moveTo>
                    <a:pt x="1" y="2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78"/>
            <p:cNvSpPr/>
            <p:nvPr/>
          </p:nvSpPr>
          <p:spPr>
            <a:xfrm>
              <a:off x="2226344" y="1713917"/>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78"/>
            <p:cNvSpPr/>
            <p:nvPr/>
          </p:nvSpPr>
          <p:spPr>
            <a:xfrm>
              <a:off x="2225964" y="1713917"/>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78"/>
            <p:cNvSpPr/>
            <p:nvPr/>
          </p:nvSpPr>
          <p:spPr>
            <a:xfrm>
              <a:off x="2225543" y="1713876"/>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78"/>
            <p:cNvSpPr/>
            <p:nvPr/>
          </p:nvSpPr>
          <p:spPr>
            <a:xfrm>
              <a:off x="2222882" y="17138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78"/>
            <p:cNvSpPr/>
            <p:nvPr/>
          </p:nvSpPr>
          <p:spPr>
            <a:xfrm>
              <a:off x="2226915" y="1714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78"/>
            <p:cNvSpPr/>
            <p:nvPr/>
          </p:nvSpPr>
          <p:spPr>
            <a:xfrm>
              <a:off x="2223588"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78"/>
            <p:cNvSpPr/>
            <p:nvPr/>
          </p:nvSpPr>
          <p:spPr>
            <a:xfrm>
              <a:off x="2225014" y="171382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78"/>
            <p:cNvSpPr/>
            <p:nvPr/>
          </p:nvSpPr>
          <p:spPr>
            <a:xfrm>
              <a:off x="2224824"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78"/>
            <p:cNvSpPr/>
            <p:nvPr/>
          </p:nvSpPr>
          <p:spPr>
            <a:xfrm>
              <a:off x="2226684" y="171397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78"/>
            <p:cNvSpPr/>
            <p:nvPr/>
          </p:nvSpPr>
          <p:spPr>
            <a:xfrm>
              <a:off x="2240845" y="1712206"/>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78"/>
            <p:cNvSpPr/>
            <p:nvPr/>
          </p:nvSpPr>
          <p:spPr>
            <a:xfrm>
              <a:off x="2240370" y="1712301"/>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78"/>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78"/>
            <p:cNvSpPr/>
            <p:nvPr/>
          </p:nvSpPr>
          <p:spPr>
            <a:xfrm>
              <a:off x="2239379" y="1712682"/>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78"/>
            <p:cNvSpPr/>
            <p:nvPr/>
          </p:nvSpPr>
          <p:spPr>
            <a:xfrm>
              <a:off x="2240044" y="1712397"/>
              <a:ext cx="244" cy="68"/>
            </a:xfrm>
            <a:custGeom>
              <a:rect b="b" l="l" r="r" t="t"/>
              <a:pathLst>
                <a:path extrusionOk="0" h="5" w="18">
                  <a:moveTo>
                    <a:pt x="1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78"/>
            <p:cNvSpPr/>
            <p:nvPr/>
          </p:nvSpPr>
          <p:spPr>
            <a:xfrm>
              <a:off x="2227159" y="1714067"/>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78"/>
            <p:cNvSpPr/>
            <p:nvPr/>
          </p:nvSpPr>
          <p:spPr>
            <a:xfrm>
              <a:off x="2239800" y="1712492"/>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78"/>
            <p:cNvSpPr/>
            <p:nvPr/>
          </p:nvSpPr>
          <p:spPr>
            <a:xfrm>
              <a:off x="2239569" y="1712587"/>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78"/>
            <p:cNvSpPr/>
            <p:nvPr/>
          </p:nvSpPr>
          <p:spPr>
            <a:xfrm>
              <a:off x="2223873"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78"/>
            <p:cNvSpPr/>
            <p:nvPr/>
          </p:nvSpPr>
          <p:spPr>
            <a:xfrm>
              <a:off x="2218320" y="1714067"/>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78"/>
            <p:cNvSpPr/>
            <p:nvPr/>
          </p:nvSpPr>
          <p:spPr>
            <a:xfrm>
              <a:off x="2221742" y="171382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78"/>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78"/>
            <p:cNvSpPr/>
            <p:nvPr/>
          </p:nvSpPr>
          <p:spPr>
            <a:xfrm>
              <a:off x="2218985" y="1713972"/>
              <a:ext cx="625" cy="54"/>
            </a:xfrm>
            <a:custGeom>
              <a:rect b="b" l="l" r="r" t="t"/>
              <a:pathLst>
                <a:path extrusionOk="0" h="4" w="46">
                  <a:moveTo>
                    <a:pt x="46"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78"/>
            <p:cNvSpPr/>
            <p:nvPr/>
          </p:nvSpPr>
          <p:spPr>
            <a:xfrm>
              <a:off x="2219977" y="1713917"/>
              <a:ext cx="543" cy="14"/>
            </a:xfrm>
            <a:custGeom>
              <a:rect b="b" l="l" r="r" t="t"/>
              <a:pathLst>
                <a:path extrusionOk="0" h="1" w="40">
                  <a:moveTo>
                    <a:pt x="3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78"/>
            <p:cNvSpPr/>
            <p:nvPr/>
          </p:nvSpPr>
          <p:spPr>
            <a:xfrm>
              <a:off x="2220886" y="1713876"/>
              <a:ext cx="489" cy="14"/>
            </a:xfrm>
            <a:custGeom>
              <a:rect b="b" l="l" r="r" t="t"/>
              <a:pathLst>
                <a:path extrusionOk="0" h="1" w="36">
                  <a:moveTo>
                    <a:pt x="3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78"/>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78"/>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78"/>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78"/>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78"/>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78"/>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78"/>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78"/>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78"/>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78"/>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78"/>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78"/>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78"/>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78"/>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78"/>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78"/>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78"/>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78"/>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78"/>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78"/>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78"/>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78"/>
            <p:cNvSpPr/>
            <p:nvPr/>
          </p:nvSpPr>
          <p:spPr>
            <a:xfrm>
              <a:off x="1998948" y="1591570"/>
              <a:ext cx="394" cy="394"/>
            </a:xfrm>
            <a:custGeom>
              <a:rect b="b" l="l" r="r" t="t"/>
              <a:pathLst>
                <a:path extrusionOk="0" h="29" w="29">
                  <a:moveTo>
                    <a:pt x="29"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78"/>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78"/>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78"/>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78"/>
            <p:cNvSpPr/>
            <p:nvPr/>
          </p:nvSpPr>
          <p:spPr>
            <a:xfrm>
              <a:off x="2116217" y="1584537"/>
              <a:ext cx="244" cy="14"/>
            </a:xfrm>
            <a:custGeom>
              <a:rect b="b" l="l" r="r" t="t"/>
              <a:pathLst>
                <a:path extrusionOk="0" h="1" w="18">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78"/>
            <p:cNvSpPr/>
            <p:nvPr/>
          </p:nvSpPr>
          <p:spPr>
            <a:xfrm>
              <a:off x="2117168"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78"/>
            <p:cNvSpPr/>
            <p:nvPr/>
          </p:nvSpPr>
          <p:spPr>
            <a:xfrm>
              <a:off x="2115267" y="1584496"/>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78"/>
            <p:cNvSpPr/>
            <p:nvPr/>
          </p:nvSpPr>
          <p:spPr>
            <a:xfrm>
              <a:off x="2115742" y="1584537"/>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78"/>
            <p:cNvSpPr/>
            <p:nvPr/>
          </p:nvSpPr>
          <p:spPr>
            <a:xfrm>
              <a:off x="2114357" y="15844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78"/>
            <p:cNvSpPr/>
            <p:nvPr/>
          </p:nvSpPr>
          <p:spPr>
            <a:xfrm>
              <a:off x="2115022" y="15844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78"/>
            <p:cNvSpPr/>
            <p:nvPr/>
          </p:nvSpPr>
          <p:spPr>
            <a:xfrm>
              <a:off x="2117643" y="1584687"/>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78"/>
            <p:cNvSpPr/>
            <p:nvPr/>
          </p:nvSpPr>
          <p:spPr>
            <a:xfrm>
              <a:off x="2120263"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78"/>
            <p:cNvSpPr/>
            <p:nvPr/>
          </p:nvSpPr>
          <p:spPr>
            <a:xfrm>
              <a:off x="2120874"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78"/>
            <p:cNvSpPr/>
            <p:nvPr/>
          </p:nvSpPr>
          <p:spPr>
            <a:xfrm>
              <a:off x="2120399"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78"/>
            <p:cNvSpPr/>
            <p:nvPr/>
          </p:nvSpPr>
          <p:spPr>
            <a:xfrm>
              <a:off x="2118118" y="158472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78"/>
            <p:cNvSpPr/>
            <p:nvPr/>
          </p:nvSpPr>
          <p:spPr>
            <a:xfrm>
              <a:off x="2118553" y="158478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78"/>
            <p:cNvSpPr/>
            <p:nvPr/>
          </p:nvSpPr>
          <p:spPr>
            <a:xfrm>
              <a:off x="2118973" y="1584877"/>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78"/>
            <p:cNvSpPr/>
            <p:nvPr/>
          </p:nvSpPr>
          <p:spPr>
            <a:xfrm>
              <a:off x="2119408" y="1584917"/>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78"/>
            <p:cNvSpPr/>
            <p:nvPr/>
          </p:nvSpPr>
          <p:spPr>
            <a:xfrm>
              <a:off x="2116692"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78"/>
            <p:cNvSpPr/>
            <p:nvPr/>
          </p:nvSpPr>
          <p:spPr>
            <a:xfrm>
              <a:off x="2119734" y="1585012"/>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78"/>
            <p:cNvSpPr/>
            <p:nvPr/>
          </p:nvSpPr>
          <p:spPr>
            <a:xfrm>
              <a:off x="2113936" y="1584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78"/>
            <p:cNvSpPr/>
            <p:nvPr/>
          </p:nvSpPr>
          <p:spPr>
            <a:xfrm>
              <a:off x="2120644"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78"/>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78"/>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78"/>
            <p:cNvSpPr/>
            <p:nvPr/>
          </p:nvSpPr>
          <p:spPr>
            <a:xfrm>
              <a:off x="2223833" y="14593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78"/>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78"/>
            <p:cNvSpPr/>
            <p:nvPr/>
          </p:nvSpPr>
          <p:spPr>
            <a:xfrm>
              <a:off x="2221782" y="1455673"/>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78"/>
            <p:cNvSpPr/>
            <p:nvPr/>
          </p:nvSpPr>
          <p:spPr>
            <a:xfrm>
              <a:off x="2221552" y="1455347"/>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78"/>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78"/>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78"/>
            <p:cNvSpPr/>
            <p:nvPr/>
          </p:nvSpPr>
          <p:spPr>
            <a:xfrm>
              <a:off x="2221361" y="1454967"/>
              <a:ext cx="149" cy="244"/>
            </a:xfrm>
            <a:custGeom>
              <a:rect b="b" l="l" r="r" t="t"/>
              <a:pathLst>
                <a:path extrusionOk="0" h="18" w="11">
                  <a:moveTo>
                    <a:pt x="0"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78"/>
            <p:cNvSpPr/>
            <p:nvPr/>
          </p:nvSpPr>
          <p:spPr>
            <a:xfrm>
              <a:off x="2223642" y="1458429"/>
              <a:ext cx="109" cy="258"/>
            </a:xfrm>
            <a:custGeom>
              <a:rect b="b" l="l" r="r" t="t"/>
              <a:pathLst>
                <a:path extrusionOk="0" h="19" w="8">
                  <a:moveTo>
                    <a:pt x="0" y="1"/>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78"/>
            <p:cNvSpPr/>
            <p:nvPr/>
          </p:nvSpPr>
          <p:spPr>
            <a:xfrm>
              <a:off x="2222692" y="1456868"/>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78"/>
            <p:cNvSpPr/>
            <p:nvPr/>
          </p:nvSpPr>
          <p:spPr>
            <a:xfrm>
              <a:off x="2222502" y="145658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78"/>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78"/>
            <p:cNvSpPr/>
            <p:nvPr/>
          </p:nvSpPr>
          <p:spPr>
            <a:xfrm>
              <a:off x="2223303" y="1457574"/>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78"/>
            <p:cNvSpPr/>
            <p:nvPr/>
          </p:nvSpPr>
          <p:spPr>
            <a:xfrm>
              <a:off x="2222258" y="1456338"/>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78"/>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78"/>
            <p:cNvSpPr/>
            <p:nvPr/>
          </p:nvSpPr>
          <p:spPr>
            <a:xfrm>
              <a:off x="2223398" y="145776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78"/>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78"/>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78"/>
            <p:cNvSpPr/>
            <p:nvPr/>
          </p:nvSpPr>
          <p:spPr>
            <a:xfrm>
              <a:off x="2222027" y="145601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78"/>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78"/>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78"/>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78"/>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78"/>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78"/>
            <p:cNvSpPr/>
            <p:nvPr/>
          </p:nvSpPr>
          <p:spPr>
            <a:xfrm>
              <a:off x="2234002" y="1549982"/>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78"/>
            <p:cNvSpPr/>
            <p:nvPr/>
          </p:nvSpPr>
          <p:spPr>
            <a:xfrm>
              <a:off x="2234342" y="155002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78"/>
            <p:cNvSpPr/>
            <p:nvPr/>
          </p:nvSpPr>
          <p:spPr>
            <a:xfrm>
              <a:off x="2234722" y="155011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78"/>
            <p:cNvSpPr/>
            <p:nvPr/>
          </p:nvSpPr>
          <p:spPr>
            <a:xfrm>
              <a:off x="2234572" y="1550077"/>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78"/>
            <p:cNvSpPr/>
            <p:nvPr/>
          </p:nvSpPr>
          <p:spPr>
            <a:xfrm>
              <a:off x="2229630" y="1549982"/>
              <a:ext cx="733" cy="54"/>
            </a:xfrm>
            <a:custGeom>
              <a:rect b="b" l="l" r="r" t="t"/>
              <a:pathLst>
                <a:path extrusionOk="0" h="4" w="54">
                  <a:moveTo>
                    <a:pt x="53"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78"/>
            <p:cNvSpPr/>
            <p:nvPr/>
          </p:nvSpPr>
          <p:spPr>
            <a:xfrm>
              <a:off x="2245652" y="1554599"/>
              <a:ext cx="530" cy="54"/>
            </a:xfrm>
            <a:custGeom>
              <a:rect b="b" l="l" r="r" t="t"/>
              <a:pathLst>
                <a:path extrusionOk="0" h="4" w="39">
                  <a:moveTo>
                    <a:pt x="3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78"/>
            <p:cNvSpPr/>
            <p:nvPr/>
          </p:nvSpPr>
          <p:spPr>
            <a:xfrm>
              <a:off x="2244986" y="1554544"/>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78"/>
            <p:cNvSpPr/>
            <p:nvPr/>
          </p:nvSpPr>
          <p:spPr>
            <a:xfrm>
              <a:off x="2235102" y="1550213"/>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78"/>
            <p:cNvSpPr/>
            <p:nvPr/>
          </p:nvSpPr>
          <p:spPr>
            <a:xfrm>
              <a:off x="2244416" y="1554544"/>
              <a:ext cx="434" cy="14"/>
            </a:xfrm>
            <a:custGeom>
              <a:rect b="b" l="l" r="r" t="t"/>
              <a:pathLst>
                <a:path extrusionOk="0" h="1" w="32">
                  <a:moveTo>
                    <a:pt x="32"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78"/>
            <p:cNvSpPr/>
            <p:nvPr/>
          </p:nvSpPr>
          <p:spPr>
            <a:xfrm>
              <a:off x="2233622" y="154998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78"/>
            <p:cNvSpPr/>
            <p:nvPr/>
          </p:nvSpPr>
          <p:spPr>
            <a:xfrm>
              <a:off x="2247267" y="1554789"/>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78"/>
            <p:cNvSpPr/>
            <p:nvPr/>
          </p:nvSpPr>
          <p:spPr>
            <a:xfrm>
              <a:off x="2246412" y="1554694"/>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78"/>
            <p:cNvSpPr/>
            <p:nvPr/>
          </p:nvSpPr>
          <p:spPr>
            <a:xfrm>
              <a:off x="2243941" y="1554504"/>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78"/>
            <p:cNvSpPr/>
            <p:nvPr/>
          </p:nvSpPr>
          <p:spPr>
            <a:xfrm>
              <a:off x="2242420" y="155450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78"/>
            <p:cNvSpPr/>
            <p:nvPr/>
          </p:nvSpPr>
          <p:spPr>
            <a:xfrm>
              <a:off x="2242230" y="1554504"/>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78"/>
            <p:cNvSpPr/>
            <p:nvPr/>
          </p:nvSpPr>
          <p:spPr>
            <a:xfrm>
              <a:off x="2228530" y="1550023"/>
              <a:ext cx="964" cy="109"/>
            </a:xfrm>
            <a:custGeom>
              <a:rect b="b" l="l" r="r" t="t"/>
              <a:pathLst>
                <a:path extrusionOk="0" h="8" w="71">
                  <a:moveTo>
                    <a:pt x="1" y="8"/>
                  </a:moveTo>
                  <a:lnTo>
                    <a:pt x="7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78"/>
            <p:cNvSpPr/>
            <p:nvPr/>
          </p:nvSpPr>
          <p:spPr>
            <a:xfrm>
              <a:off x="2243506" y="1554449"/>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78"/>
            <p:cNvSpPr/>
            <p:nvPr/>
          </p:nvSpPr>
          <p:spPr>
            <a:xfrm>
              <a:off x="2242841"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78"/>
            <p:cNvSpPr/>
            <p:nvPr/>
          </p:nvSpPr>
          <p:spPr>
            <a:xfrm>
              <a:off x="2242610" y="155444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78"/>
            <p:cNvSpPr/>
            <p:nvPr/>
          </p:nvSpPr>
          <p:spPr>
            <a:xfrm>
              <a:off x="223244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78"/>
            <p:cNvSpPr/>
            <p:nvPr/>
          </p:nvSpPr>
          <p:spPr>
            <a:xfrm>
              <a:off x="2242081" y="1554544"/>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78"/>
            <p:cNvSpPr/>
            <p:nvPr/>
          </p:nvSpPr>
          <p:spPr>
            <a:xfrm>
              <a:off x="2243126"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78"/>
            <p:cNvSpPr/>
            <p:nvPr/>
          </p:nvSpPr>
          <p:spPr>
            <a:xfrm>
              <a:off x="2230581" y="1549928"/>
              <a:ext cx="584" cy="14"/>
            </a:xfrm>
            <a:custGeom>
              <a:rect b="b" l="l" r="r" t="t"/>
              <a:pathLst>
                <a:path extrusionOk="0" h="1" w="43">
                  <a:moveTo>
                    <a:pt x="4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78"/>
            <p:cNvSpPr/>
            <p:nvPr/>
          </p:nvSpPr>
          <p:spPr>
            <a:xfrm>
              <a:off x="2234912" y="1550118"/>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78"/>
            <p:cNvSpPr/>
            <p:nvPr/>
          </p:nvSpPr>
          <p:spPr>
            <a:xfrm>
              <a:off x="223301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78"/>
            <p:cNvSpPr/>
            <p:nvPr/>
          </p:nvSpPr>
          <p:spPr>
            <a:xfrm>
              <a:off x="2231436" y="1549928"/>
              <a:ext cx="448" cy="14"/>
            </a:xfrm>
            <a:custGeom>
              <a:rect b="b" l="l" r="r" t="t"/>
              <a:pathLst>
                <a:path extrusionOk="0" h="1" w="33">
                  <a:moveTo>
                    <a:pt x="3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78"/>
            <p:cNvSpPr/>
            <p:nvPr/>
          </p:nvSpPr>
          <p:spPr>
            <a:xfrm>
              <a:off x="2235197" y="155030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78"/>
            <p:cNvSpPr/>
            <p:nvPr/>
          </p:nvSpPr>
          <p:spPr>
            <a:xfrm>
              <a:off x="2242040" y="1554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78"/>
            <p:cNvSpPr/>
            <p:nvPr/>
          </p:nvSpPr>
          <p:spPr>
            <a:xfrm>
              <a:off x="2233486"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78"/>
            <p:cNvSpPr/>
            <p:nvPr/>
          </p:nvSpPr>
          <p:spPr>
            <a:xfrm>
              <a:off x="2235007" y="155017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78"/>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78"/>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78"/>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78"/>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78"/>
            <p:cNvSpPr/>
            <p:nvPr/>
          </p:nvSpPr>
          <p:spPr>
            <a:xfrm>
              <a:off x="2296513" y="2011767"/>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78"/>
            <p:cNvSpPr/>
            <p:nvPr/>
          </p:nvSpPr>
          <p:spPr>
            <a:xfrm>
              <a:off x="2296649" y="2011522"/>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78"/>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78"/>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78"/>
            <p:cNvSpPr/>
            <p:nvPr/>
          </p:nvSpPr>
          <p:spPr>
            <a:xfrm>
              <a:off x="2306248" y="2008196"/>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78"/>
            <p:cNvSpPr/>
            <p:nvPr/>
          </p:nvSpPr>
          <p:spPr>
            <a:xfrm>
              <a:off x="2336336" y="201808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78"/>
            <p:cNvSpPr/>
            <p:nvPr/>
          </p:nvSpPr>
          <p:spPr>
            <a:xfrm>
              <a:off x="2336675" y="201789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78"/>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78"/>
            <p:cNvSpPr/>
            <p:nvPr/>
          </p:nvSpPr>
          <p:spPr>
            <a:xfrm>
              <a:off x="2335765" y="20182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78"/>
            <p:cNvSpPr/>
            <p:nvPr/>
          </p:nvSpPr>
          <p:spPr>
            <a:xfrm>
              <a:off x="2335480" y="2018230"/>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78"/>
            <p:cNvSpPr/>
            <p:nvPr/>
          </p:nvSpPr>
          <p:spPr>
            <a:xfrm>
              <a:off x="2335249" y="201813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78"/>
            <p:cNvSpPr/>
            <p:nvPr/>
          </p:nvSpPr>
          <p:spPr>
            <a:xfrm>
              <a:off x="2336051" y="2018175"/>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78"/>
            <p:cNvSpPr/>
            <p:nvPr/>
          </p:nvSpPr>
          <p:spPr>
            <a:xfrm>
              <a:off x="2335059" y="2017985"/>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78"/>
            <p:cNvSpPr/>
            <p:nvPr/>
          </p:nvSpPr>
          <p:spPr>
            <a:xfrm>
              <a:off x="2337816" y="2016804"/>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78"/>
            <p:cNvSpPr/>
            <p:nvPr/>
          </p:nvSpPr>
          <p:spPr>
            <a:xfrm>
              <a:off x="2337245" y="201741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78"/>
            <p:cNvSpPr/>
            <p:nvPr/>
          </p:nvSpPr>
          <p:spPr>
            <a:xfrm>
              <a:off x="2337571" y="201718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78"/>
            <p:cNvSpPr/>
            <p:nvPr/>
          </p:nvSpPr>
          <p:spPr>
            <a:xfrm>
              <a:off x="2336960" y="201770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78"/>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78"/>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78"/>
            <p:cNvSpPr/>
            <p:nvPr/>
          </p:nvSpPr>
          <p:spPr>
            <a:xfrm>
              <a:off x="2310050" y="2009961"/>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78"/>
            <p:cNvSpPr/>
            <p:nvPr/>
          </p:nvSpPr>
          <p:spPr>
            <a:xfrm>
              <a:off x="2351651" y="201395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78"/>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78"/>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78"/>
            <p:cNvSpPr/>
            <p:nvPr/>
          </p:nvSpPr>
          <p:spPr>
            <a:xfrm>
              <a:off x="2351027" y="201414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78"/>
            <p:cNvSpPr/>
            <p:nvPr/>
          </p:nvSpPr>
          <p:spPr>
            <a:xfrm>
              <a:off x="2351312" y="2014048"/>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78"/>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78"/>
            <p:cNvSpPr/>
            <p:nvPr/>
          </p:nvSpPr>
          <p:spPr>
            <a:xfrm>
              <a:off x="2263710" y="205268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78"/>
            <p:cNvSpPr/>
            <p:nvPr/>
          </p:nvSpPr>
          <p:spPr>
            <a:xfrm>
              <a:off x="2264144" y="2052540"/>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78"/>
            <p:cNvSpPr/>
            <p:nvPr/>
          </p:nvSpPr>
          <p:spPr>
            <a:xfrm>
              <a:off x="2265135" y="2052024"/>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78"/>
            <p:cNvSpPr/>
            <p:nvPr/>
          </p:nvSpPr>
          <p:spPr>
            <a:xfrm>
              <a:off x="2264524" y="2052404"/>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78"/>
            <p:cNvSpPr/>
            <p:nvPr/>
          </p:nvSpPr>
          <p:spPr>
            <a:xfrm>
              <a:off x="2265475" y="2051834"/>
              <a:ext cx="394" cy="149"/>
            </a:xfrm>
            <a:custGeom>
              <a:rect b="b" l="l" r="r" t="t"/>
              <a:pathLst>
                <a:path extrusionOk="0" h="11" w="29">
                  <a:moveTo>
                    <a:pt x="0" y="11"/>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78"/>
            <p:cNvSpPr/>
            <p:nvPr/>
          </p:nvSpPr>
          <p:spPr>
            <a:xfrm>
              <a:off x="2266941" y="2051304"/>
              <a:ext cx="448" cy="163"/>
            </a:xfrm>
            <a:custGeom>
              <a:rect b="b" l="l" r="r" t="t"/>
              <a:pathLst>
                <a:path extrusionOk="0" h="12" w="33">
                  <a:moveTo>
                    <a:pt x="1" y="1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78"/>
            <p:cNvSpPr/>
            <p:nvPr/>
          </p:nvSpPr>
          <p:spPr>
            <a:xfrm>
              <a:off x="2270037" y="205050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78"/>
            <p:cNvSpPr/>
            <p:nvPr/>
          </p:nvSpPr>
          <p:spPr>
            <a:xfrm>
              <a:off x="2263329" y="205273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78"/>
            <p:cNvSpPr/>
            <p:nvPr/>
          </p:nvSpPr>
          <p:spPr>
            <a:xfrm>
              <a:off x="2265896" y="2051644"/>
              <a:ext cx="489" cy="204"/>
            </a:xfrm>
            <a:custGeom>
              <a:rect b="b" l="l" r="r" t="t"/>
              <a:pathLst>
                <a:path extrusionOk="0" h="15" w="36">
                  <a:moveTo>
                    <a:pt x="1" y="14"/>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78"/>
            <p:cNvSpPr/>
            <p:nvPr/>
          </p:nvSpPr>
          <p:spPr>
            <a:xfrm>
              <a:off x="2266371" y="2051495"/>
              <a:ext cx="543" cy="163"/>
            </a:xfrm>
            <a:custGeom>
              <a:rect b="b" l="l" r="r" t="t"/>
              <a:pathLst>
                <a:path extrusionOk="0" h="12" w="40">
                  <a:moveTo>
                    <a:pt x="1" y="11"/>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78"/>
            <p:cNvSpPr/>
            <p:nvPr/>
          </p:nvSpPr>
          <p:spPr>
            <a:xfrm>
              <a:off x="2267756" y="2051169"/>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78"/>
            <p:cNvSpPr/>
            <p:nvPr/>
          </p:nvSpPr>
          <p:spPr>
            <a:xfrm>
              <a:off x="2280872" y="2017035"/>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78"/>
            <p:cNvSpPr/>
            <p:nvPr/>
          </p:nvSpPr>
          <p:spPr>
            <a:xfrm>
              <a:off x="2281958" y="201751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78"/>
            <p:cNvSpPr/>
            <p:nvPr/>
          </p:nvSpPr>
          <p:spPr>
            <a:xfrm>
              <a:off x="2283098" y="2017184"/>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78"/>
            <p:cNvSpPr/>
            <p:nvPr/>
          </p:nvSpPr>
          <p:spPr>
            <a:xfrm>
              <a:off x="2282338" y="201751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78"/>
            <p:cNvSpPr/>
            <p:nvPr/>
          </p:nvSpPr>
          <p:spPr>
            <a:xfrm>
              <a:off x="2282528" y="201751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78"/>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78"/>
            <p:cNvSpPr/>
            <p:nvPr/>
          </p:nvSpPr>
          <p:spPr>
            <a:xfrm>
              <a:off x="2282867" y="201737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78"/>
            <p:cNvSpPr/>
            <p:nvPr/>
          </p:nvSpPr>
          <p:spPr>
            <a:xfrm>
              <a:off x="2281673" y="2017415"/>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78"/>
            <p:cNvSpPr/>
            <p:nvPr/>
          </p:nvSpPr>
          <p:spPr>
            <a:xfrm>
              <a:off x="2280586" y="2016899"/>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78"/>
            <p:cNvSpPr/>
            <p:nvPr/>
          </p:nvSpPr>
          <p:spPr>
            <a:xfrm>
              <a:off x="2280342" y="201675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78"/>
            <p:cNvSpPr/>
            <p:nvPr/>
          </p:nvSpPr>
          <p:spPr>
            <a:xfrm>
              <a:off x="2281442" y="2017320"/>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78"/>
            <p:cNvSpPr/>
            <p:nvPr/>
          </p:nvSpPr>
          <p:spPr>
            <a:xfrm>
              <a:off x="2281157" y="2017225"/>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78"/>
            <p:cNvSpPr/>
            <p:nvPr/>
          </p:nvSpPr>
          <p:spPr>
            <a:xfrm>
              <a:off x="2295793" y="2037863"/>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78"/>
            <p:cNvSpPr/>
            <p:nvPr/>
          </p:nvSpPr>
          <p:spPr>
            <a:xfrm>
              <a:off x="2295562" y="2038284"/>
              <a:ext cx="54" cy="163"/>
            </a:xfrm>
            <a:custGeom>
              <a:rect b="b" l="l" r="r" t="t"/>
              <a:pathLst>
                <a:path extrusionOk="0" h="12" w="4">
                  <a:moveTo>
                    <a:pt x="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78"/>
            <p:cNvSpPr/>
            <p:nvPr/>
          </p:nvSpPr>
          <p:spPr>
            <a:xfrm>
              <a:off x="2295413" y="2038569"/>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78"/>
            <p:cNvSpPr/>
            <p:nvPr/>
          </p:nvSpPr>
          <p:spPr>
            <a:xfrm>
              <a:off x="2295698" y="2038053"/>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78"/>
            <p:cNvSpPr/>
            <p:nvPr/>
          </p:nvSpPr>
          <p:spPr>
            <a:xfrm>
              <a:off x="2294897" y="20396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78"/>
            <p:cNvSpPr/>
            <p:nvPr/>
          </p:nvSpPr>
          <p:spPr>
            <a:xfrm>
              <a:off x="2295277" y="2038908"/>
              <a:ext cx="54" cy="149"/>
            </a:xfrm>
            <a:custGeom>
              <a:rect b="b" l="l" r="r" t="t"/>
              <a:pathLst>
                <a:path extrusionOk="0" h="11" w="4">
                  <a:moveTo>
                    <a:pt x="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78"/>
            <p:cNvSpPr/>
            <p:nvPr/>
          </p:nvSpPr>
          <p:spPr>
            <a:xfrm>
              <a:off x="2295087" y="203923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78"/>
            <p:cNvSpPr/>
            <p:nvPr/>
          </p:nvSpPr>
          <p:spPr>
            <a:xfrm>
              <a:off x="2296228" y="2037293"/>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78"/>
            <p:cNvSpPr/>
            <p:nvPr/>
          </p:nvSpPr>
          <p:spPr>
            <a:xfrm>
              <a:off x="2296323" y="203719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78"/>
            <p:cNvSpPr/>
            <p:nvPr/>
          </p:nvSpPr>
          <p:spPr>
            <a:xfrm>
              <a:off x="2294707" y="204028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78"/>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78"/>
            <p:cNvSpPr/>
            <p:nvPr/>
          </p:nvSpPr>
          <p:spPr>
            <a:xfrm>
              <a:off x="2296133" y="2037388"/>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78"/>
            <p:cNvSpPr/>
            <p:nvPr/>
          </p:nvSpPr>
          <p:spPr>
            <a:xfrm>
              <a:off x="2295943" y="203767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78"/>
            <p:cNvSpPr/>
            <p:nvPr/>
          </p:nvSpPr>
          <p:spPr>
            <a:xfrm>
              <a:off x="2296038" y="2037523"/>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78"/>
            <p:cNvSpPr/>
            <p:nvPr/>
          </p:nvSpPr>
          <p:spPr>
            <a:xfrm>
              <a:off x="2294422" y="2040809"/>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78"/>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78"/>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78"/>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78"/>
            <p:cNvSpPr/>
            <p:nvPr/>
          </p:nvSpPr>
          <p:spPr>
            <a:xfrm>
              <a:off x="2579807" y="1723951"/>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78"/>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78"/>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78"/>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78"/>
            <p:cNvSpPr/>
            <p:nvPr/>
          </p:nvSpPr>
          <p:spPr>
            <a:xfrm>
              <a:off x="2576291" y="172524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78"/>
            <p:cNvSpPr/>
            <p:nvPr/>
          </p:nvSpPr>
          <p:spPr>
            <a:xfrm>
              <a:off x="2579427" y="172404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78"/>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78"/>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78"/>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78"/>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78"/>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78"/>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78"/>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78"/>
            <p:cNvSpPr/>
            <p:nvPr/>
          </p:nvSpPr>
          <p:spPr>
            <a:xfrm>
              <a:off x="2202543" y="14178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78"/>
            <p:cNvSpPr/>
            <p:nvPr/>
          </p:nvSpPr>
          <p:spPr>
            <a:xfrm>
              <a:off x="2202258" y="1418267"/>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78"/>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78"/>
            <p:cNvSpPr/>
            <p:nvPr/>
          </p:nvSpPr>
          <p:spPr>
            <a:xfrm>
              <a:off x="2201688" y="1419082"/>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78"/>
            <p:cNvSpPr/>
            <p:nvPr/>
          </p:nvSpPr>
          <p:spPr>
            <a:xfrm>
              <a:off x="2201973" y="1418647"/>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78"/>
            <p:cNvSpPr/>
            <p:nvPr/>
          </p:nvSpPr>
          <p:spPr>
            <a:xfrm>
              <a:off x="2206480" y="14160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78"/>
            <p:cNvSpPr/>
            <p:nvPr/>
          </p:nvSpPr>
          <p:spPr>
            <a:xfrm>
              <a:off x="2202923" y="1417561"/>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78"/>
            <p:cNvSpPr/>
            <p:nvPr/>
          </p:nvSpPr>
          <p:spPr>
            <a:xfrm>
              <a:off x="2203249" y="1417222"/>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78"/>
            <p:cNvSpPr/>
            <p:nvPr/>
          </p:nvSpPr>
          <p:spPr>
            <a:xfrm>
              <a:off x="2205625" y="1416081"/>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78"/>
            <p:cNvSpPr/>
            <p:nvPr/>
          </p:nvSpPr>
          <p:spPr>
            <a:xfrm>
              <a:off x="2206060" y="141604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78"/>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78"/>
            <p:cNvSpPr/>
            <p:nvPr/>
          </p:nvSpPr>
          <p:spPr>
            <a:xfrm>
              <a:off x="2204104" y="141670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78"/>
            <p:cNvSpPr/>
            <p:nvPr/>
          </p:nvSpPr>
          <p:spPr>
            <a:xfrm>
              <a:off x="2264334" y="1413135"/>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78"/>
            <p:cNvSpPr/>
            <p:nvPr/>
          </p:nvSpPr>
          <p:spPr>
            <a:xfrm>
              <a:off x="2204865" y="1416271"/>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78"/>
            <p:cNvSpPr/>
            <p:nvPr/>
          </p:nvSpPr>
          <p:spPr>
            <a:xfrm>
              <a:off x="2204485" y="1416461"/>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78"/>
            <p:cNvSpPr/>
            <p:nvPr/>
          </p:nvSpPr>
          <p:spPr>
            <a:xfrm>
              <a:off x="2205245" y="1416176"/>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78"/>
            <p:cNvSpPr/>
            <p:nvPr/>
          </p:nvSpPr>
          <p:spPr>
            <a:xfrm>
              <a:off x="2199162" y="141893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78"/>
            <p:cNvSpPr/>
            <p:nvPr/>
          </p:nvSpPr>
          <p:spPr>
            <a:xfrm>
              <a:off x="2198823" y="141902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78"/>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78"/>
            <p:cNvSpPr/>
            <p:nvPr/>
          </p:nvSpPr>
          <p:spPr>
            <a:xfrm>
              <a:off x="2200248" y="141883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78"/>
            <p:cNvSpPr/>
            <p:nvPr/>
          </p:nvSpPr>
          <p:spPr>
            <a:xfrm>
              <a:off x="2199488" y="141883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78"/>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78"/>
            <p:cNvSpPr/>
            <p:nvPr/>
          </p:nvSpPr>
          <p:spPr>
            <a:xfrm>
              <a:off x="2201158" y="1419082"/>
              <a:ext cx="244" cy="109"/>
            </a:xfrm>
            <a:custGeom>
              <a:rect b="b" l="l" r="r" t="t"/>
              <a:pathLst>
                <a:path extrusionOk="0" h="8" w="18">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78"/>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78"/>
            <p:cNvSpPr/>
            <p:nvPr/>
          </p:nvSpPr>
          <p:spPr>
            <a:xfrm>
              <a:off x="2199828" y="141883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78"/>
            <p:cNvSpPr/>
            <p:nvPr/>
          </p:nvSpPr>
          <p:spPr>
            <a:xfrm>
              <a:off x="2200683" y="141893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78"/>
            <p:cNvSpPr/>
            <p:nvPr/>
          </p:nvSpPr>
          <p:spPr>
            <a:xfrm>
              <a:off x="2133705" y="154057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78"/>
            <p:cNvSpPr/>
            <p:nvPr/>
          </p:nvSpPr>
          <p:spPr>
            <a:xfrm>
              <a:off x="2134275" y="1540668"/>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78"/>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78"/>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78"/>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78"/>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78"/>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78"/>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78"/>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78"/>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78"/>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78"/>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78"/>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78"/>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78"/>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78"/>
            <p:cNvSpPr/>
            <p:nvPr/>
          </p:nvSpPr>
          <p:spPr>
            <a:xfrm>
              <a:off x="2645210" y="1808322"/>
              <a:ext cx="434" cy="299"/>
            </a:xfrm>
            <a:custGeom>
              <a:rect b="b" l="l" r="r" t="t"/>
              <a:pathLst>
                <a:path extrusionOk="0" h="22" w="32">
                  <a:moveTo>
                    <a:pt x="0" y="1"/>
                  </a:moveTo>
                  <a:lnTo>
                    <a:pt x="3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78"/>
            <p:cNvSpPr/>
            <p:nvPr/>
          </p:nvSpPr>
          <p:spPr>
            <a:xfrm>
              <a:off x="2646201" y="1809041"/>
              <a:ext cx="448" cy="339"/>
            </a:xfrm>
            <a:custGeom>
              <a:rect b="b" l="l" r="r" t="t"/>
              <a:pathLst>
                <a:path extrusionOk="0" h="25" w="33">
                  <a:moveTo>
                    <a:pt x="1"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78"/>
            <p:cNvSpPr/>
            <p:nvPr/>
          </p:nvSpPr>
          <p:spPr>
            <a:xfrm>
              <a:off x="2645685" y="1808661"/>
              <a:ext cx="434" cy="339"/>
            </a:xfrm>
            <a:custGeom>
              <a:rect b="b" l="l" r="r" t="t"/>
              <a:pathLst>
                <a:path extrusionOk="0" h="25" w="32">
                  <a:moveTo>
                    <a:pt x="0"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78"/>
            <p:cNvSpPr/>
            <p:nvPr/>
          </p:nvSpPr>
          <p:spPr>
            <a:xfrm>
              <a:off x="2757863" y="1824818"/>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78"/>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78"/>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78"/>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78"/>
            <p:cNvSpPr/>
            <p:nvPr/>
          </p:nvSpPr>
          <p:spPr>
            <a:xfrm>
              <a:off x="2642685" y="1805321"/>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78"/>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78"/>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78"/>
            <p:cNvSpPr/>
            <p:nvPr/>
          </p:nvSpPr>
          <p:spPr>
            <a:xfrm>
              <a:off x="2643404" y="1805945"/>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78"/>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78"/>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78"/>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78"/>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78"/>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78"/>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78"/>
            <p:cNvSpPr/>
            <p:nvPr/>
          </p:nvSpPr>
          <p:spPr>
            <a:xfrm>
              <a:off x="2760049" y="1825959"/>
              <a:ext cx="204" cy="54"/>
            </a:xfrm>
            <a:custGeom>
              <a:rect b="b" l="l" r="r" t="t"/>
              <a:pathLst>
                <a:path extrusionOk="0" h="4" w="15">
                  <a:moveTo>
                    <a:pt x="0" y="0"/>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78"/>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78"/>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78"/>
            <p:cNvSpPr/>
            <p:nvPr/>
          </p:nvSpPr>
          <p:spPr>
            <a:xfrm>
              <a:off x="2726580" y="1830426"/>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78"/>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78"/>
            <p:cNvSpPr/>
            <p:nvPr/>
          </p:nvSpPr>
          <p:spPr>
            <a:xfrm>
              <a:off x="2754577" y="17042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78"/>
            <p:cNvSpPr/>
            <p:nvPr/>
          </p:nvSpPr>
          <p:spPr>
            <a:xfrm>
              <a:off x="2822125" y="1713781"/>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78"/>
            <p:cNvSpPr/>
            <p:nvPr/>
          </p:nvSpPr>
          <p:spPr>
            <a:xfrm>
              <a:off x="2821324" y="1714297"/>
              <a:ext cx="95" cy="68"/>
            </a:xfrm>
            <a:custGeom>
              <a:rect b="b" l="l" r="r" t="t"/>
              <a:pathLst>
                <a:path extrusionOk="0" h="5" w="7">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78"/>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78"/>
            <p:cNvSpPr/>
            <p:nvPr/>
          </p:nvSpPr>
          <p:spPr>
            <a:xfrm>
              <a:off x="2819124" y="171534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78"/>
            <p:cNvSpPr/>
            <p:nvPr/>
          </p:nvSpPr>
          <p:spPr>
            <a:xfrm>
              <a:off x="2822980" y="1713211"/>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78"/>
            <p:cNvSpPr/>
            <p:nvPr/>
          </p:nvSpPr>
          <p:spPr>
            <a:xfrm>
              <a:off x="2924459" y="1658548"/>
              <a:ext cx="869" cy="720"/>
            </a:xfrm>
            <a:custGeom>
              <a:rect b="b" l="l" r="r" t="t"/>
              <a:pathLst>
                <a:path extrusionOk="0" h="53" w="64">
                  <a:moveTo>
                    <a:pt x="64" y="5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78"/>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78"/>
            <p:cNvSpPr/>
            <p:nvPr/>
          </p:nvSpPr>
          <p:spPr>
            <a:xfrm>
              <a:off x="2818459" y="171553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78"/>
            <p:cNvSpPr/>
            <p:nvPr/>
          </p:nvSpPr>
          <p:spPr>
            <a:xfrm>
              <a:off x="2820550" y="171477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78"/>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78"/>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78"/>
            <p:cNvSpPr/>
            <p:nvPr/>
          </p:nvSpPr>
          <p:spPr>
            <a:xfrm>
              <a:off x="2817943" y="171558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78"/>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78"/>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78"/>
            <p:cNvSpPr/>
            <p:nvPr/>
          </p:nvSpPr>
          <p:spPr>
            <a:xfrm>
              <a:off x="2803687" y="1710645"/>
              <a:ext cx="679" cy="394"/>
            </a:xfrm>
            <a:custGeom>
              <a:rect b="b" l="l" r="r" t="t"/>
              <a:pathLst>
                <a:path extrusionOk="0" h="29" w="50">
                  <a:moveTo>
                    <a:pt x="0" y="0"/>
                  </a:moveTo>
                  <a:lnTo>
                    <a:pt x="49"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78"/>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78"/>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78"/>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78"/>
            <p:cNvSpPr/>
            <p:nvPr/>
          </p:nvSpPr>
          <p:spPr>
            <a:xfrm>
              <a:off x="2597825" y="1732030"/>
              <a:ext cx="109" cy="258"/>
            </a:xfrm>
            <a:custGeom>
              <a:rect b="b" l="l" r="r" t="t"/>
              <a:pathLst>
                <a:path extrusionOk="0" h="19" w="8">
                  <a:moveTo>
                    <a:pt x="7"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78"/>
            <p:cNvSpPr/>
            <p:nvPr/>
          </p:nvSpPr>
          <p:spPr>
            <a:xfrm>
              <a:off x="2643975" y="1710455"/>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78"/>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78"/>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78"/>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78"/>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78"/>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78"/>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78"/>
            <p:cNvSpPr/>
            <p:nvPr/>
          </p:nvSpPr>
          <p:spPr>
            <a:xfrm>
              <a:off x="2627437" y="176663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78"/>
            <p:cNvSpPr/>
            <p:nvPr/>
          </p:nvSpPr>
          <p:spPr>
            <a:xfrm>
              <a:off x="2629094" y="17652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78"/>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78"/>
            <p:cNvSpPr/>
            <p:nvPr/>
          </p:nvSpPr>
          <p:spPr>
            <a:xfrm>
              <a:off x="2634701" y="1762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78"/>
            <p:cNvSpPr/>
            <p:nvPr/>
          </p:nvSpPr>
          <p:spPr>
            <a:xfrm>
              <a:off x="2634701" y="1780759"/>
              <a:ext cx="679" cy="54"/>
            </a:xfrm>
            <a:custGeom>
              <a:rect b="b" l="l" r="r" t="t"/>
              <a:pathLst>
                <a:path extrusionOk="0" h="4" w="50">
                  <a:moveTo>
                    <a:pt x="50"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78"/>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78"/>
            <p:cNvSpPr/>
            <p:nvPr/>
          </p:nvSpPr>
          <p:spPr>
            <a:xfrm>
              <a:off x="2635421" y="1780705"/>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78"/>
            <p:cNvSpPr/>
            <p:nvPr/>
          </p:nvSpPr>
          <p:spPr>
            <a:xfrm>
              <a:off x="2636127" y="1780610"/>
              <a:ext cx="543" cy="68"/>
            </a:xfrm>
            <a:custGeom>
              <a:rect b="b" l="l" r="r" t="t"/>
              <a:pathLst>
                <a:path extrusionOk="0" h="5" w="40">
                  <a:moveTo>
                    <a:pt x="3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78"/>
            <p:cNvSpPr/>
            <p:nvPr/>
          </p:nvSpPr>
          <p:spPr>
            <a:xfrm>
              <a:off x="2635272" y="17627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78"/>
            <p:cNvSpPr/>
            <p:nvPr/>
          </p:nvSpPr>
          <p:spPr>
            <a:xfrm>
              <a:off x="2636751" y="1780474"/>
              <a:ext cx="489" cy="109"/>
            </a:xfrm>
            <a:custGeom>
              <a:rect b="b" l="l" r="r" t="t"/>
              <a:pathLst>
                <a:path extrusionOk="0" h="8" w="36">
                  <a:moveTo>
                    <a:pt x="3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78"/>
            <p:cNvSpPr/>
            <p:nvPr/>
          </p:nvSpPr>
          <p:spPr>
            <a:xfrm>
              <a:off x="2963060" y="1726992"/>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78"/>
            <p:cNvSpPr/>
            <p:nvPr/>
          </p:nvSpPr>
          <p:spPr>
            <a:xfrm>
              <a:off x="2962449" y="1728038"/>
              <a:ext cx="149" cy="258"/>
            </a:xfrm>
            <a:custGeom>
              <a:rect b="b" l="l" r="r" t="t"/>
              <a:pathLst>
                <a:path extrusionOk="0" h="19" w="11">
                  <a:moveTo>
                    <a:pt x="11"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78"/>
            <p:cNvSpPr/>
            <p:nvPr/>
          </p:nvSpPr>
          <p:spPr>
            <a:xfrm>
              <a:off x="3013201" y="1703272"/>
              <a:ext cx="299" cy="109"/>
            </a:xfrm>
            <a:custGeom>
              <a:rect b="b" l="l" r="r" t="t"/>
              <a:pathLst>
                <a:path extrusionOk="0" h="8" w="22">
                  <a:moveTo>
                    <a:pt x="22"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78"/>
            <p:cNvSpPr/>
            <p:nvPr/>
          </p:nvSpPr>
          <p:spPr>
            <a:xfrm>
              <a:off x="2963684" y="1726286"/>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78"/>
            <p:cNvSpPr/>
            <p:nvPr/>
          </p:nvSpPr>
          <p:spPr>
            <a:xfrm>
              <a:off x="2962204" y="1728662"/>
              <a:ext cx="109" cy="244"/>
            </a:xfrm>
            <a:custGeom>
              <a:rect b="b" l="l" r="r" t="t"/>
              <a:pathLst>
                <a:path extrusionOk="0" h="18" w="8">
                  <a:moveTo>
                    <a:pt x="8"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78"/>
            <p:cNvSpPr/>
            <p:nvPr/>
          </p:nvSpPr>
          <p:spPr>
            <a:xfrm>
              <a:off x="2962774" y="1727468"/>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78"/>
            <p:cNvSpPr/>
            <p:nvPr/>
          </p:nvSpPr>
          <p:spPr>
            <a:xfrm>
              <a:off x="3012536" y="1703177"/>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78"/>
            <p:cNvSpPr/>
            <p:nvPr/>
          </p:nvSpPr>
          <p:spPr>
            <a:xfrm>
              <a:off x="2963345" y="172661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78"/>
            <p:cNvSpPr/>
            <p:nvPr/>
          </p:nvSpPr>
          <p:spPr>
            <a:xfrm>
              <a:off x="2964010" y="172604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78"/>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78"/>
            <p:cNvSpPr/>
            <p:nvPr/>
          </p:nvSpPr>
          <p:spPr>
            <a:xfrm>
              <a:off x="3011966" y="17031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78"/>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78"/>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78"/>
            <p:cNvSpPr/>
            <p:nvPr/>
          </p:nvSpPr>
          <p:spPr>
            <a:xfrm>
              <a:off x="2650343" y="181141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78"/>
            <p:cNvSpPr/>
            <p:nvPr/>
          </p:nvSpPr>
          <p:spPr>
            <a:xfrm>
              <a:off x="2650723" y="1811322"/>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78"/>
            <p:cNvSpPr/>
            <p:nvPr/>
          </p:nvSpPr>
          <p:spPr>
            <a:xfrm>
              <a:off x="2698067" y="1830086"/>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78"/>
            <p:cNvSpPr/>
            <p:nvPr/>
          </p:nvSpPr>
          <p:spPr>
            <a:xfrm>
              <a:off x="2651008" y="1811227"/>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78"/>
            <p:cNvSpPr/>
            <p:nvPr/>
          </p:nvSpPr>
          <p:spPr>
            <a:xfrm>
              <a:off x="2651198" y="181113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78"/>
            <p:cNvSpPr/>
            <p:nvPr/>
          </p:nvSpPr>
          <p:spPr>
            <a:xfrm>
              <a:off x="2649012" y="18116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78"/>
            <p:cNvSpPr/>
            <p:nvPr/>
          </p:nvSpPr>
          <p:spPr>
            <a:xfrm>
              <a:off x="2649487" y="181155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78"/>
            <p:cNvSpPr/>
            <p:nvPr/>
          </p:nvSpPr>
          <p:spPr>
            <a:xfrm>
              <a:off x="2649962" y="181145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78"/>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78"/>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78"/>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78"/>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78"/>
            <p:cNvSpPr/>
            <p:nvPr/>
          </p:nvSpPr>
          <p:spPr>
            <a:xfrm>
              <a:off x="2786661" y="1879766"/>
              <a:ext cx="394" cy="149"/>
            </a:xfrm>
            <a:custGeom>
              <a:rect b="b" l="l" r="r" t="t"/>
              <a:pathLst>
                <a:path extrusionOk="0" h="11" w="29">
                  <a:moveTo>
                    <a:pt x="1" y="11"/>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78"/>
            <p:cNvSpPr/>
            <p:nvPr/>
          </p:nvSpPr>
          <p:spPr>
            <a:xfrm>
              <a:off x="2761230" y="182599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78"/>
            <p:cNvSpPr/>
            <p:nvPr/>
          </p:nvSpPr>
          <p:spPr>
            <a:xfrm>
              <a:off x="2761474" y="182586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78"/>
            <p:cNvSpPr/>
            <p:nvPr/>
          </p:nvSpPr>
          <p:spPr>
            <a:xfrm>
              <a:off x="2761705" y="182576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78"/>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78"/>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78"/>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78"/>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78"/>
            <p:cNvSpPr/>
            <p:nvPr/>
          </p:nvSpPr>
          <p:spPr>
            <a:xfrm>
              <a:off x="2724204" y="1829570"/>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78"/>
            <p:cNvSpPr/>
            <p:nvPr/>
          </p:nvSpPr>
          <p:spPr>
            <a:xfrm>
              <a:off x="2722208" y="182885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78"/>
            <p:cNvSpPr/>
            <p:nvPr/>
          </p:nvSpPr>
          <p:spPr>
            <a:xfrm>
              <a:off x="2724679" y="1829855"/>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78"/>
            <p:cNvSpPr/>
            <p:nvPr/>
          </p:nvSpPr>
          <p:spPr>
            <a:xfrm>
              <a:off x="2720593" y="1828905"/>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78"/>
            <p:cNvSpPr/>
            <p:nvPr/>
          </p:nvSpPr>
          <p:spPr>
            <a:xfrm>
              <a:off x="2720077" y="1828905"/>
              <a:ext cx="489" cy="54"/>
            </a:xfrm>
            <a:custGeom>
              <a:rect b="b" l="l" r="r" t="t"/>
              <a:pathLst>
                <a:path extrusionOk="0" h="4" w="36">
                  <a:moveTo>
                    <a:pt x="0" y="4"/>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78"/>
            <p:cNvSpPr/>
            <p:nvPr/>
          </p:nvSpPr>
          <p:spPr>
            <a:xfrm>
              <a:off x="2722588" y="182894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78"/>
            <p:cNvSpPr/>
            <p:nvPr/>
          </p:nvSpPr>
          <p:spPr>
            <a:xfrm>
              <a:off x="2723349" y="1829190"/>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78"/>
            <p:cNvSpPr/>
            <p:nvPr/>
          </p:nvSpPr>
          <p:spPr>
            <a:xfrm>
              <a:off x="2722969" y="182904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78"/>
            <p:cNvSpPr/>
            <p:nvPr/>
          </p:nvSpPr>
          <p:spPr>
            <a:xfrm>
              <a:off x="2723783" y="1829380"/>
              <a:ext cx="204" cy="109"/>
            </a:xfrm>
            <a:custGeom>
              <a:rect b="b" l="l" r="r" t="t"/>
              <a:pathLst>
                <a:path extrusionOk="0" h="8" w="15">
                  <a:moveTo>
                    <a:pt x="0" y="0"/>
                  </a:moveTo>
                  <a:lnTo>
                    <a:pt x="1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78"/>
            <p:cNvSpPr/>
            <p:nvPr/>
          </p:nvSpPr>
          <p:spPr>
            <a:xfrm>
              <a:off x="2720878" y="182885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78"/>
            <p:cNvSpPr/>
            <p:nvPr/>
          </p:nvSpPr>
          <p:spPr>
            <a:xfrm>
              <a:off x="2721217" y="182881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78"/>
            <p:cNvSpPr/>
            <p:nvPr/>
          </p:nvSpPr>
          <p:spPr>
            <a:xfrm>
              <a:off x="2721882" y="1828810"/>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78"/>
            <p:cNvSpPr/>
            <p:nvPr/>
          </p:nvSpPr>
          <p:spPr>
            <a:xfrm>
              <a:off x="2725155" y="1830181"/>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78"/>
            <p:cNvSpPr/>
            <p:nvPr/>
          </p:nvSpPr>
          <p:spPr>
            <a:xfrm>
              <a:off x="2721543" y="18288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78"/>
            <p:cNvSpPr/>
            <p:nvPr/>
          </p:nvSpPr>
          <p:spPr>
            <a:xfrm>
              <a:off x="2725630" y="183061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78"/>
            <p:cNvSpPr/>
            <p:nvPr/>
          </p:nvSpPr>
          <p:spPr>
            <a:xfrm>
              <a:off x="2704530" y="183388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78"/>
            <p:cNvSpPr/>
            <p:nvPr/>
          </p:nvSpPr>
          <p:spPr>
            <a:xfrm>
              <a:off x="2801976" y="187140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78"/>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78"/>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78"/>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78"/>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78"/>
            <p:cNvSpPr/>
            <p:nvPr/>
          </p:nvSpPr>
          <p:spPr>
            <a:xfrm>
              <a:off x="2822750" y="1866596"/>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78"/>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78"/>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78"/>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78"/>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78"/>
            <p:cNvSpPr/>
            <p:nvPr/>
          </p:nvSpPr>
          <p:spPr>
            <a:xfrm>
              <a:off x="2796178" y="187368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78"/>
            <p:cNvSpPr/>
            <p:nvPr/>
          </p:nvSpPr>
          <p:spPr>
            <a:xfrm>
              <a:off x="2795798" y="187377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78"/>
            <p:cNvSpPr/>
            <p:nvPr/>
          </p:nvSpPr>
          <p:spPr>
            <a:xfrm>
              <a:off x="2795459" y="18737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78"/>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78"/>
            <p:cNvSpPr/>
            <p:nvPr/>
          </p:nvSpPr>
          <p:spPr>
            <a:xfrm>
              <a:off x="2796559" y="1873399"/>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78"/>
            <p:cNvSpPr/>
            <p:nvPr/>
          </p:nvSpPr>
          <p:spPr>
            <a:xfrm>
              <a:off x="2794984" y="1873724"/>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78"/>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78"/>
            <p:cNvSpPr/>
            <p:nvPr/>
          </p:nvSpPr>
          <p:spPr>
            <a:xfrm>
              <a:off x="2796980" y="1873303"/>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78"/>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78"/>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78"/>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78"/>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78"/>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78"/>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78"/>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78"/>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78"/>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78"/>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78"/>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78"/>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78"/>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78"/>
            <p:cNvSpPr/>
            <p:nvPr/>
          </p:nvSpPr>
          <p:spPr>
            <a:xfrm>
              <a:off x="2364237" y="1918829"/>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78"/>
            <p:cNvSpPr/>
            <p:nvPr/>
          </p:nvSpPr>
          <p:spPr>
            <a:xfrm>
              <a:off x="2364713" y="19185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78"/>
            <p:cNvSpPr/>
            <p:nvPr/>
          </p:nvSpPr>
          <p:spPr>
            <a:xfrm>
              <a:off x="2364102" y="1918978"/>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78"/>
            <p:cNvSpPr/>
            <p:nvPr/>
          </p:nvSpPr>
          <p:spPr>
            <a:xfrm>
              <a:off x="2364672" y="1918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78"/>
            <p:cNvSpPr/>
            <p:nvPr/>
          </p:nvSpPr>
          <p:spPr>
            <a:xfrm>
              <a:off x="2364523" y="19186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78"/>
            <p:cNvSpPr/>
            <p:nvPr/>
          </p:nvSpPr>
          <p:spPr>
            <a:xfrm>
              <a:off x="2364387" y="1918734"/>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78"/>
            <p:cNvSpPr/>
            <p:nvPr/>
          </p:nvSpPr>
          <p:spPr>
            <a:xfrm>
              <a:off x="2363857" y="19190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78"/>
            <p:cNvSpPr/>
            <p:nvPr/>
          </p:nvSpPr>
          <p:spPr>
            <a:xfrm>
              <a:off x="2363341" y="1919358"/>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78"/>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78"/>
            <p:cNvSpPr/>
            <p:nvPr/>
          </p:nvSpPr>
          <p:spPr>
            <a:xfrm>
              <a:off x="2363626" y="1919209"/>
              <a:ext cx="149" cy="68"/>
            </a:xfrm>
            <a:custGeom>
              <a:rect b="b" l="l" r="r" t="t"/>
              <a:pathLst>
                <a:path extrusionOk="0" h="5" w="11">
                  <a:moveTo>
                    <a:pt x="0" y="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78"/>
            <p:cNvSpPr/>
            <p:nvPr/>
          </p:nvSpPr>
          <p:spPr>
            <a:xfrm>
              <a:off x="2361766" y="1920024"/>
              <a:ext cx="394" cy="204"/>
            </a:xfrm>
            <a:custGeom>
              <a:rect b="b" l="l" r="r" t="t"/>
              <a:pathLst>
                <a:path extrusionOk="0" h="15" w="29">
                  <a:moveTo>
                    <a:pt x="1" y="1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78"/>
            <p:cNvSpPr/>
            <p:nvPr/>
          </p:nvSpPr>
          <p:spPr>
            <a:xfrm>
              <a:off x="2423463" y="1902672"/>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78"/>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78"/>
            <p:cNvSpPr/>
            <p:nvPr/>
          </p:nvSpPr>
          <p:spPr>
            <a:xfrm>
              <a:off x="2364618" y="191859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78"/>
            <p:cNvSpPr/>
            <p:nvPr/>
          </p:nvSpPr>
          <p:spPr>
            <a:xfrm>
              <a:off x="2364767" y="19184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78"/>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78"/>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78"/>
            <p:cNvSpPr/>
            <p:nvPr/>
          </p:nvSpPr>
          <p:spPr>
            <a:xfrm>
              <a:off x="2437773" y="1917172"/>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78"/>
            <p:cNvSpPr/>
            <p:nvPr/>
          </p:nvSpPr>
          <p:spPr>
            <a:xfrm>
              <a:off x="2437203" y="1916032"/>
              <a:ext cx="448" cy="774"/>
            </a:xfrm>
            <a:custGeom>
              <a:rect b="b" l="l" r="r" t="t"/>
              <a:pathLst>
                <a:path extrusionOk="0" h="57" w="33">
                  <a:moveTo>
                    <a:pt x="1" y="0"/>
                  </a:moveTo>
                  <a:lnTo>
                    <a:pt x="32"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78"/>
            <p:cNvSpPr/>
            <p:nvPr/>
          </p:nvSpPr>
          <p:spPr>
            <a:xfrm>
              <a:off x="2436062" y="1913656"/>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78"/>
            <p:cNvSpPr/>
            <p:nvPr/>
          </p:nvSpPr>
          <p:spPr>
            <a:xfrm>
              <a:off x="2436687" y="1914932"/>
              <a:ext cx="394" cy="733"/>
            </a:xfrm>
            <a:custGeom>
              <a:rect b="b" l="l" r="r" t="t"/>
              <a:pathLst>
                <a:path extrusionOk="0" h="54" w="29">
                  <a:moveTo>
                    <a:pt x="0" y="1"/>
                  </a:moveTo>
                  <a:lnTo>
                    <a:pt x="28"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78"/>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78"/>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78"/>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78"/>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78"/>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78"/>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78"/>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78"/>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78"/>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78"/>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78"/>
            <p:cNvSpPr/>
            <p:nvPr/>
          </p:nvSpPr>
          <p:spPr>
            <a:xfrm>
              <a:off x="2461928" y="1715967"/>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78"/>
            <p:cNvSpPr/>
            <p:nvPr/>
          </p:nvSpPr>
          <p:spPr>
            <a:xfrm>
              <a:off x="2465159" y="1716823"/>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78"/>
            <p:cNvSpPr/>
            <p:nvPr/>
          </p:nvSpPr>
          <p:spPr>
            <a:xfrm>
              <a:off x="2462498" y="1716157"/>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78"/>
            <p:cNvSpPr/>
            <p:nvPr/>
          </p:nvSpPr>
          <p:spPr>
            <a:xfrm>
              <a:off x="2463733" y="171653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78"/>
            <p:cNvSpPr/>
            <p:nvPr/>
          </p:nvSpPr>
          <p:spPr>
            <a:xfrm>
              <a:off x="2463109" y="1716388"/>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78"/>
            <p:cNvSpPr/>
            <p:nvPr/>
          </p:nvSpPr>
          <p:spPr>
            <a:xfrm>
              <a:off x="2464399" y="1716728"/>
              <a:ext cx="299" cy="54"/>
            </a:xfrm>
            <a:custGeom>
              <a:rect b="b" l="l" r="r" t="t"/>
              <a:pathLst>
                <a:path extrusionOk="0" h="4" w="22">
                  <a:moveTo>
                    <a:pt x="2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78"/>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78"/>
            <p:cNvSpPr/>
            <p:nvPr/>
          </p:nvSpPr>
          <p:spPr>
            <a:xfrm>
              <a:off x="2465919" y="1716959"/>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78"/>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78"/>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78"/>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78"/>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78"/>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78"/>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78"/>
            <p:cNvSpPr/>
            <p:nvPr/>
          </p:nvSpPr>
          <p:spPr>
            <a:xfrm>
              <a:off x="2374135" y="174438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78"/>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78"/>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78"/>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78"/>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78"/>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78"/>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78"/>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78"/>
            <p:cNvSpPr/>
            <p:nvPr/>
          </p:nvSpPr>
          <p:spPr>
            <a:xfrm>
              <a:off x="2374135" y="17448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78"/>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78"/>
            <p:cNvSpPr/>
            <p:nvPr/>
          </p:nvSpPr>
          <p:spPr>
            <a:xfrm>
              <a:off x="2402458" y="1807181"/>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78"/>
            <p:cNvSpPr/>
            <p:nvPr/>
          </p:nvSpPr>
          <p:spPr>
            <a:xfrm>
              <a:off x="2403218" y="1808186"/>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78"/>
            <p:cNvSpPr/>
            <p:nvPr/>
          </p:nvSpPr>
          <p:spPr>
            <a:xfrm>
              <a:off x="2403504" y="180856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78"/>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78"/>
            <p:cNvSpPr/>
            <p:nvPr/>
          </p:nvSpPr>
          <p:spPr>
            <a:xfrm>
              <a:off x="2403789" y="180889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78"/>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78"/>
            <p:cNvSpPr/>
            <p:nvPr/>
          </p:nvSpPr>
          <p:spPr>
            <a:xfrm>
              <a:off x="2404508" y="180965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78"/>
            <p:cNvSpPr/>
            <p:nvPr/>
          </p:nvSpPr>
          <p:spPr>
            <a:xfrm>
              <a:off x="2402703" y="1807520"/>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78"/>
            <p:cNvSpPr/>
            <p:nvPr/>
          </p:nvSpPr>
          <p:spPr>
            <a:xfrm>
              <a:off x="2402933" y="1807901"/>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78"/>
            <p:cNvSpPr/>
            <p:nvPr/>
          </p:nvSpPr>
          <p:spPr>
            <a:xfrm>
              <a:off x="2404128" y="180927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78"/>
            <p:cNvSpPr/>
            <p:nvPr/>
          </p:nvSpPr>
          <p:spPr>
            <a:xfrm>
              <a:off x="2378697" y="1753468"/>
              <a:ext cx="204" cy="299"/>
            </a:xfrm>
            <a:custGeom>
              <a:rect b="b" l="l" r="r" t="t"/>
              <a:pathLst>
                <a:path extrusionOk="0" h="22" w="15">
                  <a:moveTo>
                    <a:pt x="14"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78"/>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78"/>
            <p:cNvSpPr/>
            <p:nvPr/>
          </p:nvSpPr>
          <p:spPr>
            <a:xfrm>
              <a:off x="2378032" y="17522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78"/>
            <p:cNvSpPr/>
            <p:nvPr/>
          </p:nvSpPr>
          <p:spPr>
            <a:xfrm>
              <a:off x="2402268" y="1806896"/>
              <a:ext cx="109" cy="204"/>
            </a:xfrm>
            <a:custGeom>
              <a:rect b="b" l="l" r="r" t="t"/>
              <a:pathLst>
                <a:path extrusionOk="0" h="15" w="8">
                  <a:moveTo>
                    <a:pt x="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78"/>
            <p:cNvSpPr/>
            <p:nvPr/>
          </p:nvSpPr>
          <p:spPr>
            <a:xfrm>
              <a:off x="2449043" y="1751187"/>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78"/>
            <p:cNvSpPr/>
            <p:nvPr/>
          </p:nvSpPr>
          <p:spPr>
            <a:xfrm>
              <a:off x="2452559" y="1750088"/>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78"/>
            <p:cNvSpPr/>
            <p:nvPr/>
          </p:nvSpPr>
          <p:spPr>
            <a:xfrm>
              <a:off x="2448418" y="175124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78"/>
            <p:cNvSpPr/>
            <p:nvPr/>
          </p:nvSpPr>
          <p:spPr>
            <a:xfrm>
              <a:off x="2451419" y="1750712"/>
              <a:ext cx="149" cy="54"/>
            </a:xfrm>
            <a:custGeom>
              <a:rect b="b" l="l" r="r" t="t"/>
              <a:pathLst>
                <a:path extrusionOk="0" h="4"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78"/>
            <p:cNvSpPr/>
            <p:nvPr/>
          </p:nvSpPr>
          <p:spPr>
            <a:xfrm>
              <a:off x="2451038" y="175080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78"/>
            <p:cNvSpPr/>
            <p:nvPr/>
          </p:nvSpPr>
          <p:spPr>
            <a:xfrm>
              <a:off x="2452179" y="1750332"/>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78"/>
            <p:cNvSpPr/>
            <p:nvPr/>
          </p:nvSpPr>
          <p:spPr>
            <a:xfrm>
              <a:off x="2447658" y="175128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78"/>
            <p:cNvSpPr/>
            <p:nvPr/>
          </p:nvSpPr>
          <p:spPr>
            <a:xfrm>
              <a:off x="2446857" y="175133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78"/>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78"/>
            <p:cNvSpPr/>
            <p:nvPr/>
          </p:nvSpPr>
          <p:spPr>
            <a:xfrm>
              <a:off x="2500610" y="1758886"/>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78"/>
            <p:cNvSpPr/>
            <p:nvPr/>
          </p:nvSpPr>
          <p:spPr>
            <a:xfrm>
              <a:off x="2450658" y="1750902"/>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78"/>
            <p:cNvSpPr/>
            <p:nvPr/>
          </p:nvSpPr>
          <p:spPr>
            <a:xfrm>
              <a:off x="2451989" y="1750481"/>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78"/>
            <p:cNvSpPr/>
            <p:nvPr/>
          </p:nvSpPr>
          <p:spPr>
            <a:xfrm>
              <a:off x="2449654" y="1751092"/>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78"/>
            <p:cNvSpPr/>
            <p:nvPr/>
          </p:nvSpPr>
          <p:spPr>
            <a:xfrm>
              <a:off x="2500664" y="175926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78"/>
            <p:cNvSpPr/>
            <p:nvPr/>
          </p:nvSpPr>
          <p:spPr>
            <a:xfrm>
              <a:off x="2500800" y="176078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78"/>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78"/>
            <p:cNvSpPr/>
            <p:nvPr/>
          </p:nvSpPr>
          <p:spPr>
            <a:xfrm>
              <a:off x="2500759" y="1760216"/>
              <a:ext cx="14" cy="353"/>
            </a:xfrm>
            <a:custGeom>
              <a:rect b="b" l="l" r="r" t="t"/>
              <a:pathLst>
                <a:path extrusionOk="0" h="26" w="1">
                  <a:moveTo>
                    <a:pt x="0"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78"/>
            <p:cNvSpPr/>
            <p:nvPr/>
          </p:nvSpPr>
          <p:spPr>
            <a:xfrm>
              <a:off x="2451704" y="1750576"/>
              <a:ext cx="149" cy="95"/>
            </a:xfrm>
            <a:custGeom>
              <a:rect b="b" l="l" r="r" t="t"/>
              <a:pathLst>
                <a:path extrusionOk="0" h="7"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78"/>
            <p:cNvSpPr/>
            <p:nvPr/>
          </p:nvSpPr>
          <p:spPr>
            <a:xfrm>
              <a:off x="2450183" y="175099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78"/>
            <p:cNvSpPr/>
            <p:nvPr/>
          </p:nvSpPr>
          <p:spPr>
            <a:xfrm>
              <a:off x="2452695" y="1749952"/>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78"/>
            <p:cNvSpPr/>
            <p:nvPr/>
          </p:nvSpPr>
          <p:spPr>
            <a:xfrm>
              <a:off x="2501044" y="1763312"/>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78"/>
            <p:cNvSpPr/>
            <p:nvPr/>
          </p:nvSpPr>
          <p:spPr>
            <a:xfrm>
              <a:off x="2501275" y="1764683"/>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78"/>
            <p:cNvSpPr/>
            <p:nvPr/>
          </p:nvSpPr>
          <p:spPr>
            <a:xfrm>
              <a:off x="2501180" y="176397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78"/>
            <p:cNvSpPr/>
            <p:nvPr/>
          </p:nvSpPr>
          <p:spPr>
            <a:xfrm>
              <a:off x="2452369" y="1750237"/>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78"/>
            <p:cNvSpPr/>
            <p:nvPr/>
          </p:nvSpPr>
          <p:spPr>
            <a:xfrm>
              <a:off x="2501425" y="1765403"/>
              <a:ext cx="54" cy="244"/>
            </a:xfrm>
            <a:custGeom>
              <a:rect b="b" l="l" r="r" t="t"/>
              <a:pathLst>
                <a:path extrusionOk="0" h="18" w="4">
                  <a:moveTo>
                    <a:pt x="4"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78"/>
            <p:cNvSpPr/>
            <p:nvPr/>
          </p:nvSpPr>
          <p:spPr>
            <a:xfrm>
              <a:off x="2500800" y="1761357"/>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78"/>
            <p:cNvSpPr/>
            <p:nvPr/>
          </p:nvSpPr>
          <p:spPr>
            <a:xfrm>
              <a:off x="2500895" y="1761982"/>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78"/>
            <p:cNvSpPr/>
            <p:nvPr/>
          </p:nvSpPr>
          <p:spPr>
            <a:xfrm>
              <a:off x="2500949" y="1762647"/>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78"/>
            <p:cNvSpPr/>
            <p:nvPr/>
          </p:nvSpPr>
          <p:spPr>
            <a:xfrm>
              <a:off x="2501615" y="1766258"/>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78"/>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78"/>
            <p:cNvSpPr/>
            <p:nvPr/>
          </p:nvSpPr>
          <p:spPr>
            <a:xfrm>
              <a:off x="2571159" y="1710115"/>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78"/>
            <p:cNvSpPr/>
            <p:nvPr/>
          </p:nvSpPr>
          <p:spPr>
            <a:xfrm>
              <a:off x="2571960" y="170883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78"/>
            <p:cNvSpPr/>
            <p:nvPr/>
          </p:nvSpPr>
          <p:spPr>
            <a:xfrm>
              <a:off x="2572340" y="170850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78"/>
            <p:cNvSpPr/>
            <p:nvPr/>
          </p:nvSpPr>
          <p:spPr>
            <a:xfrm>
              <a:off x="2572245" y="1708595"/>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78"/>
            <p:cNvSpPr/>
            <p:nvPr/>
          </p:nvSpPr>
          <p:spPr>
            <a:xfrm>
              <a:off x="2571539" y="1709505"/>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78"/>
            <p:cNvSpPr/>
            <p:nvPr/>
          </p:nvSpPr>
          <p:spPr>
            <a:xfrm>
              <a:off x="2571729" y="170921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78"/>
            <p:cNvSpPr/>
            <p:nvPr/>
          </p:nvSpPr>
          <p:spPr>
            <a:xfrm>
              <a:off x="2571349" y="170979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78"/>
            <p:cNvSpPr/>
            <p:nvPr/>
          </p:nvSpPr>
          <p:spPr>
            <a:xfrm>
              <a:off x="2572109" y="1708690"/>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78"/>
            <p:cNvSpPr/>
            <p:nvPr/>
          </p:nvSpPr>
          <p:spPr>
            <a:xfrm>
              <a:off x="2570968" y="171055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78"/>
            <p:cNvSpPr/>
            <p:nvPr/>
          </p:nvSpPr>
          <p:spPr>
            <a:xfrm>
              <a:off x="2641218" y="17061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78"/>
            <p:cNvSpPr/>
            <p:nvPr/>
          </p:nvSpPr>
          <p:spPr>
            <a:xfrm>
              <a:off x="2572584" y="17083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78"/>
            <p:cNvSpPr/>
            <p:nvPr/>
          </p:nvSpPr>
          <p:spPr>
            <a:xfrm>
              <a:off x="2641829" y="1706178"/>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78"/>
            <p:cNvSpPr/>
            <p:nvPr/>
          </p:nvSpPr>
          <p:spPr>
            <a:xfrm>
              <a:off x="2571824" y="170902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78"/>
            <p:cNvSpPr/>
            <p:nvPr/>
          </p:nvSpPr>
          <p:spPr>
            <a:xfrm>
              <a:off x="2642305" y="1706219"/>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78"/>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78"/>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78"/>
            <p:cNvSpPr/>
            <p:nvPr/>
          </p:nvSpPr>
          <p:spPr>
            <a:xfrm>
              <a:off x="2572489" y="1708459"/>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78"/>
            <p:cNvSpPr/>
            <p:nvPr/>
          </p:nvSpPr>
          <p:spPr>
            <a:xfrm>
              <a:off x="2506177" y="1694053"/>
              <a:ext cx="244" cy="299"/>
            </a:xfrm>
            <a:custGeom>
              <a:rect b="b" l="l" r="r" t="t"/>
              <a:pathLst>
                <a:path extrusionOk="0" h="22" w="18">
                  <a:moveTo>
                    <a:pt x="0"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78"/>
            <p:cNvSpPr/>
            <p:nvPr/>
          </p:nvSpPr>
          <p:spPr>
            <a:xfrm>
              <a:off x="2504602" y="1692152"/>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78"/>
            <p:cNvSpPr/>
            <p:nvPr/>
          </p:nvSpPr>
          <p:spPr>
            <a:xfrm>
              <a:off x="2505172" y="1692818"/>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78"/>
            <p:cNvSpPr/>
            <p:nvPr/>
          </p:nvSpPr>
          <p:spPr>
            <a:xfrm>
              <a:off x="2503325" y="1690768"/>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78"/>
            <p:cNvSpPr/>
            <p:nvPr/>
          </p:nvSpPr>
          <p:spPr>
            <a:xfrm>
              <a:off x="2568497" y="171216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78"/>
            <p:cNvSpPr/>
            <p:nvPr/>
          </p:nvSpPr>
          <p:spPr>
            <a:xfrm>
              <a:off x="2567778" y="1712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78"/>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78"/>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78"/>
            <p:cNvSpPr/>
            <p:nvPr/>
          </p:nvSpPr>
          <p:spPr>
            <a:xfrm>
              <a:off x="2515260" y="169452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78"/>
            <p:cNvSpPr/>
            <p:nvPr/>
          </p:nvSpPr>
          <p:spPr>
            <a:xfrm>
              <a:off x="2514690" y="169462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78"/>
            <p:cNvSpPr/>
            <p:nvPr/>
          </p:nvSpPr>
          <p:spPr>
            <a:xfrm>
              <a:off x="2514119" y="1694678"/>
              <a:ext cx="149" cy="0"/>
            </a:xfrm>
            <a:custGeom>
              <a:rect b="b" l="l" r="r" t="t"/>
              <a:pathLst>
                <a:path extrusionOk="0" h="0"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78"/>
            <p:cNvSpPr/>
            <p:nvPr/>
          </p:nvSpPr>
          <p:spPr>
            <a:xfrm>
              <a:off x="2499374" y="1686830"/>
              <a:ext cx="299" cy="299"/>
            </a:xfrm>
            <a:custGeom>
              <a:rect b="b" l="l" r="r" t="t"/>
              <a:pathLst>
                <a:path extrusionOk="0" h="22" w="22">
                  <a:moveTo>
                    <a:pt x="1" y="0"/>
                  </a:moveTo>
                  <a:lnTo>
                    <a:pt x="2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78"/>
            <p:cNvSpPr/>
            <p:nvPr/>
          </p:nvSpPr>
          <p:spPr>
            <a:xfrm>
              <a:off x="2505742" y="1693483"/>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78"/>
            <p:cNvSpPr/>
            <p:nvPr/>
          </p:nvSpPr>
          <p:spPr>
            <a:xfrm>
              <a:off x="2498804" y="1686301"/>
              <a:ext cx="258" cy="258"/>
            </a:xfrm>
            <a:custGeom>
              <a:rect b="b" l="l" r="r" t="t"/>
              <a:pathLst>
                <a:path extrusionOk="0" h="19" w="19">
                  <a:moveTo>
                    <a:pt x="1"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78"/>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78"/>
            <p:cNvSpPr/>
            <p:nvPr/>
          </p:nvSpPr>
          <p:spPr>
            <a:xfrm>
              <a:off x="2501329" y="1688677"/>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78"/>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78"/>
            <p:cNvSpPr/>
            <p:nvPr/>
          </p:nvSpPr>
          <p:spPr>
            <a:xfrm>
              <a:off x="2501995" y="1689342"/>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78"/>
            <p:cNvSpPr/>
            <p:nvPr/>
          </p:nvSpPr>
          <p:spPr>
            <a:xfrm>
              <a:off x="2500664" y="1688011"/>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78"/>
            <p:cNvSpPr/>
            <p:nvPr/>
          </p:nvSpPr>
          <p:spPr>
            <a:xfrm>
              <a:off x="2506937" y="169515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78"/>
            <p:cNvSpPr/>
            <p:nvPr/>
          </p:nvSpPr>
          <p:spPr>
            <a:xfrm>
              <a:off x="2503991" y="1691487"/>
              <a:ext cx="299" cy="339"/>
            </a:xfrm>
            <a:custGeom>
              <a:rect b="b" l="l" r="r" t="t"/>
              <a:pathLst>
                <a:path extrusionOk="0" h="25" w="22">
                  <a:moveTo>
                    <a:pt x="0" y="0"/>
                  </a:moveTo>
                  <a:lnTo>
                    <a:pt x="2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78"/>
            <p:cNvSpPr/>
            <p:nvPr/>
          </p:nvSpPr>
          <p:spPr>
            <a:xfrm>
              <a:off x="2506598" y="1694624"/>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78"/>
            <p:cNvSpPr/>
            <p:nvPr/>
          </p:nvSpPr>
          <p:spPr>
            <a:xfrm>
              <a:off x="2515640" y="1694529"/>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78"/>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78"/>
            <p:cNvSpPr/>
            <p:nvPr/>
          </p:nvSpPr>
          <p:spPr>
            <a:xfrm>
              <a:off x="2512640" y="1694909"/>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78"/>
            <p:cNvSpPr/>
            <p:nvPr/>
          </p:nvSpPr>
          <p:spPr>
            <a:xfrm>
              <a:off x="2499999" y="1687400"/>
              <a:ext cx="299" cy="299"/>
            </a:xfrm>
            <a:custGeom>
              <a:rect b="b" l="l" r="r" t="t"/>
              <a:pathLst>
                <a:path extrusionOk="0" h="22" w="22">
                  <a:moveTo>
                    <a:pt x="0" y="0"/>
                  </a:moveTo>
                  <a:lnTo>
                    <a:pt x="2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78"/>
            <p:cNvSpPr/>
            <p:nvPr/>
          </p:nvSpPr>
          <p:spPr>
            <a:xfrm>
              <a:off x="2513400" y="16947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78"/>
            <p:cNvSpPr/>
            <p:nvPr/>
          </p:nvSpPr>
          <p:spPr>
            <a:xfrm>
              <a:off x="2566963" y="1712546"/>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78"/>
            <p:cNvSpPr/>
            <p:nvPr/>
          </p:nvSpPr>
          <p:spPr>
            <a:xfrm>
              <a:off x="2502660" y="169006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78"/>
            <p:cNvSpPr/>
            <p:nvPr/>
          </p:nvSpPr>
          <p:spPr>
            <a:xfrm>
              <a:off x="2690844" y="1643097"/>
              <a:ext cx="339" cy="489"/>
            </a:xfrm>
            <a:custGeom>
              <a:rect b="b" l="l" r="r" t="t"/>
              <a:pathLst>
                <a:path extrusionOk="0" h="36" w="25">
                  <a:moveTo>
                    <a:pt x="25" y="1"/>
                  </a:moveTo>
                  <a:lnTo>
                    <a:pt x="0"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78"/>
            <p:cNvSpPr/>
            <p:nvPr/>
          </p:nvSpPr>
          <p:spPr>
            <a:xfrm>
              <a:off x="2691319" y="1642622"/>
              <a:ext cx="244" cy="353"/>
            </a:xfrm>
            <a:custGeom>
              <a:rect b="b" l="l" r="r" t="t"/>
              <a:pathLst>
                <a:path extrusionOk="0" h="26" w="18">
                  <a:moveTo>
                    <a:pt x="18"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78"/>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78"/>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78"/>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78"/>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78"/>
            <p:cNvSpPr/>
            <p:nvPr/>
          </p:nvSpPr>
          <p:spPr>
            <a:xfrm>
              <a:off x="2438968" y="170826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78"/>
            <p:cNvSpPr/>
            <p:nvPr/>
          </p:nvSpPr>
          <p:spPr>
            <a:xfrm>
              <a:off x="2438873" y="1708554"/>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78"/>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78"/>
            <p:cNvSpPr/>
            <p:nvPr/>
          </p:nvSpPr>
          <p:spPr>
            <a:xfrm>
              <a:off x="2438683" y="1709545"/>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78"/>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78"/>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78"/>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78"/>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78"/>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78"/>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78"/>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78"/>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78"/>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78"/>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78"/>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78"/>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78"/>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78"/>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78"/>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78"/>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78"/>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78"/>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78"/>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78"/>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78"/>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78"/>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78"/>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78"/>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78"/>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78"/>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78"/>
            <p:cNvSpPr/>
            <p:nvPr/>
          </p:nvSpPr>
          <p:spPr>
            <a:xfrm>
              <a:off x="2698353" y="164214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78"/>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78"/>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78"/>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78"/>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78"/>
            <p:cNvSpPr/>
            <p:nvPr/>
          </p:nvSpPr>
          <p:spPr>
            <a:xfrm>
              <a:off x="2901553" y="1635249"/>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78"/>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78"/>
            <p:cNvSpPr/>
            <p:nvPr/>
          </p:nvSpPr>
          <p:spPr>
            <a:xfrm>
              <a:off x="2902355" y="16351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78"/>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78"/>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78"/>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78"/>
            <p:cNvSpPr/>
            <p:nvPr/>
          </p:nvSpPr>
          <p:spPr>
            <a:xfrm>
              <a:off x="2699059" y="164144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78"/>
            <p:cNvSpPr/>
            <p:nvPr/>
          </p:nvSpPr>
          <p:spPr>
            <a:xfrm>
              <a:off x="2698869" y="1641576"/>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78"/>
            <p:cNvSpPr/>
            <p:nvPr/>
          </p:nvSpPr>
          <p:spPr>
            <a:xfrm>
              <a:off x="2698678" y="1641726"/>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78"/>
            <p:cNvSpPr/>
            <p:nvPr/>
          </p:nvSpPr>
          <p:spPr>
            <a:xfrm>
              <a:off x="2698543" y="1641916"/>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78"/>
            <p:cNvSpPr/>
            <p:nvPr/>
          </p:nvSpPr>
          <p:spPr>
            <a:xfrm>
              <a:off x="2700348" y="164087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78"/>
            <p:cNvSpPr/>
            <p:nvPr/>
          </p:nvSpPr>
          <p:spPr>
            <a:xfrm>
              <a:off x="2699629" y="164115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78"/>
            <p:cNvSpPr/>
            <p:nvPr/>
          </p:nvSpPr>
          <p:spPr>
            <a:xfrm>
              <a:off x="2698448" y="1642051"/>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78"/>
            <p:cNvSpPr/>
            <p:nvPr/>
          </p:nvSpPr>
          <p:spPr>
            <a:xfrm>
              <a:off x="2699968" y="164100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78"/>
            <p:cNvSpPr/>
            <p:nvPr/>
          </p:nvSpPr>
          <p:spPr>
            <a:xfrm>
              <a:off x="2699303" y="1641291"/>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78"/>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78"/>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78"/>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78"/>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78"/>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78"/>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78"/>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78"/>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78"/>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78"/>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78"/>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78"/>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78"/>
            <p:cNvSpPr/>
            <p:nvPr/>
          </p:nvSpPr>
          <p:spPr>
            <a:xfrm>
              <a:off x="2342147" y="1694393"/>
              <a:ext cx="190" cy="54"/>
            </a:xfrm>
            <a:custGeom>
              <a:rect b="b" l="l" r="r" t="t"/>
              <a:pathLst>
                <a:path extrusionOk="0" h="4" w="14">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78"/>
            <p:cNvSpPr/>
            <p:nvPr/>
          </p:nvSpPr>
          <p:spPr>
            <a:xfrm>
              <a:off x="2342527" y="1694243"/>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78"/>
            <p:cNvSpPr/>
            <p:nvPr/>
          </p:nvSpPr>
          <p:spPr>
            <a:xfrm>
              <a:off x="2342812" y="1694148"/>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78"/>
            <p:cNvSpPr/>
            <p:nvPr/>
          </p:nvSpPr>
          <p:spPr>
            <a:xfrm>
              <a:off x="2341767" y="1694529"/>
              <a:ext cx="190" cy="109"/>
            </a:xfrm>
            <a:custGeom>
              <a:rect b="b" l="l" r="r" t="t"/>
              <a:pathLst>
                <a:path extrusionOk="0" h="8" w="14">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78"/>
            <p:cNvSpPr/>
            <p:nvPr/>
          </p:nvSpPr>
          <p:spPr>
            <a:xfrm>
              <a:off x="2341278" y="1694773"/>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78"/>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78"/>
            <p:cNvSpPr/>
            <p:nvPr/>
          </p:nvSpPr>
          <p:spPr>
            <a:xfrm>
              <a:off x="2343043" y="169414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78"/>
            <p:cNvSpPr/>
            <p:nvPr/>
          </p:nvSpPr>
          <p:spPr>
            <a:xfrm>
              <a:off x="2385676" y="170722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78"/>
            <p:cNvSpPr/>
            <p:nvPr/>
          </p:nvSpPr>
          <p:spPr>
            <a:xfrm>
              <a:off x="2340708" y="1695058"/>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78"/>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78"/>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78"/>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78"/>
            <p:cNvSpPr/>
            <p:nvPr/>
          </p:nvSpPr>
          <p:spPr>
            <a:xfrm>
              <a:off x="2385771" y="170750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78"/>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78"/>
            <p:cNvSpPr/>
            <p:nvPr/>
          </p:nvSpPr>
          <p:spPr>
            <a:xfrm>
              <a:off x="2210472"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78"/>
            <p:cNvSpPr/>
            <p:nvPr/>
          </p:nvSpPr>
          <p:spPr>
            <a:xfrm>
              <a:off x="2211138"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78"/>
            <p:cNvSpPr/>
            <p:nvPr/>
          </p:nvSpPr>
          <p:spPr>
            <a:xfrm>
              <a:off x="2198728" y="1588678"/>
              <a:ext cx="353" cy="54"/>
            </a:xfrm>
            <a:custGeom>
              <a:rect b="b" l="l" r="r" t="t"/>
              <a:pathLst>
                <a:path extrusionOk="0" h="4" w="26">
                  <a:moveTo>
                    <a:pt x="2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78"/>
            <p:cNvSpPr/>
            <p:nvPr/>
          </p:nvSpPr>
          <p:spPr>
            <a:xfrm>
              <a:off x="2198253" y="1588678"/>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78"/>
            <p:cNvSpPr/>
            <p:nvPr/>
          </p:nvSpPr>
          <p:spPr>
            <a:xfrm>
              <a:off x="2194071" y="1587579"/>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78"/>
            <p:cNvSpPr/>
            <p:nvPr/>
          </p:nvSpPr>
          <p:spPr>
            <a:xfrm>
              <a:off x="2193650" y="1587443"/>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78"/>
            <p:cNvSpPr/>
            <p:nvPr/>
          </p:nvSpPr>
          <p:spPr>
            <a:xfrm>
              <a:off x="2197777" y="1588583"/>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78"/>
            <p:cNvSpPr/>
            <p:nvPr/>
          </p:nvSpPr>
          <p:spPr>
            <a:xfrm>
              <a:off x="2209807" y="1589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78"/>
            <p:cNvSpPr/>
            <p:nvPr/>
          </p:nvSpPr>
          <p:spPr>
            <a:xfrm>
              <a:off x="2199298" y="1588719"/>
              <a:ext cx="353" cy="68"/>
            </a:xfrm>
            <a:custGeom>
              <a:rect b="b" l="l" r="r" t="t"/>
              <a:pathLst>
                <a:path extrusionOk="0" h="5" w="26">
                  <a:moveTo>
                    <a:pt x="2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78"/>
            <p:cNvSpPr/>
            <p:nvPr/>
          </p:nvSpPr>
          <p:spPr>
            <a:xfrm>
              <a:off x="2208436" y="1589344"/>
              <a:ext cx="679" cy="14"/>
            </a:xfrm>
            <a:custGeom>
              <a:rect b="b" l="l" r="r" t="t"/>
              <a:pathLst>
                <a:path extrusionOk="0" h="1" w="50">
                  <a:moveTo>
                    <a:pt x="49"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78"/>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78"/>
            <p:cNvSpPr/>
            <p:nvPr/>
          </p:nvSpPr>
          <p:spPr>
            <a:xfrm>
              <a:off x="2213228" y="1589194"/>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78"/>
            <p:cNvSpPr/>
            <p:nvPr/>
          </p:nvSpPr>
          <p:spPr>
            <a:xfrm>
              <a:off x="2212047" y="1589289"/>
              <a:ext cx="339" cy="14"/>
            </a:xfrm>
            <a:custGeom>
              <a:rect b="b" l="l" r="r" t="t"/>
              <a:pathLst>
                <a:path extrusionOk="0" h="1" w="25">
                  <a:moveTo>
                    <a:pt x="25"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78"/>
            <p:cNvSpPr/>
            <p:nvPr/>
          </p:nvSpPr>
          <p:spPr>
            <a:xfrm>
              <a:off x="2211382" y="1589289"/>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78"/>
            <p:cNvSpPr/>
            <p:nvPr/>
          </p:nvSpPr>
          <p:spPr>
            <a:xfrm>
              <a:off x="2195876" y="1588244"/>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78"/>
            <p:cNvSpPr/>
            <p:nvPr/>
          </p:nvSpPr>
          <p:spPr>
            <a:xfrm>
              <a:off x="2195456" y="158810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78"/>
            <p:cNvSpPr/>
            <p:nvPr/>
          </p:nvSpPr>
          <p:spPr>
            <a:xfrm>
              <a:off x="2196067" y="1588339"/>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78"/>
            <p:cNvSpPr/>
            <p:nvPr/>
          </p:nvSpPr>
          <p:spPr>
            <a:xfrm>
              <a:off x="2212658" y="1589249"/>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78"/>
            <p:cNvSpPr/>
            <p:nvPr/>
          </p:nvSpPr>
          <p:spPr>
            <a:xfrm>
              <a:off x="2196352" y="158839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78"/>
            <p:cNvSpPr/>
            <p:nvPr/>
          </p:nvSpPr>
          <p:spPr>
            <a:xfrm>
              <a:off x="2194641" y="1587769"/>
              <a:ext cx="258" cy="109"/>
            </a:xfrm>
            <a:custGeom>
              <a:rect b="b" l="l" r="r" t="t"/>
              <a:pathLst>
                <a:path extrusionOk="0" h="8" w="19">
                  <a:moveTo>
                    <a:pt x="1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78"/>
            <p:cNvSpPr/>
            <p:nvPr/>
          </p:nvSpPr>
          <p:spPr>
            <a:xfrm>
              <a:off x="2196976" y="1588488"/>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78"/>
            <p:cNvSpPr/>
            <p:nvPr/>
          </p:nvSpPr>
          <p:spPr>
            <a:xfrm>
              <a:off x="2195075" y="158795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78"/>
            <p:cNvSpPr/>
            <p:nvPr/>
          </p:nvSpPr>
          <p:spPr>
            <a:xfrm>
              <a:off x="2197356" y="158852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78"/>
            <p:cNvSpPr/>
            <p:nvPr/>
          </p:nvSpPr>
          <p:spPr>
            <a:xfrm>
              <a:off x="2196637" y="1588434"/>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78"/>
            <p:cNvSpPr/>
            <p:nvPr/>
          </p:nvSpPr>
          <p:spPr>
            <a:xfrm>
              <a:off x="2201783" y="1588963"/>
              <a:ext cx="625" cy="54"/>
            </a:xfrm>
            <a:custGeom>
              <a:rect b="b" l="l" r="r" t="t"/>
              <a:pathLst>
                <a:path extrusionOk="0" h="4" w="46">
                  <a:moveTo>
                    <a:pt x="4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78"/>
            <p:cNvSpPr/>
            <p:nvPr/>
          </p:nvSpPr>
          <p:spPr>
            <a:xfrm>
              <a:off x="2201117" y="1588909"/>
              <a:ext cx="530" cy="68"/>
            </a:xfrm>
            <a:custGeom>
              <a:rect b="b" l="l" r="r" t="t"/>
              <a:pathLst>
                <a:path extrusionOk="0" h="5" w="39">
                  <a:moveTo>
                    <a:pt x="3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78"/>
            <p:cNvSpPr/>
            <p:nvPr/>
          </p:nvSpPr>
          <p:spPr>
            <a:xfrm>
              <a:off x="2199868" y="1588814"/>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78"/>
            <p:cNvSpPr/>
            <p:nvPr/>
          </p:nvSpPr>
          <p:spPr>
            <a:xfrm>
              <a:off x="2200493" y="1588868"/>
              <a:ext cx="489" cy="54"/>
            </a:xfrm>
            <a:custGeom>
              <a:rect b="b" l="l" r="r" t="t"/>
              <a:pathLst>
                <a:path extrusionOk="0" h="4" w="36">
                  <a:moveTo>
                    <a:pt x="3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78"/>
            <p:cNvSpPr/>
            <p:nvPr/>
          </p:nvSpPr>
          <p:spPr>
            <a:xfrm>
              <a:off x="2213799" y="1589154"/>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78"/>
            <p:cNvSpPr/>
            <p:nvPr/>
          </p:nvSpPr>
          <p:spPr>
            <a:xfrm>
              <a:off x="2328882" y="1660259"/>
              <a:ext cx="54" cy="149"/>
            </a:xfrm>
            <a:custGeom>
              <a:rect b="b" l="l" r="r" t="t"/>
              <a:pathLst>
                <a:path extrusionOk="0" h="11" w="4">
                  <a:moveTo>
                    <a:pt x="4"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78"/>
            <p:cNvSpPr/>
            <p:nvPr/>
          </p:nvSpPr>
          <p:spPr>
            <a:xfrm>
              <a:off x="2335860" y="1655032"/>
              <a:ext cx="1534" cy="204"/>
            </a:xfrm>
            <a:custGeom>
              <a:rect b="b" l="l" r="r" t="t"/>
              <a:pathLst>
                <a:path extrusionOk="0" h="15" w="113">
                  <a:moveTo>
                    <a:pt x="113"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78"/>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78"/>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78"/>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78"/>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78"/>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78"/>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78"/>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78"/>
            <p:cNvSpPr/>
            <p:nvPr/>
          </p:nvSpPr>
          <p:spPr>
            <a:xfrm>
              <a:off x="2341862" y="1642581"/>
              <a:ext cx="339" cy="339"/>
            </a:xfrm>
            <a:custGeom>
              <a:rect b="b" l="l" r="r" t="t"/>
              <a:pathLst>
                <a:path extrusionOk="0" h="25" w="25">
                  <a:moveTo>
                    <a:pt x="25"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78"/>
            <p:cNvSpPr/>
            <p:nvPr/>
          </p:nvSpPr>
          <p:spPr>
            <a:xfrm>
              <a:off x="2337476" y="16552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78"/>
            <p:cNvSpPr/>
            <p:nvPr/>
          </p:nvSpPr>
          <p:spPr>
            <a:xfrm>
              <a:off x="2328692" y="1659023"/>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78"/>
            <p:cNvSpPr/>
            <p:nvPr/>
          </p:nvSpPr>
          <p:spPr>
            <a:xfrm>
              <a:off x="2328787" y="1659594"/>
              <a:ext cx="14" cy="204"/>
            </a:xfrm>
            <a:custGeom>
              <a:rect b="b" l="l" r="r" t="t"/>
              <a:pathLst>
                <a:path extrusionOk="0" h="15" w="1">
                  <a:moveTo>
                    <a:pt x="0"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78"/>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78"/>
            <p:cNvSpPr/>
            <p:nvPr/>
          </p:nvSpPr>
          <p:spPr>
            <a:xfrm>
              <a:off x="2328827" y="1659919"/>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78"/>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78"/>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78"/>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78"/>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78"/>
            <p:cNvSpPr/>
            <p:nvPr/>
          </p:nvSpPr>
          <p:spPr>
            <a:xfrm>
              <a:off x="2283438" y="159432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78"/>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78"/>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78"/>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78"/>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78"/>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78"/>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78"/>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78"/>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78"/>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78"/>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78"/>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78"/>
            <p:cNvSpPr/>
            <p:nvPr/>
          </p:nvSpPr>
          <p:spPr>
            <a:xfrm>
              <a:off x="221166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78"/>
            <p:cNvSpPr/>
            <p:nvPr/>
          </p:nvSpPr>
          <p:spPr>
            <a:xfrm>
              <a:off x="2211898" y="1583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78"/>
            <p:cNvSpPr/>
            <p:nvPr/>
          </p:nvSpPr>
          <p:spPr>
            <a:xfrm>
              <a:off x="2211382" y="158330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78"/>
            <p:cNvSpPr/>
            <p:nvPr/>
          </p:nvSpPr>
          <p:spPr>
            <a:xfrm>
              <a:off x="221147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78"/>
            <p:cNvSpPr/>
            <p:nvPr/>
          </p:nvSpPr>
          <p:spPr>
            <a:xfrm>
              <a:off x="2212753" y="158373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78"/>
            <p:cNvSpPr/>
            <p:nvPr/>
          </p:nvSpPr>
          <p:spPr>
            <a:xfrm>
              <a:off x="2212427" y="1583546"/>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78"/>
            <p:cNvSpPr/>
            <p:nvPr/>
          </p:nvSpPr>
          <p:spPr>
            <a:xfrm>
              <a:off x="2212142" y="1583451"/>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78"/>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78"/>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78"/>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78"/>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78"/>
            <p:cNvSpPr/>
            <p:nvPr/>
          </p:nvSpPr>
          <p:spPr>
            <a:xfrm>
              <a:off x="2204824" y="158111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78"/>
            <p:cNvSpPr/>
            <p:nvPr/>
          </p:nvSpPr>
          <p:spPr>
            <a:xfrm>
              <a:off x="2205720" y="1581265"/>
              <a:ext cx="14" cy="0"/>
            </a:xfrm>
            <a:custGeom>
              <a:rect b="b" l="l" r="r" t="t"/>
              <a:pathLst>
                <a:path extrusionOk="0" h="0"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78"/>
            <p:cNvSpPr/>
            <p:nvPr/>
          </p:nvSpPr>
          <p:spPr>
            <a:xfrm>
              <a:off x="2205530" y="158121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78"/>
            <p:cNvSpPr/>
            <p:nvPr/>
          </p:nvSpPr>
          <p:spPr>
            <a:xfrm>
              <a:off x="2205055" y="1581156"/>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78"/>
            <p:cNvSpPr/>
            <p:nvPr/>
          </p:nvSpPr>
          <p:spPr>
            <a:xfrm>
              <a:off x="2205299" y="1581156"/>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78"/>
            <p:cNvSpPr/>
            <p:nvPr/>
          </p:nvSpPr>
          <p:spPr>
            <a:xfrm>
              <a:off x="2213894" y="158915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78"/>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78"/>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78"/>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78"/>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78"/>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78"/>
            <p:cNvSpPr/>
            <p:nvPr/>
          </p:nvSpPr>
          <p:spPr>
            <a:xfrm>
              <a:off x="2257002" y="1519610"/>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78"/>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78"/>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78"/>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78"/>
            <p:cNvSpPr/>
            <p:nvPr/>
          </p:nvSpPr>
          <p:spPr>
            <a:xfrm>
              <a:off x="2256581" y="1520126"/>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78"/>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78"/>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78"/>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78"/>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78"/>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78"/>
            <p:cNvSpPr/>
            <p:nvPr/>
          </p:nvSpPr>
          <p:spPr>
            <a:xfrm>
              <a:off x="2254681" y="1537002"/>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78"/>
            <p:cNvSpPr/>
            <p:nvPr/>
          </p:nvSpPr>
          <p:spPr>
            <a:xfrm>
              <a:off x="2253961" y="1538048"/>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78"/>
            <p:cNvSpPr/>
            <p:nvPr/>
          </p:nvSpPr>
          <p:spPr>
            <a:xfrm>
              <a:off x="2254110" y="153785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78"/>
            <p:cNvSpPr/>
            <p:nvPr/>
          </p:nvSpPr>
          <p:spPr>
            <a:xfrm>
              <a:off x="2253825" y="153823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78"/>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78"/>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78"/>
            <p:cNvSpPr/>
            <p:nvPr/>
          </p:nvSpPr>
          <p:spPr>
            <a:xfrm>
              <a:off x="2254300" y="153766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78"/>
            <p:cNvSpPr/>
            <p:nvPr/>
          </p:nvSpPr>
          <p:spPr>
            <a:xfrm>
              <a:off x="2252820" y="1539378"/>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78"/>
            <p:cNvSpPr/>
            <p:nvPr/>
          </p:nvSpPr>
          <p:spPr>
            <a:xfrm>
              <a:off x="2254531" y="1534721"/>
              <a:ext cx="68" cy="163"/>
            </a:xfrm>
            <a:custGeom>
              <a:rect b="b" l="l" r="r" t="t"/>
              <a:pathLst>
                <a:path extrusionOk="0" h="12"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78"/>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78"/>
            <p:cNvSpPr/>
            <p:nvPr/>
          </p:nvSpPr>
          <p:spPr>
            <a:xfrm>
              <a:off x="2254436" y="1537437"/>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78"/>
            <p:cNvSpPr/>
            <p:nvPr/>
          </p:nvSpPr>
          <p:spPr>
            <a:xfrm>
              <a:off x="2254871" y="1535767"/>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78"/>
            <p:cNvSpPr/>
            <p:nvPr/>
          </p:nvSpPr>
          <p:spPr>
            <a:xfrm>
              <a:off x="2254681" y="1535102"/>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78"/>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78"/>
            <p:cNvSpPr/>
            <p:nvPr/>
          </p:nvSpPr>
          <p:spPr>
            <a:xfrm>
              <a:off x="2254531" y="153719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78"/>
            <p:cNvSpPr/>
            <p:nvPr/>
          </p:nvSpPr>
          <p:spPr>
            <a:xfrm>
              <a:off x="2254776" y="153671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78"/>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78"/>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78"/>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78"/>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78"/>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78"/>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78"/>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78"/>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78"/>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78"/>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78"/>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78"/>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78"/>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78"/>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78"/>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78"/>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78"/>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78"/>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78"/>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78"/>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78"/>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78"/>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78"/>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78"/>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78"/>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78"/>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78"/>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78"/>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78"/>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78"/>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78"/>
            <p:cNvSpPr/>
            <p:nvPr/>
          </p:nvSpPr>
          <p:spPr>
            <a:xfrm>
              <a:off x="2961824" y="1601129"/>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78"/>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78"/>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78"/>
            <p:cNvSpPr/>
            <p:nvPr/>
          </p:nvSpPr>
          <p:spPr>
            <a:xfrm>
              <a:off x="2962829" y="1601509"/>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78"/>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78"/>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78"/>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78"/>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78"/>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78"/>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78"/>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78"/>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78"/>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78"/>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78"/>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78"/>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78"/>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78"/>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78"/>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78"/>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78"/>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78"/>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78"/>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78"/>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78"/>
            <p:cNvSpPr/>
            <p:nvPr/>
          </p:nvSpPr>
          <p:spPr>
            <a:xfrm>
              <a:off x="2593969" y="159470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78"/>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78"/>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78"/>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78"/>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78"/>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78"/>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78"/>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78"/>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78"/>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78"/>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78"/>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78"/>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78"/>
            <p:cNvSpPr/>
            <p:nvPr/>
          </p:nvSpPr>
          <p:spPr>
            <a:xfrm>
              <a:off x="2601667" y="1598318"/>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78"/>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78"/>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78"/>
            <p:cNvSpPr/>
            <p:nvPr/>
          </p:nvSpPr>
          <p:spPr>
            <a:xfrm>
              <a:off x="2501370" y="1605066"/>
              <a:ext cx="733" cy="109"/>
            </a:xfrm>
            <a:custGeom>
              <a:rect b="b" l="l" r="r" t="t"/>
              <a:pathLst>
                <a:path extrusionOk="0" h="8" w="54">
                  <a:moveTo>
                    <a:pt x="1" y="8"/>
                  </a:move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78"/>
            <p:cNvSpPr/>
            <p:nvPr/>
          </p:nvSpPr>
          <p:spPr>
            <a:xfrm>
              <a:off x="2590398" y="15932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78"/>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78"/>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78"/>
            <p:cNvSpPr/>
            <p:nvPr/>
          </p:nvSpPr>
          <p:spPr>
            <a:xfrm>
              <a:off x="2142218" y="2087909"/>
              <a:ext cx="584" cy="339"/>
            </a:xfrm>
            <a:custGeom>
              <a:rect b="b" l="l" r="r" t="t"/>
              <a:pathLst>
                <a:path extrusionOk="0" h="25" w="43">
                  <a:moveTo>
                    <a:pt x="42"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78"/>
            <p:cNvSpPr/>
            <p:nvPr/>
          </p:nvSpPr>
          <p:spPr>
            <a:xfrm>
              <a:off x="2143834" y="2087244"/>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78"/>
            <p:cNvSpPr/>
            <p:nvPr/>
          </p:nvSpPr>
          <p:spPr>
            <a:xfrm>
              <a:off x="2143399" y="2087380"/>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78"/>
            <p:cNvSpPr/>
            <p:nvPr/>
          </p:nvSpPr>
          <p:spPr>
            <a:xfrm>
              <a:off x="2141553" y="2088235"/>
              <a:ext cx="679" cy="448"/>
            </a:xfrm>
            <a:custGeom>
              <a:rect b="b" l="l" r="r" t="t"/>
              <a:pathLst>
                <a:path extrusionOk="0" h="33" w="50">
                  <a:moveTo>
                    <a:pt x="49" y="1"/>
                  </a:moveTo>
                  <a:lnTo>
                    <a:pt x="0" y="3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78"/>
            <p:cNvSpPr/>
            <p:nvPr/>
          </p:nvSpPr>
          <p:spPr>
            <a:xfrm>
              <a:off x="2142829" y="2087624"/>
              <a:ext cx="489" cy="244"/>
            </a:xfrm>
            <a:custGeom>
              <a:rect b="b" l="l" r="r" t="t"/>
              <a:pathLst>
                <a:path extrusionOk="0" h="18" w="36">
                  <a:moveTo>
                    <a:pt x="36"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78"/>
            <p:cNvSpPr/>
            <p:nvPr/>
          </p:nvSpPr>
          <p:spPr>
            <a:xfrm>
              <a:off x="2144214" y="2087095"/>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78"/>
            <p:cNvSpPr/>
            <p:nvPr/>
          </p:nvSpPr>
          <p:spPr>
            <a:xfrm>
              <a:off x="2144554" y="2087054"/>
              <a:ext cx="244" cy="54"/>
            </a:xfrm>
            <a:custGeom>
              <a:rect b="b" l="l" r="r" t="t"/>
              <a:pathLst>
                <a:path extrusionOk="0" h="4" w="18">
                  <a:moveTo>
                    <a:pt x="1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78"/>
            <p:cNvSpPr/>
            <p:nvPr/>
          </p:nvSpPr>
          <p:spPr>
            <a:xfrm>
              <a:off x="2144839" y="2087000"/>
              <a:ext cx="190" cy="68"/>
            </a:xfrm>
            <a:custGeom>
              <a:rect b="b" l="l" r="r" t="t"/>
              <a:pathLst>
                <a:path extrusionOk="0" h="5" w="14">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78"/>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78"/>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78"/>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78"/>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78"/>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78"/>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78"/>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78"/>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78"/>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78"/>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78"/>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78"/>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78"/>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78"/>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78"/>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78"/>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78"/>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78"/>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78"/>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78"/>
            <p:cNvSpPr/>
            <p:nvPr/>
          </p:nvSpPr>
          <p:spPr>
            <a:xfrm>
              <a:off x="2257057" y="2062194"/>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78"/>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78"/>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78"/>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78"/>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78"/>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78"/>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78"/>
            <p:cNvSpPr/>
            <p:nvPr/>
          </p:nvSpPr>
          <p:spPr>
            <a:xfrm>
              <a:off x="2183955" y="201865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78"/>
            <p:cNvSpPr/>
            <p:nvPr/>
          </p:nvSpPr>
          <p:spPr>
            <a:xfrm>
              <a:off x="2139218" y="20815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78"/>
            <p:cNvSpPr/>
            <p:nvPr/>
          </p:nvSpPr>
          <p:spPr>
            <a:xfrm>
              <a:off x="2144404" y="207850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78"/>
            <p:cNvSpPr/>
            <p:nvPr/>
          </p:nvSpPr>
          <p:spPr>
            <a:xfrm>
              <a:off x="2143644" y="2078785"/>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78"/>
            <p:cNvSpPr/>
            <p:nvPr/>
          </p:nvSpPr>
          <p:spPr>
            <a:xfrm>
              <a:off x="2182910" y="2023783"/>
              <a:ext cx="149" cy="299"/>
            </a:xfrm>
            <a:custGeom>
              <a:rect b="b" l="l" r="r" t="t"/>
              <a:pathLst>
                <a:path extrusionOk="0" h="22" w="11">
                  <a:moveTo>
                    <a:pt x="0" y="22"/>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78"/>
            <p:cNvSpPr/>
            <p:nvPr/>
          </p:nvSpPr>
          <p:spPr>
            <a:xfrm>
              <a:off x="2143929" y="2078690"/>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78"/>
            <p:cNvSpPr/>
            <p:nvPr/>
          </p:nvSpPr>
          <p:spPr>
            <a:xfrm>
              <a:off x="2182720" y="2024163"/>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78"/>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78"/>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78"/>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78"/>
            <p:cNvSpPr/>
            <p:nvPr/>
          </p:nvSpPr>
          <p:spPr>
            <a:xfrm>
              <a:off x="2143359" y="2078975"/>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78"/>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78"/>
            <p:cNvSpPr/>
            <p:nvPr/>
          </p:nvSpPr>
          <p:spPr>
            <a:xfrm>
              <a:off x="2142979" y="2079111"/>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78"/>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78"/>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78"/>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78"/>
            <p:cNvSpPr/>
            <p:nvPr/>
          </p:nvSpPr>
          <p:spPr>
            <a:xfrm>
              <a:off x="2139462" y="2081107"/>
              <a:ext cx="394" cy="299"/>
            </a:xfrm>
            <a:custGeom>
              <a:rect b="b" l="l" r="r" t="t"/>
              <a:pathLst>
                <a:path extrusionOk="0" h="22" w="29">
                  <a:moveTo>
                    <a:pt x="0" y="22"/>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78"/>
            <p:cNvSpPr/>
            <p:nvPr/>
          </p:nvSpPr>
          <p:spPr>
            <a:xfrm>
              <a:off x="2140127" y="2080727"/>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78"/>
            <p:cNvSpPr/>
            <p:nvPr/>
          </p:nvSpPr>
          <p:spPr>
            <a:xfrm>
              <a:off x="2140697" y="2080401"/>
              <a:ext cx="299" cy="204"/>
            </a:xfrm>
            <a:custGeom>
              <a:rect b="b" l="l" r="r" t="t"/>
              <a:pathLst>
                <a:path extrusionOk="0" h="15" w="22">
                  <a:moveTo>
                    <a:pt x="0" y="1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78"/>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78"/>
            <p:cNvSpPr/>
            <p:nvPr/>
          </p:nvSpPr>
          <p:spPr>
            <a:xfrm>
              <a:off x="2141213" y="2080062"/>
              <a:ext cx="299" cy="204"/>
            </a:xfrm>
            <a:custGeom>
              <a:rect b="b" l="l" r="r" t="t"/>
              <a:pathLst>
                <a:path extrusionOk="0" h="15" w="22">
                  <a:moveTo>
                    <a:pt x="1" y="15"/>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78"/>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78"/>
            <p:cNvSpPr/>
            <p:nvPr/>
          </p:nvSpPr>
          <p:spPr>
            <a:xfrm>
              <a:off x="2141743" y="2079777"/>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78"/>
            <p:cNvSpPr/>
            <p:nvPr/>
          </p:nvSpPr>
          <p:spPr>
            <a:xfrm>
              <a:off x="2144214" y="2078595"/>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78"/>
            <p:cNvSpPr/>
            <p:nvPr/>
          </p:nvSpPr>
          <p:spPr>
            <a:xfrm>
              <a:off x="2142164" y="2079546"/>
              <a:ext cx="258" cy="149"/>
            </a:xfrm>
            <a:custGeom>
              <a:rect b="b" l="l" r="r" t="t"/>
              <a:pathLst>
                <a:path extrusionOk="0" h="11" w="19">
                  <a:moveTo>
                    <a:pt x="1"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78"/>
            <p:cNvSpPr/>
            <p:nvPr/>
          </p:nvSpPr>
          <p:spPr>
            <a:xfrm>
              <a:off x="2142598" y="2079301"/>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78"/>
            <p:cNvSpPr/>
            <p:nvPr/>
          </p:nvSpPr>
          <p:spPr>
            <a:xfrm>
              <a:off x="2144594" y="2078500"/>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78"/>
            <p:cNvSpPr/>
            <p:nvPr/>
          </p:nvSpPr>
          <p:spPr>
            <a:xfrm>
              <a:off x="2144744" y="2078446"/>
              <a:ext cx="95" cy="14"/>
            </a:xfrm>
            <a:custGeom>
              <a:rect b="b" l="l" r="r" t="t"/>
              <a:pathLst>
                <a:path extrusionOk="0" h="1" w="7">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78"/>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78"/>
            <p:cNvSpPr/>
            <p:nvPr/>
          </p:nvSpPr>
          <p:spPr>
            <a:xfrm>
              <a:off x="2246887" y="2005399"/>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78"/>
            <p:cNvSpPr/>
            <p:nvPr/>
          </p:nvSpPr>
          <p:spPr>
            <a:xfrm>
              <a:off x="2263194" y="20098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78"/>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78"/>
            <p:cNvSpPr/>
            <p:nvPr/>
          </p:nvSpPr>
          <p:spPr>
            <a:xfrm>
              <a:off x="2266235" y="201209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78"/>
            <p:cNvSpPr/>
            <p:nvPr/>
          </p:nvSpPr>
          <p:spPr>
            <a:xfrm>
              <a:off x="2265665" y="2011617"/>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78"/>
            <p:cNvSpPr/>
            <p:nvPr/>
          </p:nvSpPr>
          <p:spPr>
            <a:xfrm>
              <a:off x="2265190" y="2011197"/>
              <a:ext cx="339" cy="339"/>
            </a:xfrm>
            <a:custGeom>
              <a:rect b="b" l="l" r="r" t="t"/>
              <a:pathLst>
                <a:path extrusionOk="0" h="25" w="25">
                  <a:moveTo>
                    <a:pt x="25"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78"/>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78"/>
            <p:cNvSpPr/>
            <p:nvPr/>
          </p:nvSpPr>
          <p:spPr>
            <a:xfrm>
              <a:off x="2263995" y="2010287"/>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78"/>
            <p:cNvSpPr/>
            <p:nvPr/>
          </p:nvSpPr>
          <p:spPr>
            <a:xfrm>
              <a:off x="2266805" y="2012527"/>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78"/>
            <p:cNvSpPr/>
            <p:nvPr/>
          </p:nvSpPr>
          <p:spPr>
            <a:xfrm>
              <a:off x="2263710" y="2010056"/>
              <a:ext cx="258" cy="149"/>
            </a:xfrm>
            <a:custGeom>
              <a:rect b="b" l="l" r="r" t="t"/>
              <a:pathLst>
                <a:path extrusionOk="0" h="11" w="19">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78"/>
            <p:cNvSpPr/>
            <p:nvPr/>
          </p:nvSpPr>
          <p:spPr>
            <a:xfrm>
              <a:off x="2261429" y="201034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78"/>
            <p:cNvSpPr/>
            <p:nvPr/>
          </p:nvSpPr>
          <p:spPr>
            <a:xfrm>
              <a:off x="2264334" y="2010531"/>
              <a:ext cx="299" cy="244"/>
            </a:xfrm>
            <a:custGeom>
              <a:rect b="b" l="l" r="r" t="t"/>
              <a:pathLst>
                <a:path extrusionOk="0" h="18" w="22">
                  <a:moveTo>
                    <a:pt x="21"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78"/>
            <p:cNvSpPr/>
            <p:nvPr/>
          </p:nvSpPr>
          <p:spPr>
            <a:xfrm>
              <a:off x="2264714" y="2010857"/>
              <a:ext cx="339" cy="258"/>
            </a:xfrm>
            <a:custGeom>
              <a:rect b="b" l="l" r="r" t="t"/>
              <a:pathLst>
                <a:path extrusionOk="0" h="19" w="25">
                  <a:moveTo>
                    <a:pt x="25"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78"/>
            <p:cNvSpPr/>
            <p:nvPr/>
          </p:nvSpPr>
          <p:spPr>
            <a:xfrm>
              <a:off x="2263479" y="2009907"/>
              <a:ext cx="204" cy="163"/>
            </a:xfrm>
            <a:custGeom>
              <a:rect b="b" l="l" r="r" t="t"/>
              <a:pathLst>
                <a:path extrusionOk="0" h="12" w="15">
                  <a:moveTo>
                    <a:pt x="1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78"/>
            <p:cNvSpPr/>
            <p:nvPr/>
          </p:nvSpPr>
          <p:spPr>
            <a:xfrm>
              <a:off x="2262528" y="2009866"/>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78"/>
            <p:cNvSpPr/>
            <p:nvPr/>
          </p:nvSpPr>
          <p:spPr>
            <a:xfrm>
              <a:off x="2262814" y="200981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78"/>
            <p:cNvSpPr/>
            <p:nvPr/>
          </p:nvSpPr>
          <p:spPr>
            <a:xfrm>
              <a:off x="2268706" y="2014143"/>
              <a:ext cx="394" cy="339"/>
            </a:xfrm>
            <a:custGeom>
              <a:rect b="b" l="l" r="r" t="t"/>
              <a:pathLst>
                <a:path extrusionOk="0" h="25" w="29">
                  <a:moveTo>
                    <a:pt x="28"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78"/>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78"/>
            <p:cNvSpPr/>
            <p:nvPr/>
          </p:nvSpPr>
          <p:spPr>
            <a:xfrm>
              <a:off x="2268041" y="201361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78"/>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78"/>
            <p:cNvSpPr/>
            <p:nvPr/>
          </p:nvSpPr>
          <p:spPr>
            <a:xfrm>
              <a:off x="2269371" y="2014754"/>
              <a:ext cx="339" cy="299"/>
            </a:xfrm>
            <a:custGeom>
              <a:rect b="b" l="l" r="r" t="t"/>
              <a:pathLst>
                <a:path extrusionOk="0" h="22" w="25">
                  <a:moveTo>
                    <a:pt x="25"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78"/>
            <p:cNvSpPr/>
            <p:nvPr/>
          </p:nvSpPr>
          <p:spPr>
            <a:xfrm>
              <a:off x="2270743" y="2015949"/>
              <a:ext cx="353" cy="299"/>
            </a:xfrm>
            <a:custGeom>
              <a:rect b="b" l="l" r="r" t="t"/>
              <a:pathLst>
                <a:path extrusionOk="0" h="22" w="26">
                  <a:moveTo>
                    <a:pt x="25"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78"/>
            <p:cNvSpPr/>
            <p:nvPr/>
          </p:nvSpPr>
          <p:spPr>
            <a:xfrm>
              <a:off x="2270037" y="2015324"/>
              <a:ext cx="339" cy="353"/>
            </a:xfrm>
            <a:custGeom>
              <a:rect b="b" l="l" r="r" t="t"/>
              <a:pathLst>
                <a:path extrusionOk="0" h="26" w="25">
                  <a:moveTo>
                    <a:pt x="25"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78"/>
            <p:cNvSpPr/>
            <p:nvPr/>
          </p:nvSpPr>
          <p:spPr>
            <a:xfrm>
              <a:off x="2247172" y="2005684"/>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78"/>
            <p:cNvSpPr/>
            <p:nvPr/>
          </p:nvSpPr>
          <p:spPr>
            <a:xfrm>
              <a:off x="2267416" y="2013043"/>
              <a:ext cx="394" cy="353"/>
            </a:xfrm>
            <a:custGeom>
              <a:rect b="b" l="l" r="r" t="t"/>
              <a:pathLst>
                <a:path extrusionOk="0" h="26" w="29">
                  <a:moveTo>
                    <a:pt x="2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78"/>
            <p:cNvSpPr/>
            <p:nvPr/>
          </p:nvSpPr>
          <p:spPr>
            <a:xfrm>
              <a:off x="2247362" y="2005915"/>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78"/>
            <p:cNvSpPr/>
            <p:nvPr/>
          </p:nvSpPr>
          <p:spPr>
            <a:xfrm>
              <a:off x="2271028" y="2020511"/>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78"/>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78"/>
            <p:cNvSpPr/>
            <p:nvPr/>
          </p:nvSpPr>
          <p:spPr>
            <a:xfrm>
              <a:off x="2270987" y="2020986"/>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78"/>
            <p:cNvSpPr/>
            <p:nvPr/>
          </p:nvSpPr>
          <p:spPr>
            <a:xfrm>
              <a:off x="2271082" y="201998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78"/>
            <p:cNvSpPr/>
            <p:nvPr/>
          </p:nvSpPr>
          <p:spPr>
            <a:xfrm>
              <a:off x="2271313" y="2017890"/>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78"/>
            <p:cNvSpPr/>
            <p:nvPr/>
          </p:nvSpPr>
          <p:spPr>
            <a:xfrm>
              <a:off x="2270933" y="202146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78"/>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78"/>
            <p:cNvSpPr/>
            <p:nvPr/>
          </p:nvSpPr>
          <p:spPr>
            <a:xfrm>
              <a:off x="2271272" y="2018325"/>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78"/>
            <p:cNvSpPr/>
            <p:nvPr/>
          </p:nvSpPr>
          <p:spPr>
            <a:xfrm>
              <a:off x="2271123" y="2019370"/>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78"/>
            <p:cNvSpPr/>
            <p:nvPr/>
          </p:nvSpPr>
          <p:spPr>
            <a:xfrm>
              <a:off x="2270892" y="2021936"/>
              <a:ext cx="14" cy="149"/>
            </a:xfrm>
            <a:custGeom>
              <a:rect b="b" l="l" r="r" t="t"/>
              <a:pathLst>
                <a:path extrusionOk="0" h="11" w="1">
                  <a:moveTo>
                    <a:pt x="0"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78"/>
            <p:cNvSpPr/>
            <p:nvPr/>
          </p:nvSpPr>
          <p:spPr>
            <a:xfrm>
              <a:off x="2271177" y="2018800"/>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78"/>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78"/>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78"/>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78"/>
            <p:cNvSpPr/>
            <p:nvPr/>
          </p:nvSpPr>
          <p:spPr>
            <a:xfrm>
              <a:off x="2263044" y="206462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78"/>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78"/>
            <p:cNvSpPr/>
            <p:nvPr/>
          </p:nvSpPr>
          <p:spPr>
            <a:xfrm>
              <a:off x="2261103" y="2064380"/>
              <a:ext cx="434" cy="109"/>
            </a:xfrm>
            <a:custGeom>
              <a:rect b="b" l="l" r="r" t="t"/>
              <a:pathLst>
                <a:path extrusionOk="0" h="8" w="32">
                  <a:moveTo>
                    <a:pt x="0" y="1"/>
                  </a:moveTo>
                  <a:lnTo>
                    <a:pt x="3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78"/>
            <p:cNvSpPr/>
            <p:nvPr/>
          </p:nvSpPr>
          <p:spPr>
            <a:xfrm>
              <a:off x="2264904" y="2064054"/>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78"/>
            <p:cNvSpPr/>
            <p:nvPr/>
          </p:nvSpPr>
          <p:spPr>
            <a:xfrm>
              <a:off x="2264375" y="2064339"/>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78"/>
            <p:cNvSpPr/>
            <p:nvPr/>
          </p:nvSpPr>
          <p:spPr>
            <a:xfrm>
              <a:off x="2262243" y="2064570"/>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78"/>
            <p:cNvSpPr/>
            <p:nvPr/>
          </p:nvSpPr>
          <p:spPr>
            <a:xfrm>
              <a:off x="2263615" y="2064570"/>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78"/>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78"/>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78"/>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78"/>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78"/>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78"/>
            <p:cNvSpPr/>
            <p:nvPr/>
          </p:nvSpPr>
          <p:spPr>
            <a:xfrm>
              <a:off x="2344428" y="2155362"/>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78"/>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78"/>
            <p:cNvSpPr/>
            <p:nvPr/>
          </p:nvSpPr>
          <p:spPr>
            <a:xfrm>
              <a:off x="2276119" y="2212116"/>
              <a:ext cx="1059" cy="964"/>
            </a:xfrm>
            <a:custGeom>
              <a:rect b="b" l="l" r="r" t="t"/>
              <a:pathLst>
                <a:path extrusionOk="0" h="71" w="78">
                  <a:moveTo>
                    <a:pt x="77" y="0"/>
                  </a:moveTo>
                  <a:lnTo>
                    <a:pt x="0" y="7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78"/>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78"/>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78"/>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78"/>
            <p:cNvSpPr/>
            <p:nvPr/>
          </p:nvSpPr>
          <p:spPr>
            <a:xfrm>
              <a:off x="2276215" y="2216393"/>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78"/>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78"/>
            <p:cNvSpPr/>
            <p:nvPr/>
          </p:nvSpPr>
          <p:spPr>
            <a:xfrm>
              <a:off x="2281917" y="22487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78"/>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78"/>
            <p:cNvSpPr/>
            <p:nvPr/>
          </p:nvSpPr>
          <p:spPr>
            <a:xfrm>
              <a:off x="2275875" y="2215158"/>
              <a:ext cx="68" cy="109"/>
            </a:xfrm>
            <a:custGeom>
              <a:rect b="b" l="l" r="r" t="t"/>
              <a:pathLst>
                <a:path extrusionOk="0" h="8" w="5">
                  <a:moveTo>
                    <a:pt x="1"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78"/>
            <p:cNvSpPr/>
            <p:nvPr/>
          </p:nvSpPr>
          <p:spPr>
            <a:xfrm>
              <a:off x="2275780" y="221468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78"/>
            <p:cNvSpPr/>
            <p:nvPr/>
          </p:nvSpPr>
          <p:spPr>
            <a:xfrm>
              <a:off x="2276024" y="2215728"/>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78"/>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78"/>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78"/>
            <p:cNvSpPr/>
            <p:nvPr/>
          </p:nvSpPr>
          <p:spPr>
            <a:xfrm>
              <a:off x="2269222" y="2162721"/>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78"/>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78"/>
            <p:cNvSpPr/>
            <p:nvPr/>
          </p:nvSpPr>
          <p:spPr>
            <a:xfrm>
              <a:off x="2267851" y="2156693"/>
              <a:ext cx="720" cy="244"/>
            </a:xfrm>
            <a:custGeom>
              <a:rect b="b" l="l" r="r" t="t"/>
              <a:pathLst>
                <a:path extrusionOk="0" h="18" w="53">
                  <a:moveTo>
                    <a:pt x="53"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78"/>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78"/>
            <p:cNvSpPr/>
            <p:nvPr/>
          </p:nvSpPr>
          <p:spPr>
            <a:xfrm>
              <a:off x="2274164" y="2107447"/>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78"/>
            <p:cNvSpPr/>
            <p:nvPr/>
          </p:nvSpPr>
          <p:spPr>
            <a:xfrm>
              <a:off x="2273173" y="2107203"/>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78"/>
            <p:cNvSpPr/>
            <p:nvPr/>
          </p:nvSpPr>
          <p:spPr>
            <a:xfrm>
              <a:off x="2275739" y="2108058"/>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78"/>
            <p:cNvSpPr/>
            <p:nvPr/>
          </p:nvSpPr>
          <p:spPr>
            <a:xfrm>
              <a:off x="2274694" y="2107583"/>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78"/>
            <p:cNvSpPr/>
            <p:nvPr/>
          </p:nvSpPr>
          <p:spPr>
            <a:xfrm>
              <a:off x="2275210" y="2107828"/>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78"/>
            <p:cNvSpPr/>
            <p:nvPr/>
          </p:nvSpPr>
          <p:spPr>
            <a:xfrm>
              <a:off x="2273648" y="2107298"/>
              <a:ext cx="244" cy="68"/>
            </a:xfrm>
            <a:custGeom>
              <a:rect b="b" l="l" r="r" t="t"/>
              <a:pathLst>
                <a:path extrusionOk="0" h="5" w="18">
                  <a:moveTo>
                    <a:pt x="0"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78"/>
            <p:cNvSpPr/>
            <p:nvPr/>
          </p:nvSpPr>
          <p:spPr>
            <a:xfrm>
              <a:off x="2276310" y="210834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78"/>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78"/>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78"/>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78"/>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78"/>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78"/>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78"/>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78"/>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78"/>
            <p:cNvSpPr/>
            <p:nvPr/>
          </p:nvSpPr>
          <p:spPr>
            <a:xfrm>
              <a:off x="2270227" y="2064285"/>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78"/>
            <p:cNvSpPr/>
            <p:nvPr/>
          </p:nvSpPr>
          <p:spPr>
            <a:xfrm>
              <a:off x="2270227" y="2063579"/>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78"/>
            <p:cNvSpPr/>
            <p:nvPr/>
          </p:nvSpPr>
          <p:spPr>
            <a:xfrm>
              <a:off x="2264375" y="2076314"/>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78"/>
            <p:cNvSpPr/>
            <p:nvPr/>
          </p:nvSpPr>
          <p:spPr>
            <a:xfrm>
              <a:off x="2270227" y="206390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78"/>
            <p:cNvSpPr/>
            <p:nvPr/>
          </p:nvSpPr>
          <p:spPr>
            <a:xfrm>
              <a:off x="2265380" y="2075839"/>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78"/>
            <p:cNvSpPr/>
            <p:nvPr/>
          </p:nvSpPr>
          <p:spPr>
            <a:xfrm>
              <a:off x="2265190" y="207588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78"/>
            <p:cNvSpPr/>
            <p:nvPr/>
          </p:nvSpPr>
          <p:spPr>
            <a:xfrm>
              <a:off x="2263900" y="207659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78"/>
            <p:cNvSpPr/>
            <p:nvPr/>
          </p:nvSpPr>
          <p:spPr>
            <a:xfrm>
              <a:off x="2265000" y="207597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78"/>
            <p:cNvSpPr/>
            <p:nvPr/>
          </p:nvSpPr>
          <p:spPr>
            <a:xfrm>
              <a:off x="2264714" y="2076124"/>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78"/>
            <p:cNvSpPr/>
            <p:nvPr/>
          </p:nvSpPr>
          <p:spPr>
            <a:xfrm>
              <a:off x="2262949" y="2077210"/>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78"/>
            <p:cNvSpPr/>
            <p:nvPr/>
          </p:nvSpPr>
          <p:spPr>
            <a:xfrm>
              <a:off x="2270077" y="2062058"/>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78"/>
            <p:cNvSpPr/>
            <p:nvPr/>
          </p:nvSpPr>
          <p:spPr>
            <a:xfrm>
              <a:off x="2270132" y="206257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78"/>
            <p:cNvSpPr/>
            <p:nvPr/>
          </p:nvSpPr>
          <p:spPr>
            <a:xfrm>
              <a:off x="2263289" y="2076830"/>
              <a:ext cx="394" cy="258"/>
            </a:xfrm>
            <a:custGeom>
              <a:rect b="b" l="l" r="r" t="t"/>
              <a:pathLst>
                <a:path extrusionOk="0" h="19" w="29">
                  <a:moveTo>
                    <a:pt x="28"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78"/>
            <p:cNvSpPr/>
            <p:nvPr/>
          </p:nvSpPr>
          <p:spPr>
            <a:xfrm>
              <a:off x="2270173" y="20631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78"/>
            <p:cNvSpPr/>
            <p:nvPr/>
          </p:nvSpPr>
          <p:spPr>
            <a:xfrm>
              <a:off x="2334109" y="212622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78"/>
            <p:cNvSpPr/>
            <p:nvPr/>
          </p:nvSpPr>
          <p:spPr>
            <a:xfrm>
              <a:off x="2334204" y="212607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78"/>
            <p:cNvSpPr/>
            <p:nvPr/>
          </p:nvSpPr>
          <p:spPr>
            <a:xfrm>
              <a:off x="2334150" y="21261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78"/>
            <p:cNvSpPr/>
            <p:nvPr/>
          </p:nvSpPr>
          <p:spPr>
            <a:xfrm>
              <a:off x="2334204" y="212603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78"/>
            <p:cNvSpPr/>
            <p:nvPr/>
          </p:nvSpPr>
          <p:spPr>
            <a:xfrm>
              <a:off x="2334055" y="212632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78"/>
            <p:cNvSpPr/>
            <p:nvPr/>
          </p:nvSpPr>
          <p:spPr>
            <a:xfrm>
              <a:off x="2334109" y="212626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78"/>
            <p:cNvSpPr/>
            <p:nvPr/>
          </p:nvSpPr>
          <p:spPr>
            <a:xfrm>
              <a:off x="2336580" y="2124365"/>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78"/>
            <p:cNvSpPr/>
            <p:nvPr/>
          </p:nvSpPr>
          <p:spPr>
            <a:xfrm>
              <a:off x="2304306" y="21297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78"/>
            <p:cNvSpPr/>
            <p:nvPr/>
          </p:nvSpPr>
          <p:spPr>
            <a:xfrm>
              <a:off x="2337245" y="212398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78"/>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78"/>
            <p:cNvSpPr/>
            <p:nvPr/>
          </p:nvSpPr>
          <p:spPr>
            <a:xfrm>
              <a:off x="2304687" y="2129782"/>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78"/>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78"/>
            <p:cNvSpPr/>
            <p:nvPr/>
          </p:nvSpPr>
          <p:spPr>
            <a:xfrm>
              <a:off x="2336241" y="2124555"/>
              <a:ext cx="258" cy="109"/>
            </a:xfrm>
            <a:custGeom>
              <a:rect b="b" l="l" r="r" t="t"/>
              <a:pathLst>
                <a:path extrusionOk="0" h="8" w="19">
                  <a:moveTo>
                    <a:pt x="1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78"/>
            <p:cNvSpPr/>
            <p:nvPr/>
          </p:nvSpPr>
          <p:spPr>
            <a:xfrm>
              <a:off x="2336010" y="2124704"/>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78"/>
            <p:cNvSpPr/>
            <p:nvPr/>
          </p:nvSpPr>
          <p:spPr>
            <a:xfrm>
              <a:off x="2335725" y="2124895"/>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78"/>
            <p:cNvSpPr/>
            <p:nvPr/>
          </p:nvSpPr>
          <p:spPr>
            <a:xfrm>
              <a:off x="2341237" y="2121989"/>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78"/>
            <p:cNvSpPr/>
            <p:nvPr/>
          </p:nvSpPr>
          <p:spPr>
            <a:xfrm>
              <a:off x="2336865" y="2124229"/>
              <a:ext cx="299" cy="109"/>
            </a:xfrm>
            <a:custGeom>
              <a:rect b="b" l="l" r="r" t="t"/>
              <a:pathLst>
                <a:path extrusionOk="0" h="8" w="22">
                  <a:moveTo>
                    <a:pt x="2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78"/>
            <p:cNvSpPr/>
            <p:nvPr/>
          </p:nvSpPr>
          <p:spPr>
            <a:xfrm>
              <a:off x="2339472" y="2122844"/>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78"/>
            <p:cNvSpPr/>
            <p:nvPr/>
          </p:nvSpPr>
          <p:spPr>
            <a:xfrm>
              <a:off x="2301876" y="2129457"/>
              <a:ext cx="679" cy="109"/>
            </a:xfrm>
            <a:custGeom>
              <a:rect b="b" l="l" r="r" t="t"/>
              <a:pathLst>
                <a:path extrusionOk="0" h="8" w="50">
                  <a:moveTo>
                    <a:pt x="1" y="0"/>
                  </a:moveTo>
                  <a:lnTo>
                    <a:pt x="5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78"/>
            <p:cNvSpPr/>
            <p:nvPr/>
          </p:nvSpPr>
          <p:spPr>
            <a:xfrm>
              <a:off x="2340572" y="2122274"/>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78"/>
            <p:cNvSpPr/>
            <p:nvPr/>
          </p:nvSpPr>
          <p:spPr>
            <a:xfrm>
              <a:off x="2334340" y="2125886"/>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78"/>
            <p:cNvSpPr/>
            <p:nvPr/>
          </p:nvSpPr>
          <p:spPr>
            <a:xfrm>
              <a:off x="2338956" y="2123129"/>
              <a:ext cx="394" cy="163"/>
            </a:xfrm>
            <a:custGeom>
              <a:rect b="b" l="l" r="r" t="t"/>
              <a:pathLst>
                <a:path extrusionOk="0" h="12" w="29">
                  <a:moveTo>
                    <a:pt x="28"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78"/>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78"/>
            <p:cNvSpPr/>
            <p:nvPr/>
          </p:nvSpPr>
          <p:spPr>
            <a:xfrm>
              <a:off x="2338481" y="2123374"/>
              <a:ext cx="339" cy="149"/>
            </a:xfrm>
            <a:custGeom>
              <a:rect b="b" l="l" r="r" t="t"/>
              <a:pathLst>
                <a:path extrusionOk="0" h="11" w="25">
                  <a:moveTo>
                    <a:pt x="25"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78"/>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78"/>
            <p:cNvSpPr/>
            <p:nvPr/>
          </p:nvSpPr>
          <p:spPr>
            <a:xfrm>
              <a:off x="2302691" y="2129592"/>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78"/>
            <p:cNvSpPr/>
            <p:nvPr/>
          </p:nvSpPr>
          <p:spPr>
            <a:xfrm>
              <a:off x="2334245" y="2125981"/>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78"/>
            <p:cNvSpPr/>
            <p:nvPr/>
          </p:nvSpPr>
          <p:spPr>
            <a:xfrm>
              <a:off x="2334489" y="212575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78"/>
            <p:cNvSpPr/>
            <p:nvPr/>
          </p:nvSpPr>
          <p:spPr>
            <a:xfrm>
              <a:off x="2303302" y="2129647"/>
              <a:ext cx="394" cy="54"/>
            </a:xfrm>
            <a:custGeom>
              <a:rect b="b" l="l" r="r" t="t"/>
              <a:pathLst>
                <a:path extrusionOk="0" h="4" w="29">
                  <a:moveTo>
                    <a:pt x="29"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78"/>
            <p:cNvSpPr/>
            <p:nvPr/>
          </p:nvSpPr>
          <p:spPr>
            <a:xfrm>
              <a:off x="2333294" y="212645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78"/>
            <p:cNvSpPr/>
            <p:nvPr/>
          </p:nvSpPr>
          <p:spPr>
            <a:xfrm>
              <a:off x="2334394" y="212584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78"/>
            <p:cNvSpPr/>
            <p:nvPr/>
          </p:nvSpPr>
          <p:spPr>
            <a:xfrm>
              <a:off x="2340002" y="2122559"/>
              <a:ext cx="489" cy="258"/>
            </a:xfrm>
            <a:custGeom>
              <a:rect b="b" l="l" r="r" t="t"/>
              <a:pathLst>
                <a:path extrusionOk="0" h="19" w="36">
                  <a:moveTo>
                    <a:pt x="35"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78"/>
            <p:cNvSpPr/>
            <p:nvPr/>
          </p:nvSpPr>
          <p:spPr>
            <a:xfrm>
              <a:off x="2334530" y="212565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78"/>
            <p:cNvSpPr/>
            <p:nvPr/>
          </p:nvSpPr>
          <p:spPr>
            <a:xfrm>
              <a:off x="2305202" y="2129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78"/>
            <p:cNvSpPr/>
            <p:nvPr/>
          </p:nvSpPr>
          <p:spPr>
            <a:xfrm>
              <a:off x="2335100" y="2125275"/>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78"/>
            <p:cNvSpPr/>
            <p:nvPr/>
          </p:nvSpPr>
          <p:spPr>
            <a:xfrm>
              <a:off x="2334964" y="212537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78"/>
            <p:cNvSpPr/>
            <p:nvPr/>
          </p:nvSpPr>
          <p:spPr>
            <a:xfrm>
              <a:off x="2335535" y="2124990"/>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78"/>
            <p:cNvSpPr/>
            <p:nvPr/>
          </p:nvSpPr>
          <p:spPr>
            <a:xfrm>
              <a:off x="2338046" y="2123605"/>
              <a:ext cx="299" cy="163"/>
            </a:xfrm>
            <a:custGeom>
              <a:rect b="b" l="l" r="r" t="t"/>
              <a:pathLst>
                <a:path extrusionOk="0" h="12" w="22">
                  <a:moveTo>
                    <a:pt x="2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78"/>
            <p:cNvSpPr/>
            <p:nvPr/>
          </p:nvSpPr>
          <p:spPr>
            <a:xfrm>
              <a:off x="2303831" y="2129742"/>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78"/>
            <p:cNvSpPr/>
            <p:nvPr/>
          </p:nvSpPr>
          <p:spPr>
            <a:xfrm>
              <a:off x="2335290" y="2125125"/>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78"/>
            <p:cNvSpPr/>
            <p:nvPr/>
          </p:nvSpPr>
          <p:spPr>
            <a:xfrm>
              <a:off x="2334679" y="212556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78"/>
            <p:cNvSpPr/>
            <p:nvPr/>
          </p:nvSpPr>
          <p:spPr>
            <a:xfrm>
              <a:off x="2337626" y="212379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78"/>
            <p:cNvSpPr/>
            <p:nvPr/>
          </p:nvSpPr>
          <p:spPr>
            <a:xfrm>
              <a:off x="2334815" y="212546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78"/>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78"/>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78"/>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78"/>
            <p:cNvSpPr/>
            <p:nvPr/>
          </p:nvSpPr>
          <p:spPr>
            <a:xfrm>
              <a:off x="2292942" y="2120903"/>
              <a:ext cx="68" cy="149"/>
            </a:xfrm>
            <a:custGeom>
              <a:rect b="b" l="l" r="r" t="t"/>
              <a:pathLst>
                <a:path extrusionOk="0" h="11" w="5">
                  <a:moveTo>
                    <a:pt x="4"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78"/>
            <p:cNvSpPr/>
            <p:nvPr/>
          </p:nvSpPr>
          <p:spPr>
            <a:xfrm>
              <a:off x="2292711" y="2120183"/>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78"/>
            <p:cNvSpPr/>
            <p:nvPr/>
          </p:nvSpPr>
          <p:spPr>
            <a:xfrm>
              <a:off x="2293376" y="21224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78"/>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78"/>
            <p:cNvSpPr/>
            <p:nvPr/>
          </p:nvSpPr>
          <p:spPr>
            <a:xfrm>
              <a:off x="2293281" y="212204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78"/>
            <p:cNvSpPr/>
            <p:nvPr/>
          </p:nvSpPr>
          <p:spPr>
            <a:xfrm>
              <a:off x="2287769" y="2147800"/>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78"/>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78"/>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78"/>
            <p:cNvSpPr/>
            <p:nvPr/>
          </p:nvSpPr>
          <p:spPr>
            <a:xfrm>
              <a:off x="2288760" y="2148709"/>
              <a:ext cx="299" cy="299"/>
            </a:xfrm>
            <a:custGeom>
              <a:rect b="b" l="l" r="r" t="t"/>
              <a:pathLst>
                <a:path extrusionOk="0" h="22" w="22">
                  <a:moveTo>
                    <a:pt x="22"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78"/>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78"/>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78"/>
            <p:cNvSpPr/>
            <p:nvPr/>
          </p:nvSpPr>
          <p:spPr>
            <a:xfrm>
              <a:off x="2293227" y="2151126"/>
              <a:ext cx="638" cy="204"/>
            </a:xfrm>
            <a:custGeom>
              <a:rect b="b" l="l" r="r" t="t"/>
              <a:pathLst>
                <a:path extrusionOk="0" h="15" w="47">
                  <a:moveTo>
                    <a:pt x="46"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78"/>
            <p:cNvSpPr/>
            <p:nvPr/>
          </p:nvSpPr>
          <p:spPr>
            <a:xfrm>
              <a:off x="2296703" y="215080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78"/>
            <p:cNvSpPr/>
            <p:nvPr/>
          </p:nvSpPr>
          <p:spPr>
            <a:xfrm>
              <a:off x="2289195" y="2149130"/>
              <a:ext cx="489" cy="394"/>
            </a:xfrm>
            <a:custGeom>
              <a:rect b="b" l="l" r="r" t="t"/>
              <a:pathLst>
                <a:path extrusionOk="0" h="29" w="36">
                  <a:moveTo>
                    <a:pt x="35"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78"/>
            <p:cNvSpPr/>
            <p:nvPr/>
          </p:nvSpPr>
          <p:spPr>
            <a:xfrm>
              <a:off x="2297273" y="215089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78"/>
            <p:cNvSpPr/>
            <p:nvPr/>
          </p:nvSpPr>
          <p:spPr>
            <a:xfrm>
              <a:off x="2293987" y="2150936"/>
              <a:ext cx="543" cy="163"/>
            </a:xfrm>
            <a:custGeom>
              <a:rect b="b" l="l" r="r" t="t"/>
              <a:pathLst>
                <a:path extrusionOk="0" h="12" w="40">
                  <a:moveTo>
                    <a:pt x="39"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78"/>
            <p:cNvSpPr/>
            <p:nvPr/>
          </p:nvSpPr>
          <p:spPr>
            <a:xfrm>
              <a:off x="2306913" y="2152701"/>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78"/>
            <p:cNvSpPr/>
            <p:nvPr/>
          </p:nvSpPr>
          <p:spPr>
            <a:xfrm>
              <a:off x="2307293" y="2153081"/>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78"/>
            <p:cNvSpPr/>
            <p:nvPr/>
          </p:nvSpPr>
          <p:spPr>
            <a:xfrm>
              <a:off x="2305352" y="2151126"/>
              <a:ext cx="530" cy="543"/>
            </a:xfrm>
            <a:custGeom>
              <a:rect b="b" l="l" r="r" t="t"/>
              <a:pathLst>
                <a:path extrusionOk="0" h="40" w="39">
                  <a:moveTo>
                    <a:pt x="0" y="1"/>
                  </a:moveTo>
                  <a:lnTo>
                    <a:pt x="39"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78"/>
            <p:cNvSpPr/>
            <p:nvPr/>
          </p:nvSpPr>
          <p:spPr>
            <a:xfrm>
              <a:off x="2305922" y="2151697"/>
              <a:ext cx="434" cy="448"/>
            </a:xfrm>
            <a:custGeom>
              <a:rect b="b" l="l" r="r" t="t"/>
              <a:pathLst>
                <a:path extrusionOk="0" h="33" w="32">
                  <a:moveTo>
                    <a:pt x="0" y="1"/>
                  </a:moveTo>
                  <a:lnTo>
                    <a:pt x="3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78"/>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78"/>
            <p:cNvSpPr/>
            <p:nvPr/>
          </p:nvSpPr>
          <p:spPr>
            <a:xfrm>
              <a:off x="2306492" y="2152267"/>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78"/>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78"/>
            <p:cNvSpPr/>
            <p:nvPr/>
          </p:nvSpPr>
          <p:spPr>
            <a:xfrm>
              <a:off x="2304727" y="2150610"/>
              <a:ext cx="489" cy="434"/>
            </a:xfrm>
            <a:custGeom>
              <a:rect b="b" l="l" r="r" t="t"/>
              <a:pathLst>
                <a:path extrusionOk="0" h="32" w="36">
                  <a:moveTo>
                    <a:pt x="1" y="0"/>
                  </a:moveTo>
                  <a:lnTo>
                    <a:pt x="36"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78"/>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78"/>
            <p:cNvSpPr/>
            <p:nvPr/>
          </p:nvSpPr>
          <p:spPr>
            <a:xfrm>
              <a:off x="2291951" y="2116436"/>
              <a:ext cx="14" cy="0"/>
            </a:xfrm>
            <a:custGeom>
              <a:rect b="b" l="l" r="r" t="t"/>
              <a:pathLst>
                <a:path extrusionOk="0" h="0"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78"/>
            <p:cNvSpPr/>
            <p:nvPr/>
          </p:nvSpPr>
          <p:spPr>
            <a:xfrm>
              <a:off x="229256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78"/>
            <p:cNvSpPr/>
            <p:nvPr/>
          </p:nvSpPr>
          <p:spPr>
            <a:xfrm>
              <a:off x="2291095" y="211647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78"/>
            <p:cNvSpPr/>
            <p:nvPr/>
          </p:nvSpPr>
          <p:spPr>
            <a:xfrm>
              <a:off x="229313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78"/>
            <p:cNvSpPr/>
            <p:nvPr/>
          </p:nvSpPr>
          <p:spPr>
            <a:xfrm>
              <a:off x="2291326" y="211647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78"/>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78"/>
            <p:cNvSpPr/>
            <p:nvPr/>
          </p:nvSpPr>
          <p:spPr>
            <a:xfrm>
              <a:off x="258574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78"/>
            <p:cNvSpPr/>
            <p:nvPr/>
          </p:nvSpPr>
          <p:spPr>
            <a:xfrm>
              <a:off x="2587696" y="173436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78"/>
            <p:cNvSpPr/>
            <p:nvPr/>
          </p:nvSpPr>
          <p:spPr>
            <a:xfrm>
              <a:off x="2588782" y="1734365"/>
              <a:ext cx="489" cy="14"/>
            </a:xfrm>
            <a:custGeom>
              <a:rect b="b" l="l" r="r" t="t"/>
              <a:pathLst>
                <a:path extrusionOk="0" h="1" w="36">
                  <a:moveTo>
                    <a:pt x="1" y="0"/>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78"/>
            <p:cNvSpPr/>
            <p:nvPr/>
          </p:nvSpPr>
          <p:spPr>
            <a:xfrm>
              <a:off x="2587221" y="1734365"/>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78"/>
            <p:cNvSpPr/>
            <p:nvPr/>
          </p:nvSpPr>
          <p:spPr>
            <a:xfrm>
              <a:off x="2586786" y="173427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78"/>
            <p:cNvSpPr/>
            <p:nvPr/>
          </p:nvSpPr>
          <p:spPr>
            <a:xfrm>
              <a:off x="2588646" y="173436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78"/>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78"/>
            <p:cNvSpPr/>
            <p:nvPr/>
          </p:nvSpPr>
          <p:spPr>
            <a:xfrm>
              <a:off x="258612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78"/>
            <p:cNvSpPr/>
            <p:nvPr/>
          </p:nvSpPr>
          <p:spPr>
            <a:xfrm>
              <a:off x="2585075" y="1734080"/>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78"/>
            <p:cNvSpPr/>
            <p:nvPr/>
          </p:nvSpPr>
          <p:spPr>
            <a:xfrm>
              <a:off x="2553752" y="174913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78"/>
            <p:cNvSpPr/>
            <p:nvPr/>
          </p:nvSpPr>
          <p:spPr>
            <a:xfrm>
              <a:off x="2553997" y="1748716"/>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78"/>
            <p:cNvSpPr/>
            <p:nvPr/>
          </p:nvSpPr>
          <p:spPr>
            <a:xfrm>
              <a:off x="2555612" y="1746720"/>
              <a:ext cx="244" cy="204"/>
            </a:xfrm>
            <a:custGeom>
              <a:rect b="b" l="l" r="r" t="t"/>
              <a:pathLst>
                <a:path extrusionOk="0" h="15" w="18">
                  <a:moveTo>
                    <a:pt x="18"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78"/>
            <p:cNvSpPr/>
            <p:nvPr/>
          </p:nvSpPr>
          <p:spPr>
            <a:xfrm>
              <a:off x="2554893" y="1747426"/>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78"/>
            <p:cNvSpPr/>
            <p:nvPr/>
          </p:nvSpPr>
          <p:spPr>
            <a:xfrm>
              <a:off x="2554187" y="1748377"/>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78"/>
            <p:cNvSpPr/>
            <p:nvPr/>
          </p:nvSpPr>
          <p:spPr>
            <a:xfrm>
              <a:off x="2555368" y="1746951"/>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78"/>
            <p:cNvSpPr/>
            <p:nvPr/>
          </p:nvSpPr>
          <p:spPr>
            <a:xfrm>
              <a:off x="2554417" y="17479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78"/>
            <p:cNvSpPr/>
            <p:nvPr/>
          </p:nvSpPr>
          <p:spPr>
            <a:xfrm>
              <a:off x="2553616" y="1749572"/>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78"/>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78"/>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78"/>
            <p:cNvSpPr/>
            <p:nvPr/>
          </p:nvSpPr>
          <p:spPr>
            <a:xfrm>
              <a:off x="2553087" y="1753143"/>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78"/>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78"/>
            <p:cNvSpPr/>
            <p:nvPr/>
          </p:nvSpPr>
          <p:spPr>
            <a:xfrm>
              <a:off x="2555137" y="1747196"/>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78"/>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78"/>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78"/>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78"/>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78"/>
            <p:cNvSpPr/>
            <p:nvPr/>
          </p:nvSpPr>
          <p:spPr>
            <a:xfrm>
              <a:off x="2554662" y="1747712"/>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78"/>
            <p:cNvSpPr/>
            <p:nvPr/>
          </p:nvSpPr>
          <p:spPr>
            <a:xfrm>
              <a:off x="2572014" y="1722675"/>
              <a:ext cx="109" cy="190"/>
            </a:xfrm>
            <a:custGeom>
              <a:rect b="b" l="l" r="r" t="t"/>
              <a:pathLst>
                <a:path extrusionOk="0" h="14"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78"/>
            <p:cNvSpPr/>
            <p:nvPr/>
          </p:nvSpPr>
          <p:spPr>
            <a:xfrm>
              <a:off x="2572489" y="172161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78"/>
            <p:cNvSpPr/>
            <p:nvPr/>
          </p:nvSpPr>
          <p:spPr>
            <a:xfrm>
              <a:off x="2572299" y="1722050"/>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78"/>
            <p:cNvSpPr/>
            <p:nvPr/>
          </p:nvSpPr>
          <p:spPr>
            <a:xfrm>
              <a:off x="2571824" y="1723001"/>
              <a:ext cx="109" cy="204"/>
            </a:xfrm>
            <a:custGeom>
              <a:rect b="b" l="l" r="r" t="t"/>
              <a:pathLst>
                <a:path extrusionOk="0" h="15" w="8">
                  <a:moveTo>
                    <a:pt x="0" y="15"/>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78"/>
            <p:cNvSpPr/>
            <p:nvPr/>
          </p:nvSpPr>
          <p:spPr>
            <a:xfrm>
              <a:off x="2572394" y="17218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78"/>
            <p:cNvSpPr/>
            <p:nvPr/>
          </p:nvSpPr>
          <p:spPr>
            <a:xfrm>
              <a:off x="2572150" y="1722335"/>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78"/>
            <p:cNvSpPr/>
            <p:nvPr/>
          </p:nvSpPr>
          <p:spPr>
            <a:xfrm>
              <a:off x="2570914" y="1724671"/>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78"/>
            <p:cNvSpPr/>
            <p:nvPr/>
          </p:nvSpPr>
          <p:spPr>
            <a:xfrm>
              <a:off x="2570588" y="1725187"/>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78"/>
            <p:cNvSpPr/>
            <p:nvPr/>
          </p:nvSpPr>
          <p:spPr>
            <a:xfrm>
              <a:off x="2571634" y="172338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78"/>
            <p:cNvSpPr/>
            <p:nvPr/>
          </p:nvSpPr>
          <p:spPr>
            <a:xfrm>
              <a:off x="2571159" y="1724195"/>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78"/>
            <p:cNvSpPr/>
            <p:nvPr/>
          </p:nvSpPr>
          <p:spPr>
            <a:xfrm>
              <a:off x="2571389" y="1723761"/>
              <a:ext cx="163" cy="258"/>
            </a:xfrm>
            <a:custGeom>
              <a:rect b="b" l="l" r="r" t="t"/>
              <a:pathLst>
                <a:path extrusionOk="0" h="19" w="12">
                  <a:moveTo>
                    <a:pt x="1"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78"/>
            <p:cNvSpPr/>
            <p:nvPr/>
          </p:nvSpPr>
          <p:spPr>
            <a:xfrm>
              <a:off x="2572679" y="172114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78"/>
            <p:cNvSpPr/>
            <p:nvPr/>
          </p:nvSpPr>
          <p:spPr>
            <a:xfrm>
              <a:off x="2572584" y="172142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78"/>
            <p:cNvSpPr/>
            <p:nvPr/>
          </p:nvSpPr>
          <p:spPr>
            <a:xfrm>
              <a:off x="2572625" y="1721235"/>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78"/>
            <p:cNvSpPr/>
            <p:nvPr/>
          </p:nvSpPr>
          <p:spPr>
            <a:xfrm>
              <a:off x="2604994" y="1750237"/>
              <a:ext cx="14" cy="149"/>
            </a:xfrm>
            <a:custGeom>
              <a:rect b="b" l="l" r="r" t="t"/>
              <a:pathLst>
                <a:path extrusionOk="0" h="11"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78"/>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78"/>
            <p:cNvSpPr/>
            <p:nvPr/>
          </p:nvSpPr>
          <p:spPr>
            <a:xfrm>
              <a:off x="2605048" y="1750807"/>
              <a:ext cx="54" cy="244"/>
            </a:xfrm>
            <a:custGeom>
              <a:rect b="b" l="l" r="r" t="t"/>
              <a:pathLst>
                <a:path extrusionOk="0" h="18" w="4">
                  <a:moveTo>
                    <a:pt x="0" y="1"/>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78"/>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78"/>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78"/>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78"/>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78"/>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78"/>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78"/>
            <p:cNvSpPr/>
            <p:nvPr/>
          </p:nvSpPr>
          <p:spPr>
            <a:xfrm>
              <a:off x="2376321" y="1716673"/>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78"/>
            <p:cNvSpPr/>
            <p:nvPr/>
          </p:nvSpPr>
          <p:spPr>
            <a:xfrm>
              <a:off x="2377122" y="1716728"/>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78"/>
            <p:cNvSpPr/>
            <p:nvPr/>
          </p:nvSpPr>
          <p:spPr>
            <a:xfrm>
              <a:off x="2378833" y="1717013"/>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78"/>
            <p:cNvSpPr/>
            <p:nvPr/>
          </p:nvSpPr>
          <p:spPr>
            <a:xfrm>
              <a:off x="2377937" y="1716864"/>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78"/>
            <p:cNvSpPr/>
            <p:nvPr/>
          </p:nvSpPr>
          <p:spPr>
            <a:xfrm>
              <a:off x="2375561" y="1716633"/>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78"/>
            <p:cNvSpPr/>
            <p:nvPr/>
          </p:nvSpPr>
          <p:spPr>
            <a:xfrm>
              <a:off x="2379784" y="1717203"/>
              <a:ext cx="299" cy="54"/>
            </a:xfrm>
            <a:custGeom>
              <a:rect b="b" l="l" r="r" t="t"/>
              <a:pathLst>
                <a:path extrusionOk="0" h="4" w="22">
                  <a:moveTo>
                    <a:pt x="22"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78"/>
            <p:cNvSpPr/>
            <p:nvPr/>
          </p:nvSpPr>
          <p:spPr>
            <a:xfrm>
              <a:off x="2368134" y="1717773"/>
              <a:ext cx="828" cy="149"/>
            </a:xfrm>
            <a:custGeom>
              <a:rect b="b" l="l" r="r" t="t"/>
              <a:pathLst>
                <a:path extrusionOk="0" h="11" w="61">
                  <a:moveTo>
                    <a:pt x="1" y="11"/>
                  </a:move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78"/>
            <p:cNvSpPr/>
            <p:nvPr/>
          </p:nvSpPr>
          <p:spPr>
            <a:xfrm>
              <a:off x="2374896" y="171663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78"/>
            <p:cNvSpPr/>
            <p:nvPr/>
          </p:nvSpPr>
          <p:spPr>
            <a:xfrm>
              <a:off x="2369234" y="1717488"/>
              <a:ext cx="964" cy="244"/>
            </a:xfrm>
            <a:custGeom>
              <a:rect b="b" l="l" r="r" t="t"/>
              <a:pathLst>
                <a:path extrusionOk="0" h="18" w="71">
                  <a:moveTo>
                    <a:pt x="0" y="18"/>
                  </a:moveTo>
                  <a:lnTo>
                    <a:pt x="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78"/>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78"/>
            <p:cNvSpPr/>
            <p:nvPr/>
          </p:nvSpPr>
          <p:spPr>
            <a:xfrm>
              <a:off x="2374611" y="1725051"/>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78"/>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78"/>
            <p:cNvSpPr/>
            <p:nvPr/>
          </p:nvSpPr>
          <p:spPr>
            <a:xfrm>
              <a:off x="2374461" y="1724901"/>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78"/>
            <p:cNvSpPr/>
            <p:nvPr/>
          </p:nvSpPr>
          <p:spPr>
            <a:xfrm>
              <a:off x="2374896" y="1725377"/>
              <a:ext cx="149" cy="258"/>
            </a:xfrm>
            <a:custGeom>
              <a:rect b="b" l="l" r="r" t="t"/>
              <a:pathLst>
                <a:path extrusionOk="0" h="19" w="11">
                  <a:moveTo>
                    <a:pt x="1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78"/>
            <p:cNvSpPr/>
            <p:nvPr/>
          </p:nvSpPr>
          <p:spPr>
            <a:xfrm>
              <a:off x="2374746" y="1725187"/>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78"/>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78"/>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78"/>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78"/>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78"/>
            <p:cNvSpPr/>
            <p:nvPr/>
          </p:nvSpPr>
          <p:spPr>
            <a:xfrm>
              <a:off x="2376702" y="1727617"/>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78"/>
            <p:cNvSpPr/>
            <p:nvPr/>
          </p:nvSpPr>
          <p:spPr>
            <a:xfrm>
              <a:off x="2377177" y="1727753"/>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78"/>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78"/>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78"/>
            <p:cNvSpPr/>
            <p:nvPr/>
          </p:nvSpPr>
          <p:spPr>
            <a:xfrm>
              <a:off x="2377937" y="172832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78"/>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78"/>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78"/>
            <p:cNvSpPr/>
            <p:nvPr/>
          </p:nvSpPr>
          <p:spPr>
            <a:xfrm>
              <a:off x="2389668" y="171268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78"/>
            <p:cNvSpPr/>
            <p:nvPr/>
          </p:nvSpPr>
          <p:spPr>
            <a:xfrm>
              <a:off x="2389953" y="1712111"/>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78"/>
            <p:cNvSpPr/>
            <p:nvPr/>
          </p:nvSpPr>
          <p:spPr>
            <a:xfrm>
              <a:off x="2389532" y="1713021"/>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78"/>
            <p:cNvSpPr/>
            <p:nvPr/>
          </p:nvSpPr>
          <p:spPr>
            <a:xfrm>
              <a:off x="2389573" y="1712872"/>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78"/>
            <p:cNvSpPr/>
            <p:nvPr/>
          </p:nvSpPr>
          <p:spPr>
            <a:xfrm>
              <a:off x="2389763" y="1712397"/>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78"/>
            <p:cNvSpPr/>
            <p:nvPr/>
          </p:nvSpPr>
          <p:spPr>
            <a:xfrm>
              <a:off x="2389478" y="1713116"/>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78"/>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78"/>
            <p:cNvSpPr/>
            <p:nvPr/>
          </p:nvSpPr>
          <p:spPr>
            <a:xfrm>
              <a:off x="2381114" y="1715248"/>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78"/>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78"/>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78"/>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78"/>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78"/>
            <p:cNvSpPr/>
            <p:nvPr/>
          </p:nvSpPr>
          <p:spPr>
            <a:xfrm>
              <a:off x="2403748" y="1738262"/>
              <a:ext cx="339" cy="244"/>
            </a:xfrm>
            <a:custGeom>
              <a:rect b="b" l="l" r="r" t="t"/>
              <a:pathLst>
                <a:path extrusionOk="0" h="18" w="25">
                  <a:moveTo>
                    <a:pt x="25"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78"/>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78"/>
            <p:cNvSpPr/>
            <p:nvPr/>
          </p:nvSpPr>
          <p:spPr>
            <a:xfrm>
              <a:off x="2403273" y="1737922"/>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78"/>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78"/>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78"/>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78"/>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78"/>
            <p:cNvSpPr/>
            <p:nvPr/>
          </p:nvSpPr>
          <p:spPr>
            <a:xfrm>
              <a:off x="2402933" y="1737596"/>
              <a:ext cx="258" cy="204"/>
            </a:xfrm>
            <a:custGeom>
              <a:rect b="b" l="l" r="r" t="t"/>
              <a:pathLst>
                <a:path extrusionOk="0" h="15" w="19">
                  <a:moveTo>
                    <a:pt x="18"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78"/>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78"/>
            <p:cNvSpPr/>
            <p:nvPr/>
          </p:nvSpPr>
          <p:spPr>
            <a:xfrm>
              <a:off x="2380069" y="1732695"/>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78"/>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78"/>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78"/>
            <p:cNvSpPr/>
            <p:nvPr/>
          </p:nvSpPr>
          <p:spPr>
            <a:xfrm>
              <a:off x="2404264" y="1738588"/>
              <a:ext cx="543" cy="353"/>
            </a:xfrm>
            <a:custGeom>
              <a:rect b="b" l="l" r="r" t="t"/>
              <a:pathLst>
                <a:path extrusionOk="0" h="26" w="40">
                  <a:moveTo>
                    <a:pt x="3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78"/>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78"/>
            <p:cNvSpPr/>
            <p:nvPr/>
          </p:nvSpPr>
          <p:spPr>
            <a:xfrm>
              <a:off x="2405364" y="1714447"/>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78"/>
            <p:cNvSpPr/>
            <p:nvPr/>
          </p:nvSpPr>
          <p:spPr>
            <a:xfrm>
              <a:off x="2400612" y="171729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78"/>
            <p:cNvSpPr/>
            <p:nvPr/>
          </p:nvSpPr>
          <p:spPr>
            <a:xfrm>
              <a:off x="2403884" y="1715153"/>
              <a:ext cx="299" cy="109"/>
            </a:xfrm>
            <a:custGeom>
              <a:rect b="b" l="l" r="r" t="t"/>
              <a:pathLst>
                <a:path extrusionOk="0" h="8" w="22">
                  <a:moveTo>
                    <a:pt x="1" y="8"/>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78"/>
            <p:cNvSpPr/>
            <p:nvPr/>
          </p:nvSpPr>
          <p:spPr>
            <a:xfrm>
              <a:off x="2404603" y="1714868"/>
              <a:ext cx="299" cy="109"/>
            </a:xfrm>
            <a:custGeom>
              <a:rect b="b" l="l" r="r" t="t"/>
              <a:pathLst>
                <a:path extrusionOk="0" h="8" w="22">
                  <a:moveTo>
                    <a:pt x="0" y="8"/>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78"/>
            <p:cNvSpPr/>
            <p:nvPr/>
          </p:nvSpPr>
          <p:spPr>
            <a:xfrm>
              <a:off x="2403504" y="1715302"/>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78"/>
            <p:cNvSpPr/>
            <p:nvPr/>
          </p:nvSpPr>
          <p:spPr>
            <a:xfrm>
              <a:off x="2404929" y="1714637"/>
              <a:ext cx="353" cy="204"/>
            </a:xfrm>
            <a:custGeom>
              <a:rect b="b" l="l" r="r" t="t"/>
              <a:pathLst>
                <a:path extrusionOk="0" h="15" w="26">
                  <a:moveTo>
                    <a:pt x="1" y="1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78"/>
            <p:cNvSpPr/>
            <p:nvPr/>
          </p:nvSpPr>
          <p:spPr>
            <a:xfrm>
              <a:off x="2404223" y="1715017"/>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78"/>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78"/>
            <p:cNvSpPr/>
            <p:nvPr/>
          </p:nvSpPr>
          <p:spPr>
            <a:xfrm>
              <a:off x="2390958" y="1712261"/>
              <a:ext cx="394" cy="149"/>
            </a:xfrm>
            <a:custGeom>
              <a:rect b="b" l="l" r="r" t="t"/>
              <a:pathLst>
                <a:path extrusionOk="0" h="11" w="29">
                  <a:moveTo>
                    <a:pt x="0" y="0"/>
                  </a:moveTo>
                  <a:lnTo>
                    <a:pt x="2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78"/>
            <p:cNvSpPr/>
            <p:nvPr/>
          </p:nvSpPr>
          <p:spPr>
            <a:xfrm>
              <a:off x="2391664" y="1712492"/>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78"/>
            <p:cNvSpPr/>
            <p:nvPr/>
          </p:nvSpPr>
          <p:spPr>
            <a:xfrm>
              <a:off x="2400136" y="1717244"/>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78"/>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78"/>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78"/>
            <p:cNvSpPr/>
            <p:nvPr/>
          </p:nvSpPr>
          <p:spPr>
            <a:xfrm>
              <a:off x="2399702" y="171710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78"/>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78"/>
            <p:cNvSpPr/>
            <p:nvPr/>
          </p:nvSpPr>
          <p:spPr>
            <a:xfrm>
              <a:off x="2400747" y="171724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78"/>
            <p:cNvSpPr/>
            <p:nvPr/>
          </p:nvSpPr>
          <p:spPr>
            <a:xfrm>
              <a:off x="2399322" y="1716959"/>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78"/>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78"/>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78"/>
            <p:cNvSpPr/>
            <p:nvPr/>
          </p:nvSpPr>
          <p:spPr>
            <a:xfrm>
              <a:off x="2390958" y="173279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78"/>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78"/>
            <p:cNvSpPr/>
            <p:nvPr/>
          </p:nvSpPr>
          <p:spPr>
            <a:xfrm>
              <a:off x="2391243" y="1733550"/>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78"/>
            <p:cNvSpPr/>
            <p:nvPr/>
          </p:nvSpPr>
          <p:spPr>
            <a:xfrm>
              <a:off x="2391813"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78"/>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78"/>
            <p:cNvSpPr/>
            <p:nvPr/>
          </p:nvSpPr>
          <p:spPr>
            <a:xfrm>
              <a:off x="2390904" y="1732559"/>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78"/>
            <p:cNvSpPr/>
            <p:nvPr/>
          </p:nvSpPr>
          <p:spPr>
            <a:xfrm>
              <a:off x="2391094" y="1733170"/>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78"/>
            <p:cNvSpPr/>
            <p:nvPr/>
          </p:nvSpPr>
          <p:spPr>
            <a:xfrm>
              <a:off x="2384726" y="1733930"/>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78"/>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78"/>
            <p:cNvSpPr/>
            <p:nvPr/>
          </p:nvSpPr>
          <p:spPr>
            <a:xfrm>
              <a:off x="2385350"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78"/>
            <p:cNvSpPr/>
            <p:nvPr/>
          </p:nvSpPr>
          <p:spPr>
            <a:xfrm>
              <a:off x="2379784" y="1731744"/>
              <a:ext cx="543" cy="299"/>
            </a:xfrm>
            <a:custGeom>
              <a:rect b="b" l="l" r="r" t="t"/>
              <a:pathLst>
                <a:path extrusionOk="0" h="22" w="40">
                  <a:moveTo>
                    <a:pt x="39"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78"/>
            <p:cNvSpPr/>
            <p:nvPr/>
          </p:nvSpPr>
          <p:spPr>
            <a:xfrm>
              <a:off x="2385826" y="173579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78"/>
            <p:cNvSpPr/>
            <p:nvPr/>
          </p:nvSpPr>
          <p:spPr>
            <a:xfrm>
              <a:off x="2385676" y="173522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78"/>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78"/>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78"/>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78"/>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78"/>
            <p:cNvSpPr/>
            <p:nvPr/>
          </p:nvSpPr>
          <p:spPr>
            <a:xfrm>
              <a:off x="2595449" y="1751378"/>
              <a:ext cx="0" cy="14"/>
            </a:xfrm>
            <a:custGeom>
              <a:rect b="b" l="l" r="r" t="t"/>
              <a:pathLst>
                <a:path extrusionOk="0" h="1" w="0">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78"/>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78"/>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78"/>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78"/>
            <p:cNvSpPr/>
            <p:nvPr/>
          </p:nvSpPr>
          <p:spPr>
            <a:xfrm>
              <a:off x="2549950" y="1753523"/>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78"/>
            <p:cNvSpPr/>
            <p:nvPr/>
          </p:nvSpPr>
          <p:spPr>
            <a:xfrm>
              <a:off x="2550236" y="175361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78"/>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78"/>
            <p:cNvSpPr/>
            <p:nvPr/>
          </p:nvSpPr>
          <p:spPr>
            <a:xfrm>
              <a:off x="2550480" y="1753754"/>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78"/>
            <p:cNvSpPr/>
            <p:nvPr/>
          </p:nvSpPr>
          <p:spPr>
            <a:xfrm>
              <a:off x="2550711" y="1753903"/>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78"/>
            <p:cNvSpPr/>
            <p:nvPr/>
          </p:nvSpPr>
          <p:spPr>
            <a:xfrm>
              <a:off x="2549625" y="1753373"/>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78"/>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78"/>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78"/>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78"/>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78"/>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78"/>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78"/>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78"/>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78"/>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78"/>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78"/>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78"/>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78"/>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78"/>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78"/>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78"/>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78"/>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78"/>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78"/>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78"/>
            <p:cNvSpPr/>
            <p:nvPr/>
          </p:nvSpPr>
          <p:spPr>
            <a:xfrm>
              <a:off x="2579848" y="175789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78"/>
            <p:cNvSpPr/>
            <p:nvPr/>
          </p:nvSpPr>
          <p:spPr>
            <a:xfrm>
              <a:off x="2583419" y="1758221"/>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78"/>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78"/>
            <p:cNvSpPr/>
            <p:nvPr/>
          </p:nvSpPr>
          <p:spPr>
            <a:xfrm>
              <a:off x="2582319" y="175846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78"/>
            <p:cNvSpPr/>
            <p:nvPr/>
          </p:nvSpPr>
          <p:spPr>
            <a:xfrm>
              <a:off x="2584030" y="175812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78"/>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78"/>
            <p:cNvSpPr/>
            <p:nvPr/>
          </p:nvSpPr>
          <p:spPr>
            <a:xfrm>
              <a:off x="2582890" y="1758370"/>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78"/>
            <p:cNvSpPr/>
            <p:nvPr/>
          </p:nvSpPr>
          <p:spPr>
            <a:xfrm>
              <a:off x="2581803" y="175850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78"/>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78"/>
            <p:cNvSpPr/>
            <p:nvPr/>
          </p:nvSpPr>
          <p:spPr>
            <a:xfrm>
              <a:off x="2600147" y="1753618"/>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78"/>
            <p:cNvSpPr/>
            <p:nvPr/>
          </p:nvSpPr>
          <p:spPr>
            <a:xfrm>
              <a:off x="2596250" y="1752097"/>
              <a:ext cx="54" cy="54"/>
            </a:xfrm>
            <a:custGeom>
              <a:rect b="b" l="l" r="r" t="t"/>
              <a:pathLst>
                <a:path extrusionOk="0" h="4" w="4">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78"/>
            <p:cNvSpPr/>
            <p:nvPr/>
          </p:nvSpPr>
          <p:spPr>
            <a:xfrm>
              <a:off x="2599536" y="1753563"/>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78"/>
            <p:cNvSpPr/>
            <p:nvPr/>
          </p:nvSpPr>
          <p:spPr>
            <a:xfrm>
              <a:off x="2595639" y="1751473"/>
              <a:ext cx="190" cy="163"/>
            </a:xfrm>
            <a:custGeom>
              <a:rect b="b" l="l" r="r" t="t"/>
              <a:pathLst>
                <a:path extrusionOk="0" h="12" w="14">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78"/>
            <p:cNvSpPr/>
            <p:nvPr/>
          </p:nvSpPr>
          <p:spPr>
            <a:xfrm>
              <a:off x="2595965" y="1751758"/>
              <a:ext cx="149" cy="109"/>
            </a:xfrm>
            <a:custGeom>
              <a:rect b="b" l="l" r="r" t="t"/>
              <a:pathLst>
                <a:path extrusionOk="0" h="8" w="11">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78"/>
            <p:cNvSpPr/>
            <p:nvPr/>
          </p:nvSpPr>
          <p:spPr>
            <a:xfrm>
              <a:off x="2600812" y="17537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78"/>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78"/>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78"/>
            <p:cNvSpPr/>
            <p:nvPr/>
          </p:nvSpPr>
          <p:spPr>
            <a:xfrm>
              <a:off x="2556033" y="1755138"/>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78"/>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78"/>
            <p:cNvSpPr/>
            <p:nvPr/>
          </p:nvSpPr>
          <p:spPr>
            <a:xfrm>
              <a:off x="2552951" y="175527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78"/>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78"/>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78"/>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78"/>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78"/>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78"/>
            <p:cNvSpPr/>
            <p:nvPr/>
          </p:nvSpPr>
          <p:spPr>
            <a:xfrm>
              <a:off x="2580663" y="1829951"/>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78"/>
            <p:cNvSpPr/>
            <p:nvPr/>
          </p:nvSpPr>
          <p:spPr>
            <a:xfrm>
              <a:off x="2555273" y="1862360"/>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78"/>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78"/>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78"/>
            <p:cNvSpPr/>
            <p:nvPr/>
          </p:nvSpPr>
          <p:spPr>
            <a:xfrm>
              <a:off x="2620255" y="1767725"/>
              <a:ext cx="530" cy="258"/>
            </a:xfrm>
            <a:custGeom>
              <a:rect b="b" l="l" r="r" t="t"/>
              <a:pathLst>
                <a:path extrusionOk="0" h="19" w="39">
                  <a:moveTo>
                    <a:pt x="0" y="1"/>
                  </a:moveTo>
                  <a:lnTo>
                    <a:pt x="3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78"/>
            <p:cNvSpPr/>
            <p:nvPr/>
          </p:nvSpPr>
          <p:spPr>
            <a:xfrm>
              <a:off x="2619589" y="1767345"/>
              <a:ext cx="434" cy="258"/>
            </a:xfrm>
            <a:custGeom>
              <a:rect b="b" l="l" r="r" t="t"/>
              <a:pathLst>
                <a:path extrusionOk="0" h="19" w="32">
                  <a:moveTo>
                    <a:pt x="0"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78"/>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78"/>
            <p:cNvSpPr/>
            <p:nvPr/>
          </p:nvSpPr>
          <p:spPr>
            <a:xfrm>
              <a:off x="2620920" y="1768064"/>
              <a:ext cx="530" cy="339"/>
            </a:xfrm>
            <a:custGeom>
              <a:rect b="b" l="l" r="r" t="t"/>
              <a:pathLst>
                <a:path extrusionOk="0" h="25" w="39">
                  <a:moveTo>
                    <a:pt x="39"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78"/>
            <p:cNvSpPr/>
            <p:nvPr/>
          </p:nvSpPr>
          <p:spPr>
            <a:xfrm>
              <a:off x="2618870" y="1766964"/>
              <a:ext cx="448" cy="258"/>
            </a:xfrm>
            <a:custGeom>
              <a:rect b="b" l="l" r="r" t="t"/>
              <a:pathLst>
                <a:path extrusionOk="0" h="19" w="33">
                  <a:moveTo>
                    <a:pt x="1"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78"/>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78"/>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78"/>
            <p:cNvSpPr/>
            <p:nvPr/>
          </p:nvSpPr>
          <p:spPr>
            <a:xfrm>
              <a:off x="2616358" y="1765783"/>
              <a:ext cx="720" cy="339"/>
            </a:xfrm>
            <a:custGeom>
              <a:rect b="b" l="l" r="r" t="t"/>
              <a:pathLst>
                <a:path extrusionOk="0" h="25" w="53">
                  <a:moveTo>
                    <a:pt x="0" y="0"/>
                  </a:moveTo>
                  <a:lnTo>
                    <a:pt x="53"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78"/>
            <p:cNvSpPr/>
            <p:nvPr/>
          </p:nvSpPr>
          <p:spPr>
            <a:xfrm>
              <a:off x="2618164" y="1766639"/>
              <a:ext cx="394" cy="204"/>
            </a:xfrm>
            <a:custGeom>
              <a:rect b="b" l="l" r="r" t="t"/>
              <a:pathLst>
                <a:path extrusionOk="0" h="15" w="29">
                  <a:moveTo>
                    <a:pt x="0" y="0"/>
                  </a:moveTo>
                  <a:lnTo>
                    <a:pt x="2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78"/>
            <p:cNvSpPr/>
            <p:nvPr/>
          </p:nvSpPr>
          <p:spPr>
            <a:xfrm>
              <a:off x="2607465" y="1755940"/>
              <a:ext cx="1208" cy="828"/>
            </a:xfrm>
            <a:custGeom>
              <a:rect b="b" l="l" r="r" t="t"/>
              <a:pathLst>
                <a:path extrusionOk="0" h="61" w="89">
                  <a:moveTo>
                    <a:pt x="1" y="1"/>
                  </a:moveTo>
                  <a:lnTo>
                    <a:pt x="88"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78"/>
            <p:cNvSpPr/>
            <p:nvPr/>
          </p:nvSpPr>
          <p:spPr>
            <a:xfrm>
              <a:off x="2617349" y="1766258"/>
              <a:ext cx="489" cy="204"/>
            </a:xfrm>
            <a:custGeom>
              <a:rect b="b" l="l" r="r" t="t"/>
              <a:pathLst>
                <a:path extrusionOk="0" h="15" w="36">
                  <a:moveTo>
                    <a:pt x="1" y="0"/>
                  </a:moveTo>
                  <a:lnTo>
                    <a:pt x="36"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78"/>
            <p:cNvSpPr/>
            <p:nvPr/>
          </p:nvSpPr>
          <p:spPr>
            <a:xfrm>
              <a:off x="2514350" y="18328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78"/>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78"/>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78"/>
            <p:cNvSpPr/>
            <p:nvPr/>
          </p:nvSpPr>
          <p:spPr>
            <a:xfrm>
              <a:off x="2517772" y="18378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78"/>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78"/>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78"/>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78"/>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78"/>
            <p:cNvSpPr/>
            <p:nvPr/>
          </p:nvSpPr>
          <p:spPr>
            <a:xfrm>
              <a:off x="2514500" y="183337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78"/>
            <p:cNvSpPr/>
            <p:nvPr/>
          </p:nvSpPr>
          <p:spPr>
            <a:xfrm>
              <a:off x="2503556" y="181883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78"/>
            <p:cNvSpPr/>
            <p:nvPr/>
          </p:nvSpPr>
          <p:spPr>
            <a:xfrm>
              <a:off x="2514310" y="18324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78"/>
            <p:cNvSpPr/>
            <p:nvPr/>
          </p:nvSpPr>
          <p:spPr>
            <a:xfrm>
              <a:off x="2505606" y="18504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78"/>
            <p:cNvSpPr/>
            <p:nvPr/>
          </p:nvSpPr>
          <p:spPr>
            <a:xfrm>
              <a:off x="2503801" y="1819251"/>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78"/>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78"/>
            <p:cNvSpPr/>
            <p:nvPr/>
          </p:nvSpPr>
          <p:spPr>
            <a:xfrm>
              <a:off x="2514405" y="1833087"/>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78"/>
            <p:cNvSpPr/>
            <p:nvPr/>
          </p:nvSpPr>
          <p:spPr>
            <a:xfrm>
              <a:off x="2514255" y="18321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78"/>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78"/>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78"/>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78"/>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78"/>
            <p:cNvSpPr/>
            <p:nvPr/>
          </p:nvSpPr>
          <p:spPr>
            <a:xfrm>
              <a:off x="2599196" y="175637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78"/>
            <p:cNvSpPr/>
            <p:nvPr/>
          </p:nvSpPr>
          <p:spPr>
            <a:xfrm>
              <a:off x="2502796" y="1817215"/>
              <a:ext cx="964" cy="109"/>
            </a:xfrm>
            <a:custGeom>
              <a:rect b="b" l="l" r="r" t="t"/>
              <a:pathLst>
                <a:path extrusionOk="0" h="8" w="71">
                  <a:moveTo>
                    <a:pt x="7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78"/>
            <p:cNvSpPr/>
            <p:nvPr/>
          </p:nvSpPr>
          <p:spPr>
            <a:xfrm>
              <a:off x="2513264"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78"/>
            <p:cNvSpPr/>
            <p:nvPr/>
          </p:nvSpPr>
          <p:spPr>
            <a:xfrm>
              <a:off x="2516020" y="181830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78"/>
            <p:cNvSpPr/>
            <p:nvPr/>
          </p:nvSpPr>
          <p:spPr>
            <a:xfrm>
              <a:off x="2514119"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78"/>
            <p:cNvSpPr/>
            <p:nvPr/>
          </p:nvSpPr>
          <p:spPr>
            <a:xfrm>
              <a:off x="2596725" y="17568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78"/>
            <p:cNvSpPr/>
            <p:nvPr/>
          </p:nvSpPr>
          <p:spPr>
            <a:xfrm>
              <a:off x="2599766" y="175618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78"/>
            <p:cNvSpPr/>
            <p:nvPr/>
          </p:nvSpPr>
          <p:spPr>
            <a:xfrm>
              <a:off x="2502131" y="1817161"/>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78"/>
            <p:cNvSpPr/>
            <p:nvPr/>
          </p:nvSpPr>
          <p:spPr>
            <a:xfrm>
              <a:off x="2595109" y="1756659"/>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78"/>
            <p:cNvSpPr/>
            <p:nvPr/>
          </p:nvSpPr>
          <p:spPr>
            <a:xfrm>
              <a:off x="2602672" y="1754568"/>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78"/>
            <p:cNvSpPr/>
            <p:nvPr/>
          </p:nvSpPr>
          <p:spPr>
            <a:xfrm>
              <a:off x="2595544" y="1756795"/>
              <a:ext cx="190" cy="14"/>
            </a:xfrm>
            <a:custGeom>
              <a:rect b="b" l="l" r="r" t="t"/>
              <a:pathLst>
                <a:path extrusionOk="0" h="1" w="14">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78"/>
            <p:cNvSpPr/>
            <p:nvPr/>
          </p:nvSpPr>
          <p:spPr>
            <a:xfrm>
              <a:off x="2595965" y="1756849"/>
              <a:ext cx="244" cy="14"/>
            </a:xfrm>
            <a:custGeom>
              <a:rect b="b" l="l" r="r" t="t"/>
              <a:pathLst>
                <a:path extrusionOk="0" h="1" w="18">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78"/>
            <p:cNvSpPr/>
            <p:nvPr/>
          </p:nvSpPr>
          <p:spPr>
            <a:xfrm>
              <a:off x="2602047" y="1754948"/>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78"/>
            <p:cNvSpPr/>
            <p:nvPr/>
          </p:nvSpPr>
          <p:spPr>
            <a:xfrm>
              <a:off x="2507127" y="1817690"/>
              <a:ext cx="1005" cy="109"/>
            </a:xfrm>
            <a:custGeom>
              <a:rect b="b" l="l" r="r" t="t"/>
              <a:pathLst>
                <a:path extrusionOk="0" h="8" w="74">
                  <a:moveTo>
                    <a:pt x="7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78"/>
            <p:cNvSpPr/>
            <p:nvPr/>
          </p:nvSpPr>
          <p:spPr>
            <a:xfrm>
              <a:off x="2526665" y="18172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78"/>
            <p:cNvSpPr/>
            <p:nvPr/>
          </p:nvSpPr>
          <p:spPr>
            <a:xfrm>
              <a:off x="2597010" y="1756795"/>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78"/>
            <p:cNvSpPr/>
            <p:nvPr/>
          </p:nvSpPr>
          <p:spPr>
            <a:xfrm>
              <a:off x="2527330" y="18171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78"/>
            <p:cNvSpPr/>
            <p:nvPr/>
          </p:nvSpPr>
          <p:spPr>
            <a:xfrm>
              <a:off x="2598626" y="175656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78"/>
            <p:cNvSpPr/>
            <p:nvPr/>
          </p:nvSpPr>
          <p:spPr>
            <a:xfrm>
              <a:off x="2600337" y="1755940"/>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78"/>
            <p:cNvSpPr/>
            <p:nvPr/>
          </p:nvSpPr>
          <p:spPr>
            <a:xfrm>
              <a:off x="2598056" y="1756659"/>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78"/>
            <p:cNvSpPr/>
            <p:nvPr/>
          </p:nvSpPr>
          <p:spPr>
            <a:xfrm>
              <a:off x="2597485" y="175675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78"/>
            <p:cNvSpPr/>
            <p:nvPr/>
          </p:nvSpPr>
          <p:spPr>
            <a:xfrm>
              <a:off x="2601477" y="1755329"/>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78"/>
            <p:cNvSpPr/>
            <p:nvPr/>
          </p:nvSpPr>
          <p:spPr>
            <a:xfrm>
              <a:off x="2508498" y="1817880"/>
              <a:ext cx="923" cy="109"/>
            </a:xfrm>
            <a:custGeom>
              <a:rect b="b" l="l" r="r" t="t"/>
              <a:pathLst>
                <a:path extrusionOk="0" h="8" w="68">
                  <a:moveTo>
                    <a:pt x="67"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78"/>
            <p:cNvSpPr/>
            <p:nvPr/>
          </p:nvSpPr>
          <p:spPr>
            <a:xfrm>
              <a:off x="2600907" y="1755654"/>
              <a:ext cx="258" cy="163"/>
            </a:xfrm>
            <a:custGeom>
              <a:rect b="b" l="l" r="r" t="t"/>
              <a:pathLst>
                <a:path extrusionOk="0" h="12" w="19">
                  <a:moveTo>
                    <a:pt x="1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78"/>
            <p:cNvSpPr/>
            <p:nvPr/>
          </p:nvSpPr>
          <p:spPr>
            <a:xfrm>
              <a:off x="2504181" y="1817310"/>
              <a:ext cx="1195" cy="149"/>
            </a:xfrm>
            <a:custGeom>
              <a:rect b="b" l="l" r="r" t="t"/>
              <a:pathLst>
                <a:path extrusionOk="0" h="11" w="88">
                  <a:moveTo>
                    <a:pt x="88"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78"/>
            <p:cNvSpPr/>
            <p:nvPr/>
          </p:nvSpPr>
          <p:spPr>
            <a:xfrm>
              <a:off x="2512640" y="181839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78"/>
            <p:cNvSpPr/>
            <p:nvPr/>
          </p:nvSpPr>
          <p:spPr>
            <a:xfrm>
              <a:off x="2505457" y="1817446"/>
              <a:ext cx="1344" cy="204"/>
            </a:xfrm>
            <a:custGeom>
              <a:rect b="b" l="l" r="r" t="t"/>
              <a:pathLst>
                <a:path extrusionOk="0" h="15" w="99">
                  <a:moveTo>
                    <a:pt x="99"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78"/>
            <p:cNvSpPr/>
            <p:nvPr/>
          </p:nvSpPr>
          <p:spPr>
            <a:xfrm>
              <a:off x="2509788" y="1818070"/>
              <a:ext cx="1195" cy="204"/>
            </a:xfrm>
            <a:custGeom>
              <a:rect b="b" l="l" r="r" t="t"/>
              <a:pathLst>
                <a:path extrusionOk="0" h="15" w="88">
                  <a:moveTo>
                    <a:pt x="88"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78"/>
            <p:cNvSpPr/>
            <p:nvPr/>
          </p:nvSpPr>
          <p:spPr>
            <a:xfrm>
              <a:off x="2511404" y="1818355"/>
              <a:ext cx="149" cy="14"/>
            </a:xfrm>
            <a:custGeom>
              <a:rect b="b" l="l" r="r" t="t"/>
              <a:pathLst>
                <a:path extrusionOk="0" h="1" w="11">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78"/>
            <p:cNvSpPr/>
            <p:nvPr/>
          </p:nvSpPr>
          <p:spPr>
            <a:xfrm>
              <a:off x="251202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78"/>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78"/>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78"/>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78"/>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78"/>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78"/>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78"/>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78"/>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78"/>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78"/>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78"/>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78"/>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78"/>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78"/>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78"/>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78"/>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78"/>
            <p:cNvSpPr/>
            <p:nvPr/>
          </p:nvSpPr>
          <p:spPr>
            <a:xfrm>
              <a:off x="2859015" y="203900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78"/>
            <p:cNvSpPr/>
            <p:nvPr/>
          </p:nvSpPr>
          <p:spPr>
            <a:xfrm>
              <a:off x="2860481" y="203909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78"/>
            <p:cNvSpPr/>
            <p:nvPr/>
          </p:nvSpPr>
          <p:spPr>
            <a:xfrm>
              <a:off x="2860156" y="203919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78"/>
            <p:cNvSpPr/>
            <p:nvPr/>
          </p:nvSpPr>
          <p:spPr>
            <a:xfrm>
              <a:off x="2858160" y="20385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78"/>
            <p:cNvSpPr/>
            <p:nvPr/>
          </p:nvSpPr>
          <p:spPr>
            <a:xfrm>
              <a:off x="2858581" y="203875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78"/>
            <p:cNvSpPr/>
            <p:nvPr/>
          </p:nvSpPr>
          <p:spPr>
            <a:xfrm>
              <a:off x="2860821" y="203894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78"/>
            <p:cNvSpPr/>
            <p:nvPr/>
          </p:nvSpPr>
          <p:spPr>
            <a:xfrm>
              <a:off x="2852457" y="203377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78"/>
            <p:cNvSpPr/>
            <p:nvPr/>
          </p:nvSpPr>
          <p:spPr>
            <a:xfrm>
              <a:off x="2852267" y="2033301"/>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78"/>
            <p:cNvSpPr/>
            <p:nvPr/>
          </p:nvSpPr>
          <p:spPr>
            <a:xfrm>
              <a:off x="2852647" y="203415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78"/>
            <p:cNvSpPr/>
            <p:nvPr/>
          </p:nvSpPr>
          <p:spPr>
            <a:xfrm>
              <a:off x="2852118" y="2032826"/>
              <a:ext cx="109" cy="244"/>
            </a:xfrm>
            <a:custGeom>
              <a:rect b="b" l="l" r="r" t="t"/>
              <a:pathLst>
                <a:path extrusionOk="0" h="18" w="8">
                  <a:moveTo>
                    <a:pt x="1" y="0"/>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78"/>
            <p:cNvSpPr/>
            <p:nvPr/>
          </p:nvSpPr>
          <p:spPr>
            <a:xfrm>
              <a:off x="2851602" y="2031060"/>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78"/>
            <p:cNvSpPr/>
            <p:nvPr/>
          </p:nvSpPr>
          <p:spPr>
            <a:xfrm>
              <a:off x="2851928" y="2032296"/>
              <a:ext cx="109" cy="244"/>
            </a:xfrm>
            <a:custGeom>
              <a:rect b="b" l="l" r="r" t="t"/>
              <a:pathLst>
                <a:path extrusionOk="0" h="18"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78"/>
            <p:cNvSpPr/>
            <p:nvPr/>
          </p:nvSpPr>
          <p:spPr>
            <a:xfrm>
              <a:off x="2857725" y="203818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78"/>
            <p:cNvSpPr/>
            <p:nvPr/>
          </p:nvSpPr>
          <p:spPr>
            <a:xfrm>
              <a:off x="2851792" y="2031671"/>
              <a:ext cx="109" cy="299"/>
            </a:xfrm>
            <a:custGeom>
              <a:rect b="b" l="l" r="r" t="t"/>
              <a:pathLst>
                <a:path extrusionOk="0" h="22" w="8">
                  <a:moveTo>
                    <a:pt x="0" y="1"/>
                  </a:moveTo>
                  <a:lnTo>
                    <a:pt x="7"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78"/>
            <p:cNvSpPr/>
            <p:nvPr/>
          </p:nvSpPr>
          <p:spPr>
            <a:xfrm>
              <a:off x="2852837" y="2034482"/>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78"/>
            <p:cNvSpPr/>
            <p:nvPr/>
          </p:nvSpPr>
          <p:spPr>
            <a:xfrm>
              <a:off x="2856870" y="2037523"/>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78"/>
            <p:cNvSpPr/>
            <p:nvPr/>
          </p:nvSpPr>
          <p:spPr>
            <a:xfrm>
              <a:off x="2852973" y="2034821"/>
              <a:ext cx="109" cy="149"/>
            </a:xfrm>
            <a:custGeom>
              <a:rect b="b" l="l" r="r" t="t"/>
              <a:pathLst>
                <a:path extrusionOk="0" h="11" w="8">
                  <a:moveTo>
                    <a:pt x="1" y="0"/>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78"/>
            <p:cNvSpPr/>
            <p:nvPr/>
          </p:nvSpPr>
          <p:spPr>
            <a:xfrm>
              <a:off x="2854019" y="2035772"/>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78"/>
            <p:cNvSpPr/>
            <p:nvPr/>
          </p:nvSpPr>
          <p:spPr>
            <a:xfrm>
              <a:off x="2857304" y="203790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78"/>
            <p:cNvSpPr/>
            <p:nvPr/>
          </p:nvSpPr>
          <p:spPr>
            <a:xfrm>
              <a:off x="2854263" y="2035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78"/>
            <p:cNvSpPr/>
            <p:nvPr/>
          </p:nvSpPr>
          <p:spPr>
            <a:xfrm>
              <a:off x="2853163" y="2035107"/>
              <a:ext cx="109" cy="109"/>
            </a:xfrm>
            <a:custGeom>
              <a:rect b="b" l="l" r="r" t="t"/>
              <a:pathLst>
                <a:path extrusionOk="0" h="8" w="8">
                  <a:moveTo>
                    <a:pt x="1" y="0"/>
                  </a:move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78"/>
            <p:cNvSpPr/>
            <p:nvPr/>
          </p:nvSpPr>
          <p:spPr>
            <a:xfrm>
              <a:off x="2853598" y="2035487"/>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78"/>
            <p:cNvSpPr/>
            <p:nvPr/>
          </p:nvSpPr>
          <p:spPr>
            <a:xfrm>
              <a:off x="2853788" y="2035622"/>
              <a:ext cx="109" cy="109"/>
            </a:xfrm>
            <a:custGeom>
              <a:rect b="b" l="l" r="r" t="t"/>
              <a:pathLst>
                <a:path extrusionOk="0" h="8" w="8">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78"/>
            <p:cNvSpPr/>
            <p:nvPr/>
          </p:nvSpPr>
          <p:spPr>
            <a:xfrm>
              <a:off x="2859490" y="2039139"/>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78"/>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78"/>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78"/>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78"/>
            <p:cNvSpPr/>
            <p:nvPr/>
          </p:nvSpPr>
          <p:spPr>
            <a:xfrm>
              <a:off x="2853353" y="2035297"/>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78"/>
            <p:cNvSpPr/>
            <p:nvPr/>
          </p:nvSpPr>
          <p:spPr>
            <a:xfrm>
              <a:off x="2860006" y="203919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78"/>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78"/>
            <p:cNvSpPr/>
            <p:nvPr/>
          </p:nvSpPr>
          <p:spPr>
            <a:xfrm>
              <a:off x="2909971" y="2013518"/>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78"/>
            <p:cNvSpPr/>
            <p:nvPr/>
          </p:nvSpPr>
          <p:spPr>
            <a:xfrm>
              <a:off x="2909632" y="201347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78"/>
            <p:cNvSpPr/>
            <p:nvPr/>
          </p:nvSpPr>
          <p:spPr>
            <a:xfrm>
              <a:off x="2910392" y="2013668"/>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78"/>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78"/>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78"/>
            <p:cNvSpPr/>
            <p:nvPr/>
          </p:nvSpPr>
          <p:spPr>
            <a:xfrm>
              <a:off x="2962679" y="211486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78"/>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78"/>
            <p:cNvSpPr/>
            <p:nvPr/>
          </p:nvSpPr>
          <p:spPr>
            <a:xfrm>
              <a:off x="2962544" y="2114806"/>
              <a:ext cx="0" cy="14"/>
            </a:xfrm>
            <a:custGeom>
              <a:rect b="b" l="l" r="r" t="t"/>
              <a:pathLst>
                <a:path extrusionOk="0" h="1" w="0">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78"/>
            <p:cNvSpPr/>
            <p:nvPr/>
          </p:nvSpPr>
          <p:spPr>
            <a:xfrm>
              <a:off x="2962924" y="211471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78"/>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78"/>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78"/>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78"/>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78"/>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78"/>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78"/>
            <p:cNvSpPr/>
            <p:nvPr/>
          </p:nvSpPr>
          <p:spPr>
            <a:xfrm>
              <a:off x="2142734" y="1667061"/>
              <a:ext cx="923" cy="149"/>
            </a:xfrm>
            <a:custGeom>
              <a:rect b="b" l="l" r="r" t="t"/>
              <a:pathLst>
                <a:path extrusionOk="0" h="11" w="68">
                  <a:moveTo>
                    <a:pt x="67"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78"/>
            <p:cNvSpPr/>
            <p:nvPr/>
          </p:nvSpPr>
          <p:spPr>
            <a:xfrm>
              <a:off x="2105477" y="1674515"/>
              <a:ext cx="299" cy="14"/>
            </a:xfrm>
            <a:custGeom>
              <a:rect b="b" l="l" r="r" t="t"/>
              <a:pathLst>
                <a:path extrusionOk="0" h="1" w="22">
                  <a:moveTo>
                    <a:pt x="2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78"/>
            <p:cNvSpPr/>
            <p:nvPr/>
          </p:nvSpPr>
          <p:spPr>
            <a:xfrm>
              <a:off x="2105097" y="1674570"/>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78"/>
            <p:cNvSpPr/>
            <p:nvPr/>
          </p:nvSpPr>
          <p:spPr>
            <a:xfrm>
              <a:off x="2101866" y="1674610"/>
              <a:ext cx="2770" cy="204"/>
            </a:xfrm>
            <a:custGeom>
              <a:rect b="b" l="l" r="r" t="t"/>
              <a:pathLst>
                <a:path extrusionOk="0" h="15" w="204">
                  <a:moveTo>
                    <a:pt x="203"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78"/>
            <p:cNvSpPr/>
            <p:nvPr/>
          </p:nvSpPr>
          <p:spPr>
            <a:xfrm>
              <a:off x="2104622" y="1674570"/>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78"/>
            <p:cNvSpPr/>
            <p:nvPr/>
          </p:nvSpPr>
          <p:spPr>
            <a:xfrm>
              <a:off x="2101526" y="16748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78"/>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78"/>
            <p:cNvSpPr/>
            <p:nvPr/>
          </p:nvSpPr>
          <p:spPr>
            <a:xfrm>
              <a:off x="2106903" y="16744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78"/>
            <p:cNvSpPr/>
            <p:nvPr/>
          </p:nvSpPr>
          <p:spPr>
            <a:xfrm>
              <a:off x="2106659"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78"/>
            <p:cNvSpPr/>
            <p:nvPr/>
          </p:nvSpPr>
          <p:spPr>
            <a:xfrm>
              <a:off x="2105858" y="1674515"/>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78"/>
            <p:cNvSpPr/>
            <p:nvPr/>
          </p:nvSpPr>
          <p:spPr>
            <a:xfrm>
              <a:off x="2107134"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78"/>
            <p:cNvSpPr/>
            <p:nvPr/>
          </p:nvSpPr>
          <p:spPr>
            <a:xfrm>
              <a:off x="2106183" y="1674475"/>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78"/>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78"/>
            <p:cNvSpPr/>
            <p:nvPr/>
          </p:nvSpPr>
          <p:spPr>
            <a:xfrm>
              <a:off x="2101771" y="1676416"/>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78"/>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78"/>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78"/>
            <p:cNvSpPr/>
            <p:nvPr/>
          </p:nvSpPr>
          <p:spPr>
            <a:xfrm>
              <a:off x="2101676" y="167628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78"/>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78"/>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78"/>
            <p:cNvSpPr/>
            <p:nvPr/>
          </p:nvSpPr>
          <p:spPr>
            <a:xfrm>
              <a:off x="2143304" y="1674760"/>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78"/>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78"/>
            <p:cNvSpPr/>
            <p:nvPr/>
          </p:nvSpPr>
          <p:spPr>
            <a:xfrm>
              <a:off x="2143304" y="1672044"/>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78"/>
            <p:cNvSpPr/>
            <p:nvPr/>
          </p:nvSpPr>
          <p:spPr>
            <a:xfrm>
              <a:off x="2143304" y="1673524"/>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78"/>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78"/>
            <p:cNvSpPr/>
            <p:nvPr/>
          </p:nvSpPr>
          <p:spPr>
            <a:xfrm>
              <a:off x="2143589" y="1667251"/>
              <a:ext cx="68" cy="394"/>
            </a:xfrm>
            <a:custGeom>
              <a:rect b="b" l="l" r="r" t="t"/>
              <a:pathLst>
                <a:path extrusionOk="0" h="29" w="5">
                  <a:moveTo>
                    <a:pt x="4"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78"/>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78"/>
            <p:cNvSpPr/>
            <p:nvPr/>
          </p:nvSpPr>
          <p:spPr>
            <a:xfrm>
              <a:off x="2184336" y="17022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78"/>
            <p:cNvSpPr/>
            <p:nvPr/>
          </p:nvSpPr>
          <p:spPr>
            <a:xfrm>
              <a:off x="2184376" y="170266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78"/>
            <p:cNvSpPr/>
            <p:nvPr/>
          </p:nvSpPr>
          <p:spPr>
            <a:xfrm>
              <a:off x="2184376" y="17024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78"/>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78"/>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78"/>
            <p:cNvSpPr/>
            <p:nvPr/>
          </p:nvSpPr>
          <p:spPr>
            <a:xfrm>
              <a:off x="2184241" y="1703558"/>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78"/>
            <p:cNvSpPr/>
            <p:nvPr/>
          </p:nvSpPr>
          <p:spPr>
            <a:xfrm>
              <a:off x="2184145" y="170403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78"/>
            <p:cNvSpPr/>
            <p:nvPr/>
          </p:nvSpPr>
          <p:spPr>
            <a:xfrm>
              <a:off x="2185422" y="169952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78"/>
            <p:cNvSpPr/>
            <p:nvPr/>
          </p:nvSpPr>
          <p:spPr>
            <a:xfrm>
              <a:off x="2184336" y="17029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78"/>
            <p:cNvSpPr/>
            <p:nvPr/>
          </p:nvSpPr>
          <p:spPr>
            <a:xfrm>
              <a:off x="2184336" y="170323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78"/>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78"/>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78"/>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78"/>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78"/>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78"/>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78"/>
            <p:cNvSpPr/>
            <p:nvPr/>
          </p:nvSpPr>
          <p:spPr>
            <a:xfrm>
              <a:off x="2190649" y="16926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78"/>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78"/>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78"/>
            <p:cNvSpPr/>
            <p:nvPr/>
          </p:nvSpPr>
          <p:spPr>
            <a:xfrm>
              <a:off x="2186331" y="1673334"/>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78"/>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78"/>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78"/>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78"/>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78"/>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78"/>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78"/>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78"/>
            <p:cNvSpPr/>
            <p:nvPr/>
          </p:nvSpPr>
          <p:spPr>
            <a:xfrm>
              <a:off x="2190989" y="168511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78"/>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78"/>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78"/>
            <p:cNvSpPr/>
            <p:nvPr/>
          </p:nvSpPr>
          <p:spPr>
            <a:xfrm>
              <a:off x="2192740" y="1702512"/>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78"/>
            <p:cNvSpPr/>
            <p:nvPr/>
          </p:nvSpPr>
          <p:spPr>
            <a:xfrm>
              <a:off x="2194546" y="1703272"/>
              <a:ext cx="679" cy="353"/>
            </a:xfrm>
            <a:custGeom>
              <a:rect b="b" l="l" r="r" t="t"/>
              <a:pathLst>
                <a:path extrusionOk="0" h="26" w="50">
                  <a:moveTo>
                    <a:pt x="50"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78"/>
            <p:cNvSpPr/>
            <p:nvPr/>
          </p:nvSpPr>
          <p:spPr>
            <a:xfrm>
              <a:off x="2193270" y="1702661"/>
              <a:ext cx="299" cy="149"/>
            </a:xfrm>
            <a:custGeom>
              <a:rect b="b" l="l" r="r" t="t"/>
              <a:pathLst>
                <a:path extrusionOk="0" h="11" w="22">
                  <a:moveTo>
                    <a:pt x="2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78"/>
            <p:cNvSpPr/>
            <p:nvPr/>
          </p:nvSpPr>
          <p:spPr>
            <a:xfrm>
              <a:off x="2195646" y="1703843"/>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78"/>
            <p:cNvSpPr/>
            <p:nvPr/>
          </p:nvSpPr>
          <p:spPr>
            <a:xfrm>
              <a:off x="2196067" y="1672098"/>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78"/>
            <p:cNvSpPr/>
            <p:nvPr/>
          </p:nvSpPr>
          <p:spPr>
            <a:xfrm>
              <a:off x="2197017" y="1672289"/>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78"/>
            <p:cNvSpPr/>
            <p:nvPr/>
          </p:nvSpPr>
          <p:spPr>
            <a:xfrm>
              <a:off x="2196596" y="167219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78"/>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78"/>
            <p:cNvSpPr/>
            <p:nvPr/>
          </p:nvSpPr>
          <p:spPr>
            <a:xfrm>
              <a:off x="2196311" y="167213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78"/>
            <p:cNvSpPr/>
            <p:nvPr/>
          </p:nvSpPr>
          <p:spPr>
            <a:xfrm>
              <a:off x="2197397" y="1672614"/>
              <a:ext cx="68" cy="109"/>
            </a:xfrm>
            <a:custGeom>
              <a:rect b="b" l="l" r="r" t="t"/>
              <a:pathLst>
                <a:path extrusionOk="0" h="8" w="5">
                  <a:moveTo>
                    <a:pt x="4"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78"/>
            <p:cNvSpPr/>
            <p:nvPr/>
          </p:nvSpPr>
          <p:spPr>
            <a:xfrm>
              <a:off x="2197546" y="1672900"/>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78"/>
            <p:cNvSpPr/>
            <p:nvPr/>
          </p:nvSpPr>
          <p:spPr>
            <a:xfrm>
              <a:off x="2197302" y="167232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78"/>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78"/>
            <p:cNvSpPr/>
            <p:nvPr/>
          </p:nvSpPr>
          <p:spPr>
            <a:xfrm>
              <a:off x="2198253" y="1673904"/>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78"/>
            <p:cNvSpPr/>
            <p:nvPr/>
          </p:nvSpPr>
          <p:spPr>
            <a:xfrm>
              <a:off x="2198022" y="1673565"/>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78"/>
            <p:cNvSpPr/>
            <p:nvPr/>
          </p:nvSpPr>
          <p:spPr>
            <a:xfrm>
              <a:off x="2197777" y="1673280"/>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78"/>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78"/>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78"/>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78"/>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78"/>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78"/>
            <p:cNvSpPr/>
            <p:nvPr/>
          </p:nvSpPr>
          <p:spPr>
            <a:xfrm>
              <a:off x="2200208" y="1705703"/>
              <a:ext cx="2444" cy="489"/>
            </a:xfrm>
            <a:custGeom>
              <a:rect b="b" l="l" r="r" t="t"/>
              <a:pathLst>
                <a:path extrusionOk="0" h="36" w="180">
                  <a:moveTo>
                    <a:pt x="179" y="0"/>
                  </a:moveTo>
                  <a:lnTo>
                    <a:pt x="0"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78"/>
            <p:cNvSpPr/>
            <p:nvPr/>
          </p:nvSpPr>
          <p:spPr>
            <a:xfrm>
              <a:off x="2207906" y="1704657"/>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78"/>
            <p:cNvSpPr/>
            <p:nvPr/>
          </p:nvSpPr>
          <p:spPr>
            <a:xfrm>
              <a:off x="2208857" y="1704467"/>
              <a:ext cx="543" cy="109"/>
            </a:xfrm>
            <a:custGeom>
              <a:rect b="b" l="l" r="r" t="t"/>
              <a:pathLst>
                <a:path extrusionOk="0" h="8" w="40">
                  <a:moveTo>
                    <a:pt x="39"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78"/>
            <p:cNvSpPr/>
            <p:nvPr/>
          </p:nvSpPr>
          <p:spPr>
            <a:xfrm>
              <a:off x="2206100" y="1704942"/>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78"/>
            <p:cNvSpPr/>
            <p:nvPr/>
          </p:nvSpPr>
          <p:spPr>
            <a:xfrm>
              <a:off x="2209766" y="1704318"/>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78"/>
            <p:cNvSpPr/>
            <p:nvPr/>
          </p:nvSpPr>
          <p:spPr>
            <a:xfrm>
              <a:off x="2203493" y="1705418"/>
              <a:ext cx="625" cy="149"/>
            </a:xfrm>
            <a:custGeom>
              <a:rect b="b" l="l" r="r" t="t"/>
              <a:pathLst>
                <a:path extrusionOk="0" h="11" w="46">
                  <a:moveTo>
                    <a:pt x="46"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78"/>
            <p:cNvSpPr/>
            <p:nvPr/>
          </p:nvSpPr>
          <p:spPr>
            <a:xfrm>
              <a:off x="2210662" y="1704182"/>
              <a:ext cx="489" cy="109"/>
            </a:xfrm>
            <a:custGeom>
              <a:rect b="b" l="l" r="r" t="t"/>
              <a:pathLst>
                <a:path extrusionOk="0" h="8" w="36">
                  <a:moveTo>
                    <a:pt x="36"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78"/>
            <p:cNvSpPr/>
            <p:nvPr/>
          </p:nvSpPr>
          <p:spPr>
            <a:xfrm>
              <a:off x="2205150" y="1705078"/>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78"/>
            <p:cNvSpPr/>
            <p:nvPr/>
          </p:nvSpPr>
          <p:spPr>
            <a:xfrm>
              <a:off x="2202679" y="1705553"/>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78"/>
            <p:cNvSpPr/>
            <p:nvPr/>
          </p:nvSpPr>
          <p:spPr>
            <a:xfrm>
              <a:off x="2204295" y="1705268"/>
              <a:ext cx="679" cy="109"/>
            </a:xfrm>
            <a:custGeom>
              <a:rect b="b" l="l" r="r" t="t"/>
              <a:pathLst>
                <a:path extrusionOk="0" h="8" w="50">
                  <a:moveTo>
                    <a:pt x="50"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78"/>
            <p:cNvSpPr/>
            <p:nvPr/>
          </p:nvSpPr>
          <p:spPr>
            <a:xfrm>
              <a:off x="2207010" y="1704793"/>
              <a:ext cx="584" cy="109"/>
            </a:xfrm>
            <a:custGeom>
              <a:rect b="b" l="l" r="r" t="t"/>
              <a:pathLst>
                <a:path extrusionOk="0" h="8" w="43">
                  <a:moveTo>
                    <a:pt x="4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78"/>
            <p:cNvSpPr/>
            <p:nvPr/>
          </p:nvSpPr>
          <p:spPr>
            <a:xfrm>
              <a:off x="2189604" y="1699050"/>
              <a:ext cx="299" cy="339"/>
            </a:xfrm>
            <a:custGeom>
              <a:rect b="b" l="l" r="r" t="t"/>
              <a:pathLst>
                <a:path extrusionOk="0" h="25" w="22">
                  <a:moveTo>
                    <a:pt x="2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78"/>
            <p:cNvSpPr/>
            <p:nvPr/>
          </p:nvSpPr>
          <p:spPr>
            <a:xfrm>
              <a:off x="2190364" y="1699946"/>
              <a:ext cx="353" cy="394"/>
            </a:xfrm>
            <a:custGeom>
              <a:rect b="b" l="l" r="r" t="t"/>
              <a:pathLst>
                <a:path extrusionOk="0" h="29" w="26">
                  <a:moveTo>
                    <a:pt x="25"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78"/>
            <p:cNvSpPr/>
            <p:nvPr/>
          </p:nvSpPr>
          <p:spPr>
            <a:xfrm>
              <a:off x="2191314" y="1701046"/>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78"/>
            <p:cNvSpPr/>
            <p:nvPr/>
          </p:nvSpPr>
          <p:spPr>
            <a:xfrm>
              <a:off x="2188178" y="1697475"/>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78"/>
            <p:cNvSpPr/>
            <p:nvPr/>
          </p:nvSpPr>
          <p:spPr>
            <a:xfrm>
              <a:off x="2188843" y="1698235"/>
              <a:ext cx="299" cy="353"/>
            </a:xfrm>
            <a:custGeom>
              <a:rect b="b" l="l" r="r" t="t"/>
              <a:pathLst>
                <a:path extrusionOk="0" h="26" w="22">
                  <a:moveTo>
                    <a:pt x="22"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78"/>
            <p:cNvSpPr/>
            <p:nvPr/>
          </p:nvSpPr>
          <p:spPr>
            <a:xfrm>
              <a:off x="2191980" y="1701901"/>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78"/>
            <p:cNvSpPr/>
            <p:nvPr/>
          </p:nvSpPr>
          <p:spPr>
            <a:xfrm>
              <a:off x="2187513" y="1696769"/>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6" name="Google Shape;9276;p78"/>
          <p:cNvGrpSpPr/>
          <p:nvPr/>
        </p:nvGrpSpPr>
        <p:grpSpPr>
          <a:xfrm>
            <a:off x="3597785" y="3065882"/>
            <a:ext cx="2241344" cy="1330656"/>
            <a:chOff x="3597785" y="3065882"/>
            <a:chExt cx="2241344" cy="1330656"/>
          </a:xfrm>
        </p:grpSpPr>
        <p:grpSp>
          <p:nvGrpSpPr>
            <p:cNvPr id="9277" name="Google Shape;9277;p78"/>
            <p:cNvGrpSpPr/>
            <p:nvPr/>
          </p:nvGrpSpPr>
          <p:grpSpPr>
            <a:xfrm>
              <a:off x="5296908" y="3937355"/>
              <a:ext cx="143198" cy="32380"/>
              <a:chOff x="5296908" y="3937355"/>
              <a:chExt cx="143198" cy="32380"/>
            </a:xfrm>
          </p:grpSpPr>
          <p:sp>
            <p:nvSpPr>
              <p:cNvPr id="9278" name="Google Shape;9278;p78"/>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79" name="Google Shape;9279;p78"/>
              <p:cNvGrpSpPr/>
              <p:nvPr/>
            </p:nvGrpSpPr>
            <p:grpSpPr>
              <a:xfrm>
                <a:off x="5402331" y="3937355"/>
                <a:ext cx="37776" cy="32380"/>
                <a:chOff x="5402331" y="3937355"/>
                <a:chExt cx="37776" cy="32380"/>
              </a:xfrm>
            </p:grpSpPr>
            <p:sp>
              <p:nvSpPr>
                <p:cNvPr id="9280" name="Google Shape;9280;p78"/>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78"/>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2" name="Google Shape;9282;p78"/>
              <p:cNvGrpSpPr/>
              <p:nvPr/>
            </p:nvGrpSpPr>
            <p:grpSpPr>
              <a:xfrm>
                <a:off x="5296908" y="3937355"/>
                <a:ext cx="37783" cy="32380"/>
                <a:chOff x="5296908" y="3937355"/>
                <a:chExt cx="37783" cy="32380"/>
              </a:xfrm>
            </p:grpSpPr>
            <p:sp>
              <p:nvSpPr>
                <p:cNvPr id="9283" name="Google Shape;9283;p78"/>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78"/>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85" name="Google Shape;9285;p78"/>
            <p:cNvGrpSpPr/>
            <p:nvPr/>
          </p:nvGrpSpPr>
          <p:grpSpPr>
            <a:xfrm>
              <a:off x="4724163" y="3119631"/>
              <a:ext cx="120838" cy="84218"/>
              <a:chOff x="4724163" y="3119631"/>
              <a:chExt cx="120838" cy="84218"/>
            </a:xfrm>
          </p:grpSpPr>
          <p:grpSp>
            <p:nvGrpSpPr>
              <p:cNvPr id="9286" name="Google Shape;9286;p78"/>
              <p:cNvGrpSpPr/>
              <p:nvPr/>
            </p:nvGrpSpPr>
            <p:grpSpPr>
              <a:xfrm>
                <a:off x="4746712" y="3132773"/>
                <a:ext cx="86869" cy="56424"/>
                <a:chOff x="4746712" y="3132773"/>
                <a:chExt cx="86869" cy="56424"/>
              </a:xfrm>
            </p:grpSpPr>
            <p:sp>
              <p:nvSpPr>
                <p:cNvPr id="9287" name="Google Shape;9287;p78"/>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78"/>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9" name="Google Shape;9289;p78"/>
              <p:cNvGrpSpPr/>
              <p:nvPr/>
            </p:nvGrpSpPr>
            <p:grpSpPr>
              <a:xfrm>
                <a:off x="4773634" y="3143336"/>
                <a:ext cx="37776" cy="32451"/>
                <a:chOff x="4773634" y="3143336"/>
                <a:chExt cx="37776" cy="32451"/>
              </a:xfrm>
            </p:grpSpPr>
            <p:sp>
              <p:nvSpPr>
                <p:cNvPr id="9290" name="Google Shape;9290;p78"/>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78"/>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2" name="Google Shape;9292;p78"/>
              <p:cNvGrpSpPr/>
              <p:nvPr/>
            </p:nvGrpSpPr>
            <p:grpSpPr>
              <a:xfrm>
                <a:off x="4724163" y="3131248"/>
                <a:ext cx="37776" cy="32459"/>
                <a:chOff x="4724163" y="3131248"/>
                <a:chExt cx="37776" cy="32459"/>
              </a:xfrm>
            </p:grpSpPr>
            <p:sp>
              <p:nvSpPr>
                <p:cNvPr id="9293" name="Google Shape;9293;p78"/>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78"/>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5" name="Google Shape;9295;p78"/>
              <p:cNvGrpSpPr/>
              <p:nvPr/>
            </p:nvGrpSpPr>
            <p:grpSpPr>
              <a:xfrm>
                <a:off x="4755081" y="3176054"/>
                <a:ext cx="32357" cy="27795"/>
                <a:chOff x="4755081" y="3176054"/>
                <a:chExt cx="32357" cy="27795"/>
              </a:xfrm>
            </p:grpSpPr>
            <p:sp>
              <p:nvSpPr>
                <p:cNvPr id="9296" name="Google Shape;9296;p78"/>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78"/>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8" name="Google Shape;9298;p78"/>
              <p:cNvGrpSpPr/>
              <p:nvPr/>
            </p:nvGrpSpPr>
            <p:grpSpPr>
              <a:xfrm>
                <a:off x="4812550" y="3119631"/>
                <a:ext cx="32451" cy="27803"/>
                <a:chOff x="4812550" y="3119631"/>
                <a:chExt cx="32451" cy="27803"/>
              </a:xfrm>
            </p:grpSpPr>
            <p:sp>
              <p:nvSpPr>
                <p:cNvPr id="9299" name="Google Shape;9299;p78"/>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78"/>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01" name="Google Shape;9301;p78"/>
            <p:cNvGrpSpPr/>
            <p:nvPr/>
          </p:nvGrpSpPr>
          <p:grpSpPr>
            <a:xfrm>
              <a:off x="5382826" y="4027197"/>
              <a:ext cx="268967" cy="250422"/>
              <a:chOff x="5382826" y="4027197"/>
              <a:chExt cx="268967" cy="250422"/>
            </a:xfrm>
          </p:grpSpPr>
          <p:grpSp>
            <p:nvGrpSpPr>
              <p:cNvPr id="9302" name="Google Shape;9302;p78"/>
              <p:cNvGrpSpPr/>
              <p:nvPr/>
            </p:nvGrpSpPr>
            <p:grpSpPr>
              <a:xfrm>
                <a:off x="5405280" y="4042510"/>
                <a:ext cx="237570" cy="218647"/>
                <a:chOff x="5405280" y="4042510"/>
                <a:chExt cx="237570" cy="218647"/>
              </a:xfrm>
            </p:grpSpPr>
            <p:sp>
              <p:nvSpPr>
                <p:cNvPr id="9303" name="Google Shape;9303;p78"/>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78"/>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78"/>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78"/>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78"/>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78"/>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9" name="Google Shape;9309;p78"/>
              <p:cNvGrpSpPr/>
              <p:nvPr/>
            </p:nvGrpSpPr>
            <p:grpSpPr>
              <a:xfrm>
                <a:off x="5382826" y="4125549"/>
                <a:ext cx="37776" cy="32380"/>
                <a:chOff x="5382826" y="4125549"/>
                <a:chExt cx="37776" cy="32380"/>
              </a:xfrm>
            </p:grpSpPr>
            <p:sp>
              <p:nvSpPr>
                <p:cNvPr id="9310" name="Google Shape;9310;p78"/>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78"/>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2" name="Google Shape;9312;p78"/>
              <p:cNvGrpSpPr/>
              <p:nvPr/>
            </p:nvGrpSpPr>
            <p:grpSpPr>
              <a:xfrm>
                <a:off x="5475680" y="4195587"/>
                <a:ext cx="37783" cy="32364"/>
                <a:chOff x="5475680" y="4195587"/>
                <a:chExt cx="37783" cy="32364"/>
              </a:xfrm>
            </p:grpSpPr>
            <p:sp>
              <p:nvSpPr>
                <p:cNvPr id="9313" name="Google Shape;9313;p78"/>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78"/>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5" name="Google Shape;9315;p78"/>
              <p:cNvGrpSpPr/>
              <p:nvPr/>
            </p:nvGrpSpPr>
            <p:grpSpPr>
              <a:xfrm>
                <a:off x="5532575" y="4027197"/>
                <a:ext cx="33308" cy="32262"/>
                <a:chOff x="5532575" y="4027197"/>
                <a:chExt cx="33308" cy="32262"/>
              </a:xfrm>
            </p:grpSpPr>
            <p:sp>
              <p:nvSpPr>
                <p:cNvPr id="9316" name="Google Shape;9316;p78"/>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78"/>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8" name="Google Shape;9318;p78"/>
              <p:cNvGrpSpPr/>
              <p:nvPr/>
            </p:nvGrpSpPr>
            <p:grpSpPr>
              <a:xfrm>
                <a:off x="5590706" y="4245348"/>
                <a:ext cx="33497" cy="32270"/>
                <a:chOff x="5590706" y="4245348"/>
                <a:chExt cx="33497" cy="32270"/>
              </a:xfrm>
            </p:grpSpPr>
            <p:sp>
              <p:nvSpPr>
                <p:cNvPr id="9319" name="Google Shape;9319;p78"/>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78"/>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1" name="Google Shape;9321;p78"/>
              <p:cNvGrpSpPr/>
              <p:nvPr/>
            </p:nvGrpSpPr>
            <p:grpSpPr>
              <a:xfrm>
                <a:off x="5618681" y="4109677"/>
                <a:ext cx="33112" cy="32357"/>
                <a:chOff x="5618681" y="4109677"/>
                <a:chExt cx="33112" cy="32357"/>
              </a:xfrm>
            </p:grpSpPr>
            <p:sp>
              <p:nvSpPr>
                <p:cNvPr id="9322" name="Google Shape;9322;p78"/>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78"/>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4" name="Google Shape;9324;p78"/>
              <p:cNvGrpSpPr/>
              <p:nvPr/>
            </p:nvGrpSpPr>
            <p:grpSpPr>
              <a:xfrm>
                <a:off x="5479298" y="4128262"/>
                <a:ext cx="31405" cy="26906"/>
                <a:chOff x="5479298" y="4128262"/>
                <a:chExt cx="31405" cy="26906"/>
              </a:xfrm>
            </p:grpSpPr>
            <p:sp>
              <p:nvSpPr>
                <p:cNvPr id="9325" name="Google Shape;9325;p78"/>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78"/>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7" name="Google Shape;9327;p78"/>
              <p:cNvGrpSpPr/>
              <p:nvPr/>
            </p:nvGrpSpPr>
            <p:grpSpPr>
              <a:xfrm>
                <a:off x="5582903" y="4180116"/>
                <a:ext cx="31499" cy="26898"/>
                <a:chOff x="5582903" y="4180116"/>
                <a:chExt cx="31499" cy="26898"/>
              </a:xfrm>
            </p:grpSpPr>
            <p:sp>
              <p:nvSpPr>
                <p:cNvPr id="9328" name="Google Shape;9328;p78"/>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78"/>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30" name="Google Shape;9330;p78"/>
            <p:cNvGrpSpPr/>
            <p:nvPr/>
          </p:nvGrpSpPr>
          <p:grpSpPr>
            <a:xfrm>
              <a:off x="3977681" y="3230323"/>
              <a:ext cx="94584" cy="84085"/>
              <a:chOff x="3977681" y="3230323"/>
              <a:chExt cx="94584" cy="84085"/>
            </a:xfrm>
          </p:grpSpPr>
          <p:grpSp>
            <p:nvGrpSpPr>
              <p:cNvPr id="9331" name="Google Shape;9331;p78"/>
              <p:cNvGrpSpPr/>
              <p:nvPr/>
            </p:nvGrpSpPr>
            <p:grpSpPr>
              <a:xfrm>
                <a:off x="4000135" y="3243041"/>
                <a:ext cx="59570" cy="57186"/>
                <a:chOff x="4000135" y="3243041"/>
                <a:chExt cx="59570" cy="57186"/>
              </a:xfrm>
            </p:grpSpPr>
            <p:sp>
              <p:nvSpPr>
                <p:cNvPr id="9332" name="Google Shape;9332;p78"/>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78"/>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78"/>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5" name="Google Shape;9335;p78"/>
              <p:cNvGrpSpPr/>
              <p:nvPr/>
            </p:nvGrpSpPr>
            <p:grpSpPr>
              <a:xfrm>
                <a:off x="3977681" y="3245872"/>
                <a:ext cx="37783" cy="32380"/>
                <a:chOff x="3977681" y="3245872"/>
                <a:chExt cx="37783" cy="32380"/>
              </a:xfrm>
            </p:grpSpPr>
            <p:sp>
              <p:nvSpPr>
                <p:cNvPr id="9336" name="Google Shape;9336;p78"/>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78"/>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8" name="Google Shape;9338;p78"/>
              <p:cNvGrpSpPr/>
              <p:nvPr/>
            </p:nvGrpSpPr>
            <p:grpSpPr>
              <a:xfrm>
                <a:off x="4040860" y="3262672"/>
                <a:ext cx="31405" cy="27001"/>
                <a:chOff x="4040860" y="3262672"/>
                <a:chExt cx="31405" cy="27001"/>
              </a:xfrm>
            </p:grpSpPr>
            <p:sp>
              <p:nvSpPr>
                <p:cNvPr id="9339" name="Google Shape;9339;p78"/>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78"/>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1" name="Google Shape;9341;p78"/>
              <p:cNvGrpSpPr/>
              <p:nvPr/>
            </p:nvGrpSpPr>
            <p:grpSpPr>
              <a:xfrm>
                <a:off x="4021072" y="3230323"/>
                <a:ext cx="31397" cy="26906"/>
                <a:chOff x="4021072" y="3230323"/>
                <a:chExt cx="31397" cy="26906"/>
              </a:xfrm>
            </p:grpSpPr>
            <p:sp>
              <p:nvSpPr>
                <p:cNvPr id="9342" name="Google Shape;9342;p78"/>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78"/>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4" name="Google Shape;9344;p78"/>
              <p:cNvGrpSpPr/>
              <p:nvPr/>
            </p:nvGrpSpPr>
            <p:grpSpPr>
              <a:xfrm>
                <a:off x="4001472" y="3287462"/>
                <a:ext cx="31499" cy="26945"/>
                <a:chOff x="4001472" y="3287462"/>
                <a:chExt cx="31499" cy="26945"/>
              </a:xfrm>
            </p:grpSpPr>
            <p:sp>
              <p:nvSpPr>
                <p:cNvPr id="9345" name="Google Shape;9345;p78"/>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78"/>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47" name="Google Shape;9347;p78"/>
            <p:cNvGrpSpPr/>
            <p:nvPr/>
          </p:nvGrpSpPr>
          <p:grpSpPr>
            <a:xfrm>
              <a:off x="4084715" y="3258865"/>
              <a:ext cx="184961" cy="137268"/>
              <a:chOff x="4084715" y="3258865"/>
              <a:chExt cx="184961" cy="137268"/>
            </a:xfrm>
          </p:grpSpPr>
          <p:grpSp>
            <p:nvGrpSpPr>
              <p:cNvPr id="9348" name="Google Shape;9348;p78"/>
              <p:cNvGrpSpPr/>
              <p:nvPr/>
            </p:nvGrpSpPr>
            <p:grpSpPr>
              <a:xfrm>
                <a:off x="4107453" y="3271583"/>
                <a:ext cx="153470" cy="110275"/>
                <a:chOff x="4107453" y="3271583"/>
                <a:chExt cx="153470" cy="110275"/>
              </a:xfrm>
            </p:grpSpPr>
            <p:sp>
              <p:nvSpPr>
                <p:cNvPr id="9349" name="Google Shape;9349;p78"/>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78"/>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78"/>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78"/>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3" name="Google Shape;9353;p78"/>
              <p:cNvGrpSpPr/>
              <p:nvPr/>
            </p:nvGrpSpPr>
            <p:grpSpPr>
              <a:xfrm>
                <a:off x="4136947" y="3258865"/>
                <a:ext cx="31499" cy="27001"/>
                <a:chOff x="4136947" y="3258865"/>
                <a:chExt cx="31499" cy="27001"/>
              </a:xfrm>
            </p:grpSpPr>
            <p:sp>
              <p:nvSpPr>
                <p:cNvPr id="9354" name="Google Shape;9354;p78"/>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78"/>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6" name="Google Shape;9356;p78"/>
              <p:cNvGrpSpPr/>
              <p:nvPr/>
            </p:nvGrpSpPr>
            <p:grpSpPr>
              <a:xfrm>
                <a:off x="4084715" y="3266478"/>
                <a:ext cx="31468" cy="26898"/>
                <a:chOff x="4084715" y="3266478"/>
                <a:chExt cx="31468" cy="26898"/>
              </a:xfrm>
            </p:grpSpPr>
            <p:sp>
              <p:nvSpPr>
                <p:cNvPr id="9357" name="Google Shape;9357;p78"/>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78"/>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9" name="Google Shape;9359;p78"/>
              <p:cNvGrpSpPr/>
              <p:nvPr/>
            </p:nvGrpSpPr>
            <p:grpSpPr>
              <a:xfrm>
                <a:off x="4159213" y="3279849"/>
                <a:ext cx="31405" cy="26945"/>
                <a:chOff x="4159213" y="3279849"/>
                <a:chExt cx="31405" cy="26945"/>
              </a:xfrm>
            </p:grpSpPr>
            <p:sp>
              <p:nvSpPr>
                <p:cNvPr id="9360" name="Google Shape;9360;p78"/>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78"/>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2" name="Google Shape;9362;p78"/>
              <p:cNvGrpSpPr/>
              <p:nvPr/>
            </p:nvGrpSpPr>
            <p:grpSpPr>
              <a:xfrm>
                <a:off x="4201550" y="3266502"/>
                <a:ext cx="31405" cy="26883"/>
                <a:chOff x="4201550" y="3266502"/>
                <a:chExt cx="31405" cy="26883"/>
              </a:xfrm>
            </p:grpSpPr>
            <p:sp>
              <p:nvSpPr>
                <p:cNvPr id="9363" name="Google Shape;9363;p78"/>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78"/>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5" name="Google Shape;9365;p78"/>
              <p:cNvGrpSpPr/>
              <p:nvPr/>
            </p:nvGrpSpPr>
            <p:grpSpPr>
              <a:xfrm>
                <a:off x="4201550" y="3338278"/>
                <a:ext cx="31405" cy="26930"/>
                <a:chOff x="4201550" y="3338278"/>
                <a:chExt cx="31405" cy="26930"/>
              </a:xfrm>
            </p:grpSpPr>
            <p:sp>
              <p:nvSpPr>
                <p:cNvPr id="9366" name="Google Shape;9366;p78"/>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78"/>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8" name="Google Shape;9368;p78"/>
              <p:cNvGrpSpPr/>
              <p:nvPr/>
            </p:nvGrpSpPr>
            <p:grpSpPr>
              <a:xfrm>
                <a:off x="4238272" y="3369132"/>
                <a:ext cx="31405" cy="27001"/>
                <a:chOff x="4238272" y="3369132"/>
                <a:chExt cx="31405" cy="27001"/>
              </a:xfrm>
            </p:grpSpPr>
            <p:sp>
              <p:nvSpPr>
                <p:cNvPr id="9369" name="Google Shape;9369;p78"/>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78"/>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71" name="Google Shape;9371;p78"/>
            <p:cNvGrpSpPr/>
            <p:nvPr/>
          </p:nvGrpSpPr>
          <p:grpSpPr>
            <a:xfrm>
              <a:off x="4068639" y="3200169"/>
              <a:ext cx="77643" cy="37272"/>
              <a:chOff x="4068639" y="3200169"/>
              <a:chExt cx="77643" cy="37272"/>
            </a:xfrm>
          </p:grpSpPr>
          <p:sp>
            <p:nvSpPr>
              <p:cNvPr id="9372" name="Google Shape;9372;p78"/>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73" name="Google Shape;9373;p78"/>
              <p:cNvGrpSpPr/>
              <p:nvPr/>
            </p:nvGrpSpPr>
            <p:grpSpPr>
              <a:xfrm>
                <a:off x="4114878" y="3200169"/>
                <a:ext cx="31405" cy="26993"/>
                <a:chOff x="4114878" y="3200169"/>
                <a:chExt cx="31405" cy="26993"/>
              </a:xfrm>
            </p:grpSpPr>
            <p:sp>
              <p:nvSpPr>
                <p:cNvPr id="9374" name="Google Shape;9374;p78"/>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78"/>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6" name="Google Shape;9376;p78"/>
              <p:cNvGrpSpPr/>
              <p:nvPr/>
            </p:nvGrpSpPr>
            <p:grpSpPr>
              <a:xfrm>
                <a:off x="4068639" y="3210535"/>
                <a:ext cx="31499" cy="26906"/>
                <a:chOff x="4068639" y="3210535"/>
                <a:chExt cx="31499" cy="26906"/>
              </a:xfrm>
            </p:grpSpPr>
            <p:sp>
              <p:nvSpPr>
                <p:cNvPr id="9377" name="Google Shape;9377;p78"/>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78"/>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79" name="Google Shape;9379;p78"/>
            <p:cNvGrpSpPr/>
            <p:nvPr/>
          </p:nvGrpSpPr>
          <p:grpSpPr>
            <a:xfrm>
              <a:off x="3869702" y="3066935"/>
              <a:ext cx="382664" cy="190294"/>
              <a:chOff x="3869702" y="3066935"/>
              <a:chExt cx="382664" cy="190294"/>
            </a:xfrm>
          </p:grpSpPr>
          <p:grpSp>
            <p:nvGrpSpPr>
              <p:cNvPr id="9380" name="Google Shape;9380;p78"/>
              <p:cNvGrpSpPr/>
              <p:nvPr/>
            </p:nvGrpSpPr>
            <p:grpSpPr>
              <a:xfrm>
                <a:off x="3888633" y="3082351"/>
                <a:ext cx="351172" cy="160698"/>
                <a:chOff x="3888633" y="3082351"/>
                <a:chExt cx="351172" cy="160698"/>
              </a:xfrm>
            </p:grpSpPr>
            <p:sp>
              <p:nvSpPr>
                <p:cNvPr id="9381" name="Google Shape;9381;p78"/>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78"/>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78"/>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78"/>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78"/>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78"/>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7" name="Google Shape;9387;p78"/>
              <p:cNvGrpSpPr/>
              <p:nvPr/>
            </p:nvGrpSpPr>
            <p:grpSpPr>
              <a:xfrm>
                <a:off x="4143703" y="3066935"/>
                <a:ext cx="37783" cy="32357"/>
                <a:chOff x="4143703" y="3066935"/>
                <a:chExt cx="37783" cy="32357"/>
              </a:xfrm>
            </p:grpSpPr>
            <p:sp>
              <p:nvSpPr>
                <p:cNvPr id="9388" name="Google Shape;9388;p78"/>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78"/>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0" name="Google Shape;9390;p78"/>
              <p:cNvGrpSpPr/>
              <p:nvPr/>
            </p:nvGrpSpPr>
            <p:grpSpPr>
              <a:xfrm>
                <a:off x="4044565" y="3103563"/>
                <a:ext cx="37783" cy="32451"/>
                <a:chOff x="4044565" y="3103563"/>
                <a:chExt cx="37783" cy="32451"/>
              </a:xfrm>
            </p:grpSpPr>
            <p:sp>
              <p:nvSpPr>
                <p:cNvPr id="9391" name="Google Shape;9391;p78"/>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78"/>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3" name="Google Shape;9393;p78"/>
              <p:cNvGrpSpPr/>
              <p:nvPr/>
            </p:nvGrpSpPr>
            <p:grpSpPr>
              <a:xfrm>
                <a:off x="4017454" y="3188237"/>
                <a:ext cx="37776" cy="32357"/>
                <a:chOff x="4017454" y="3188237"/>
                <a:chExt cx="37776" cy="32357"/>
              </a:xfrm>
            </p:grpSpPr>
            <p:sp>
              <p:nvSpPr>
                <p:cNvPr id="9394" name="Google Shape;9394;p78"/>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78"/>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6" name="Google Shape;9396;p78"/>
              <p:cNvGrpSpPr/>
              <p:nvPr/>
            </p:nvGrpSpPr>
            <p:grpSpPr>
              <a:xfrm>
                <a:off x="3921548" y="3157509"/>
                <a:ext cx="37783" cy="32357"/>
                <a:chOff x="3921548" y="3157509"/>
                <a:chExt cx="37783" cy="32357"/>
              </a:xfrm>
            </p:grpSpPr>
            <p:sp>
              <p:nvSpPr>
                <p:cNvPr id="9397" name="Google Shape;9397;p78"/>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78"/>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9" name="Google Shape;9399;p78"/>
              <p:cNvGrpSpPr/>
              <p:nvPr/>
            </p:nvGrpSpPr>
            <p:grpSpPr>
              <a:xfrm>
                <a:off x="3939056" y="3211620"/>
                <a:ext cx="37783" cy="32380"/>
                <a:chOff x="3939056" y="3211620"/>
                <a:chExt cx="37783" cy="32380"/>
              </a:xfrm>
            </p:grpSpPr>
            <p:sp>
              <p:nvSpPr>
                <p:cNvPr id="9400" name="Google Shape;9400;p78"/>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78"/>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2" name="Google Shape;9402;p78"/>
              <p:cNvGrpSpPr/>
              <p:nvPr/>
            </p:nvGrpSpPr>
            <p:grpSpPr>
              <a:xfrm>
                <a:off x="4176240" y="3136965"/>
                <a:ext cx="31405" cy="26930"/>
                <a:chOff x="4176240" y="3136965"/>
                <a:chExt cx="31405" cy="26930"/>
              </a:xfrm>
            </p:grpSpPr>
            <p:sp>
              <p:nvSpPr>
                <p:cNvPr id="9403" name="Google Shape;9403;p78"/>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78"/>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5" name="Google Shape;9405;p78"/>
              <p:cNvGrpSpPr/>
              <p:nvPr/>
            </p:nvGrpSpPr>
            <p:grpSpPr>
              <a:xfrm>
                <a:off x="4133148" y="3152593"/>
                <a:ext cx="31499" cy="27001"/>
                <a:chOff x="4133148" y="3152593"/>
                <a:chExt cx="31499" cy="27001"/>
              </a:xfrm>
            </p:grpSpPr>
            <p:sp>
              <p:nvSpPr>
                <p:cNvPr id="9406" name="Google Shape;9406;p78"/>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78"/>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8" name="Google Shape;9408;p78"/>
              <p:cNvGrpSpPr/>
              <p:nvPr/>
            </p:nvGrpSpPr>
            <p:grpSpPr>
              <a:xfrm>
                <a:off x="4220866" y="3073534"/>
                <a:ext cx="31499" cy="26898"/>
                <a:chOff x="4220866" y="3073534"/>
                <a:chExt cx="31499" cy="26898"/>
              </a:xfrm>
            </p:grpSpPr>
            <p:sp>
              <p:nvSpPr>
                <p:cNvPr id="9409" name="Google Shape;9409;p78"/>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78"/>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1" name="Google Shape;9411;p78"/>
              <p:cNvGrpSpPr/>
              <p:nvPr/>
            </p:nvGrpSpPr>
            <p:grpSpPr>
              <a:xfrm>
                <a:off x="3869702" y="3230323"/>
                <a:ext cx="31499" cy="26906"/>
                <a:chOff x="3869702" y="3230323"/>
                <a:chExt cx="31499" cy="26906"/>
              </a:xfrm>
            </p:grpSpPr>
            <p:sp>
              <p:nvSpPr>
                <p:cNvPr id="9412" name="Google Shape;9412;p78"/>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78"/>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14" name="Google Shape;9414;p78"/>
            <p:cNvGrpSpPr/>
            <p:nvPr/>
          </p:nvGrpSpPr>
          <p:grpSpPr>
            <a:xfrm>
              <a:off x="4271383" y="3065882"/>
              <a:ext cx="304556" cy="341663"/>
              <a:chOff x="4271383" y="3065882"/>
              <a:chExt cx="304556" cy="341663"/>
            </a:xfrm>
          </p:grpSpPr>
          <p:grpSp>
            <p:nvGrpSpPr>
              <p:cNvPr id="9415" name="Google Shape;9415;p78"/>
              <p:cNvGrpSpPr/>
              <p:nvPr/>
            </p:nvGrpSpPr>
            <p:grpSpPr>
              <a:xfrm>
                <a:off x="4293838" y="3078639"/>
                <a:ext cx="269353" cy="311973"/>
                <a:chOff x="4293838" y="3078639"/>
                <a:chExt cx="269353" cy="311973"/>
              </a:xfrm>
            </p:grpSpPr>
            <p:sp>
              <p:nvSpPr>
                <p:cNvPr id="9416" name="Google Shape;9416;p78"/>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78"/>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78"/>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78"/>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78"/>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78"/>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78"/>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78"/>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78"/>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78"/>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78"/>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78"/>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78"/>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78"/>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78"/>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78"/>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78"/>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3" name="Google Shape;9433;p78"/>
              <p:cNvGrpSpPr/>
              <p:nvPr/>
            </p:nvGrpSpPr>
            <p:grpSpPr>
              <a:xfrm>
                <a:off x="4538164" y="3342061"/>
                <a:ext cx="37776" cy="32380"/>
                <a:chOff x="4538164" y="3342061"/>
                <a:chExt cx="37776" cy="32380"/>
              </a:xfrm>
            </p:grpSpPr>
            <p:sp>
              <p:nvSpPr>
                <p:cNvPr id="9434" name="Google Shape;9434;p78"/>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78"/>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6" name="Google Shape;9436;p78"/>
              <p:cNvGrpSpPr/>
              <p:nvPr/>
            </p:nvGrpSpPr>
            <p:grpSpPr>
              <a:xfrm>
                <a:off x="4271383" y="3194742"/>
                <a:ext cx="37783" cy="32420"/>
                <a:chOff x="4271383" y="3194742"/>
                <a:chExt cx="37783" cy="32420"/>
              </a:xfrm>
            </p:grpSpPr>
            <p:sp>
              <p:nvSpPr>
                <p:cNvPr id="9437" name="Google Shape;9437;p78"/>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78"/>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9" name="Google Shape;9439;p78"/>
              <p:cNvGrpSpPr/>
              <p:nvPr/>
            </p:nvGrpSpPr>
            <p:grpSpPr>
              <a:xfrm>
                <a:off x="4284416" y="3084058"/>
                <a:ext cx="37783" cy="32357"/>
                <a:chOff x="4284416" y="3084058"/>
                <a:chExt cx="37783" cy="32357"/>
              </a:xfrm>
            </p:grpSpPr>
            <p:sp>
              <p:nvSpPr>
                <p:cNvPr id="9440" name="Google Shape;9440;p78"/>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78"/>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2" name="Google Shape;9442;p78"/>
              <p:cNvGrpSpPr/>
              <p:nvPr/>
            </p:nvGrpSpPr>
            <p:grpSpPr>
              <a:xfrm>
                <a:off x="4478697" y="3297561"/>
                <a:ext cx="37776" cy="32451"/>
                <a:chOff x="4478697" y="3297561"/>
                <a:chExt cx="37776" cy="32451"/>
              </a:xfrm>
            </p:grpSpPr>
            <p:sp>
              <p:nvSpPr>
                <p:cNvPr id="9443" name="Google Shape;9443;p78"/>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78"/>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5" name="Google Shape;9445;p78"/>
              <p:cNvGrpSpPr/>
              <p:nvPr/>
            </p:nvGrpSpPr>
            <p:grpSpPr>
              <a:xfrm>
                <a:off x="4411813" y="3331711"/>
                <a:ext cx="37776" cy="32451"/>
                <a:chOff x="4411813" y="3331711"/>
                <a:chExt cx="37776" cy="32451"/>
              </a:xfrm>
            </p:grpSpPr>
            <p:sp>
              <p:nvSpPr>
                <p:cNvPr id="9446" name="Google Shape;9446;p78"/>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78"/>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8" name="Google Shape;9448;p78"/>
              <p:cNvGrpSpPr/>
              <p:nvPr/>
            </p:nvGrpSpPr>
            <p:grpSpPr>
              <a:xfrm>
                <a:off x="4337984" y="3375188"/>
                <a:ext cx="37776" cy="32357"/>
                <a:chOff x="4337984" y="3375188"/>
                <a:chExt cx="37776" cy="32357"/>
              </a:xfrm>
            </p:grpSpPr>
            <p:sp>
              <p:nvSpPr>
                <p:cNvPr id="9449" name="Google Shape;9449;p78"/>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78"/>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1" name="Google Shape;9451;p78"/>
              <p:cNvGrpSpPr/>
              <p:nvPr/>
            </p:nvGrpSpPr>
            <p:grpSpPr>
              <a:xfrm>
                <a:off x="4494867" y="3090530"/>
                <a:ext cx="37878" cy="32451"/>
                <a:chOff x="4494867" y="3090530"/>
                <a:chExt cx="37878" cy="32451"/>
              </a:xfrm>
            </p:grpSpPr>
            <p:sp>
              <p:nvSpPr>
                <p:cNvPr id="9452" name="Google Shape;9452;p78"/>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78"/>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4" name="Google Shape;9454;p78"/>
              <p:cNvGrpSpPr/>
              <p:nvPr/>
            </p:nvGrpSpPr>
            <p:grpSpPr>
              <a:xfrm>
                <a:off x="4525124" y="3207774"/>
                <a:ext cx="37783" cy="32420"/>
                <a:chOff x="4525124" y="3207774"/>
                <a:chExt cx="37783" cy="32420"/>
              </a:xfrm>
            </p:grpSpPr>
            <p:sp>
              <p:nvSpPr>
                <p:cNvPr id="9455" name="Google Shape;9455;p78"/>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78"/>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7" name="Google Shape;9457;p78"/>
              <p:cNvGrpSpPr/>
              <p:nvPr/>
            </p:nvGrpSpPr>
            <p:grpSpPr>
              <a:xfrm>
                <a:off x="4440544" y="3176479"/>
                <a:ext cx="31499" cy="26898"/>
                <a:chOff x="4440544" y="3176479"/>
                <a:chExt cx="31499" cy="26898"/>
              </a:xfrm>
            </p:grpSpPr>
            <p:sp>
              <p:nvSpPr>
                <p:cNvPr id="9458" name="Google Shape;9458;p78"/>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78"/>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0" name="Google Shape;9460;p78"/>
              <p:cNvGrpSpPr/>
              <p:nvPr/>
            </p:nvGrpSpPr>
            <p:grpSpPr>
              <a:xfrm>
                <a:off x="4350545" y="3156400"/>
                <a:ext cx="31405" cy="27001"/>
                <a:chOff x="4350545" y="3156400"/>
                <a:chExt cx="31405" cy="27001"/>
              </a:xfrm>
            </p:grpSpPr>
            <p:sp>
              <p:nvSpPr>
                <p:cNvPr id="9461" name="Google Shape;9461;p78"/>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78"/>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3" name="Google Shape;9463;p78"/>
              <p:cNvGrpSpPr/>
              <p:nvPr/>
            </p:nvGrpSpPr>
            <p:grpSpPr>
              <a:xfrm>
                <a:off x="4376703" y="3255058"/>
                <a:ext cx="31405" cy="27001"/>
                <a:chOff x="4376703" y="3255058"/>
                <a:chExt cx="31405" cy="27001"/>
              </a:xfrm>
            </p:grpSpPr>
            <p:sp>
              <p:nvSpPr>
                <p:cNvPr id="9464" name="Google Shape;9464;p78"/>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78"/>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6" name="Google Shape;9466;p78"/>
              <p:cNvGrpSpPr/>
              <p:nvPr/>
            </p:nvGrpSpPr>
            <p:grpSpPr>
              <a:xfrm>
                <a:off x="4331322" y="3283656"/>
                <a:ext cx="31405" cy="26945"/>
                <a:chOff x="4331322" y="3283656"/>
                <a:chExt cx="31405" cy="26945"/>
              </a:xfrm>
            </p:grpSpPr>
            <p:sp>
              <p:nvSpPr>
                <p:cNvPr id="9467" name="Google Shape;9467;p78"/>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78"/>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9" name="Google Shape;9469;p78"/>
              <p:cNvGrpSpPr/>
              <p:nvPr/>
            </p:nvGrpSpPr>
            <p:grpSpPr>
              <a:xfrm>
                <a:off x="4380510" y="3065882"/>
                <a:ext cx="31405" cy="26938"/>
                <a:chOff x="4380510" y="3065882"/>
                <a:chExt cx="31405" cy="26938"/>
              </a:xfrm>
            </p:grpSpPr>
            <p:sp>
              <p:nvSpPr>
                <p:cNvPr id="9470" name="Google Shape;9470;p78"/>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78"/>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72" name="Google Shape;9472;p78"/>
            <p:cNvGrpSpPr/>
            <p:nvPr/>
          </p:nvGrpSpPr>
          <p:grpSpPr>
            <a:xfrm>
              <a:off x="4558998" y="3188237"/>
              <a:ext cx="1280131" cy="1052746"/>
              <a:chOff x="4558998" y="3188237"/>
              <a:chExt cx="1280131" cy="1052746"/>
            </a:xfrm>
          </p:grpSpPr>
          <p:sp>
            <p:nvSpPr>
              <p:cNvPr id="9473" name="Google Shape;9473;p78"/>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74" name="Google Shape;9474;p78"/>
              <p:cNvGrpSpPr/>
              <p:nvPr/>
            </p:nvGrpSpPr>
            <p:grpSpPr>
              <a:xfrm>
                <a:off x="4579164" y="3203653"/>
                <a:ext cx="1244833" cy="1020397"/>
                <a:chOff x="4579164" y="3203653"/>
                <a:chExt cx="1244833" cy="1020397"/>
              </a:xfrm>
            </p:grpSpPr>
            <p:sp>
              <p:nvSpPr>
                <p:cNvPr id="9475" name="Google Shape;9475;p78"/>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78"/>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77" name="Google Shape;9477;p78"/>
                <p:cNvGrpSpPr/>
                <p:nvPr/>
              </p:nvGrpSpPr>
              <p:grpSpPr>
                <a:xfrm>
                  <a:off x="4579164" y="3203653"/>
                  <a:ext cx="1244833" cy="1020397"/>
                  <a:chOff x="4579164" y="3203653"/>
                  <a:chExt cx="1244833" cy="1020397"/>
                </a:xfrm>
              </p:grpSpPr>
              <p:sp>
                <p:nvSpPr>
                  <p:cNvPr id="9478" name="Google Shape;9478;p78"/>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78"/>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80" name="Google Shape;9480;p78"/>
                  <p:cNvGrpSpPr/>
                  <p:nvPr/>
                </p:nvGrpSpPr>
                <p:grpSpPr>
                  <a:xfrm>
                    <a:off x="4579164" y="3203653"/>
                    <a:ext cx="1244833" cy="1020397"/>
                    <a:chOff x="4579164" y="3203653"/>
                    <a:chExt cx="1244833" cy="1020397"/>
                  </a:xfrm>
                </p:grpSpPr>
                <p:sp>
                  <p:nvSpPr>
                    <p:cNvPr id="9481" name="Google Shape;9481;p78"/>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78"/>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78"/>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78"/>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78"/>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78"/>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78"/>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78"/>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89" name="Google Shape;9489;p78"/>
                    <p:cNvGrpSpPr/>
                    <p:nvPr/>
                  </p:nvGrpSpPr>
                  <p:grpSpPr>
                    <a:xfrm>
                      <a:off x="4579164" y="3203653"/>
                      <a:ext cx="1244833" cy="1020397"/>
                      <a:chOff x="4579164" y="3203653"/>
                      <a:chExt cx="1244833" cy="1020397"/>
                    </a:xfrm>
                  </p:grpSpPr>
                  <p:sp>
                    <p:nvSpPr>
                      <p:cNvPr id="9490" name="Google Shape;9490;p78"/>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78"/>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78"/>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78"/>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78"/>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78"/>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78"/>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78"/>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78"/>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78"/>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78"/>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78"/>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78"/>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78"/>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04" name="Google Shape;9504;p78"/>
                      <p:cNvGrpSpPr/>
                      <p:nvPr/>
                    </p:nvGrpSpPr>
                    <p:grpSpPr>
                      <a:xfrm>
                        <a:off x="4579164" y="3203653"/>
                        <a:ext cx="1244833" cy="1020397"/>
                        <a:chOff x="4579164" y="3203653"/>
                        <a:chExt cx="1244833" cy="1020397"/>
                      </a:xfrm>
                    </p:grpSpPr>
                    <p:sp>
                      <p:nvSpPr>
                        <p:cNvPr id="9505" name="Google Shape;9505;p78"/>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78"/>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78"/>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78"/>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78"/>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78"/>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78"/>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78"/>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78"/>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78"/>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78"/>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78"/>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78"/>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78"/>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78"/>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78"/>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78"/>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78"/>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78"/>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78"/>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78"/>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78"/>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78"/>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78"/>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29" name="Google Shape;9529;p78"/>
                        <p:cNvGrpSpPr/>
                        <p:nvPr/>
                      </p:nvGrpSpPr>
                      <p:grpSpPr>
                        <a:xfrm>
                          <a:off x="4579164" y="3203653"/>
                          <a:ext cx="1244833" cy="1020397"/>
                          <a:chOff x="4579164" y="3203653"/>
                          <a:chExt cx="1244833" cy="1020397"/>
                        </a:xfrm>
                      </p:grpSpPr>
                      <p:sp>
                        <p:nvSpPr>
                          <p:cNvPr id="9530" name="Google Shape;9530;p78"/>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31" name="Google Shape;9531;p78"/>
                          <p:cNvGrpSpPr/>
                          <p:nvPr/>
                        </p:nvGrpSpPr>
                        <p:grpSpPr>
                          <a:xfrm>
                            <a:off x="4579164" y="3203653"/>
                            <a:ext cx="1244833" cy="1020397"/>
                            <a:chOff x="4579164" y="3203653"/>
                            <a:chExt cx="1244833" cy="1020397"/>
                          </a:xfrm>
                        </p:grpSpPr>
                        <p:sp>
                          <p:nvSpPr>
                            <p:cNvPr id="9532" name="Google Shape;9532;p78"/>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78"/>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78"/>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78"/>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78"/>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78"/>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78"/>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39" name="Google Shape;9539;p78"/>
                            <p:cNvGrpSpPr/>
                            <p:nvPr/>
                          </p:nvGrpSpPr>
                          <p:grpSpPr>
                            <a:xfrm>
                              <a:off x="4579164" y="3203653"/>
                              <a:ext cx="1244833" cy="1020397"/>
                              <a:chOff x="4579164" y="3203653"/>
                              <a:chExt cx="1244833" cy="1020397"/>
                            </a:xfrm>
                          </p:grpSpPr>
                          <p:sp>
                            <p:nvSpPr>
                              <p:cNvPr id="9540" name="Google Shape;9540;p78"/>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78"/>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78"/>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78"/>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78"/>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78"/>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78"/>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78"/>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78"/>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78"/>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78"/>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78"/>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78"/>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53" name="Google Shape;9553;p78"/>
                              <p:cNvGrpSpPr/>
                              <p:nvPr/>
                            </p:nvGrpSpPr>
                            <p:grpSpPr>
                              <a:xfrm>
                                <a:off x="4579164" y="3203653"/>
                                <a:ext cx="1244833" cy="1020397"/>
                                <a:chOff x="4579164" y="3203653"/>
                                <a:chExt cx="1244833" cy="1020397"/>
                              </a:xfrm>
                            </p:grpSpPr>
                            <p:sp>
                              <p:nvSpPr>
                                <p:cNvPr id="9554" name="Google Shape;9554;p78"/>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78"/>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78"/>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78"/>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78"/>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78"/>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78"/>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61" name="Google Shape;9561;p78"/>
                                <p:cNvGrpSpPr/>
                                <p:nvPr/>
                              </p:nvGrpSpPr>
                              <p:grpSpPr>
                                <a:xfrm>
                                  <a:off x="4579164" y="3203653"/>
                                  <a:ext cx="1244833" cy="1020397"/>
                                  <a:chOff x="4579164" y="3203653"/>
                                  <a:chExt cx="1244833" cy="1020397"/>
                                </a:xfrm>
                              </p:grpSpPr>
                              <p:sp>
                                <p:nvSpPr>
                                  <p:cNvPr id="9562" name="Google Shape;9562;p78"/>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78"/>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78"/>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78"/>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78"/>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67" name="Google Shape;9567;p78"/>
                                  <p:cNvGrpSpPr/>
                                  <p:nvPr/>
                                </p:nvGrpSpPr>
                                <p:grpSpPr>
                                  <a:xfrm>
                                    <a:off x="4579164" y="3203653"/>
                                    <a:ext cx="1244833" cy="1020397"/>
                                    <a:chOff x="4579164" y="3203653"/>
                                    <a:chExt cx="1244833" cy="1020397"/>
                                  </a:xfrm>
                                </p:grpSpPr>
                                <p:sp>
                                  <p:nvSpPr>
                                    <p:cNvPr id="9568" name="Google Shape;9568;p78"/>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78"/>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78"/>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78"/>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9572" name="Google Shape;9572;p78"/>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78"/>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78"/>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9575" name="Google Shape;9575;p78"/>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9576" name="Google Shape;9576;p78"/>
              <p:cNvGrpSpPr/>
              <p:nvPr/>
            </p:nvGrpSpPr>
            <p:grpSpPr>
              <a:xfrm>
                <a:off x="4595437" y="3598775"/>
                <a:ext cx="37776" cy="32451"/>
                <a:chOff x="4595437" y="3598775"/>
                <a:chExt cx="37776" cy="32451"/>
              </a:xfrm>
            </p:grpSpPr>
            <p:sp>
              <p:nvSpPr>
                <p:cNvPr id="9577" name="Google Shape;9577;p78"/>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78"/>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9" name="Google Shape;9579;p78"/>
              <p:cNvGrpSpPr/>
              <p:nvPr/>
            </p:nvGrpSpPr>
            <p:grpSpPr>
              <a:xfrm>
                <a:off x="4641864" y="3524443"/>
                <a:ext cx="37776" cy="32380"/>
                <a:chOff x="4641864" y="3524443"/>
                <a:chExt cx="37776" cy="32380"/>
              </a:xfrm>
            </p:grpSpPr>
            <p:sp>
              <p:nvSpPr>
                <p:cNvPr id="9580" name="Google Shape;9580;p78"/>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78"/>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2" name="Google Shape;9582;p78"/>
              <p:cNvGrpSpPr/>
              <p:nvPr/>
            </p:nvGrpSpPr>
            <p:grpSpPr>
              <a:xfrm>
                <a:off x="4648431" y="3893901"/>
                <a:ext cx="37776" cy="32357"/>
                <a:chOff x="4648431" y="3893901"/>
                <a:chExt cx="37776" cy="32357"/>
              </a:xfrm>
            </p:grpSpPr>
            <p:sp>
              <p:nvSpPr>
                <p:cNvPr id="9583" name="Google Shape;9583;p78"/>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78"/>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5" name="Google Shape;9585;p78"/>
              <p:cNvGrpSpPr/>
              <p:nvPr/>
            </p:nvGrpSpPr>
            <p:grpSpPr>
              <a:xfrm>
                <a:off x="4567752" y="3722908"/>
                <a:ext cx="37870" cy="32380"/>
                <a:chOff x="4567752" y="3722908"/>
                <a:chExt cx="37870" cy="32380"/>
              </a:xfrm>
            </p:grpSpPr>
            <p:sp>
              <p:nvSpPr>
                <p:cNvPr id="9586" name="Google Shape;9586;p78"/>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78"/>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8" name="Google Shape;9588;p78"/>
              <p:cNvGrpSpPr/>
              <p:nvPr/>
            </p:nvGrpSpPr>
            <p:grpSpPr>
              <a:xfrm>
                <a:off x="4617506" y="3652052"/>
                <a:ext cx="37783" cy="32357"/>
                <a:chOff x="4617506" y="3652052"/>
                <a:chExt cx="37783" cy="32357"/>
              </a:xfrm>
            </p:grpSpPr>
            <p:sp>
              <p:nvSpPr>
                <p:cNvPr id="9589" name="Google Shape;9589;p78"/>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78"/>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1" name="Google Shape;9591;p78"/>
              <p:cNvGrpSpPr/>
              <p:nvPr/>
            </p:nvGrpSpPr>
            <p:grpSpPr>
              <a:xfrm>
                <a:off x="4739005" y="3554149"/>
                <a:ext cx="37870" cy="32357"/>
                <a:chOff x="4739005" y="3554149"/>
                <a:chExt cx="37870" cy="32357"/>
              </a:xfrm>
            </p:grpSpPr>
            <p:sp>
              <p:nvSpPr>
                <p:cNvPr id="9592" name="Google Shape;9592;p78"/>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78"/>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4" name="Google Shape;9594;p78"/>
              <p:cNvGrpSpPr/>
              <p:nvPr/>
            </p:nvGrpSpPr>
            <p:grpSpPr>
              <a:xfrm>
                <a:off x="4806557" y="3630258"/>
                <a:ext cx="37776" cy="32364"/>
                <a:chOff x="4806557" y="3630258"/>
                <a:chExt cx="37776" cy="32364"/>
              </a:xfrm>
            </p:grpSpPr>
            <p:sp>
              <p:nvSpPr>
                <p:cNvPr id="9595" name="Google Shape;9595;p78"/>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78"/>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7" name="Google Shape;9597;p78"/>
              <p:cNvGrpSpPr/>
              <p:nvPr/>
            </p:nvGrpSpPr>
            <p:grpSpPr>
              <a:xfrm>
                <a:off x="4737007" y="4004357"/>
                <a:ext cx="37870" cy="32357"/>
                <a:chOff x="4737007" y="4004357"/>
                <a:chExt cx="37870" cy="32357"/>
              </a:xfrm>
            </p:grpSpPr>
            <p:sp>
              <p:nvSpPr>
                <p:cNvPr id="9598" name="Google Shape;9598;p78"/>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78"/>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0" name="Google Shape;9600;p78"/>
              <p:cNvGrpSpPr/>
              <p:nvPr/>
            </p:nvGrpSpPr>
            <p:grpSpPr>
              <a:xfrm>
                <a:off x="4773634" y="4208627"/>
                <a:ext cx="37776" cy="32357"/>
                <a:chOff x="4773634" y="4208627"/>
                <a:chExt cx="37776" cy="32357"/>
              </a:xfrm>
            </p:grpSpPr>
            <p:sp>
              <p:nvSpPr>
                <p:cNvPr id="9601" name="Google Shape;9601;p78"/>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78"/>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3" name="Google Shape;9603;p78"/>
              <p:cNvGrpSpPr/>
              <p:nvPr/>
            </p:nvGrpSpPr>
            <p:grpSpPr>
              <a:xfrm>
                <a:off x="4888282" y="4074764"/>
                <a:ext cx="37776" cy="32451"/>
                <a:chOff x="4888282" y="4074764"/>
                <a:chExt cx="37776" cy="32451"/>
              </a:xfrm>
            </p:grpSpPr>
            <p:sp>
              <p:nvSpPr>
                <p:cNvPr id="9604" name="Google Shape;9604;p78"/>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78"/>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6" name="Google Shape;9606;p78"/>
              <p:cNvGrpSpPr/>
              <p:nvPr/>
            </p:nvGrpSpPr>
            <p:grpSpPr>
              <a:xfrm>
                <a:off x="4901315" y="3804271"/>
                <a:ext cx="37776" cy="32364"/>
                <a:chOff x="4901315" y="3804271"/>
                <a:chExt cx="37776" cy="32364"/>
              </a:xfrm>
            </p:grpSpPr>
            <p:sp>
              <p:nvSpPr>
                <p:cNvPr id="9607" name="Google Shape;9607;p78"/>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78"/>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9" name="Google Shape;9609;p78"/>
              <p:cNvGrpSpPr/>
              <p:nvPr/>
            </p:nvGrpSpPr>
            <p:grpSpPr>
              <a:xfrm>
                <a:off x="4866394" y="3715035"/>
                <a:ext cx="37846" cy="32357"/>
                <a:chOff x="4866394" y="3715035"/>
                <a:chExt cx="37846" cy="32357"/>
              </a:xfrm>
            </p:grpSpPr>
            <p:sp>
              <p:nvSpPr>
                <p:cNvPr id="9610" name="Google Shape;9610;p78"/>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78"/>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2" name="Google Shape;9612;p78"/>
              <p:cNvGrpSpPr/>
              <p:nvPr/>
            </p:nvGrpSpPr>
            <p:grpSpPr>
              <a:xfrm>
                <a:off x="4979233" y="3839798"/>
                <a:ext cx="37878" cy="32420"/>
                <a:chOff x="4979233" y="3839798"/>
                <a:chExt cx="37878" cy="32420"/>
              </a:xfrm>
            </p:grpSpPr>
            <p:sp>
              <p:nvSpPr>
                <p:cNvPr id="9613" name="Google Shape;9613;p78"/>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78"/>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5" name="Google Shape;9615;p78"/>
              <p:cNvGrpSpPr/>
              <p:nvPr/>
            </p:nvGrpSpPr>
            <p:grpSpPr>
              <a:xfrm>
                <a:off x="4790662" y="3679147"/>
                <a:ext cx="37783" cy="32380"/>
                <a:chOff x="4790662" y="3679147"/>
                <a:chExt cx="37783" cy="32380"/>
              </a:xfrm>
            </p:grpSpPr>
            <p:sp>
              <p:nvSpPr>
                <p:cNvPr id="9616" name="Google Shape;9616;p78"/>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78"/>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8" name="Google Shape;9618;p78"/>
              <p:cNvGrpSpPr/>
              <p:nvPr/>
            </p:nvGrpSpPr>
            <p:grpSpPr>
              <a:xfrm>
                <a:off x="4857263" y="3557861"/>
                <a:ext cx="37776" cy="32357"/>
                <a:chOff x="4857263" y="3557861"/>
                <a:chExt cx="37776" cy="32357"/>
              </a:xfrm>
            </p:grpSpPr>
            <p:sp>
              <p:nvSpPr>
                <p:cNvPr id="9619" name="Google Shape;9619;p78"/>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78"/>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1" name="Google Shape;9621;p78"/>
              <p:cNvGrpSpPr/>
              <p:nvPr/>
            </p:nvGrpSpPr>
            <p:grpSpPr>
              <a:xfrm>
                <a:off x="4883902" y="3648033"/>
                <a:ext cx="37783" cy="32380"/>
                <a:chOff x="4883902" y="3648033"/>
                <a:chExt cx="37783" cy="32380"/>
              </a:xfrm>
            </p:grpSpPr>
            <p:sp>
              <p:nvSpPr>
                <p:cNvPr id="9622" name="Google Shape;9622;p78"/>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78"/>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4" name="Google Shape;9624;p78"/>
              <p:cNvGrpSpPr/>
              <p:nvPr/>
            </p:nvGrpSpPr>
            <p:grpSpPr>
              <a:xfrm>
                <a:off x="4907780" y="3347220"/>
                <a:ext cx="37878" cy="32357"/>
                <a:chOff x="4907780" y="3347220"/>
                <a:chExt cx="37878" cy="32357"/>
              </a:xfrm>
            </p:grpSpPr>
            <p:sp>
              <p:nvSpPr>
                <p:cNvPr id="9625" name="Google Shape;9625;p78"/>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78"/>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7" name="Google Shape;9627;p78"/>
              <p:cNvGrpSpPr/>
              <p:nvPr/>
            </p:nvGrpSpPr>
            <p:grpSpPr>
              <a:xfrm>
                <a:off x="5065048" y="3738150"/>
                <a:ext cx="37783" cy="32364"/>
                <a:chOff x="5065048" y="3738150"/>
                <a:chExt cx="37783" cy="32364"/>
              </a:xfrm>
            </p:grpSpPr>
            <p:sp>
              <p:nvSpPr>
                <p:cNvPr id="9628" name="Google Shape;9628;p78"/>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78"/>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0" name="Google Shape;9630;p78"/>
              <p:cNvGrpSpPr/>
              <p:nvPr/>
            </p:nvGrpSpPr>
            <p:grpSpPr>
              <a:xfrm>
                <a:off x="5071616" y="3284615"/>
                <a:ext cx="37783" cy="32357"/>
                <a:chOff x="5071616" y="3284615"/>
                <a:chExt cx="37783" cy="32357"/>
              </a:xfrm>
            </p:grpSpPr>
            <p:sp>
              <p:nvSpPr>
                <p:cNvPr id="9631" name="Google Shape;9631;p78"/>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78"/>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3" name="Google Shape;9633;p78"/>
              <p:cNvGrpSpPr/>
              <p:nvPr/>
            </p:nvGrpSpPr>
            <p:grpSpPr>
              <a:xfrm>
                <a:off x="5389291" y="3759921"/>
                <a:ext cx="37783" cy="32380"/>
                <a:chOff x="5389291" y="3759921"/>
                <a:chExt cx="37783" cy="32380"/>
              </a:xfrm>
            </p:grpSpPr>
            <p:sp>
              <p:nvSpPr>
                <p:cNvPr id="9634" name="Google Shape;9634;p78"/>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78"/>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6" name="Google Shape;9636;p78"/>
              <p:cNvGrpSpPr/>
              <p:nvPr/>
            </p:nvGrpSpPr>
            <p:grpSpPr>
              <a:xfrm>
                <a:off x="5431534" y="3632932"/>
                <a:ext cx="37878" cy="32451"/>
                <a:chOff x="5431534" y="3632932"/>
                <a:chExt cx="37878" cy="32451"/>
              </a:xfrm>
            </p:grpSpPr>
            <p:sp>
              <p:nvSpPr>
                <p:cNvPr id="9637" name="Google Shape;9637;p78"/>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78"/>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9" name="Google Shape;9639;p78"/>
              <p:cNvGrpSpPr/>
              <p:nvPr/>
            </p:nvGrpSpPr>
            <p:grpSpPr>
              <a:xfrm>
                <a:off x="5540755" y="3544829"/>
                <a:ext cx="37783" cy="32357"/>
                <a:chOff x="5540755" y="3544829"/>
                <a:chExt cx="37783" cy="32357"/>
              </a:xfrm>
            </p:grpSpPr>
            <p:sp>
              <p:nvSpPr>
                <p:cNvPr id="9640" name="Google Shape;9640;p78"/>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78"/>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2" name="Google Shape;9642;p78"/>
              <p:cNvGrpSpPr/>
              <p:nvPr/>
            </p:nvGrpSpPr>
            <p:grpSpPr>
              <a:xfrm>
                <a:off x="5579293" y="3412107"/>
                <a:ext cx="37776" cy="32357"/>
                <a:chOff x="5579293" y="3412107"/>
                <a:chExt cx="37776" cy="32357"/>
              </a:xfrm>
            </p:grpSpPr>
            <p:sp>
              <p:nvSpPr>
                <p:cNvPr id="9643" name="Google Shape;9643;p78"/>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78"/>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5" name="Google Shape;9645;p78"/>
              <p:cNvGrpSpPr/>
              <p:nvPr/>
            </p:nvGrpSpPr>
            <p:grpSpPr>
              <a:xfrm>
                <a:off x="5801346" y="3284615"/>
                <a:ext cx="37783" cy="32357"/>
                <a:chOff x="5801346" y="3284615"/>
                <a:chExt cx="37783" cy="32357"/>
              </a:xfrm>
            </p:grpSpPr>
            <p:sp>
              <p:nvSpPr>
                <p:cNvPr id="9646" name="Google Shape;9646;p78"/>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78"/>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8" name="Google Shape;9648;p78"/>
              <p:cNvGrpSpPr/>
              <p:nvPr/>
            </p:nvGrpSpPr>
            <p:grpSpPr>
              <a:xfrm>
                <a:off x="5763578" y="3399067"/>
                <a:ext cx="37776" cy="32364"/>
                <a:chOff x="5763578" y="3399067"/>
                <a:chExt cx="37776" cy="32364"/>
              </a:xfrm>
            </p:grpSpPr>
            <p:sp>
              <p:nvSpPr>
                <p:cNvPr id="9649" name="Google Shape;9649;p78"/>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78"/>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1" name="Google Shape;9651;p78"/>
              <p:cNvGrpSpPr/>
              <p:nvPr/>
            </p:nvGrpSpPr>
            <p:grpSpPr>
              <a:xfrm>
                <a:off x="5395858" y="3230952"/>
                <a:ext cx="37776" cy="32364"/>
                <a:chOff x="5395858" y="3230952"/>
                <a:chExt cx="37776" cy="32364"/>
              </a:xfrm>
            </p:grpSpPr>
            <p:sp>
              <p:nvSpPr>
                <p:cNvPr id="9652" name="Google Shape;9652;p78"/>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78"/>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4" name="Google Shape;9654;p78"/>
              <p:cNvGrpSpPr/>
              <p:nvPr/>
            </p:nvGrpSpPr>
            <p:grpSpPr>
              <a:xfrm>
                <a:off x="5264088" y="3188237"/>
                <a:ext cx="37776" cy="32357"/>
                <a:chOff x="5264088" y="3188237"/>
                <a:chExt cx="37776" cy="32357"/>
              </a:xfrm>
            </p:grpSpPr>
            <p:sp>
              <p:nvSpPr>
                <p:cNvPr id="9655" name="Google Shape;9655;p78"/>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78"/>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7" name="Google Shape;9657;p78"/>
              <p:cNvGrpSpPr/>
              <p:nvPr/>
            </p:nvGrpSpPr>
            <p:grpSpPr>
              <a:xfrm>
                <a:off x="5585758" y="3237425"/>
                <a:ext cx="37878" cy="32357"/>
                <a:chOff x="5585758" y="3237425"/>
                <a:chExt cx="37878" cy="32357"/>
              </a:xfrm>
            </p:grpSpPr>
            <p:sp>
              <p:nvSpPr>
                <p:cNvPr id="9658" name="Google Shape;9658;p78"/>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78"/>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0" name="Google Shape;9660;p78"/>
              <p:cNvGrpSpPr/>
              <p:nvPr/>
            </p:nvGrpSpPr>
            <p:grpSpPr>
              <a:xfrm>
                <a:off x="4874196" y="3291088"/>
                <a:ext cx="37878" cy="32451"/>
                <a:chOff x="4874196" y="3291088"/>
                <a:chExt cx="37878" cy="32451"/>
              </a:xfrm>
            </p:grpSpPr>
            <p:sp>
              <p:nvSpPr>
                <p:cNvPr id="9661" name="Google Shape;9661;p78"/>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78"/>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3" name="Google Shape;9663;p78"/>
              <p:cNvGrpSpPr/>
              <p:nvPr/>
            </p:nvGrpSpPr>
            <p:grpSpPr>
              <a:xfrm>
                <a:off x="5197770" y="3785466"/>
                <a:ext cx="37783" cy="32427"/>
                <a:chOff x="5197770" y="3785466"/>
                <a:chExt cx="37783" cy="32427"/>
              </a:xfrm>
            </p:grpSpPr>
            <p:sp>
              <p:nvSpPr>
                <p:cNvPr id="9664" name="Google Shape;9664;p78"/>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78"/>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6" name="Google Shape;9666;p78"/>
              <p:cNvGrpSpPr/>
              <p:nvPr/>
            </p:nvGrpSpPr>
            <p:grpSpPr>
              <a:xfrm>
                <a:off x="5177699" y="3492117"/>
                <a:ext cx="37776" cy="32357"/>
                <a:chOff x="5177699" y="3492117"/>
                <a:chExt cx="37776" cy="32357"/>
              </a:xfrm>
            </p:grpSpPr>
            <p:sp>
              <p:nvSpPr>
                <p:cNvPr id="9667" name="Google Shape;9667;p78"/>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78"/>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9" name="Google Shape;9669;p78"/>
              <p:cNvGrpSpPr/>
              <p:nvPr/>
            </p:nvGrpSpPr>
            <p:grpSpPr>
              <a:xfrm>
                <a:off x="5349431" y="3622346"/>
                <a:ext cx="37870" cy="32380"/>
                <a:chOff x="5349431" y="3622346"/>
                <a:chExt cx="37870" cy="32380"/>
              </a:xfrm>
            </p:grpSpPr>
            <p:sp>
              <p:nvSpPr>
                <p:cNvPr id="9670" name="Google Shape;9670;p78"/>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78"/>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2" name="Google Shape;9672;p78"/>
              <p:cNvGrpSpPr/>
              <p:nvPr/>
            </p:nvGrpSpPr>
            <p:grpSpPr>
              <a:xfrm>
                <a:off x="5068855" y="3563980"/>
                <a:ext cx="53954" cy="46223"/>
                <a:chOff x="5068855" y="3563980"/>
                <a:chExt cx="53954" cy="46223"/>
              </a:xfrm>
            </p:grpSpPr>
            <p:sp>
              <p:nvSpPr>
                <p:cNvPr id="9673" name="Google Shape;9673;p78"/>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78"/>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5" name="Google Shape;9675;p78"/>
              <p:cNvGrpSpPr/>
              <p:nvPr/>
            </p:nvGrpSpPr>
            <p:grpSpPr>
              <a:xfrm>
                <a:off x="5037654" y="3392507"/>
                <a:ext cx="37870" cy="32451"/>
                <a:chOff x="5037654" y="3392507"/>
                <a:chExt cx="37870" cy="32451"/>
              </a:xfrm>
            </p:grpSpPr>
            <p:sp>
              <p:nvSpPr>
                <p:cNvPr id="9676" name="Google Shape;9676;p78"/>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78"/>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8" name="Google Shape;9678;p78"/>
              <p:cNvGrpSpPr/>
              <p:nvPr/>
            </p:nvGrpSpPr>
            <p:grpSpPr>
              <a:xfrm>
                <a:off x="5456560" y="3368629"/>
                <a:ext cx="37870" cy="32451"/>
                <a:chOff x="5456560" y="3368629"/>
                <a:chExt cx="37870" cy="32451"/>
              </a:xfrm>
            </p:grpSpPr>
            <p:sp>
              <p:nvSpPr>
                <p:cNvPr id="9679" name="Google Shape;9679;p78"/>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78"/>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1" name="Google Shape;9681;p78"/>
              <p:cNvGrpSpPr/>
              <p:nvPr/>
            </p:nvGrpSpPr>
            <p:grpSpPr>
              <a:xfrm>
                <a:off x="4755749" y="3501516"/>
                <a:ext cx="46246" cy="39608"/>
                <a:chOff x="4755749" y="3501516"/>
                <a:chExt cx="46246" cy="39608"/>
              </a:xfrm>
            </p:grpSpPr>
            <p:sp>
              <p:nvSpPr>
                <p:cNvPr id="9682" name="Google Shape;9682;p78"/>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78"/>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4" name="Google Shape;9684;p78"/>
              <p:cNvGrpSpPr/>
              <p:nvPr/>
            </p:nvGrpSpPr>
            <p:grpSpPr>
              <a:xfrm>
                <a:off x="4681346" y="3485582"/>
                <a:ext cx="37783" cy="32427"/>
                <a:chOff x="4681346" y="3485582"/>
                <a:chExt cx="37783" cy="32427"/>
              </a:xfrm>
            </p:grpSpPr>
            <p:sp>
              <p:nvSpPr>
                <p:cNvPr id="9685" name="Google Shape;9685;p78"/>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78"/>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7" name="Google Shape;9687;p78"/>
              <p:cNvGrpSpPr/>
              <p:nvPr/>
            </p:nvGrpSpPr>
            <p:grpSpPr>
              <a:xfrm>
                <a:off x="4767067" y="3291088"/>
                <a:ext cx="37878" cy="32451"/>
                <a:chOff x="4767067" y="3291088"/>
                <a:chExt cx="37878" cy="32451"/>
              </a:xfrm>
            </p:grpSpPr>
            <p:sp>
              <p:nvSpPr>
                <p:cNvPr id="9688" name="Google Shape;9688;p78"/>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78"/>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0" name="Google Shape;9690;p78"/>
              <p:cNvGrpSpPr/>
              <p:nvPr/>
            </p:nvGrpSpPr>
            <p:grpSpPr>
              <a:xfrm>
                <a:off x="4687819" y="3405539"/>
                <a:ext cx="37776" cy="32451"/>
                <a:chOff x="4687819" y="3405539"/>
                <a:chExt cx="37776" cy="32451"/>
              </a:xfrm>
            </p:grpSpPr>
            <p:sp>
              <p:nvSpPr>
                <p:cNvPr id="9691" name="Google Shape;9691;p78"/>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78"/>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3" name="Google Shape;9693;p78"/>
              <p:cNvGrpSpPr/>
              <p:nvPr/>
            </p:nvGrpSpPr>
            <p:grpSpPr>
              <a:xfrm>
                <a:off x="4923101" y="3444809"/>
                <a:ext cx="52813" cy="45318"/>
                <a:chOff x="4923101" y="3444809"/>
                <a:chExt cx="52813" cy="45318"/>
              </a:xfrm>
            </p:grpSpPr>
            <p:sp>
              <p:nvSpPr>
                <p:cNvPr id="9694" name="Google Shape;9694;p78"/>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78"/>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6" name="Google Shape;9696;p78"/>
              <p:cNvGrpSpPr/>
              <p:nvPr/>
            </p:nvGrpSpPr>
            <p:grpSpPr>
              <a:xfrm>
                <a:off x="4846040" y="3654750"/>
                <a:ext cx="31405" cy="26993"/>
                <a:chOff x="4846040" y="3654750"/>
                <a:chExt cx="31405" cy="26993"/>
              </a:xfrm>
            </p:grpSpPr>
            <p:sp>
              <p:nvSpPr>
                <p:cNvPr id="9697" name="Google Shape;9697;p78"/>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78"/>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9" name="Google Shape;9699;p78"/>
              <p:cNvGrpSpPr/>
              <p:nvPr/>
            </p:nvGrpSpPr>
            <p:grpSpPr>
              <a:xfrm>
                <a:off x="4925673" y="3691700"/>
                <a:ext cx="40253" cy="34472"/>
                <a:chOff x="4925673" y="3691700"/>
                <a:chExt cx="40253" cy="34472"/>
              </a:xfrm>
            </p:grpSpPr>
            <p:sp>
              <p:nvSpPr>
                <p:cNvPr id="9700" name="Google Shape;9700;p78"/>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78"/>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2" name="Google Shape;9702;p78"/>
              <p:cNvGrpSpPr/>
              <p:nvPr/>
            </p:nvGrpSpPr>
            <p:grpSpPr>
              <a:xfrm>
                <a:off x="4894653" y="3740848"/>
                <a:ext cx="31405" cy="26906"/>
                <a:chOff x="4894653" y="3740848"/>
                <a:chExt cx="31405" cy="26906"/>
              </a:xfrm>
            </p:grpSpPr>
            <p:sp>
              <p:nvSpPr>
                <p:cNvPr id="9703" name="Google Shape;9703;p78"/>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78"/>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5" name="Google Shape;9705;p78"/>
              <p:cNvGrpSpPr/>
              <p:nvPr/>
            </p:nvGrpSpPr>
            <p:grpSpPr>
              <a:xfrm>
                <a:off x="4962300" y="3696348"/>
                <a:ext cx="38255" cy="32773"/>
                <a:chOff x="4962300" y="3696348"/>
                <a:chExt cx="38255" cy="32773"/>
              </a:xfrm>
            </p:grpSpPr>
            <p:sp>
              <p:nvSpPr>
                <p:cNvPr id="9706" name="Google Shape;9706;p78"/>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78"/>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8" name="Google Shape;9708;p78"/>
              <p:cNvGrpSpPr/>
              <p:nvPr/>
            </p:nvGrpSpPr>
            <p:grpSpPr>
              <a:xfrm>
                <a:off x="4980185" y="3743349"/>
                <a:ext cx="31499" cy="26969"/>
                <a:chOff x="4980185" y="3743349"/>
                <a:chExt cx="31499" cy="26969"/>
              </a:xfrm>
            </p:grpSpPr>
            <p:sp>
              <p:nvSpPr>
                <p:cNvPr id="9709" name="Google Shape;9709;p78"/>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78"/>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1" name="Google Shape;9711;p78"/>
              <p:cNvGrpSpPr/>
              <p:nvPr/>
            </p:nvGrpSpPr>
            <p:grpSpPr>
              <a:xfrm>
                <a:off x="5013768" y="3734312"/>
                <a:ext cx="31499" cy="26969"/>
                <a:chOff x="5013768" y="3734312"/>
                <a:chExt cx="31499" cy="26969"/>
              </a:xfrm>
            </p:grpSpPr>
            <p:sp>
              <p:nvSpPr>
                <p:cNvPr id="9712" name="Google Shape;9712;p78"/>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78"/>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4" name="Google Shape;9714;p78"/>
              <p:cNvGrpSpPr/>
              <p:nvPr/>
            </p:nvGrpSpPr>
            <p:grpSpPr>
              <a:xfrm>
                <a:off x="5036703" y="3764545"/>
                <a:ext cx="31499" cy="26898"/>
                <a:chOff x="5036703" y="3764545"/>
                <a:chExt cx="31499" cy="26898"/>
              </a:xfrm>
            </p:grpSpPr>
            <p:sp>
              <p:nvSpPr>
                <p:cNvPr id="9715" name="Google Shape;9715;p78"/>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78"/>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7" name="Google Shape;9717;p78"/>
              <p:cNvGrpSpPr/>
              <p:nvPr/>
            </p:nvGrpSpPr>
            <p:grpSpPr>
              <a:xfrm>
                <a:off x="4953546" y="3768352"/>
                <a:ext cx="31405" cy="26898"/>
                <a:chOff x="4953546" y="3768352"/>
                <a:chExt cx="31405" cy="26898"/>
              </a:xfrm>
            </p:grpSpPr>
            <p:sp>
              <p:nvSpPr>
                <p:cNvPr id="9718" name="Google Shape;9718;p78"/>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78"/>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0" name="Google Shape;9720;p78"/>
              <p:cNvGrpSpPr/>
              <p:nvPr/>
            </p:nvGrpSpPr>
            <p:grpSpPr>
              <a:xfrm>
                <a:off x="4964770" y="3814016"/>
                <a:ext cx="31499" cy="26993"/>
                <a:chOff x="4964770" y="3814016"/>
                <a:chExt cx="31499" cy="26993"/>
              </a:xfrm>
            </p:grpSpPr>
            <p:sp>
              <p:nvSpPr>
                <p:cNvPr id="9721" name="Google Shape;9721;p78"/>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78"/>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3" name="Google Shape;9723;p78"/>
              <p:cNvGrpSpPr/>
              <p:nvPr/>
            </p:nvGrpSpPr>
            <p:grpSpPr>
              <a:xfrm>
                <a:off x="4923290" y="3800504"/>
                <a:ext cx="31468" cy="26898"/>
                <a:chOff x="4923290" y="3800504"/>
                <a:chExt cx="31468" cy="26898"/>
              </a:xfrm>
            </p:grpSpPr>
            <p:sp>
              <p:nvSpPr>
                <p:cNvPr id="9724" name="Google Shape;9724;p78"/>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78"/>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6" name="Google Shape;9726;p78"/>
              <p:cNvGrpSpPr/>
              <p:nvPr/>
            </p:nvGrpSpPr>
            <p:grpSpPr>
              <a:xfrm>
                <a:off x="5108534" y="3650943"/>
                <a:ext cx="31405" cy="26993"/>
                <a:chOff x="5108534" y="3650943"/>
                <a:chExt cx="31405" cy="26993"/>
              </a:xfrm>
            </p:grpSpPr>
            <p:sp>
              <p:nvSpPr>
                <p:cNvPr id="9727" name="Google Shape;9727;p78"/>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78"/>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9" name="Google Shape;9729;p78"/>
              <p:cNvGrpSpPr/>
              <p:nvPr/>
            </p:nvGrpSpPr>
            <p:grpSpPr>
              <a:xfrm>
                <a:off x="5119380" y="3760739"/>
                <a:ext cx="31499" cy="26993"/>
                <a:chOff x="5119380" y="3760739"/>
                <a:chExt cx="31499" cy="26993"/>
              </a:xfrm>
            </p:grpSpPr>
            <p:sp>
              <p:nvSpPr>
                <p:cNvPr id="9730" name="Google Shape;9730;p78"/>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78"/>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2" name="Google Shape;9732;p78"/>
              <p:cNvGrpSpPr/>
              <p:nvPr/>
            </p:nvGrpSpPr>
            <p:grpSpPr>
              <a:xfrm>
                <a:off x="5119380" y="3788235"/>
                <a:ext cx="31499" cy="26993"/>
                <a:chOff x="5119380" y="3788235"/>
                <a:chExt cx="31499" cy="26993"/>
              </a:xfrm>
            </p:grpSpPr>
            <p:sp>
              <p:nvSpPr>
                <p:cNvPr id="9733" name="Google Shape;9733;p78"/>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78"/>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5" name="Google Shape;9735;p78"/>
              <p:cNvGrpSpPr/>
              <p:nvPr/>
            </p:nvGrpSpPr>
            <p:grpSpPr>
              <a:xfrm>
                <a:off x="5158005" y="3875284"/>
                <a:ext cx="31405" cy="27001"/>
                <a:chOff x="5158005" y="3875284"/>
                <a:chExt cx="31405" cy="27001"/>
              </a:xfrm>
            </p:grpSpPr>
            <p:sp>
              <p:nvSpPr>
                <p:cNvPr id="9736" name="Google Shape;9736;p78"/>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78"/>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8" name="Google Shape;9738;p78"/>
              <p:cNvGrpSpPr/>
              <p:nvPr/>
            </p:nvGrpSpPr>
            <p:grpSpPr>
              <a:xfrm>
                <a:off x="5233163" y="3764545"/>
                <a:ext cx="31499" cy="26898"/>
                <a:chOff x="5233163" y="3764545"/>
                <a:chExt cx="31499" cy="26898"/>
              </a:xfrm>
            </p:grpSpPr>
            <p:sp>
              <p:nvSpPr>
                <p:cNvPr id="9739" name="Google Shape;9739;p78"/>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78"/>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1" name="Google Shape;9741;p78"/>
              <p:cNvGrpSpPr/>
              <p:nvPr/>
            </p:nvGrpSpPr>
            <p:grpSpPr>
              <a:xfrm>
                <a:off x="5276168" y="3805545"/>
                <a:ext cx="31499" cy="26906"/>
                <a:chOff x="5276168" y="3805545"/>
                <a:chExt cx="31499" cy="26906"/>
              </a:xfrm>
            </p:grpSpPr>
            <p:sp>
              <p:nvSpPr>
                <p:cNvPr id="9742" name="Google Shape;9742;p78"/>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78"/>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4" name="Google Shape;9744;p78"/>
              <p:cNvGrpSpPr/>
              <p:nvPr/>
            </p:nvGrpSpPr>
            <p:grpSpPr>
              <a:xfrm>
                <a:off x="5294053" y="3851933"/>
                <a:ext cx="31405" cy="26945"/>
                <a:chOff x="5294053" y="3851933"/>
                <a:chExt cx="31405" cy="26945"/>
              </a:xfrm>
            </p:grpSpPr>
            <p:sp>
              <p:nvSpPr>
                <p:cNvPr id="9745" name="Google Shape;9745;p78"/>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78"/>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7" name="Google Shape;9747;p78"/>
              <p:cNvGrpSpPr/>
              <p:nvPr/>
            </p:nvGrpSpPr>
            <p:grpSpPr>
              <a:xfrm>
                <a:off x="5341723" y="3851902"/>
                <a:ext cx="31405" cy="26977"/>
                <a:chOff x="5341723" y="3851902"/>
                <a:chExt cx="31405" cy="26977"/>
              </a:xfrm>
            </p:grpSpPr>
            <p:sp>
              <p:nvSpPr>
                <p:cNvPr id="9748" name="Google Shape;9748;p78"/>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78"/>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0" name="Google Shape;9750;p78"/>
              <p:cNvGrpSpPr/>
              <p:nvPr/>
            </p:nvGrpSpPr>
            <p:grpSpPr>
              <a:xfrm>
                <a:off x="5054871" y="3507855"/>
                <a:ext cx="31405" cy="26993"/>
                <a:chOff x="5054871" y="3507855"/>
                <a:chExt cx="31405" cy="26993"/>
              </a:xfrm>
            </p:grpSpPr>
            <p:sp>
              <p:nvSpPr>
                <p:cNvPr id="9751" name="Google Shape;9751;p78"/>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78"/>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3" name="Google Shape;9753;p78"/>
              <p:cNvGrpSpPr/>
              <p:nvPr/>
            </p:nvGrpSpPr>
            <p:grpSpPr>
              <a:xfrm>
                <a:off x="4876579" y="3675325"/>
                <a:ext cx="31405" cy="26969"/>
                <a:chOff x="4876579" y="3675325"/>
                <a:chExt cx="31405" cy="26969"/>
              </a:xfrm>
            </p:grpSpPr>
            <p:sp>
              <p:nvSpPr>
                <p:cNvPr id="9754" name="Google Shape;9754;p78"/>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78"/>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6" name="Google Shape;9756;p78"/>
              <p:cNvGrpSpPr/>
              <p:nvPr/>
            </p:nvGrpSpPr>
            <p:grpSpPr>
              <a:xfrm>
                <a:off x="4842233" y="3688333"/>
                <a:ext cx="31405" cy="26993"/>
                <a:chOff x="4842233" y="3688333"/>
                <a:chExt cx="31405" cy="26993"/>
              </a:xfrm>
            </p:grpSpPr>
            <p:sp>
              <p:nvSpPr>
                <p:cNvPr id="9757" name="Google Shape;9757;p78"/>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78"/>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9" name="Google Shape;9759;p78"/>
              <p:cNvGrpSpPr/>
              <p:nvPr/>
            </p:nvGrpSpPr>
            <p:grpSpPr>
              <a:xfrm>
                <a:off x="5187876" y="3608032"/>
                <a:ext cx="31405" cy="27001"/>
                <a:chOff x="5187876" y="3608032"/>
                <a:chExt cx="31405" cy="27001"/>
              </a:xfrm>
            </p:grpSpPr>
            <p:sp>
              <p:nvSpPr>
                <p:cNvPr id="9760" name="Google Shape;9760;p78"/>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78"/>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62" name="Google Shape;9762;p78"/>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78"/>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64" name="Google Shape;9764;p78"/>
              <p:cNvGrpSpPr/>
              <p:nvPr/>
            </p:nvGrpSpPr>
            <p:grpSpPr>
              <a:xfrm>
                <a:off x="5269224" y="3304167"/>
                <a:ext cx="40253" cy="34402"/>
                <a:chOff x="5269224" y="3304167"/>
                <a:chExt cx="40253" cy="34402"/>
              </a:xfrm>
            </p:grpSpPr>
            <p:sp>
              <p:nvSpPr>
                <p:cNvPr id="9765" name="Google Shape;9765;p78"/>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78"/>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7" name="Google Shape;9767;p78"/>
              <p:cNvGrpSpPr/>
              <p:nvPr/>
            </p:nvGrpSpPr>
            <p:grpSpPr>
              <a:xfrm>
                <a:off x="5327354" y="3476615"/>
                <a:ext cx="49864" cy="42723"/>
                <a:chOff x="5327354" y="3476615"/>
                <a:chExt cx="49864" cy="42723"/>
              </a:xfrm>
            </p:grpSpPr>
            <p:sp>
              <p:nvSpPr>
                <p:cNvPr id="9768" name="Google Shape;9768;p78"/>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78"/>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70" name="Google Shape;9770;p78"/>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78"/>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72" name="Google Shape;9772;p78"/>
              <p:cNvGrpSpPr/>
              <p:nvPr/>
            </p:nvGrpSpPr>
            <p:grpSpPr>
              <a:xfrm>
                <a:off x="5341723" y="3775957"/>
                <a:ext cx="31405" cy="26898"/>
                <a:chOff x="5341723" y="3775957"/>
                <a:chExt cx="31405" cy="26898"/>
              </a:xfrm>
            </p:grpSpPr>
            <p:sp>
              <p:nvSpPr>
                <p:cNvPr id="9773" name="Google Shape;9773;p78"/>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78"/>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5" name="Google Shape;9775;p78"/>
              <p:cNvGrpSpPr/>
              <p:nvPr/>
            </p:nvGrpSpPr>
            <p:grpSpPr>
              <a:xfrm>
                <a:off x="5439053" y="3699274"/>
                <a:ext cx="31405" cy="26898"/>
                <a:chOff x="5439053" y="3699274"/>
                <a:chExt cx="31405" cy="26898"/>
              </a:xfrm>
            </p:grpSpPr>
            <p:sp>
              <p:nvSpPr>
                <p:cNvPr id="9776" name="Google Shape;9776;p78"/>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78"/>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8" name="Google Shape;9778;p78"/>
              <p:cNvGrpSpPr/>
              <p:nvPr/>
            </p:nvGrpSpPr>
            <p:grpSpPr>
              <a:xfrm>
                <a:off x="5412414" y="3622307"/>
                <a:ext cx="31499" cy="26993"/>
                <a:chOff x="5412414" y="3622307"/>
                <a:chExt cx="31499" cy="26993"/>
              </a:xfrm>
            </p:grpSpPr>
            <p:sp>
              <p:nvSpPr>
                <p:cNvPr id="9779" name="Google Shape;9779;p78"/>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78"/>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1" name="Google Shape;9781;p78"/>
              <p:cNvGrpSpPr/>
              <p:nvPr/>
            </p:nvGrpSpPr>
            <p:grpSpPr>
              <a:xfrm>
                <a:off x="5476254" y="3473949"/>
                <a:ext cx="26835" cy="26930"/>
                <a:chOff x="5476254" y="3473949"/>
                <a:chExt cx="26835" cy="26930"/>
              </a:xfrm>
            </p:grpSpPr>
            <p:sp>
              <p:nvSpPr>
                <p:cNvPr id="9782" name="Google Shape;9782;p78"/>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78"/>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4" name="Google Shape;9784;p78"/>
              <p:cNvGrpSpPr/>
              <p:nvPr/>
            </p:nvGrpSpPr>
            <p:grpSpPr>
              <a:xfrm>
                <a:off x="5564547" y="3481594"/>
                <a:ext cx="31397" cy="26898"/>
                <a:chOff x="5564547" y="3481594"/>
                <a:chExt cx="31397" cy="26898"/>
              </a:xfrm>
            </p:grpSpPr>
            <p:sp>
              <p:nvSpPr>
                <p:cNvPr id="9785" name="Google Shape;9785;p78"/>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78"/>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7" name="Google Shape;9787;p78"/>
              <p:cNvGrpSpPr/>
              <p:nvPr/>
            </p:nvGrpSpPr>
            <p:grpSpPr>
              <a:xfrm>
                <a:off x="5534101" y="3470174"/>
                <a:ext cx="31397" cy="26906"/>
                <a:chOff x="5534101" y="3470174"/>
                <a:chExt cx="31397" cy="26906"/>
              </a:xfrm>
            </p:grpSpPr>
            <p:sp>
              <p:nvSpPr>
                <p:cNvPr id="9788" name="Google Shape;9788;p78"/>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78"/>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0" name="Google Shape;9790;p78"/>
              <p:cNvGrpSpPr/>
              <p:nvPr/>
            </p:nvGrpSpPr>
            <p:grpSpPr>
              <a:xfrm>
                <a:off x="5610879" y="3314486"/>
                <a:ext cx="31499" cy="26938"/>
                <a:chOff x="5610879" y="3314486"/>
                <a:chExt cx="31499" cy="26938"/>
              </a:xfrm>
            </p:grpSpPr>
            <p:sp>
              <p:nvSpPr>
                <p:cNvPr id="9791" name="Google Shape;9791;p78"/>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78"/>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3" name="Google Shape;9793;p78"/>
              <p:cNvGrpSpPr/>
              <p:nvPr/>
            </p:nvGrpSpPr>
            <p:grpSpPr>
              <a:xfrm>
                <a:off x="4834525" y="3501382"/>
                <a:ext cx="31499" cy="26898"/>
                <a:chOff x="4834525" y="3501382"/>
                <a:chExt cx="31499" cy="26898"/>
              </a:xfrm>
            </p:grpSpPr>
            <p:sp>
              <p:nvSpPr>
                <p:cNvPr id="9794" name="Google Shape;9794;p78"/>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78"/>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6" name="Google Shape;9796;p78"/>
              <p:cNvGrpSpPr/>
              <p:nvPr/>
            </p:nvGrpSpPr>
            <p:grpSpPr>
              <a:xfrm>
                <a:off x="4898460" y="3580158"/>
                <a:ext cx="31405" cy="26898"/>
                <a:chOff x="4898460" y="3580158"/>
                <a:chExt cx="31405" cy="26898"/>
              </a:xfrm>
            </p:grpSpPr>
            <p:sp>
              <p:nvSpPr>
                <p:cNvPr id="9797" name="Google Shape;9797;p78"/>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78"/>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9" name="Google Shape;9799;p78"/>
              <p:cNvGrpSpPr/>
              <p:nvPr/>
            </p:nvGrpSpPr>
            <p:grpSpPr>
              <a:xfrm>
                <a:off x="4882667" y="3608032"/>
                <a:ext cx="31499" cy="27001"/>
                <a:chOff x="4882667" y="3608032"/>
                <a:chExt cx="31499" cy="27001"/>
              </a:xfrm>
            </p:grpSpPr>
            <p:sp>
              <p:nvSpPr>
                <p:cNvPr id="9800" name="Google Shape;9800;p78"/>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78"/>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2" name="Google Shape;9802;p78"/>
              <p:cNvGrpSpPr/>
              <p:nvPr/>
            </p:nvGrpSpPr>
            <p:grpSpPr>
              <a:xfrm>
                <a:off x="4843373" y="3631407"/>
                <a:ext cx="16273" cy="16186"/>
                <a:chOff x="4843373" y="3631407"/>
                <a:chExt cx="16273" cy="16186"/>
              </a:xfrm>
            </p:grpSpPr>
            <p:sp>
              <p:nvSpPr>
                <p:cNvPr id="9803" name="Google Shape;9803;p78"/>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78"/>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5" name="Google Shape;9805;p78"/>
              <p:cNvGrpSpPr/>
              <p:nvPr/>
            </p:nvGrpSpPr>
            <p:grpSpPr>
              <a:xfrm>
                <a:off x="4727773" y="3591578"/>
                <a:ext cx="31499" cy="26898"/>
                <a:chOff x="4727773" y="3591578"/>
                <a:chExt cx="31499" cy="26898"/>
              </a:xfrm>
            </p:grpSpPr>
            <p:sp>
              <p:nvSpPr>
                <p:cNvPr id="9806" name="Google Shape;9806;p78"/>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78"/>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08" name="Google Shape;9808;p78"/>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78"/>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10" name="Google Shape;9810;p78"/>
              <p:cNvGrpSpPr/>
              <p:nvPr/>
            </p:nvGrpSpPr>
            <p:grpSpPr>
              <a:xfrm>
                <a:off x="4609421" y="3577398"/>
                <a:ext cx="31499" cy="27001"/>
                <a:chOff x="4609421" y="3577398"/>
                <a:chExt cx="31499" cy="27001"/>
              </a:xfrm>
            </p:grpSpPr>
            <p:sp>
              <p:nvSpPr>
                <p:cNvPr id="9811" name="Google Shape;9811;p78"/>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78"/>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3" name="Google Shape;9813;p78"/>
              <p:cNvGrpSpPr/>
              <p:nvPr/>
            </p:nvGrpSpPr>
            <p:grpSpPr>
              <a:xfrm>
                <a:off x="4649289" y="3577398"/>
                <a:ext cx="31499" cy="27001"/>
                <a:chOff x="4649289" y="3577398"/>
                <a:chExt cx="31499" cy="27001"/>
              </a:xfrm>
            </p:grpSpPr>
            <p:sp>
              <p:nvSpPr>
                <p:cNvPr id="9814" name="Google Shape;9814;p78"/>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78"/>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6" name="Google Shape;9816;p78"/>
              <p:cNvGrpSpPr/>
              <p:nvPr/>
            </p:nvGrpSpPr>
            <p:grpSpPr>
              <a:xfrm>
                <a:off x="4605614" y="3639523"/>
                <a:ext cx="31499" cy="26906"/>
                <a:chOff x="4605614" y="3639523"/>
                <a:chExt cx="31499" cy="26906"/>
              </a:xfrm>
            </p:grpSpPr>
            <p:sp>
              <p:nvSpPr>
                <p:cNvPr id="9817" name="Google Shape;9817;p78"/>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78"/>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9" name="Google Shape;9819;p78"/>
              <p:cNvGrpSpPr/>
              <p:nvPr/>
            </p:nvGrpSpPr>
            <p:grpSpPr>
              <a:xfrm>
                <a:off x="4785149" y="3618846"/>
                <a:ext cx="26930" cy="26843"/>
                <a:chOff x="4785149" y="3618846"/>
                <a:chExt cx="26930" cy="26843"/>
              </a:xfrm>
            </p:grpSpPr>
            <p:sp>
              <p:nvSpPr>
                <p:cNvPr id="9820" name="Google Shape;9820;p78"/>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78"/>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2" name="Google Shape;9822;p78"/>
              <p:cNvGrpSpPr/>
              <p:nvPr/>
            </p:nvGrpSpPr>
            <p:grpSpPr>
              <a:xfrm>
                <a:off x="4810167" y="3601567"/>
                <a:ext cx="31405" cy="26898"/>
                <a:chOff x="4810167" y="3601567"/>
                <a:chExt cx="31405" cy="26898"/>
              </a:xfrm>
            </p:grpSpPr>
            <p:sp>
              <p:nvSpPr>
                <p:cNvPr id="9823" name="Google Shape;9823;p78"/>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78"/>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5" name="Google Shape;9825;p78"/>
              <p:cNvGrpSpPr/>
              <p:nvPr/>
            </p:nvGrpSpPr>
            <p:grpSpPr>
              <a:xfrm>
                <a:off x="4831002" y="3373230"/>
                <a:ext cx="31405" cy="26898"/>
                <a:chOff x="4831002" y="3373230"/>
                <a:chExt cx="31405" cy="26898"/>
              </a:xfrm>
            </p:grpSpPr>
            <p:sp>
              <p:nvSpPr>
                <p:cNvPr id="9826" name="Google Shape;9826;p78"/>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78"/>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8" name="Google Shape;9828;p78"/>
              <p:cNvGrpSpPr/>
              <p:nvPr/>
            </p:nvGrpSpPr>
            <p:grpSpPr>
              <a:xfrm>
                <a:off x="4719311" y="3355054"/>
                <a:ext cx="31499" cy="27001"/>
                <a:chOff x="4719311" y="3355054"/>
                <a:chExt cx="31499" cy="27001"/>
              </a:xfrm>
            </p:grpSpPr>
            <p:sp>
              <p:nvSpPr>
                <p:cNvPr id="9829" name="Google Shape;9829;p78"/>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78"/>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1" name="Google Shape;9831;p78"/>
              <p:cNvGrpSpPr/>
              <p:nvPr/>
            </p:nvGrpSpPr>
            <p:grpSpPr>
              <a:xfrm>
                <a:off x="4798755" y="3450260"/>
                <a:ext cx="26930" cy="26930"/>
                <a:chOff x="4798755" y="3450260"/>
                <a:chExt cx="26930" cy="26930"/>
              </a:xfrm>
            </p:grpSpPr>
            <p:sp>
              <p:nvSpPr>
                <p:cNvPr id="9832" name="Google Shape;9832;p78"/>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78"/>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4" name="Google Shape;9834;p78"/>
              <p:cNvGrpSpPr/>
              <p:nvPr/>
            </p:nvGrpSpPr>
            <p:grpSpPr>
              <a:xfrm>
                <a:off x="4645576" y="3467555"/>
                <a:ext cx="31405" cy="26953"/>
                <a:chOff x="4645576" y="3467555"/>
                <a:chExt cx="31405" cy="26953"/>
              </a:xfrm>
            </p:grpSpPr>
            <p:sp>
              <p:nvSpPr>
                <p:cNvPr id="9835" name="Google Shape;9835;p78"/>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78"/>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7" name="Google Shape;9837;p78"/>
              <p:cNvGrpSpPr/>
              <p:nvPr/>
            </p:nvGrpSpPr>
            <p:grpSpPr>
              <a:xfrm>
                <a:off x="4687631" y="3583965"/>
                <a:ext cx="31499" cy="26898"/>
                <a:chOff x="4687631" y="3583965"/>
                <a:chExt cx="31499" cy="26898"/>
              </a:xfrm>
            </p:grpSpPr>
            <p:sp>
              <p:nvSpPr>
                <p:cNvPr id="9838" name="Google Shape;9838;p78"/>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78"/>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0" name="Google Shape;9840;p78"/>
              <p:cNvGrpSpPr/>
              <p:nvPr/>
            </p:nvGrpSpPr>
            <p:grpSpPr>
              <a:xfrm>
                <a:off x="4719311" y="3471314"/>
                <a:ext cx="31499" cy="27001"/>
                <a:chOff x="4719311" y="3471314"/>
                <a:chExt cx="31499" cy="27001"/>
              </a:xfrm>
            </p:grpSpPr>
            <p:sp>
              <p:nvSpPr>
                <p:cNvPr id="9841" name="Google Shape;9841;p78"/>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78"/>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3" name="Google Shape;9843;p78"/>
              <p:cNvGrpSpPr/>
              <p:nvPr/>
            </p:nvGrpSpPr>
            <p:grpSpPr>
              <a:xfrm>
                <a:off x="4719311" y="3434404"/>
                <a:ext cx="31499" cy="26898"/>
                <a:chOff x="4719311" y="3434404"/>
                <a:chExt cx="31499" cy="26898"/>
              </a:xfrm>
            </p:grpSpPr>
            <p:sp>
              <p:nvSpPr>
                <p:cNvPr id="9844" name="Google Shape;9844;p78"/>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78"/>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6" name="Google Shape;9846;p78"/>
              <p:cNvGrpSpPr/>
              <p:nvPr/>
            </p:nvGrpSpPr>
            <p:grpSpPr>
              <a:xfrm>
                <a:off x="4768876" y="3401772"/>
                <a:ext cx="31499" cy="26898"/>
                <a:chOff x="4768876" y="3401772"/>
                <a:chExt cx="31499" cy="26898"/>
              </a:xfrm>
            </p:grpSpPr>
            <p:sp>
              <p:nvSpPr>
                <p:cNvPr id="9847" name="Google Shape;9847;p78"/>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78"/>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9" name="Google Shape;9849;p78"/>
              <p:cNvGrpSpPr/>
              <p:nvPr/>
            </p:nvGrpSpPr>
            <p:grpSpPr>
              <a:xfrm>
                <a:off x="4762214" y="3471377"/>
                <a:ext cx="26938" cy="26938"/>
                <a:chOff x="4762214" y="3471377"/>
                <a:chExt cx="26938" cy="26938"/>
              </a:xfrm>
            </p:grpSpPr>
            <p:sp>
              <p:nvSpPr>
                <p:cNvPr id="9850" name="Google Shape;9850;p78"/>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78"/>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2" name="Google Shape;9852;p78"/>
              <p:cNvGrpSpPr/>
              <p:nvPr/>
            </p:nvGrpSpPr>
            <p:grpSpPr>
              <a:xfrm>
                <a:off x="4790473" y="3344782"/>
                <a:ext cx="31405" cy="26898"/>
                <a:chOff x="4790473" y="3344782"/>
                <a:chExt cx="31405" cy="26898"/>
              </a:xfrm>
            </p:grpSpPr>
            <p:sp>
              <p:nvSpPr>
                <p:cNvPr id="9853" name="Google Shape;9853;p78"/>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78"/>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5" name="Google Shape;9855;p78"/>
              <p:cNvGrpSpPr/>
              <p:nvPr/>
            </p:nvGrpSpPr>
            <p:grpSpPr>
              <a:xfrm>
                <a:off x="4823774" y="3950733"/>
                <a:ext cx="37398" cy="32034"/>
                <a:chOff x="4823774" y="3950733"/>
                <a:chExt cx="37398" cy="32034"/>
              </a:xfrm>
            </p:grpSpPr>
            <p:sp>
              <p:nvSpPr>
                <p:cNvPr id="9856" name="Google Shape;9856;p78"/>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78"/>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8" name="Google Shape;9858;p78"/>
              <p:cNvGrpSpPr/>
              <p:nvPr/>
            </p:nvGrpSpPr>
            <p:grpSpPr>
              <a:xfrm>
                <a:off x="4823396" y="4110566"/>
                <a:ext cx="31405" cy="26906"/>
                <a:chOff x="4823396" y="4110566"/>
                <a:chExt cx="31405" cy="26906"/>
              </a:xfrm>
            </p:grpSpPr>
            <p:sp>
              <p:nvSpPr>
                <p:cNvPr id="9859" name="Google Shape;9859;p78"/>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78"/>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1" name="Google Shape;9861;p78"/>
              <p:cNvGrpSpPr/>
              <p:nvPr/>
            </p:nvGrpSpPr>
            <p:grpSpPr>
              <a:xfrm>
                <a:off x="4838332" y="3821150"/>
                <a:ext cx="31499" cy="26898"/>
                <a:chOff x="4838332" y="3821150"/>
                <a:chExt cx="31499" cy="26898"/>
              </a:xfrm>
            </p:grpSpPr>
            <p:sp>
              <p:nvSpPr>
                <p:cNvPr id="9862" name="Google Shape;9862;p78"/>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78"/>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4" name="Google Shape;9864;p78"/>
              <p:cNvGrpSpPr/>
              <p:nvPr/>
            </p:nvGrpSpPr>
            <p:grpSpPr>
              <a:xfrm>
                <a:off x="4661275" y="3815007"/>
                <a:ext cx="36824" cy="31523"/>
                <a:chOff x="4661275" y="3815007"/>
                <a:chExt cx="36824" cy="31523"/>
              </a:xfrm>
            </p:grpSpPr>
            <p:sp>
              <p:nvSpPr>
                <p:cNvPr id="9865" name="Google Shape;9865;p78"/>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78"/>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7" name="Google Shape;9867;p78"/>
              <p:cNvGrpSpPr/>
              <p:nvPr/>
            </p:nvGrpSpPr>
            <p:grpSpPr>
              <a:xfrm>
                <a:off x="4558998" y="3851037"/>
                <a:ext cx="33591" cy="28699"/>
                <a:chOff x="4558998" y="3851037"/>
                <a:chExt cx="33591" cy="28699"/>
              </a:xfrm>
            </p:grpSpPr>
            <p:sp>
              <p:nvSpPr>
                <p:cNvPr id="9868" name="Google Shape;9868;p78"/>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78"/>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0" name="Google Shape;9870;p78"/>
              <p:cNvGrpSpPr/>
              <p:nvPr/>
            </p:nvGrpSpPr>
            <p:grpSpPr>
              <a:xfrm>
                <a:off x="4696762" y="3638587"/>
                <a:ext cx="33591" cy="28794"/>
                <a:chOff x="4696762" y="3638587"/>
                <a:chExt cx="33591" cy="28794"/>
              </a:xfrm>
            </p:grpSpPr>
            <p:sp>
              <p:nvSpPr>
                <p:cNvPr id="9871" name="Google Shape;9871;p78"/>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78"/>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3" name="Google Shape;9873;p78"/>
              <p:cNvGrpSpPr/>
              <p:nvPr/>
            </p:nvGrpSpPr>
            <p:grpSpPr>
              <a:xfrm>
                <a:off x="4929479" y="3939140"/>
                <a:ext cx="33497" cy="28692"/>
                <a:chOff x="4929479" y="3939140"/>
                <a:chExt cx="33497" cy="28692"/>
              </a:xfrm>
            </p:grpSpPr>
            <p:sp>
              <p:nvSpPr>
                <p:cNvPr id="9874" name="Google Shape;9874;p78"/>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78"/>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6" name="Google Shape;9876;p78"/>
              <p:cNvGrpSpPr/>
              <p:nvPr/>
            </p:nvGrpSpPr>
            <p:grpSpPr>
              <a:xfrm>
                <a:off x="4907119" y="3986039"/>
                <a:ext cx="33497" cy="28699"/>
                <a:chOff x="4907119" y="3986039"/>
                <a:chExt cx="33497" cy="28699"/>
              </a:xfrm>
            </p:grpSpPr>
            <p:sp>
              <p:nvSpPr>
                <p:cNvPr id="9877" name="Google Shape;9877;p78"/>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78"/>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9" name="Google Shape;9879;p78"/>
              <p:cNvGrpSpPr/>
              <p:nvPr/>
            </p:nvGrpSpPr>
            <p:grpSpPr>
              <a:xfrm>
                <a:off x="4911783" y="4048102"/>
                <a:ext cx="33591" cy="28762"/>
                <a:chOff x="4911783" y="4048102"/>
                <a:chExt cx="33591" cy="28762"/>
              </a:xfrm>
            </p:grpSpPr>
            <p:sp>
              <p:nvSpPr>
                <p:cNvPr id="9880" name="Google Shape;9880;p78"/>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78"/>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82" name="Google Shape;9882;p78"/>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78"/>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84" name="Google Shape;9884;p78"/>
              <p:cNvGrpSpPr/>
              <p:nvPr/>
            </p:nvGrpSpPr>
            <p:grpSpPr>
              <a:xfrm>
                <a:off x="4762623" y="3837847"/>
                <a:ext cx="42416" cy="36273"/>
                <a:chOff x="4762623" y="3837847"/>
                <a:chExt cx="42416" cy="36273"/>
              </a:xfrm>
            </p:grpSpPr>
            <p:sp>
              <p:nvSpPr>
                <p:cNvPr id="9885" name="Google Shape;9885;p78"/>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78"/>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7" name="Google Shape;9887;p78"/>
              <p:cNvGrpSpPr/>
              <p:nvPr/>
            </p:nvGrpSpPr>
            <p:grpSpPr>
              <a:xfrm>
                <a:off x="4746044" y="4104966"/>
                <a:ext cx="33497" cy="28699"/>
                <a:chOff x="4746044" y="4104966"/>
                <a:chExt cx="33497" cy="28699"/>
              </a:xfrm>
            </p:grpSpPr>
            <p:sp>
              <p:nvSpPr>
                <p:cNvPr id="9888" name="Google Shape;9888;p78"/>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78"/>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0" name="Google Shape;9890;p78"/>
              <p:cNvGrpSpPr/>
              <p:nvPr/>
            </p:nvGrpSpPr>
            <p:grpSpPr>
              <a:xfrm>
                <a:off x="4859646" y="4162554"/>
                <a:ext cx="33591" cy="28762"/>
                <a:chOff x="4859646" y="4162554"/>
                <a:chExt cx="33591" cy="28762"/>
              </a:xfrm>
            </p:grpSpPr>
            <p:sp>
              <p:nvSpPr>
                <p:cNvPr id="9891" name="Google Shape;9891;p78"/>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78"/>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893" name="Google Shape;9893;p78"/>
            <p:cNvGrpSpPr/>
            <p:nvPr/>
          </p:nvGrpSpPr>
          <p:grpSpPr>
            <a:xfrm>
              <a:off x="3597785" y="3274438"/>
              <a:ext cx="855610" cy="1122100"/>
              <a:chOff x="3597785" y="3274438"/>
              <a:chExt cx="855610" cy="1122100"/>
            </a:xfrm>
          </p:grpSpPr>
          <p:grpSp>
            <p:nvGrpSpPr>
              <p:cNvPr id="9894" name="Google Shape;9894;p78"/>
              <p:cNvGrpSpPr/>
              <p:nvPr/>
            </p:nvGrpSpPr>
            <p:grpSpPr>
              <a:xfrm>
                <a:off x="3617857" y="3284717"/>
                <a:ext cx="826785" cy="1099165"/>
                <a:chOff x="3617857" y="3284717"/>
                <a:chExt cx="826785" cy="1099165"/>
              </a:xfrm>
            </p:grpSpPr>
            <p:sp>
              <p:nvSpPr>
                <p:cNvPr id="9895" name="Google Shape;9895;p78"/>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78"/>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78"/>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78"/>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78"/>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78"/>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78"/>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78"/>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78"/>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78"/>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78"/>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78"/>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78"/>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78"/>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78"/>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78"/>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78"/>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78"/>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78"/>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78"/>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78"/>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78"/>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78"/>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78"/>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78"/>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78"/>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78"/>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78"/>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78"/>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78"/>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78"/>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78"/>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78"/>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78"/>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78"/>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78"/>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78"/>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78"/>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78"/>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78"/>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78"/>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78"/>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78"/>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78"/>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78"/>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78"/>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78"/>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78"/>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78"/>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78"/>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78"/>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78"/>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78"/>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78"/>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78"/>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78"/>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1" name="Google Shape;9951;p78"/>
              <p:cNvGrpSpPr/>
              <p:nvPr/>
            </p:nvGrpSpPr>
            <p:grpSpPr>
              <a:xfrm>
                <a:off x="4180904" y="4251758"/>
                <a:ext cx="37783" cy="32420"/>
                <a:chOff x="4180904" y="4251758"/>
                <a:chExt cx="37783" cy="32420"/>
              </a:xfrm>
            </p:grpSpPr>
            <p:sp>
              <p:nvSpPr>
                <p:cNvPr id="9952" name="Google Shape;9952;p78"/>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78"/>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4" name="Google Shape;9954;p78"/>
              <p:cNvGrpSpPr/>
              <p:nvPr/>
            </p:nvGrpSpPr>
            <p:grpSpPr>
              <a:xfrm>
                <a:off x="4201644" y="4081324"/>
                <a:ext cx="37783" cy="32364"/>
                <a:chOff x="4201644" y="4081324"/>
                <a:chExt cx="37783" cy="32364"/>
              </a:xfrm>
            </p:grpSpPr>
            <p:sp>
              <p:nvSpPr>
                <p:cNvPr id="9955" name="Google Shape;9955;p78"/>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78"/>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7" name="Google Shape;9957;p78"/>
              <p:cNvGrpSpPr/>
              <p:nvPr/>
            </p:nvGrpSpPr>
            <p:grpSpPr>
              <a:xfrm>
                <a:off x="4284416" y="3887428"/>
                <a:ext cx="37783" cy="32451"/>
                <a:chOff x="4284416" y="3887428"/>
                <a:chExt cx="37783" cy="32451"/>
              </a:xfrm>
            </p:grpSpPr>
            <p:sp>
              <p:nvSpPr>
                <p:cNvPr id="9958" name="Google Shape;9958;p78"/>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78"/>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0" name="Google Shape;9960;p78"/>
              <p:cNvGrpSpPr/>
              <p:nvPr/>
            </p:nvGrpSpPr>
            <p:grpSpPr>
              <a:xfrm>
                <a:off x="4223721" y="3860404"/>
                <a:ext cx="37870" cy="32364"/>
                <a:chOff x="4223721" y="3860404"/>
                <a:chExt cx="37870" cy="32364"/>
              </a:xfrm>
            </p:grpSpPr>
            <p:sp>
              <p:nvSpPr>
                <p:cNvPr id="9961" name="Google Shape;9961;p78"/>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78"/>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3" name="Google Shape;9963;p78"/>
              <p:cNvGrpSpPr/>
              <p:nvPr/>
            </p:nvGrpSpPr>
            <p:grpSpPr>
              <a:xfrm>
                <a:off x="4104889" y="3699242"/>
                <a:ext cx="37776" cy="32357"/>
                <a:chOff x="4104889" y="3699242"/>
                <a:chExt cx="37776" cy="32357"/>
              </a:xfrm>
            </p:grpSpPr>
            <p:sp>
              <p:nvSpPr>
                <p:cNvPr id="9964" name="Google Shape;9964;p78"/>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78"/>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6" name="Google Shape;9966;p78"/>
              <p:cNvGrpSpPr/>
              <p:nvPr/>
            </p:nvGrpSpPr>
            <p:grpSpPr>
              <a:xfrm>
                <a:off x="4143608" y="3475121"/>
                <a:ext cx="37878" cy="32420"/>
                <a:chOff x="4143608" y="3475121"/>
                <a:chExt cx="37878" cy="32420"/>
              </a:xfrm>
            </p:grpSpPr>
            <p:sp>
              <p:nvSpPr>
                <p:cNvPr id="9967" name="Google Shape;9967;p78"/>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78"/>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9" name="Google Shape;9969;p78"/>
              <p:cNvGrpSpPr/>
              <p:nvPr/>
            </p:nvGrpSpPr>
            <p:grpSpPr>
              <a:xfrm>
                <a:off x="4217248" y="3570893"/>
                <a:ext cx="37776" cy="32364"/>
                <a:chOff x="4217248" y="3570893"/>
                <a:chExt cx="37776" cy="32364"/>
              </a:xfrm>
            </p:grpSpPr>
            <p:sp>
              <p:nvSpPr>
                <p:cNvPr id="9970" name="Google Shape;9970;p78"/>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78"/>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2" name="Google Shape;9972;p78"/>
              <p:cNvGrpSpPr/>
              <p:nvPr/>
            </p:nvGrpSpPr>
            <p:grpSpPr>
              <a:xfrm>
                <a:off x="4255307" y="3431612"/>
                <a:ext cx="37776" cy="32451"/>
                <a:chOff x="4255307" y="3431612"/>
                <a:chExt cx="37776" cy="32451"/>
              </a:xfrm>
            </p:grpSpPr>
            <p:sp>
              <p:nvSpPr>
                <p:cNvPr id="9973" name="Google Shape;9973;p78"/>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78"/>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5" name="Google Shape;9975;p78"/>
              <p:cNvGrpSpPr/>
              <p:nvPr/>
            </p:nvGrpSpPr>
            <p:grpSpPr>
              <a:xfrm>
                <a:off x="3853052" y="3577398"/>
                <a:ext cx="37776" cy="32420"/>
                <a:chOff x="3853052" y="3577398"/>
                <a:chExt cx="37776" cy="32420"/>
              </a:xfrm>
            </p:grpSpPr>
            <p:sp>
              <p:nvSpPr>
                <p:cNvPr id="9976" name="Google Shape;9976;p78"/>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78"/>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8" name="Google Shape;9978;p78"/>
              <p:cNvGrpSpPr/>
              <p:nvPr/>
            </p:nvGrpSpPr>
            <p:grpSpPr>
              <a:xfrm>
                <a:off x="4039908" y="3412107"/>
                <a:ext cx="37776" cy="32357"/>
                <a:chOff x="4039908" y="3412107"/>
                <a:chExt cx="37776" cy="32357"/>
              </a:xfrm>
            </p:grpSpPr>
            <p:sp>
              <p:nvSpPr>
                <p:cNvPr id="9979" name="Google Shape;9979;p78"/>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78"/>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1" name="Google Shape;9981;p78"/>
              <p:cNvGrpSpPr/>
              <p:nvPr/>
            </p:nvGrpSpPr>
            <p:grpSpPr>
              <a:xfrm>
                <a:off x="4017360" y="3342061"/>
                <a:ext cx="37870" cy="32380"/>
                <a:chOff x="4017360" y="3342061"/>
                <a:chExt cx="37870" cy="32380"/>
              </a:xfrm>
            </p:grpSpPr>
            <p:sp>
              <p:nvSpPr>
                <p:cNvPr id="9982" name="Google Shape;9982;p78"/>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78"/>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84" name="Google Shape;9984;p78"/>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78"/>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86" name="Google Shape;9986;p78"/>
              <p:cNvGrpSpPr/>
              <p:nvPr/>
            </p:nvGrpSpPr>
            <p:grpSpPr>
              <a:xfrm>
                <a:off x="3750870" y="3418650"/>
                <a:ext cx="37776" cy="32380"/>
                <a:chOff x="3750870" y="3418650"/>
                <a:chExt cx="37776" cy="32380"/>
              </a:xfrm>
            </p:grpSpPr>
            <p:sp>
              <p:nvSpPr>
                <p:cNvPr id="9987" name="Google Shape;9987;p78"/>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78"/>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9" name="Google Shape;9989;p78"/>
              <p:cNvGrpSpPr/>
              <p:nvPr/>
            </p:nvGrpSpPr>
            <p:grpSpPr>
              <a:xfrm>
                <a:off x="3632509" y="3274438"/>
                <a:ext cx="37783" cy="32357"/>
                <a:chOff x="3632509" y="3274438"/>
                <a:chExt cx="37783" cy="32357"/>
              </a:xfrm>
            </p:grpSpPr>
            <p:sp>
              <p:nvSpPr>
                <p:cNvPr id="9990" name="Google Shape;9990;p78"/>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78"/>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2" name="Google Shape;9992;p78"/>
              <p:cNvGrpSpPr/>
              <p:nvPr/>
            </p:nvGrpSpPr>
            <p:grpSpPr>
              <a:xfrm>
                <a:off x="3906424" y="3297561"/>
                <a:ext cx="37776" cy="32451"/>
                <a:chOff x="3906424" y="3297561"/>
                <a:chExt cx="37776" cy="32451"/>
              </a:xfrm>
            </p:grpSpPr>
            <p:sp>
              <p:nvSpPr>
                <p:cNvPr id="9993" name="Google Shape;9993;p78"/>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78"/>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5" name="Google Shape;9995;p78"/>
              <p:cNvGrpSpPr/>
              <p:nvPr/>
            </p:nvGrpSpPr>
            <p:grpSpPr>
              <a:xfrm>
                <a:off x="3866084" y="3412107"/>
                <a:ext cx="37776" cy="32357"/>
                <a:chOff x="3866084" y="3412107"/>
                <a:chExt cx="37776" cy="32357"/>
              </a:xfrm>
            </p:grpSpPr>
            <p:sp>
              <p:nvSpPr>
                <p:cNvPr id="9996" name="Google Shape;9996;p78"/>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78"/>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8" name="Google Shape;9998;p78"/>
              <p:cNvGrpSpPr/>
              <p:nvPr/>
            </p:nvGrpSpPr>
            <p:grpSpPr>
              <a:xfrm>
                <a:off x="4023919" y="3766409"/>
                <a:ext cx="37783" cy="32357"/>
                <a:chOff x="4023919" y="3766409"/>
                <a:chExt cx="37783" cy="32357"/>
              </a:xfrm>
            </p:grpSpPr>
            <p:sp>
              <p:nvSpPr>
                <p:cNvPr id="9999" name="Google Shape;9999;p78"/>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78"/>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1" name="Google Shape;10001;p78"/>
              <p:cNvGrpSpPr/>
              <p:nvPr/>
            </p:nvGrpSpPr>
            <p:grpSpPr>
              <a:xfrm>
                <a:off x="3973882" y="3779449"/>
                <a:ext cx="37776" cy="32357"/>
                <a:chOff x="3973882" y="3779449"/>
                <a:chExt cx="37776" cy="32357"/>
              </a:xfrm>
            </p:grpSpPr>
            <p:sp>
              <p:nvSpPr>
                <p:cNvPr id="10002" name="Google Shape;10002;p78"/>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78"/>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4" name="Google Shape;10004;p78"/>
              <p:cNvGrpSpPr/>
              <p:nvPr/>
            </p:nvGrpSpPr>
            <p:grpSpPr>
              <a:xfrm>
                <a:off x="4073398" y="3838028"/>
                <a:ext cx="37776" cy="32380"/>
                <a:chOff x="4073398" y="3838028"/>
                <a:chExt cx="37776" cy="32380"/>
              </a:xfrm>
            </p:grpSpPr>
            <p:sp>
              <p:nvSpPr>
                <p:cNvPr id="10005" name="Google Shape;10005;p78"/>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78"/>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7" name="Google Shape;10007;p78"/>
              <p:cNvGrpSpPr/>
              <p:nvPr/>
            </p:nvGrpSpPr>
            <p:grpSpPr>
              <a:xfrm>
                <a:off x="4342672" y="4144496"/>
                <a:ext cx="37752" cy="32364"/>
                <a:chOff x="4342672" y="4144496"/>
                <a:chExt cx="37752" cy="32364"/>
              </a:xfrm>
            </p:grpSpPr>
            <p:sp>
              <p:nvSpPr>
                <p:cNvPr id="10008" name="Google Shape;10008;p78"/>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78"/>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0" name="Google Shape;10010;p78"/>
              <p:cNvGrpSpPr/>
              <p:nvPr/>
            </p:nvGrpSpPr>
            <p:grpSpPr>
              <a:xfrm>
                <a:off x="4406386" y="4056872"/>
                <a:ext cx="37783" cy="32364"/>
                <a:chOff x="4406386" y="4056872"/>
                <a:chExt cx="37783" cy="32364"/>
              </a:xfrm>
            </p:grpSpPr>
            <p:sp>
              <p:nvSpPr>
                <p:cNvPr id="10011" name="Google Shape;10011;p78"/>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78"/>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3" name="Google Shape;10013;p78"/>
              <p:cNvGrpSpPr/>
              <p:nvPr/>
            </p:nvGrpSpPr>
            <p:grpSpPr>
              <a:xfrm>
                <a:off x="4284416" y="4245254"/>
                <a:ext cx="37783" cy="32357"/>
                <a:chOff x="4284416" y="4245254"/>
                <a:chExt cx="37783" cy="32357"/>
              </a:xfrm>
            </p:grpSpPr>
            <p:sp>
              <p:nvSpPr>
                <p:cNvPr id="10014" name="Google Shape;10014;p78"/>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78"/>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6" name="Google Shape;10016;p78"/>
              <p:cNvGrpSpPr/>
              <p:nvPr/>
            </p:nvGrpSpPr>
            <p:grpSpPr>
              <a:xfrm>
                <a:off x="4219057" y="4331258"/>
                <a:ext cx="37776" cy="32364"/>
                <a:chOff x="4219057" y="4331258"/>
                <a:chExt cx="37776" cy="32364"/>
              </a:xfrm>
            </p:grpSpPr>
            <p:sp>
              <p:nvSpPr>
                <p:cNvPr id="10017" name="Google Shape;10017;p78"/>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78"/>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9" name="Google Shape;10019;p78"/>
              <p:cNvGrpSpPr/>
              <p:nvPr/>
            </p:nvGrpSpPr>
            <p:grpSpPr>
              <a:xfrm>
                <a:off x="4204122" y="4141688"/>
                <a:ext cx="33497" cy="28699"/>
                <a:chOff x="4204122" y="4141688"/>
                <a:chExt cx="33497" cy="28699"/>
              </a:xfrm>
            </p:grpSpPr>
            <p:sp>
              <p:nvSpPr>
                <p:cNvPr id="10020" name="Google Shape;10020;p78"/>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78"/>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2" name="Google Shape;10022;p78"/>
              <p:cNvGrpSpPr/>
              <p:nvPr/>
            </p:nvGrpSpPr>
            <p:grpSpPr>
              <a:xfrm>
                <a:off x="4301546" y="4003869"/>
                <a:ext cx="38916" cy="33324"/>
                <a:chOff x="4301546" y="4003869"/>
                <a:chExt cx="38916" cy="33324"/>
              </a:xfrm>
            </p:grpSpPr>
            <p:sp>
              <p:nvSpPr>
                <p:cNvPr id="10023" name="Google Shape;10023;p78"/>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78"/>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5" name="Google Shape;10025;p78"/>
              <p:cNvGrpSpPr/>
              <p:nvPr/>
            </p:nvGrpSpPr>
            <p:grpSpPr>
              <a:xfrm>
                <a:off x="4210681" y="3924669"/>
                <a:ext cx="36549" cy="31366"/>
                <a:chOff x="4210681" y="3924669"/>
                <a:chExt cx="36549" cy="31366"/>
              </a:xfrm>
            </p:grpSpPr>
            <p:sp>
              <p:nvSpPr>
                <p:cNvPr id="10026" name="Google Shape;10026;p78"/>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78"/>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8" name="Google Shape;10028;p78"/>
              <p:cNvGrpSpPr/>
              <p:nvPr/>
            </p:nvGrpSpPr>
            <p:grpSpPr>
              <a:xfrm>
                <a:off x="3987771" y="3628874"/>
                <a:ext cx="31499" cy="26993"/>
                <a:chOff x="3987771" y="3628874"/>
                <a:chExt cx="31499" cy="26993"/>
              </a:xfrm>
            </p:grpSpPr>
            <p:sp>
              <p:nvSpPr>
                <p:cNvPr id="10029" name="Google Shape;10029;p78"/>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78"/>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1" name="Google Shape;10031;p78"/>
              <p:cNvGrpSpPr/>
              <p:nvPr/>
            </p:nvGrpSpPr>
            <p:grpSpPr>
              <a:xfrm>
                <a:off x="4087382" y="3775674"/>
                <a:ext cx="31405" cy="26898"/>
                <a:chOff x="4087382" y="3775674"/>
                <a:chExt cx="31405" cy="26898"/>
              </a:xfrm>
            </p:grpSpPr>
            <p:sp>
              <p:nvSpPr>
                <p:cNvPr id="10032" name="Google Shape;10032;p78"/>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78"/>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4" name="Google Shape;10034;p78"/>
              <p:cNvGrpSpPr/>
              <p:nvPr/>
            </p:nvGrpSpPr>
            <p:grpSpPr>
              <a:xfrm>
                <a:off x="4118873" y="3856637"/>
                <a:ext cx="31405" cy="26906"/>
                <a:chOff x="4118873" y="3856637"/>
                <a:chExt cx="31405" cy="26906"/>
              </a:xfrm>
            </p:grpSpPr>
            <p:sp>
              <p:nvSpPr>
                <p:cNvPr id="10035" name="Google Shape;10035;p78"/>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78"/>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7" name="Google Shape;10037;p78"/>
              <p:cNvGrpSpPr/>
              <p:nvPr/>
            </p:nvGrpSpPr>
            <p:grpSpPr>
              <a:xfrm>
                <a:off x="4168541" y="3639523"/>
                <a:ext cx="31499" cy="26906"/>
                <a:chOff x="4168541" y="3639523"/>
                <a:chExt cx="31499" cy="26906"/>
              </a:xfrm>
            </p:grpSpPr>
            <p:sp>
              <p:nvSpPr>
                <p:cNvPr id="10038" name="Google Shape;10038;p78"/>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78"/>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0" name="Google Shape;10040;p78"/>
              <p:cNvGrpSpPr/>
              <p:nvPr/>
            </p:nvGrpSpPr>
            <p:grpSpPr>
              <a:xfrm>
                <a:off x="3965789" y="3393545"/>
                <a:ext cx="31405" cy="26945"/>
                <a:chOff x="3965789" y="3393545"/>
                <a:chExt cx="31405" cy="26945"/>
              </a:xfrm>
            </p:grpSpPr>
            <p:sp>
              <p:nvSpPr>
                <p:cNvPr id="10041" name="Google Shape;10041;p78"/>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78"/>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3" name="Google Shape;10043;p78"/>
              <p:cNvGrpSpPr/>
              <p:nvPr/>
            </p:nvGrpSpPr>
            <p:grpSpPr>
              <a:xfrm>
                <a:off x="3925166" y="3491008"/>
                <a:ext cx="31405" cy="27001"/>
                <a:chOff x="3925166" y="3491008"/>
                <a:chExt cx="31405" cy="27001"/>
              </a:xfrm>
            </p:grpSpPr>
            <p:sp>
              <p:nvSpPr>
                <p:cNvPr id="10044" name="Google Shape;10044;p78"/>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78"/>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6" name="Google Shape;10046;p78"/>
              <p:cNvGrpSpPr/>
              <p:nvPr/>
            </p:nvGrpSpPr>
            <p:grpSpPr>
              <a:xfrm>
                <a:off x="3682845" y="3340976"/>
                <a:ext cx="31397" cy="26898"/>
                <a:chOff x="3682845" y="3340976"/>
                <a:chExt cx="31397" cy="26898"/>
              </a:xfrm>
            </p:grpSpPr>
            <p:sp>
              <p:nvSpPr>
                <p:cNvPr id="10047" name="Google Shape;10047;p78"/>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78"/>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9" name="Google Shape;10049;p78"/>
              <p:cNvGrpSpPr/>
              <p:nvPr/>
            </p:nvGrpSpPr>
            <p:grpSpPr>
              <a:xfrm>
                <a:off x="3795393" y="3353725"/>
                <a:ext cx="31499" cy="26993"/>
                <a:chOff x="3795393" y="3353725"/>
                <a:chExt cx="31499" cy="26993"/>
              </a:xfrm>
            </p:grpSpPr>
            <p:sp>
              <p:nvSpPr>
                <p:cNvPr id="10050" name="Google Shape;10050;p78"/>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78"/>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2" name="Google Shape;10052;p78"/>
              <p:cNvGrpSpPr/>
              <p:nvPr/>
            </p:nvGrpSpPr>
            <p:grpSpPr>
              <a:xfrm>
                <a:off x="4176909" y="4363221"/>
                <a:ext cx="38924" cy="33316"/>
                <a:chOff x="4176909" y="4363221"/>
                <a:chExt cx="38924" cy="33316"/>
              </a:xfrm>
            </p:grpSpPr>
            <p:sp>
              <p:nvSpPr>
                <p:cNvPr id="10053" name="Google Shape;10053;p78"/>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78"/>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5" name="Google Shape;10055;p78"/>
              <p:cNvGrpSpPr/>
              <p:nvPr/>
            </p:nvGrpSpPr>
            <p:grpSpPr>
              <a:xfrm>
                <a:off x="4226191" y="4007660"/>
                <a:ext cx="33560" cy="28770"/>
                <a:chOff x="4226191" y="4007660"/>
                <a:chExt cx="33560" cy="28770"/>
              </a:xfrm>
            </p:grpSpPr>
            <p:sp>
              <p:nvSpPr>
                <p:cNvPr id="10056" name="Google Shape;10056;p78"/>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78"/>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8" name="Google Shape;10058;p78"/>
              <p:cNvGrpSpPr/>
              <p:nvPr/>
            </p:nvGrpSpPr>
            <p:grpSpPr>
              <a:xfrm>
                <a:off x="3597785" y="3377045"/>
                <a:ext cx="33591" cy="28699"/>
                <a:chOff x="3597785" y="3377045"/>
                <a:chExt cx="33591" cy="28699"/>
              </a:xfrm>
            </p:grpSpPr>
            <p:sp>
              <p:nvSpPr>
                <p:cNvPr id="10059" name="Google Shape;10059;p78"/>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78"/>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1" name="Google Shape;10061;p78"/>
              <p:cNvGrpSpPr/>
              <p:nvPr/>
            </p:nvGrpSpPr>
            <p:grpSpPr>
              <a:xfrm>
                <a:off x="3887870" y="3669796"/>
                <a:ext cx="33591" cy="28692"/>
                <a:chOff x="3887870" y="3669796"/>
                <a:chExt cx="33591" cy="28692"/>
              </a:xfrm>
            </p:grpSpPr>
            <p:sp>
              <p:nvSpPr>
                <p:cNvPr id="10062" name="Google Shape;10062;p78"/>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78"/>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4" name="Google Shape;10064;p78"/>
              <p:cNvGrpSpPr/>
              <p:nvPr/>
            </p:nvGrpSpPr>
            <p:grpSpPr>
              <a:xfrm>
                <a:off x="3818320" y="3481625"/>
                <a:ext cx="33497" cy="28770"/>
                <a:chOff x="3818320" y="3481625"/>
                <a:chExt cx="33497" cy="28770"/>
              </a:xfrm>
            </p:grpSpPr>
            <p:sp>
              <p:nvSpPr>
                <p:cNvPr id="10065" name="Google Shape;10065;p78"/>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78"/>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7" name="Google Shape;10067;p78"/>
              <p:cNvGrpSpPr/>
              <p:nvPr/>
            </p:nvGrpSpPr>
            <p:grpSpPr>
              <a:xfrm>
                <a:off x="4278139" y="4120948"/>
                <a:ext cx="37492" cy="32129"/>
                <a:chOff x="4278139" y="4120948"/>
                <a:chExt cx="37492" cy="32129"/>
              </a:xfrm>
            </p:grpSpPr>
            <p:sp>
              <p:nvSpPr>
                <p:cNvPr id="10068" name="Google Shape;10068;p78"/>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78"/>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0" name="Google Shape;10070;p78"/>
              <p:cNvGrpSpPr/>
              <p:nvPr/>
            </p:nvGrpSpPr>
            <p:grpSpPr>
              <a:xfrm>
                <a:off x="4419898" y="3977388"/>
                <a:ext cx="33497" cy="28692"/>
                <a:chOff x="4419898" y="3977388"/>
                <a:chExt cx="33497" cy="28692"/>
              </a:xfrm>
            </p:grpSpPr>
            <p:sp>
              <p:nvSpPr>
                <p:cNvPr id="10071" name="Google Shape;10071;p78"/>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78"/>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3" name="Google Shape;10073;p78"/>
              <p:cNvGrpSpPr/>
              <p:nvPr/>
            </p:nvGrpSpPr>
            <p:grpSpPr>
              <a:xfrm>
                <a:off x="4158930" y="4034684"/>
                <a:ext cx="33497" cy="28762"/>
                <a:chOff x="4158930" y="4034684"/>
                <a:chExt cx="33497" cy="28762"/>
              </a:xfrm>
            </p:grpSpPr>
            <p:sp>
              <p:nvSpPr>
                <p:cNvPr id="10074" name="Google Shape;10074;p78"/>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78"/>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6" name="Google Shape;10076;p78"/>
              <p:cNvGrpSpPr/>
              <p:nvPr/>
            </p:nvGrpSpPr>
            <p:grpSpPr>
              <a:xfrm>
                <a:off x="4134949" y="3957049"/>
                <a:ext cx="33497" cy="28770"/>
                <a:chOff x="4134949" y="3957049"/>
                <a:chExt cx="33497" cy="28770"/>
              </a:xfrm>
            </p:grpSpPr>
            <p:sp>
              <p:nvSpPr>
                <p:cNvPr id="10077" name="Google Shape;10077;p78"/>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78"/>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9" name="Google Shape;10079;p78"/>
              <p:cNvGrpSpPr/>
              <p:nvPr/>
            </p:nvGrpSpPr>
            <p:grpSpPr>
              <a:xfrm>
                <a:off x="4193653" y="4184403"/>
                <a:ext cx="43580" cy="37264"/>
                <a:chOff x="4193653" y="4184403"/>
                <a:chExt cx="43580" cy="37264"/>
              </a:xfrm>
            </p:grpSpPr>
            <p:sp>
              <p:nvSpPr>
                <p:cNvPr id="10080" name="Google Shape;10080;p78"/>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78"/>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2" name="Google Shape;10082;p78"/>
              <p:cNvGrpSpPr/>
              <p:nvPr/>
            </p:nvGrpSpPr>
            <p:grpSpPr>
              <a:xfrm>
                <a:off x="4343600" y="3943844"/>
                <a:ext cx="43580" cy="37312"/>
                <a:chOff x="4343600" y="3943844"/>
                <a:chExt cx="43580" cy="37312"/>
              </a:xfrm>
            </p:grpSpPr>
            <p:sp>
              <p:nvSpPr>
                <p:cNvPr id="10083" name="Google Shape;10083;p78"/>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78"/>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5" name="Google Shape;10085;p78"/>
              <p:cNvGrpSpPr/>
              <p:nvPr/>
            </p:nvGrpSpPr>
            <p:grpSpPr>
              <a:xfrm>
                <a:off x="4172339" y="3381693"/>
                <a:ext cx="31499" cy="27001"/>
                <a:chOff x="4172339" y="3381693"/>
                <a:chExt cx="31499" cy="27001"/>
              </a:xfrm>
            </p:grpSpPr>
            <p:sp>
              <p:nvSpPr>
                <p:cNvPr id="10086" name="Google Shape;10086;p78"/>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78"/>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091" name="Shape 10091"/>
        <p:cNvGrpSpPr/>
        <p:nvPr/>
      </p:nvGrpSpPr>
      <p:grpSpPr>
        <a:xfrm>
          <a:off x="0" y="0"/>
          <a:ext cx="0" cy="0"/>
          <a:chOff x="0" y="0"/>
          <a:chExt cx="0" cy="0"/>
        </a:xfrm>
      </p:grpSpPr>
      <p:grpSp>
        <p:nvGrpSpPr>
          <p:cNvPr id="10092" name="Google Shape;10092;p79"/>
          <p:cNvGrpSpPr/>
          <p:nvPr/>
        </p:nvGrpSpPr>
        <p:grpSpPr>
          <a:xfrm>
            <a:off x="2126623" y="3607908"/>
            <a:ext cx="1102891" cy="760337"/>
            <a:chOff x="4967783" y="2151471"/>
            <a:chExt cx="3920692" cy="2702940"/>
          </a:xfrm>
        </p:grpSpPr>
        <p:grpSp>
          <p:nvGrpSpPr>
            <p:cNvPr id="10093" name="Google Shape;10093;p79"/>
            <p:cNvGrpSpPr/>
            <p:nvPr/>
          </p:nvGrpSpPr>
          <p:grpSpPr>
            <a:xfrm>
              <a:off x="5045709" y="2252109"/>
              <a:ext cx="3761071" cy="2501708"/>
              <a:chOff x="2691784" y="1805334"/>
              <a:chExt cx="3761071" cy="2501708"/>
            </a:xfrm>
          </p:grpSpPr>
          <p:sp>
            <p:nvSpPr>
              <p:cNvPr id="10094" name="Google Shape;10094;p79"/>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79"/>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79"/>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79"/>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79"/>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79"/>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79"/>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1" name="Google Shape;10101;p79"/>
            <p:cNvGrpSpPr/>
            <p:nvPr/>
          </p:nvGrpSpPr>
          <p:grpSpPr>
            <a:xfrm>
              <a:off x="4967783" y="2151471"/>
              <a:ext cx="3920692" cy="2702940"/>
              <a:chOff x="2613858" y="1704696"/>
              <a:chExt cx="3920692" cy="2702940"/>
            </a:xfrm>
          </p:grpSpPr>
          <p:sp>
            <p:nvSpPr>
              <p:cNvPr id="10102" name="Google Shape;10102;p79"/>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79"/>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79"/>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79"/>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79"/>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07" name="Google Shape;10107;p79"/>
          <p:cNvGrpSpPr/>
          <p:nvPr/>
        </p:nvGrpSpPr>
        <p:grpSpPr>
          <a:xfrm>
            <a:off x="3530532" y="1496185"/>
            <a:ext cx="1561911" cy="708580"/>
            <a:chOff x="3530532" y="1496185"/>
            <a:chExt cx="1561911" cy="708580"/>
          </a:xfrm>
        </p:grpSpPr>
        <p:grpSp>
          <p:nvGrpSpPr>
            <p:cNvPr id="10108" name="Google Shape;10108;p79"/>
            <p:cNvGrpSpPr/>
            <p:nvPr/>
          </p:nvGrpSpPr>
          <p:grpSpPr>
            <a:xfrm>
              <a:off x="3720318" y="1857562"/>
              <a:ext cx="1372125" cy="54"/>
              <a:chOff x="3720318" y="1857562"/>
              <a:chExt cx="1372125" cy="54"/>
            </a:xfrm>
          </p:grpSpPr>
          <p:cxnSp>
            <p:nvCxnSpPr>
              <p:cNvPr id="10109" name="Google Shape;10109;p79"/>
              <p:cNvCxnSpPr>
                <a:endCxn id="10110" idx="2"/>
              </p:cNvCxnSpPr>
              <p:nvPr/>
            </p:nvCxnSpPr>
            <p:spPr>
              <a:xfrm>
                <a:off x="4440243" y="1857616"/>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0111" name="Google Shape;10111;p79"/>
              <p:cNvCxnSpPr/>
              <p:nvPr/>
            </p:nvCxnSpPr>
            <p:spPr>
              <a:xfrm>
                <a:off x="4074943"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0112" name="Google Shape;10112;p79"/>
              <p:cNvCxnSpPr/>
              <p:nvPr/>
            </p:nvCxnSpPr>
            <p:spPr>
              <a:xfrm>
                <a:off x="3720318"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0113" name="Google Shape;10113;p79"/>
              <p:cNvCxnSpPr>
                <a:stCxn id="10110" idx="6"/>
              </p:cNvCxnSpPr>
              <p:nvPr/>
            </p:nvCxnSpPr>
            <p:spPr>
              <a:xfrm>
                <a:off x="4801443" y="1857616"/>
                <a:ext cx="291000" cy="0"/>
              </a:xfrm>
              <a:prstGeom prst="straightConnector1">
                <a:avLst/>
              </a:prstGeom>
              <a:noFill/>
              <a:ln cap="flat" cmpd="sng" w="9525">
                <a:solidFill>
                  <a:srgbClr val="A5B7C6"/>
                </a:solidFill>
                <a:prstDash val="solid"/>
                <a:round/>
                <a:headEnd len="med" w="med" type="none"/>
                <a:tailEnd len="med" w="med" type="triangle"/>
              </a:ln>
            </p:spPr>
          </p:cxnSp>
        </p:grpSp>
        <p:grpSp>
          <p:nvGrpSpPr>
            <p:cNvPr id="10114" name="Google Shape;10114;p79"/>
            <p:cNvGrpSpPr/>
            <p:nvPr/>
          </p:nvGrpSpPr>
          <p:grpSpPr>
            <a:xfrm>
              <a:off x="3567462" y="1496185"/>
              <a:ext cx="286500" cy="272914"/>
              <a:chOff x="3567462" y="1496185"/>
              <a:chExt cx="286500" cy="272914"/>
            </a:xfrm>
          </p:grpSpPr>
          <p:cxnSp>
            <p:nvCxnSpPr>
              <p:cNvPr id="10115" name="Google Shape;10115;p79"/>
              <p:cNvCxnSpPr/>
              <p:nvPr/>
            </p:nvCxnSpPr>
            <p:spPr>
              <a:xfrm rot="10800000">
                <a:off x="3626625"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10116" name="Google Shape;10116;p79"/>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17" name="Google Shape;10117;p79"/>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79"/>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19" name="Google Shape;10119;p79"/>
            <p:cNvGrpSpPr/>
            <p:nvPr/>
          </p:nvGrpSpPr>
          <p:grpSpPr>
            <a:xfrm>
              <a:off x="3929014" y="1960574"/>
              <a:ext cx="286500" cy="242342"/>
              <a:chOff x="3929014" y="1960574"/>
              <a:chExt cx="286500" cy="242342"/>
            </a:xfrm>
          </p:grpSpPr>
          <p:cxnSp>
            <p:nvCxnSpPr>
              <p:cNvPr id="10120" name="Google Shape;10120;p79"/>
              <p:cNvCxnSpPr/>
              <p:nvPr/>
            </p:nvCxnSpPr>
            <p:spPr>
              <a:xfrm rot="10800000">
                <a:off x="3988400" y="1960574"/>
                <a:ext cx="0" cy="144300"/>
              </a:xfrm>
              <a:prstGeom prst="straightConnector1">
                <a:avLst/>
              </a:prstGeom>
              <a:noFill/>
              <a:ln cap="flat" cmpd="sng" w="9525">
                <a:solidFill>
                  <a:srgbClr val="A5B7C6"/>
                </a:solidFill>
                <a:prstDash val="solid"/>
                <a:round/>
                <a:headEnd len="med" w="med" type="none"/>
                <a:tailEnd len="med" w="med" type="none"/>
              </a:ln>
            </p:spPr>
          </p:cxnSp>
          <p:sp>
            <p:nvSpPr>
              <p:cNvPr id="10121" name="Google Shape;10121;p79"/>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2" name="Google Shape;10122;p79"/>
            <p:cNvGrpSpPr/>
            <p:nvPr/>
          </p:nvGrpSpPr>
          <p:grpSpPr>
            <a:xfrm>
              <a:off x="4290828" y="1496185"/>
              <a:ext cx="286500" cy="272914"/>
              <a:chOff x="4290828" y="1496185"/>
              <a:chExt cx="286500" cy="272914"/>
            </a:xfrm>
          </p:grpSpPr>
          <p:cxnSp>
            <p:nvCxnSpPr>
              <p:cNvPr id="10123" name="Google Shape;10123;p79"/>
              <p:cNvCxnSpPr/>
              <p:nvPr/>
            </p:nvCxnSpPr>
            <p:spPr>
              <a:xfrm rot="10800000">
                <a:off x="4350000"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10124" name="Google Shape;10124;p79"/>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25" name="Google Shape;10125;p79"/>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79"/>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26" name="Google Shape;10126;p79"/>
            <p:cNvGrpSpPr/>
            <p:nvPr/>
          </p:nvGrpSpPr>
          <p:grpSpPr>
            <a:xfrm>
              <a:off x="4657726" y="1959674"/>
              <a:ext cx="286500" cy="245092"/>
              <a:chOff x="4657726" y="1959674"/>
              <a:chExt cx="286500" cy="245092"/>
            </a:xfrm>
          </p:grpSpPr>
          <p:cxnSp>
            <p:nvCxnSpPr>
              <p:cNvPr id="10127" name="Google Shape;10127;p79"/>
              <p:cNvCxnSpPr/>
              <p:nvPr/>
            </p:nvCxnSpPr>
            <p:spPr>
              <a:xfrm rot="10800000">
                <a:off x="4707475" y="1959674"/>
                <a:ext cx="0" cy="145200"/>
              </a:xfrm>
              <a:prstGeom prst="straightConnector1">
                <a:avLst/>
              </a:prstGeom>
              <a:noFill/>
              <a:ln cap="flat" cmpd="sng" w="9525">
                <a:solidFill>
                  <a:srgbClr val="A5B7C6"/>
                </a:solidFill>
                <a:prstDash val="solid"/>
                <a:round/>
                <a:headEnd len="med" w="med" type="none"/>
                <a:tailEnd len="med" w="med" type="none"/>
              </a:ln>
            </p:spPr>
          </p:cxnSp>
          <p:sp>
            <p:nvSpPr>
              <p:cNvPr id="10128" name="Google Shape;10128;p79"/>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29" name="Google Shape;10129;p79"/>
          <p:cNvGrpSpPr/>
          <p:nvPr/>
        </p:nvGrpSpPr>
        <p:grpSpPr>
          <a:xfrm>
            <a:off x="3512551" y="2358282"/>
            <a:ext cx="1597032" cy="378649"/>
            <a:chOff x="3512551" y="2358282"/>
            <a:chExt cx="1597032" cy="378649"/>
          </a:xfrm>
        </p:grpSpPr>
        <p:grpSp>
          <p:nvGrpSpPr>
            <p:cNvPr id="10130" name="Google Shape;10130;p79"/>
            <p:cNvGrpSpPr/>
            <p:nvPr/>
          </p:nvGrpSpPr>
          <p:grpSpPr>
            <a:xfrm>
              <a:off x="3738198" y="2553002"/>
              <a:ext cx="1145834" cy="117"/>
              <a:chOff x="3738198" y="2553002"/>
              <a:chExt cx="1145834" cy="117"/>
            </a:xfrm>
          </p:grpSpPr>
          <p:cxnSp>
            <p:nvCxnSpPr>
              <p:cNvPr id="10131" name="Google Shape;10131;p79"/>
              <p:cNvCxnSpPr/>
              <p:nvPr/>
            </p:nvCxnSpPr>
            <p:spPr>
              <a:xfrm>
                <a:off x="4195395"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10132" name="Google Shape;10132;p79"/>
              <p:cNvCxnSpPr/>
              <p:nvPr/>
            </p:nvCxnSpPr>
            <p:spPr>
              <a:xfrm>
                <a:off x="4652432"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10133" name="Google Shape;10133;p79"/>
              <p:cNvCxnSpPr>
                <a:stCxn id="10134" idx="6"/>
                <a:endCxn id="10135" idx="2"/>
              </p:cNvCxnSpPr>
              <p:nvPr/>
            </p:nvCxnSpPr>
            <p:spPr>
              <a:xfrm>
                <a:off x="3738198" y="2553118"/>
                <a:ext cx="231300" cy="0"/>
              </a:xfrm>
              <a:prstGeom prst="straightConnector1">
                <a:avLst/>
              </a:prstGeom>
              <a:noFill/>
              <a:ln cap="flat" cmpd="sng" w="9525">
                <a:solidFill>
                  <a:srgbClr val="435D74"/>
                </a:solidFill>
                <a:prstDash val="solid"/>
                <a:round/>
                <a:headEnd len="med" w="med" type="none"/>
                <a:tailEnd len="med" w="med" type="none"/>
              </a:ln>
            </p:spPr>
          </p:cxnSp>
        </p:grpSp>
        <p:grpSp>
          <p:nvGrpSpPr>
            <p:cNvPr id="10136" name="Google Shape;10136;p79"/>
            <p:cNvGrpSpPr/>
            <p:nvPr/>
          </p:nvGrpSpPr>
          <p:grpSpPr>
            <a:xfrm>
              <a:off x="3969644" y="2440153"/>
              <a:ext cx="225900" cy="296779"/>
              <a:chOff x="3969644" y="2440153"/>
              <a:chExt cx="225900" cy="296779"/>
            </a:xfrm>
          </p:grpSpPr>
          <p:cxnSp>
            <p:nvCxnSpPr>
              <p:cNvPr id="10137" name="Google Shape;10137;p79"/>
              <p:cNvCxnSpPr/>
              <p:nvPr/>
            </p:nvCxnSpPr>
            <p:spPr>
              <a:xfrm>
                <a:off x="4082390" y="2637031"/>
                <a:ext cx="0" cy="99900"/>
              </a:xfrm>
              <a:prstGeom prst="straightConnector1">
                <a:avLst/>
              </a:prstGeom>
              <a:noFill/>
              <a:ln cap="flat" cmpd="sng" w="9525">
                <a:solidFill>
                  <a:srgbClr val="435D74"/>
                </a:solidFill>
                <a:prstDash val="solid"/>
                <a:round/>
                <a:headEnd len="med" w="med" type="none"/>
                <a:tailEnd len="med" w="med" type="none"/>
              </a:ln>
            </p:spPr>
          </p:cxnSp>
          <p:sp>
            <p:nvSpPr>
              <p:cNvPr id="10135" name="Google Shape;10135;p79"/>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79"/>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9" name="Google Shape;10139;p79"/>
            <p:cNvGrpSpPr/>
            <p:nvPr/>
          </p:nvGrpSpPr>
          <p:grpSpPr>
            <a:xfrm>
              <a:off x="4426818" y="2358282"/>
              <a:ext cx="225600" cy="307471"/>
              <a:chOff x="4426818" y="2358282"/>
              <a:chExt cx="225600" cy="307471"/>
            </a:xfrm>
          </p:grpSpPr>
          <p:cxnSp>
            <p:nvCxnSpPr>
              <p:cNvPr id="10140" name="Google Shape;10140;p79"/>
              <p:cNvCxnSpPr>
                <a:stCxn id="10141" idx="0"/>
              </p:cNvCxnSpPr>
              <p:nvPr/>
            </p:nvCxnSpPr>
            <p:spPr>
              <a:xfrm rot="10800000">
                <a:off x="4539644" y="2358282"/>
                <a:ext cx="0" cy="110700"/>
              </a:xfrm>
              <a:prstGeom prst="straightConnector1">
                <a:avLst/>
              </a:prstGeom>
              <a:noFill/>
              <a:ln cap="flat" cmpd="sng" w="9525">
                <a:solidFill>
                  <a:srgbClr val="435D74"/>
                </a:solidFill>
                <a:prstDash val="solid"/>
                <a:round/>
                <a:headEnd len="med" w="med" type="none"/>
                <a:tailEnd len="med" w="med" type="none"/>
              </a:ln>
            </p:spPr>
          </p:cxnSp>
          <p:sp>
            <p:nvSpPr>
              <p:cNvPr id="10142" name="Google Shape;10142;p79"/>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79"/>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3" name="Google Shape;10143;p79"/>
            <p:cNvGrpSpPr/>
            <p:nvPr/>
          </p:nvGrpSpPr>
          <p:grpSpPr>
            <a:xfrm>
              <a:off x="4883984" y="2440153"/>
              <a:ext cx="225600" cy="296479"/>
              <a:chOff x="4883984" y="2440153"/>
              <a:chExt cx="225600" cy="296479"/>
            </a:xfrm>
          </p:grpSpPr>
          <p:cxnSp>
            <p:nvCxnSpPr>
              <p:cNvPr id="10144" name="Google Shape;10144;p79"/>
              <p:cNvCxnSpPr/>
              <p:nvPr/>
            </p:nvCxnSpPr>
            <p:spPr>
              <a:xfrm>
                <a:off x="4996858" y="2637031"/>
                <a:ext cx="0" cy="99600"/>
              </a:xfrm>
              <a:prstGeom prst="straightConnector1">
                <a:avLst/>
              </a:prstGeom>
              <a:noFill/>
              <a:ln cap="flat" cmpd="sng" w="9525">
                <a:solidFill>
                  <a:srgbClr val="435D74"/>
                </a:solidFill>
                <a:prstDash val="solid"/>
                <a:round/>
                <a:headEnd len="med" w="med" type="none"/>
                <a:tailEnd len="med" w="med" type="none"/>
              </a:ln>
            </p:spPr>
          </p:cxnSp>
          <p:sp>
            <p:nvSpPr>
              <p:cNvPr id="10145" name="Google Shape;10145;p79"/>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79"/>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7" name="Google Shape;10147;p79"/>
            <p:cNvGrpSpPr/>
            <p:nvPr/>
          </p:nvGrpSpPr>
          <p:grpSpPr>
            <a:xfrm>
              <a:off x="3512551" y="2440252"/>
              <a:ext cx="225647" cy="225732"/>
              <a:chOff x="2182679" y="2292572"/>
              <a:chExt cx="792300" cy="792600"/>
            </a:xfrm>
          </p:grpSpPr>
          <p:cxnSp>
            <p:nvCxnSpPr>
              <p:cNvPr id="10148" name="Google Shape;10148;p79"/>
              <p:cNvCxnSpPr>
                <a:stCxn id="10149" idx="0"/>
              </p:cNvCxnSpPr>
              <p:nvPr/>
            </p:nvCxnSpPr>
            <p:spPr>
              <a:xfrm rot="10800000">
                <a:off x="2578961" y="2362314"/>
                <a:ext cx="0" cy="31500"/>
              </a:xfrm>
              <a:prstGeom prst="straightConnector1">
                <a:avLst/>
              </a:prstGeom>
              <a:noFill/>
              <a:ln cap="flat" cmpd="sng" w="9525">
                <a:solidFill>
                  <a:srgbClr val="435D74"/>
                </a:solidFill>
                <a:prstDash val="solid"/>
                <a:round/>
                <a:headEnd len="med" w="med" type="none"/>
                <a:tailEnd len="med" w="med" type="none"/>
              </a:ln>
            </p:spPr>
          </p:cxnSp>
          <p:sp>
            <p:nvSpPr>
              <p:cNvPr id="10134" name="Google Shape;10134;p79"/>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79"/>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50" name="Google Shape;10150;p79"/>
          <p:cNvGrpSpPr/>
          <p:nvPr/>
        </p:nvGrpSpPr>
        <p:grpSpPr>
          <a:xfrm>
            <a:off x="6872633" y="1182079"/>
            <a:ext cx="1559809" cy="722610"/>
            <a:chOff x="634175" y="2986275"/>
            <a:chExt cx="3147949" cy="1458344"/>
          </a:xfrm>
        </p:grpSpPr>
        <p:cxnSp>
          <p:nvCxnSpPr>
            <p:cNvPr id="10151" name="Google Shape;10151;p79"/>
            <p:cNvCxnSpPr>
              <a:stCxn id="10152" idx="4"/>
              <a:endCxn id="10153" idx="0"/>
            </p:cNvCxnSpPr>
            <p:nvPr/>
          </p:nvCxnSpPr>
          <p:spPr>
            <a:xfrm>
              <a:off x="929975" y="3577875"/>
              <a:ext cx="591300" cy="275100"/>
            </a:xfrm>
            <a:prstGeom prst="straightConnector1">
              <a:avLst/>
            </a:prstGeom>
            <a:noFill/>
            <a:ln cap="flat" cmpd="sng" w="9525">
              <a:solidFill>
                <a:srgbClr val="435D74"/>
              </a:solidFill>
              <a:prstDash val="solid"/>
              <a:round/>
              <a:headEnd len="med" w="med" type="none"/>
              <a:tailEnd len="med" w="med" type="none"/>
            </a:ln>
          </p:spPr>
        </p:cxnSp>
        <p:cxnSp>
          <p:nvCxnSpPr>
            <p:cNvPr id="10154" name="Google Shape;10154;p79"/>
            <p:cNvCxnSpPr>
              <a:stCxn id="10153" idx="0"/>
              <a:endCxn id="10155" idx="4"/>
            </p:cNvCxnSpPr>
            <p:nvPr/>
          </p:nvCxnSpPr>
          <p:spPr>
            <a:xfrm flipH="1" rot="10800000">
              <a:off x="1521366" y="3577919"/>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10156" name="Google Shape;10156;p79"/>
            <p:cNvCxnSpPr>
              <a:stCxn id="10155" idx="4"/>
              <a:endCxn id="10157" idx="0"/>
            </p:cNvCxnSpPr>
            <p:nvPr/>
          </p:nvCxnSpPr>
          <p:spPr>
            <a:xfrm>
              <a:off x="2208152" y="3577875"/>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10158" name="Google Shape;10158;p79"/>
            <p:cNvCxnSpPr>
              <a:stCxn id="10157" idx="0"/>
              <a:endCxn id="10159" idx="4"/>
            </p:cNvCxnSpPr>
            <p:nvPr/>
          </p:nvCxnSpPr>
          <p:spPr>
            <a:xfrm flipH="1" rot="10800000">
              <a:off x="2894933" y="3577918"/>
              <a:ext cx="591300" cy="275100"/>
            </a:xfrm>
            <a:prstGeom prst="straightConnector1">
              <a:avLst/>
            </a:prstGeom>
            <a:noFill/>
            <a:ln cap="flat" cmpd="sng" w="9525">
              <a:solidFill>
                <a:srgbClr val="435D74"/>
              </a:solidFill>
              <a:prstDash val="solid"/>
              <a:round/>
              <a:headEnd len="med" w="med" type="none"/>
              <a:tailEnd len="med" w="med" type="none"/>
            </a:ln>
          </p:spPr>
        </p:cxnSp>
        <p:sp>
          <p:nvSpPr>
            <p:cNvPr id="10159" name="Google Shape;10159;p79"/>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0155" name="Google Shape;10155;p79"/>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0152" name="Google Shape;10152;p79"/>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0157" name="Google Shape;10157;p79"/>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0153" name="Google Shape;10153;p79"/>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10160" name="Google Shape;10160;p79"/>
          <p:cNvGrpSpPr/>
          <p:nvPr/>
        </p:nvGrpSpPr>
        <p:grpSpPr>
          <a:xfrm>
            <a:off x="3526424" y="2891987"/>
            <a:ext cx="1570719" cy="294123"/>
            <a:chOff x="998425" y="1182125"/>
            <a:chExt cx="1065400" cy="199500"/>
          </a:xfrm>
        </p:grpSpPr>
        <p:sp>
          <p:nvSpPr>
            <p:cNvPr id="10161" name="Google Shape;10161;p79"/>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79"/>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79"/>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79"/>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79"/>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6" name="Google Shape;10166;p79"/>
          <p:cNvGrpSpPr/>
          <p:nvPr/>
        </p:nvGrpSpPr>
        <p:grpSpPr>
          <a:xfrm>
            <a:off x="6869680" y="2009474"/>
            <a:ext cx="1565716" cy="366729"/>
            <a:chOff x="1247650" y="2075423"/>
            <a:chExt cx="6648477" cy="1557238"/>
          </a:xfrm>
        </p:grpSpPr>
        <p:sp>
          <p:nvSpPr>
            <p:cNvPr id="10167" name="Google Shape;10167;p79"/>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79"/>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79"/>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79"/>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79"/>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79"/>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3" name="Google Shape;10173;p79"/>
          <p:cNvGrpSpPr/>
          <p:nvPr/>
        </p:nvGrpSpPr>
        <p:grpSpPr>
          <a:xfrm>
            <a:off x="6853992" y="3158289"/>
            <a:ext cx="1597061" cy="663440"/>
            <a:chOff x="6796238" y="3158297"/>
            <a:chExt cx="1630319" cy="677257"/>
          </a:xfrm>
        </p:grpSpPr>
        <p:cxnSp>
          <p:nvCxnSpPr>
            <p:cNvPr id="10174" name="Google Shape;10174;p79"/>
            <p:cNvCxnSpPr/>
            <p:nvPr/>
          </p:nvCxnSpPr>
          <p:spPr>
            <a:xfrm>
              <a:off x="7012244"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10175" name="Google Shape;10175;p79"/>
            <p:cNvCxnSpPr/>
            <p:nvPr/>
          </p:nvCxnSpPr>
          <p:spPr>
            <a:xfrm>
              <a:off x="7810957"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10176" name="Google Shape;10176;p79"/>
            <p:cNvCxnSpPr/>
            <p:nvPr/>
          </p:nvCxnSpPr>
          <p:spPr>
            <a:xfrm rot="10800000">
              <a:off x="8196652" y="3170826"/>
              <a:ext cx="0" cy="169800"/>
            </a:xfrm>
            <a:prstGeom prst="straightConnector1">
              <a:avLst/>
            </a:prstGeom>
            <a:noFill/>
            <a:ln cap="flat" cmpd="sng" w="9525">
              <a:solidFill>
                <a:srgbClr val="A5B7C6"/>
              </a:solidFill>
              <a:prstDash val="solid"/>
              <a:round/>
              <a:headEnd len="med" w="med" type="none"/>
              <a:tailEnd len="med" w="med" type="diamond"/>
            </a:ln>
          </p:spPr>
        </p:cxnSp>
        <p:cxnSp>
          <p:nvCxnSpPr>
            <p:cNvPr id="10177" name="Google Shape;10177;p79"/>
            <p:cNvCxnSpPr/>
            <p:nvPr/>
          </p:nvCxnSpPr>
          <p:spPr>
            <a:xfrm rot="10800000">
              <a:off x="7411601" y="3158297"/>
              <a:ext cx="0" cy="170700"/>
            </a:xfrm>
            <a:prstGeom prst="straightConnector1">
              <a:avLst/>
            </a:prstGeom>
            <a:noFill/>
            <a:ln cap="flat" cmpd="sng" w="9525">
              <a:solidFill>
                <a:srgbClr val="A5B7C6"/>
              </a:solidFill>
              <a:prstDash val="solid"/>
              <a:round/>
              <a:headEnd len="med" w="med" type="none"/>
              <a:tailEnd len="med" w="med" type="diamond"/>
            </a:ln>
          </p:spPr>
        </p:cxnSp>
        <p:grpSp>
          <p:nvGrpSpPr>
            <p:cNvPr id="10178" name="Google Shape;10178;p79"/>
            <p:cNvGrpSpPr/>
            <p:nvPr/>
          </p:nvGrpSpPr>
          <p:grpSpPr>
            <a:xfrm>
              <a:off x="6796238" y="3311904"/>
              <a:ext cx="1630319" cy="377697"/>
              <a:chOff x="6796238" y="3311904"/>
              <a:chExt cx="1630319" cy="377697"/>
            </a:xfrm>
          </p:grpSpPr>
          <p:sp>
            <p:nvSpPr>
              <p:cNvPr id="10179" name="Google Shape;10179;p79"/>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79"/>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79"/>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82" name="Google Shape;10182;p79"/>
          <p:cNvGrpSpPr/>
          <p:nvPr/>
        </p:nvGrpSpPr>
        <p:grpSpPr>
          <a:xfrm>
            <a:off x="5375130" y="1179681"/>
            <a:ext cx="1368606" cy="1593805"/>
            <a:chOff x="1839112" y="2209163"/>
            <a:chExt cx="1918159" cy="2233784"/>
          </a:xfrm>
        </p:grpSpPr>
        <p:sp>
          <p:nvSpPr>
            <p:cNvPr id="10183" name="Google Shape;10183;p79"/>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79"/>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79"/>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186" name="Google Shape;10186;p79"/>
            <p:cNvCxnSpPr>
              <a:stCxn id="10183" idx="6"/>
              <a:endCxn id="10184" idx="2"/>
            </p:cNvCxnSpPr>
            <p:nvPr/>
          </p:nvCxnSpPr>
          <p:spPr>
            <a:xfrm>
              <a:off x="2414212" y="2496713"/>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10187" name="Google Shape;10187;p79"/>
            <p:cNvCxnSpPr>
              <a:stCxn id="10184" idx="4"/>
              <a:endCxn id="10188" idx="0"/>
            </p:cNvCxnSpPr>
            <p:nvPr/>
          </p:nvCxnSpPr>
          <p:spPr>
            <a:xfrm rot="5400000">
              <a:off x="2669921" y="2240963"/>
              <a:ext cx="256500" cy="1343100"/>
            </a:xfrm>
            <a:prstGeom prst="bentConnector3">
              <a:avLst>
                <a:gd fmla="val 50000" name="adj1"/>
              </a:avLst>
            </a:prstGeom>
            <a:noFill/>
            <a:ln cap="flat" cmpd="sng" w="9525">
              <a:solidFill>
                <a:srgbClr val="325D79"/>
              </a:solidFill>
              <a:prstDash val="solid"/>
              <a:round/>
              <a:headEnd len="med" w="med" type="none"/>
              <a:tailEnd len="med" w="med" type="none"/>
            </a:ln>
          </p:spPr>
        </p:cxnSp>
        <p:cxnSp>
          <p:nvCxnSpPr>
            <p:cNvPr id="10189" name="Google Shape;10189;p79"/>
            <p:cNvCxnSpPr>
              <a:stCxn id="10188" idx="6"/>
              <a:endCxn id="10185" idx="2"/>
            </p:cNvCxnSpPr>
            <p:nvPr/>
          </p:nvCxnSpPr>
          <p:spPr>
            <a:xfrm>
              <a:off x="2414212" y="3328316"/>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10190" name="Google Shape;10190;p79"/>
            <p:cNvCxnSpPr>
              <a:stCxn id="10185" idx="4"/>
              <a:endCxn id="10191" idx="0"/>
            </p:cNvCxnSpPr>
            <p:nvPr/>
          </p:nvCxnSpPr>
          <p:spPr>
            <a:xfrm rot="5400000">
              <a:off x="2672171" y="3070316"/>
              <a:ext cx="252000" cy="1343100"/>
            </a:xfrm>
            <a:prstGeom prst="bentConnector3">
              <a:avLst>
                <a:gd fmla="val 49996" name="adj1"/>
              </a:avLst>
            </a:prstGeom>
            <a:noFill/>
            <a:ln cap="flat" cmpd="sng" w="9525">
              <a:solidFill>
                <a:srgbClr val="325D79"/>
              </a:solidFill>
              <a:prstDash val="solid"/>
              <a:round/>
              <a:headEnd len="med" w="med" type="none"/>
              <a:tailEnd len="med" w="med" type="none"/>
            </a:ln>
          </p:spPr>
        </p:cxnSp>
        <p:sp>
          <p:nvSpPr>
            <p:cNvPr id="10188" name="Google Shape;10188;p79"/>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79"/>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79"/>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193" name="Google Shape;10193;p79"/>
            <p:cNvCxnSpPr>
              <a:endCxn id="10192" idx="2"/>
            </p:cNvCxnSpPr>
            <p:nvPr/>
          </p:nvCxnSpPr>
          <p:spPr>
            <a:xfrm>
              <a:off x="2413871" y="4154498"/>
              <a:ext cx="768300" cy="900"/>
            </a:xfrm>
            <a:prstGeom prst="bentConnector3">
              <a:avLst>
                <a:gd fmla="val 50000" name="adj1"/>
              </a:avLst>
            </a:prstGeom>
            <a:noFill/>
            <a:ln cap="flat" cmpd="sng" w="9525">
              <a:solidFill>
                <a:srgbClr val="325D79"/>
              </a:solidFill>
              <a:prstDash val="solid"/>
              <a:round/>
              <a:headEnd len="med" w="med" type="none"/>
              <a:tailEnd len="med" w="med" type="none"/>
            </a:ln>
          </p:spPr>
        </p:cxnSp>
      </p:grpSp>
      <p:grpSp>
        <p:nvGrpSpPr>
          <p:cNvPr id="10194" name="Google Shape;10194;p79"/>
          <p:cNvGrpSpPr/>
          <p:nvPr/>
        </p:nvGrpSpPr>
        <p:grpSpPr>
          <a:xfrm>
            <a:off x="3507503" y="1185917"/>
            <a:ext cx="1637968" cy="154942"/>
            <a:chOff x="238125" y="2506075"/>
            <a:chExt cx="7115411" cy="673075"/>
          </a:xfrm>
        </p:grpSpPr>
        <p:sp>
          <p:nvSpPr>
            <p:cNvPr id="10195" name="Google Shape;10195;p79"/>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79"/>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79"/>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79"/>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79"/>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0" name="Google Shape;10200;p79"/>
          <p:cNvGrpSpPr/>
          <p:nvPr/>
        </p:nvGrpSpPr>
        <p:grpSpPr>
          <a:xfrm>
            <a:off x="746187" y="1507514"/>
            <a:ext cx="2476762" cy="91743"/>
            <a:chOff x="1464850" y="436376"/>
            <a:chExt cx="6001362" cy="222300"/>
          </a:xfrm>
        </p:grpSpPr>
        <p:sp>
          <p:nvSpPr>
            <p:cNvPr id="10201" name="Google Shape;10201;p79"/>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79"/>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79"/>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79"/>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79"/>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206" name="Google Shape;10206;p79"/>
            <p:cNvCxnSpPr/>
            <p:nvPr/>
          </p:nvCxnSpPr>
          <p:spPr>
            <a:xfrm>
              <a:off x="1798637"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0207" name="Google Shape;10207;p79"/>
            <p:cNvCxnSpPr/>
            <p:nvPr/>
          </p:nvCxnSpPr>
          <p:spPr>
            <a:xfrm>
              <a:off x="327624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0208" name="Google Shape;10208;p79"/>
            <p:cNvCxnSpPr/>
            <p:nvPr/>
          </p:nvCxnSpPr>
          <p:spPr>
            <a:xfrm>
              <a:off x="475389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0209" name="Google Shape;10209;p79"/>
            <p:cNvCxnSpPr/>
            <p:nvPr/>
          </p:nvCxnSpPr>
          <p:spPr>
            <a:xfrm>
              <a:off x="6143961" y="547513"/>
              <a:ext cx="988200" cy="0"/>
            </a:xfrm>
            <a:prstGeom prst="straightConnector1">
              <a:avLst/>
            </a:prstGeom>
            <a:noFill/>
            <a:ln cap="flat" cmpd="sng" w="9525">
              <a:solidFill>
                <a:srgbClr val="5F7D95"/>
              </a:solidFill>
              <a:prstDash val="solid"/>
              <a:round/>
              <a:headEnd len="med" w="med" type="none"/>
              <a:tailEnd len="med" w="med" type="none"/>
            </a:ln>
          </p:spPr>
        </p:cxnSp>
      </p:grpSp>
      <p:grpSp>
        <p:nvGrpSpPr>
          <p:cNvPr id="10210" name="Google Shape;10210;p79"/>
          <p:cNvGrpSpPr/>
          <p:nvPr/>
        </p:nvGrpSpPr>
        <p:grpSpPr>
          <a:xfrm>
            <a:off x="732455" y="2742980"/>
            <a:ext cx="1452710" cy="651923"/>
            <a:chOff x="803162" y="2667727"/>
            <a:chExt cx="1411906" cy="633611"/>
          </a:xfrm>
        </p:grpSpPr>
        <p:cxnSp>
          <p:nvCxnSpPr>
            <p:cNvPr id="10211" name="Google Shape;10211;p79"/>
            <p:cNvCxnSpPr>
              <a:stCxn id="10212" idx="2"/>
              <a:endCxn id="10213" idx="0"/>
            </p:cNvCxnSpPr>
            <p:nvPr/>
          </p:nvCxnSpPr>
          <p:spPr>
            <a:xfrm flipH="1" rot="-5400000">
              <a:off x="1629114" y="2672827"/>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0214" name="Google Shape;10214;p79"/>
            <p:cNvCxnSpPr>
              <a:stCxn id="10215" idx="0"/>
              <a:endCxn id="10212" idx="2"/>
            </p:cNvCxnSpPr>
            <p:nvPr/>
          </p:nvCxnSpPr>
          <p:spPr>
            <a:xfrm rot="-5400000">
              <a:off x="1259830" y="2672682"/>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0216" name="Google Shape;10216;p79"/>
            <p:cNvCxnSpPr>
              <a:stCxn id="10215" idx="2"/>
              <a:endCxn id="10217" idx="0"/>
            </p:cNvCxnSpPr>
            <p:nvPr/>
          </p:nvCxnSpPr>
          <p:spPr>
            <a:xfrm flipH="1" rot="-5400000">
              <a:off x="1163380"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0218" name="Google Shape;10218;p79"/>
            <p:cNvCxnSpPr>
              <a:stCxn id="10219" idx="0"/>
              <a:endCxn id="10215" idx="2"/>
            </p:cNvCxnSpPr>
            <p:nvPr/>
          </p:nvCxnSpPr>
          <p:spPr>
            <a:xfrm rot="-5400000">
              <a:off x="987062"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0220" name="Google Shape;10220;p79"/>
            <p:cNvCxnSpPr>
              <a:stCxn id="10213" idx="2"/>
              <a:endCxn id="10221" idx="0"/>
            </p:cNvCxnSpPr>
            <p:nvPr/>
          </p:nvCxnSpPr>
          <p:spPr>
            <a:xfrm flipH="1" rot="-5400000">
              <a:off x="1901948"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0222" name="Google Shape;10222;p79"/>
            <p:cNvCxnSpPr>
              <a:stCxn id="10223" idx="0"/>
              <a:endCxn id="10213" idx="2"/>
            </p:cNvCxnSpPr>
            <p:nvPr/>
          </p:nvCxnSpPr>
          <p:spPr>
            <a:xfrm rot="-5400000">
              <a:off x="1725631"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sp>
          <p:nvSpPr>
            <p:cNvPr id="10219" name="Google Shape;10219;p79"/>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217" name="Google Shape;10217;p79"/>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223" name="Google Shape;10223;p79"/>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221" name="Google Shape;10221;p79"/>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213" name="Google Shape;10213;p79"/>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215" name="Google Shape;10215;p79"/>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212" name="Google Shape;10212;p79"/>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10224" name="Google Shape;10224;p79"/>
          <p:cNvGrpSpPr/>
          <p:nvPr/>
        </p:nvGrpSpPr>
        <p:grpSpPr>
          <a:xfrm>
            <a:off x="732456" y="1178518"/>
            <a:ext cx="2518541" cy="209309"/>
            <a:chOff x="803163" y="1111966"/>
            <a:chExt cx="2447800" cy="203430"/>
          </a:xfrm>
        </p:grpSpPr>
        <p:grpSp>
          <p:nvGrpSpPr>
            <p:cNvPr id="10225" name="Google Shape;10225;p79"/>
            <p:cNvGrpSpPr/>
            <p:nvPr/>
          </p:nvGrpSpPr>
          <p:grpSpPr>
            <a:xfrm>
              <a:off x="1958180" y="1111966"/>
              <a:ext cx="588019" cy="121396"/>
              <a:chOff x="4808316" y="2800065"/>
              <a:chExt cx="1999386" cy="412910"/>
            </a:xfrm>
          </p:grpSpPr>
          <p:sp>
            <p:nvSpPr>
              <p:cNvPr id="10226" name="Google Shape;10226;p79"/>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27" name="Google Shape;10227;p79"/>
              <p:cNvGrpSpPr/>
              <p:nvPr/>
            </p:nvGrpSpPr>
            <p:grpSpPr>
              <a:xfrm>
                <a:off x="4808316" y="2800065"/>
                <a:ext cx="92400" cy="411825"/>
                <a:chOff x="845575" y="2563700"/>
                <a:chExt cx="92400" cy="411825"/>
              </a:xfrm>
            </p:grpSpPr>
            <p:cxnSp>
              <p:nvCxnSpPr>
                <p:cNvPr id="10228" name="Google Shape;10228;p79"/>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0229" name="Google Shape;10229;p79"/>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10230" name="Google Shape;10230;p79"/>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10231" name="Google Shape;10231;p79"/>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32" name="Google Shape;10232;p79"/>
            <p:cNvGrpSpPr/>
            <p:nvPr/>
          </p:nvGrpSpPr>
          <p:grpSpPr>
            <a:xfrm>
              <a:off x="803163" y="1111974"/>
              <a:ext cx="591158" cy="121545"/>
              <a:chOff x="803163" y="1111974"/>
              <a:chExt cx="591158" cy="121545"/>
            </a:xfrm>
          </p:grpSpPr>
          <p:grpSp>
            <p:nvGrpSpPr>
              <p:cNvPr id="10233" name="Google Shape;10233;p79"/>
              <p:cNvGrpSpPr/>
              <p:nvPr/>
            </p:nvGrpSpPr>
            <p:grpSpPr>
              <a:xfrm>
                <a:off x="803163" y="1111974"/>
                <a:ext cx="27175" cy="121077"/>
                <a:chOff x="845575" y="2563700"/>
                <a:chExt cx="92400" cy="411825"/>
              </a:xfrm>
            </p:grpSpPr>
            <p:cxnSp>
              <p:nvCxnSpPr>
                <p:cNvPr id="10234" name="Google Shape;10234;p79"/>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0235" name="Google Shape;10235;p79"/>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36" name="Google Shape;10236;p79"/>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7" name="Google Shape;10237;p79"/>
            <p:cNvGrpSpPr/>
            <p:nvPr/>
          </p:nvGrpSpPr>
          <p:grpSpPr>
            <a:xfrm>
              <a:off x="1381910" y="1194219"/>
              <a:ext cx="588341" cy="121177"/>
              <a:chOff x="1381910" y="1194219"/>
              <a:chExt cx="588341" cy="121177"/>
            </a:xfrm>
          </p:grpSpPr>
          <p:grpSp>
            <p:nvGrpSpPr>
              <p:cNvPr id="10238" name="Google Shape;10238;p79"/>
              <p:cNvGrpSpPr/>
              <p:nvPr/>
            </p:nvGrpSpPr>
            <p:grpSpPr>
              <a:xfrm rot="10800000">
                <a:off x="1381910" y="1194319"/>
                <a:ext cx="27175" cy="121077"/>
                <a:chOff x="2070100" y="2563700"/>
                <a:chExt cx="92400" cy="411825"/>
              </a:xfrm>
            </p:grpSpPr>
            <p:cxnSp>
              <p:nvCxnSpPr>
                <p:cNvPr id="10239" name="Google Shape;10239;p79"/>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0240" name="Google Shape;10240;p79"/>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41" name="Google Shape;10241;p79"/>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2" name="Google Shape;10242;p79"/>
            <p:cNvGrpSpPr/>
            <p:nvPr/>
          </p:nvGrpSpPr>
          <p:grpSpPr>
            <a:xfrm>
              <a:off x="2532079" y="1194219"/>
              <a:ext cx="704927" cy="121177"/>
              <a:chOff x="2532079" y="1194219"/>
              <a:chExt cx="704927" cy="121177"/>
            </a:xfrm>
          </p:grpSpPr>
          <p:grpSp>
            <p:nvGrpSpPr>
              <p:cNvPr id="10243" name="Google Shape;10243;p79"/>
              <p:cNvGrpSpPr/>
              <p:nvPr/>
            </p:nvGrpSpPr>
            <p:grpSpPr>
              <a:xfrm rot="10800000">
                <a:off x="2532079" y="1194319"/>
                <a:ext cx="27175" cy="121077"/>
                <a:chOff x="2070100" y="2563700"/>
                <a:chExt cx="92400" cy="411825"/>
              </a:xfrm>
            </p:grpSpPr>
            <p:cxnSp>
              <p:nvCxnSpPr>
                <p:cNvPr id="10244" name="Google Shape;10244;p79"/>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0245" name="Google Shape;10245;p79"/>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46" name="Google Shape;10246;p79"/>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47" name="Google Shape;10247;p79"/>
          <p:cNvGrpSpPr/>
          <p:nvPr/>
        </p:nvGrpSpPr>
        <p:grpSpPr>
          <a:xfrm>
            <a:off x="3525467" y="3875150"/>
            <a:ext cx="1567778" cy="491677"/>
            <a:chOff x="5194708" y="3484366"/>
            <a:chExt cx="3148148" cy="987304"/>
          </a:xfrm>
        </p:grpSpPr>
        <p:grpSp>
          <p:nvGrpSpPr>
            <p:cNvPr id="10248" name="Google Shape;10248;p79"/>
            <p:cNvGrpSpPr/>
            <p:nvPr/>
          </p:nvGrpSpPr>
          <p:grpSpPr>
            <a:xfrm>
              <a:off x="7531521" y="3484366"/>
              <a:ext cx="811335" cy="987304"/>
              <a:chOff x="3379425" y="1617275"/>
              <a:chExt cx="1090650" cy="1327200"/>
            </a:xfrm>
          </p:grpSpPr>
          <p:sp>
            <p:nvSpPr>
              <p:cNvPr id="10249" name="Google Shape;10249;p79"/>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79"/>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79"/>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2" name="Google Shape;10252;p79"/>
            <p:cNvGrpSpPr/>
            <p:nvPr/>
          </p:nvGrpSpPr>
          <p:grpSpPr>
            <a:xfrm>
              <a:off x="6752546" y="3484366"/>
              <a:ext cx="811428" cy="987304"/>
              <a:chOff x="2332275" y="1617275"/>
              <a:chExt cx="1090775" cy="1327200"/>
            </a:xfrm>
          </p:grpSpPr>
          <p:sp>
            <p:nvSpPr>
              <p:cNvPr id="10253" name="Google Shape;10253;p79"/>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79"/>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79"/>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6" name="Google Shape;10256;p79"/>
            <p:cNvGrpSpPr/>
            <p:nvPr/>
          </p:nvGrpSpPr>
          <p:grpSpPr>
            <a:xfrm>
              <a:off x="5973664" y="3484366"/>
              <a:ext cx="811335" cy="987304"/>
              <a:chOff x="1285250" y="1617275"/>
              <a:chExt cx="1090650" cy="1327200"/>
            </a:xfrm>
          </p:grpSpPr>
          <p:sp>
            <p:nvSpPr>
              <p:cNvPr id="10257" name="Google Shape;10257;p79"/>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79"/>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79"/>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0" name="Google Shape;10260;p79"/>
            <p:cNvGrpSpPr/>
            <p:nvPr/>
          </p:nvGrpSpPr>
          <p:grpSpPr>
            <a:xfrm>
              <a:off x="5194708" y="3484366"/>
              <a:ext cx="811409" cy="987304"/>
              <a:chOff x="238125" y="1617275"/>
              <a:chExt cx="1090750" cy="1327200"/>
            </a:xfrm>
          </p:grpSpPr>
          <p:sp>
            <p:nvSpPr>
              <p:cNvPr id="10261" name="Google Shape;10261;p79"/>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79"/>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79"/>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64" name="Google Shape;10264;p79"/>
          <p:cNvGrpSpPr/>
          <p:nvPr/>
        </p:nvGrpSpPr>
        <p:grpSpPr>
          <a:xfrm>
            <a:off x="3486076" y="3355561"/>
            <a:ext cx="1616964" cy="346256"/>
            <a:chOff x="1808063" y="4294338"/>
            <a:chExt cx="3370782" cy="721817"/>
          </a:xfrm>
        </p:grpSpPr>
        <p:sp>
          <p:nvSpPr>
            <p:cNvPr id="10265" name="Google Shape;10265;p79"/>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79"/>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79"/>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79"/>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79"/>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79"/>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79"/>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79"/>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79"/>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79"/>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5" name="Google Shape;10275;p79"/>
          <p:cNvGrpSpPr/>
          <p:nvPr/>
        </p:nvGrpSpPr>
        <p:grpSpPr>
          <a:xfrm>
            <a:off x="764288" y="3641590"/>
            <a:ext cx="1295882" cy="646587"/>
            <a:chOff x="834100" y="3642869"/>
            <a:chExt cx="1259483" cy="628426"/>
          </a:xfrm>
        </p:grpSpPr>
        <p:sp>
          <p:nvSpPr>
            <p:cNvPr id="10276" name="Google Shape;10276;p79"/>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79"/>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79"/>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79"/>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79"/>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79"/>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79"/>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79"/>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79"/>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79"/>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79"/>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79"/>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79"/>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79"/>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79"/>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79"/>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79"/>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79"/>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79"/>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79"/>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79"/>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79"/>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79"/>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79"/>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79"/>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01" name="Google Shape;10301;p79"/>
            <p:cNvGrpSpPr/>
            <p:nvPr/>
          </p:nvGrpSpPr>
          <p:grpSpPr>
            <a:xfrm>
              <a:off x="1360364" y="3847835"/>
              <a:ext cx="208119" cy="224359"/>
              <a:chOff x="1360769" y="3847100"/>
              <a:chExt cx="208119" cy="224359"/>
            </a:xfrm>
          </p:grpSpPr>
          <p:sp>
            <p:nvSpPr>
              <p:cNvPr id="10302" name="Google Shape;10302;p79"/>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79"/>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79"/>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79"/>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79"/>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79"/>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79"/>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79"/>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79"/>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79"/>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79"/>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79"/>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79"/>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79"/>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79"/>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79"/>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79"/>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79"/>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79"/>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79"/>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22" name="Google Shape;10322;p79"/>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79"/>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79"/>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79"/>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79"/>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79"/>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79"/>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79"/>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79"/>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79"/>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79"/>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79"/>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79"/>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79"/>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6" name="Google Shape;10336;p79"/>
          <p:cNvGrpSpPr/>
          <p:nvPr/>
        </p:nvGrpSpPr>
        <p:grpSpPr>
          <a:xfrm rot="5400000">
            <a:off x="5977401" y="3438087"/>
            <a:ext cx="164064" cy="1414916"/>
            <a:chOff x="4428249" y="1369375"/>
            <a:chExt cx="36905" cy="429569"/>
          </a:xfrm>
        </p:grpSpPr>
        <p:sp>
          <p:nvSpPr>
            <p:cNvPr id="10337" name="Google Shape;10337;p79"/>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79"/>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79"/>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79"/>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79"/>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79"/>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79"/>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79"/>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79"/>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79"/>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79"/>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79"/>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79"/>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79"/>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79"/>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79"/>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79"/>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79"/>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79"/>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79"/>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79"/>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79"/>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79"/>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79"/>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79"/>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79"/>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79"/>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79"/>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79"/>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79"/>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79"/>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79"/>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9" name="Google Shape;10369;p79"/>
          <p:cNvGrpSpPr/>
          <p:nvPr/>
        </p:nvGrpSpPr>
        <p:grpSpPr>
          <a:xfrm flipH="1" rot="10800000">
            <a:off x="5349830" y="3026630"/>
            <a:ext cx="1419207" cy="24808"/>
            <a:chOff x="219558" y="4738465"/>
            <a:chExt cx="5852400" cy="102300"/>
          </a:xfrm>
        </p:grpSpPr>
        <p:cxnSp>
          <p:nvCxnSpPr>
            <p:cNvPr id="10370" name="Google Shape;10370;p79"/>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10371" name="Google Shape;10371;p79"/>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79"/>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79"/>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79"/>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79"/>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6" name="Google Shape;10376;p79"/>
          <p:cNvGrpSpPr/>
          <p:nvPr/>
        </p:nvGrpSpPr>
        <p:grpSpPr>
          <a:xfrm>
            <a:off x="5361148" y="3399694"/>
            <a:ext cx="1396570" cy="385016"/>
            <a:chOff x="5286284" y="2966544"/>
            <a:chExt cx="1396570" cy="385016"/>
          </a:xfrm>
        </p:grpSpPr>
        <p:cxnSp>
          <p:nvCxnSpPr>
            <p:cNvPr id="10377" name="Google Shape;10377;p79"/>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10378" name="Google Shape;10378;p79"/>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10379" name="Google Shape;10379;p79"/>
            <p:cNvGrpSpPr/>
            <p:nvPr/>
          </p:nvGrpSpPr>
          <p:grpSpPr>
            <a:xfrm>
              <a:off x="5287688" y="3173364"/>
              <a:ext cx="1395166" cy="74100"/>
              <a:chOff x="5287688" y="3173364"/>
              <a:chExt cx="1395166" cy="74100"/>
            </a:xfrm>
          </p:grpSpPr>
          <p:cxnSp>
            <p:nvCxnSpPr>
              <p:cNvPr id="10380" name="Google Shape;10380;p79"/>
              <p:cNvCxnSpPr/>
              <p:nvPr/>
            </p:nvCxnSpPr>
            <p:spPr>
              <a:xfrm>
                <a:off x="6682853" y="3173540"/>
                <a:ext cx="0" cy="73800"/>
              </a:xfrm>
              <a:prstGeom prst="straightConnector1">
                <a:avLst/>
              </a:prstGeom>
              <a:noFill/>
              <a:ln cap="flat" cmpd="sng" w="9525">
                <a:solidFill>
                  <a:srgbClr val="5F7D95"/>
                </a:solidFill>
                <a:prstDash val="solid"/>
                <a:round/>
                <a:headEnd len="med" w="med" type="none"/>
                <a:tailEnd len="med" w="med" type="none"/>
              </a:ln>
            </p:spPr>
          </p:cxnSp>
          <p:cxnSp>
            <p:nvCxnSpPr>
              <p:cNvPr id="10381" name="Google Shape;10381;p79"/>
              <p:cNvCxnSpPr/>
              <p:nvPr/>
            </p:nvCxnSpPr>
            <p:spPr>
              <a:xfrm>
                <a:off x="5287688" y="3210371"/>
                <a:ext cx="1394700" cy="0"/>
              </a:xfrm>
              <a:prstGeom prst="straightConnector1">
                <a:avLst/>
              </a:prstGeom>
              <a:noFill/>
              <a:ln cap="flat" cmpd="sng" w="9525">
                <a:solidFill>
                  <a:srgbClr val="5F7D95"/>
                </a:solidFill>
                <a:prstDash val="solid"/>
                <a:round/>
                <a:headEnd len="med" w="med" type="none"/>
                <a:tailEnd len="med" w="med" type="none"/>
              </a:ln>
            </p:spPr>
          </p:cxnSp>
          <p:cxnSp>
            <p:nvCxnSpPr>
              <p:cNvPr id="10382" name="Google Shape;10382;p79"/>
              <p:cNvCxnSpPr/>
              <p:nvPr/>
            </p:nvCxnSpPr>
            <p:spPr>
              <a:xfrm>
                <a:off x="5518476"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383" name="Google Shape;10383;p79"/>
              <p:cNvCxnSpPr/>
              <p:nvPr/>
            </p:nvCxnSpPr>
            <p:spPr>
              <a:xfrm>
                <a:off x="5287935"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384" name="Google Shape;10384;p79"/>
              <p:cNvCxnSpPr/>
              <p:nvPr/>
            </p:nvCxnSpPr>
            <p:spPr>
              <a:xfrm>
                <a:off x="5751239"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385" name="Google Shape;10385;p79"/>
              <p:cNvCxnSpPr/>
              <p:nvPr/>
            </p:nvCxnSpPr>
            <p:spPr>
              <a:xfrm>
                <a:off x="5982252"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386" name="Google Shape;10386;p79"/>
              <p:cNvCxnSpPr/>
              <p:nvPr/>
            </p:nvCxnSpPr>
            <p:spPr>
              <a:xfrm>
                <a:off x="6216184"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387" name="Google Shape;10387;p79"/>
              <p:cNvCxnSpPr/>
              <p:nvPr/>
            </p:nvCxnSpPr>
            <p:spPr>
              <a:xfrm>
                <a:off x="6449534" y="3173364"/>
                <a:ext cx="0" cy="74100"/>
              </a:xfrm>
              <a:prstGeom prst="straightConnector1">
                <a:avLst/>
              </a:prstGeom>
              <a:noFill/>
              <a:ln cap="flat" cmpd="sng" w="9525">
                <a:solidFill>
                  <a:srgbClr val="5F7D95"/>
                </a:solidFill>
                <a:prstDash val="solid"/>
                <a:round/>
                <a:headEnd len="med" w="med" type="none"/>
                <a:tailEnd len="med" w="med" type="none"/>
              </a:ln>
            </p:spPr>
          </p:cxnSp>
        </p:grpSp>
        <p:cxnSp>
          <p:nvCxnSpPr>
            <p:cNvPr id="10388" name="Google Shape;10388;p79"/>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10389" name="Google Shape;10389;p79"/>
          <p:cNvGrpSpPr/>
          <p:nvPr/>
        </p:nvGrpSpPr>
        <p:grpSpPr>
          <a:xfrm>
            <a:off x="2047214" y="1818470"/>
            <a:ext cx="1182276" cy="662027"/>
            <a:chOff x="2029517" y="1732295"/>
            <a:chExt cx="1149068" cy="643432"/>
          </a:xfrm>
        </p:grpSpPr>
        <p:grpSp>
          <p:nvGrpSpPr>
            <p:cNvPr id="10390" name="Google Shape;10390;p79"/>
            <p:cNvGrpSpPr/>
            <p:nvPr/>
          </p:nvGrpSpPr>
          <p:grpSpPr>
            <a:xfrm>
              <a:off x="2708660" y="1746937"/>
              <a:ext cx="455427" cy="244429"/>
              <a:chOff x="2700693" y="1746937"/>
              <a:chExt cx="455427" cy="244429"/>
            </a:xfrm>
          </p:grpSpPr>
          <p:grpSp>
            <p:nvGrpSpPr>
              <p:cNvPr id="10391" name="Google Shape;10391;p79"/>
              <p:cNvGrpSpPr/>
              <p:nvPr/>
            </p:nvGrpSpPr>
            <p:grpSpPr>
              <a:xfrm>
                <a:off x="2905682" y="1782817"/>
                <a:ext cx="250438" cy="208549"/>
                <a:chOff x="2905682" y="1782817"/>
                <a:chExt cx="250438" cy="208549"/>
              </a:xfrm>
            </p:grpSpPr>
            <p:cxnSp>
              <p:nvCxnSpPr>
                <p:cNvPr id="10392" name="Google Shape;10392;p79"/>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0393" name="Google Shape;10393;p79"/>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4" name="Google Shape;10394;p79"/>
              <p:cNvGrpSpPr/>
              <p:nvPr/>
            </p:nvGrpSpPr>
            <p:grpSpPr>
              <a:xfrm>
                <a:off x="2700693" y="1746937"/>
                <a:ext cx="449967" cy="72374"/>
                <a:chOff x="2700693" y="1746937"/>
                <a:chExt cx="449967" cy="72374"/>
              </a:xfrm>
            </p:grpSpPr>
            <p:cxnSp>
              <p:nvCxnSpPr>
                <p:cNvPr id="10395" name="Google Shape;10395;p79"/>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0396" name="Google Shape;10396;p79"/>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97" name="Google Shape;10397;p79"/>
            <p:cNvGrpSpPr/>
            <p:nvPr/>
          </p:nvGrpSpPr>
          <p:grpSpPr>
            <a:xfrm>
              <a:off x="2029517" y="1732295"/>
              <a:ext cx="1149068" cy="643432"/>
              <a:chOff x="2029517" y="1732295"/>
              <a:chExt cx="1149068" cy="643432"/>
            </a:xfrm>
          </p:grpSpPr>
          <p:grpSp>
            <p:nvGrpSpPr>
              <p:cNvPr id="10398" name="Google Shape;10398;p79"/>
              <p:cNvGrpSpPr/>
              <p:nvPr/>
            </p:nvGrpSpPr>
            <p:grpSpPr>
              <a:xfrm>
                <a:off x="2703618" y="2103152"/>
                <a:ext cx="474966" cy="260017"/>
                <a:chOff x="2703618" y="2103152"/>
                <a:chExt cx="474966" cy="260017"/>
              </a:xfrm>
            </p:grpSpPr>
            <p:grpSp>
              <p:nvGrpSpPr>
                <p:cNvPr id="10399" name="Google Shape;10399;p79"/>
                <p:cNvGrpSpPr/>
                <p:nvPr/>
              </p:nvGrpSpPr>
              <p:grpSpPr>
                <a:xfrm>
                  <a:off x="2703618" y="2290640"/>
                  <a:ext cx="450291" cy="72529"/>
                  <a:chOff x="2703618" y="2290640"/>
                  <a:chExt cx="450291" cy="72529"/>
                </a:xfrm>
              </p:grpSpPr>
              <p:cxnSp>
                <p:nvCxnSpPr>
                  <p:cNvPr id="10400" name="Google Shape;10400;p79"/>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0401" name="Google Shape;10401;p79"/>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2" name="Google Shape;10402;p79"/>
                <p:cNvGrpSpPr/>
                <p:nvPr/>
              </p:nvGrpSpPr>
              <p:grpSpPr>
                <a:xfrm>
                  <a:off x="2908607" y="2103152"/>
                  <a:ext cx="269977" cy="223538"/>
                  <a:chOff x="2908607" y="2103152"/>
                  <a:chExt cx="269977" cy="223538"/>
                </a:xfrm>
              </p:grpSpPr>
              <p:cxnSp>
                <p:nvCxnSpPr>
                  <p:cNvPr id="10403" name="Google Shape;10403;p79"/>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0404" name="Google Shape;10404;p79"/>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405" name="Google Shape;10405;p79"/>
              <p:cNvGrpSpPr/>
              <p:nvPr/>
            </p:nvGrpSpPr>
            <p:grpSpPr>
              <a:xfrm>
                <a:off x="2029517" y="1732295"/>
                <a:ext cx="685827" cy="643432"/>
                <a:chOff x="2029517" y="1732295"/>
                <a:chExt cx="685827" cy="643432"/>
              </a:xfrm>
            </p:grpSpPr>
            <p:sp>
              <p:nvSpPr>
                <p:cNvPr id="10406" name="Google Shape;10406;p79"/>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07" name="Google Shape;10407;p79"/>
                <p:cNvGrpSpPr/>
                <p:nvPr/>
              </p:nvGrpSpPr>
              <p:grpSpPr>
                <a:xfrm>
                  <a:off x="2158948" y="1732295"/>
                  <a:ext cx="556396" cy="333108"/>
                  <a:chOff x="2158948" y="1732295"/>
                  <a:chExt cx="556396" cy="333108"/>
                </a:xfrm>
              </p:grpSpPr>
              <p:cxnSp>
                <p:nvCxnSpPr>
                  <p:cNvPr id="10408" name="Google Shape;10408;p79"/>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10409" name="Google Shape;10409;p79"/>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0" name="Google Shape;10410;p79"/>
                <p:cNvGrpSpPr/>
                <p:nvPr/>
              </p:nvGrpSpPr>
              <p:grpSpPr>
                <a:xfrm>
                  <a:off x="2159908" y="2065057"/>
                  <a:ext cx="550884" cy="310670"/>
                  <a:chOff x="2159908" y="2065057"/>
                  <a:chExt cx="550884" cy="310670"/>
                </a:xfrm>
              </p:grpSpPr>
              <p:cxnSp>
                <p:nvCxnSpPr>
                  <p:cNvPr id="10411" name="Google Shape;10411;p79"/>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10412" name="Google Shape;10412;p79"/>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10413" name="Google Shape;10413;p79"/>
          <p:cNvGrpSpPr/>
          <p:nvPr/>
        </p:nvGrpSpPr>
        <p:grpSpPr>
          <a:xfrm>
            <a:off x="732462" y="1766083"/>
            <a:ext cx="962651" cy="810058"/>
            <a:chOff x="844912" y="1681380"/>
            <a:chExt cx="935611" cy="787305"/>
          </a:xfrm>
        </p:grpSpPr>
        <p:grpSp>
          <p:nvGrpSpPr>
            <p:cNvPr id="10414" name="Google Shape;10414;p79"/>
            <p:cNvGrpSpPr/>
            <p:nvPr/>
          </p:nvGrpSpPr>
          <p:grpSpPr>
            <a:xfrm>
              <a:off x="844912" y="1819635"/>
              <a:ext cx="329836" cy="510016"/>
              <a:chOff x="844912" y="1819635"/>
              <a:chExt cx="329836" cy="510016"/>
            </a:xfrm>
          </p:grpSpPr>
          <p:sp>
            <p:nvSpPr>
              <p:cNvPr id="10415" name="Google Shape;10415;p79"/>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79"/>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79"/>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79"/>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79"/>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79"/>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1" name="Google Shape;10421;p79"/>
            <p:cNvGrpSpPr/>
            <p:nvPr/>
          </p:nvGrpSpPr>
          <p:grpSpPr>
            <a:xfrm>
              <a:off x="1284601" y="2158168"/>
              <a:ext cx="495923" cy="310517"/>
              <a:chOff x="1284601" y="2158168"/>
              <a:chExt cx="495923" cy="310517"/>
            </a:xfrm>
          </p:grpSpPr>
          <p:sp>
            <p:nvSpPr>
              <p:cNvPr id="10422" name="Google Shape;10422;p79"/>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23" name="Google Shape;10423;p79"/>
              <p:cNvGrpSpPr/>
              <p:nvPr/>
            </p:nvGrpSpPr>
            <p:grpSpPr>
              <a:xfrm>
                <a:off x="1507666" y="2158168"/>
                <a:ext cx="272858" cy="310517"/>
                <a:chOff x="1507666" y="2158168"/>
                <a:chExt cx="272858" cy="310517"/>
              </a:xfrm>
            </p:grpSpPr>
            <p:grpSp>
              <p:nvGrpSpPr>
                <p:cNvPr id="10424" name="Google Shape;10424;p79"/>
                <p:cNvGrpSpPr/>
                <p:nvPr/>
              </p:nvGrpSpPr>
              <p:grpSpPr>
                <a:xfrm>
                  <a:off x="1507666" y="2176104"/>
                  <a:ext cx="166395" cy="273149"/>
                  <a:chOff x="1507666" y="2176104"/>
                  <a:chExt cx="166395" cy="273149"/>
                </a:xfrm>
              </p:grpSpPr>
              <p:sp>
                <p:nvSpPr>
                  <p:cNvPr id="10425" name="Google Shape;10425;p79"/>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79"/>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79"/>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79"/>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79"/>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79"/>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79"/>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32" name="Google Shape;10432;p79"/>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79"/>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434" name="Google Shape;10434;p79"/>
            <p:cNvGrpSpPr/>
            <p:nvPr/>
          </p:nvGrpSpPr>
          <p:grpSpPr>
            <a:xfrm>
              <a:off x="1284601" y="1681380"/>
              <a:ext cx="495923" cy="310517"/>
              <a:chOff x="1284601" y="1681380"/>
              <a:chExt cx="495923" cy="310517"/>
            </a:xfrm>
          </p:grpSpPr>
          <p:sp>
            <p:nvSpPr>
              <p:cNvPr id="10435" name="Google Shape;10435;p79"/>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36" name="Google Shape;10436;p79"/>
              <p:cNvGrpSpPr/>
              <p:nvPr/>
            </p:nvGrpSpPr>
            <p:grpSpPr>
              <a:xfrm>
                <a:off x="1507666" y="1681380"/>
                <a:ext cx="272858" cy="310517"/>
                <a:chOff x="1507666" y="1681380"/>
                <a:chExt cx="272858" cy="310517"/>
              </a:xfrm>
            </p:grpSpPr>
            <p:grpSp>
              <p:nvGrpSpPr>
                <p:cNvPr id="10437" name="Google Shape;10437;p79"/>
                <p:cNvGrpSpPr/>
                <p:nvPr/>
              </p:nvGrpSpPr>
              <p:grpSpPr>
                <a:xfrm>
                  <a:off x="1507666" y="1700120"/>
                  <a:ext cx="166395" cy="272984"/>
                  <a:chOff x="1507666" y="1700120"/>
                  <a:chExt cx="166395" cy="272984"/>
                </a:xfrm>
              </p:grpSpPr>
              <p:sp>
                <p:nvSpPr>
                  <p:cNvPr id="10438" name="Google Shape;10438;p79"/>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79"/>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79"/>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79"/>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79"/>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79"/>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79"/>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45" name="Google Shape;10445;p79"/>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79"/>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447" name="Google Shape;10447;p79"/>
          <p:cNvGrpSpPr/>
          <p:nvPr/>
        </p:nvGrpSpPr>
        <p:grpSpPr>
          <a:xfrm>
            <a:off x="6841403" y="2533512"/>
            <a:ext cx="1622269" cy="552443"/>
            <a:chOff x="6894650" y="2574740"/>
            <a:chExt cx="1445100" cy="492111"/>
          </a:xfrm>
        </p:grpSpPr>
        <p:sp>
          <p:nvSpPr>
            <p:cNvPr id="10448" name="Google Shape;10448;p79"/>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79"/>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79"/>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79"/>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79"/>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453" name="Google Shape;10453;p79"/>
            <p:cNvCxnSpPr/>
            <p:nvPr/>
          </p:nvCxnSpPr>
          <p:spPr>
            <a:xfrm>
              <a:off x="6894650" y="2821921"/>
              <a:ext cx="1445100" cy="0"/>
            </a:xfrm>
            <a:prstGeom prst="straightConnector1">
              <a:avLst/>
            </a:prstGeom>
            <a:noFill/>
            <a:ln cap="flat" cmpd="sng" w="9525">
              <a:solidFill>
                <a:srgbClr val="869FB2"/>
              </a:solidFill>
              <a:prstDash val="solid"/>
              <a:round/>
              <a:headEnd len="med" w="med" type="none"/>
              <a:tailEnd len="med" w="med" type="none"/>
            </a:ln>
          </p:spPr>
        </p:cxnSp>
      </p:grpSp>
      <p:grpSp>
        <p:nvGrpSpPr>
          <p:cNvPr id="10454" name="Google Shape;10454;p79"/>
          <p:cNvGrpSpPr/>
          <p:nvPr/>
        </p:nvGrpSpPr>
        <p:grpSpPr>
          <a:xfrm>
            <a:off x="6860946" y="3907768"/>
            <a:ext cx="1583206" cy="475705"/>
            <a:chOff x="6953919" y="3907920"/>
            <a:chExt cx="1377300" cy="475705"/>
          </a:xfrm>
        </p:grpSpPr>
        <p:cxnSp>
          <p:nvCxnSpPr>
            <p:cNvPr id="10455" name="Google Shape;10455;p79"/>
            <p:cNvCxnSpPr/>
            <p:nvPr/>
          </p:nvCxnSpPr>
          <p:spPr>
            <a:xfrm rot="10800000">
              <a:off x="7118546" y="4100689"/>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10456" name="Google Shape;10456;p79"/>
            <p:cNvCxnSpPr/>
            <p:nvPr/>
          </p:nvCxnSpPr>
          <p:spPr>
            <a:xfrm>
              <a:off x="7480500" y="4197025"/>
              <a:ext cx="0" cy="186600"/>
            </a:xfrm>
            <a:prstGeom prst="straightConnector1">
              <a:avLst/>
            </a:prstGeom>
            <a:noFill/>
            <a:ln cap="flat" cmpd="sng" w="19050">
              <a:solidFill>
                <a:srgbClr val="5F7D95"/>
              </a:solidFill>
              <a:prstDash val="solid"/>
              <a:round/>
              <a:headEnd len="med" w="med" type="none"/>
              <a:tailEnd len="med" w="med" type="none"/>
            </a:ln>
          </p:spPr>
        </p:cxnSp>
        <p:cxnSp>
          <p:nvCxnSpPr>
            <p:cNvPr id="10457" name="Google Shape;10457;p79"/>
            <p:cNvCxnSpPr/>
            <p:nvPr/>
          </p:nvCxnSpPr>
          <p:spPr>
            <a:xfrm rot="10800000">
              <a:off x="7848574" y="3907920"/>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10458" name="Google Shape;10458;p79"/>
            <p:cNvCxnSpPr/>
            <p:nvPr/>
          </p:nvCxnSpPr>
          <p:spPr>
            <a:xfrm>
              <a:off x="8218032" y="3997243"/>
              <a:ext cx="0" cy="197100"/>
            </a:xfrm>
            <a:prstGeom prst="straightConnector1">
              <a:avLst/>
            </a:prstGeom>
            <a:noFill/>
            <a:ln cap="flat" cmpd="sng" w="19050">
              <a:solidFill>
                <a:srgbClr val="5F7D95"/>
              </a:solidFill>
              <a:prstDash val="solid"/>
              <a:round/>
              <a:headEnd len="med" w="med" type="none"/>
              <a:tailEnd len="med" w="med" type="none"/>
            </a:ln>
          </p:spPr>
        </p:cxnSp>
        <p:cxnSp>
          <p:nvCxnSpPr>
            <p:cNvPr id="10459" name="Google Shape;10459;p79"/>
            <p:cNvCxnSpPr/>
            <p:nvPr/>
          </p:nvCxnSpPr>
          <p:spPr>
            <a:xfrm flipH="1">
              <a:off x="6953919" y="3961822"/>
              <a:ext cx="1377300" cy="376800"/>
            </a:xfrm>
            <a:prstGeom prst="straightConnector1">
              <a:avLst/>
            </a:prstGeom>
            <a:noFill/>
            <a:ln cap="flat" cmpd="sng" w="19050">
              <a:solidFill>
                <a:srgbClr val="435D74"/>
              </a:solidFill>
              <a:prstDash val="solid"/>
              <a:round/>
              <a:headEnd len="med" w="med" type="none"/>
              <a:tailEnd len="med" w="med" type="none"/>
            </a:ln>
          </p:spPr>
        </p:cxnSp>
      </p:grpSp>
      <p:grpSp>
        <p:nvGrpSpPr>
          <p:cNvPr id="10460" name="Google Shape;10460;p79"/>
          <p:cNvGrpSpPr/>
          <p:nvPr/>
        </p:nvGrpSpPr>
        <p:grpSpPr>
          <a:xfrm>
            <a:off x="2364534" y="2668913"/>
            <a:ext cx="836286" cy="824529"/>
            <a:chOff x="2389399" y="2595741"/>
            <a:chExt cx="812796" cy="801369"/>
          </a:xfrm>
        </p:grpSpPr>
        <p:grpSp>
          <p:nvGrpSpPr>
            <p:cNvPr id="10461" name="Google Shape;10461;p79"/>
            <p:cNvGrpSpPr/>
            <p:nvPr/>
          </p:nvGrpSpPr>
          <p:grpSpPr>
            <a:xfrm>
              <a:off x="2492145" y="2881565"/>
              <a:ext cx="607300" cy="229751"/>
              <a:chOff x="2492145" y="2881565"/>
              <a:chExt cx="607300" cy="229751"/>
            </a:xfrm>
          </p:grpSpPr>
          <p:sp>
            <p:nvSpPr>
              <p:cNvPr id="10462" name="Google Shape;10462;p79"/>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79"/>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79"/>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5" name="Google Shape;10465;p79"/>
            <p:cNvGrpSpPr/>
            <p:nvPr/>
          </p:nvGrpSpPr>
          <p:grpSpPr>
            <a:xfrm>
              <a:off x="2389399" y="2595741"/>
              <a:ext cx="812796" cy="296825"/>
              <a:chOff x="2389399" y="2595741"/>
              <a:chExt cx="812796" cy="296825"/>
            </a:xfrm>
          </p:grpSpPr>
          <p:grpSp>
            <p:nvGrpSpPr>
              <p:cNvPr id="10466" name="Google Shape;10466;p79"/>
              <p:cNvGrpSpPr/>
              <p:nvPr/>
            </p:nvGrpSpPr>
            <p:grpSpPr>
              <a:xfrm>
                <a:off x="2389399" y="2595741"/>
                <a:ext cx="363638" cy="296825"/>
                <a:chOff x="2389399" y="2595741"/>
                <a:chExt cx="363638" cy="296825"/>
              </a:xfrm>
            </p:grpSpPr>
            <p:grpSp>
              <p:nvGrpSpPr>
                <p:cNvPr id="10467" name="Google Shape;10467;p79"/>
                <p:cNvGrpSpPr/>
                <p:nvPr/>
              </p:nvGrpSpPr>
              <p:grpSpPr>
                <a:xfrm>
                  <a:off x="2493852" y="2794333"/>
                  <a:ext cx="259185" cy="98232"/>
                  <a:chOff x="2493852" y="2794333"/>
                  <a:chExt cx="259185" cy="98232"/>
                </a:xfrm>
              </p:grpSpPr>
              <p:sp>
                <p:nvSpPr>
                  <p:cNvPr id="10468" name="Google Shape;10468;p79"/>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79"/>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79"/>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1" name="Google Shape;10471;p79"/>
                <p:cNvGrpSpPr/>
                <p:nvPr/>
              </p:nvGrpSpPr>
              <p:grpSpPr>
                <a:xfrm>
                  <a:off x="2389399" y="2595741"/>
                  <a:ext cx="224343" cy="182054"/>
                  <a:chOff x="2389399" y="2595741"/>
                  <a:chExt cx="224343" cy="182054"/>
                </a:xfrm>
              </p:grpSpPr>
              <p:sp>
                <p:nvSpPr>
                  <p:cNvPr id="10472" name="Google Shape;10472;p79"/>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79"/>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474" name="Google Shape;10474;p79"/>
              <p:cNvGrpSpPr/>
              <p:nvPr/>
            </p:nvGrpSpPr>
            <p:grpSpPr>
              <a:xfrm>
                <a:off x="2683630" y="2595741"/>
                <a:ext cx="224334" cy="296825"/>
                <a:chOff x="2683630" y="2595741"/>
                <a:chExt cx="224334" cy="296825"/>
              </a:xfrm>
            </p:grpSpPr>
            <p:grpSp>
              <p:nvGrpSpPr>
                <p:cNvPr id="10475" name="Google Shape;10475;p79"/>
                <p:cNvGrpSpPr/>
                <p:nvPr/>
              </p:nvGrpSpPr>
              <p:grpSpPr>
                <a:xfrm>
                  <a:off x="2788083" y="2794333"/>
                  <a:ext cx="15356" cy="98232"/>
                  <a:chOff x="2788083" y="2794333"/>
                  <a:chExt cx="15356" cy="98232"/>
                </a:xfrm>
              </p:grpSpPr>
              <p:sp>
                <p:nvSpPr>
                  <p:cNvPr id="10476" name="Google Shape;10476;p79"/>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79"/>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79"/>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9" name="Google Shape;10479;p79"/>
                <p:cNvGrpSpPr/>
                <p:nvPr/>
              </p:nvGrpSpPr>
              <p:grpSpPr>
                <a:xfrm>
                  <a:off x="2683630" y="2595741"/>
                  <a:ext cx="224334" cy="182054"/>
                  <a:chOff x="2683630" y="2595741"/>
                  <a:chExt cx="224334" cy="182054"/>
                </a:xfrm>
              </p:grpSpPr>
              <p:sp>
                <p:nvSpPr>
                  <p:cNvPr id="10480" name="Google Shape;10480;p79"/>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79"/>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482" name="Google Shape;10482;p79"/>
              <p:cNvGrpSpPr/>
              <p:nvPr/>
            </p:nvGrpSpPr>
            <p:grpSpPr>
              <a:xfrm>
                <a:off x="2838475" y="2595741"/>
                <a:ext cx="363719" cy="296825"/>
                <a:chOff x="2838475" y="2595741"/>
                <a:chExt cx="363719" cy="296825"/>
              </a:xfrm>
            </p:grpSpPr>
            <p:grpSp>
              <p:nvGrpSpPr>
                <p:cNvPr id="10483" name="Google Shape;10483;p79"/>
                <p:cNvGrpSpPr/>
                <p:nvPr/>
              </p:nvGrpSpPr>
              <p:grpSpPr>
                <a:xfrm>
                  <a:off x="2838475" y="2794333"/>
                  <a:ext cx="259185" cy="98232"/>
                  <a:chOff x="2838475" y="2794333"/>
                  <a:chExt cx="259185" cy="98232"/>
                </a:xfrm>
              </p:grpSpPr>
              <p:sp>
                <p:nvSpPr>
                  <p:cNvPr id="10484" name="Google Shape;10484;p79"/>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79"/>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79"/>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7" name="Google Shape;10487;p79"/>
                <p:cNvGrpSpPr/>
                <p:nvPr/>
              </p:nvGrpSpPr>
              <p:grpSpPr>
                <a:xfrm>
                  <a:off x="2977852" y="2595741"/>
                  <a:ext cx="224343" cy="182054"/>
                  <a:chOff x="2977852" y="2595741"/>
                  <a:chExt cx="224343" cy="182054"/>
                </a:xfrm>
              </p:grpSpPr>
              <p:sp>
                <p:nvSpPr>
                  <p:cNvPr id="10488" name="Google Shape;10488;p79"/>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79"/>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490" name="Google Shape;10490;p79"/>
            <p:cNvGrpSpPr/>
            <p:nvPr/>
          </p:nvGrpSpPr>
          <p:grpSpPr>
            <a:xfrm>
              <a:off x="2389399" y="3100241"/>
              <a:ext cx="812796" cy="296869"/>
              <a:chOff x="2389399" y="3100241"/>
              <a:chExt cx="812796" cy="296869"/>
            </a:xfrm>
          </p:grpSpPr>
          <p:grpSp>
            <p:nvGrpSpPr>
              <p:cNvPr id="10491" name="Google Shape;10491;p79"/>
              <p:cNvGrpSpPr/>
              <p:nvPr/>
            </p:nvGrpSpPr>
            <p:grpSpPr>
              <a:xfrm>
                <a:off x="2683630" y="3100241"/>
                <a:ext cx="224334" cy="296869"/>
                <a:chOff x="2683630" y="3100241"/>
                <a:chExt cx="224334" cy="296869"/>
              </a:xfrm>
            </p:grpSpPr>
            <p:grpSp>
              <p:nvGrpSpPr>
                <p:cNvPr id="10492" name="Google Shape;10492;p79"/>
                <p:cNvGrpSpPr/>
                <p:nvPr/>
              </p:nvGrpSpPr>
              <p:grpSpPr>
                <a:xfrm>
                  <a:off x="2788083" y="3100241"/>
                  <a:ext cx="15356" cy="98237"/>
                  <a:chOff x="2788083" y="3100241"/>
                  <a:chExt cx="15356" cy="98237"/>
                </a:xfrm>
              </p:grpSpPr>
              <p:sp>
                <p:nvSpPr>
                  <p:cNvPr id="10493" name="Google Shape;10493;p79"/>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79"/>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79"/>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6" name="Google Shape;10496;p79"/>
                <p:cNvGrpSpPr/>
                <p:nvPr/>
              </p:nvGrpSpPr>
              <p:grpSpPr>
                <a:xfrm>
                  <a:off x="2683630" y="3215065"/>
                  <a:ext cx="224334" cy="182045"/>
                  <a:chOff x="2683630" y="3215065"/>
                  <a:chExt cx="224334" cy="182045"/>
                </a:xfrm>
              </p:grpSpPr>
              <p:sp>
                <p:nvSpPr>
                  <p:cNvPr id="10497" name="Google Shape;10497;p79"/>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79"/>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499" name="Google Shape;10499;p79"/>
              <p:cNvGrpSpPr/>
              <p:nvPr/>
            </p:nvGrpSpPr>
            <p:grpSpPr>
              <a:xfrm>
                <a:off x="2389399" y="3100241"/>
                <a:ext cx="363638" cy="296869"/>
                <a:chOff x="2389399" y="3100241"/>
                <a:chExt cx="363638" cy="296869"/>
              </a:xfrm>
            </p:grpSpPr>
            <p:grpSp>
              <p:nvGrpSpPr>
                <p:cNvPr id="10500" name="Google Shape;10500;p79"/>
                <p:cNvGrpSpPr/>
                <p:nvPr/>
              </p:nvGrpSpPr>
              <p:grpSpPr>
                <a:xfrm>
                  <a:off x="2493852" y="3100241"/>
                  <a:ext cx="259185" cy="98237"/>
                  <a:chOff x="2493852" y="3100241"/>
                  <a:chExt cx="259185" cy="98237"/>
                </a:xfrm>
              </p:grpSpPr>
              <p:sp>
                <p:nvSpPr>
                  <p:cNvPr id="10501" name="Google Shape;10501;p79"/>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79"/>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79"/>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4" name="Google Shape;10504;p79"/>
                <p:cNvGrpSpPr/>
                <p:nvPr/>
              </p:nvGrpSpPr>
              <p:grpSpPr>
                <a:xfrm>
                  <a:off x="2389399" y="3215065"/>
                  <a:ext cx="224343" cy="182045"/>
                  <a:chOff x="2389399" y="3215065"/>
                  <a:chExt cx="224343" cy="182045"/>
                </a:xfrm>
              </p:grpSpPr>
              <p:sp>
                <p:nvSpPr>
                  <p:cNvPr id="10505" name="Google Shape;10505;p79"/>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79"/>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07" name="Google Shape;10507;p79"/>
              <p:cNvGrpSpPr/>
              <p:nvPr/>
            </p:nvGrpSpPr>
            <p:grpSpPr>
              <a:xfrm>
                <a:off x="2838475" y="3100241"/>
                <a:ext cx="363719" cy="296869"/>
                <a:chOff x="2838475" y="3100241"/>
                <a:chExt cx="363719" cy="296869"/>
              </a:xfrm>
            </p:grpSpPr>
            <p:grpSp>
              <p:nvGrpSpPr>
                <p:cNvPr id="10508" name="Google Shape;10508;p79"/>
                <p:cNvGrpSpPr/>
                <p:nvPr/>
              </p:nvGrpSpPr>
              <p:grpSpPr>
                <a:xfrm>
                  <a:off x="2838475" y="3100241"/>
                  <a:ext cx="259185" cy="98237"/>
                  <a:chOff x="2838475" y="3100241"/>
                  <a:chExt cx="259185" cy="98237"/>
                </a:xfrm>
              </p:grpSpPr>
              <p:sp>
                <p:nvSpPr>
                  <p:cNvPr id="10509" name="Google Shape;10509;p79"/>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79"/>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79"/>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2" name="Google Shape;10512;p79"/>
                <p:cNvGrpSpPr/>
                <p:nvPr/>
              </p:nvGrpSpPr>
              <p:grpSpPr>
                <a:xfrm>
                  <a:off x="2977852" y="3215065"/>
                  <a:ext cx="224343" cy="182045"/>
                  <a:chOff x="2977852" y="3215065"/>
                  <a:chExt cx="224343" cy="182045"/>
                </a:xfrm>
              </p:grpSpPr>
              <p:sp>
                <p:nvSpPr>
                  <p:cNvPr id="10513" name="Google Shape;10513;p79"/>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79"/>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518" name="Shape 10518"/>
        <p:cNvGrpSpPr/>
        <p:nvPr/>
      </p:nvGrpSpPr>
      <p:grpSpPr>
        <a:xfrm>
          <a:off x="0" y="0"/>
          <a:ext cx="0" cy="0"/>
          <a:chOff x="0" y="0"/>
          <a:chExt cx="0" cy="0"/>
        </a:xfrm>
      </p:grpSpPr>
      <p:grpSp>
        <p:nvGrpSpPr>
          <p:cNvPr id="10519" name="Google Shape;10519;p80"/>
          <p:cNvGrpSpPr/>
          <p:nvPr/>
        </p:nvGrpSpPr>
        <p:grpSpPr>
          <a:xfrm>
            <a:off x="718875" y="3363288"/>
            <a:ext cx="2390414" cy="1024800"/>
            <a:chOff x="728925" y="3296613"/>
            <a:chExt cx="2390414" cy="1024800"/>
          </a:xfrm>
        </p:grpSpPr>
        <p:grpSp>
          <p:nvGrpSpPr>
            <p:cNvPr id="10520" name="Google Shape;10520;p80"/>
            <p:cNvGrpSpPr/>
            <p:nvPr/>
          </p:nvGrpSpPr>
          <p:grpSpPr>
            <a:xfrm>
              <a:off x="728925" y="3619800"/>
              <a:ext cx="2390414" cy="500893"/>
              <a:chOff x="728925" y="3619800"/>
              <a:chExt cx="2390414" cy="500893"/>
            </a:xfrm>
          </p:grpSpPr>
          <p:sp>
            <p:nvSpPr>
              <p:cNvPr id="10521" name="Google Shape;10521;p80"/>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522" name="Google Shape;10522;p80"/>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0523" name="Google Shape;10523;p80"/>
            <p:cNvGrpSpPr/>
            <p:nvPr/>
          </p:nvGrpSpPr>
          <p:grpSpPr>
            <a:xfrm>
              <a:off x="1348050" y="3296613"/>
              <a:ext cx="1706152" cy="1024800"/>
              <a:chOff x="1348050" y="3296613"/>
              <a:chExt cx="1706152" cy="1024800"/>
            </a:xfrm>
          </p:grpSpPr>
          <p:sp>
            <p:nvSpPr>
              <p:cNvPr id="10524" name="Google Shape;10524;p80"/>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525" name="Google Shape;10525;p80"/>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526" name="Google Shape;10526;p80"/>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527" name="Google Shape;10527;p80"/>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528" name="Google Shape;10528;p80"/>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0529" name="Google Shape;10529;p80"/>
            <p:cNvGrpSpPr/>
            <p:nvPr/>
          </p:nvGrpSpPr>
          <p:grpSpPr>
            <a:xfrm>
              <a:off x="1455707" y="3654858"/>
              <a:ext cx="1491150" cy="417657"/>
              <a:chOff x="1455707" y="3654858"/>
              <a:chExt cx="1491150" cy="417657"/>
            </a:xfrm>
          </p:grpSpPr>
          <p:sp>
            <p:nvSpPr>
              <p:cNvPr id="10530" name="Google Shape;10530;p80"/>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80"/>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80"/>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80"/>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80"/>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80"/>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80"/>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80"/>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80"/>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80"/>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80"/>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80"/>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80"/>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80"/>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80"/>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80"/>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80"/>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80"/>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80"/>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80"/>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10550" name="Google Shape;10550;p80"/>
          <p:cNvGraphicFramePr/>
          <p:nvPr/>
        </p:nvGraphicFramePr>
        <p:xfrm>
          <a:off x="5954575" y="2361200"/>
          <a:ext cx="3000000" cy="3000000"/>
        </p:xfrm>
        <a:graphic>
          <a:graphicData uri="http://schemas.openxmlformats.org/drawingml/2006/table">
            <a:tbl>
              <a:tblPr>
                <a:noFill/>
                <a:tableStyleId>{67DC0FAA-31A3-4501-A87A-83C77BCBE894}</a:tableStyleId>
              </a:tblPr>
              <a:tblGrid>
                <a:gridCol w="626025"/>
                <a:gridCol w="626025"/>
                <a:gridCol w="626025"/>
                <a:gridCol w="6260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9"/>
                      </a:srgbClr>
                    </a:solidFill>
                  </a:tcPr>
                </a:tc>
              </a:tr>
            </a:tbl>
          </a:graphicData>
        </a:graphic>
      </p:graphicFrame>
      <p:grpSp>
        <p:nvGrpSpPr>
          <p:cNvPr id="10551" name="Google Shape;10551;p80"/>
          <p:cNvGrpSpPr/>
          <p:nvPr/>
        </p:nvGrpSpPr>
        <p:grpSpPr>
          <a:xfrm>
            <a:off x="727251" y="1188964"/>
            <a:ext cx="2396505" cy="976502"/>
            <a:chOff x="749309" y="1112739"/>
            <a:chExt cx="2371603" cy="976502"/>
          </a:xfrm>
        </p:grpSpPr>
        <p:grpSp>
          <p:nvGrpSpPr>
            <p:cNvPr id="10552" name="Google Shape;10552;p80"/>
            <p:cNvGrpSpPr/>
            <p:nvPr/>
          </p:nvGrpSpPr>
          <p:grpSpPr>
            <a:xfrm>
              <a:off x="1092126" y="1112739"/>
              <a:ext cx="2028786" cy="975464"/>
              <a:chOff x="1092126" y="1112739"/>
              <a:chExt cx="2028786" cy="975464"/>
            </a:xfrm>
          </p:grpSpPr>
          <p:sp>
            <p:nvSpPr>
              <p:cNvPr id="10553" name="Google Shape;10553;p80"/>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80"/>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80"/>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80"/>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80"/>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80"/>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80"/>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80"/>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80"/>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80"/>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80"/>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80"/>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80"/>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80"/>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80"/>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80"/>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80"/>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80"/>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80"/>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80"/>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80"/>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80"/>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80"/>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80"/>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7" name="Google Shape;10577;p80"/>
            <p:cNvGrpSpPr/>
            <p:nvPr/>
          </p:nvGrpSpPr>
          <p:grpSpPr>
            <a:xfrm>
              <a:off x="749309" y="1112739"/>
              <a:ext cx="314700" cy="975464"/>
              <a:chOff x="749309" y="1112739"/>
              <a:chExt cx="314700" cy="975464"/>
            </a:xfrm>
          </p:grpSpPr>
          <p:sp>
            <p:nvSpPr>
              <p:cNvPr id="10578" name="Google Shape;10578;p80"/>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80"/>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80"/>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80"/>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82" name="Google Shape;10582;p80"/>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80"/>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80"/>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80"/>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10586" name="Google Shape;10586;p80"/>
          <p:cNvGraphicFramePr/>
          <p:nvPr/>
        </p:nvGraphicFramePr>
        <p:xfrm>
          <a:off x="5954600" y="1188950"/>
          <a:ext cx="3000000" cy="3000000"/>
        </p:xfrm>
        <a:graphic>
          <a:graphicData uri="http://schemas.openxmlformats.org/drawingml/2006/table">
            <a:tbl>
              <a:tblPr>
                <a:noFill/>
                <a:tableStyleId>{67DC0FAA-31A3-4501-A87A-83C77BCBE894}</a:tableStyleId>
              </a:tblPr>
              <a:tblGrid>
                <a:gridCol w="626025"/>
                <a:gridCol w="626025"/>
                <a:gridCol w="626025"/>
                <a:gridCol w="626025"/>
              </a:tblGrid>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10587" name="Google Shape;10587;p80"/>
          <p:cNvGraphicFramePr/>
          <p:nvPr/>
        </p:nvGraphicFramePr>
        <p:xfrm>
          <a:off x="3375463" y="2361200"/>
          <a:ext cx="3000000" cy="3000000"/>
        </p:xfrm>
        <a:graphic>
          <a:graphicData uri="http://schemas.openxmlformats.org/drawingml/2006/table">
            <a:tbl>
              <a:tblPr>
                <a:noFill/>
                <a:tableStyleId>{67DC0FAA-31A3-4501-A87A-83C77BCBE894}</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10588" name="Google Shape;10588;p80"/>
          <p:cNvGrpSpPr/>
          <p:nvPr/>
        </p:nvGrpSpPr>
        <p:grpSpPr>
          <a:xfrm>
            <a:off x="3377449" y="3352160"/>
            <a:ext cx="2363377" cy="1047062"/>
            <a:chOff x="3358399" y="3285485"/>
            <a:chExt cx="2363377" cy="1047062"/>
          </a:xfrm>
        </p:grpSpPr>
        <p:grpSp>
          <p:nvGrpSpPr>
            <p:cNvPr id="10589" name="Google Shape;10589;p80"/>
            <p:cNvGrpSpPr/>
            <p:nvPr/>
          </p:nvGrpSpPr>
          <p:grpSpPr>
            <a:xfrm>
              <a:off x="3358412" y="3285485"/>
              <a:ext cx="2363244" cy="139500"/>
              <a:chOff x="3358412" y="3285485"/>
              <a:chExt cx="2363244" cy="139500"/>
            </a:xfrm>
          </p:grpSpPr>
          <p:sp>
            <p:nvSpPr>
              <p:cNvPr id="10590" name="Google Shape;10590;p80"/>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80"/>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80"/>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80"/>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80"/>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5" name="Google Shape;10595;p80"/>
            <p:cNvGrpSpPr/>
            <p:nvPr/>
          </p:nvGrpSpPr>
          <p:grpSpPr>
            <a:xfrm>
              <a:off x="3358412" y="3466996"/>
              <a:ext cx="2363244" cy="139500"/>
              <a:chOff x="3358412" y="3466996"/>
              <a:chExt cx="2363244" cy="139500"/>
            </a:xfrm>
          </p:grpSpPr>
          <p:sp>
            <p:nvSpPr>
              <p:cNvPr id="10596" name="Google Shape;10596;p80"/>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80"/>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80"/>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80"/>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80"/>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1" name="Google Shape;10601;p80"/>
            <p:cNvGrpSpPr/>
            <p:nvPr/>
          </p:nvGrpSpPr>
          <p:grpSpPr>
            <a:xfrm>
              <a:off x="3358412" y="3648507"/>
              <a:ext cx="2363244" cy="139500"/>
              <a:chOff x="3358412" y="3648507"/>
              <a:chExt cx="2363244" cy="139500"/>
            </a:xfrm>
          </p:grpSpPr>
          <p:sp>
            <p:nvSpPr>
              <p:cNvPr id="10602" name="Google Shape;10602;p80"/>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80"/>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80"/>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80"/>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80"/>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7" name="Google Shape;10607;p80"/>
            <p:cNvGrpSpPr/>
            <p:nvPr/>
          </p:nvGrpSpPr>
          <p:grpSpPr>
            <a:xfrm>
              <a:off x="3358412" y="3830018"/>
              <a:ext cx="2363244" cy="139500"/>
              <a:chOff x="3358412" y="3830018"/>
              <a:chExt cx="2363244" cy="139500"/>
            </a:xfrm>
          </p:grpSpPr>
          <p:sp>
            <p:nvSpPr>
              <p:cNvPr id="10608" name="Google Shape;10608;p80"/>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80"/>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80"/>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80"/>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80"/>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3" name="Google Shape;10613;p80"/>
            <p:cNvGrpSpPr/>
            <p:nvPr/>
          </p:nvGrpSpPr>
          <p:grpSpPr>
            <a:xfrm>
              <a:off x="3358399" y="4011514"/>
              <a:ext cx="2363377" cy="139537"/>
              <a:chOff x="3294800" y="4134603"/>
              <a:chExt cx="2638876" cy="152400"/>
            </a:xfrm>
          </p:grpSpPr>
          <p:sp>
            <p:nvSpPr>
              <p:cNvPr id="10614" name="Google Shape;10614;p80"/>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80"/>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80"/>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80"/>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80"/>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9" name="Google Shape;10619;p80"/>
            <p:cNvGrpSpPr/>
            <p:nvPr/>
          </p:nvGrpSpPr>
          <p:grpSpPr>
            <a:xfrm>
              <a:off x="3358399" y="4193010"/>
              <a:ext cx="2363377" cy="139537"/>
              <a:chOff x="3294800" y="4134603"/>
              <a:chExt cx="2638876" cy="152400"/>
            </a:xfrm>
          </p:grpSpPr>
          <p:sp>
            <p:nvSpPr>
              <p:cNvPr id="10620" name="Google Shape;10620;p80"/>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80"/>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80"/>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80"/>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80"/>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10625" name="Google Shape;10625;p80"/>
          <p:cNvGraphicFramePr/>
          <p:nvPr/>
        </p:nvGraphicFramePr>
        <p:xfrm>
          <a:off x="728250" y="2361200"/>
          <a:ext cx="3000000" cy="3000000"/>
        </p:xfrm>
        <a:graphic>
          <a:graphicData uri="http://schemas.openxmlformats.org/drawingml/2006/table">
            <a:tbl>
              <a:tblPr>
                <a:noFill/>
                <a:tableStyleId>{67DC0FAA-31A3-4501-A87A-83C77BCBE894}</a:tableStyleId>
              </a:tblPr>
              <a:tblGrid>
                <a:gridCol w="592450"/>
                <a:gridCol w="592450"/>
                <a:gridCol w="592450"/>
                <a:gridCol w="592450"/>
              </a:tblGrid>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10626" name="Google Shape;10626;p80"/>
          <p:cNvGrpSpPr/>
          <p:nvPr/>
        </p:nvGrpSpPr>
        <p:grpSpPr>
          <a:xfrm>
            <a:off x="4177919" y="2765014"/>
            <a:ext cx="1302095" cy="60959"/>
            <a:chOff x="3558802" y="4011427"/>
            <a:chExt cx="1866000" cy="111300"/>
          </a:xfrm>
        </p:grpSpPr>
        <p:sp>
          <p:nvSpPr>
            <p:cNvPr id="10627" name="Google Shape;10627;p80"/>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80"/>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9" name="Google Shape;10629;p80"/>
          <p:cNvGrpSpPr/>
          <p:nvPr/>
        </p:nvGrpSpPr>
        <p:grpSpPr>
          <a:xfrm>
            <a:off x="4723407" y="3047174"/>
            <a:ext cx="914340" cy="60959"/>
            <a:chOff x="3558802" y="4011427"/>
            <a:chExt cx="1866000" cy="111300"/>
          </a:xfrm>
        </p:grpSpPr>
        <p:sp>
          <p:nvSpPr>
            <p:cNvPr id="10630" name="Google Shape;10630;p80"/>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80"/>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2" name="Google Shape;10632;p80"/>
          <p:cNvGrpSpPr/>
          <p:nvPr/>
        </p:nvGrpSpPr>
        <p:grpSpPr>
          <a:xfrm>
            <a:off x="5926924" y="3381697"/>
            <a:ext cx="2519825" cy="1001454"/>
            <a:chOff x="1906114" y="789980"/>
            <a:chExt cx="1487676" cy="606868"/>
          </a:xfrm>
        </p:grpSpPr>
        <p:cxnSp>
          <p:nvCxnSpPr>
            <p:cNvPr id="10633" name="Google Shape;10633;p80"/>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10634" name="Google Shape;10634;p80"/>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10635" name="Google Shape;10635;p80"/>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10636" name="Google Shape;10636;p80"/>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10637" name="Google Shape;10637;p80"/>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10638" name="Google Shape;10638;p80"/>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10639" name="Google Shape;10639;p80"/>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10640" name="Google Shape;10640;p80"/>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80"/>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80"/>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80"/>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80"/>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80"/>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80"/>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10647" name="Google Shape;10647;p80"/>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10648" name="Google Shape;10648;p80"/>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10649" name="Google Shape;10649;p80"/>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0" name="Google Shape;10650;p80"/>
          <p:cNvGrpSpPr/>
          <p:nvPr/>
        </p:nvGrpSpPr>
        <p:grpSpPr>
          <a:xfrm>
            <a:off x="3372612" y="1159008"/>
            <a:ext cx="2363393" cy="1005865"/>
            <a:chOff x="3292400" y="1193188"/>
            <a:chExt cx="2615240" cy="1131075"/>
          </a:xfrm>
        </p:grpSpPr>
        <p:sp>
          <p:nvSpPr>
            <p:cNvPr id="10651" name="Google Shape;10651;p80"/>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652" name="Google Shape;10652;p80"/>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653" name="Google Shape;10653;p80"/>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10654" name="Google Shape;10654;p80"/>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10655" name="Google Shape;10655;p80"/>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10656" name="Google Shape;10656;p80"/>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10657" name="Google Shape;10657;p80"/>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10658" name="Google Shape;10658;p80"/>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10659" name="Google Shape;10659;p80"/>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10660" name="Google Shape;10660;p80"/>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10661" name="Google Shape;10661;p80"/>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0662" name="Google Shape;10662;p80"/>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10663" name="Google Shape;10663;p80"/>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0664" name="Google Shape;10664;p80"/>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10665" name="Google Shape;10665;p80"/>
            <p:cNvGrpSpPr/>
            <p:nvPr/>
          </p:nvGrpSpPr>
          <p:grpSpPr>
            <a:xfrm>
              <a:off x="3748438" y="1378608"/>
              <a:ext cx="2159202" cy="903971"/>
              <a:chOff x="1683525" y="2179850"/>
              <a:chExt cx="4519050" cy="2134525"/>
            </a:xfrm>
          </p:grpSpPr>
          <p:sp>
            <p:nvSpPr>
              <p:cNvPr id="10666" name="Google Shape;10666;p80"/>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667" name="Google Shape;10667;p80"/>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668" name="Google Shape;10668;p80"/>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669" name="Google Shape;10669;p80"/>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670" name="Google Shape;10670;p80"/>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671" name="Google Shape;10671;p80"/>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672" name="Google Shape;10672;p80"/>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673" name="Google Shape;10673;p80"/>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674" name="Google Shape;10674;p80"/>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675" name="Google Shape;10675;p80"/>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676" name="Google Shape;10676;p80"/>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677" name="Google Shape;10677;p80"/>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81" name="Shape 10681"/>
        <p:cNvGrpSpPr/>
        <p:nvPr/>
      </p:nvGrpSpPr>
      <p:grpSpPr>
        <a:xfrm>
          <a:off x="0" y="0"/>
          <a:ext cx="0" cy="0"/>
          <a:chOff x="0" y="0"/>
          <a:chExt cx="0" cy="0"/>
        </a:xfrm>
      </p:grpSpPr>
      <p:grpSp>
        <p:nvGrpSpPr>
          <p:cNvPr id="10682" name="Google Shape;10682;p81"/>
          <p:cNvGrpSpPr/>
          <p:nvPr/>
        </p:nvGrpSpPr>
        <p:grpSpPr>
          <a:xfrm>
            <a:off x="4814684" y="1191441"/>
            <a:ext cx="745431" cy="718863"/>
            <a:chOff x="4249973" y="1201875"/>
            <a:chExt cx="1958568" cy="1888762"/>
          </a:xfrm>
        </p:grpSpPr>
        <p:sp>
          <p:nvSpPr>
            <p:cNvPr id="10683" name="Google Shape;10683;p81"/>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84" name="Google Shape;10684;p81"/>
            <p:cNvGrpSpPr/>
            <p:nvPr/>
          </p:nvGrpSpPr>
          <p:grpSpPr>
            <a:xfrm>
              <a:off x="5853086" y="1789142"/>
              <a:ext cx="355454" cy="1048099"/>
              <a:chOff x="5576108" y="2016725"/>
              <a:chExt cx="565200" cy="1666560"/>
            </a:xfrm>
          </p:grpSpPr>
          <p:sp>
            <p:nvSpPr>
              <p:cNvPr id="10685" name="Google Shape;10685;p81"/>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686" name="Google Shape;10686;p81"/>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7" name="Google Shape;10687;p81"/>
            <p:cNvGrpSpPr/>
            <p:nvPr/>
          </p:nvGrpSpPr>
          <p:grpSpPr>
            <a:xfrm>
              <a:off x="4869455" y="2691676"/>
              <a:ext cx="1013897" cy="398961"/>
              <a:chOff x="4012057" y="3451825"/>
              <a:chExt cx="1612175" cy="634379"/>
            </a:xfrm>
          </p:grpSpPr>
          <p:sp>
            <p:nvSpPr>
              <p:cNvPr id="10688" name="Google Shape;10688;p81"/>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689" name="Google Shape;10689;p81"/>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0" name="Google Shape;10690;p81"/>
            <p:cNvGrpSpPr/>
            <p:nvPr/>
          </p:nvGrpSpPr>
          <p:grpSpPr>
            <a:xfrm>
              <a:off x="4276937" y="2155961"/>
              <a:ext cx="651965" cy="891358"/>
              <a:chOff x="3069908" y="2599997"/>
              <a:chExt cx="1036675" cy="1417328"/>
            </a:xfrm>
          </p:grpSpPr>
          <p:sp>
            <p:nvSpPr>
              <p:cNvPr id="10691" name="Google Shape;10691;p81"/>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692" name="Google Shape;10692;p81"/>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3" name="Google Shape;10693;p81"/>
            <p:cNvGrpSpPr/>
            <p:nvPr/>
          </p:nvGrpSpPr>
          <p:grpSpPr>
            <a:xfrm>
              <a:off x="5054918" y="1201875"/>
              <a:ext cx="999548" cy="602711"/>
              <a:chOff x="4306958" y="1082925"/>
              <a:chExt cx="1589359" cy="958358"/>
            </a:xfrm>
          </p:grpSpPr>
          <p:sp>
            <p:nvSpPr>
              <p:cNvPr id="10694" name="Google Shape;10694;p81"/>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695" name="Google Shape;10695;p81"/>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6" name="Google Shape;10696;p81"/>
            <p:cNvGrpSpPr/>
            <p:nvPr/>
          </p:nvGrpSpPr>
          <p:grpSpPr>
            <a:xfrm>
              <a:off x="4249973" y="1303451"/>
              <a:ext cx="799317" cy="841334"/>
              <a:chOff x="3027033" y="1244439"/>
              <a:chExt cx="1270977" cy="1337786"/>
            </a:xfrm>
          </p:grpSpPr>
          <p:sp>
            <p:nvSpPr>
              <p:cNvPr id="10697" name="Google Shape;10697;p81"/>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698" name="Google Shape;10698;p81"/>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699" name="Google Shape;10699;p81"/>
          <p:cNvGrpSpPr/>
          <p:nvPr/>
        </p:nvGrpSpPr>
        <p:grpSpPr>
          <a:xfrm>
            <a:off x="731057" y="2069890"/>
            <a:ext cx="761767" cy="729896"/>
            <a:chOff x="2657744" y="2337745"/>
            <a:chExt cx="832987" cy="798137"/>
          </a:xfrm>
        </p:grpSpPr>
        <p:sp>
          <p:nvSpPr>
            <p:cNvPr id="10700" name="Google Shape;10700;p81"/>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81"/>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81"/>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81"/>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81"/>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81"/>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6" name="Google Shape;10706;p81"/>
          <p:cNvGrpSpPr/>
          <p:nvPr/>
        </p:nvGrpSpPr>
        <p:grpSpPr>
          <a:xfrm>
            <a:off x="3242022" y="2073097"/>
            <a:ext cx="685569" cy="723586"/>
            <a:chOff x="3398134" y="2057755"/>
            <a:chExt cx="704087" cy="743130"/>
          </a:xfrm>
        </p:grpSpPr>
        <p:grpSp>
          <p:nvGrpSpPr>
            <p:cNvPr id="10707" name="Google Shape;10707;p81"/>
            <p:cNvGrpSpPr/>
            <p:nvPr/>
          </p:nvGrpSpPr>
          <p:grpSpPr>
            <a:xfrm>
              <a:off x="3398134" y="2290183"/>
              <a:ext cx="315300" cy="219900"/>
              <a:chOff x="3398134" y="2290183"/>
              <a:chExt cx="315300" cy="219900"/>
            </a:xfrm>
          </p:grpSpPr>
          <p:sp>
            <p:nvSpPr>
              <p:cNvPr id="10708" name="Google Shape;10708;p81"/>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709" name="Google Shape;10709;p81"/>
              <p:cNvCxnSpPr>
                <a:stCxn id="10708" idx="2"/>
              </p:cNvCxnSpPr>
              <p:nvPr/>
            </p:nvCxnSpPr>
            <p:spPr>
              <a:xfrm rot="10800000">
                <a:off x="3398134" y="2400133"/>
                <a:ext cx="95400" cy="0"/>
              </a:xfrm>
              <a:prstGeom prst="straightConnector1">
                <a:avLst/>
              </a:prstGeom>
              <a:noFill/>
              <a:ln cap="flat" cmpd="sng" w="9525">
                <a:solidFill>
                  <a:srgbClr val="435D74"/>
                </a:solidFill>
                <a:prstDash val="solid"/>
                <a:round/>
                <a:headEnd len="med" w="med" type="none"/>
                <a:tailEnd len="med" w="med" type="none"/>
              </a:ln>
            </p:spPr>
          </p:cxnSp>
        </p:grpSp>
        <p:grpSp>
          <p:nvGrpSpPr>
            <p:cNvPr id="10710" name="Google Shape;10710;p81"/>
            <p:cNvGrpSpPr/>
            <p:nvPr/>
          </p:nvGrpSpPr>
          <p:grpSpPr>
            <a:xfrm>
              <a:off x="3547823" y="2467358"/>
              <a:ext cx="219900" cy="333527"/>
              <a:chOff x="3547823" y="2467358"/>
              <a:chExt cx="219900" cy="333527"/>
            </a:xfrm>
          </p:grpSpPr>
          <p:sp>
            <p:nvSpPr>
              <p:cNvPr id="10711" name="Google Shape;10711;p81"/>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712" name="Google Shape;10712;p81"/>
              <p:cNvCxnSpPr/>
              <p:nvPr/>
            </p:nvCxnSpPr>
            <p:spPr>
              <a:xfrm rot="10800000">
                <a:off x="3657701" y="2687185"/>
                <a:ext cx="0" cy="113700"/>
              </a:xfrm>
              <a:prstGeom prst="straightConnector1">
                <a:avLst/>
              </a:prstGeom>
              <a:noFill/>
              <a:ln cap="flat" cmpd="sng" w="9525">
                <a:solidFill>
                  <a:srgbClr val="5F7D95"/>
                </a:solidFill>
                <a:prstDash val="solid"/>
                <a:round/>
                <a:headEnd len="med" w="med" type="none"/>
                <a:tailEnd len="med" w="med" type="none"/>
              </a:ln>
            </p:spPr>
          </p:cxnSp>
        </p:grpSp>
        <p:grpSp>
          <p:nvGrpSpPr>
            <p:cNvPr id="10713" name="Google Shape;10713;p81"/>
            <p:cNvGrpSpPr/>
            <p:nvPr/>
          </p:nvGrpSpPr>
          <p:grpSpPr>
            <a:xfrm>
              <a:off x="3734138" y="2467358"/>
              <a:ext cx="219900" cy="333527"/>
              <a:chOff x="3734138" y="2467358"/>
              <a:chExt cx="219900" cy="333527"/>
            </a:xfrm>
          </p:grpSpPr>
          <p:sp>
            <p:nvSpPr>
              <p:cNvPr id="10714" name="Google Shape;10714;p81"/>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715" name="Google Shape;10715;p81"/>
              <p:cNvCxnSpPr/>
              <p:nvPr/>
            </p:nvCxnSpPr>
            <p:spPr>
              <a:xfrm rot="10800000">
                <a:off x="3844020" y="2687185"/>
                <a:ext cx="0" cy="113700"/>
              </a:xfrm>
              <a:prstGeom prst="straightConnector1">
                <a:avLst/>
              </a:prstGeom>
              <a:noFill/>
              <a:ln cap="flat" cmpd="sng" w="9525">
                <a:solidFill>
                  <a:srgbClr val="869FB2"/>
                </a:solidFill>
                <a:prstDash val="solid"/>
                <a:round/>
                <a:headEnd len="med" w="med" type="none"/>
                <a:tailEnd len="med" w="med" type="none"/>
              </a:ln>
            </p:spPr>
          </p:cxnSp>
        </p:grpSp>
        <p:grpSp>
          <p:nvGrpSpPr>
            <p:cNvPr id="10716" name="Google Shape;10716;p81"/>
            <p:cNvGrpSpPr/>
            <p:nvPr/>
          </p:nvGrpSpPr>
          <p:grpSpPr>
            <a:xfrm>
              <a:off x="3787560" y="2288011"/>
              <a:ext cx="314661" cy="219900"/>
              <a:chOff x="3787560" y="2288011"/>
              <a:chExt cx="314661" cy="219900"/>
            </a:xfrm>
          </p:grpSpPr>
          <p:sp>
            <p:nvSpPr>
              <p:cNvPr id="10717" name="Google Shape;10717;p81"/>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718" name="Google Shape;10718;p81"/>
              <p:cNvCxnSpPr/>
              <p:nvPr/>
            </p:nvCxnSpPr>
            <p:spPr>
              <a:xfrm rot="10800000">
                <a:off x="4007421" y="2400064"/>
                <a:ext cx="94800" cy="0"/>
              </a:xfrm>
              <a:prstGeom prst="straightConnector1">
                <a:avLst/>
              </a:prstGeom>
              <a:noFill/>
              <a:ln cap="flat" cmpd="sng" w="9525">
                <a:solidFill>
                  <a:srgbClr val="A5B7C6"/>
                </a:solidFill>
                <a:prstDash val="solid"/>
                <a:round/>
                <a:headEnd len="med" w="med" type="none"/>
                <a:tailEnd len="med" w="med" type="none"/>
              </a:ln>
            </p:spPr>
          </p:cxnSp>
        </p:grpSp>
        <p:grpSp>
          <p:nvGrpSpPr>
            <p:cNvPr id="10719" name="Google Shape;10719;p81"/>
            <p:cNvGrpSpPr/>
            <p:nvPr/>
          </p:nvGrpSpPr>
          <p:grpSpPr>
            <a:xfrm>
              <a:off x="3637290" y="2057755"/>
              <a:ext cx="219900" cy="335499"/>
              <a:chOff x="3637290" y="2057755"/>
              <a:chExt cx="219900" cy="335499"/>
            </a:xfrm>
          </p:grpSpPr>
          <p:sp>
            <p:nvSpPr>
              <p:cNvPr id="10720" name="Google Shape;10720;p81"/>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10721" name="Google Shape;10721;p81"/>
              <p:cNvCxnSpPr/>
              <p:nvPr/>
            </p:nvCxnSpPr>
            <p:spPr>
              <a:xfrm rot="10800000">
                <a:off x="3747169" y="2057755"/>
                <a:ext cx="0" cy="113700"/>
              </a:xfrm>
              <a:prstGeom prst="straightConnector1">
                <a:avLst/>
              </a:prstGeom>
              <a:noFill/>
              <a:ln cap="flat" cmpd="sng" w="9525">
                <a:solidFill>
                  <a:srgbClr val="BAC8D3"/>
                </a:solidFill>
                <a:prstDash val="solid"/>
                <a:round/>
                <a:headEnd len="med" w="med" type="none"/>
                <a:tailEnd len="med" w="med" type="none"/>
              </a:ln>
            </p:spPr>
          </p:cxnSp>
        </p:grpSp>
      </p:grpSp>
      <p:grpSp>
        <p:nvGrpSpPr>
          <p:cNvPr id="10722" name="Google Shape;10722;p81"/>
          <p:cNvGrpSpPr/>
          <p:nvPr/>
        </p:nvGrpSpPr>
        <p:grpSpPr>
          <a:xfrm>
            <a:off x="4917244" y="2079792"/>
            <a:ext cx="710153" cy="710153"/>
            <a:chOff x="5007123" y="2079403"/>
            <a:chExt cx="687600" cy="687600"/>
          </a:xfrm>
        </p:grpSpPr>
        <p:sp>
          <p:nvSpPr>
            <p:cNvPr id="10723" name="Google Shape;10723;p81"/>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81"/>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81"/>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81"/>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7" name="Google Shape;10727;p81"/>
          <p:cNvGrpSpPr/>
          <p:nvPr/>
        </p:nvGrpSpPr>
        <p:grpSpPr>
          <a:xfrm>
            <a:off x="5726681" y="2074299"/>
            <a:ext cx="720998" cy="721183"/>
            <a:chOff x="5797446" y="2063053"/>
            <a:chExt cx="698100" cy="698280"/>
          </a:xfrm>
        </p:grpSpPr>
        <p:sp>
          <p:nvSpPr>
            <p:cNvPr id="10728" name="Google Shape;10728;p81"/>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81"/>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81"/>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81"/>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2" name="Google Shape;10732;p81"/>
          <p:cNvGrpSpPr/>
          <p:nvPr/>
        </p:nvGrpSpPr>
        <p:grpSpPr>
          <a:xfrm>
            <a:off x="8171828" y="3719904"/>
            <a:ext cx="280585" cy="673164"/>
            <a:chOff x="8075075" y="3754290"/>
            <a:chExt cx="255612" cy="613194"/>
          </a:xfrm>
        </p:grpSpPr>
        <p:grpSp>
          <p:nvGrpSpPr>
            <p:cNvPr id="10733" name="Google Shape;10733;p81"/>
            <p:cNvGrpSpPr/>
            <p:nvPr/>
          </p:nvGrpSpPr>
          <p:grpSpPr>
            <a:xfrm>
              <a:off x="8075075" y="3754290"/>
              <a:ext cx="255612" cy="613194"/>
              <a:chOff x="8075075" y="3754290"/>
              <a:chExt cx="255612" cy="613194"/>
            </a:xfrm>
          </p:grpSpPr>
          <p:sp>
            <p:nvSpPr>
              <p:cNvPr id="10734" name="Google Shape;10734;p81"/>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81"/>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36" name="Google Shape;10736;p81"/>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7" name="Google Shape;10737;p81"/>
          <p:cNvGrpSpPr/>
          <p:nvPr/>
        </p:nvGrpSpPr>
        <p:grpSpPr>
          <a:xfrm>
            <a:off x="5288887" y="3708700"/>
            <a:ext cx="470352" cy="683745"/>
            <a:chOff x="1697726" y="3244179"/>
            <a:chExt cx="788124" cy="1146069"/>
          </a:xfrm>
        </p:grpSpPr>
        <p:sp>
          <p:nvSpPr>
            <p:cNvPr id="10738" name="Google Shape;10738;p81"/>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81"/>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40" name="Google Shape;10740;p81"/>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41" name="Google Shape;10741;p81"/>
          <p:cNvGrpSpPr/>
          <p:nvPr/>
        </p:nvGrpSpPr>
        <p:grpSpPr>
          <a:xfrm>
            <a:off x="5910037" y="3719902"/>
            <a:ext cx="293891" cy="293845"/>
            <a:chOff x="6134814" y="3754290"/>
            <a:chExt cx="293891" cy="293845"/>
          </a:xfrm>
        </p:grpSpPr>
        <p:sp>
          <p:nvSpPr>
            <p:cNvPr id="10742" name="Google Shape;10742;p81"/>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81"/>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4" name="Google Shape;10744;p81"/>
          <p:cNvGrpSpPr/>
          <p:nvPr/>
        </p:nvGrpSpPr>
        <p:grpSpPr>
          <a:xfrm>
            <a:off x="5910037" y="4098574"/>
            <a:ext cx="293891" cy="293891"/>
            <a:chOff x="6134814" y="4086186"/>
            <a:chExt cx="293891" cy="293891"/>
          </a:xfrm>
        </p:grpSpPr>
        <p:sp>
          <p:nvSpPr>
            <p:cNvPr id="10745" name="Google Shape;10745;p81"/>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81"/>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47" name="Google Shape;10747;p81"/>
          <p:cNvSpPr/>
          <p:nvPr/>
        </p:nvSpPr>
        <p:spPr>
          <a:xfrm>
            <a:off x="6948464" y="3719100"/>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81"/>
          <p:cNvSpPr/>
          <p:nvPr/>
        </p:nvSpPr>
        <p:spPr>
          <a:xfrm rot="10800000">
            <a:off x="6354727" y="3716837"/>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49" name="Google Shape;10749;p81"/>
          <p:cNvGrpSpPr/>
          <p:nvPr/>
        </p:nvGrpSpPr>
        <p:grpSpPr>
          <a:xfrm>
            <a:off x="7835013" y="2927266"/>
            <a:ext cx="622883" cy="621944"/>
            <a:chOff x="1187048" y="238125"/>
            <a:chExt cx="5256397" cy="5248476"/>
          </a:xfrm>
        </p:grpSpPr>
        <p:sp>
          <p:nvSpPr>
            <p:cNvPr id="10750" name="Google Shape;10750;p81"/>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81"/>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81"/>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81"/>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4" name="Google Shape;10754;p81"/>
          <p:cNvGrpSpPr/>
          <p:nvPr/>
        </p:nvGrpSpPr>
        <p:grpSpPr>
          <a:xfrm>
            <a:off x="2292118" y="2936875"/>
            <a:ext cx="1310987" cy="612407"/>
            <a:chOff x="238125" y="1188750"/>
            <a:chExt cx="7140450" cy="3335550"/>
          </a:xfrm>
        </p:grpSpPr>
        <p:sp>
          <p:nvSpPr>
            <p:cNvPr id="10755" name="Google Shape;10755;p81"/>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81"/>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81"/>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81"/>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81"/>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0" name="Google Shape;10760;p81"/>
          <p:cNvGrpSpPr/>
          <p:nvPr/>
        </p:nvGrpSpPr>
        <p:grpSpPr>
          <a:xfrm>
            <a:off x="6617990" y="2927430"/>
            <a:ext cx="1110299" cy="621702"/>
            <a:chOff x="238125" y="1335475"/>
            <a:chExt cx="5418735" cy="3034175"/>
          </a:xfrm>
        </p:grpSpPr>
        <p:sp>
          <p:nvSpPr>
            <p:cNvPr id="10761" name="Google Shape;10761;p81"/>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81"/>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81"/>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4" name="Google Shape;10764;p81"/>
          <p:cNvGrpSpPr/>
          <p:nvPr/>
        </p:nvGrpSpPr>
        <p:grpSpPr>
          <a:xfrm>
            <a:off x="5435649" y="2924327"/>
            <a:ext cx="1074451" cy="627181"/>
            <a:chOff x="5359127" y="2910889"/>
            <a:chExt cx="1097723" cy="640831"/>
          </a:xfrm>
        </p:grpSpPr>
        <p:grpSp>
          <p:nvGrpSpPr>
            <p:cNvPr id="10765" name="Google Shape;10765;p81"/>
            <p:cNvGrpSpPr/>
            <p:nvPr/>
          </p:nvGrpSpPr>
          <p:grpSpPr>
            <a:xfrm>
              <a:off x="5929791" y="3263088"/>
              <a:ext cx="527060" cy="287097"/>
              <a:chOff x="5929791" y="3263088"/>
              <a:chExt cx="527060" cy="287097"/>
            </a:xfrm>
          </p:grpSpPr>
          <p:sp>
            <p:nvSpPr>
              <p:cNvPr id="10766" name="Google Shape;10766;p81"/>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767" name="Google Shape;10767;p81"/>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768" name="Google Shape;10768;p81"/>
            <p:cNvGrpSpPr/>
            <p:nvPr/>
          </p:nvGrpSpPr>
          <p:grpSpPr>
            <a:xfrm>
              <a:off x="5359127" y="3263089"/>
              <a:ext cx="526428" cy="288631"/>
              <a:chOff x="5359127" y="3263089"/>
              <a:chExt cx="526428" cy="288631"/>
            </a:xfrm>
          </p:grpSpPr>
          <p:sp>
            <p:nvSpPr>
              <p:cNvPr id="10769" name="Google Shape;10769;p81"/>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770" name="Google Shape;10770;p81"/>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771" name="Google Shape;10771;p81"/>
            <p:cNvGrpSpPr/>
            <p:nvPr/>
          </p:nvGrpSpPr>
          <p:grpSpPr>
            <a:xfrm>
              <a:off x="5551525" y="2910889"/>
              <a:ext cx="520901" cy="610283"/>
              <a:chOff x="5551525" y="2910889"/>
              <a:chExt cx="520901" cy="610283"/>
            </a:xfrm>
          </p:grpSpPr>
          <p:sp>
            <p:nvSpPr>
              <p:cNvPr id="10772" name="Google Shape;10772;p81"/>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773" name="Google Shape;10773;p81"/>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774" name="Google Shape;10774;p81"/>
            <p:cNvGrpSpPr/>
            <p:nvPr/>
          </p:nvGrpSpPr>
          <p:grpSpPr>
            <a:xfrm>
              <a:off x="5743962" y="2919100"/>
              <a:ext cx="623674" cy="284502"/>
              <a:chOff x="5743962" y="2919100"/>
              <a:chExt cx="623674" cy="284502"/>
            </a:xfrm>
          </p:grpSpPr>
          <p:sp>
            <p:nvSpPr>
              <p:cNvPr id="10775" name="Google Shape;10775;p81"/>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776" name="Google Shape;10776;p81"/>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10777" name="Google Shape;10777;p81"/>
          <p:cNvGrpSpPr/>
          <p:nvPr/>
        </p:nvGrpSpPr>
        <p:grpSpPr>
          <a:xfrm>
            <a:off x="7586863" y="2075038"/>
            <a:ext cx="874976" cy="719600"/>
            <a:chOff x="7608988" y="2093194"/>
            <a:chExt cx="817276" cy="672147"/>
          </a:xfrm>
        </p:grpSpPr>
        <p:cxnSp>
          <p:nvCxnSpPr>
            <p:cNvPr id="10778" name="Google Shape;10778;p81"/>
            <p:cNvCxnSpPr/>
            <p:nvPr/>
          </p:nvCxnSpPr>
          <p:spPr>
            <a:xfrm flipH="1" rot="5400000">
              <a:off x="7620257"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779" name="Google Shape;10779;p81"/>
            <p:cNvCxnSpPr/>
            <p:nvPr/>
          </p:nvCxnSpPr>
          <p:spPr>
            <a:xfrm rot="-5400000">
              <a:off x="8285120"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780" name="Google Shape;10780;p81"/>
            <p:cNvCxnSpPr/>
            <p:nvPr/>
          </p:nvCxnSpPr>
          <p:spPr>
            <a:xfrm rot="5400000">
              <a:off x="7620257"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781" name="Google Shape;10781;p81"/>
            <p:cNvCxnSpPr/>
            <p:nvPr/>
          </p:nvCxnSpPr>
          <p:spPr>
            <a:xfrm flipH="1" rot="-5400000">
              <a:off x="8285120"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782" name="Google Shape;10782;p81"/>
            <p:cNvCxnSpPr/>
            <p:nvPr/>
          </p:nvCxnSpPr>
          <p:spPr>
            <a:xfrm rot="10800000">
              <a:off x="7608988" y="2425132"/>
              <a:ext cx="83400" cy="0"/>
            </a:xfrm>
            <a:prstGeom prst="straightConnector1">
              <a:avLst/>
            </a:prstGeom>
            <a:noFill/>
            <a:ln cap="flat" cmpd="sng" w="9525">
              <a:solidFill>
                <a:srgbClr val="667E92"/>
              </a:solidFill>
              <a:prstDash val="solid"/>
              <a:round/>
              <a:headEnd len="med" w="med" type="none"/>
              <a:tailEnd len="med" w="med" type="none"/>
            </a:ln>
          </p:spPr>
        </p:cxnSp>
        <p:cxnSp>
          <p:nvCxnSpPr>
            <p:cNvPr id="10783" name="Google Shape;10783;p81"/>
            <p:cNvCxnSpPr/>
            <p:nvPr/>
          </p:nvCxnSpPr>
          <p:spPr>
            <a:xfrm rot="10800000">
              <a:off x="8342865" y="2425132"/>
              <a:ext cx="83400" cy="0"/>
            </a:xfrm>
            <a:prstGeom prst="straightConnector1">
              <a:avLst/>
            </a:prstGeom>
            <a:noFill/>
            <a:ln cap="flat" cmpd="sng" w="9525">
              <a:solidFill>
                <a:srgbClr val="667E92"/>
              </a:solidFill>
              <a:prstDash val="solid"/>
              <a:round/>
              <a:headEnd len="med" w="med" type="none"/>
              <a:tailEnd len="med" w="med" type="none"/>
            </a:ln>
          </p:spPr>
        </p:cxnSp>
        <p:grpSp>
          <p:nvGrpSpPr>
            <p:cNvPr id="10784" name="Google Shape;10784;p81"/>
            <p:cNvGrpSpPr/>
            <p:nvPr/>
          </p:nvGrpSpPr>
          <p:grpSpPr>
            <a:xfrm>
              <a:off x="7721175" y="2093194"/>
              <a:ext cx="599587" cy="623846"/>
              <a:chOff x="7721175" y="2093194"/>
              <a:chExt cx="599587" cy="623846"/>
            </a:xfrm>
          </p:grpSpPr>
          <p:grpSp>
            <p:nvGrpSpPr>
              <p:cNvPr id="10785" name="Google Shape;10785;p81"/>
              <p:cNvGrpSpPr/>
              <p:nvPr/>
            </p:nvGrpSpPr>
            <p:grpSpPr>
              <a:xfrm>
                <a:off x="7721175" y="2093194"/>
                <a:ext cx="291605" cy="623846"/>
                <a:chOff x="9405575" y="2061418"/>
                <a:chExt cx="291605" cy="623846"/>
              </a:xfrm>
            </p:grpSpPr>
            <p:sp>
              <p:nvSpPr>
                <p:cNvPr id="10786" name="Google Shape;10786;p81"/>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81"/>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81"/>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81"/>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81"/>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81"/>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81"/>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3" name="Google Shape;10793;p81"/>
              <p:cNvGrpSpPr/>
              <p:nvPr/>
            </p:nvGrpSpPr>
            <p:grpSpPr>
              <a:xfrm flipH="1">
                <a:off x="8029157" y="2093194"/>
                <a:ext cx="291605" cy="623846"/>
                <a:chOff x="9405575" y="2061418"/>
                <a:chExt cx="291605" cy="623846"/>
              </a:xfrm>
            </p:grpSpPr>
            <p:sp>
              <p:nvSpPr>
                <p:cNvPr id="10794" name="Google Shape;10794;p81"/>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81"/>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81"/>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81"/>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81"/>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81"/>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81"/>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801" name="Google Shape;10801;p81"/>
          <p:cNvGrpSpPr/>
          <p:nvPr/>
        </p:nvGrpSpPr>
        <p:grpSpPr>
          <a:xfrm>
            <a:off x="4031299" y="1191441"/>
            <a:ext cx="712557" cy="785901"/>
            <a:chOff x="4206459" y="1191441"/>
            <a:chExt cx="712557" cy="785901"/>
          </a:xfrm>
        </p:grpSpPr>
        <p:sp>
          <p:nvSpPr>
            <p:cNvPr id="10802" name="Google Shape;10802;p81"/>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81"/>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81"/>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81"/>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06" name="Google Shape;10806;p81"/>
            <p:cNvGrpSpPr/>
            <p:nvPr/>
          </p:nvGrpSpPr>
          <p:grpSpPr>
            <a:xfrm>
              <a:off x="4644280" y="1290523"/>
              <a:ext cx="143716" cy="29463"/>
              <a:chOff x="4644280" y="1290523"/>
              <a:chExt cx="143716" cy="29463"/>
            </a:xfrm>
          </p:grpSpPr>
          <p:sp>
            <p:nvSpPr>
              <p:cNvPr id="10807" name="Google Shape;10807;p81"/>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81"/>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81"/>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81"/>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1" name="Google Shape;10811;p81"/>
            <p:cNvGrpSpPr/>
            <p:nvPr/>
          </p:nvGrpSpPr>
          <p:grpSpPr>
            <a:xfrm>
              <a:off x="4356567" y="1191441"/>
              <a:ext cx="143690" cy="29488"/>
              <a:chOff x="4356567" y="1191441"/>
              <a:chExt cx="143690" cy="29488"/>
            </a:xfrm>
          </p:grpSpPr>
          <p:sp>
            <p:nvSpPr>
              <p:cNvPr id="10812" name="Google Shape;10812;p81"/>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81"/>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81"/>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81"/>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6" name="Google Shape;10816;p81"/>
            <p:cNvGrpSpPr/>
            <p:nvPr/>
          </p:nvGrpSpPr>
          <p:grpSpPr>
            <a:xfrm>
              <a:off x="4339009" y="1863727"/>
              <a:ext cx="143703" cy="29476"/>
              <a:chOff x="4339009" y="1863727"/>
              <a:chExt cx="143703" cy="29476"/>
            </a:xfrm>
          </p:grpSpPr>
          <p:sp>
            <p:nvSpPr>
              <p:cNvPr id="10817" name="Google Shape;10817;p81"/>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81"/>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81"/>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81"/>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1" name="Google Shape;10821;p81"/>
            <p:cNvGrpSpPr/>
            <p:nvPr/>
          </p:nvGrpSpPr>
          <p:grpSpPr>
            <a:xfrm>
              <a:off x="4206459" y="1607315"/>
              <a:ext cx="29539" cy="142899"/>
              <a:chOff x="4206459" y="1607315"/>
              <a:chExt cx="29539" cy="142899"/>
            </a:xfrm>
          </p:grpSpPr>
          <p:sp>
            <p:nvSpPr>
              <p:cNvPr id="10822" name="Google Shape;10822;p81"/>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81"/>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81"/>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81"/>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26" name="Google Shape;10826;p81"/>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81"/>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81"/>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81"/>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30" name="Google Shape;10830;p81"/>
            <p:cNvGrpSpPr/>
            <p:nvPr/>
          </p:nvGrpSpPr>
          <p:grpSpPr>
            <a:xfrm>
              <a:off x="4889463" y="1423737"/>
              <a:ext cx="29552" cy="142899"/>
              <a:chOff x="4889463" y="1423737"/>
              <a:chExt cx="29552" cy="142899"/>
            </a:xfrm>
          </p:grpSpPr>
          <p:sp>
            <p:nvSpPr>
              <p:cNvPr id="10831" name="Google Shape;10831;p81"/>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81"/>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81"/>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81"/>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5" name="Google Shape;10835;p81"/>
            <p:cNvGrpSpPr/>
            <p:nvPr/>
          </p:nvGrpSpPr>
          <p:grpSpPr>
            <a:xfrm>
              <a:off x="4771663" y="1876896"/>
              <a:ext cx="108651" cy="100447"/>
              <a:chOff x="4771663" y="1876896"/>
              <a:chExt cx="108651" cy="100447"/>
            </a:xfrm>
          </p:grpSpPr>
          <p:sp>
            <p:nvSpPr>
              <p:cNvPr id="10836" name="Google Shape;10836;p81"/>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81"/>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81"/>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81"/>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840" name="Google Shape;10840;p81"/>
          <p:cNvGrpSpPr/>
          <p:nvPr/>
        </p:nvGrpSpPr>
        <p:grpSpPr>
          <a:xfrm>
            <a:off x="4026774" y="2074664"/>
            <a:ext cx="791287" cy="720350"/>
            <a:chOff x="267375" y="1071875"/>
            <a:chExt cx="470500" cy="428550"/>
          </a:xfrm>
        </p:grpSpPr>
        <p:sp>
          <p:nvSpPr>
            <p:cNvPr id="10841" name="Google Shape;10841;p81"/>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81"/>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81"/>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81"/>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81"/>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81"/>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81"/>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81"/>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9" name="Google Shape;10849;p81"/>
          <p:cNvGrpSpPr/>
          <p:nvPr/>
        </p:nvGrpSpPr>
        <p:grpSpPr>
          <a:xfrm>
            <a:off x="727269" y="3719294"/>
            <a:ext cx="1408444" cy="673166"/>
            <a:chOff x="712664" y="3693287"/>
            <a:chExt cx="1460738" cy="698160"/>
          </a:xfrm>
        </p:grpSpPr>
        <p:grpSp>
          <p:nvGrpSpPr>
            <p:cNvPr id="10850" name="Google Shape;10850;p81"/>
            <p:cNvGrpSpPr/>
            <p:nvPr/>
          </p:nvGrpSpPr>
          <p:grpSpPr>
            <a:xfrm>
              <a:off x="1380079" y="4133090"/>
              <a:ext cx="234048" cy="258099"/>
              <a:chOff x="1380079" y="4133090"/>
              <a:chExt cx="234048" cy="258099"/>
            </a:xfrm>
          </p:grpSpPr>
          <p:sp>
            <p:nvSpPr>
              <p:cNvPr id="10851" name="Google Shape;10851;p81"/>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81"/>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81"/>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4" name="Google Shape;10854;p81"/>
            <p:cNvGrpSpPr/>
            <p:nvPr/>
          </p:nvGrpSpPr>
          <p:grpSpPr>
            <a:xfrm>
              <a:off x="884610" y="3864082"/>
              <a:ext cx="1118566" cy="527275"/>
              <a:chOff x="890961" y="3865463"/>
              <a:chExt cx="1115221" cy="525698"/>
            </a:xfrm>
          </p:grpSpPr>
          <p:sp>
            <p:nvSpPr>
              <p:cNvPr id="10855" name="Google Shape;10855;p81"/>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81"/>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81"/>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8" name="Google Shape;10858;p81"/>
            <p:cNvGrpSpPr/>
            <p:nvPr/>
          </p:nvGrpSpPr>
          <p:grpSpPr>
            <a:xfrm>
              <a:off x="712664" y="3693287"/>
              <a:ext cx="1460738" cy="698160"/>
              <a:chOff x="712664" y="3693025"/>
              <a:chExt cx="1460738" cy="698160"/>
            </a:xfrm>
          </p:grpSpPr>
          <p:sp>
            <p:nvSpPr>
              <p:cNvPr id="10859" name="Google Shape;10859;p81"/>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81"/>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81"/>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81"/>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81"/>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81"/>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865" name="Google Shape;10865;p81"/>
          <p:cNvGrpSpPr/>
          <p:nvPr/>
        </p:nvGrpSpPr>
        <p:grpSpPr>
          <a:xfrm>
            <a:off x="3164985" y="1191441"/>
            <a:ext cx="795485" cy="738831"/>
            <a:chOff x="3348603" y="1236445"/>
            <a:chExt cx="749256" cy="695894"/>
          </a:xfrm>
        </p:grpSpPr>
        <p:grpSp>
          <p:nvGrpSpPr>
            <p:cNvPr id="10866" name="Google Shape;10866;p81"/>
            <p:cNvGrpSpPr/>
            <p:nvPr/>
          </p:nvGrpSpPr>
          <p:grpSpPr>
            <a:xfrm>
              <a:off x="3583779" y="1236445"/>
              <a:ext cx="293795" cy="285811"/>
              <a:chOff x="3750225" y="1774000"/>
              <a:chExt cx="149575" cy="145525"/>
            </a:xfrm>
          </p:grpSpPr>
          <p:sp>
            <p:nvSpPr>
              <p:cNvPr id="10867" name="Google Shape;10867;p81"/>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81"/>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9" name="Google Shape;10869;p81"/>
            <p:cNvGrpSpPr/>
            <p:nvPr/>
          </p:nvGrpSpPr>
          <p:grpSpPr>
            <a:xfrm>
              <a:off x="3775534" y="1462599"/>
              <a:ext cx="322325" cy="285958"/>
              <a:chOff x="3847850" y="1889150"/>
              <a:chExt cx="164100" cy="145600"/>
            </a:xfrm>
          </p:grpSpPr>
          <p:sp>
            <p:nvSpPr>
              <p:cNvPr id="10870" name="Google Shape;10870;p81"/>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81"/>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2" name="Google Shape;10872;p81"/>
            <p:cNvGrpSpPr/>
            <p:nvPr/>
          </p:nvGrpSpPr>
          <p:grpSpPr>
            <a:xfrm>
              <a:off x="3545329" y="1646528"/>
              <a:ext cx="293746" cy="285811"/>
              <a:chOff x="3730650" y="1982800"/>
              <a:chExt cx="149550" cy="145525"/>
            </a:xfrm>
          </p:grpSpPr>
          <p:sp>
            <p:nvSpPr>
              <p:cNvPr id="10873" name="Google Shape;10873;p81"/>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81"/>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5" name="Google Shape;10875;p81"/>
            <p:cNvGrpSpPr/>
            <p:nvPr/>
          </p:nvGrpSpPr>
          <p:grpSpPr>
            <a:xfrm>
              <a:off x="3348603" y="1415046"/>
              <a:ext cx="294384" cy="284387"/>
              <a:chOff x="3630494" y="1864938"/>
              <a:chExt cx="149875" cy="144800"/>
            </a:xfrm>
          </p:grpSpPr>
          <p:sp>
            <p:nvSpPr>
              <p:cNvPr id="10876" name="Google Shape;10876;p81"/>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81"/>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878" name="Google Shape;10878;p81"/>
          <p:cNvGrpSpPr/>
          <p:nvPr/>
        </p:nvGrpSpPr>
        <p:grpSpPr>
          <a:xfrm>
            <a:off x="2286512" y="3714337"/>
            <a:ext cx="1324924" cy="678083"/>
            <a:chOff x="2413923" y="3711366"/>
            <a:chExt cx="1374117" cy="703260"/>
          </a:xfrm>
        </p:grpSpPr>
        <p:grpSp>
          <p:nvGrpSpPr>
            <p:cNvPr id="10879" name="Google Shape;10879;p81"/>
            <p:cNvGrpSpPr/>
            <p:nvPr/>
          </p:nvGrpSpPr>
          <p:grpSpPr>
            <a:xfrm>
              <a:off x="2413923" y="3711366"/>
              <a:ext cx="1374117" cy="703260"/>
              <a:chOff x="2413923" y="3711366"/>
              <a:chExt cx="1374117" cy="703260"/>
            </a:xfrm>
          </p:grpSpPr>
          <p:sp>
            <p:nvSpPr>
              <p:cNvPr id="10880" name="Google Shape;10880;p81"/>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81" name="Google Shape;10881;p81"/>
              <p:cNvGrpSpPr/>
              <p:nvPr/>
            </p:nvGrpSpPr>
            <p:grpSpPr>
              <a:xfrm>
                <a:off x="2600284" y="3808654"/>
                <a:ext cx="234506" cy="138009"/>
                <a:chOff x="2600284" y="3808654"/>
                <a:chExt cx="234506" cy="138009"/>
              </a:xfrm>
            </p:grpSpPr>
            <p:sp>
              <p:nvSpPr>
                <p:cNvPr id="10882" name="Google Shape;10882;p81"/>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883" name="Google Shape;10883;p81"/>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884" name="Google Shape;10884;p81"/>
              <p:cNvGrpSpPr/>
              <p:nvPr/>
            </p:nvGrpSpPr>
            <p:grpSpPr>
              <a:xfrm>
                <a:off x="3359659" y="3805664"/>
                <a:ext cx="232294" cy="141000"/>
                <a:chOff x="3359659" y="3805664"/>
                <a:chExt cx="232294" cy="141000"/>
              </a:xfrm>
            </p:grpSpPr>
            <p:sp>
              <p:nvSpPr>
                <p:cNvPr id="10885" name="Google Shape;10885;p81"/>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886" name="Google Shape;10886;p81"/>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887" name="Google Shape;10887;p81"/>
              <p:cNvGrpSpPr/>
              <p:nvPr/>
            </p:nvGrpSpPr>
            <p:grpSpPr>
              <a:xfrm>
                <a:off x="3067316" y="3711366"/>
                <a:ext cx="66900" cy="166809"/>
                <a:chOff x="3067316" y="3711366"/>
                <a:chExt cx="66900" cy="166809"/>
              </a:xfrm>
            </p:grpSpPr>
            <p:sp>
              <p:nvSpPr>
                <p:cNvPr id="10888" name="Google Shape;10888;p81"/>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889" name="Google Shape;10889;p81"/>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890" name="Google Shape;10890;p81"/>
              <p:cNvGrpSpPr/>
              <p:nvPr/>
            </p:nvGrpSpPr>
            <p:grpSpPr>
              <a:xfrm>
                <a:off x="2413923" y="4058666"/>
                <a:ext cx="224119" cy="66900"/>
                <a:chOff x="2413923" y="4058666"/>
                <a:chExt cx="224119" cy="66900"/>
              </a:xfrm>
            </p:grpSpPr>
            <p:sp>
              <p:nvSpPr>
                <p:cNvPr id="10891" name="Google Shape;10891;p81"/>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892" name="Google Shape;10892;p81"/>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893" name="Google Shape;10893;p81"/>
              <p:cNvGrpSpPr/>
              <p:nvPr/>
            </p:nvGrpSpPr>
            <p:grpSpPr>
              <a:xfrm>
                <a:off x="3564643" y="4058666"/>
                <a:ext cx="223397" cy="66900"/>
                <a:chOff x="3564643" y="4058666"/>
                <a:chExt cx="223397" cy="66900"/>
              </a:xfrm>
            </p:grpSpPr>
            <p:sp>
              <p:nvSpPr>
                <p:cNvPr id="10894" name="Google Shape;10894;p81"/>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895" name="Google Shape;10895;p81"/>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grpSp>
          <p:nvGrpSpPr>
            <p:cNvPr id="10896" name="Google Shape;10896;p81"/>
            <p:cNvGrpSpPr/>
            <p:nvPr/>
          </p:nvGrpSpPr>
          <p:grpSpPr>
            <a:xfrm>
              <a:off x="2633353" y="3965763"/>
              <a:ext cx="933975" cy="445687"/>
              <a:chOff x="2633353" y="3965763"/>
              <a:chExt cx="933975" cy="445687"/>
            </a:xfrm>
          </p:grpSpPr>
          <p:sp>
            <p:nvSpPr>
              <p:cNvPr id="10897" name="Google Shape;10897;p81"/>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81"/>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899" name="Google Shape;10899;p81"/>
          <p:cNvGrpSpPr/>
          <p:nvPr/>
        </p:nvGrpSpPr>
        <p:grpSpPr>
          <a:xfrm>
            <a:off x="6410784" y="1264884"/>
            <a:ext cx="1131087" cy="587383"/>
            <a:chOff x="238125" y="999450"/>
            <a:chExt cx="7140700" cy="3708225"/>
          </a:xfrm>
        </p:grpSpPr>
        <p:sp>
          <p:nvSpPr>
            <p:cNvPr id="10900" name="Google Shape;10900;p81"/>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81"/>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81"/>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81"/>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81"/>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81"/>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81"/>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81"/>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81"/>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9" name="Google Shape;10909;p81"/>
          <p:cNvGrpSpPr/>
          <p:nvPr/>
        </p:nvGrpSpPr>
        <p:grpSpPr>
          <a:xfrm>
            <a:off x="3762234" y="3714379"/>
            <a:ext cx="1375854" cy="678131"/>
            <a:chOff x="3913765" y="3641905"/>
            <a:chExt cx="1522805" cy="750560"/>
          </a:xfrm>
        </p:grpSpPr>
        <p:grpSp>
          <p:nvGrpSpPr>
            <p:cNvPr id="10910" name="Google Shape;10910;p81"/>
            <p:cNvGrpSpPr/>
            <p:nvPr/>
          </p:nvGrpSpPr>
          <p:grpSpPr>
            <a:xfrm>
              <a:off x="3913765" y="3997002"/>
              <a:ext cx="1522805" cy="395463"/>
              <a:chOff x="3913765" y="3997002"/>
              <a:chExt cx="1522805" cy="395463"/>
            </a:xfrm>
          </p:grpSpPr>
          <p:grpSp>
            <p:nvGrpSpPr>
              <p:cNvPr id="10911" name="Google Shape;10911;p81"/>
              <p:cNvGrpSpPr/>
              <p:nvPr/>
            </p:nvGrpSpPr>
            <p:grpSpPr>
              <a:xfrm>
                <a:off x="3913765" y="4138659"/>
                <a:ext cx="507602" cy="253806"/>
                <a:chOff x="3913765" y="4138659"/>
                <a:chExt cx="507602" cy="253806"/>
              </a:xfrm>
            </p:grpSpPr>
            <p:sp>
              <p:nvSpPr>
                <p:cNvPr id="10912" name="Google Shape;10912;p81"/>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81"/>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10914" name="Google Shape;10914;p81"/>
              <p:cNvGrpSpPr/>
              <p:nvPr/>
            </p:nvGrpSpPr>
            <p:grpSpPr>
              <a:xfrm>
                <a:off x="4421361" y="3997002"/>
                <a:ext cx="507618" cy="395463"/>
                <a:chOff x="4421361" y="3997002"/>
                <a:chExt cx="507618" cy="395463"/>
              </a:xfrm>
            </p:grpSpPr>
            <p:sp>
              <p:nvSpPr>
                <p:cNvPr id="10915" name="Google Shape;10915;p81"/>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81"/>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7" name="Google Shape;10917;p81"/>
              <p:cNvGrpSpPr/>
              <p:nvPr/>
            </p:nvGrpSpPr>
            <p:grpSpPr>
              <a:xfrm>
                <a:off x="4928973" y="4189418"/>
                <a:ext cx="507596" cy="203047"/>
                <a:chOff x="4928973" y="4189418"/>
                <a:chExt cx="507596" cy="203047"/>
              </a:xfrm>
            </p:grpSpPr>
            <p:sp>
              <p:nvSpPr>
                <p:cNvPr id="10918" name="Google Shape;10918;p81"/>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81"/>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920" name="Google Shape;10920;p81"/>
            <p:cNvGrpSpPr/>
            <p:nvPr/>
          </p:nvGrpSpPr>
          <p:grpSpPr>
            <a:xfrm>
              <a:off x="4482186" y="3641905"/>
              <a:ext cx="397605" cy="349784"/>
              <a:chOff x="2906375" y="1159725"/>
              <a:chExt cx="1860575" cy="1636800"/>
            </a:xfrm>
          </p:grpSpPr>
          <p:sp>
            <p:nvSpPr>
              <p:cNvPr id="10921" name="Google Shape;10921;p81"/>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81"/>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81"/>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81"/>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925" name="Google Shape;10925;p81"/>
          <p:cNvGrpSpPr/>
          <p:nvPr/>
        </p:nvGrpSpPr>
        <p:grpSpPr>
          <a:xfrm>
            <a:off x="6546943" y="2074305"/>
            <a:ext cx="940737" cy="721067"/>
            <a:chOff x="6599718" y="2068734"/>
            <a:chExt cx="940737" cy="721067"/>
          </a:xfrm>
        </p:grpSpPr>
        <p:sp>
          <p:nvSpPr>
            <p:cNvPr id="10926" name="Google Shape;10926;p81"/>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81"/>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81"/>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81"/>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81"/>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81"/>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32" name="Google Shape;10932;p81"/>
            <p:cNvGrpSpPr/>
            <p:nvPr/>
          </p:nvGrpSpPr>
          <p:grpSpPr>
            <a:xfrm>
              <a:off x="6836957" y="2068734"/>
              <a:ext cx="461892" cy="721067"/>
              <a:chOff x="6836957" y="2068734"/>
              <a:chExt cx="461892" cy="721067"/>
            </a:xfrm>
          </p:grpSpPr>
          <p:sp>
            <p:nvSpPr>
              <p:cNvPr id="10933" name="Google Shape;10933;p81"/>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81"/>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81"/>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81"/>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81"/>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81"/>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39" name="Google Shape;10939;p81"/>
              <p:cNvGrpSpPr/>
              <p:nvPr/>
            </p:nvGrpSpPr>
            <p:grpSpPr>
              <a:xfrm>
                <a:off x="6836957" y="2068734"/>
                <a:ext cx="461892" cy="721067"/>
                <a:chOff x="6836957" y="2068734"/>
                <a:chExt cx="461892" cy="721067"/>
              </a:xfrm>
            </p:grpSpPr>
            <p:sp>
              <p:nvSpPr>
                <p:cNvPr id="10940" name="Google Shape;10940;p81"/>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81"/>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81"/>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81"/>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81"/>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81"/>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81"/>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947" name="Google Shape;10947;p81"/>
          <p:cNvGrpSpPr/>
          <p:nvPr/>
        </p:nvGrpSpPr>
        <p:grpSpPr>
          <a:xfrm>
            <a:off x="2430262" y="2078652"/>
            <a:ext cx="712577" cy="712374"/>
            <a:chOff x="2559249" y="2069323"/>
            <a:chExt cx="685566" cy="685634"/>
          </a:xfrm>
        </p:grpSpPr>
        <p:sp>
          <p:nvSpPr>
            <p:cNvPr id="10948" name="Google Shape;10948;p81"/>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81"/>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81"/>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81"/>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81"/>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81"/>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81"/>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81"/>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81"/>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81"/>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81"/>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81"/>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81"/>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1" name="Google Shape;10961;p81"/>
          <p:cNvGrpSpPr/>
          <p:nvPr/>
        </p:nvGrpSpPr>
        <p:grpSpPr>
          <a:xfrm>
            <a:off x="7612699" y="1191441"/>
            <a:ext cx="845645" cy="711911"/>
            <a:chOff x="951975" y="315800"/>
            <a:chExt cx="5860325" cy="4933550"/>
          </a:xfrm>
        </p:grpSpPr>
        <p:sp>
          <p:nvSpPr>
            <p:cNvPr id="10962" name="Google Shape;10962;p81"/>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81"/>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81"/>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81"/>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81"/>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81"/>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81"/>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81"/>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0" name="Google Shape;10970;p81"/>
          <p:cNvGrpSpPr/>
          <p:nvPr/>
        </p:nvGrpSpPr>
        <p:grpSpPr>
          <a:xfrm>
            <a:off x="3709828" y="2927550"/>
            <a:ext cx="1617932" cy="621724"/>
            <a:chOff x="3862800" y="3038525"/>
            <a:chExt cx="1329006" cy="510698"/>
          </a:xfrm>
        </p:grpSpPr>
        <p:sp>
          <p:nvSpPr>
            <p:cNvPr id="10971" name="Google Shape;10971;p81"/>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81"/>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73" name="Google Shape;10973;p81"/>
            <p:cNvGrpSpPr/>
            <p:nvPr/>
          </p:nvGrpSpPr>
          <p:grpSpPr>
            <a:xfrm>
              <a:off x="3967075" y="3040337"/>
              <a:ext cx="1019927" cy="402126"/>
              <a:chOff x="3967075" y="3040337"/>
              <a:chExt cx="1019927" cy="402126"/>
            </a:xfrm>
          </p:grpSpPr>
          <p:sp>
            <p:nvSpPr>
              <p:cNvPr id="10974" name="Google Shape;10974;p81"/>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81"/>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6" name="Google Shape;10976;p81"/>
            <p:cNvGrpSpPr/>
            <p:nvPr/>
          </p:nvGrpSpPr>
          <p:grpSpPr>
            <a:xfrm>
              <a:off x="4186700" y="3040337"/>
              <a:ext cx="390475" cy="183289"/>
              <a:chOff x="4186700" y="3040337"/>
              <a:chExt cx="390475" cy="183289"/>
            </a:xfrm>
          </p:grpSpPr>
          <p:sp>
            <p:nvSpPr>
              <p:cNvPr id="10977" name="Google Shape;10977;p81"/>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81"/>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9" name="Google Shape;10979;p81"/>
            <p:cNvGrpSpPr/>
            <p:nvPr/>
          </p:nvGrpSpPr>
          <p:grpSpPr>
            <a:xfrm>
              <a:off x="4073727" y="3040337"/>
              <a:ext cx="697794" cy="296263"/>
              <a:chOff x="4073727" y="3040337"/>
              <a:chExt cx="697794" cy="296263"/>
            </a:xfrm>
          </p:grpSpPr>
          <p:sp>
            <p:nvSpPr>
              <p:cNvPr id="10980" name="Google Shape;10980;p81"/>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81"/>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2" name="Google Shape;10982;p81"/>
            <p:cNvGrpSpPr/>
            <p:nvPr/>
          </p:nvGrpSpPr>
          <p:grpSpPr>
            <a:xfrm>
              <a:off x="3862800" y="3038525"/>
              <a:ext cx="1329006" cy="510698"/>
              <a:chOff x="3862800" y="3038525"/>
              <a:chExt cx="1329006" cy="510698"/>
            </a:xfrm>
          </p:grpSpPr>
          <p:sp>
            <p:nvSpPr>
              <p:cNvPr id="10983" name="Google Shape;10983;p81"/>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81"/>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985" name="Google Shape;10985;p81"/>
          <p:cNvGrpSpPr/>
          <p:nvPr/>
        </p:nvGrpSpPr>
        <p:grpSpPr>
          <a:xfrm>
            <a:off x="718150" y="1191441"/>
            <a:ext cx="883205" cy="775176"/>
            <a:chOff x="649648" y="271400"/>
            <a:chExt cx="6215377" cy="5455143"/>
          </a:xfrm>
        </p:grpSpPr>
        <p:sp>
          <p:nvSpPr>
            <p:cNvPr id="10986" name="Google Shape;10986;p81"/>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81"/>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81"/>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81"/>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81"/>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81"/>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81"/>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81"/>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81"/>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81"/>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81"/>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81"/>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8" name="Google Shape;10998;p81"/>
          <p:cNvGrpSpPr/>
          <p:nvPr/>
        </p:nvGrpSpPr>
        <p:grpSpPr>
          <a:xfrm>
            <a:off x="2326452" y="1191441"/>
            <a:ext cx="767704" cy="815489"/>
            <a:chOff x="2499700" y="1135950"/>
            <a:chExt cx="732402" cy="777990"/>
          </a:xfrm>
        </p:grpSpPr>
        <p:grpSp>
          <p:nvGrpSpPr>
            <p:cNvPr id="10999" name="Google Shape;10999;p81"/>
            <p:cNvGrpSpPr/>
            <p:nvPr/>
          </p:nvGrpSpPr>
          <p:grpSpPr>
            <a:xfrm>
              <a:off x="2499700" y="1135950"/>
              <a:ext cx="732402" cy="694705"/>
              <a:chOff x="2499700" y="1135950"/>
              <a:chExt cx="732402" cy="694705"/>
            </a:xfrm>
          </p:grpSpPr>
          <p:sp>
            <p:nvSpPr>
              <p:cNvPr id="11000" name="Google Shape;11000;p81"/>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81"/>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81"/>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81"/>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81"/>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81"/>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81"/>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81"/>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81"/>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81"/>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81"/>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81"/>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81"/>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81"/>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81"/>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81"/>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81"/>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81"/>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81"/>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81"/>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81"/>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81"/>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81"/>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81"/>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81"/>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81"/>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81"/>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7" name="Google Shape;11027;p81"/>
            <p:cNvGrpSpPr/>
            <p:nvPr/>
          </p:nvGrpSpPr>
          <p:grpSpPr>
            <a:xfrm>
              <a:off x="2517909" y="1188726"/>
              <a:ext cx="702702" cy="725214"/>
              <a:chOff x="2517909" y="1188726"/>
              <a:chExt cx="702702" cy="725214"/>
            </a:xfrm>
          </p:grpSpPr>
          <p:sp>
            <p:nvSpPr>
              <p:cNvPr id="11028" name="Google Shape;11028;p81"/>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81"/>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81"/>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81"/>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81"/>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33" name="Google Shape;11033;p81"/>
          <p:cNvGrpSpPr/>
          <p:nvPr/>
        </p:nvGrpSpPr>
        <p:grpSpPr>
          <a:xfrm>
            <a:off x="1672184" y="1191441"/>
            <a:ext cx="583439" cy="870229"/>
            <a:chOff x="1716825" y="1121550"/>
            <a:chExt cx="622800" cy="928938"/>
          </a:xfrm>
        </p:grpSpPr>
        <p:grpSp>
          <p:nvGrpSpPr>
            <p:cNvPr id="11034" name="Google Shape;11034;p81"/>
            <p:cNvGrpSpPr/>
            <p:nvPr/>
          </p:nvGrpSpPr>
          <p:grpSpPr>
            <a:xfrm>
              <a:off x="1716825" y="1121550"/>
              <a:ext cx="622800" cy="928938"/>
              <a:chOff x="1716825" y="1121550"/>
              <a:chExt cx="622800" cy="928938"/>
            </a:xfrm>
          </p:grpSpPr>
          <p:cxnSp>
            <p:nvCxnSpPr>
              <p:cNvPr id="11035" name="Google Shape;11035;p81"/>
              <p:cNvCxnSpPr/>
              <p:nvPr/>
            </p:nvCxnSpPr>
            <p:spPr>
              <a:xfrm>
                <a:off x="1954750" y="1738188"/>
                <a:ext cx="0" cy="312300"/>
              </a:xfrm>
              <a:prstGeom prst="straightConnector1">
                <a:avLst/>
              </a:prstGeom>
              <a:noFill/>
              <a:ln cap="flat" cmpd="sng" w="9525">
                <a:solidFill>
                  <a:srgbClr val="213B55"/>
                </a:solidFill>
                <a:prstDash val="solid"/>
                <a:round/>
                <a:headEnd len="med" w="med" type="none"/>
                <a:tailEnd len="med" w="med" type="none"/>
              </a:ln>
            </p:spPr>
          </p:cxnSp>
          <p:sp>
            <p:nvSpPr>
              <p:cNvPr id="11036" name="Google Shape;11036;p81"/>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7" name="Google Shape;11037;p81"/>
            <p:cNvGrpSpPr/>
            <p:nvPr/>
          </p:nvGrpSpPr>
          <p:grpSpPr>
            <a:xfrm>
              <a:off x="1768050" y="1172775"/>
              <a:ext cx="520200" cy="832000"/>
              <a:chOff x="1768050" y="1172775"/>
              <a:chExt cx="520200" cy="832000"/>
            </a:xfrm>
          </p:grpSpPr>
          <p:cxnSp>
            <p:nvCxnSpPr>
              <p:cNvPr id="11038" name="Google Shape;11038;p81"/>
              <p:cNvCxnSpPr/>
              <p:nvPr/>
            </p:nvCxnSpPr>
            <p:spPr>
              <a:xfrm>
                <a:off x="2003025" y="1692475"/>
                <a:ext cx="0" cy="312300"/>
              </a:xfrm>
              <a:prstGeom prst="straightConnector1">
                <a:avLst/>
              </a:prstGeom>
              <a:noFill/>
              <a:ln cap="flat" cmpd="sng" w="9525">
                <a:solidFill>
                  <a:srgbClr val="667E92"/>
                </a:solidFill>
                <a:prstDash val="solid"/>
                <a:round/>
                <a:headEnd len="med" w="med" type="none"/>
                <a:tailEnd len="med" w="med" type="none"/>
              </a:ln>
            </p:spPr>
          </p:cxnSp>
          <p:sp>
            <p:nvSpPr>
              <p:cNvPr id="11039" name="Google Shape;11039;p81"/>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0" name="Google Shape;11040;p81"/>
            <p:cNvGrpSpPr/>
            <p:nvPr/>
          </p:nvGrpSpPr>
          <p:grpSpPr>
            <a:xfrm>
              <a:off x="1820100" y="1225475"/>
              <a:ext cx="416400" cy="729575"/>
              <a:chOff x="1820100" y="1225475"/>
              <a:chExt cx="416400" cy="729575"/>
            </a:xfrm>
          </p:grpSpPr>
          <p:cxnSp>
            <p:nvCxnSpPr>
              <p:cNvPr id="11041" name="Google Shape;11041;p81"/>
              <p:cNvCxnSpPr/>
              <p:nvPr/>
            </p:nvCxnSpPr>
            <p:spPr>
              <a:xfrm>
                <a:off x="2051300" y="1642750"/>
                <a:ext cx="0" cy="312300"/>
              </a:xfrm>
              <a:prstGeom prst="straightConnector1">
                <a:avLst/>
              </a:prstGeom>
              <a:noFill/>
              <a:ln cap="flat" cmpd="sng" w="9525">
                <a:solidFill>
                  <a:srgbClr val="445D73"/>
                </a:solidFill>
                <a:prstDash val="solid"/>
                <a:round/>
                <a:headEnd len="med" w="med" type="none"/>
                <a:tailEnd len="med" w="med" type="none"/>
              </a:ln>
            </p:spPr>
          </p:cxnSp>
          <p:sp>
            <p:nvSpPr>
              <p:cNvPr id="11042" name="Google Shape;11042;p81"/>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3" name="Google Shape;11043;p81"/>
            <p:cNvGrpSpPr/>
            <p:nvPr/>
          </p:nvGrpSpPr>
          <p:grpSpPr>
            <a:xfrm>
              <a:off x="1874250" y="1278825"/>
              <a:ext cx="308100" cy="605275"/>
              <a:chOff x="1874250" y="1278825"/>
              <a:chExt cx="308100" cy="605275"/>
            </a:xfrm>
          </p:grpSpPr>
          <p:cxnSp>
            <p:nvCxnSpPr>
              <p:cNvPr id="11044" name="Google Shape;11044;p81"/>
              <p:cNvCxnSpPr/>
              <p:nvPr/>
            </p:nvCxnSpPr>
            <p:spPr>
              <a:xfrm>
                <a:off x="2099575" y="1571800"/>
                <a:ext cx="0" cy="312300"/>
              </a:xfrm>
              <a:prstGeom prst="straightConnector1">
                <a:avLst/>
              </a:prstGeom>
              <a:noFill/>
              <a:ln cap="flat" cmpd="sng" w="9525">
                <a:solidFill>
                  <a:srgbClr val="E3E9ED"/>
                </a:solidFill>
                <a:prstDash val="solid"/>
                <a:round/>
                <a:headEnd len="med" w="med" type="none"/>
                <a:tailEnd len="med" w="med" type="none"/>
              </a:ln>
            </p:spPr>
          </p:cxnSp>
          <p:sp>
            <p:nvSpPr>
              <p:cNvPr id="11045" name="Google Shape;11045;p81"/>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46" name="Google Shape;11046;p81"/>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7" name="Google Shape;11047;p81"/>
          <p:cNvGrpSpPr/>
          <p:nvPr/>
        </p:nvGrpSpPr>
        <p:grpSpPr>
          <a:xfrm>
            <a:off x="1592007" y="2077763"/>
            <a:ext cx="739072" cy="714152"/>
            <a:chOff x="4334725" y="1355875"/>
            <a:chExt cx="3106650" cy="3001900"/>
          </a:xfrm>
        </p:grpSpPr>
        <p:grpSp>
          <p:nvGrpSpPr>
            <p:cNvPr id="11048" name="Google Shape;11048;p81"/>
            <p:cNvGrpSpPr/>
            <p:nvPr/>
          </p:nvGrpSpPr>
          <p:grpSpPr>
            <a:xfrm>
              <a:off x="4516050" y="1724875"/>
              <a:ext cx="2693725" cy="2632900"/>
              <a:chOff x="4516050" y="1724875"/>
              <a:chExt cx="2693725" cy="2632900"/>
            </a:xfrm>
          </p:grpSpPr>
          <p:sp>
            <p:nvSpPr>
              <p:cNvPr id="11049" name="Google Shape;11049;p81"/>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81"/>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81"/>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2" name="Google Shape;11052;p81"/>
            <p:cNvGrpSpPr/>
            <p:nvPr/>
          </p:nvGrpSpPr>
          <p:grpSpPr>
            <a:xfrm>
              <a:off x="4334725" y="1355875"/>
              <a:ext cx="3106650" cy="2709650"/>
              <a:chOff x="4334725" y="1355875"/>
              <a:chExt cx="3106650" cy="2709650"/>
            </a:xfrm>
          </p:grpSpPr>
          <p:sp>
            <p:nvSpPr>
              <p:cNvPr id="11053" name="Google Shape;11053;p81"/>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81"/>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81"/>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56" name="Google Shape;11056;p81"/>
          <p:cNvGrpSpPr/>
          <p:nvPr/>
        </p:nvGrpSpPr>
        <p:grpSpPr>
          <a:xfrm>
            <a:off x="7708956" y="3708534"/>
            <a:ext cx="312074" cy="684173"/>
            <a:chOff x="7645573" y="3754300"/>
            <a:chExt cx="293855" cy="644170"/>
          </a:xfrm>
        </p:grpSpPr>
        <p:sp>
          <p:nvSpPr>
            <p:cNvPr id="11057" name="Google Shape;11057;p81"/>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81"/>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9" name="Google Shape;11059;p81"/>
          <p:cNvGrpSpPr/>
          <p:nvPr/>
        </p:nvGrpSpPr>
        <p:grpSpPr>
          <a:xfrm>
            <a:off x="5630944" y="1191441"/>
            <a:ext cx="709011" cy="739359"/>
            <a:chOff x="5830645" y="1256617"/>
            <a:chExt cx="530340" cy="553040"/>
          </a:xfrm>
        </p:grpSpPr>
        <p:grpSp>
          <p:nvGrpSpPr>
            <p:cNvPr id="11060" name="Google Shape;11060;p81"/>
            <p:cNvGrpSpPr/>
            <p:nvPr/>
          </p:nvGrpSpPr>
          <p:grpSpPr>
            <a:xfrm>
              <a:off x="5830645" y="1256617"/>
              <a:ext cx="259743" cy="269909"/>
              <a:chOff x="5830645" y="1256617"/>
              <a:chExt cx="259743" cy="269909"/>
            </a:xfrm>
          </p:grpSpPr>
          <p:sp>
            <p:nvSpPr>
              <p:cNvPr id="11061" name="Google Shape;11061;p81"/>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81"/>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3" name="Google Shape;11063;p81"/>
            <p:cNvGrpSpPr/>
            <p:nvPr/>
          </p:nvGrpSpPr>
          <p:grpSpPr>
            <a:xfrm>
              <a:off x="6101293" y="1256617"/>
              <a:ext cx="259692" cy="269909"/>
              <a:chOff x="6101293" y="1256617"/>
              <a:chExt cx="259692" cy="269909"/>
            </a:xfrm>
          </p:grpSpPr>
          <p:sp>
            <p:nvSpPr>
              <p:cNvPr id="11064" name="Google Shape;11064;p81"/>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81"/>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6" name="Google Shape;11066;p81"/>
            <p:cNvGrpSpPr/>
            <p:nvPr/>
          </p:nvGrpSpPr>
          <p:grpSpPr>
            <a:xfrm>
              <a:off x="5830645" y="1539749"/>
              <a:ext cx="259692" cy="269909"/>
              <a:chOff x="5830645" y="1539749"/>
              <a:chExt cx="259692" cy="269909"/>
            </a:xfrm>
          </p:grpSpPr>
          <p:sp>
            <p:nvSpPr>
              <p:cNvPr id="11067" name="Google Shape;11067;p81"/>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81"/>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9" name="Google Shape;11069;p81"/>
            <p:cNvGrpSpPr/>
            <p:nvPr/>
          </p:nvGrpSpPr>
          <p:grpSpPr>
            <a:xfrm>
              <a:off x="6101293" y="1539749"/>
              <a:ext cx="259692" cy="269909"/>
              <a:chOff x="6101293" y="1539749"/>
              <a:chExt cx="259692" cy="269909"/>
            </a:xfrm>
          </p:grpSpPr>
          <p:sp>
            <p:nvSpPr>
              <p:cNvPr id="11070" name="Google Shape;11070;p81"/>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81"/>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72" name="Google Shape;11072;p81"/>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3" name="Google Shape;11073;p81"/>
          <p:cNvGrpSpPr/>
          <p:nvPr/>
        </p:nvGrpSpPr>
        <p:grpSpPr>
          <a:xfrm>
            <a:off x="732438" y="2927557"/>
            <a:ext cx="1452955" cy="621360"/>
            <a:chOff x="732422" y="2990152"/>
            <a:chExt cx="1337773" cy="572102"/>
          </a:xfrm>
        </p:grpSpPr>
        <p:sp>
          <p:nvSpPr>
            <p:cNvPr id="11074" name="Google Shape;11074;p81"/>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81"/>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81"/>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81"/>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81"/>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81"/>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083" name="Shape 11083"/>
        <p:cNvGrpSpPr/>
        <p:nvPr/>
      </p:nvGrpSpPr>
      <p:grpSpPr>
        <a:xfrm>
          <a:off x="0" y="0"/>
          <a:ext cx="0" cy="0"/>
          <a:chOff x="0" y="0"/>
          <a:chExt cx="0" cy="0"/>
        </a:xfrm>
      </p:grpSpPr>
      <p:grpSp>
        <p:nvGrpSpPr>
          <p:cNvPr id="11084" name="Google Shape;11084;p82"/>
          <p:cNvGrpSpPr/>
          <p:nvPr/>
        </p:nvGrpSpPr>
        <p:grpSpPr>
          <a:xfrm>
            <a:off x="729238" y="1179665"/>
            <a:ext cx="1636117" cy="1526144"/>
            <a:chOff x="729238" y="1179665"/>
            <a:chExt cx="1636117" cy="1526144"/>
          </a:xfrm>
        </p:grpSpPr>
        <p:grpSp>
          <p:nvGrpSpPr>
            <p:cNvPr id="11085" name="Google Shape;11085;p82"/>
            <p:cNvGrpSpPr/>
            <p:nvPr/>
          </p:nvGrpSpPr>
          <p:grpSpPr>
            <a:xfrm>
              <a:off x="729238" y="1179665"/>
              <a:ext cx="80700" cy="1526144"/>
              <a:chOff x="729238" y="1179665"/>
              <a:chExt cx="80700" cy="1526144"/>
            </a:xfrm>
          </p:grpSpPr>
          <p:sp>
            <p:nvSpPr>
              <p:cNvPr id="11086" name="Google Shape;11086;p82"/>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82"/>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82"/>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82"/>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82"/>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82"/>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82"/>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82"/>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82"/>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82"/>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6" name="Google Shape;11096;p82"/>
            <p:cNvGrpSpPr/>
            <p:nvPr/>
          </p:nvGrpSpPr>
          <p:grpSpPr>
            <a:xfrm>
              <a:off x="903098" y="1179665"/>
              <a:ext cx="80700" cy="1526144"/>
              <a:chOff x="903098" y="1179665"/>
              <a:chExt cx="80700" cy="1526144"/>
            </a:xfrm>
          </p:grpSpPr>
          <p:sp>
            <p:nvSpPr>
              <p:cNvPr id="11097" name="Google Shape;11097;p82"/>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82"/>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82"/>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82"/>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82"/>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82"/>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82"/>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82"/>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82"/>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82"/>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7" name="Google Shape;11107;p82"/>
            <p:cNvGrpSpPr/>
            <p:nvPr/>
          </p:nvGrpSpPr>
          <p:grpSpPr>
            <a:xfrm>
              <a:off x="1076958" y="1179665"/>
              <a:ext cx="80700" cy="1526144"/>
              <a:chOff x="1076958" y="1179665"/>
              <a:chExt cx="80700" cy="1526144"/>
            </a:xfrm>
          </p:grpSpPr>
          <p:sp>
            <p:nvSpPr>
              <p:cNvPr id="11108" name="Google Shape;11108;p82"/>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82"/>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82"/>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82"/>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82"/>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82"/>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82"/>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82"/>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82"/>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82"/>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8" name="Google Shape;11118;p82"/>
            <p:cNvGrpSpPr/>
            <p:nvPr/>
          </p:nvGrpSpPr>
          <p:grpSpPr>
            <a:xfrm>
              <a:off x="1247707" y="1179665"/>
              <a:ext cx="80700" cy="1526144"/>
              <a:chOff x="1247707" y="1179665"/>
              <a:chExt cx="80700" cy="1526144"/>
            </a:xfrm>
          </p:grpSpPr>
          <p:sp>
            <p:nvSpPr>
              <p:cNvPr id="11119" name="Google Shape;11119;p82"/>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82"/>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82"/>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82"/>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82"/>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82"/>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82"/>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82"/>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82"/>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82"/>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9" name="Google Shape;11129;p82"/>
            <p:cNvGrpSpPr/>
            <p:nvPr/>
          </p:nvGrpSpPr>
          <p:grpSpPr>
            <a:xfrm>
              <a:off x="1421567" y="1179665"/>
              <a:ext cx="80700" cy="1526144"/>
              <a:chOff x="1421567" y="1179665"/>
              <a:chExt cx="80700" cy="1526144"/>
            </a:xfrm>
          </p:grpSpPr>
          <p:sp>
            <p:nvSpPr>
              <p:cNvPr id="11130" name="Google Shape;11130;p82"/>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82"/>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82"/>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82"/>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82"/>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82"/>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82"/>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82"/>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82"/>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82"/>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0" name="Google Shape;11140;p82"/>
            <p:cNvGrpSpPr/>
            <p:nvPr/>
          </p:nvGrpSpPr>
          <p:grpSpPr>
            <a:xfrm>
              <a:off x="1592327" y="1179665"/>
              <a:ext cx="80700" cy="1526144"/>
              <a:chOff x="1592327" y="1179665"/>
              <a:chExt cx="80700" cy="1526144"/>
            </a:xfrm>
          </p:grpSpPr>
          <p:sp>
            <p:nvSpPr>
              <p:cNvPr id="11141" name="Google Shape;11141;p82"/>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82"/>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82"/>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82"/>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82"/>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82"/>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82"/>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82"/>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82"/>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82"/>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1" name="Google Shape;11151;p82"/>
            <p:cNvGrpSpPr/>
            <p:nvPr/>
          </p:nvGrpSpPr>
          <p:grpSpPr>
            <a:xfrm>
              <a:off x="1766187" y="1179665"/>
              <a:ext cx="80700" cy="1526144"/>
              <a:chOff x="1766187" y="1179665"/>
              <a:chExt cx="80700" cy="1526144"/>
            </a:xfrm>
          </p:grpSpPr>
          <p:sp>
            <p:nvSpPr>
              <p:cNvPr id="11152" name="Google Shape;11152;p82"/>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82"/>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82"/>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82"/>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82"/>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82"/>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82"/>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82"/>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82"/>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82"/>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2" name="Google Shape;11162;p82"/>
            <p:cNvGrpSpPr/>
            <p:nvPr/>
          </p:nvGrpSpPr>
          <p:grpSpPr>
            <a:xfrm>
              <a:off x="1936935" y="1179665"/>
              <a:ext cx="80700" cy="1526144"/>
              <a:chOff x="1936935" y="1179665"/>
              <a:chExt cx="80700" cy="1526144"/>
            </a:xfrm>
          </p:grpSpPr>
          <p:sp>
            <p:nvSpPr>
              <p:cNvPr id="11163" name="Google Shape;11163;p82"/>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82"/>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82"/>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82"/>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82"/>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82"/>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82"/>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82"/>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82"/>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82"/>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3" name="Google Shape;11173;p82"/>
            <p:cNvGrpSpPr/>
            <p:nvPr/>
          </p:nvGrpSpPr>
          <p:grpSpPr>
            <a:xfrm>
              <a:off x="2110795" y="1179665"/>
              <a:ext cx="80700" cy="1526144"/>
              <a:chOff x="2110795" y="1179665"/>
              <a:chExt cx="80700" cy="1526144"/>
            </a:xfrm>
          </p:grpSpPr>
          <p:sp>
            <p:nvSpPr>
              <p:cNvPr id="11174" name="Google Shape;11174;p82"/>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82"/>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82"/>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82"/>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82"/>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82"/>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82"/>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82"/>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82"/>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82"/>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4" name="Google Shape;11184;p82"/>
            <p:cNvGrpSpPr/>
            <p:nvPr/>
          </p:nvGrpSpPr>
          <p:grpSpPr>
            <a:xfrm>
              <a:off x="2284655" y="1179665"/>
              <a:ext cx="80700" cy="1526144"/>
              <a:chOff x="2284655" y="1179665"/>
              <a:chExt cx="80700" cy="1526144"/>
            </a:xfrm>
          </p:grpSpPr>
          <p:sp>
            <p:nvSpPr>
              <p:cNvPr id="11185" name="Google Shape;11185;p82"/>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82"/>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82"/>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82"/>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82"/>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82"/>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82"/>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82"/>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82"/>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82"/>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195" name="Google Shape;11195;p82"/>
          <p:cNvGrpSpPr/>
          <p:nvPr/>
        </p:nvGrpSpPr>
        <p:grpSpPr>
          <a:xfrm>
            <a:off x="2623904" y="1198803"/>
            <a:ext cx="1364248" cy="1102133"/>
            <a:chOff x="2623904" y="1198803"/>
            <a:chExt cx="1364248" cy="1102133"/>
          </a:xfrm>
        </p:grpSpPr>
        <p:grpSp>
          <p:nvGrpSpPr>
            <p:cNvPr id="11196" name="Google Shape;11196;p82"/>
            <p:cNvGrpSpPr/>
            <p:nvPr/>
          </p:nvGrpSpPr>
          <p:grpSpPr>
            <a:xfrm>
              <a:off x="2623907" y="1198803"/>
              <a:ext cx="1364245" cy="273000"/>
              <a:chOff x="2623907" y="1198803"/>
              <a:chExt cx="1364245" cy="273000"/>
            </a:xfrm>
          </p:grpSpPr>
          <p:sp>
            <p:nvSpPr>
              <p:cNvPr id="11197" name="Google Shape;11197;p82"/>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82"/>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82"/>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82"/>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82"/>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2" name="Google Shape;11202;p82"/>
            <p:cNvGrpSpPr/>
            <p:nvPr/>
          </p:nvGrpSpPr>
          <p:grpSpPr>
            <a:xfrm>
              <a:off x="2623904" y="1476964"/>
              <a:ext cx="1364245" cy="273000"/>
              <a:chOff x="2623904" y="1476964"/>
              <a:chExt cx="1364245" cy="273000"/>
            </a:xfrm>
          </p:grpSpPr>
          <p:sp>
            <p:nvSpPr>
              <p:cNvPr id="11203" name="Google Shape;11203;p82"/>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82"/>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82"/>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82"/>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82"/>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8" name="Google Shape;11208;p82"/>
            <p:cNvGrpSpPr/>
            <p:nvPr/>
          </p:nvGrpSpPr>
          <p:grpSpPr>
            <a:xfrm>
              <a:off x="2623907" y="1749775"/>
              <a:ext cx="1364245" cy="273000"/>
              <a:chOff x="2623907" y="1749775"/>
              <a:chExt cx="1364245" cy="273000"/>
            </a:xfrm>
          </p:grpSpPr>
          <p:sp>
            <p:nvSpPr>
              <p:cNvPr id="11209" name="Google Shape;11209;p82"/>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82"/>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82"/>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82"/>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82"/>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4" name="Google Shape;11214;p82"/>
            <p:cNvGrpSpPr/>
            <p:nvPr/>
          </p:nvGrpSpPr>
          <p:grpSpPr>
            <a:xfrm>
              <a:off x="2623904" y="2027936"/>
              <a:ext cx="1364245" cy="273000"/>
              <a:chOff x="2623904" y="2027936"/>
              <a:chExt cx="1364245" cy="273000"/>
            </a:xfrm>
          </p:grpSpPr>
          <p:sp>
            <p:nvSpPr>
              <p:cNvPr id="11215" name="Google Shape;11215;p82"/>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82"/>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82"/>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82"/>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82"/>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220" name="Google Shape;11220;p82"/>
          <p:cNvGrpSpPr/>
          <p:nvPr/>
        </p:nvGrpSpPr>
        <p:grpSpPr>
          <a:xfrm>
            <a:off x="2613365" y="2657986"/>
            <a:ext cx="1387541" cy="159124"/>
            <a:chOff x="3200660" y="2180272"/>
            <a:chExt cx="2563824" cy="378237"/>
          </a:xfrm>
        </p:grpSpPr>
        <p:sp>
          <p:nvSpPr>
            <p:cNvPr id="11221" name="Google Shape;11221;p82"/>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82"/>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82"/>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82"/>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82"/>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82"/>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82"/>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82"/>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82"/>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82"/>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82"/>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82"/>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82"/>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82"/>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82"/>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82"/>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82"/>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82"/>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9" name="Google Shape;11239;p82"/>
          <p:cNvGrpSpPr/>
          <p:nvPr/>
        </p:nvGrpSpPr>
        <p:grpSpPr>
          <a:xfrm>
            <a:off x="2609890" y="2935811"/>
            <a:ext cx="1390502" cy="159625"/>
            <a:chOff x="3530150" y="2790075"/>
            <a:chExt cx="1962600" cy="225300"/>
          </a:xfrm>
        </p:grpSpPr>
        <p:sp>
          <p:nvSpPr>
            <p:cNvPr id="11240" name="Google Shape;11240;p82"/>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82"/>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2" name="Google Shape;11242;p82"/>
          <p:cNvGrpSpPr/>
          <p:nvPr/>
        </p:nvGrpSpPr>
        <p:grpSpPr>
          <a:xfrm>
            <a:off x="2610543" y="3214137"/>
            <a:ext cx="1411629" cy="153761"/>
            <a:chOff x="3558802" y="4011427"/>
            <a:chExt cx="1866000" cy="111300"/>
          </a:xfrm>
        </p:grpSpPr>
        <p:sp>
          <p:nvSpPr>
            <p:cNvPr id="11243" name="Google Shape;11243;p82"/>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82"/>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5" name="Google Shape;11245;p82"/>
          <p:cNvGrpSpPr/>
          <p:nvPr/>
        </p:nvGrpSpPr>
        <p:grpSpPr>
          <a:xfrm>
            <a:off x="2610235" y="2419536"/>
            <a:ext cx="1383503" cy="119749"/>
            <a:chOff x="3465975" y="2270276"/>
            <a:chExt cx="1986364" cy="171929"/>
          </a:xfrm>
        </p:grpSpPr>
        <p:sp>
          <p:nvSpPr>
            <p:cNvPr id="11246" name="Google Shape;11246;p82"/>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82"/>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82"/>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82"/>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82"/>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82"/>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82"/>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82"/>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4" name="Google Shape;11254;p82"/>
          <p:cNvGrpSpPr/>
          <p:nvPr/>
        </p:nvGrpSpPr>
        <p:grpSpPr>
          <a:xfrm>
            <a:off x="2621243" y="3783187"/>
            <a:ext cx="1369531" cy="195460"/>
            <a:chOff x="723300" y="4253549"/>
            <a:chExt cx="2276482" cy="324900"/>
          </a:xfrm>
        </p:grpSpPr>
        <p:sp>
          <p:nvSpPr>
            <p:cNvPr id="11255" name="Google Shape;11255;p82"/>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82"/>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82"/>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82"/>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82"/>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0" name="Google Shape;11260;p82"/>
          <p:cNvGrpSpPr/>
          <p:nvPr/>
        </p:nvGrpSpPr>
        <p:grpSpPr>
          <a:xfrm>
            <a:off x="2610803" y="3484367"/>
            <a:ext cx="1389066" cy="180119"/>
            <a:chOff x="705948" y="3788465"/>
            <a:chExt cx="2308953" cy="299400"/>
          </a:xfrm>
        </p:grpSpPr>
        <p:sp>
          <p:nvSpPr>
            <p:cNvPr id="11261" name="Google Shape;11261;p82"/>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82"/>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82"/>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82"/>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82"/>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6" name="Google Shape;11266;p82"/>
          <p:cNvGrpSpPr/>
          <p:nvPr/>
        </p:nvGrpSpPr>
        <p:grpSpPr>
          <a:xfrm>
            <a:off x="2658741" y="4097347"/>
            <a:ext cx="1304609" cy="294074"/>
            <a:chOff x="2658741" y="4097347"/>
            <a:chExt cx="1304609" cy="294074"/>
          </a:xfrm>
        </p:grpSpPr>
        <p:grpSp>
          <p:nvGrpSpPr>
            <p:cNvPr id="11267" name="Google Shape;11267;p82"/>
            <p:cNvGrpSpPr/>
            <p:nvPr/>
          </p:nvGrpSpPr>
          <p:grpSpPr>
            <a:xfrm>
              <a:off x="2658741" y="4097347"/>
              <a:ext cx="118572" cy="294074"/>
              <a:chOff x="3343310" y="4475555"/>
              <a:chExt cx="127717" cy="316753"/>
            </a:xfrm>
          </p:grpSpPr>
          <p:sp>
            <p:nvSpPr>
              <p:cNvPr id="11268" name="Google Shape;11268;p82"/>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82"/>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0" name="Google Shape;11270;p82"/>
            <p:cNvGrpSpPr/>
            <p:nvPr/>
          </p:nvGrpSpPr>
          <p:grpSpPr>
            <a:xfrm>
              <a:off x="3815519" y="4098388"/>
              <a:ext cx="147831" cy="291991"/>
              <a:chOff x="3527539" y="4476677"/>
              <a:chExt cx="159232" cy="314510"/>
            </a:xfrm>
          </p:grpSpPr>
          <p:sp>
            <p:nvSpPr>
              <p:cNvPr id="11271" name="Google Shape;11271;p82"/>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82"/>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3" name="Google Shape;11273;p82"/>
            <p:cNvGrpSpPr/>
            <p:nvPr/>
          </p:nvGrpSpPr>
          <p:grpSpPr>
            <a:xfrm>
              <a:off x="3511696" y="4098388"/>
              <a:ext cx="147831" cy="291991"/>
              <a:chOff x="3527539" y="4476677"/>
              <a:chExt cx="159232" cy="314510"/>
            </a:xfrm>
          </p:grpSpPr>
          <p:sp>
            <p:nvSpPr>
              <p:cNvPr id="11274" name="Google Shape;11274;p82"/>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82"/>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6" name="Google Shape;11276;p82"/>
            <p:cNvGrpSpPr/>
            <p:nvPr/>
          </p:nvGrpSpPr>
          <p:grpSpPr>
            <a:xfrm>
              <a:off x="3207874" y="4098388"/>
              <a:ext cx="147831" cy="291991"/>
              <a:chOff x="3527539" y="4476677"/>
              <a:chExt cx="159232" cy="314510"/>
            </a:xfrm>
          </p:grpSpPr>
          <p:sp>
            <p:nvSpPr>
              <p:cNvPr id="11277" name="Google Shape;11277;p82"/>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82"/>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9" name="Google Shape;11279;p82"/>
            <p:cNvGrpSpPr/>
            <p:nvPr/>
          </p:nvGrpSpPr>
          <p:grpSpPr>
            <a:xfrm>
              <a:off x="2933305" y="4097347"/>
              <a:ext cx="118572" cy="294074"/>
              <a:chOff x="3343310" y="4475555"/>
              <a:chExt cx="127717" cy="316753"/>
            </a:xfrm>
          </p:grpSpPr>
          <p:sp>
            <p:nvSpPr>
              <p:cNvPr id="11280" name="Google Shape;11280;p82"/>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82"/>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282" name="Google Shape;11282;p82"/>
          <p:cNvGrpSpPr/>
          <p:nvPr/>
        </p:nvGrpSpPr>
        <p:grpSpPr>
          <a:xfrm>
            <a:off x="4277571" y="2080469"/>
            <a:ext cx="1433821" cy="191501"/>
            <a:chOff x="4273350" y="2080469"/>
            <a:chExt cx="1433821" cy="191501"/>
          </a:xfrm>
        </p:grpSpPr>
        <p:grpSp>
          <p:nvGrpSpPr>
            <p:cNvPr id="11283" name="Google Shape;11283;p82"/>
            <p:cNvGrpSpPr/>
            <p:nvPr/>
          </p:nvGrpSpPr>
          <p:grpSpPr>
            <a:xfrm>
              <a:off x="4273350" y="2080469"/>
              <a:ext cx="1433821" cy="0"/>
              <a:chOff x="5224975" y="2962250"/>
              <a:chExt cx="1544400" cy="0"/>
            </a:xfrm>
          </p:grpSpPr>
          <p:cxnSp>
            <p:nvCxnSpPr>
              <p:cNvPr id="11284" name="Google Shape;11284;p82"/>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1285" name="Google Shape;11285;p82"/>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11286" name="Google Shape;11286;p82"/>
            <p:cNvGrpSpPr/>
            <p:nvPr/>
          </p:nvGrpSpPr>
          <p:grpSpPr>
            <a:xfrm>
              <a:off x="4273350" y="2271969"/>
              <a:ext cx="1433821" cy="0"/>
              <a:chOff x="5224975" y="2962250"/>
              <a:chExt cx="1544400" cy="0"/>
            </a:xfrm>
          </p:grpSpPr>
          <p:cxnSp>
            <p:nvCxnSpPr>
              <p:cNvPr id="11287" name="Google Shape;11287;p82"/>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1288" name="Google Shape;11288;p82"/>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11289" name="Google Shape;11289;p82"/>
          <p:cNvGrpSpPr/>
          <p:nvPr/>
        </p:nvGrpSpPr>
        <p:grpSpPr>
          <a:xfrm>
            <a:off x="4279126" y="1183036"/>
            <a:ext cx="1430711" cy="743389"/>
            <a:chOff x="5159450" y="1919950"/>
            <a:chExt cx="1541050" cy="862500"/>
          </a:xfrm>
        </p:grpSpPr>
        <p:sp>
          <p:nvSpPr>
            <p:cNvPr id="11290" name="Google Shape;11290;p82"/>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11291" name="Google Shape;11291;p82"/>
            <p:cNvGrpSpPr/>
            <p:nvPr/>
          </p:nvGrpSpPr>
          <p:grpSpPr>
            <a:xfrm>
              <a:off x="5159450" y="1919950"/>
              <a:ext cx="1541050" cy="862500"/>
              <a:chOff x="5159450" y="1919950"/>
              <a:chExt cx="1541050" cy="862500"/>
            </a:xfrm>
          </p:grpSpPr>
          <p:cxnSp>
            <p:nvCxnSpPr>
              <p:cNvPr id="11292" name="Google Shape;11292;p82"/>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11293" name="Google Shape;11293;p82"/>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11294" name="Google Shape;11294;p82"/>
          <p:cNvGrpSpPr/>
          <p:nvPr/>
        </p:nvGrpSpPr>
        <p:grpSpPr>
          <a:xfrm>
            <a:off x="4269239" y="2406364"/>
            <a:ext cx="1450484" cy="1052087"/>
            <a:chOff x="5230575" y="1554475"/>
            <a:chExt cx="2137150" cy="1550150"/>
          </a:xfrm>
        </p:grpSpPr>
        <p:sp>
          <p:nvSpPr>
            <p:cNvPr id="11295" name="Google Shape;11295;p82"/>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82"/>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82"/>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82"/>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82"/>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82"/>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82"/>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82"/>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82"/>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82"/>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82"/>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82"/>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82"/>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8" name="Google Shape;11308;p82"/>
          <p:cNvGrpSpPr/>
          <p:nvPr/>
        </p:nvGrpSpPr>
        <p:grpSpPr>
          <a:xfrm rot="10800000">
            <a:off x="4285790" y="3498553"/>
            <a:ext cx="1417383" cy="887946"/>
            <a:chOff x="5645403" y="2920021"/>
            <a:chExt cx="2650800" cy="2180614"/>
          </a:xfrm>
        </p:grpSpPr>
        <p:sp>
          <p:nvSpPr>
            <p:cNvPr id="11309" name="Google Shape;11309;p82"/>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310" name="Google Shape;11310;p82"/>
            <p:cNvCxnSpPr>
              <a:stCxn id="11309" idx="1"/>
            </p:cNvCxnSpPr>
            <p:nvPr/>
          </p:nvCxnSpPr>
          <p:spPr>
            <a:xfrm rot="10800000">
              <a:off x="5645403" y="3154021"/>
              <a:ext cx="127500" cy="600"/>
            </a:xfrm>
            <a:prstGeom prst="straightConnector1">
              <a:avLst/>
            </a:prstGeom>
            <a:noFill/>
            <a:ln cap="flat" cmpd="sng" w="9525">
              <a:solidFill>
                <a:srgbClr val="435D74"/>
              </a:solidFill>
              <a:prstDash val="solid"/>
              <a:round/>
              <a:headEnd len="med" w="med" type="none"/>
              <a:tailEnd len="med" w="med" type="none"/>
            </a:ln>
          </p:spPr>
        </p:cxnSp>
        <p:sp>
          <p:nvSpPr>
            <p:cNvPr id="11311" name="Google Shape;11311;p82"/>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312" name="Google Shape;11312;p82"/>
            <p:cNvCxnSpPr>
              <a:endCxn id="11311" idx="3"/>
            </p:cNvCxnSpPr>
            <p:nvPr/>
          </p:nvCxnSpPr>
          <p:spPr>
            <a:xfrm rot="10800000">
              <a:off x="8059040" y="3735532"/>
              <a:ext cx="135300" cy="0"/>
            </a:xfrm>
            <a:prstGeom prst="straightConnector1">
              <a:avLst/>
            </a:prstGeom>
            <a:noFill/>
            <a:ln cap="flat" cmpd="sng" w="9525">
              <a:solidFill>
                <a:srgbClr val="5F7D95"/>
              </a:solidFill>
              <a:prstDash val="solid"/>
              <a:round/>
              <a:headEnd len="med" w="med" type="none"/>
              <a:tailEnd len="med" w="med" type="none"/>
            </a:ln>
          </p:spPr>
        </p:cxnSp>
        <p:sp>
          <p:nvSpPr>
            <p:cNvPr id="11313" name="Google Shape;11313;p82"/>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314" name="Google Shape;11314;p82"/>
            <p:cNvCxnSpPr>
              <a:stCxn id="11313" idx="1"/>
            </p:cNvCxnSpPr>
            <p:nvPr/>
          </p:nvCxnSpPr>
          <p:spPr>
            <a:xfrm rot="10800000">
              <a:off x="6175223" y="4300183"/>
              <a:ext cx="123900" cy="600"/>
            </a:xfrm>
            <a:prstGeom prst="straightConnector1">
              <a:avLst/>
            </a:prstGeom>
            <a:noFill/>
            <a:ln cap="flat" cmpd="sng" w="9525">
              <a:solidFill>
                <a:srgbClr val="869FB2"/>
              </a:solidFill>
              <a:prstDash val="solid"/>
              <a:round/>
              <a:headEnd len="med" w="med" type="none"/>
              <a:tailEnd len="med" w="med" type="none"/>
            </a:ln>
          </p:spPr>
        </p:cxnSp>
        <p:sp>
          <p:nvSpPr>
            <p:cNvPr id="11315" name="Google Shape;11315;p82"/>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316" name="Google Shape;11316;p82"/>
            <p:cNvCxnSpPr>
              <a:endCxn id="11315" idx="3"/>
            </p:cNvCxnSpPr>
            <p:nvPr/>
          </p:nvCxnSpPr>
          <p:spPr>
            <a:xfrm flipH="1">
              <a:off x="7439761" y="4864535"/>
              <a:ext cx="104400" cy="1500"/>
            </a:xfrm>
            <a:prstGeom prst="straightConnector1">
              <a:avLst/>
            </a:prstGeom>
            <a:noFill/>
            <a:ln cap="flat" cmpd="sng" w="9525">
              <a:solidFill>
                <a:srgbClr val="BAC8D3"/>
              </a:solidFill>
              <a:prstDash val="solid"/>
              <a:round/>
              <a:headEnd len="med" w="med" type="none"/>
              <a:tailEnd len="med" w="med" type="none"/>
            </a:ln>
          </p:spPr>
        </p:cxnSp>
      </p:grpSp>
      <p:grpSp>
        <p:nvGrpSpPr>
          <p:cNvPr id="11317" name="Google Shape;11317;p82"/>
          <p:cNvGrpSpPr/>
          <p:nvPr/>
        </p:nvGrpSpPr>
        <p:grpSpPr>
          <a:xfrm>
            <a:off x="7386150" y="2401908"/>
            <a:ext cx="1071743" cy="1021579"/>
            <a:chOff x="7189833" y="2022667"/>
            <a:chExt cx="1251159" cy="1192597"/>
          </a:xfrm>
        </p:grpSpPr>
        <p:sp>
          <p:nvSpPr>
            <p:cNvPr id="11318" name="Google Shape;11318;p82"/>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82"/>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82"/>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82"/>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2" name="Google Shape;11322;p82"/>
          <p:cNvGrpSpPr/>
          <p:nvPr/>
        </p:nvGrpSpPr>
        <p:grpSpPr>
          <a:xfrm>
            <a:off x="727421" y="2828315"/>
            <a:ext cx="1695374" cy="1560837"/>
            <a:chOff x="727421" y="2828315"/>
            <a:chExt cx="1695374" cy="1560837"/>
          </a:xfrm>
        </p:grpSpPr>
        <p:grpSp>
          <p:nvGrpSpPr>
            <p:cNvPr id="11323" name="Google Shape;11323;p82"/>
            <p:cNvGrpSpPr/>
            <p:nvPr/>
          </p:nvGrpSpPr>
          <p:grpSpPr>
            <a:xfrm>
              <a:off x="819108" y="2882501"/>
              <a:ext cx="103104" cy="1426186"/>
              <a:chOff x="4674013" y="3100904"/>
              <a:chExt cx="122758" cy="1698043"/>
            </a:xfrm>
          </p:grpSpPr>
          <p:sp>
            <p:nvSpPr>
              <p:cNvPr id="11324" name="Google Shape;11324;p82"/>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82"/>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82"/>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82"/>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82"/>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82"/>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82"/>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1" name="Google Shape;11331;p82"/>
            <p:cNvGrpSpPr/>
            <p:nvPr/>
          </p:nvGrpSpPr>
          <p:grpSpPr>
            <a:xfrm>
              <a:off x="1062475" y="2882501"/>
              <a:ext cx="103104" cy="1426186"/>
              <a:chOff x="4940438" y="3100904"/>
              <a:chExt cx="122758" cy="1698043"/>
            </a:xfrm>
          </p:grpSpPr>
          <p:sp>
            <p:nvSpPr>
              <p:cNvPr id="11332" name="Google Shape;11332;p82"/>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82"/>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82"/>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82"/>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82"/>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82"/>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82"/>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9" name="Google Shape;11339;p82"/>
            <p:cNvGrpSpPr/>
            <p:nvPr/>
          </p:nvGrpSpPr>
          <p:grpSpPr>
            <a:xfrm>
              <a:off x="1299324" y="2882501"/>
              <a:ext cx="103104" cy="1426186"/>
              <a:chOff x="5206863" y="3100904"/>
              <a:chExt cx="122758" cy="1698043"/>
            </a:xfrm>
          </p:grpSpPr>
          <p:sp>
            <p:nvSpPr>
              <p:cNvPr id="11340" name="Google Shape;11340;p82"/>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82"/>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82"/>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82"/>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82"/>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82"/>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82"/>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7" name="Google Shape;11347;p82"/>
            <p:cNvGrpSpPr/>
            <p:nvPr/>
          </p:nvGrpSpPr>
          <p:grpSpPr>
            <a:xfrm>
              <a:off x="1786057" y="2882501"/>
              <a:ext cx="103104" cy="1426186"/>
              <a:chOff x="6006138" y="3143629"/>
              <a:chExt cx="122758" cy="1698043"/>
            </a:xfrm>
          </p:grpSpPr>
          <p:sp>
            <p:nvSpPr>
              <p:cNvPr id="11348" name="Google Shape;11348;p82"/>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82"/>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82"/>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82"/>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82"/>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82"/>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82"/>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5" name="Google Shape;11355;p82"/>
            <p:cNvGrpSpPr/>
            <p:nvPr/>
          </p:nvGrpSpPr>
          <p:grpSpPr>
            <a:xfrm>
              <a:off x="2029422" y="2882501"/>
              <a:ext cx="103104" cy="1426186"/>
              <a:chOff x="6805413" y="3100904"/>
              <a:chExt cx="122758" cy="1698043"/>
            </a:xfrm>
          </p:grpSpPr>
          <p:sp>
            <p:nvSpPr>
              <p:cNvPr id="11356" name="Google Shape;11356;p82"/>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82"/>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82"/>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82"/>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82"/>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82"/>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82"/>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3" name="Google Shape;11363;p82"/>
            <p:cNvGrpSpPr/>
            <p:nvPr/>
          </p:nvGrpSpPr>
          <p:grpSpPr>
            <a:xfrm>
              <a:off x="727421" y="2828315"/>
              <a:ext cx="1695374" cy="1560837"/>
              <a:chOff x="734799" y="2782450"/>
              <a:chExt cx="1571100" cy="1577400"/>
            </a:xfrm>
          </p:grpSpPr>
          <p:cxnSp>
            <p:nvCxnSpPr>
              <p:cNvPr id="11364" name="Google Shape;11364;p82"/>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11365" name="Google Shape;11365;p82"/>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11366" name="Google Shape;11366;p82"/>
            <p:cNvGrpSpPr/>
            <p:nvPr/>
          </p:nvGrpSpPr>
          <p:grpSpPr>
            <a:xfrm>
              <a:off x="2272795" y="2882501"/>
              <a:ext cx="103104" cy="1426186"/>
              <a:chOff x="5206863" y="3100904"/>
              <a:chExt cx="122758" cy="1698043"/>
            </a:xfrm>
          </p:grpSpPr>
          <p:sp>
            <p:nvSpPr>
              <p:cNvPr id="11367" name="Google Shape;11367;p82"/>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82"/>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82"/>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82"/>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82"/>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82"/>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82"/>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4" name="Google Shape;11374;p82"/>
            <p:cNvGrpSpPr/>
            <p:nvPr/>
          </p:nvGrpSpPr>
          <p:grpSpPr>
            <a:xfrm>
              <a:off x="1542694" y="2882501"/>
              <a:ext cx="103104" cy="1426186"/>
              <a:chOff x="6006138" y="3143629"/>
              <a:chExt cx="122758" cy="1698043"/>
            </a:xfrm>
          </p:grpSpPr>
          <p:sp>
            <p:nvSpPr>
              <p:cNvPr id="11375" name="Google Shape;11375;p82"/>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82"/>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82"/>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82"/>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82"/>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82"/>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82"/>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382" name="Google Shape;11382;p82"/>
          <p:cNvGrpSpPr/>
          <p:nvPr/>
        </p:nvGrpSpPr>
        <p:grpSpPr>
          <a:xfrm>
            <a:off x="5936000" y="2405887"/>
            <a:ext cx="1248543" cy="1025319"/>
            <a:chOff x="5183758" y="1210600"/>
            <a:chExt cx="3605380" cy="2960783"/>
          </a:xfrm>
        </p:grpSpPr>
        <p:sp>
          <p:nvSpPr>
            <p:cNvPr id="11383" name="Google Shape;11383;p82"/>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82"/>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82"/>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82"/>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387" name="Google Shape;11387;p82"/>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med" w="med" type="none"/>
            </a:ln>
          </p:spPr>
        </p:cxnSp>
        <p:cxnSp>
          <p:nvCxnSpPr>
            <p:cNvPr id="11388" name="Google Shape;11388;p82"/>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med" w="med" type="none"/>
            </a:ln>
          </p:spPr>
        </p:cxnSp>
        <p:cxnSp>
          <p:nvCxnSpPr>
            <p:cNvPr id="11389" name="Google Shape;11389;p82"/>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med" w="med" type="none"/>
            </a:ln>
          </p:spPr>
        </p:cxnSp>
        <p:cxnSp>
          <p:nvCxnSpPr>
            <p:cNvPr id="11390" name="Google Shape;11390;p82"/>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med" w="med" type="none"/>
            </a:ln>
          </p:spPr>
        </p:cxnSp>
        <p:sp>
          <p:nvSpPr>
            <p:cNvPr id="11391" name="Google Shape;11391;p82"/>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2" name="Google Shape;11392;p82"/>
          <p:cNvGrpSpPr/>
          <p:nvPr/>
        </p:nvGrpSpPr>
        <p:grpSpPr>
          <a:xfrm>
            <a:off x="5793062" y="3544204"/>
            <a:ext cx="2664831" cy="843440"/>
            <a:chOff x="5916567" y="1099697"/>
            <a:chExt cx="2556683" cy="809211"/>
          </a:xfrm>
        </p:grpSpPr>
        <p:sp>
          <p:nvSpPr>
            <p:cNvPr id="11393" name="Google Shape;11393;p82"/>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82"/>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82"/>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82"/>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82"/>
            <p:cNvSpPr/>
            <p:nvPr/>
          </p:nvSpPr>
          <p:spPr>
            <a:xfrm>
              <a:off x="8279421" y="1099697"/>
              <a:ext cx="54" cy="0"/>
            </a:xfrm>
            <a:custGeom>
              <a:rect b="b" l="l" r="r" t="t"/>
              <a:pathLst>
                <a:path extrusionOk="0" h="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82"/>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82"/>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82"/>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1" name="Google Shape;11401;p82"/>
          <p:cNvGrpSpPr/>
          <p:nvPr/>
        </p:nvGrpSpPr>
        <p:grpSpPr>
          <a:xfrm>
            <a:off x="5900602" y="1193063"/>
            <a:ext cx="1299851" cy="1023338"/>
            <a:chOff x="5900602" y="1193063"/>
            <a:chExt cx="1299851" cy="1023338"/>
          </a:xfrm>
        </p:grpSpPr>
        <p:grpSp>
          <p:nvGrpSpPr>
            <p:cNvPr id="11402" name="Google Shape;11402;p82"/>
            <p:cNvGrpSpPr/>
            <p:nvPr/>
          </p:nvGrpSpPr>
          <p:grpSpPr>
            <a:xfrm>
              <a:off x="6743564" y="1193063"/>
              <a:ext cx="456889" cy="700379"/>
              <a:chOff x="6743564" y="1193063"/>
              <a:chExt cx="456889" cy="700379"/>
            </a:xfrm>
          </p:grpSpPr>
          <p:grpSp>
            <p:nvGrpSpPr>
              <p:cNvPr id="11403" name="Google Shape;11403;p82"/>
              <p:cNvGrpSpPr/>
              <p:nvPr/>
            </p:nvGrpSpPr>
            <p:grpSpPr>
              <a:xfrm>
                <a:off x="6743564" y="1690731"/>
                <a:ext cx="214402" cy="202710"/>
                <a:chOff x="6743564" y="1690731"/>
                <a:chExt cx="214402" cy="202710"/>
              </a:xfrm>
            </p:grpSpPr>
            <p:sp>
              <p:nvSpPr>
                <p:cNvPr id="11404" name="Google Shape;11404;p82"/>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82"/>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6" name="Google Shape;11406;p82"/>
              <p:cNvGrpSpPr/>
              <p:nvPr/>
            </p:nvGrpSpPr>
            <p:grpSpPr>
              <a:xfrm>
                <a:off x="6915505" y="1193063"/>
                <a:ext cx="284947" cy="589637"/>
                <a:chOff x="6915505" y="1193063"/>
                <a:chExt cx="284947" cy="589637"/>
              </a:xfrm>
            </p:grpSpPr>
            <p:sp>
              <p:nvSpPr>
                <p:cNvPr id="11407" name="Google Shape;11407;p82"/>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408" name="Google Shape;11408;p82"/>
                <p:cNvCxnSpPr/>
                <p:nvPr/>
              </p:nvCxnSpPr>
              <p:spPr>
                <a:xfrm rot="10800000">
                  <a:off x="6938275" y="1279600"/>
                  <a:ext cx="0" cy="503100"/>
                </a:xfrm>
                <a:prstGeom prst="straightConnector1">
                  <a:avLst/>
                </a:prstGeom>
                <a:noFill/>
                <a:ln cap="flat" cmpd="sng" w="9525">
                  <a:solidFill>
                    <a:srgbClr val="CFD9E0"/>
                  </a:solidFill>
                  <a:prstDash val="solid"/>
                  <a:round/>
                  <a:headEnd len="med" w="med" type="none"/>
                  <a:tailEnd len="med" w="med" type="oval"/>
                </a:ln>
              </p:spPr>
            </p:cxnSp>
          </p:grpSp>
        </p:grpSp>
        <p:grpSp>
          <p:nvGrpSpPr>
            <p:cNvPr id="11409" name="Google Shape;11409;p82"/>
            <p:cNvGrpSpPr/>
            <p:nvPr/>
          </p:nvGrpSpPr>
          <p:grpSpPr>
            <a:xfrm>
              <a:off x="6520337" y="1193063"/>
              <a:ext cx="341815" cy="801589"/>
              <a:chOff x="6520337" y="1193063"/>
              <a:chExt cx="341815" cy="801589"/>
            </a:xfrm>
          </p:grpSpPr>
          <p:grpSp>
            <p:nvGrpSpPr>
              <p:cNvPr id="11410" name="Google Shape;11410;p82"/>
              <p:cNvGrpSpPr/>
              <p:nvPr/>
            </p:nvGrpSpPr>
            <p:grpSpPr>
              <a:xfrm>
                <a:off x="6520337" y="1589527"/>
                <a:ext cx="213950" cy="405125"/>
                <a:chOff x="6520337" y="1589527"/>
                <a:chExt cx="213950" cy="405125"/>
              </a:xfrm>
            </p:grpSpPr>
            <p:sp>
              <p:nvSpPr>
                <p:cNvPr id="11411" name="Google Shape;11411;p82"/>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82"/>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3" name="Google Shape;11413;p82"/>
              <p:cNvGrpSpPr/>
              <p:nvPr/>
            </p:nvGrpSpPr>
            <p:grpSpPr>
              <a:xfrm>
                <a:off x="6577204" y="1193063"/>
                <a:ext cx="284947" cy="453562"/>
                <a:chOff x="6577204" y="1193063"/>
                <a:chExt cx="284947" cy="453562"/>
              </a:xfrm>
            </p:grpSpPr>
            <p:sp>
              <p:nvSpPr>
                <p:cNvPr id="11414" name="Google Shape;11414;p82"/>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415" name="Google Shape;11415;p82"/>
                <p:cNvCxnSpPr/>
                <p:nvPr/>
              </p:nvCxnSpPr>
              <p:spPr>
                <a:xfrm rot="10800000">
                  <a:off x="6677825" y="1279425"/>
                  <a:ext cx="0" cy="367200"/>
                </a:xfrm>
                <a:prstGeom prst="straightConnector1">
                  <a:avLst/>
                </a:prstGeom>
                <a:noFill/>
                <a:ln cap="flat" cmpd="sng" w="9525">
                  <a:solidFill>
                    <a:srgbClr val="A5B7C6"/>
                  </a:solidFill>
                  <a:prstDash val="solid"/>
                  <a:round/>
                  <a:headEnd len="med" w="med" type="none"/>
                  <a:tailEnd len="med" w="med" type="oval"/>
                </a:ln>
              </p:spPr>
            </p:cxnSp>
          </p:grpSp>
        </p:grpSp>
        <p:grpSp>
          <p:nvGrpSpPr>
            <p:cNvPr id="11416" name="Google Shape;11416;p82"/>
            <p:cNvGrpSpPr/>
            <p:nvPr/>
          </p:nvGrpSpPr>
          <p:grpSpPr>
            <a:xfrm>
              <a:off x="6238903" y="1193063"/>
              <a:ext cx="300475" cy="901782"/>
              <a:chOff x="6238903" y="1193063"/>
              <a:chExt cx="300475" cy="901782"/>
            </a:xfrm>
          </p:grpSpPr>
          <p:grpSp>
            <p:nvGrpSpPr>
              <p:cNvPr id="11417" name="Google Shape;11417;p82"/>
              <p:cNvGrpSpPr/>
              <p:nvPr/>
            </p:nvGrpSpPr>
            <p:grpSpPr>
              <a:xfrm>
                <a:off x="6290865" y="1489315"/>
                <a:ext cx="248514" cy="605530"/>
                <a:chOff x="6290865" y="1489315"/>
                <a:chExt cx="248514" cy="605530"/>
              </a:xfrm>
            </p:grpSpPr>
            <p:sp>
              <p:nvSpPr>
                <p:cNvPr id="11418" name="Google Shape;11418;p82"/>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82"/>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0" name="Google Shape;11420;p82"/>
              <p:cNvGrpSpPr/>
              <p:nvPr/>
            </p:nvGrpSpPr>
            <p:grpSpPr>
              <a:xfrm>
                <a:off x="6238903" y="1193063"/>
                <a:ext cx="284947" cy="327512"/>
                <a:chOff x="6238903" y="1193063"/>
                <a:chExt cx="284947" cy="327512"/>
              </a:xfrm>
            </p:grpSpPr>
            <p:sp>
              <p:nvSpPr>
                <p:cNvPr id="11421" name="Google Shape;11421;p82"/>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422" name="Google Shape;11422;p82"/>
                <p:cNvCxnSpPr/>
                <p:nvPr/>
              </p:nvCxnSpPr>
              <p:spPr>
                <a:xfrm rot="10800000">
                  <a:off x="6431250" y="1279375"/>
                  <a:ext cx="0" cy="241200"/>
                </a:xfrm>
                <a:prstGeom prst="straightConnector1">
                  <a:avLst/>
                </a:prstGeom>
                <a:noFill/>
                <a:ln cap="flat" cmpd="sng" w="9525">
                  <a:solidFill>
                    <a:srgbClr val="869FB2"/>
                  </a:solidFill>
                  <a:prstDash val="solid"/>
                  <a:round/>
                  <a:headEnd len="med" w="med" type="none"/>
                  <a:tailEnd len="med" w="med" type="oval"/>
                </a:ln>
              </p:spPr>
            </p:cxnSp>
          </p:grpSp>
        </p:grpSp>
        <p:grpSp>
          <p:nvGrpSpPr>
            <p:cNvPr id="11423" name="Google Shape;11423;p82"/>
            <p:cNvGrpSpPr/>
            <p:nvPr/>
          </p:nvGrpSpPr>
          <p:grpSpPr>
            <a:xfrm>
              <a:off x="5900602" y="1193063"/>
              <a:ext cx="444345" cy="1023338"/>
              <a:chOff x="5900602" y="1193063"/>
              <a:chExt cx="444345" cy="1023338"/>
            </a:xfrm>
          </p:grpSpPr>
          <p:grpSp>
            <p:nvGrpSpPr>
              <p:cNvPr id="11424" name="Google Shape;11424;p82"/>
              <p:cNvGrpSpPr/>
              <p:nvPr/>
            </p:nvGrpSpPr>
            <p:grpSpPr>
              <a:xfrm>
                <a:off x="6046501" y="1367785"/>
                <a:ext cx="298446" cy="848616"/>
                <a:chOff x="6046501" y="1367785"/>
                <a:chExt cx="298446" cy="848616"/>
              </a:xfrm>
            </p:grpSpPr>
            <p:sp>
              <p:nvSpPr>
                <p:cNvPr id="11425" name="Google Shape;11425;p82"/>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82"/>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7" name="Google Shape;11427;p82"/>
              <p:cNvGrpSpPr/>
              <p:nvPr/>
            </p:nvGrpSpPr>
            <p:grpSpPr>
              <a:xfrm>
                <a:off x="5900602" y="1193063"/>
                <a:ext cx="284947" cy="182312"/>
                <a:chOff x="5900602" y="1193063"/>
                <a:chExt cx="284947" cy="182312"/>
              </a:xfrm>
            </p:grpSpPr>
            <p:sp>
              <p:nvSpPr>
                <p:cNvPr id="11428" name="Google Shape;11428;p82"/>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429" name="Google Shape;11429;p82"/>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grpSp>
        <p:nvGrpSpPr>
          <p:cNvPr id="11430" name="Google Shape;11430;p82"/>
          <p:cNvGrpSpPr/>
          <p:nvPr/>
        </p:nvGrpSpPr>
        <p:grpSpPr>
          <a:xfrm>
            <a:off x="7238484" y="1193208"/>
            <a:ext cx="1219413" cy="1051365"/>
            <a:chOff x="7287122" y="1165658"/>
            <a:chExt cx="1219413" cy="1051365"/>
          </a:xfrm>
        </p:grpSpPr>
        <p:grpSp>
          <p:nvGrpSpPr>
            <p:cNvPr id="11431" name="Google Shape;11431;p82"/>
            <p:cNvGrpSpPr/>
            <p:nvPr/>
          </p:nvGrpSpPr>
          <p:grpSpPr>
            <a:xfrm>
              <a:off x="7287122" y="1969723"/>
              <a:ext cx="1219413" cy="247300"/>
              <a:chOff x="7287122" y="1969723"/>
              <a:chExt cx="1219413" cy="247300"/>
            </a:xfrm>
          </p:grpSpPr>
          <p:sp>
            <p:nvSpPr>
              <p:cNvPr id="11432" name="Google Shape;11432;p82"/>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33" name="Google Shape;11433;p82"/>
              <p:cNvGrpSpPr/>
              <p:nvPr/>
            </p:nvGrpSpPr>
            <p:grpSpPr>
              <a:xfrm>
                <a:off x="7287122" y="2063892"/>
                <a:ext cx="1151753" cy="73428"/>
                <a:chOff x="7287122" y="2063892"/>
                <a:chExt cx="1151753" cy="73428"/>
              </a:xfrm>
            </p:grpSpPr>
            <p:sp>
              <p:nvSpPr>
                <p:cNvPr id="11434" name="Google Shape;11434;p82"/>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435" name="Google Shape;11435;p82"/>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11436" name="Google Shape;11436;p82"/>
            <p:cNvGrpSpPr/>
            <p:nvPr/>
          </p:nvGrpSpPr>
          <p:grpSpPr>
            <a:xfrm>
              <a:off x="7287122" y="1712201"/>
              <a:ext cx="1219403" cy="246767"/>
              <a:chOff x="7287122" y="1712201"/>
              <a:chExt cx="1219403" cy="246767"/>
            </a:xfrm>
          </p:grpSpPr>
          <p:sp>
            <p:nvSpPr>
              <p:cNvPr id="11437" name="Google Shape;11437;p82"/>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38" name="Google Shape;11438;p82"/>
              <p:cNvGrpSpPr/>
              <p:nvPr/>
            </p:nvGrpSpPr>
            <p:grpSpPr>
              <a:xfrm>
                <a:off x="7287122" y="1842861"/>
                <a:ext cx="1005303" cy="73419"/>
                <a:chOff x="7287122" y="1842861"/>
                <a:chExt cx="1005303" cy="73419"/>
              </a:xfrm>
            </p:grpSpPr>
            <p:sp>
              <p:nvSpPr>
                <p:cNvPr id="11439" name="Google Shape;11439;p82"/>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440" name="Google Shape;11440;p82"/>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11441" name="Google Shape;11441;p82"/>
            <p:cNvGrpSpPr/>
            <p:nvPr/>
          </p:nvGrpSpPr>
          <p:grpSpPr>
            <a:xfrm>
              <a:off x="7287122" y="1447520"/>
              <a:ext cx="1219403" cy="286667"/>
              <a:chOff x="7287122" y="1447520"/>
              <a:chExt cx="1219403" cy="286667"/>
            </a:xfrm>
          </p:grpSpPr>
          <p:sp>
            <p:nvSpPr>
              <p:cNvPr id="11442" name="Google Shape;11442;p82"/>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43" name="Google Shape;11443;p82"/>
              <p:cNvGrpSpPr/>
              <p:nvPr/>
            </p:nvGrpSpPr>
            <p:grpSpPr>
              <a:xfrm>
                <a:off x="7287122" y="1581977"/>
                <a:ext cx="852803" cy="73428"/>
                <a:chOff x="7287122" y="1581977"/>
                <a:chExt cx="852803" cy="73428"/>
              </a:xfrm>
            </p:grpSpPr>
            <p:sp>
              <p:nvSpPr>
                <p:cNvPr id="11444" name="Google Shape;11444;p82"/>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445" name="Google Shape;11445;p82"/>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11446" name="Google Shape;11446;p82"/>
            <p:cNvGrpSpPr/>
            <p:nvPr/>
          </p:nvGrpSpPr>
          <p:grpSpPr>
            <a:xfrm>
              <a:off x="7287122" y="1165658"/>
              <a:ext cx="1219403" cy="344253"/>
              <a:chOff x="7287122" y="1165658"/>
              <a:chExt cx="1219403" cy="344253"/>
            </a:xfrm>
          </p:grpSpPr>
          <p:sp>
            <p:nvSpPr>
              <p:cNvPr id="11447" name="Google Shape;11447;p82"/>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48" name="Google Shape;11448;p82"/>
              <p:cNvGrpSpPr/>
              <p:nvPr/>
            </p:nvGrpSpPr>
            <p:grpSpPr>
              <a:xfrm>
                <a:off x="7287122" y="1341025"/>
                <a:ext cx="695703" cy="73419"/>
                <a:chOff x="7287122" y="1341025"/>
                <a:chExt cx="695703" cy="73419"/>
              </a:xfrm>
            </p:grpSpPr>
            <p:sp>
              <p:nvSpPr>
                <p:cNvPr id="11449" name="Google Shape;11449;p82"/>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450" name="Google Shape;11450;p82"/>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454" name="Shape 11454"/>
        <p:cNvGrpSpPr/>
        <p:nvPr/>
      </p:nvGrpSpPr>
      <p:grpSpPr>
        <a:xfrm>
          <a:off x="0" y="0"/>
          <a:ext cx="0" cy="0"/>
          <a:chOff x="0" y="0"/>
          <a:chExt cx="0" cy="0"/>
        </a:xfrm>
      </p:grpSpPr>
      <p:sp>
        <p:nvSpPr>
          <p:cNvPr id="11455" name="Google Shape;11455;p83"/>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1456" name="Google Shape;11456;p83"/>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11457" name="Google Shape;11457;p83"/>
          <p:cNvGrpSpPr/>
          <p:nvPr/>
        </p:nvGrpSpPr>
        <p:grpSpPr>
          <a:xfrm>
            <a:off x="866243" y="2291587"/>
            <a:ext cx="415546" cy="355053"/>
            <a:chOff x="866243" y="2291587"/>
            <a:chExt cx="415546" cy="355053"/>
          </a:xfrm>
        </p:grpSpPr>
        <p:sp>
          <p:nvSpPr>
            <p:cNvPr id="11458" name="Google Shape;11458;p83"/>
            <p:cNvSpPr/>
            <p:nvPr/>
          </p:nvSpPr>
          <p:spPr>
            <a:xfrm>
              <a:off x="1053756" y="2523748"/>
              <a:ext cx="103998" cy="81706"/>
            </a:xfrm>
            <a:custGeom>
              <a:rect b="b" l="l" r="r" t="t"/>
              <a:pathLst>
                <a:path extrusionOk="0" h="2573" w="3275">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83"/>
            <p:cNvSpPr/>
            <p:nvPr/>
          </p:nvSpPr>
          <p:spPr>
            <a:xfrm>
              <a:off x="1076461" y="2409176"/>
              <a:ext cx="79419" cy="60525"/>
            </a:xfrm>
            <a:custGeom>
              <a:rect b="b" l="l" r="r" t="t"/>
              <a:pathLst>
                <a:path extrusionOk="0" h="1906" w="2501">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83"/>
            <p:cNvSpPr/>
            <p:nvPr/>
          </p:nvSpPr>
          <p:spPr>
            <a:xfrm>
              <a:off x="985324" y="2448488"/>
              <a:ext cx="86628" cy="94185"/>
            </a:xfrm>
            <a:custGeom>
              <a:rect b="b" l="l" r="r" t="t"/>
              <a:pathLst>
                <a:path extrusionOk="0" h="2966" w="2728">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83"/>
            <p:cNvSpPr/>
            <p:nvPr/>
          </p:nvSpPr>
          <p:spPr>
            <a:xfrm>
              <a:off x="1014062" y="2472336"/>
              <a:ext cx="15147" cy="15147"/>
            </a:xfrm>
            <a:custGeom>
              <a:rect b="b" l="l" r="r" t="t"/>
              <a:pathLst>
                <a:path extrusionOk="0" h="477" w="477">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83"/>
            <p:cNvSpPr/>
            <p:nvPr/>
          </p:nvSpPr>
          <p:spPr>
            <a:xfrm>
              <a:off x="866243" y="2291587"/>
              <a:ext cx="415546" cy="355053"/>
            </a:xfrm>
            <a:custGeom>
              <a:rect b="b" l="l" r="r" t="t"/>
              <a:pathLst>
                <a:path extrusionOk="0" h="11181" w="13086">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63" name="Google Shape;11463;p83"/>
          <p:cNvSpPr/>
          <p:nvPr/>
        </p:nvSpPr>
        <p:spPr>
          <a:xfrm>
            <a:off x="1411794" y="2287808"/>
            <a:ext cx="360356" cy="358831"/>
          </a:xfrm>
          <a:custGeom>
            <a:rect b="b" l="l" r="r" t="t"/>
            <a:pathLst>
              <a:path extrusionOk="0" h="11300" w="11348">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64" name="Google Shape;11464;p83"/>
          <p:cNvGrpSpPr/>
          <p:nvPr/>
        </p:nvGrpSpPr>
        <p:grpSpPr>
          <a:xfrm>
            <a:off x="1958520" y="2302574"/>
            <a:ext cx="359213" cy="327807"/>
            <a:chOff x="1958520" y="2302574"/>
            <a:chExt cx="359213" cy="327807"/>
          </a:xfrm>
        </p:grpSpPr>
        <p:sp>
          <p:nvSpPr>
            <p:cNvPr id="11465" name="Google Shape;11465;p83"/>
            <p:cNvSpPr/>
            <p:nvPr/>
          </p:nvSpPr>
          <p:spPr>
            <a:xfrm>
              <a:off x="1958520" y="2302574"/>
              <a:ext cx="359213" cy="327807"/>
            </a:xfrm>
            <a:custGeom>
              <a:rect b="b" l="l" r="r" t="t"/>
              <a:pathLst>
                <a:path extrusionOk="0" h="10323" w="11312">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83"/>
            <p:cNvSpPr/>
            <p:nvPr/>
          </p:nvSpPr>
          <p:spPr>
            <a:xfrm>
              <a:off x="1986877" y="2331313"/>
              <a:ext cx="302117" cy="184909"/>
            </a:xfrm>
            <a:custGeom>
              <a:rect b="b" l="l" r="r" t="t"/>
              <a:pathLst>
                <a:path extrusionOk="0" h="5823" w="9514">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83"/>
            <p:cNvSpPr/>
            <p:nvPr/>
          </p:nvSpPr>
          <p:spPr>
            <a:xfrm>
              <a:off x="2131521" y="2526701"/>
              <a:ext cx="11908" cy="10638"/>
            </a:xfrm>
            <a:custGeom>
              <a:rect b="b" l="l" r="r" t="t"/>
              <a:pathLst>
                <a:path extrusionOk="0" h="335" w="375">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8" name="Google Shape;11468;p83"/>
          <p:cNvGrpSpPr/>
          <p:nvPr/>
        </p:nvGrpSpPr>
        <p:grpSpPr>
          <a:xfrm>
            <a:off x="2579882" y="2287427"/>
            <a:ext cx="207582" cy="359594"/>
            <a:chOff x="2656082" y="2287427"/>
            <a:chExt cx="207582" cy="359594"/>
          </a:xfrm>
        </p:grpSpPr>
        <p:sp>
          <p:nvSpPr>
            <p:cNvPr id="11469" name="Google Shape;11469;p83"/>
            <p:cNvSpPr/>
            <p:nvPr/>
          </p:nvSpPr>
          <p:spPr>
            <a:xfrm>
              <a:off x="2656082" y="2287427"/>
              <a:ext cx="207582" cy="359594"/>
            </a:xfrm>
            <a:custGeom>
              <a:rect b="b" l="l" r="r" t="t"/>
              <a:pathLst>
                <a:path extrusionOk="0" h="11324" w="6537">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83"/>
            <p:cNvSpPr/>
            <p:nvPr/>
          </p:nvSpPr>
          <p:spPr>
            <a:xfrm>
              <a:off x="2754395" y="2308608"/>
              <a:ext cx="31787" cy="10257"/>
            </a:xfrm>
            <a:custGeom>
              <a:rect b="b" l="l" r="r" t="t"/>
              <a:pathLst>
                <a:path extrusionOk="0" h="323" w="1001">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83"/>
            <p:cNvSpPr/>
            <p:nvPr/>
          </p:nvSpPr>
          <p:spPr>
            <a:xfrm>
              <a:off x="2743789" y="2594053"/>
              <a:ext cx="31406" cy="31056"/>
            </a:xfrm>
            <a:custGeom>
              <a:rect b="b" l="l" r="r" t="t"/>
              <a:pathLst>
                <a:path extrusionOk="0" h="978" w="989">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83"/>
            <p:cNvSpPr/>
            <p:nvPr/>
          </p:nvSpPr>
          <p:spPr>
            <a:xfrm>
              <a:off x="2733596" y="2308608"/>
              <a:ext cx="10225" cy="10257"/>
            </a:xfrm>
            <a:custGeom>
              <a:rect b="b" l="l" r="r" t="t"/>
              <a:pathLst>
                <a:path extrusionOk="0" h="323" w="322">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3" name="Google Shape;11473;p83"/>
          <p:cNvGrpSpPr/>
          <p:nvPr/>
        </p:nvGrpSpPr>
        <p:grpSpPr>
          <a:xfrm>
            <a:off x="3049653" y="2321468"/>
            <a:ext cx="362991" cy="290018"/>
            <a:chOff x="3049653" y="2321468"/>
            <a:chExt cx="362991" cy="290018"/>
          </a:xfrm>
        </p:grpSpPr>
        <p:sp>
          <p:nvSpPr>
            <p:cNvPr id="11474" name="Google Shape;11474;p83"/>
            <p:cNvSpPr/>
            <p:nvPr/>
          </p:nvSpPr>
          <p:spPr>
            <a:xfrm>
              <a:off x="3280290" y="2429690"/>
              <a:ext cx="29913" cy="73957"/>
            </a:xfrm>
            <a:custGeom>
              <a:rect b="b" l="l" r="r" t="t"/>
              <a:pathLst>
                <a:path extrusionOk="0" h="2329" w="942">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83"/>
            <p:cNvSpPr/>
            <p:nvPr/>
          </p:nvSpPr>
          <p:spPr>
            <a:xfrm>
              <a:off x="3317729" y="2392250"/>
              <a:ext cx="49570" cy="148836"/>
            </a:xfrm>
            <a:custGeom>
              <a:rect b="b" l="l" r="r" t="t"/>
              <a:pathLst>
                <a:path extrusionOk="0" h="4687" w="1561">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83"/>
            <p:cNvSpPr/>
            <p:nvPr/>
          </p:nvSpPr>
          <p:spPr>
            <a:xfrm>
              <a:off x="3354406" y="2355954"/>
              <a:ext cx="58239" cy="222317"/>
            </a:xfrm>
            <a:custGeom>
              <a:rect b="b" l="l" r="r" t="t"/>
              <a:pathLst>
                <a:path extrusionOk="0" h="7001" w="1834">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83"/>
            <p:cNvSpPr/>
            <p:nvPr/>
          </p:nvSpPr>
          <p:spPr>
            <a:xfrm>
              <a:off x="3049653" y="2321468"/>
              <a:ext cx="210250" cy="290018"/>
            </a:xfrm>
            <a:custGeom>
              <a:rect b="b" l="l" r="r" t="t"/>
              <a:pathLst>
                <a:path extrusionOk="0" h="9133" w="6621">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8" name="Google Shape;11478;p83"/>
          <p:cNvGrpSpPr/>
          <p:nvPr/>
        </p:nvGrpSpPr>
        <p:grpSpPr>
          <a:xfrm>
            <a:off x="3564243" y="2289904"/>
            <a:ext cx="422342" cy="355243"/>
            <a:chOff x="3564243" y="2289904"/>
            <a:chExt cx="422342" cy="355243"/>
          </a:xfrm>
        </p:grpSpPr>
        <p:sp>
          <p:nvSpPr>
            <p:cNvPr id="11479" name="Google Shape;11479;p83"/>
            <p:cNvSpPr/>
            <p:nvPr/>
          </p:nvSpPr>
          <p:spPr>
            <a:xfrm>
              <a:off x="3564243" y="2291587"/>
              <a:ext cx="66177" cy="351655"/>
            </a:xfrm>
            <a:custGeom>
              <a:rect b="b" l="l" r="r" t="t"/>
              <a:pathLst>
                <a:path extrusionOk="0" h="11074" w="2084">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83"/>
            <p:cNvSpPr/>
            <p:nvPr/>
          </p:nvSpPr>
          <p:spPr>
            <a:xfrm>
              <a:off x="3636835" y="2373674"/>
              <a:ext cx="236702" cy="236289"/>
            </a:xfrm>
            <a:custGeom>
              <a:rect b="b" l="l" r="r" t="t"/>
              <a:pathLst>
                <a:path extrusionOk="0" h="7441" w="7454">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83"/>
            <p:cNvSpPr/>
            <p:nvPr/>
          </p:nvSpPr>
          <p:spPr>
            <a:xfrm>
              <a:off x="3685230" y="2324104"/>
              <a:ext cx="237083" cy="235971"/>
            </a:xfrm>
            <a:custGeom>
              <a:rect b="b" l="l" r="r" t="t"/>
              <a:pathLst>
                <a:path extrusionOk="0" h="7431" w="7466">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83"/>
            <p:cNvSpPr/>
            <p:nvPr/>
          </p:nvSpPr>
          <p:spPr>
            <a:xfrm>
              <a:off x="3663668" y="2351699"/>
              <a:ext cx="230668" cy="230668"/>
            </a:xfrm>
            <a:custGeom>
              <a:rect b="b" l="l" r="r" t="t"/>
              <a:pathLst>
                <a:path extrusionOk="0" h="7264" w="7264">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83"/>
            <p:cNvSpPr/>
            <p:nvPr/>
          </p:nvSpPr>
          <p:spPr>
            <a:xfrm>
              <a:off x="3933998" y="2289904"/>
              <a:ext cx="52586" cy="355243"/>
            </a:xfrm>
            <a:custGeom>
              <a:rect b="b" l="l" r="r" t="t"/>
              <a:pathLst>
                <a:path extrusionOk="0" h="11187" w="1656">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84" name="Google Shape;11484;p83"/>
          <p:cNvSpPr/>
          <p:nvPr/>
        </p:nvSpPr>
        <p:spPr>
          <a:xfrm>
            <a:off x="4143835" y="2288189"/>
            <a:ext cx="357688" cy="357339"/>
          </a:xfrm>
          <a:custGeom>
            <a:rect b="b" l="l" r="r" t="t"/>
            <a:pathLst>
              <a:path extrusionOk="0" h="11253" w="11264">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85" name="Google Shape;11485;p83"/>
          <p:cNvGrpSpPr/>
          <p:nvPr/>
        </p:nvGrpSpPr>
        <p:grpSpPr>
          <a:xfrm>
            <a:off x="4687894" y="2289713"/>
            <a:ext cx="359594" cy="353909"/>
            <a:chOff x="4687894" y="2289713"/>
            <a:chExt cx="359594" cy="353909"/>
          </a:xfrm>
        </p:grpSpPr>
        <p:sp>
          <p:nvSpPr>
            <p:cNvPr id="11486" name="Google Shape;11486;p83"/>
            <p:cNvSpPr/>
            <p:nvPr/>
          </p:nvSpPr>
          <p:spPr>
            <a:xfrm>
              <a:off x="4955207" y="2477227"/>
              <a:ext cx="34041" cy="22356"/>
            </a:xfrm>
            <a:custGeom>
              <a:rect b="b" l="l" r="r" t="t"/>
              <a:pathLst>
                <a:path extrusionOk="0" h="704" w="1072">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83"/>
            <p:cNvSpPr/>
            <p:nvPr/>
          </p:nvSpPr>
          <p:spPr>
            <a:xfrm>
              <a:off x="4687894" y="2289713"/>
              <a:ext cx="359594" cy="353909"/>
            </a:xfrm>
            <a:custGeom>
              <a:rect b="b" l="l" r="r" t="t"/>
              <a:pathLst>
                <a:path extrusionOk="0" h="11145" w="11324">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83"/>
            <p:cNvSpPr/>
            <p:nvPr/>
          </p:nvSpPr>
          <p:spPr>
            <a:xfrm>
              <a:off x="4829299" y="2324485"/>
              <a:ext cx="42393" cy="75291"/>
            </a:xfrm>
            <a:custGeom>
              <a:rect b="b" l="l" r="r" t="t"/>
              <a:pathLst>
                <a:path extrusionOk="0" h="2371" w="1335">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89" name="Google Shape;11489;p83"/>
          <p:cNvSpPr/>
          <p:nvPr/>
        </p:nvSpPr>
        <p:spPr>
          <a:xfrm>
            <a:off x="5234620" y="2287078"/>
            <a:ext cx="358832" cy="359562"/>
          </a:xfrm>
          <a:custGeom>
            <a:rect b="b" l="l" r="r" t="t"/>
            <a:pathLst>
              <a:path extrusionOk="0" h="11323" w="1130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90" name="Google Shape;11490;p83"/>
          <p:cNvGrpSpPr/>
          <p:nvPr/>
        </p:nvGrpSpPr>
        <p:grpSpPr>
          <a:xfrm>
            <a:off x="6372624" y="2308227"/>
            <a:ext cx="263567" cy="317614"/>
            <a:chOff x="6421399" y="2308227"/>
            <a:chExt cx="263567" cy="317614"/>
          </a:xfrm>
        </p:grpSpPr>
        <p:sp>
          <p:nvSpPr>
            <p:cNvPr id="11491" name="Google Shape;11491;p83"/>
            <p:cNvSpPr/>
            <p:nvPr/>
          </p:nvSpPr>
          <p:spPr>
            <a:xfrm>
              <a:off x="6421399" y="2308227"/>
              <a:ext cx="263567" cy="317614"/>
            </a:xfrm>
            <a:custGeom>
              <a:rect b="b" l="l" r="r" t="t"/>
              <a:pathLst>
                <a:path extrusionOk="0" h="10002" w="830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83"/>
            <p:cNvSpPr/>
            <p:nvPr/>
          </p:nvSpPr>
          <p:spPr>
            <a:xfrm>
              <a:off x="6539750" y="2414860"/>
              <a:ext cx="26484" cy="162236"/>
            </a:xfrm>
            <a:custGeom>
              <a:rect b="b" l="l" r="r" t="t"/>
              <a:pathLst>
                <a:path extrusionOk="0" h="5109" w="834">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83"/>
            <p:cNvSpPr/>
            <p:nvPr/>
          </p:nvSpPr>
          <p:spPr>
            <a:xfrm>
              <a:off x="6590018" y="2414479"/>
              <a:ext cx="30294" cy="162967"/>
            </a:xfrm>
            <a:custGeom>
              <a:rect b="b" l="l" r="r" t="t"/>
              <a:pathLst>
                <a:path extrusionOk="0" h="5132" w="954">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83"/>
            <p:cNvSpPr/>
            <p:nvPr/>
          </p:nvSpPr>
          <p:spPr>
            <a:xfrm>
              <a:off x="6486052" y="2414860"/>
              <a:ext cx="30294" cy="162967"/>
            </a:xfrm>
            <a:custGeom>
              <a:rect b="b" l="l" r="r" t="t"/>
              <a:pathLst>
                <a:path extrusionOk="0" h="5132" w="954">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5" name="Google Shape;11495;p83"/>
          <p:cNvGrpSpPr/>
          <p:nvPr/>
        </p:nvGrpSpPr>
        <p:grpSpPr>
          <a:xfrm>
            <a:off x="6870193" y="2295620"/>
            <a:ext cx="360356" cy="343462"/>
            <a:chOff x="6870193" y="2295620"/>
            <a:chExt cx="360356" cy="343462"/>
          </a:xfrm>
        </p:grpSpPr>
        <p:sp>
          <p:nvSpPr>
            <p:cNvPr id="11496" name="Google Shape;11496;p83"/>
            <p:cNvSpPr/>
            <p:nvPr/>
          </p:nvSpPr>
          <p:spPr>
            <a:xfrm>
              <a:off x="6870193" y="2295620"/>
              <a:ext cx="360356" cy="343462"/>
            </a:xfrm>
            <a:custGeom>
              <a:rect b="b" l="l" r="r" t="t"/>
              <a:pathLst>
                <a:path extrusionOk="0" h="10816" w="11348">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83"/>
            <p:cNvSpPr/>
            <p:nvPr/>
          </p:nvSpPr>
          <p:spPr>
            <a:xfrm>
              <a:off x="6920842" y="2577064"/>
              <a:ext cx="36709" cy="36677"/>
            </a:xfrm>
            <a:custGeom>
              <a:rect b="b" l="l" r="r" t="t"/>
              <a:pathLst>
                <a:path extrusionOk="0" h="1155" w="1156">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8" name="Google Shape;11498;p83"/>
          <p:cNvGrpSpPr/>
          <p:nvPr/>
        </p:nvGrpSpPr>
        <p:grpSpPr>
          <a:xfrm>
            <a:off x="7441465" y="2302860"/>
            <a:ext cx="342192" cy="327140"/>
            <a:chOff x="7441465" y="2302860"/>
            <a:chExt cx="342192" cy="327140"/>
          </a:xfrm>
        </p:grpSpPr>
        <p:sp>
          <p:nvSpPr>
            <p:cNvPr id="11499" name="Google Shape;11499;p83"/>
            <p:cNvSpPr/>
            <p:nvPr/>
          </p:nvSpPr>
          <p:spPr>
            <a:xfrm>
              <a:off x="7441465" y="2337727"/>
              <a:ext cx="299862" cy="292273"/>
            </a:xfrm>
            <a:custGeom>
              <a:rect b="b" l="l" r="r" t="t"/>
              <a:pathLst>
                <a:path extrusionOk="0" h="9204" w="9443">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83"/>
            <p:cNvSpPr/>
            <p:nvPr/>
          </p:nvSpPr>
          <p:spPr>
            <a:xfrm>
              <a:off x="7484588" y="2302860"/>
              <a:ext cx="299069" cy="293130"/>
            </a:xfrm>
            <a:custGeom>
              <a:rect b="b" l="l" r="r" t="t"/>
              <a:pathLst>
                <a:path extrusionOk="0" h="9231" w="9418">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1" name="Google Shape;11501;p83"/>
          <p:cNvGrpSpPr/>
          <p:nvPr/>
        </p:nvGrpSpPr>
        <p:grpSpPr>
          <a:xfrm>
            <a:off x="7989683" y="2350207"/>
            <a:ext cx="332761" cy="234066"/>
            <a:chOff x="7989683" y="2350207"/>
            <a:chExt cx="332761" cy="234066"/>
          </a:xfrm>
        </p:grpSpPr>
        <p:sp>
          <p:nvSpPr>
            <p:cNvPr id="11502" name="Google Shape;11502;p83"/>
            <p:cNvSpPr/>
            <p:nvPr/>
          </p:nvSpPr>
          <p:spPr>
            <a:xfrm>
              <a:off x="8258902" y="2396188"/>
              <a:ext cx="29119" cy="22101"/>
            </a:xfrm>
            <a:custGeom>
              <a:rect b="b" l="l" r="r" t="t"/>
              <a:pathLst>
                <a:path extrusionOk="0" h="696" w="917">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83"/>
            <p:cNvSpPr/>
            <p:nvPr/>
          </p:nvSpPr>
          <p:spPr>
            <a:xfrm>
              <a:off x="8051320" y="2350207"/>
              <a:ext cx="194753" cy="49919"/>
            </a:xfrm>
            <a:custGeom>
              <a:rect b="b" l="l" r="r" t="t"/>
              <a:pathLst>
                <a:path extrusionOk="0" h="1572" w="6133">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83"/>
            <p:cNvSpPr/>
            <p:nvPr/>
          </p:nvSpPr>
          <p:spPr>
            <a:xfrm>
              <a:off x="7989683" y="2378183"/>
              <a:ext cx="332761" cy="206090"/>
            </a:xfrm>
            <a:custGeom>
              <a:rect b="b" l="l" r="r" t="t"/>
              <a:pathLst>
                <a:path extrusionOk="0" h="6490" w="10479">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83"/>
            <p:cNvSpPr/>
            <p:nvPr/>
          </p:nvSpPr>
          <p:spPr>
            <a:xfrm>
              <a:off x="8081201" y="2405746"/>
              <a:ext cx="151598" cy="149884"/>
            </a:xfrm>
            <a:custGeom>
              <a:rect b="b" l="l" r="r" t="t"/>
              <a:pathLst>
                <a:path extrusionOk="0" h="4720" w="4774">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83"/>
            <p:cNvSpPr/>
            <p:nvPr/>
          </p:nvSpPr>
          <p:spPr>
            <a:xfrm>
              <a:off x="8115973" y="2440550"/>
              <a:ext cx="80562" cy="80213"/>
            </a:xfrm>
            <a:custGeom>
              <a:rect b="b" l="l" r="r" t="t"/>
              <a:pathLst>
                <a:path extrusionOk="0" h="2526" w="2537">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83"/>
            <p:cNvSpPr/>
            <p:nvPr/>
          </p:nvSpPr>
          <p:spPr>
            <a:xfrm>
              <a:off x="8164749" y="2447377"/>
              <a:ext cx="24610" cy="24610"/>
            </a:xfrm>
            <a:custGeom>
              <a:rect b="b" l="l" r="r" t="t"/>
              <a:pathLst>
                <a:path extrusionOk="0" h="775" w="775">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8" name="Google Shape;11508;p83"/>
          <p:cNvGrpSpPr/>
          <p:nvPr/>
        </p:nvGrpSpPr>
        <p:grpSpPr>
          <a:xfrm>
            <a:off x="5823294" y="2309751"/>
            <a:ext cx="315327" cy="314978"/>
            <a:chOff x="5823294" y="2309751"/>
            <a:chExt cx="315327" cy="314978"/>
          </a:xfrm>
        </p:grpSpPr>
        <p:sp>
          <p:nvSpPr>
            <p:cNvPr id="11509" name="Google Shape;11509;p83"/>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83"/>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83"/>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83"/>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83"/>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83"/>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83"/>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83"/>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83"/>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83"/>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83"/>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83"/>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83"/>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83"/>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83"/>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83"/>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83"/>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6" name="Google Shape;11526;p83"/>
          <p:cNvGrpSpPr/>
          <p:nvPr/>
        </p:nvGrpSpPr>
        <p:grpSpPr>
          <a:xfrm>
            <a:off x="2497275" y="2744159"/>
            <a:ext cx="370930" cy="370549"/>
            <a:chOff x="2497275" y="2744159"/>
            <a:chExt cx="370930" cy="370549"/>
          </a:xfrm>
        </p:grpSpPr>
        <p:sp>
          <p:nvSpPr>
            <p:cNvPr id="11527" name="Google Shape;11527;p83"/>
            <p:cNvSpPr/>
            <p:nvPr/>
          </p:nvSpPr>
          <p:spPr>
            <a:xfrm>
              <a:off x="2497275" y="2744159"/>
              <a:ext cx="284366" cy="284747"/>
            </a:xfrm>
            <a:custGeom>
              <a:rect b="b" l="l" r="r" t="t"/>
              <a:pathLst>
                <a:path extrusionOk="0" h="8967" w="8955">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83"/>
            <p:cNvSpPr/>
            <p:nvPr/>
          </p:nvSpPr>
          <p:spPr>
            <a:xfrm>
              <a:off x="2592191" y="2821673"/>
              <a:ext cx="113461" cy="98345"/>
            </a:xfrm>
            <a:custGeom>
              <a:rect b="b" l="l" r="r" t="t"/>
              <a:pathLst>
                <a:path extrusionOk="0" h="3097" w="3573">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83"/>
            <p:cNvSpPr/>
            <p:nvPr/>
          </p:nvSpPr>
          <p:spPr>
            <a:xfrm>
              <a:off x="2574408" y="2862129"/>
              <a:ext cx="106665" cy="90756"/>
            </a:xfrm>
            <a:custGeom>
              <a:rect b="b" l="l" r="r" t="t"/>
              <a:pathLst>
                <a:path extrusionOk="0" h="2858" w="3359">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83"/>
            <p:cNvSpPr/>
            <p:nvPr/>
          </p:nvSpPr>
          <p:spPr>
            <a:xfrm>
              <a:off x="2676881" y="2923385"/>
              <a:ext cx="191324" cy="191324"/>
            </a:xfrm>
            <a:custGeom>
              <a:rect b="b" l="l" r="r" t="t"/>
              <a:pathLst>
                <a:path extrusionOk="0" h="6025" w="6025">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83"/>
            <p:cNvSpPr/>
            <p:nvPr/>
          </p:nvSpPr>
          <p:spPr>
            <a:xfrm>
              <a:off x="2738867" y="2986895"/>
              <a:ext cx="65066" cy="65066"/>
            </a:xfrm>
            <a:custGeom>
              <a:rect b="b" l="l" r="r" t="t"/>
              <a:pathLst>
                <a:path extrusionOk="0" h="2049" w="2049">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83"/>
            <p:cNvSpPr/>
            <p:nvPr/>
          </p:nvSpPr>
          <p:spPr>
            <a:xfrm>
              <a:off x="2604670" y="2851904"/>
              <a:ext cx="70718" cy="71131"/>
            </a:xfrm>
            <a:custGeom>
              <a:rect b="b" l="l" r="r" t="t"/>
              <a:pathLst>
                <a:path extrusionOk="0" h="2240" w="2227">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3" name="Google Shape;11533;p83"/>
          <p:cNvGrpSpPr/>
          <p:nvPr/>
        </p:nvGrpSpPr>
        <p:grpSpPr>
          <a:xfrm>
            <a:off x="860940" y="2746477"/>
            <a:ext cx="371883" cy="365691"/>
            <a:chOff x="860940" y="2746477"/>
            <a:chExt cx="371883" cy="365691"/>
          </a:xfrm>
        </p:grpSpPr>
        <p:sp>
          <p:nvSpPr>
            <p:cNvPr id="11534" name="Google Shape;11534;p83"/>
            <p:cNvSpPr/>
            <p:nvPr/>
          </p:nvSpPr>
          <p:spPr>
            <a:xfrm>
              <a:off x="908191" y="3026302"/>
              <a:ext cx="30294" cy="28961"/>
            </a:xfrm>
            <a:custGeom>
              <a:rect b="b" l="l" r="r" t="t"/>
              <a:pathLst>
                <a:path extrusionOk="0" h="912" w="954">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83"/>
            <p:cNvSpPr/>
            <p:nvPr/>
          </p:nvSpPr>
          <p:spPr>
            <a:xfrm>
              <a:off x="943757" y="3061836"/>
              <a:ext cx="30263" cy="28961"/>
            </a:xfrm>
            <a:custGeom>
              <a:rect b="b" l="l" r="r" t="t"/>
              <a:pathLst>
                <a:path extrusionOk="0" h="912" w="953">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83"/>
            <p:cNvSpPr/>
            <p:nvPr/>
          </p:nvSpPr>
          <p:spPr>
            <a:xfrm>
              <a:off x="926355" y="3044085"/>
              <a:ext cx="29881" cy="28579"/>
            </a:xfrm>
            <a:custGeom>
              <a:rect b="b" l="l" r="r" t="t"/>
              <a:pathLst>
                <a:path extrusionOk="0" h="900" w="941">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83"/>
            <p:cNvSpPr/>
            <p:nvPr/>
          </p:nvSpPr>
          <p:spPr>
            <a:xfrm>
              <a:off x="860940" y="2746477"/>
              <a:ext cx="371883" cy="365691"/>
            </a:xfrm>
            <a:custGeom>
              <a:rect b="b" l="l" r="r" t="t"/>
              <a:pathLst>
                <a:path extrusionOk="0" h="11516" w="11711">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83"/>
            <p:cNvSpPr/>
            <p:nvPr/>
          </p:nvSpPr>
          <p:spPr>
            <a:xfrm>
              <a:off x="1070396" y="2832057"/>
              <a:ext cx="90406" cy="69035"/>
            </a:xfrm>
            <a:custGeom>
              <a:rect b="b" l="l" r="r" t="t"/>
              <a:pathLst>
                <a:path extrusionOk="0" h="2174" w="2847">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9" name="Google Shape;11539;p83"/>
          <p:cNvGrpSpPr/>
          <p:nvPr/>
        </p:nvGrpSpPr>
        <p:grpSpPr>
          <a:xfrm>
            <a:off x="1493849" y="2775533"/>
            <a:ext cx="283985" cy="341080"/>
            <a:chOff x="1493849" y="2775533"/>
            <a:chExt cx="283985" cy="341080"/>
          </a:xfrm>
        </p:grpSpPr>
        <p:sp>
          <p:nvSpPr>
            <p:cNvPr id="11540" name="Google Shape;11540;p83"/>
            <p:cNvSpPr/>
            <p:nvPr/>
          </p:nvSpPr>
          <p:spPr>
            <a:xfrm>
              <a:off x="1493849" y="2775533"/>
              <a:ext cx="283985" cy="341080"/>
            </a:xfrm>
            <a:custGeom>
              <a:rect b="b" l="l" r="r" t="t"/>
              <a:pathLst>
                <a:path extrusionOk="0" h="10741" w="8943">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83"/>
            <p:cNvSpPr/>
            <p:nvPr/>
          </p:nvSpPr>
          <p:spPr>
            <a:xfrm>
              <a:off x="1590638" y="2834153"/>
              <a:ext cx="88501" cy="84754"/>
            </a:xfrm>
            <a:custGeom>
              <a:rect b="b" l="l" r="r" t="t"/>
              <a:pathLst>
                <a:path extrusionOk="0" h="2669" w="2787">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2" name="Google Shape;11542;p83"/>
          <p:cNvGrpSpPr/>
          <p:nvPr/>
        </p:nvGrpSpPr>
        <p:grpSpPr>
          <a:xfrm>
            <a:off x="1952836" y="2774422"/>
            <a:ext cx="372835" cy="342573"/>
            <a:chOff x="1952836" y="2774422"/>
            <a:chExt cx="372835" cy="342573"/>
          </a:xfrm>
        </p:grpSpPr>
        <p:sp>
          <p:nvSpPr>
            <p:cNvPr id="11543" name="Google Shape;11543;p83"/>
            <p:cNvSpPr/>
            <p:nvPr/>
          </p:nvSpPr>
          <p:spPr>
            <a:xfrm>
              <a:off x="2076490"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83"/>
            <p:cNvSpPr/>
            <p:nvPr/>
          </p:nvSpPr>
          <p:spPr>
            <a:xfrm>
              <a:off x="2208432"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83"/>
            <p:cNvSpPr/>
            <p:nvPr/>
          </p:nvSpPr>
          <p:spPr>
            <a:xfrm>
              <a:off x="1952836" y="2774422"/>
              <a:ext cx="372835" cy="342573"/>
            </a:xfrm>
            <a:custGeom>
              <a:rect b="b" l="l" r="r" t="t"/>
              <a:pathLst>
                <a:path extrusionOk="0" h="10788" w="11741">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6" name="Google Shape;11546;p83"/>
          <p:cNvGrpSpPr/>
          <p:nvPr/>
        </p:nvGrpSpPr>
        <p:grpSpPr>
          <a:xfrm>
            <a:off x="3079916" y="2744477"/>
            <a:ext cx="332729" cy="372518"/>
            <a:chOff x="3079916" y="2744477"/>
            <a:chExt cx="332729" cy="372518"/>
          </a:xfrm>
        </p:grpSpPr>
        <p:sp>
          <p:nvSpPr>
            <p:cNvPr id="11547" name="Google Shape;11547;p83"/>
            <p:cNvSpPr/>
            <p:nvPr/>
          </p:nvSpPr>
          <p:spPr>
            <a:xfrm>
              <a:off x="3079916" y="2840504"/>
              <a:ext cx="313454" cy="276491"/>
            </a:xfrm>
            <a:custGeom>
              <a:rect b="b" l="l" r="r" t="t"/>
              <a:pathLst>
                <a:path extrusionOk="0" h="8707" w="9871">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83"/>
            <p:cNvSpPr/>
            <p:nvPr/>
          </p:nvSpPr>
          <p:spPr>
            <a:xfrm>
              <a:off x="3244375" y="2840250"/>
              <a:ext cx="124416" cy="45727"/>
            </a:xfrm>
            <a:custGeom>
              <a:rect b="b" l="l" r="r" t="t"/>
              <a:pathLst>
                <a:path extrusionOk="0" h="1440" w="3918">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83"/>
            <p:cNvSpPr/>
            <p:nvPr/>
          </p:nvSpPr>
          <p:spPr>
            <a:xfrm>
              <a:off x="3198267" y="2744477"/>
              <a:ext cx="214378" cy="145279"/>
            </a:xfrm>
            <a:custGeom>
              <a:rect b="b" l="l" r="r" t="t"/>
              <a:pathLst>
                <a:path extrusionOk="0" h="4575" w="6751">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0" name="Google Shape;11550;p83"/>
          <p:cNvGrpSpPr/>
          <p:nvPr/>
        </p:nvGrpSpPr>
        <p:grpSpPr>
          <a:xfrm>
            <a:off x="3620576" y="2745525"/>
            <a:ext cx="336889" cy="355592"/>
            <a:chOff x="3620576" y="2745525"/>
            <a:chExt cx="336889" cy="355592"/>
          </a:xfrm>
        </p:grpSpPr>
        <p:sp>
          <p:nvSpPr>
            <p:cNvPr id="11551" name="Google Shape;11551;p83"/>
            <p:cNvSpPr/>
            <p:nvPr/>
          </p:nvSpPr>
          <p:spPr>
            <a:xfrm>
              <a:off x="3620576" y="2745525"/>
              <a:ext cx="336889" cy="355592"/>
            </a:xfrm>
            <a:custGeom>
              <a:rect b="b" l="l" r="r" t="t"/>
              <a:pathLst>
                <a:path extrusionOk="0" h="11198" w="10609">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83"/>
            <p:cNvSpPr/>
            <p:nvPr/>
          </p:nvSpPr>
          <p:spPr>
            <a:xfrm>
              <a:off x="3738896" y="2800747"/>
              <a:ext cx="218570" cy="258771"/>
            </a:xfrm>
            <a:custGeom>
              <a:rect b="b" l="l" r="r" t="t"/>
              <a:pathLst>
                <a:path extrusionOk="0" h="8149" w="6883">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3" name="Google Shape;11553;p83"/>
          <p:cNvGrpSpPr/>
          <p:nvPr/>
        </p:nvGrpSpPr>
        <p:grpSpPr>
          <a:xfrm>
            <a:off x="4126815" y="2760704"/>
            <a:ext cx="380393" cy="363118"/>
            <a:chOff x="4126815" y="2760704"/>
            <a:chExt cx="380393" cy="363118"/>
          </a:xfrm>
        </p:grpSpPr>
        <p:sp>
          <p:nvSpPr>
            <p:cNvPr id="11554" name="Google Shape;11554;p83"/>
            <p:cNvSpPr/>
            <p:nvPr/>
          </p:nvSpPr>
          <p:spPr>
            <a:xfrm>
              <a:off x="4219825" y="2822435"/>
              <a:ext cx="103267" cy="29056"/>
            </a:xfrm>
            <a:custGeom>
              <a:rect b="b" l="l" r="r" t="t"/>
              <a:pathLst>
                <a:path extrusionOk="0" h="915" w="3252">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83"/>
            <p:cNvSpPr/>
            <p:nvPr/>
          </p:nvSpPr>
          <p:spPr>
            <a:xfrm>
              <a:off x="4126815" y="2760704"/>
              <a:ext cx="380393" cy="363118"/>
            </a:xfrm>
            <a:custGeom>
              <a:rect b="b" l="l" r="r" t="t"/>
              <a:pathLst>
                <a:path extrusionOk="0" h="11435" w="11979">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83"/>
            <p:cNvSpPr/>
            <p:nvPr/>
          </p:nvSpPr>
          <p:spPr>
            <a:xfrm>
              <a:off x="4278826" y="2791379"/>
              <a:ext cx="103998" cy="201962"/>
            </a:xfrm>
            <a:custGeom>
              <a:rect b="b" l="l" r="r" t="t"/>
              <a:pathLst>
                <a:path extrusionOk="0" h="6360" w="3275">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83"/>
            <p:cNvSpPr/>
            <p:nvPr/>
          </p:nvSpPr>
          <p:spPr>
            <a:xfrm>
              <a:off x="4159332" y="2791379"/>
              <a:ext cx="105903" cy="201962"/>
            </a:xfrm>
            <a:custGeom>
              <a:rect b="b" l="l" r="r" t="t"/>
              <a:pathLst>
                <a:path extrusionOk="0" h="6360" w="3335">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8" name="Google Shape;11558;p83"/>
          <p:cNvGrpSpPr/>
          <p:nvPr/>
        </p:nvGrpSpPr>
        <p:grpSpPr>
          <a:xfrm>
            <a:off x="4675986" y="2745684"/>
            <a:ext cx="381346" cy="368644"/>
            <a:chOff x="4675986" y="2745684"/>
            <a:chExt cx="381346" cy="368644"/>
          </a:xfrm>
        </p:grpSpPr>
        <p:sp>
          <p:nvSpPr>
            <p:cNvPr id="11559" name="Google Shape;11559;p83"/>
            <p:cNvSpPr/>
            <p:nvPr/>
          </p:nvSpPr>
          <p:spPr>
            <a:xfrm>
              <a:off x="4828918" y="2895345"/>
              <a:ext cx="69226" cy="69258"/>
            </a:xfrm>
            <a:custGeom>
              <a:rect b="b" l="l" r="r" t="t"/>
              <a:pathLst>
                <a:path extrusionOk="0" h="2181" w="218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83"/>
            <p:cNvSpPr/>
            <p:nvPr/>
          </p:nvSpPr>
          <p:spPr>
            <a:xfrm>
              <a:off x="4675986" y="2745684"/>
              <a:ext cx="381346" cy="368644"/>
            </a:xfrm>
            <a:custGeom>
              <a:rect b="b" l="l" r="r" t="t"/>
              <a:pathLst>
                <a:path extrusionOk="0" h="11609" w="12009">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1" name="Google Shape;11561;p83"/>
          <p:cNvGrpSpPr/>
          <p:nvPr/>
        </p:nvGrpSpPr>
        <p:grpSpPr>
          <a:xfrm>
            <a:off x="5220616" y="2791061"/>
            <a:ext cx="373185" cy="302466"/>
            <a:chOff x="5220616" y="2791061"/>
            <a:chExt cx="373185" cy="302466"/>
          </a:xfrm>
        </p:grpSpPr>
        <p:sp>
          <p:nvSpPr>
            <p:cNvPr id="11562" name="Google Shape;11562;p83"/>
            <p:cNvSpPr/>
            <p:nvPr/>
          </p:nvSpPr>
          <p:spPr>
            <a:xfrm>
              <a:off x="5220616" y="2791061"/>
              <a:ext cx="373185" cy="302466"/>
            </a:xfrm>
            <a:custGeom>
              <a:rect b="b" l="l" r="r" t="t"/>
              <a:pathLst>
                <a:path extrusionOk="0" h="9525" w="11752">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83"/>
            <p:cNvSpPr/>
            <p:nvPr/>
          </p:nvSpPr>
          <p:spPr>
            <a:xfrm>
              <a:off x="5244432" y="2849268"/>
              <a:ext cx="326314" cy="11368"/>
            </a:xfrm>
            <a:custGeom>
              <a:rect b="b" l="l" r="r" t="t"/>
              <a:pathLst>
                <a:path extrusionOk="0" h="358" w="10276">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83"/>
            <p:cNvSpPr/>
            <p:nvPr/>
          </p:nvSpPr>
          <p:spPr>
            <a:xfrm>
              <a:off x="5261834" y="2896139"/>
              <a:ext cx="46521" cy="11400"/>
            </a:xfrm>
            <a:custGeom>
              <a:rect b="b" l="l" r="r" t="t"/>
              <a:pathLst>
                <a:path extrusionOk="0" h="359" w="1465">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83"/>
            <p:cNvSpPr/>
            <p:nvPr/>
          </p:nvSpPr>
          <p:spPr>
            <a:xfrm>
              <a:off x="5343507" y="2896139"/>
              <a:ext cx="46521" cy="11400"/>
            </a:xfrm>
            <a:custGeom>
              <a:rect b="b" l="l" r="r" t="t"/>
              <a:pathLst>
                <a:path extrusionOk="0" h="359" w="1465">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83"/>
            <p:cNvSpPr/>
            <p:nvPr/>
          </p:nvSpPr>
          <p:spPr>
            <a:xfrm>
              <a:off x="5506823" y="2896139"/>
              <a:ext cx="46172" cy="11400"/>
            </a:xfrm>
            <a:custGeom>
              <a:rect b="b" l="l" r="r" t="t"/>
              <a:pathLst>
                <a:path extrusionOk="0" h="359" w="1454">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83"/>
            <p:cNvSpPr/>
            <p:nvPr/>
          </p:nvSpPr>
          <p:spPr>
            <a:xfrm>
              <a:off x="5261834" y="2942660"/>
              <a:ext cx="46521" cy="11368"/>
            </a:xfrm>
            <a:custGeom>
              <a:rect b="b" l="l" r="r" t="t"/>
              <a:pathLst>
                <a:path extrusionOk="0" h="358" w="1465">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83"/>
            <p:cNvSpPr/>
            <p:nvPr/>
          </p:nvSpPr>
          <p:spPr>
            <a:xfrm>
              <a:off x="5424768" y="2942660"/>
              <a:ext cx="46553" cy="11368"/>
            </a:xfrm>
            <a:custGeom>
              <a:rect b="b" l="l" r="r" t="t"/>
              <a:pathLst>
                <a:path extrusionOk="0" h="358" w="1466">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83"/>
            <p:cNvSpPr/>
            <p:nvPr/>
          </p:nvSpPr>
          <p:spPr>
            <a:xfrm>
              <a:off x="5261834" y="2989149"/>
              <a:ext cx="46521" cy="11400"/>
            </a:xfrm>
            <a:custGeom>
              <a:rect b="b" l="l" r="r" t="t"/>
              <a:pathLst>
                <a:path extrusionOk="0" h="359" w="1465">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83"/>
            <p:cNvSpPr/>
            <p:nvPr/>
          </p:nvSpPr>
          <p:spPr>
            <a:xfrm>
              <a:off x="5343507" y="2989149"/>
              <a:ext cx="46521" cy="11400"/>
            </a:xfrm>
            <a:custGeom>
              <a:rect b="b" l="l" r="r" t="t"/>
              <a:pathLst>
                <a:path extrusionOk="0" h="359" w="1465">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83"/>
            <p:cNvSpPr/>
            <p:nvPr/>
          </p:nvSpPr>
          <p:spPr>
            <a:xfrm>
              <a:off x="5506823" y="2989149"/>
              <a:ext cx="46172" cy="11400"/>
            </a:xfrm>
            <a:custGeom>
              <a:rect b="b" l="l" r="r" t="t"/>
              <a:pathLst>
                <a:path extrusionOk="0" h="359" w="1454">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83"/>
            <p:cNvSpPr/>
            <p:nvPr/>
          </p:nvSpPr>
          <p:spPr>
            <a:xfrm>
              <a:off x="5343507" y="3036051"/>
              <a:ext cx="46521" cy="10987"/>
            </a:xfrm>
            <a:custGeom>
              <a:rect b="b" l="l" r="r" t="t"/>
              <a:pathLst>
                <a:path extrusionOk="0" h="346" w="1465">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83"/>
            <p:cNvSpPr/>
            <p:nvPr/>
          </p:nvSpPr>
          <p:spPr>
            <a:xfrm>
              <a:off x="5424768" y="3036051"/>
              <a:ext cx="46553" cy="10987"/>
            </a:xfrm>
            <a:custGeom>
              <a:rect b="b" l="l" r="r" t="t"/>
              <a:pathLst>
                <a:path extrusionOk="0" h="346" w="1466">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83"/>
            <p:cNvSpPr/>
            <p:nvPr/>
          </p:nvSpPr>
          <p:spPr>
            <a:xfrm>
              <a:off x="5506823" y="3036051"/>
              <a:ext cx="46172" cy="10987"/>
            </a:xfrm>
            <a:custGeom>
              <a:rect b="b" l="l" r="r" t="t"/>
              <a:pathLst>
                <a:path extrusionOk="0" h="346" w="1454">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83"/>
            <p:cNvSpPr/>
            <p:nvPr/>
          </p:nvSpPr>
          <p:spPr>
            <a:xfrm>
              <a:off x="5343126" y="2930752"/>
              <a:ext cx="46902" cy="33851"/>
            </a:xfrm>
            <a:custGeom>
              <a:rect b="b" l="l" r="r" t="t"/>
              <a:pathLst>
                <a:path extrusionOk="0" h="1066" w="1477">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83"/>
            <p:cNvSpPr/>
            <p:nvPr/>
          </p:nvSpPr>
          <p:spPr>
            <a:xfrm>
              <a:off x="5506442" y="2930752"/>
              <a:ext cx="47283" cy="33851"/>
            </a:xfrm>
            <a:custGeom>
              <a:rect b="b" l="l" r="r" t="t"/>
              <a:pathLst>
                <a:path extrusionOk="0" h="1066" w="1489">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83"/>
            <p:cNvSpPr/>
            <p:nvPr/>
          </p:nvSpPr>
          <p:spPr>
            <a:xfrm>
              <a:off x="5424419" y="2977336"/>
              <a:ext cx="47283" cy="34168"/>
            </a:xfrm>
            <a:custGeom>
              <a:rect b="b" l="l" r="r" t="t"/>
              <a:pathLst>
                <a:path extrusionOk="0" h="1076" w="1489">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83"/>
            <p:cNvSpPr/>
            <p:nvPr/>
          </p:nvSpPr>
          <p:spPr>
            <a:xfrm>
              <a:off x="5261453" y="3024143"/>
              <a:ext cx="47283" cy="33851"/>
            </a:xfrm>
            <a:custGeom>
              <a:rect b="b" l="l" r="r" t="t"/>
              <a:pathLst>
                <a:path extrusionOk="0" h="1066" w="1489">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83"/>
            <p:cNvSpPr/>
            <p:nvPr/>
          </p:nvSpPr>
          <p:spPr>
            <a:xfrm>
              <a:off x="5424419" y="2884231"/>
              <a:ext cx="47283" cy="33883"/>
            </a:xfrm>
            <a:custGeom>
              <a:rect b="b" l="l" r="r" t="t"/>
              <a:pathLst>
                <a:path extrusionOk="0" h="1067" w="1489">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0" name="Google Shape;11580;p83"/>
          <p:cNvGrpSpPr/>
          <p:nvPr/>
        </p:nvGrpSpPr>
        <p:grpSpPr>
          <a:xfrm>
            <a:off x="5788661" y="2772517"/>
            <a:ext cx="284366" cy="344097"/>
            <a:chOff x="5864861" y="2772517"/>
            <a:chExt cx="284366" cy="344097"/>
          </a:xfrm>
        </p:grpSpPr>
        <p:sp>
          <p:nvSpPr>
            <p:cNvPr id="11581" name="Google Shape;11581;p83"/>
            <p:cNvSpPr/>
            <p:nvPr/>
          </p:nvSpPr>
          <p:spPr>
            <a:xfrm>
              <a:off x="6089464" y="3014490"/>
              <a:ext cx="15147" cy="15147"/>
            </a:xfrm>
            <a:custGeom>
              <a:rect b="b" l="l" r="r" t="t"/>
              <a:pathLst>
                <a:path extrusionOk="0" h="477" w="477">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83"/>
            <p:cNvSpPr/>
            <p:nvPr/>
          </p:nvSpPr>
          <p:spPr>
            <a:xfrm>
              <a:off x="6051644" y="3070823"/>
              <a:ext cx="13274" cy="13274"/>
            </a:xfrm>
            <a:custGeom>
              <a:rect b="b" l="l" r="r" t="t"/>
              <a:pathLst>
                <a:path extrusionOk="0" h="418" w="418">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83"/>
            <p:cNvSpPr/>
            <p:nvPr/>
          </p:nvSpPr>
          <p:spPr>
            <a:xfrm>
              <a:off x="5943518" y="3005789"/>
              <a:ext cx="13242" cy="12893"/>
            </a:xfrm>
            <a:custGeom>
              <a:rect b="b" l="l" r="r" t="t"/>
              <a:pathLst>
                <a:path extrusionOk="0" h="406" w="417">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83"/>
            <p:cNvSpPr/>
            <p:nvPr/>
          </p:nvSpPr>
          <p:spPr>
            <a:xfrm>
              <a:off x="5965429" y="3070823"/>
              <a:ext cx="13655" cy="13274"/>
            </a:xfrm>
            <a:custGeom>
              <a:rect b="b" l="l" r="r" t="t"/>
              <a:pathLst>
                <a:path extrusionOk="0" h="418" w="43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83"/>
            <p:cNvSpPr/>
            <p:nvPr/>
          </p:nvSpPr>
          <p:spPr>
            <a:xfrm>
              <a:off x="6004392" y="3019412"/>
              <a:ext cx="16290" cy="15909"/>
            </a:xfrm>
            <a:custGeom>
              <a:rect b="b" l="l" r="r" t="t"/>
              <a:pathLst>
                <a:path extrusionOk="0" h="501" w="513">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83"/>
            <p:cNvSpPr/>
            <p:nvPr/>
          </p:nvSpPr>
          <p:spPr>
            <a:xfrm>
              <a:off x="5864861" y="2772517"/>
              <a:ext cx="284366" cy="344097"/>
            </a:xfrm>
            <a:custGeom>
              <a:rect b="b" l="l" r="r" t="t"/>
              <a:pathLst>
                <a:path extrusionOk="0" h="10836" w="8955">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87" name="Google Shape;11587;p83"/>
          <p:cNvSpPr/>
          <p:nvPr/>
        </p:nvSpPr>
        <p:spPr>
          <a:xfrm>
            <a:off x="6340868" y="2770643"/>
            <a:ext cx="343335" cy="343303"/>
          </a:xfrm>
          <a:custGeom>
            <a:rect b="b" l="l" r="r" t="t"/>
            <a:pathLst>
              <a:path extrusionOk="0" h="10811" w="10812">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88" name="Google Shape;11588;p83"/>
          <p:cNvGrpSpPr/>
          <p:nvPr/>
        </p:nvGrpSpPr>
        <p:grpSpPr>
          <a:xfrm>
            <a:off x="6974158" y="2789537"/>
            <a:ext cx="255247" cy="327458"/>
            <a:chOff x="6974158" y="2789537"/>
            <a:chExt cx="255247" cy="327458"/>
          </a:xfrm>
        </p:grpSpPr>
        <p:sp>
          <p:nvSpPr>
            <p:cNvPr id="11589" name="Google Shape;11589;p83"/>
            <p:cNvSpPr/>
            <p:nvPr/>
          </p:nvSpPr>
          <p:spPr>
            <a:xfrm>
              <a:off x="7066407" y="2897282"/>
              <a:ext cx="9876" cy="14798"/>
            </a:xfrm>
            <a:custGeom>
              <a:rect b="b" l="l" r="r" t="t"/>
              <a:pathLst>
                <a:path extrusionOk="0" h="466" w="311">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83"/>
            <p:cNvSpPr/>
            <p:nvPr/>
          </p:nvSpPr>
          <p:spPr>
            <a:xfrm>
              <a:off x="7127662" y="2897282"/>
              <a:ext cx="9495" cy="14798"/>
            </a:xfrm>
            <a:custGeom>
              <a:rect b="b" l="l" r="r" t="t"/>
              <a:pathLst>
                <a:path extrusionOk="0" h="466" w="299">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83"/>
            <p:cNvSpPr/>
            <p:nvPr/>
          </p:nvSpPr>
          <p:spPr>
            <a:xfrm>
              <a:off x="7081935" y="2933292"/>
              <a:ext cx="40837" cy="14703"/>
            </a:xfrm>
            <a:custGeom>
              <a:rect b="b" l="l" r="r" t="t"/>
              <a:pathLst>
                <a:path extrusionOk="0" h="463" w="1286">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83"/>
            <p:cNvSpPr/>
            <p:nvPr/>
          </p:nvSpPr>
          <p:spPr>
            <a:xfrm>
              <a:off x="6974158" y="2789537"/>
              <a:ext cx="255247" cy="327458"/>
            </a:xfrm>
            <a:custGeom>
              <a:rect b="b" l="l" r="r" t="t"/>
              <a:pathLst>
                <a:path extrusionOk="0" h="10312" w="8038">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83"/>
            <p:cNvSpPr/>
            <p:nvPr/>
          </p:nvSpPr>
          <p:spPr>
            <a:xfrm>
              <a:off x="7061135" y="2881785"/>
              <a:ext cx="20069" cy="9495"/>
            </a:xfrm>
            <a:custGeom>
              <a:rect b="b" l="l" r="r" t="t"/>
              <a:pathLst>
                <a:path extrusionOk="0" h="299" w="632">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83"/>
            <p:cNvSpPr/>
            <p:nvPr/>
          </p:nvSpPr>
          <p:spPr>
            <a:xfrm>
              <a:off x="7122740" y="2881785"/>
              <a:ext cx="19688" cy="9495"/>
            </a:xfrm>
            <a:custGeom>
              <a:rect b="b" l="l" r="r" t="t"/>
              <a:pathLst>
                <a:path extrusionOk="0" h="299" w="62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5" name="Google Shape;11595;p83"/>
          <p:cNvGrpSpPr/>
          <p:nvPr/>
        </p:nvGrpSpPr>
        <p:grpSpPr>
          <a:xfrm>
            <a:off x="7530697" y="2790299"/>
            <a:ext cx="244291" cy="326314"/>
            <a:chOff x="7530697" y="2790299"/>
            <a:chExt cx="244291" cy="326314"/>
          </a:xfrm>
        </p:grpSpPr>
        <p:sp>
          <p:nvSpPr>
            <p:cNvPr id="11596" name="Google Shape;11596;p83"/>
            <p:cNvSpPr/>
            <p:nvPr/>
          </p:nvSpPr>
          <p:spPr>
            <a:xfrm>
              <a:off x="7616911" y="2907507"/>
              <a:ext cx="9463" cy="14385"/>
            </a:xfrm>
            <a:custGeom>
              <a:rect b="b" l="l" r="r" t="t"/>
              <a:pathLst>
                <a:path extrusionOk="0" h="453" w="298">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83"/>
            <p:cNvSpPr/>
            <p:nvPr/>
          </p:nvSpPr>
          <p:spPr>
            <a:xfrm>
              <a:off x="7678548" y="2907507"/>
              <a:ext cx="9463" cy="14385"/>
            </a:xfrm>
            <a:custGeom>
              <a:rect b="b" l="l" r="r" t="t"/>
              <a:pathLst>
                <a:path extrusionOk="0" h="453" w="298">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83"/>
            <p:cNvSpPr/>
            <p:nvPr/>
          </p:nvSpPr>
          <p:spPr>
            <a:xfrm>
              <a:off x="7632408" y="2943136"/>
              <a:ext cx="40869" cy="14671"/>
            </a:xfrm>
            <a:custGeom>
              <a:rect b="b" l="l" r="r" t="t"/>
              <a:pathLst>
                <a:path extrusionOk="0" h="462" w="1287">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83"/>
            <p:cNvSpPr/>
            <p:nvPr/>
          </p:nvSpPr>
          <p:spPr>
            <a:xfrm>
              <a:off x="7530697" y="2790299"/>
              <a:ext cx="244291" cy="326314"/>
            </a:xfrm>
            <a:custGeom>
              <a:rect b="b" l="l" r="r" t="t"/>
              <a:pathLst>
                <a:path extrusionOk="0" h="10276" w="7693">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83"/>
            <p:cNvSpPr/>
            <p:nvPr/>
          </p:nvSpPr>
          <p:spPr>
            <a:xfrm>
              <a:off x="7611608" y="2891630"/>
              <a:ext cx="20069" cy="9463"/>
            </a:xfrm>
            <a:custGeom>
              <a:rect b="b" l="l" r="r" t="t"/>
              <a:pathLst>
                <a:path extrusionOk="0" h="298" w="632">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83"/>
            <p:cNvSpPr/>
            <p:nvPr/>
          </p:nvSpPr>
          <p:spPr>
            <a:xfrm>
              <a:off x="7673245" y="2891630"/>
              <a:ext cx="19688" cy="9463"/>
            </a:xfrm>
            <a:custGeom>
              <a:rect b="b" l="l" r="r" t="t"/>
              <a:pathLst>
                <a:path extrusionOk="0" h="298" w="62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2" name="Google Shape;11602;p83"/>
          <p:cNvGrpSpPr/>
          <p:nvPr/>
        </p:nvGrpSpPr>
        <p:grpSpPr>
          <a:xfrm>
            <a:off x="7988191" y="2832248"/>
            <a:ext cx="332348" cy="283985"/>
            <a:chOff x="7988191" y="2832248"/>
            <a:chExt cx="332348" cy="283985"/>
          </a:xfrm>
        </p:grpSpPr>
        <p:sp>
          <p:nvSpPr>
            <p:cNvPr id="11603" name="Google Shape;11603;p83"/>
            <p:cNvSpPr/>
            <p:nvPr/>
          </p:nvSpPr>
          <p:spPr>
            <a:xfrm>
              <a:off x="8046398" y="2894646"/>
              <a:ext cx="40869" cy="45759"/>
            </a:xfrm>
            <a:custGeom>
              <a:rect b="b" l="l" r="r" t="t"/>
              <a:pathLst>
                <a:path extrusionOk="0" h="1441" w="1287">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83"/>
            <p:cNvSpPr/>
            <p:nvPr/>
          </p:nvSpPr>
          <p:spPr>
            <a:xfrm>
              <a:off x="7988191" y="2832248"/>
              <a:ext cx="332348" cy="283985"/>
            </a:xfrm>
            <a:custGeom>
              <a:rect b="b" l="l" r="r" t="t"/>
              <a:pathLst>
                <a:path extrusionOk="0" h="8943" w="10466">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83"/>
            <p:cNvSpPr/>
            <p:nvPr/>
          </p:nvSpPr>
          <p:spPr>
            <a:xfrm>
              <a:off x="8212381" y="2974320"/>
              <a:ext cx="18577" cy="14861"/>
            </a:xfrm>
            <a:custGeom>
              <a:rect b="b" l="l" r="r" t="t"/>
              <a:pathLst>
                <a:path extrusionOk="0" h="468" w="585">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06" name="Google Shape;11606;p83"/>
          <p:cNvSpPr/>
          <p:nvPr/>
        </p:nvSpPr>
        <p:spPr>
          <a:xfrm>
            <a:off x="2498418" y="3245126"/>
            <a:ext cx="365627" cy="292273"/>
          </a:xfrm>
          <a:custGeom>
            <a:rect b="b" l="l" r="r" t="t"/>
            <a:pathLst>
              <a:path extrusionOk="0" h="9204" w="11514">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07" name="Google Shape;11607;p83"/>
          <p:cNvGrpSpPr/>
          <p:nvPr/>
        </p:nvGrpSpPr>
        <p:grpSpPr>
          <a:xfrm>
            <a:off x="3588440" y="3258368"/>
            <a:ext cx="364484" cy="262423"/>
            <a:chOff x="3588440" y="3258368"/>
            <a:chExt cx="364484" cy="262423"/>
          </a:xfrm>
        </p:grpSpPr>
        <p:sp>
          <p:nvSpPr>
            <p:cNvPr id="11608" name="Google Shape;11608;p83"/>
            <p:cNvSpPr/>
            <p:nvPr/>
          </p:nvSpPr>
          <p:spPr>
            <a:xfrm>
              <a:off x="3588440" y="3258368"/>
              <a:ext cx="364484" cy="262423"/>
            </a:xfrm>
            <a:custGeom>
              <a:rect b="b" l="l" r="r" t="t"/>
              <a:pathLst>
                <a:path extrusionOk="0" h="8264" w="11478">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83"/>
            <p:cNvSpPr/>
            <p:nvPr/>
          </p:nvSpPr>
          <p:spPr>
            <a:xfrm>
              <a:off x="3685992" y="3347949"/>
              <a:ext cx="10606" cy="133498"/>
            </a:xfrm>
            <a:custGeom>
              <a:rect b="b" l="l" r="r" t="t"/>
              <a:pathLst>
                <a:path extrusionOk="0" h="4204" w="334">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83"/>
            <p:cNvSpPr/>
            <p:nvPr/>
          </p:nvSpPr>
          <p:spPr>
            <a:xfrm>
              <a:off x="3862549" y="3329785"/>
              <a:ext cx="40107" cy="30675"/>
            </a:xfrm>
            <a:custGeom>
              <a:rect b="b" l="l" r="r" t="t"/>
              <a:pathLst>
                <a:path extrusionOk="0" h="966" w="1263">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83"/>
            <p:cNvSpPr/>
            <p:nvPr/>
          </p:nvSpPr>
          <p:spPr>
            <a:xfrm>
              <a:off x="3703743" y="3323942"/>
              <a:ext cx="183417" cy="182083"/>
            </a:xfrm>
            <a:custGeom>
              <a:rect b="b" l="l" r="r" t="t"/>
              <a:pathLst>
                <a:path extrusionOk="0" h="5734" w="5776">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83"/>
            <p:cNvSpPr/>
            <p:nvPr/>
          </p:nvSpPr>
          <p:spPr>
            <a:xfrm>
              <a:off x="3733624" y="3358174"/>
              <a:ext cx="138039" cy="114667"/>
            </a:xfrm>
            <a:custGeom>
              <a:rect b="b" l="l" r="r" t="t"/>
              <a:pathLst>
                <a:path extrusionOk="0" h="3611" w="4347">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83"/>
            <p:cNvSpPr/>
            <p:nvPr/>
          </p:nvSpPr>
          <p:spPr>
            <a:xfrm>
              <a:off x="3777478" y="3386087"/>
              <a:ext cx="51062" cy="43282"/>
            </a:xfrm>
            <a:custGeom>
              <a:rect b="b" l="l" r="r" t="t"/>
              <a:pathLst>
                <a:path extrusionOk="0" h="1363" w="1608">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14" name="Google Shape;11614;p83"/>
          <p:cNvSpPr/>
          <p:nvPr/>
        </p:nvSpPr>
        <p:spPr>
          <a:xfrm>
            <a:off x="5263326" y="3229852"/>
            <a:ext cx="323298" cy="320789"/>
          </a:xfrm>
          <a:custGeom>
            <a:rect b="b" l="l" r="r" t="t"/>
            <a:pathLst>
              <a:path extrusionOk="0" h="10102" w="10181">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15" name="Google Shape;11615;p83"/>
          <p:cNvGrpSpPr/>
          <p:nvPr/>
        </p:nvGrpSpPr>
        <p:grpSpPr>
          <a:xfrm>
            <a:off x="5765817" y="3227724"/>
            <a:ext cx="364865" cy="324822"/>
            <a:chOff x="5765817" y="3227724"/>
            <a:chExt cx="364865" cy="324822"/>
          </a:xfrm>
        </p:grpSpPr>
        <p:sp>
          <p:nvSpPr>
            <p:cNvPr id="11616" name="Google Shape;11616;p83"/>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83"/>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83"/>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9" name="Google Shape;11619;p83"/>
          <p:cNvGrpSpPr/>
          <p:nvPr/>
        </p:nvGrpSpPr>
        <p:grpSpPr>
          <a:xfrm>
            <a:off x="6228583" y="3237664"/>
            <a:ext cx="446539" cy="303895"/>
            <a:chOff x="6228583" y="3237664"/>
            <a:chExt cx="446539" cy="303895"/>
          </a:xfrm>
        </p:grpSpPr>
        <p:sp>
          <p:nvSpPr>
            <p:cNvPr id="11620" name="Google Shape;11620;p83"/>
            <p:cNvSpPr/>
            <p:nvPr/>
          </p:nvSpPr>
          <p:spPr>
            <a:xfrm>
              <a:off x="6357508" y="3277453"/>
              <a:ext cx="26865" cy="25912"/>
            </a:xfrm>
            <a:custGeom>
              <a:rect b="b" l="l" r="r" t="t"/>
              <a:pathLst>
                <a:path extrusionOk="0" h="816" w="846">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83"/>
            <p:cNvSpPr/>
            <p:nvPr/>
          </p:nvSpPr>
          <p:spPr>
            <a:xfrm>
              <a:off x="6276596" y="3358746"/>
              <a:ext cx="26896" cy="25912"/>
            </a:xfrm>
            <a:custGeom>
              <a:rect b="b" l="l" r="r" t="t"/>
              <a:pathLst>
                <a:path extrusionOk="0" h="816" w="847">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83"/>
            <p:cNvSpPr/>
            <p:nvPr/>
          </p:nvSpPr>
          <p:spPr>
            <a:xfrm>
              <a:off x="6357508" y="3358365"/>
              <a:ext cx="26865" cy="25912"/>
            </a:xfrm>
            <a:custGeom>
              <a:rect b="b" l="l" r="r" t="t"/>
              <a:pathLst>
                <a:path extrusionOk="0" h="816" w="846">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83"/>
            <p:cNvSpPr/>
            <p:nvPr/>
          </p:nvSpPr>
          <p:spPr>
            <a:xfrm>
              <a:off x="6276596" y="3277453"/>
              <a:ext cx="26896" cy="25912"/>
            </a:xfrm>
            <a:custGeom>
              <a:rect b="b" l="l" r="r" t="t"/>
              <a:pathLst>
                <a:path extrusionOk="0" h="816" w="847">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83"/>
            <p:cNvSpPr/>
            <p:nvPr/>
          </p:nvSpPr>
          <p:spPr>
            <a:xfrm>
              <a:off x="6526508" y="3290314"/>
              <a:ext cx="21593" cy="19879"/>
            </a:xfrm>
            <a:custGeom>
              <a:rect b="b" l="l" r="r" t="t"/>
              <a:pathLst>
                <a:path extrusionOk="0" h="626" w="68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83"/>
            <p:cNvSpPr/>
            <p:nvPr/>
          </p:nvSpPr>
          <p:spPr>
            <a:xfrm>
              <a:off x="6465253" y="3352299"/>
              <a:ext cx="20831" cy="19498"/>
            </a:xfrm>
            <a:custGeom>
              <a:rect b="b" l="l" r="r" t="t"/>
              <a:pathLst>
                <a:path extrusionOk="0" h="614" w="656">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83"/>
            <p:cNvSpPr/>
            <p:nvPr/>
          </p:nvSpPr>
          <p:spPr>
            <a:xfrm>
              <a:off x="6526508" y="3352299"/>
              <a:ext cx="21593" cy="19498"/>
            </a:xfrm>
            <a:custGeom>
              <a:rect b="b" l="l" r="r" t="t"/>
              <a:pathLst>
                <a:path extrusionOk="0" h="614" w="68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83"/>
            <p:cNvSpPr/>
            <p:nvPr/>
          </p:nvSpPr>
          <p:spPr>
            <a:xfrm>
              <a:off x="6465253" y="3290314"/>
              <a:ext cx="20831" cy="19879"/>
            </a:xfrm>
            <a:custGeom>
              <a:rect b="b" l="l" r="r" t="t"/>
              <a:pathLst>
                <a:path extrusionOk="0" h="626" w="656">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83"/>
            <p:cNvSpPr/>
            <p:nvPr/>
          </p:nvSpPr>
          <p:spPr>
            <a:xfrm>
              <a:off x="6304573" y="3437180"/>
              <a:ext cx="119145" cy="13274"/>
            </a:xfrm>
            <a:custGeom>
              <a:rect b="b" l="l" r="r" t="t"/>
              <a:pathLst>
                <a:path extrusionOk="0" h="418" w="3752">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83"/>
            <p:cNvSpPr/>
            <p:nvPr/>
          </p:nvSpPr>
          <p:spPr>
            <a:xfrm>
              <a:off x="6304573" y="3500341"/>
              <a:ext cx="25372" cy="13242"/>
            </a:xfrm>
            <a:custGeom>
              <a:rect b="b" l="l" r="r" t="t"/>
              <a:pathLst>
                <a:path extrusionOk="0" h="417" w="799">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83"/>
            <p:cNvSpPr/>
            <p:nvPr/>
          </p:nvSpPr>
          <p:spPr>
            <a:xfrm>
              <a:off x="6346934" y="3500341"/>
              <a:ext cx="76784" cy="13242"/>
            </a:xfrm>
            <a:custGeom>
              <a:rect b="b" l="l" r="r" t="t"/>
              <a:pathLst>
                <a:path extrusionOk="0" h="417" w="2418">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83"/>
            <p:cNvSpPr/>
            <p:nvPr/>
          </p:nvSpPr>
          <p:spPr>
            <a:xfrm>
              <a:off x="6304573" y="3468935"/>
              <a:ext cx="119145" cy="12893"/>
            </a:xfrm>
            <a:custGeom>
              <a:rect b="b" l="l" r="r" t="t"/>
              <a:pathLst>
                <a:path extrusionOk="0" h="406" w="3752">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83"/>
            <p:cNvSpPr/>
            <p:nvPr/>
          </p:nvSpPr>
          <p:spPr>
            <a:xfrm>
              <a:off x="6228583" y="3237664"/>
              <a:ext cx="357688" cy="186338"/>
            </a:xfrm>
            <a:custGeom>
              <a:rect b="b" l="l" r="r" t="t"/>
              <a:pathLst>
                <a:path extrusionOk="0" h="5868" w="11264">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83"/>
            <p:cNvSpPr/>
            <p:nvPr/>
          </p:nvSpPr>
          <p:spPr>
            <a:xfrm>
              <a:off x="6295141" y="3295775"/>
              <a:ext cx="70718" cy="71131"/>
            </a:xfrm>
            <a:custGeom>
              <a:rect b="b" l="l" r="r" t="t"/>
              <a:pathLst>
                <a:path extrusionOk="0" h="2240" w="2227">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83"/>
            <p:cNvSpPr/>
            <p:nvPr/>
          </p:nvSpPr>
          <p:spPr>
            <a:xfrm>
              <a:off x="6482273" y="3306763"/>
              <a:ext cx="48045" cy="48045"/>
            </a:xfrm>
            <a:custGeom>
              <a:rect b="b" l="l" r="r" t="t"/>
              <a:pathLst>
                <a:path extrusionOk="0" h="1513" w="1513">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83"/>
            <p:cNvSpPr/>
            <p:nvPr/>
          </p:nvSpPr>
          <p:spPr>
            <a:xfrm>
              <a:off x="6456584" y="3437180"/>
              <a:ext cx="76784" cy="76403"/>
            </a:xfrm>
            <a:custGeom>
              <a:rect b="b" l="l" r="r" t="t"/>
              <a:pathLst>
                <a:path extrusionOk="0" h="2406" w="2418">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83"/>
            <p:cNvSpPr/>
            <p:nvPr/>
          </p:nvSpPr>
          <p:spPr>
            <a:xfrm>
              <a:off x="6268658" y="3367351"/>
              <a:ext cx="406464" cy="174208"/>
            </a:xfrm>
            <a:custGeom>
              <a:rect b="b" l="l" r="r" t="t"/>
              <a:pathLst>
                <a:path extrusionOk="0" h="5486" w="1280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7" name="Google Shape;11637;p83"/>
          <p:cNvGrpSpPr/>
          <p:nvPr/>
        </p:nvGrpSpPr>
        <p:grpSpPr>
          <a:xfrm>
            <a:off x="865862" y="3207306"/>
            <a:ext cx="364484" cy="364897"/>
            <a:chOff x="865862" y="3207306"/>
            <a:chExt cx="364484" cy="364897"/>
          </a:xfrm>
        </p:grpSpPr>
        <p:sp>
          <p:nvSpPr>
            <p:cNvPr id="11638" name="Google Shape;11638;p83"/>
            <p:cNvSpPr/>
            <p:nvPr/>
          </p:nvSpPr>
          <p:spPr>
            <a:xfrm>
              <a:off x="928229" y="3269323"/>
              <a:ext cx="240131" cy="240100"/>
            </a:xfrm>
            <a:custGeom>
              <a:rect b="b" l="l" r="r" t="t"/>
              <a:pathLst>
                <a:path extrusionOk="0" h="7561" w="7562">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83"/>
            <p:cNvSpPr/>
            <p:nvPr/>
          </p:nvSpPr>
          <p:spPr>
            <a:xfrm>
              <a:off x="956205" y="3297681"/>
              <a:ext cx="184179" cy="184147"/>
            </a:xfrm>
            <a:custGeom>
              <a:rect b="b" l="l" r="r" t="t"/>
              <a:pathLst>
                <a:path extrusionOk="0" h="5799" w="580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83"/>
            <p:cNvSpPr/>
            <p:nvPr/>
          </p:nvSpPr>
          <p:spPr>
            <a:xfrm>
              <a:off x="1042039" y="3207306"/>
              <a:ext cx="12511" cy="47664"/>
            </a:xfrm>
            <a:custGeom>
              <a:rect b="b" l="l" r="r" t="t"/>
              <a:pathLst>
                <a:path extrusionOk="0" h="1501" w="394">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83"/>
            <p:cNvSpPr/>
            <p:nvPr/>
          </p:nvSpPr>
          <p:spPr>
            <a:xfrm>
              <a:off x="1042039" y="3524538"/>
              <a:ext cx="12511" cy="47664"/>
            </a:xfrm>
            <a:custGeom>
              <a:rect b="b" l="l" r="r" t="t"/>
              <a:pathLst>
                <a:path extrusionOk="0" h="1501" w="394">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83"/>
            <p:cNvSpPr/>
            <p:nvPr/>
          </p:nvSpPr>
          <p:spPr>
            <a:xfrm>
              <a:off x="953188" y="3230836"/>
              <a:ext cx="31406" cy="43441"/>
            </a:xfrm>
            <a:custGeom>
              <a:rect b="b" l="l" r="r" t="t"/>
              <a:pathLst>
                <a:path extrusionOk="0" h="1368" w="989">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83"/>
            <p:cNvSpPr/>
            <p:nvPr/>
          </p:nvSpPr>
          <p:spPr>
            <a:xfrm>
              <a:off x="1111614" y="3505485"/>
              <a:ext cx="30644" cy="42520"/>
            </a:xfrm>
            <a:custGeom>
              <a:rect b="b" l="l" r="r" t="t"/>
              <a:pathLst>
                <a:path extrusionOk="0" h="1339" w="965">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83"/>
            <p:cNvSpPr/>
            <p:nvPr/>
          </p:nvSpPr>
          <p:spPr>
            <a:xfrm>
              <a:off x="888916" y="3295998"/>
              <a:ext cx="44648" cy="29691"/>
            </a:xfrm>
            <a:custGeom>
              <a:rect b="b" l="l" r="r" t="t"/>
              <a:pathLst>
                <a:path extrusionOk="0" h="935" w="1406">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83"/>
            <p:cNvSpPr/>
            <p:nvPr/>
          </p:nvSpPr>
          <p:spPr>
            <a:xfrm>
              <a:off x="1162644" y="3454106"/>
              <a:ext cx="45029" cy="30390"/>
            </a:xfrm>
            <a:custGeom>
              <a:rect b="b" l="l" r="r" t="t"/>
              <a:pathLst>
                <a:path extrusionOk="0" h="957" w="1418">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83"/>
            <p:cNvSpPr/>
            <p:nvPr/>
          </p:nvSpPr>
          <p:spPr>
            <a:xfrm>
              <a:off x="865862" y="3383864"/>
              <a:ext cx="47664" cy="12130"/>
            </a:xfrm>
            <a:custGeom>
              <a:rect b="b" l="l" r="r" t="t"/>
              <a:pathLst>
                <a:path extrusionOk="0" h="382" w="1501">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83"/>
            <p:cNvSpPr/>
            <p:nvPr/>
          </p:nvSpPr>
          <p:spPr>
            <a:xfrm>
              <a:off x="1182300" y="3383864"/>
              <a:ext cx="48045" cy="12130"/>
            </a:xfrm>
            <a:custGeom>
              <a:rect b="b" l="l" r="r" t="t"/>
              <a:pathLst>
                <a:path extrusionOk="0" h="382" w="1513">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83"/>
            <p:cNvSpPr/>
            <p:nvPr/>
          </p:nvSpPr>
          <p:spPr>
            <a:xfrm>
              <a:off x="888916" y="3454011"/>
              <a:ext cx="43885" cy="30104"/>
            </a:xfrm>
            <a:custGeom>
              <a:rect b="b" l="l" r="r" t="t"/>
              <a:pathLst>
                <a:path extrusionOk="0" h="948" w="1382">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83"/>
            <p:cNvSpPr/>
            <p:nvPr/>
          </p:nvSpPr>
          <p:spPr>
            <a:xfrm>
              <a:off x="1163025" y="3295648"/>
              <a:ext cx="44648" cy="30040"/>
            </a:xfrm>
            <a:custGeom>
              <a:rect b="b" l="l" r="r" t="t"/>
              <a:pathLst>
                <a:path extrusionOk="0" h="946" w="1406">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83"/>
            <p:cNvSpPr/>
            <p:nvPr/>
          </p:nvSpPr>
          <p:spPr>
            <a:xfrm>
              <a:off x="953188" y="3505835"/>
              <a:ext cx="31787" cy="43282"/>
            </a:xfrm>
            <a:custGeom>
              <a:rect b="b" l="l" r="r" t="t"/>
              <a:pathLst>
                <a:path extrusionOk="0" h="1363" w="1001">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83"/>
            <p:cNvSpPr/>
            <p:nvPr/>
          </p:nvSpPr>
          <p:spPr>
            <a:xfrm>
              <a:off x="1111614" y="3231726"/>
              <a:ext cx="31025" cy="42933"/>
            </a:xfrm>
            <a:custGeom>
              <a:rect b="b" l="l" r="r" t="t"/>
              <a:pathLst>
                <a:path extrusionOk="0" h="1352" w="977">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2" name="Google Shape;11652;p83"/>
          <p:cNvGrpSpPr/>
          <p:nvPr/>
        </p:nvGrpSpPr>
        <p:grpSpPr>
          <a:xfrm>
            <a:off x="1404617" y="3226962"/>
            <a:ext cx="370168" cy="325965"/>
            <a:chOff x="1404617" y="3226962"/>
            <a:chExt cx="370168" cy="325965"/>
          </a:xfrm>
        </p:grpSpPr>
        <p:sp>
          <p:nvSpPr>
            <p:cNvPr id="11653" name="Google Shape;11653;p83"/>
            <p:cNvSpPr/>
            <p:nvPr/>
          </p:nvSpPr>
          <p:spPr>
            <a:xfrm>
              <a:off x="1535067" y="3226962"/>
              <a:ext cx="12130" cy="37090"/>
            </a:xfrm>
            <a:custGeom>
              <a:rect b="b" l="l" r="r" t="t"/>
              <a:pathLst>
                <a:path extrusionOk="0" h="1168" w="382">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83"/>
            <p:cNvSpPr/>
            <p:nvPr/>
          </p:nvSpPr>
          <p:spPr>
            <a:xfrm>
              <a:off x="1472287" y="3243221"/>
              <a:ext cx="25753" cy="34073"/>
            </a:xfrm>
            <a:custGeom>
              <a:rect b="b" l="l" r="r" t="t"/>
              <a:pathLst>
                <a:path extrusionOk="0" h="1073" w="811">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83"/>
            <p:cNvSpPr/>
            <p:nvPr/>
          </p:nvSpPr>
          <p:spPr>
            <a:xfrm>
              <a:off x="1426179" y="3289266"/>
              <a:ext cx="35947" cy="24705"/>
            </a:xfrm>
            <a:custGeom>
              <a:rect b="b" l="l" r="r" t="t"/>
              <a:pathLst>
                <a:path extrusionOk="0" h="778" w="1132">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83"/>
            <p:cNvSpPr/>
            <p:nvPr/>
          </p:nvSpPr>
          <p:spPr>
            <a:xfrm>
              <a:off x="1410682" y="3350997"/>
              <a:ext cx="37439" cy="12511"/>
            </a:xfrm>
            <a:custGeom>
              <a:rect b="b" l="l" r="r" t="t"/>
              <a:pathLst>
                <a:path extrusionOk="0" h="394" w="1179">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83"/>
            <p:cNvSpPr/>
            <p:nvPr/>
          </p:nvSpPr>
          <p:spPr>
            <a:xfrm>
              <a:off x="1426179" y="3400980"/>
              <a:ext cx="35566" cy="24896"/>
            </a:xfrm>
            <a:custGeom>
              <a:rect b="b" l="l" r="r" t="t"/>
              <a:pathLst>
                <a:path extrusionOk="0" h="784" w="112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83"/>
            <p:cNvSpPr/>
            <p:nvPr/>
          </p:nvSpPr>
          <p:spPr>
            <a:xfrm>
              <a:off x="1620138" y="3289043"/>
              <a:ext cx="35566" cy="24928"/>
            </a:xfrm>
            <a:custGeom>
              <a:rect b="b" l="l" r="r" t="t"/>
              <a:pathLst>
                <a:path extrusionOk="0" h="785" w="112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83"/>
            <p:cNvSpPr/>
            <p:nvPr/>
          </p:nvSpPr>
          <p:spPr>
            <a:xfrm>
              <a:off x="1584224" y="3243507"/>
              <a:ext cx="26103" cy="33787"/>
            </a:xfrm>
            <a:custGeom>
              <a:rect b="b" l="l" r="r" t="t"/>
              <a:pathLst>
                <a:path extrusionOk="0" h="1064" w="822">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83"/>
            <p:cNvSpPr/>
            <p:nvPr/>
          </p:nvSpPr>
          <p:spPr>
            <a:xfrm>
              <a:off x="1404617" y="3271197"/>
              <a:ext cx="285859" cy="281349"/>
            </a:xfrm>
            <a:custGeom>
              <a:rect b="b" l="l" r="r" t="t"/>
              <a:pathLst>
                <a:path extrusionOk="0" h="8860" w="9002">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83"/>
            <p:cNvSpPr/>
            <p:nvPr/>
          </p:nvSpPr>
          <p:spPr>
            <a:xfrm>
              <a:off x="1670026" y="3377672"/>
              <a:ext cx="104760" cy="175256"/>
            </a:xfrm>
            <a:custGeom>
              <a:rect b="b" l="l" r="r" t="t"/>
              <a:pathLst>
                <a:path extrusionOk="0" h="5519" w="3299">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2" name="Google Shape;11662;p83"/>
          <p:cNvGrpSpPr/>
          <p:nvPr/>
        </p:nvGrpSpPr>
        <p:grpSpPr>
          <a:xfrm>
            <a:off x="1954741" y="3212419"/>
            <a:ext cx="366389" cy="354481"/>
            <a:chOff x="1954741" y="3212419"/>
            <a:chExt cx="366389" cy="354481"/>
          </a:xfrm>
        </p:grpSpPr>
        <p:sp>
          <p:nvSpPr>
            <p:cNvPr id="11663" name="Google Shape;11663;p83"/>
            <p:cNvSpPr/>
            <p:nvPr/>
          </p:nvSpPr>
          <p:spPr>
            <a:xfrm>
              <a:off x="1964204" y="3212419"/>
              <a:ext cx="356926" cy="354481"/>
            </a:xfrm>
            <a:custGeom>
              <a:rect b="b" l="l" r="r" t="t"/>
              <a:pathLst>
                <a:path extrusionOk="0" h="11163" w="1124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83"/>
            <p:cNvSpPr/>
            <p:nvPr/>
          </p:nvSpPr>
          <p:spPr>
            <a:xfrm>
              <a:off x="2127520" y="3279898"/>
              <a:ext cx="77546" cy="77546"/>
            </a:xfrm>
            <a:custGeom>
              <a:rect b="b" l="l" r="r" t="t"/>
              <a:pathLst>
                <a:path extrusionOk="0" h="2442" w="2442">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83"/>
            <p:cNvSpPr/>
            <p:nvPr/>
          </p:nvSpPr>
          <p:spPr>
            <a:xfrm>
              <a:off x="2202747" y="3365732"/>
              <a:ext cx="38995" cy="38963"/>
            </a:xfrm>
            <a:custGeom>
              <a:rect b="b" l="l" r="r" t="t"/>
              <a:pathLst>
                <a:path extrusionOk="0" h="1227" w="1228">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83"/>
            <p:cNvSpPr/>
            <p:nvPr/>
          </p:nvSpPr>
          <p:spPr>
            <a:xfrm>
              <a:off x="1964553" y="3518473"/>
              <a:ext cx="38995" cy="38614"/>
            </a:xfrm>
            <a:custGeom>
              <a:rect b="b" l="l" r="r" t="t"/>
              <a:pathLst>
                <a:path extrusionOk="0" h="1216" w="1228">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83"/>
            <p:cNvSpPr/>
            <p:nvPr/>
          </p:nvSpPr>
          <p:spPr>
            <a:xfrm>
              <a:off x="2158894" y="3385007"/>
              <a:ext cx="15909" cy="16290"/>
            </a:xfrm>
            <a:custGeom>
              <a:rect b="b" l="l" r="r" t="t"/>
              <a:pathLst>
                <a:path extrusionOk="0" h="513" w="501">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83"/>
            <p:cNvSpPr/>
            <p:nvPr/>
          </p:nvSpPr>
          <p:spPr>
            <a:xfrm>
              <a:off x="1954741" y="3478779"/>
              <a:ext cx="15909" cy="15909"/>
            </a:xfrm>
            <a:custGeom>
              <a:rect b="b" l="l" r="r" t="t"/>
              <a:pathLst>
                <a:path extrusionOk="0" h="501" w="501">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83"/>
            <p:cNvSpPr/>
            <p:nvPr/>
          </p:nvSpPr>
          <p:spPr>
            <a:xfrm>
              <a:off x="2208813" y="3264020"/>
              <a:ext cx="16290" cy="16290"/>
            </a:xfrm>
            <a:custGeom>
              <a:rect b="b" l="l" r="r" t="t"/>
              <a:pathLst>
                <a:path extrusionOk="0" h="513" w="513">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0" name="Google Shape;11670;p83"/>
          <p:cNvGrpSpPr/>
          <p:nvPr/>
        </p:nvGrpSpPr>
        <p:grpSpPr>
          <a:xfrm>
            <a:off x="3043239" y="3215626"/>
            <a:ext cx="366008" cy="348670"/>
            <a:chOff x="3043239" y="3215626"/>
            <a:chExt cx="366008" cy="348670"/>
          </a:xfrm>
        </p:grpSpPr>
        <p:sp>
          <p:nvSpPr>
            <p:cNvPr id="11671" name="Google Shape;11671;p83"/>
            <p:cNvSpPr/>
            <p:nvPr/>
          </p:nvSpPr>
          <p:spPr>
            <a:xfrm>
              <a:off x="3106749" y="3273198"/>
              <a:ext cx="302498" cy="291098"/>
            </a:xfrm>
            <a:custGeom>
              <a:rect b="b" l="l" r="r" t="t"/>
              <a:pathLst>
                <a:path extrusionOk="0" h="9167" w="9526">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83"/>
            <p:cNvSpPr/>
            <p:nvPr/>
          </p:nvSpPr>
          <p:spPr>
            <a:xfrm>
              <a:off x="3043239" y="3215626"/>
              <a:ext cx="209869" cy="255628"/>
            </a:xfrm>
            <a:custGeom>
              <a:rect b="b" l="l" r="r" t="t"/>
              <a:pathLst>
                <a:path extrusionOk="0" h="8050" w="6609">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3" name="Google Shape;11673;p83"/>
          <p:cNvGrpSpPr/>
          <p:nvPr/>
        </p:nvGrpSpPr>
        <p:grpSpPr>
          <a:xfrm>
            <a:off x="4218333" y="3184982"/>
            <a:ext cx="209107" cy="383442"/>
            <a:chOff x="4218333" y="3184982"/>
            <a:chExt cx="209107" cy="383442"/>
          </a:xfrm>
        </p:grpSpPr>
        <p:sp>
          <p:nvSpPr>
            <p:cNvPr id="11674" name="Google Shape;11674;p83"/>
            <p:cNvSpPr/>
            <p:nvPr/>
          </p:nvSpPr>
          <p:spPr>
            <a:xfrm>
              <a:off x="4218333" y="3184982"/>
              <a:ext cx="207963" cy="117652"/>
            </a:xfrm>
            <a:custGeom>
              <a:rect b="b" l="l" r="r" t="t"/>
              <a:pathLst>
                <a:path extrusionOk="0" h="3705" w="6549">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83"/>
            <p:cNvSpPr/>
            <p:nvPr/>
          </p:nvSpPr>
          <p:spPr>
            <a:xfrm>
              <a:off x="4218333" y="3282946"/>
              <a:ext cx="209107" cy="285477"/>
            </a:xfrm>
            <a:custGeom>
              <a:rect b="b" l="l" r="r" t="t"/>
              <a:pathLst>
                <a:path extrusionOk="0" h="8990" w="6585">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76" name="Google Shape;11676;p83"/>
          <p:cNvSpPr/>
          <p:nvPr/>
        </p:nvSpPr>
        <p:spPr>
          <a:xfrm>
            <a:off x="4816819" y="3186157"/>
            <a:ext cx="83230" cy="379536"/>
          </a:xfrm>
          <a:custGeom>
            <a:rect b="b" l="l" r="r" t="t"/>
            <a:pathLst>
              <a:path extrusionOk="0" h="11952" w="2621">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77" name="Google Shape;11677;p83"/>
          <p:cNvGrpSpPr/>
          <p:nvPr/>
        </p:nvGrpSpPr>
        <p:grpSpPr>
          <a:xfrm>
            <a:off x="6896644" y="3216007"/>
            <a:ext cx="322917" cy="347876"/>
            <a:chOff x="6896644" y="3216007"/>
            <a:chExt cx="322917" cy="347876"/>
          </a:xfrm>
        </p:grpSpPr>
        <p:sp>
          <p:nvSpPr>
            <p:cNvPr id="11678" name="Google Shape;11678;p83"/>
            <p:cNvSpPr/>
            <p:nvPr/>
          </p:nvSpPr>
          <p:spPr>
            <a:xfrm>
              <a:off x="6896644" y="3216007"/>
              <a:ext cx="301387" cy="347876"/>
            </a:xfrm>
            <a:custGeom>
              <a:rect b="b" l="l" r="r" t="t"/>
              <a:pathLst>
                <a:path extrusionOk="0" h="10955" w="9491">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83"/>
            <p:cNvSpPr/>
            <p:nvPr/>
          </p:nvSpPr>
          <p:spPr>
            <a:xfrm>
              <a:off x="6954883" y="3306382"/>
              <a:ext cx="42012" cy="41980"/>
            </a:xfrm>
            <a:custGeom>
              <a:rect b="b" l="l" r="r" t="t"/>
              <a:pathLst>
                <a:path extrusionOk="0" h="1322" w="1323">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83"/>
            <p:cNvSpPr/>
            <p:nvPr/>
          </p:nvSpPr>
          <p:spPr>
            <a:xfrm>
              <a:off x="7013122" y="3306382"/>
              <a:ext cx="32168" cy="10225"/>
            </a:xfrm>
            <a:custGeom>
              <a:rect b="b" l="l" r="r" t="t"/>
              <a:pathLst>
                <a:path extrusionOk="0" h="322" w="1013">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83"/>
            <p:cNvSpPr/>
            <p:nvPr/>
          </p:nvSpPr>
          <p:spPr>
            <a:xfrm>
              <a:off x="7013471" y="3333596"/>
              <a:ext cx="105903" cy="10606"/>
            </a:xfrm>
            <a:custGeom>
              <a:rect b="b" l="l" r="r" t="t"/>
              <a:pathLst>
                <a:path extrusionOk="0" h="334" w="3335">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83"/>
            <p:cNvSpPr/>
            <p:nvPr/>
          </p:nvSpPr>
          <p:spPr>
            <a:xfrm>
              <a:off x="6966982" y="3375576"/>
              <a:ext cx="63923" cy="10606"/>
            </a:xfrm>
            <a:custGeom>
              <a:rect b="b" l="l" r="r" t="t"/>
              <a:pathLst>
                <a:path extrusionOk="0" h="334" w="2013">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83"/>
            <p:cNvSpPr/>
            <p:nvPr/>
          </p:nvSpPr>
          <p:spPr>
            <a:xfrm>
              <a:off x="6928781" y="3524157"/>
              <a:ext cx="52237" cy="10225"/>
            </a:xfrm>
            <a:custGeom>
              <a:rect b="b" l="l" r="r" t="t"/>
              <a:pathLst>
                <a:path extrusionOk="0" h="322" w="1645">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83"/>
            <p:cNvSpPr/>
            <p:nvPr/>
          </p:nvSpPr>
          <p:spPr>
            <a:xfrm>
              <a:off x="6945420" y="3314701"/>
              <a:ext cx="274141" cy="248800"/>
            </a:xfrm>
            <a:custGeom>
              <a:rect b="b" l="l" r="r" t="t"/>
              <a:pathLst>
                <a:path extrusionOk="0" h="7835" w="8633">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5" name="Google Shape;11685;p83"/>
          <p:cNvGrpSpPr/>
          <p:nvPr/>
        </p:nvGrpSpPr>
        <p:grpSpPr>
          <a:xfrm>
            <a:off x="7429366" y="3223183"/>
            <a:ext cx="334634" cy="333904"/>
            <a:chOff x="7429366" y="3223183"/>
            <a:chExt cx="334634" cy="333904"/>
          </a:xfrm>
        </p:grpSpPr>
        <p:sp>
          <p:nvSpPr>
            <p:cNvPr id="11686" name="Google Shape;11686;p83"/>
            <p:cNvSpPr/>
            <p:nvPr/>
          </p:nvSpPr>
          <p:spPr>
            <a:xfrm>
              <a:off x="7429366" y="3223183"/>
              <a:ext cx="334634" cy="333904"/>
            </a:xfrm>
            <a:custGeom>
              <a:rect b="b" l="l" r="r" t="t"/>
              <a:pathLst>
                <a:path extrusionOk="0" h="10515" w="10538">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83"/>
            <p:cNvSpPr/>
            <p:nvPr/>
          </p:nvSpPr>
          <p:spPr>
            <a:xfrm>
              <a:off x="7613514" y="3251541"/>
              <a:ext cx="74878" cy="74529"/>
            </a:xfrm>
            <a:custGeom>
              <a:rect b="b" l="l" r="r" t="t"/>
              <a:pathLst>
                <a:path extrusionOk="0" h="2347" w="2358">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88" name="Google Shape;11688;p83"/>
          <p:cNvSpPr/>
          <p:nvPr/>
        </p:nvSpPr>
        <p:spPr>
          <a:xfrm>
            <a:off x="8079296" y="3207306"/>
            <a:ext cx="229906" cy="364135"/>
          </a:xfrm>
          <a:custGeom>
            <a:rect b="b" l="l" r="r" t="t"/>
            <a:pathLst>
              <a:path extrusionOk="0" h="11467" w="724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89" name="Google Shape;11689;p83"/>
          <p:cNvGrpSpPr/>
          <p:nvPr/>
        </p:nvGrpSpPr>
        <p:grpSpPr>
          <a:xfrm>
            <a:off x="5216456" y="3725484"/>
            <a:ext cx="356196" cy="265631"/>
            <a:chOff x="5216456" y="3725484"/>
            <a:chExt cx="356196" cy="265631"/>
          </a:xfrm>
        </p:grpSpPr>
        <p:sp>
          <p:nvSpPr>
            <p:cNvPr id="11690" name="Google Shape;11690;p83"/>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83"/>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2" name="Google Shape;11692;p83"/>
          <p:cNvGrpSpPr/>
          <p:nvPr/>
        </p:nvGrpSpPr>
        <p:grpSpPr>
          <a:xfrm>
            <a:off x="6849393" y="3733994"/>
            <a:ext cx="355053" cy="248038"/>
            <a:chOff x="6849393" y="3733994"/>
            <a:chExt cx="355053" cy="248038"/>
          </a:xfrm>
        </p:grpSpPr>
        <p:sp>
          <p:nvSpPr>
            <p:cNvPr id="11693" name="Google Shape;11693;p83"/>
            <p:cNvSpPr/>
            <p:nvPr/>
          </p:nvSpPr>
          <p:spPr>
            <a:xfrm>
              <a:off x="6849393" y="3733994"/>
              <a:ext cx="355053" cy="248038"/>
            </a:xfrm>
            <a:custGeom>
              <a:rect b="b" l="l" r="r" t="t"/>
              <a:pathLst>
                <a:path extrusionOk="0" h="7811" w="11181">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83"/>
            <p:cNvSpPr/>
            <p:nvPr/>
          </p:nvSpPr>
          <p:spPr>
            <a:xfrm>
              <a:off x="7080411" y="3758192"/>
              <a:ext cx="100219" cy="129687"/>
            </a:xfrm>
            <a:custGeom>
              <a:rect b="b" l="l" r="r" t="t"/>
              <a:pathLst>
                <a:path extrusionOk="0" h="4084" w="3156">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83"/>
            <p:cNvSpPr/>
            <p:nvPr/>
          </p:nvSpPr>
          <p:spPr>
            <a:xfrm>
              <a:off x="6873209" y="3757811"/>
              <a:ext cx="100219" cy="130068"/>
            </a:xfrm>
            <a:custGeom>
              <a:rect b="b" l="l" r="r" t="t"/>
              <a:pathLst>
                <a:path extrusionOk="0" h="4096" w="3156">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83"/>
            <p:cNvSpPr/>
            <p:nvPr/>
          </p:nvSpPr>
          <p:spPr>
            <a:xfrm>
              <a:off x="6962060" y="3758192"/>
              <a:ext cx="129338" cy="129338"/>
            </a:xfrm>
            <a:custGeom>
              <a:rect b="b" l="l" r="r" t="t"/>
              <a:pathLst>
                <a:path extrusionOk="0" h="4073" w="4073">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83"/>
            <p:cNvSpPr/>
            <p:nvPr/>
          </p:nvSpPr>
          <p:spPr>
            <a:xfrm>
              <a:off x="6997244" y="3781627"/>
              <a:ext cx="59382" cy="82436"/>
            </a:xfrm>
            <a:custGeom>
              <a:rect b="b" l="l" r="r" t="t"/>
              <a:pathLst>
                <a:path extrusionOk="0" h="2596" w="187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8" name="Google Shape;11698;p83"/>
          <p:cNvGrpSpPr/>
          <p:nvPr/>
        </p:nvGrpSpPr>
        <p:grpSpPr>
          <a:xfrm>
            <a:off x="7918997" y="3714687"/>
            <a:ext cx="392111" cy="280206"/>
            <a:chOff x="7918997" y="3714687"/>
            <a:chExt cx="392111" cy="280206"/>
          </a:xfrm>
        </p:grpSpPr>
        <p:sp>
          <p:nvSpPr>
            <p:cNvPr id="11699" name="Google Shape;11699;p83"/>
            <p:cNvSpPr/>
            <p:nvPr/>
          </p:nvSpPr>
          <p:spPr>
            <a:xfrm>
              <a:off x="7918997" y="3781246"/>
              <a:ext cx="309675" cy="213648"/>
            </a:xfrm>
            <a:custGeom>
              <a:rect b="b" l="l" r="r" t="t"/>
              <a:pathLst>
                <a:path extrusionOk="0" h="6728" w="9752">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83"/>
            <p:cNvSpPr/>
            <p:nvPr/>
          </p:nvSpPr>
          <p:spPr>
            <a:xfrm>
              <a:off x="8080439" y="3862920"/>
              <a:ext cx="68083" cy="68083"/>
            </a:xfrm>
            <a:custGeom>
              <a:rect b="b" l="l" r="r" t="t"/>
              <a:pathLst>
                <a:path extrusionOk="0" h="2144" w="2144">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83"/>
            <p:cNvSpPr/>
            <p:nvPr/>
          </p:nvSpPr>
          <p:spPr>
            <a:xfrm>
              <a:off x="8000290" y="3885593"/>
              <a:ext cx="45410" cy="45410"/>
            </a:xfrm>
            <a:custGeom>
              <a:rect b="b" l="l" r="r" t="t"/>
              <a:pathLst>
                <a:path extrusionOk="0" h="1430" w="143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83"/>
            <p:cNvSpPr/>
            <p:nvPr/>
          </p:nvSpPr>
          <p:spPr>
            <a:xfrm>
              <a:off x="8006323" y="3714687"/>
              <a:ext cx="304784" cy="277920"/>
            </a:xfrm>
            <a:custGeom>
              <a:rect b="b" l="l" r="r" t="t"/>
              <a:pathLst>
                <a:path extrusionOk="0" h="8752" w="9598">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83"/>
            <p:cNvSpPr/>
            <p:nvPr/>
          </p:nvSpPr>
          <p:spPr>
            <a:xfrm>
              <a:off x="8183643" y="3885593"/>
              <a:ext cx="45410" cy="45410"/>
            </a:xfrm>
            <a:custGeom>
              <a:rect b="b" l="l" r="r" t="t"/>
              <a:pathLst>
                <a:path extrusionOk="0" h="1430" w="143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04" name="Google Shape;11704;p83"/>
          <p:cNvSpPr/>
          <p:nvPr/>
        </p:nvSpPr>
        <p:spPr>
          <a:xfrm>
            <a:off x="867354" y="3694364"/>
            <a:ext cx="355434" cy="326981"/>
          </a:xfrm>
          <a:custGeom>
            <a:rect b="b" l="l" r="r" t="t"/>
            <a:pathLst>
              <a:path extrusionOk="0" h="10297" w="11193">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05" name="Google Shape;11705;p83"/>
          <p:cNvGrpSpPr/>
          <p:nvPr/>
        </p:nvGrpSpPr>
        <p:grpSpPr>
          <a:xfrm>
            <a:off x="1408777" y="3680964"/>
            <a:ext cx="357720" cy="355148"/>
            <a:chOff x="1408777" y="3680964"/>
            <a:chExt cx="357720" cy="355148"/>
          </a:xfrm>
        </p:grpSpPr>
        <p:sp>
          <p:nvSpPr>
            <p:cNvPr id="11706" name="Google Shape;11706;p83"/>
            <p:cNvSpPr/>
            <p:nvPr/>
          </p:nvSpPr>
          <p:spPr>
            <a:xfrm>
              <a:off x="1510488"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83"/>
            <p:cNvSpPr/>
            <p:nvPr/>
          </p:nvSpPr>
          <p:spPr>
            <a:xfrm>
              <a:off x="1627315"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83"/>
            <p:cNvSpPr/>
            <p:nvPr/>
          </p:nvSpPr>
          <p:spPr>
            <a:xfrm>
              <a:off x="1525604" y="3908806"/>
              <a:ext cx="123305" cy="33152"/>
            </a:xfrm>
            <a:custGeom>
              <a:rect b="b" l="l" r="r" t="t"/>
              <a:pathLst>
                <a:path extrusionOk="0" h="1044" w="3883">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83"/>
            <p:cNvSpPr/>
            <p:nvPr/>
          </p:nvSpPr>
          <p:spPr>
            <a:xfrm>
              <a:off x="1408777" y="3680964"/>
              <a:ext cx="298338" cy="296528"/>
            </a:xfrm>
            <a:custGeom>
              <a:rect b="b" l="l" r="r" t="t"/>
              <a:pathLst>
                <a:path extrusionOk="0" h="9338" w="9395">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83"/>
            <p:cNvSpPr/>
            <p:nvPr/>
          </p:nvSpPr>
          <p:spPr>
            <a:xfrm>
              <a:off x="1468508" y="3739075"/>
              <a:ext cx="297989" cy="297036"/>
            </a:xfrm>
            <a:custGeom>
              <a:rect b="b" l="l" r="r" t="t"/>
              <a:pathLst>
                <a:path extrusionOk="0" h="9354" w="9384">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1" name="Google Shape;11711;p83"/>
          <p:cNvGrpSpPr/>
          <p:nvPr/>
        </p:nvGrpSpPr>
        <p:grpSpPr>
          <a:xfrm>
            <a:off x="1952836" y="3680964"/>
            <a:ext cx="357720" cy="355148"/>
            <a:chOff x="1952836" y="3680964"/>
            <a:chExt cx="357720" cy="355148"/>
          </a:xfrm>
        </p:grpSpPr>
        <p:sp>
          <p:nvSpPr>
            <p:cNvPr id="11712" name="Google Shape;11712;p83"/>
            <p:cNvSpPr/>
            <p:nvPr/>
          </p:nvSpPr>
          <p:spPr>
            <a:xfrm>
              <a:off x="2054166" y="3814144"/>
              <a:ext cx="38233" cy="49188"/>
            </a:xfrm>
            <a:custGeom>
              <a:rect b="b" l="l" r="r" t="t"/>
              <a:pathLst>
                <a:path extrusionOk="0" h="1549" w="1204">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83"/>
            <p:cNvSpPr/>
            <p:nvPr/>
          </p:nvSpPr>
          <p:spPr>
            <a:xfrm>
              <a:off x="2170992" y="3814144"/>
              <a:ext cx="37852" cy="49188"/>
            </a:xfrm>
            <a:custGeom>
              <a:rect b="b" l="l" r="r" t="t"/>
              <a:pathLst>
                <a:path extrusionOk="0" h="1549" w="1192">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83"/>
            <p:cNvSpPr/>
            <p:nvPr/>
          </p:nvSpPr>
          <p:spPr>
            <a:xfrm>
              <a:off x="2070043" y="3908647"/>
              <a:ext cx="122924" cy="33311"/>
            </a:xfrm>
            <a:custGeom>
              <a:rect b="b" l="l" r="r" t="t"/>
              <a:pathLst>
                <a:path extrusionOk="0" h="1049" w="3871">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83"/>
            <p:cNvSpPr/>
            <p:nvPr/>
          </p:nvSpPr>
          <p:spPr>
            <a:xfrm>
              <a:off x="1952836" y="3680964"/>
              <a:ext cx="298338" cy="296528"/>
            </a:xfrm>
            <a:custGeom>
              <a:rect b="b" l="l" r="r" t="t"/>
              <a:pathLst>
                <a:path extrusionOk="0" h="9338" w="9395">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83"/>
            <p:cNvSpPr/>
            <p:nvPr/>
          </p:nvSpPr>
          <p:spPr>
            <a:xfrm>
              <a:off x="2012217" y="3739075"/>
              <a:ext cx="298338" cy="297036"/>
            </a:xfrm>
            <a:custGeom>
              <a:rect b="b" l="l" r="r" t="t"/>
              <a:pathLst>
                <a:path extrusionOk="0" h="9354" w="9395">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7" name="Google Shape;11717;p83"/>
          <p:cNvGrpSpPr/>
          <p:nvPr/>
        </p:nvGrpSpPr>
        <p:grpSpPr>
          <a:xfrm>
            <a:off x="2496894" y="3680964"/>
            <a:ext cx="357720" cy="355148"/>
            <a:chOff x="2496894" y="3680964"/>
            <a:chExt cx="357720" cy="355148"/>
          </a:xfrm>
        </p:grpSpPr>
        <p:sp>
          <p:nvSpPr>
            <p:cNvPr id="11718" name="Google Shape;11718;p83"/>
            <p:cNvSpPr/>
            <p:nvPr/>
          </p:nvSpPr>
          <p:spPr>
            <a:xfrm>
              <a:off x="2598224"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83"/>
            <p:cNvSpPr/>
            <p:nvPr/>
          </p:nvSpPr>
          <p:spPr>
            <a:xfrm>
              <a:off x="2715051"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83"/>
            <p:cNvSpPr/>
            <p:nvPr/>
          </p:nvSpPr>
          <p:spPr>
            <a:xfrm>
              <a:off x="2496894" y="3680964"/>
              <a:ext cx="297989" cy="296528"/>
            </a:xfrm>
            <a:custGeom>
              <a:rect b="b" l="l" r="r" t="t"/>
              <a:pathLst>
                <a:path extrusionOk="0" h="9338" w="9384">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83"/>
            <p:cNvSpPr/>
            <p:nvPr/>
          </p:nvSpPr>
          <p:spPr>
            <a:xfrm>
              <a:off x="2555895" y="3739075"/>
              <a:ext cx="298719" cy="297036"/>
            </a:xfrm>
            <a:custGeom>
              <a:rect b="b" l="l" r="r" t="t"/>
              <a:pathLst>
                <a:path extrusionOk="0" h="9354" w="9407">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83"/>
            <p:cNvSpPr/>
            <p:nvPr/>
          </p:nvSpPr>
          <p:spPr>
            <a:xfrm>
              <a:off x="2569867" y="3875336"/>
              <a:ext cx="211393" cy="99139"/>
            </a:xfrm>
            <a:custGeom>
              <a:rect b="b" l="l" r="r" t="t"/>
              <a:pathLst>
                <a:path extrusionOk="0" h="3122" w="6657">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3" name="Google Shape;11723;p83"/>
          <p:cNvGrpSpPr/>
          <p:nvPr/>
        </p:nvGrpSpPr>
        <p:grpSpPr>
          <a:xfrm>
            <a:off x="3040984" y="3681059"/>
            <a:ext cx="356164" cy="355815"/>
            <a:chOff x="3040984" y="3681059"/>
            <a:chExt cx="356164" cy="355815"/>
          </a:xfrm>
        </p:grpSpPr>
        <p:sp>
          <p:nvSpPr>
            <p:cNvPr id="11724" name="Google Shape;11724;p83"/>
            <p:cNvSpPr/>
            <p:nvPr/>
          </p:nvSpPr>
          <p:spPr>
            <a:xfrm>
              <a:off x="3040984" y="3681059"/>
              <a:ext cx="356164" cy="355815"/>
            </a:xfrm>
            <a:custGeom>
              <a:rect b="b" l="l" r="r" t="t"/>
              <a:pathLst>
                <a:path extrusionOk="0" h="11205" w="11216">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83"/>
            <p:cNvSpPr/>
            <p:nvPr/>
          </p:nvSpPr>
          <p:spPr>
            <a:xfrm>
              <a:off x="3183120" y="3921508"/>
              <a:ext cx="59414" cy="59382"/>
            </a:xfrm>
            <a:custGeom>
              <a:rect b="b" l="l" r="r" t="t"/>
              <a:pathLst>
                <a:path extrusionOk="0" h="1870" w="1871">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83"/>
            <p:cNvSpPr/>
            <p:nvPr/>
          </p:nvSpPr>
          <p:spPr>
            <a:xfrm>
              <a:off x="3149110" y="3735868"/>
              <a:ext cx="141056" cy="174716"/>
            </a:xfrm>
            <a:custGeom>
              <a:rect b="b" l="l" r="r" t="t"/>
              <a:pathLst>
                <a:path extrusionOk="0" h="5502" w="4442">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7" name="Google Shape;11727;p83"/>
          <p:cNvGrpSpPr/>
          <p:nvPr/>
        </p:nvGrpSpPr>
        <p:grpSpPr>
          <a:xfrm>
            <a:off x="3584280" y="3699191"/>
            <a:ext cx="358069" cy="317995"/>
            <a:chOff x="3584280" y="3699191"/>
            <a:chExt cx="358069" cy="317995"/>
          </a:xfrm>
        </p:grpSpPr>
        <p:sp>
          <p:nvSpPr>
            <p:cNvPr id="11728" name="Google Shape;11728;p83"/>
            <p:cNvSpPr/>
            <p:nvPr/>
          </p:nvSpPr>
          <p:spPr>
            <a:xfrm>
              <a:off x="3584280" y="3699191"/>
              <a:ext cx="358069" cy="317995"/>
            </a:xfrm>
            <a:custGeom>
              <a:rect b="b" l="l" r="r" t="t"/>
              <a:pathLst>
                <a:path extrusionOk="0" h="10014" w="11276">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83"/>
            <p:cNvSpPr/>
            <p:nvPr/>
          </p:nvSpPr>
          <p:spPr>
            <a:xfrm>
              <a:off x="3613400" y="3727167"/>
              <a:ext cx="299831" cy="261661"/>
            </a:xfrm>
            <a:custGeom>
              <a:rect b="b" l="l" r="r" t="t"/>
              <a:pathLst>
                <a:path extrusionOk="0" h="8240" w="9442">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83"/>
            <p:cNvSpPr/>
            <p:nvPr/>
          </p:nvSpPr>
          <p:spPr>
            <a:xfrm>
              <a:off x="3735879" y="3910171"/>
              <a:ext cx="54873" cy="54841"/>
            </a:xfrm>
            <a:custGeom>
              <a:rect b="b" l="l" r="r" t="t"/>
              <a:pathLst>
                <a:path extrusionOk="0" h="1727" w="1728">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83"/>
            <p:cNvSpPr/>
            <p:nvPr/>
          </p:nvSpPr>
          <p:spPr>
            <a:xfrm>
              <a:off x="3738896" y="3788422"/>
              <a:ext cx="49188" cy="114604"/>
            </a:xfrm>
            <a:custGeom>
              <a:rect b="b" l="l" r="r" t="t"/>
              <a:pathLst>
                <a:path extrusionOk="0" h="3609" w="1549">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2" name="Google Shape;11732;p83"/>
          <p:cNvGrpSpPr/>
          <p:nvPr/>
        </p:nvGrpSpPr>
        <p:grpSpPr>
          <a:xfrm>
            <a:off x="4129482" y="3681059"/>
            <a:ext cx="355402" cy="354291"/>
            <a:chOff x="4129482" y="3681059"/>
            <a:chExt cx="355402" cy="354291"/>
          </a:xfrm>
        </p:grpSpPr>
        <p:sp>
          <p:nvSpPr>
            <p:cNvPr id="11733" name="Google Shape;11733;p83"/>
            <p:cNvSpPr/>
            <p:nvPr/>
          </p:nvSpPr>
          <p:spPr>
            <a:xfrm>
              <a:off x="4313979" y="3719578"/>
              <a:ext cx="133117" cy="225016"/>
            </a:xfrm>
            <a:custGeom>
              <a:rect b="b" l="l" r="r" t="t"/>
              <a:pathLst>
                <a:path extrusionOk="0" h="7086" w="4192">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83"/>
            <p:cNvSpPr/>
            <p:nvPr/>
          </p:nvSpPr>
          <p:spPr>
            <a:xfrm>
              <a:off x="4220968" y="3719197"/>
              <a:ext cx="106284" cy="132387"/>
            </a:xfrm>
            <a:custGeom>
              <a:rect b="b" l="l" r="r" t="t"/>
              <a:pathLst>
                <a:path extrusionOk="0" h="4169" w="3347">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83"/>
            <p:cNvSpPr/>
            <p:nvPr/>
          </p:nvSpPr>
          <p:spPr>
            <a:xfrm>
              <a:off x="4167270" y="3772545"/>
              <a:ext cx="226127" cy="225746"/>
            </a:xfrm>
            <a:custGeom>
              <a:rect b="b" l="l" r="r" t="t"/>
              <a:pathLst>
                <a:path extrusionOk="0" h="7109" w="7121">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83"/>
            <p:cNvSpPr/>
            <p:nvPr/>
          </p:nvSpPr>
          <p:spPr>
            <a:xfrm>
              <a:off x="4129482" y="3681059"/>
              <a:ext cx="355402" cy="354291"/>
            </a:xfrm>
            <a:custGeom>
              <a:rect b="b" l="l" r="r" t="t"/>
              <a:pathLst>
                <a:path extrusionOk="0" h="11157" w="11192">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7" name="Google Shape;11737;p83"/>
          <p:cNvGrpSpPr/>
          <p:nvPr/>
        </p:nvGrpSpPr>
        <p:grpSpPr>
          <a:xfrm>
            <a:off x="4673540" y="3680297"/>
            <a:ext cx="355434" cy="355815"/>
            <a:chOff x="4673540" y="3680297"/>
            <a:chExt cx="355434" cy="355815"/>
          </a:xfrm>
        </p:grpSpPr>
        <p:sp>
          <p:nvSpPr>
            <p:cNvPr id="11738" name="Google Shape;11738;p83"/>
            <p:cNvSpPr/>
            <p:nvPr/>
          </p:nvSpPr>
          <p:spPr>
            <a:xfrm>
              <a:off x="4673540" y="3680297"/>
              <a:ext cx="355434" cy="355815"/>
            </a:xfrm>
            <a:custGeom>
              <a:rect b="b" l="l" r="r" t="t"/>
              <a:pathLst>
                <a:path extrusionOk="0" h="11205" w="11193">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83"/>
            <p:cNvSpPr/>
            <p:nvPr/>
          </p:nvSpPr>
          <p:spPr>
            <a:xfrm>
              <a:off x="4805864" y="3736630"/>
              <a:ext cx="93042" cy="92661"/>
            </a:xfrm>
            <a:custGeom>
              <a:rect b="b" l="l" r="r" t="t"/>
              <a:pathLst>
                <a:path extrusionOk="0" h="2918" w="293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83"/>
            <p:cNvSpPr/>
            <p:nvPr/>
          </p:nvSpPr>
          <p:spPr>
            <a:xfrm>
              <a:off x="4779380" y="3841358"/>
              <a:ext cx="143723" cy="138801"/>
            </a:xfrm>
            <a:custGeom>
              <a:rect b="b" l="l" r="r" t="t"/>
              <a:pathLst>
                <a:path extrusionOk="0" h="4371" w="4526">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1" name="Google Shape;11741;p83"/>
          <p:cNvGrpSpPr/>
          <p:nvPr/>
        </p:nvGrpSpPr>
        <p:grpSpPr>
          <a:xfrm>
            <a:off x="5779408" y="3699191"/>
            <a:ext cx="317645" cy="318757"/>
            <a:chOff x="5779408" y="3699191"/>
            <a:chExt cx="317645" cy="318757"/>
          </a:xfrm>
        </p:grpSpPr>
        <p:sp>
          <p:nvSpPr>
            <p:cNvPr id="11742" name="Google Shape;11742;p83"/>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83"/>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44" name="Google Shape;11744;p83"/>
          <p:cNvSpPr/>
          <p:nvPr/>
        </p:nvSpPr>
        <p:spPr>
          <a:xfrm>
            <a:off x="6304573" y="3694459"/>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45" name="Google Shape;11745;p83"/>
          <p:cNvGrpSpPr/>
          <p:nvPr/>
        </p:nvGrpSpPr>
        <p:grpSpPr>
          <a:xfrm>
            <a:off x="7390435" y="3680868"/>
            <a:ext cx="372073" cy="355243"/>
            <a:chOff x="7390435" y="3680868"/>
            <a:chExt cx="372073" cy="355243"/>
          </a:xfrm>
        </p:grpSpPr>
        <p:sp>
          <p:nvSpPr>
            <p:cNvPr id="11746" name="Google Shape;11746;p83"/>
            <p:cNvSpPr/>
            <p:nvPr/>
          </p:nvSpPr>
          <p:spPr>
            <a:xfrm>
              <a:off x="7390435" y="3744950"/>
              <a:ext cx="294178" cy="291162"/>
            </a:xfrm>
            <a:custGeom>
              <a:rect b="b" l="l" r="r" t="t"/>
              <a:pathLst>
                <a:path extrusionOk="0" h="9169" w="9264">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83"/>
            <p:cNvSpPr/>
            <p:nvPr/>
          </p:nvSpPr>
          <p:spPr>
            <a:xfrm>
              <a:off x="7408948" y="3772259"/>
              <a:ext cx="259407" cy="236257"/>
            </a:xfrm>
            <a:custGeom>
              <a:rect b="b" l="l" r="r" t="t"/>
              <a:pathLst>
                <a:path extrusionOk="0" h="7440" w="8169">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83"/>
            <p:cNvSpPr/>
            <p:nvPr/>
          </p:nvSpPr>
          <p:spPr>
            <a:xfrm>
              <a:off x="7487986" y="3680868"/>
              <a:ext cx="274522" cy="259565"/>
            </a:xfrm>
            <a:custGeom>
              <a:rect b="b" l="l" r="r" t="t"/>
              <a:pathLst>
                <a:path extrusionOk="0" h="8174" w="8645">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83"/>
            <p:cNvSpPr/>
            <p:nvPr/>
          </p:nvSpPr>
          <p:spPr>
            <a:xfrm>
              <a:off x="7691758" y="3789502"/>
              <a:ext cx="34073" cy="102918"/>
            </a:xfrm>
            <a:custGeom>
              <a:rect b="b" l="l" r="r" t="t"/>
              <a:pathLst>
                <a:path extrusionOk="0" h="3241" w="1073">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83"/>
            <p:cNvSpPr/>
            <p:nvPr/>
          </p:nvSpPr>
          <p:spPr>
            <a:xfrm>
              <a:off x="7536000" y="3708082"/>
              <a:ext cx="173192" cy="72052"/>
            </a:xfrm>
            <a:custGeom>
              <a:rect b="b" l="l" r="r" t="t"/>
              <a:pathLst>
                <a:path extrusionOk="0" h="2269" w="5454">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83"/>
            <p:cNvSpPr/>
            <p:nvPr/>
          </p:nvSpPr>
          <p:spPr>
            <a:xfrm>
              <a:off x="7501228" y="3819415"/>
              <a:ext cx="75640" cy="141437"/>
            </a:xfrm>
            <a:custGeom>
              <a:rect b="b" l="l" r="r" t="t"/>
              <a:pathLst>
                <a:path extrusionOk="0" h="4454" w="2382">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2" name="Google Shape;11752;p83"/>
          <p:cNvGrpSpPr/>
          <p:nvPr/>
        </p:nvGrpSpPr>
        <p:grpSpPr>
          <a:xfrm>
            <a:off x="1421638" y="4125629"/>
            <a:ext cx="374709" cy="374010"/>
            <a:chOff x="1421638" y="4125629"/>
            <a:chExt cx="374709" cy="374010"/>
          </a:xfrm>
        </p:grpSpPr>
        <p:sp>
          <p:nvSpPr>
            <p:cNvPr id="11753" name="Google Shape;11753;p83"/>
            <p:cNvSpPr/>
            <p:nvPr/>
          </p:nvSpPr>
          <p:spPr>
            <a:xfrm>
              <a:off x="1421638" y="4265954"/>
              <a:ext cx="374709" cy="233685"/>
            </a:xfrm>
            <a:custGeom>
              <a:rect b="b" l="l" r="r" t="t"/>
              <a:pathLst>
                <a:path extrusionOk="0" h="7359" w="1180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83"/>
            <p:cNvSpPr/>
            <p:nvPr/>
          </p:nvSpPr>
          <p:spPr>
            <a:xfrm>
              <a:off x="1428052" y="4125629"/>
              <a:ext cx="356958" cy="215585"/>
            </a:xfrm>
            <a:custGeom>
              <a:rect b="b" l="l" r="r" t="t"/>
              <a:pathLst>
                <a:path extrusionOk="0" h="6789" w="11241">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5" name="Google Shape;11755;p83"/>
          <p:cNvGrpSpPr/>
          <p:nvPr/>
        </p:nvGrpSpPr>
        <p:grpSpPr>
          <a:xfrm>
            <a:off x="1973254" y="4156304"/>
            <a:ext cx="357720" cy="342192"/>
            <a:chOff x="1973254" y="4156304"/>
            <a:chExt cx="357720" cy="342192"/>
          </a:xfrm>
        </p:grpSpPr>
        <p:sp>
          <p:nvSpPr>
            <p:cNvPr id="11756" name="Google Shape;11756;p83"/>
            <p:cNvSpPr/>
            <p:nvPr/>
          </p:nvSpPr>
          <p:spPr>
            <a:xfrm>
              <a:off x="2129044" y="4156304"/>
              <a:ext cx="18926" cy="97964"/>
            </a:xfrm>
            <a:custGeom>
              <a:rect b="b" l="l" r="r" t="t"/>
              <a:pathLst>
                <a:path extrusionOk="0" h="3085" w="596">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83"/>
            <p:cNvSpPr/>
            <p:nvPr/>
          </p:nvSpPr>
          <p:spPr>
            <a:xfrm>
              <a:off x="2174771" y="4156304"/>
              <a:ext cx="18958" cy="97964"/>
            </a:xfrm>
            <a:custGeom>
              <a:rect b="b" l="l" r="r" t="t"/>
              <a:pathLst>
                <a:path extrusionOk="0" h="3085" w="597">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83"/>
            <p:cNvSpPr/>
            <p:nvPr/>
          </p:nvSpPr>
          <p:spPr>
            <a:xfrm>
              <a:off x="1992529" y="4460644"/>
              <a:ext cx="338445" cy="37852"/>
            </a:xfrm>
            <a:custGeom>
              <a:rect b="b" l="l" r="r" t="t"/>
              <a:pathLst>
                <a:path extrusionOk="0" h="1192" w="10658">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83"/>
            <p:cNvSpPr/>
            <p:nvPr/>
          </p:nvSpPr>
          <p:spPr>
            <a:xfrm>
              <a:off x="1996340" y="4288627"/>
              <a:ext cx="60525" cy="69226"/>
            </a:xfrm>
            <a:custGeom>
              <a:rect b="b" l="l" r="r" t="t"/>
              <a:pathLst>
                <a:path extrusionOk="0" h="2180" w="1906">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83"/>
            <p:cNvSpPr/>
            <p:nvPr/>
          </p:nvSpPr>
          <p:spPr>
            <a:xfrm>
              <a:off x="1973254" y="4265954"/>
              <a:ext cx="306658" cy="184147"/>
            </a:xfrm>
            <a:custGeom>
              <a:rect b="b" l="l" r="r" t="t"/>
              <a:pathLst>
                <a:path extrusionOk="0" h="5799" w="9657">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83"/>
            <p:cNvSpPr/>
            <p:nvPr/>
          </p:nvSpPr>
          <p:spPr>
            <a:xfrm>
              <a:off x="2155877" y="4319620"/>
              <a:ext cx="93423" cy="99488"/>
            </a:xfrm>
            <a:custGeom>
              <a:rect b="b" l="l" r="r" t="t"/>
              <a:pathLst>
                <a:path extrusionOk="0" h="3133" w="2942">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2" name="Google Shape;11762;p83"/>
          <p:cNvGrpSpPr/>
          <p:nvPr/>
        </p:nvGrpSpPr>
        <p:grpSpPr>
          <a:xfrm>
            <a:off x="2523759" y="4135505"/>
            <a:ext cx="341049" cy="340318"/>
            <a:chOff x="2523759" y="4135505"/>
            <a:chExt cx="341049" cy="340318"/>
          </a:xfrm>
        </p:grpSpPr>
        <p:sp>
          <p:nvSpPr>
            <p:cNvPr id="11763" name="Google Shape;11763;p83"/>
            <p:cNvSpPr/>
            <p:nvPr/>
          </p:nvSpPr>
          <p:spPr>
            <a:xfrm>
              <a:off x="2523759" y="4135505"/>
              <a:ext cx="341049" cy="340318"/>
            </a:xfrm>
            <a:custGeom>
              <a:rect b="b" l="l" r="r" t="t"/>
              <a:pathLst>
                <a:path extrusionOk="0" h="10717" w="1074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83"/>
            <p:cNvSpPr/>
            <p:nvPr/>
          </p:nvSpPr>
          <p:spPr>
            <a:xfrm>
              <a:off x="2561547" y="4278815"/>
              <a:ext cx="36709" cy="37058"/>
            </a:xfrm>
            <a:custGeom>
              <a:rect b="b" l="l" r="r" t="t"/>
              <a:pathLst>
                <a:path extrusionOk="0" h="1167" w="1156">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5" name="Google Shape;11765;p83"/>
          <p:cNvGrpSpPr/>
          <p:nvPr/>
        </p:nvGrpSpPr>
        <p:grpSpPr>
          <a:xfrm>
            <a:off x="3040603" y="4130360"/>
            <a:ext cx="392079" cy="350353"/>
            <a:chOff x="3040603" y="4130360"/>
            <a:chExt cx="392079" cy="350353"/>
          </a:xfrm>
        </p:grpSpPr>
        <p:sp>
          <p:nvSpPr>
            <p:cNvPr id="11766" name="Google Shape;11766;p83"/>
            <p:cNvSpPr/>
            <p:nvPr/>
          </p:nvSpPr>
          <p:spPr>
            <a:xfrm>
              <a:off x="3081059" y="4144523"/>
              <a:ext cx="62780" cy="66241"/>
            </a:xfrm>
            <a:custGeom>
              <a:rect b="b" l="l" r="r" t="t"/>
              <a:pathLst>
                <a:path extrusionOk="0" h="2086" w="1977">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83"/>
            <p:cNvSpPr/>
            <p:nvPr/>
          </p:nvSpPr>
          <p:spPr>
            <a:xfrm>
              <a:off x="3040603" y="4192981"/>
              <a:ext cx="58620" cy="55222"/>
            </a:xfrm>
            <a:custGeom>
              <a:rect b="b" l="l" r="r" t="t"/>
              <a:pathLst>
                <a:path extrusionOk="0" h="1739" w="1846">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83"/>
            <p:cNvSpPr/>
            <p:nvPr/>
          </p:nvSpPr>
          <p:spPr>
            <a:xfrm>
              <a:off x="3147967" y="4130360"/>
              <a:ext cx="55984" cy="69067"/>
            </a:xfrm>
            <a:custGeom>
              <a:rect b="b" l="l" r="r" t="t"/>
              <a:pathLst>
                <a:path extrusionOk="0" h="2175" w="1763">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83"/>
            <p:cNvSpPr/>
            <p:nvPr/>
          </p:nvSpPr>
          <p:spPr>
            <a:xfrm>
              <a:off x="3205443" y="4158082"/>
              <a:ext cx="52586" cy="59890"/>
            </a:xfrm>
            <a:custGeom>
              <a:rect b="b" l="l" r="r" t="t"/>
              <a:pathLst>
                <a:path extrusionOk="0" h="1886" w="1656">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83"/>
            <p:cNvSpPr/>
            <p:nvPr/>
          </p:nvSpPr>
          <p:spPr>
            <a:xfrm>
              <a:off x="3092777" y="4212002"/>
              <a:ext cx="144453" cy="102759"/>
            </a:xfrm>
            <a:custGeom>
              <a:rect b="b" l="l" r="r" t="t"/>
              <a:pathLst>
                <a:path extrusionOk="0" h="3236" w="4549">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83"/>
            <p:cNvSpPr/>
            <p:nvPr/>
          </p:nvSpPr>
          <p:spPr>
            <a:xfrm>
              <a:off x="3283307" y="4290469"/>
              <a:ext cx="55254" cy="70782"/>
            </a:xfrm>
            <a:custGeom>
              <a:rect b="b" l="l" r="r" t="t"/>
              <a:pathLst>
                <a:path extrusionOk="0" h="2229" w="174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83"/>
            <p:cNvSpPr/>
            <p:nvPr/>
          </p:nvSpPr>
          <p:spPr>
            <a:xfrm>
              <a:off x="3221702" y="4306728"/>
              <a:ext cx="54460" cy="62462"/>
            </a:xfrm>
            <a:custGeom>
              <a:rect b="b" l="l" r="r" t="t"/>
              <a:pathLst>
                <a:path extrusionOk="0" h="1967" w="1715">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83"/>
            <p:cNvSpPr/>
            <p:nvPr/>
          </p:nvSpPr>
          <p:spPr>
            <a:xfrm>
              <a:off x="3333606" y="4316667"/>
              <a:ext cx="66940" cy="62748"/>
            </a:xfrm>
            <a:custGeom>
              <a:rect b="b" l="l" r="r" t="t"/>
              <a:pathLst>
                <a:path extrusionOk="0" h="1976" w="2108">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83"/>
            <p:cNvSpPr/>
            <p:nvPr/>
          </p:nvSpPr>
          <p:spPr>
            <a:xfrm>
              <a:off x="3371046" y="4372587"/>
              <a:ext cx="61636" cy="51792"/>
            </a:xfrm>
            <a:custGeom>
              <a:rect b="b" l="l" r="r" t="t"/>
              <a:pathLst>
                <a:path extrusionOk="0" h="1631" w="1941">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83"/>
            <p:cNvSpPr/>
            <p:nvPr/>
          </p:nvSpPr>
          <p:spPr>
            <a:xfrm>
              <a:off x="3227735" y="4370904"/>
              <a:ext cx="142961" cy="109809"/>
            </a:xfrm>
            <a:custGeom>
              <a:rect b="b" l="l" r="r" t="t"/>
              <a:pathLst>
                <a:path extrusionOk="0" h="3458" w="4502">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6" name="Google Shape;11776;p83"/>
          <p:cNvGrpSpPr/>
          <p:nvPr/>
        </p:nvGrpSpPr>
        <p:grpSpPr>
          <a:xfrm>
            <a:off x="3662144" y="4135505"/>
            <a:ext cx="232955" cy="340318"/>
            <a:chOff x="3662144" y="4135505"/>
            <a:chExt cx="232955" cy="340318"/>
          </a:xfrm>
        </p:grpSpPr>
        <p:sp>
          <p:nvSpPr>
            <p:cNvPr id="11777" name="Google Shape;11777;p83"/>
            <p:cNvSpPr/>
            <p:nvPr/>
          </p:nvSpPr>
          <p:spPr>
            <a:xfrm>
              <a:off x="3662144" y="4135505"/>
              <a:ext cx="163761" cy="340318"/>
            </a:xfrm>
            <a:custGeom>
              <a:rect b="b" l="l" r="r" t="t"/>
              <a:pathLst>
                <a:path extrusionOk="0" h="10717" w="5157">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83"/>
            <p:cNvSpPr/>
            <p:nvPr/>
          </p:nvSpPr>
          <p:spPr>
            <a:xfrm>
              <a:off x="3689771" y="4162719"/>
              <a:ext cx="109650" cy="285859"/>
            </a:xfrm>
            <a:custGeom>
              <a:rect b="b" l="l" r="r" t="t"/>
              <a:pathLst>
                <a:path extrusionOk="0" h="9002" w="3453">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83"/>
            <p:cNvSpPr/>
            <p:nvPr/>
          </p:nvSpPr>
          <p:spPr>
            <a:xfrm>
              <a:off x="3838352" y="4182375"/>
              <a:ext cx="56746" cy="94947"/>
            </a:xfrm>
            <a:custGeom>
              <a:rect b="b" l="l" r="r" t="t"/>
              <a:pathLst>
                <a:path extrusionOk="0" h="2990" w="1787">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83"/>
            <p:cNvSpPr/>
            <p:nvPr/>
          </p:nvSpPr>
          <p:spPr>
            <a:xfrm>
              <a:off x="3813012" y="4151763"/>
              <a:ext cx="32930" cy="32930"/>
            </a:xfrm>
            <a:custGeom>
              <a:rect b="b" l="l" r="r" t="t"/>
              <a:pathLst>
                <a:path extrusionOk="0" h="1037" w="1037">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1" name="Google Shape;11781;p83"/>
          <p:cNvGrpSpPr/>
          <p:nvPr/>
        </p:nvGrpSpPr>
        <p:grpSpPr>
          <a:xfrm>
            <a:off x="4149138" y="4121151"/>
            <a:ext cx="344065" cy="368644"/>
            <a:chOff x="4149138" y="4121151"/>
            <a:chExt cx="344065" cy="368644"/>
          </a:xfrm>
        </p:grpSpPr>
        <p:sp>
          <p:nvSpPr>
            <p:cNvPr id="11782" name="Google Shape;11782;p83"/>
            <p:cNvSpPr/>
            <p:nvPr/>
          </p:nvSpPr>
          <p:spPr>
            <a:xfrm>
              <a:off x="4205853" y="4182724"/>
              <a:ext cx="225746" cy="307071"/>
            </a:xfrm>
            <a:custGeom>
              <a:rect b="b" l="l" r="r" t="t"/>
              <a:pathLst>
                <a:path extrusionOk="0" h="9670" w="7109">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83"/>
            <p:cNvSpPr/>
            <p:nvPr/>
          </p:nvSpPr>
          <p:spPr>
            <a:xfrm>
              <a:off x="4444777" y="4287484"/>
              <a:ext cx="48426" cy="11400"/>
            </a:xfrm>
            <a:custGeom>
              <a:rect b="b" l="l" r="r" t="t"/>
              <a:pathLst>
                <a:path extrusionOk="0" h="359" w="1525">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83"/>
            <p:cNvSpPr/>
            <p:nvPr/>
          </p:nvSpPr>
          <p:spPr>
            <a:xfrm>
              <a:off x="4149138" y="4287484"/>
              <a:ext cx="48426" cy="11400"/>
            </a:xfrm>
            <a:custGeom>
              <a:rect b="b" l="l" r="r" t="t"/>
              <a:pathLst>
                <a:path extrusionOk="0" h="359" w="1525">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83"/>
            <p:cNvSpPr/>
            <p:nvPr/>
          </p:nvSpPr>
          <p:spPr>
            <a:xfrm>
              <a:off x="4315471" y="4121151"/>
              <a:ext cx="11400" cy="48045"/>
            </a:xfrm>
            <a:custGeom>
              <a:rect b="b" l="l" r="r" t="t"/>
              <a:pathLst>
                <a:path extrusionOk="0" h="1513" w="359">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83"/>
            <p:cNvSpPr/>
            <p:nvPr/>
          </p:nvSpPr>
          <p:spPr>
            <a:xfrm>
              <a:off x="4378632" y="4159575"/>
              <a:ext cx="22705" cy="27754"/>
            </a:xfrm>
            <a:custGeom>
              <a:rect b="b" l="l" r="r" t="t"/>
              <a:pathLst>
                <a:path extrusionOk="0" h="874" w="715">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83"/>
            <p:cNvSpPr/>
            <p:nvPr/>
          </p:nvSpPr>
          <p:spPr>
            <a:xfrm>
              <a:off x="4240243" y="4399103"/>
              <a:ext cx="22705" cy="27563"/>
            </a:xfrm>
            <a:custGeom>
              <a:rect b="b" l="l" r="r" t="t"/>
              <a:pathLst>
                <a:path extrusionOk="0" h="868" w="715">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83"/>
            <p:cNvSpPr/>
            <p:nvPr/>
          </p:nvSpPr>
          <p:spPr>
            <a:xfrm>
              <a:off x="4240243" y="4159130"/>
              <a:ext cx="22705" cy="28198"/>
            </a:xfrm>
            <a:custGeom>
              <a:rect b="b" l="l" r="r" t="t"/>
              <a:pathLst>
                <a:path extrusionOk="0" h="888" w="715">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83"/>
            <p:cNvSpPr/>
            <p:nvPr/>
          </p:nvSpPr>
          <p:spPr>
            <a:xfrm>
              <a:off x="4378632" y="4399230"/>
              <a:ext cx="22705" cy="28198"/>
            </a:xfrm>
            <a:custGeom>
              <a:rect b="b" l="l" r="r" t="t"/>
              <a:pathLst>
                <a:path extrusionOk="0" h="888" w="715">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83"/>
            <p:cNvSpPr/>
            <p:nvPr/>
          </p:nvSpPr>
          <p:spPr>
            <a:xfrm>
              <a:off x="4426264" y="4351851"/>
              <a:ext cx="29532" cy="21117"/>
            </a:xfrm>
            <a:custGeom>
              <a:rect b="b" l="l" r="r" t="t"/>
              <a:pathLst>
                <a:path extrusionOk="0" h="665" w="93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83"/>
            <p:cNvSpPr/>
            <p:nvPr/>
          </p:nvSpPr>
          <p:spPr>
            <a:xfrm>
              <a:off x="4186196" y="4213463"/>
              <a:ext cx="29500" cy="21117"/>
            </a:xfrm>
            <a:custGeom>
              <a:rect b="b" l="l" r="r" t="t"/>
              <a:pathLst>
                <a:path extrusionOk="0" h="665" w="929">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83"/>
            <p:cNvSpPr/>
            <p:nvPr/>
          </p:nvSpPr>
          <p:spPr>
            <a:xfrm>
              <a:off x="4425883" y="4213590"/>
              <a:ext cx="29913" cy="21371"/>
            </a:xfrm>
            <a:custGeom>
              <a:rect b="b" l="l" r="r" t="t"/>
              <a:pathLst>
                <a:path extrusionOk="0" h="673" w="942">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83"/>
            <p:cNvSpPr/>
            <p:nvPr/>
          </p:nvSpPr>
          <p:spPr>
            <a:xfrm>
              <a:off x="4186196" y="4351978"/>
              <a:ext cx="29500" cy="21371"/>
            </a:xfrm>
            <a:custGeom>
              <a:rect b="b" l="l" r="r" t="t"/>
              <a:pathLst>
                <a:path extrusionOk="0" h="673" w="929">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94" name="Google Shape;11794;p83"/>
          <p:cNvSpPr/>
          <p:nvPr/>
        </p:nvSpPr>
        <p:spPr>
          <a:xfrm>
            <a:off x="4692054" y="4135409"/>
            <a:ext cx="344097" cy="340033"/>
          </a:xfrm>
          <a:custGeom>
            <a:rect b="b" l="l" r="r" t="t"/>
            <a:pathLst>
              <a:path extrusionOk="0" h="10708" w="10836">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95" name="Google Shape;11795;p83"/>
          <p:cNvGrpSpPr/>
          <p:nvPr/>
        </p:nvGrpSpPr>
        <p:grpSpPr>
          <a:xfrm>
            <a:off x="5206262" y="4174817"/>
            <a:ext cx="397763" cy="262804"/>
            <a:chOff x="5206262" y="4174817"/>
            <a:chExt cx="397763" cy="262804"/>
          </a:xfrm>
        </p:grpSpPr>
        <p:sp>
          <p:nvSpPr>
            <p:cNvPr id="11796" name="Google Shape;11796;p83"/>
            <p:cNvSpPr/>
            <p:nvPr/>
          </p:nvSpPr>
          <p:spPr>
            <a:xfrm>
              <a:off x="5206262" y="4177104"/>
              <a:ext cx="397763" cy="260518"/>
            </a:xfrm>
            <a:custGeom>
              <a:rect b="b" l="l" r="r" t="t"/>
              <a:pathLst>
                <a:path extrusionOk="0" h="8204" w="12526">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83"/>
            <p:cNvSpPr/>
            <p:nvPr/>
          </p:nvSpPr>
          <p:spPr>
            <a:xfrm>
              <a:off x="5434231" y="4174817"/>
              <a:ext cx="167539" cy="70369"/>
            </a:xfrm>
            <a:custGeom>
              <a:rect b="b" l="l" r="r" t="t"/>
              <a:pathLst>
                <a:path extrusionOk="0" h="2216" w="5276">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83"/>
            <p:cNvSpPr/>
            <p:nvPr/>
          </p:nvSpPr>
          <p:spPr>
            <a:xfrm>
              <a:off x="5360877" y="4298852"/>
              <a:ext cx="15147" cy="15147"/>
            </a:xfrm>
            <a:custGeom>
              <a:rect b="b" l="l" r="r" t="t"/>
              <a:pathLst>
                <a:path extrusionOk="0" h="477" w="477">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83"/>
            <p:cNvSpPr/>
            <p:nvPr/>
          </p:nvSpPr>
          <p:spPr>
            <a:xfrm>
              <a:off x="5329503" y="4298852"/>
              <a:ext cx="15147" cy="15147"/>
            </a:xfrm>
            <a:custGeom>
              <a:rect b="b" l="l" r="r" t="t"/>
              <a:pathLst>
                <a:path extrusionOk="0" h="477" w="477">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83"/>
            <p:cNvSpPr/>
            <p:nvPr/>
          </p:nvSpPr>
          <p:spPr>
            <a:xfrm>
              <a:off x="5298511" y="4299202"/>
              <a:ext cx="14766" cy="15179"/>
            </a:xfrm>
            <a:custGeom>
              <a:rect b="b" l="l" r="r" t="t"/>
              <a:pathLst>
                <a:path extrusionOk="0" h="478" w="465">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83"/>
            <p:cNvSpPr/>
            <p:nvPr/>
          </p:nvSpPr>
          <p:spPr>
            <a:xfrm>
              <a:off x="5267137" y="4298852"/>
              <a:ext cx="15147" cy="15147"/>
            </a:xfrm>
            <a:custGeom>
              <a:rect b="b" l="l" r="r" t="t"/>
              <a:pathLst>
                <a:path extrusionOk="0" h="477" w="477">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83"/>
            <p:cNvSpPr/>
            <p:nvPr/>
          </p:nvSpPr>
          <p:spPr>
            <a:xfrm>
              <a:off x="5492470" y="4298852"/>
              <a:ext cx="15147" cy="15147"/>
            </a:xfrm>
            <a:custGeom>
              <a:rect b="b" l="l" r="r" t="t"/>
              <a:pathLst>
                <a:path extrusionOk="0" h="477" w="477">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3" name="Google Shape;11803;p83"/>
          <p:cNvGrpSpPr/>
          <p:nvPr/>
        </p:nvGrpSpPr>
        <p:grpSpPr>
          <a:xfrm>
            <a:off x="5727616" y="4204699"/>
            <a:ext cx="440505" cy="290018"/>
            <a:chOff x="5727616" y="4204699"/>
            <a:chExt cx="440505" cy="290018"/>
          </a:xfrm>
        </p:grpSpPr>
        <p:sp>
          <p:nvSpPr>
            <p:cNvPr id="11804" name="Google Shape;11804;p83"/>
            <p:cNvSpPr/>
            <p:nvPr/>
          </p:nvSpPr>
          <p:spPr>
            <a:xfrm>
              <a:off x="5727616" y="4204699"/>
              <a:ext cx="440505" cy="290018"/>
            </a:xfrm>
            <a:custGeom>
              <a:rect b="b" l="l" r="r" t="t"/>
              <a:pathLst>
                <a:path extrusionOk="0" h="9133" w="13872">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83"/>
            <p:cNvSpPr/>
            <p:nvPr/>
          </p:nvSpPr>
          <p:spPr>
            <a:xfrm>
              <a:off x="5779789" y="4416409"/>
              <a:ext cx="52205" cy="51475"/>
            </a:xfrm>
            <a:custGeom>
              <a:rect b="b" l="l" r="r" t="t"/>
              <a:pathLst>
                <a:path extrusionOk="0" h="1621" w="1644">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83"/>
            <p:cNvSpPr/>
            <p:nvPr/>
          </p:nvSpPr>
          <p:spPr>
            <a:xfrm>
              <a:off x="6048627" y="4416409"/>
              <a:ext cx="52205" cy="51856"/>
            </a:xfrm>
            <a:custGeom>
              <a:rect b="b" l="l" r="r" t="t"/>
              <a:pathLst>
                <a:path extrusionOk="0" h="1633" w="1644">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83"/>
            <p:cNvSpPr/>
            <p:nvPr/>
          </p:nvSpPr>
          <p:spPr>
            <a:xfrm>
              <a:off x="6000995" y="4365379"/>
              <a:ext cx="122892" cy="58016"/>
            </a:xfrm>
            <a:custGeom>
              <a:rect b="b" l="l" r="r" t="t"/>
              <a:pathLst>
                <a:path extrusionOk="0" h="1827" w="387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83"/>
            <p:cNvSpPr/>
            <p:nvPr/>
          </p:nvSpPr>
          <p:spPr>
            <a:xfrm>
              <a:off x="5816847" y="4230039"/>
              <a:ext cx="124797" cy="193610"/>
            </a:xfrm>
            <a:custGeom>
              <a:rect b="b" l="l" r="r" t="t"/>
              <a:pathLst>
                <a:path extrusionOk="0" h="6097" w="393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83"/>
            <p:cNvSpPr/>
            <p:nvPr/>
          </p:nvSpPr>
          <p:spPr>
            <a:xfrm>
              <a:off x="5954474" y="4230039"/>
              <a:ext cx="120256" cy="102854"/>
            </a:xfrm>
            <a:custGeom>
              <a:rect b="b" l="l" r="r" t="t"/>
              <a:pathLst>
                <a:path extrusionOk="0" h="3239" w="3787">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83"/>
            <p:cNvSpPr/>
            <p:nvPr/>
          </p:nvSpPr>
          <p:spPr>
            <a:xfrm>
              <a:off x="5876198" y="4333243"/>
              <a:ext cx="39376" cy="13274"/>
            </a:xfrm>
            <a:custGeom>
              <a:rect b="b" l="l" r="r" t="t"/>
              <a:pathLst>
                <a:path extrusionOk="0" h="418" w="124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83"/>
            <p:cNvSpPr/>
            <p:nvPr/>
          </p:nvSpPr>
          <p:spPr>
            <a:xfrm>
              <a:off x="5979433" y="4333243"/>
              <a:ext cx="39344" cy="13274"/>
            </a:xfrm>
            <a:custGeom>
              <a:rect b="b" l="l" r="r" t="t"/>
              <a:pathLst>
                <a:path extrusionOk="0" h="418" w="1239">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2" name="Google Shape;11812;p83"/>
          <p:cNvGrpSpPr/>
          <p:nvPr/>
        </p:nvGrpSpPr>
        <p:grpSpPr>
          <a:xfrm>
            <a:off x="6410063" y="4135124"/>
            <a:ext cx="159950" cy="364516"/>
            <a:chOff x="6410063" y="4135124"/>
            <a:chExt cx="159950" cy="364516"/>
          </a:xfrm>
        </p:grpSpPr>
        <p:sp>
          <p:nvSpPr>
            <p:cNvPr id="11813" name="Google Shape;11813;p83"/>
            <p:cNvSpPr/>
            <p:nvPr/>
          </p:nvSpPr>
          <p:spPr>
            <a:xfrm>
              <a:off x="6493991" y="4299202"/>
              <a:ext cx="36328" cy="200438"/>
            </a:xfrm>
            <a:custGeom>
              <a:rect b="b" l="l" r="r" t="t"/>
              <a:pathLst>
                <a:path extrusionOk="0" h="6312" w="1144">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83"/>
            <p:cNvSpPr/>
            <p:nvPr/>
          </p:nvSpPr>
          <p:spPr>
            <a:xfrm>
              <a:off x="6454297" y="4135124"/>
              <a:ext cx="71099" cy="71131"/>
            </a:xfrm>
            <a:custGeom>
              <a:rect b="b" l="l" r="r" t="t"/>
              <a:pathLst>
                <a:path extrusionOk="0" h="2240" w="2239">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83"/>
            <p:cNvSpPr/>
            <p:nvPr/>
          </p:nvSpPr>
          <p:spPr>
            <a:xfrm>
              <a:off x="6410063" y="4252712"/>
              <a:ext cx="94566" cy="246927"/>
            </a:xfrm>
            <a:custGeom>
              <a:rect b="b" l="l" r="r" t="t"/>
              <a:pathLst>
                <a:path extrusionOk="0" h="7776" w="2978">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83"/>
            <p:cNvSpPr/>
            <p:nvPr/>
          </p:nvSpPr>
          <p:spPr>
            <a:xfrm>
              <a:off x="6410063" y="4212638"/>
              <a:ext cx="159950" cy="150519"/>
            </a:xfrm>
            <a:custGeom>
              <a:rect b="b" l="l" r="r" t="t"/>
              <a:pathLst>
                <a:path extrusionOk="0" h="4740" w="5037">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7" name="Google Shape;11817;p83"/>
          <p:cNvGrpSpPr/>
          <p:nvPr/>
        </p:nvGrpSpPr>
        <p:grpSpPr>
          <a:xfrm>
            <a:off x="6924652" y="4135505"/>
            <a:ext cx="214378" cy="364135"/>
            <a:chOff x="6924652" y="4135505"/>
            <a:chExt cx="214378" cy="364135"/>
          </a:xfrm>
        </p:grpSpPr>
        <p:sp>
          <p:nvSpPr>
            <p:cNvPr id="11818" name="Google Shape;11818;p83"/>
            <p:cNvSpPr/>
            <p:nvPr/>
          </p:nvSpPr>
          <p:spPr>
            <a:xfrm>
              <a:off x="6996482" y="4135505"/>
              <a:ext cx="70718" cy="71099"/>
            </a:xfrm>
            <a:custGeom>
              <a:rect b="b" l="l" r="r" t="t"/>
              <a:pathLst>
                <a:path extrusionOk="0" h="2239" w="2227">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83"/>
            <p:cNvSpPr/>
            <p:nvPr/>
          </p:nvSpPr>
          <p:spPr>
            <a:xfrm>
              <a:off x="7018012" y="4345183"/>
              <a:ext cx="88882" cy="154456"/>
            </a:xfrm>
            <a:custGeom>
              <a:rect b="b" l="l" r="r" t="t"/>
              <a:pathLst>
                <a:path extrusionOk="0" h="4864" w="2799">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83"/>
            <p:cNvSpPr/>
            <p:nvPr/>
          </p:nvSpPr>
          <p:spPr>
            <a:xfrm>
              <a:off x="6948850" y="4212638"/>
              <a:ext cx="190181" cy="149884"/>
            </a:xfrm>
            <a:custGeom>
              <a:rect b="b" l="l" r="r" t="t"/>
              <a:pathLst>
                <a:path extrusionOk="0" h="4720" w="5989">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83"/>
            <p:cNvSpPr/>
            <p:nvPr/>
          </p:nvSpPr>
          <p:spPr>
            <a:xfrm>
              <a:off x="6924652" y="4252331"/>
              <a:ext cx="103617" cy="245815"/>
            </a:xfrm>
            <a:custGeom>
              <a:rect b="b" l="l" r="r" t="t"/>
              <a:pathLst>
                <a:path extrusionOk="0" h="7741" w="3263">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2" name="Google Shape;11822;p83"/>
          <p:cNvGrpSpPr/>
          <p:nvPr/>
        </p:nvGrpSpPr>
        <p:grpSpPr>
          <a:xfrm>
            <a:off x="7384751" y="4147984"/>
            <a:ext cx="380012" cy="351274"/>
            <a:chOff x="7384751" y="4147984"/>
            <a:chExt cx="380012" cy="351274"/>
          </a:xfrm>
        </p:grpSpPr>
        <p:sp>
          <p:nvSpPr>
            <p:cNvPr id="11823" name="Google Shape;11823;p83"/>
            <p:cNvSpPr/>
            <p:nvPr/>
          </p:nvSpPr>
          <p:spPr>
            <a:xfrm>
              <a:off x="7385513" y="4225879"/>
              <a:ext cx="379250" cy="273379"/>
            </a:xfrm>
            <a:custGeom>
              <a:rect b="b" l="l" r="r" t="t"/>
              <a:pathLst>
                <a:path extrusionOk="0" h="8609" w="11943">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83"/>
            <p:cNvSpPr/>
            <p:nvPr/>
          </p:nvSpPr>
          <p:spPr>
            <a:xfrm>
              <a:off x="7384751" y="4147984"/>
              <a:ext cx="380012" cy="228382"/>
            </a:xfrm>
            <a:custGeom>
              <a:rect b="b" l="l" r="r" t="t"/>
              <a:pathLst>
                <a:path extrusionOk="0" h="7192" w="11967">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83"/>
            <p:cNvSpPr/>
            <p:nvPr/>
          </p:nvSpPr>
          <p:spPr>
            <a:xfrm>
              <a:off x="7507642" y="4228134"/>
              <a:ext cx="37852" cy="37852"/>
            </a:xfrm>
            <a:custGeom>
              <a:rect b="b" l="l" r="r" t="t"/>
              <a:pathLst>
                <a:path extrusionOk="0" h="1192" w="1192">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83"/>
            <p:cNvSpPr/>
            <p:nvPr/>
          </p:nvSpPr>
          <p:spPr>
            <a:xfrm>
              <a:off x="7573820" y="4228134"/>
              <a:ext cx="37820" cy="37852"/>
            </a:xfrm>
            <a:custGeom>
              <a:rect b="b" l="l" r="r" t="t"/>
              <a:pathLst>
                <a:path extrusionOk="0" h="1192" w="1191">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83"/>
            <p:cNvSpPr/>
            <p:nvPr/>
          </p:nvSpPr>
          <p:spPr>
            <a:xfrm>
              <a:off x="7640728" y="4228134"/>
              <a:ext cx="37852" cy="37852"/>
            </a:xfrm>
            <a:custGeom>
              <a:rect b="b" l="l" r="r" t="t"/>
              <a:pathLst>
                <a:path extrusionOk="0" h="1192" w="1192">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831" name="Shape 11831"/>
        <p:cNvGrpSpPr/>
        <p:nvPr/>
      </p:nvGrpSpPr>
      <p:grpSpPr>
        <a:xfrm>
          <a:off x="0" y="0"/>
          <a:ext cx="0" cy="0"/>
          <a:chOff x="0" y="0"/>
          <a:chExt cx="0" cy="0"/>
        </a:xfrm>
      </p:grpSpPr>
      <p:sp>
        <p:nvSpPr>
          <p:cNvPr id="11832" name="Google Shape;11832;p84"/>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833" name="Google Shape;11833;p84"/>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11834" name="Google Shape;11834;p84"/>
          <p:cNvGrpSpPr/>
          <p:nvPr/>
        </p:nvGrpSpPr>
        <p:grpSpPr>
          <a:xfrm>
            <a:off x="1989449" y="4282269"/>
            <a:ext cx="374774" cy="346073"/>
            <a:chOff x="1989449" y="4282269"/>
            <a:chExt cx="374774" cy="346073"/>
          </a:xfrm>
        </p:grpSpPr>
        <p:sp>
          <p:nvSpPr>
            <p:cNvPr id="11835" name="Google Shape;11835;p84"/>
            <p:cNvSpPr/>
            <p:nvPr/>
          </p:nvSpPr>
          <p:spPr>
            <a:xfrm>
              <a:off x="2067590" y="4506432"/>
              <a:ext cx="78172" cy="70941"/>
            </a:xfrm>
            <a:custGeom>
              <a:rect b="b" l="l" r="r" t="t"/>
              <a:pathLst>
                <a:path extrusionOk="0" h="2227" w="2454">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84"/>
            <p:cNvSpPr/>
            <p:nvPr/>
          </p:nvSpPr>
          <p:spPr>
            <a:xfrm>
              <a:off x="2036117" y="4422972"/>
              <a:ext cx="77790" cy="70973"/>
            </a:xfrm>
            <a:custGeom>
              <a:rect b="b" l="l" r="r" t="t"/>
              <a:pathLst>
                <a:path extrusionOk="0" h="2228" w="2442">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84"/>
            <p:cNvSpPr/>
            <p:nvPr/>
          </p:nvSpPr>
          <p:spPr>
            <a:xfrm>
              <a:off x="2073292" y="4336327"/>
              <a:ext cx="77758" cy="71419"/>
            </a:xfrm>
            <a:custGeom>
              <a:rect b="b" l="l" r="r" t="t"/>
              <a:pathLst>
                <a:path extrusionOk="0" h="2242" w="2441">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84"/>
            <p:cNvSpPr/>
            <p:nvPr/>
          </p:nvSpPr>
          <p:spPr>
            <a:xfrm>
              <a:off x="2181376" y="4334606"/>
              <a:ext cx="126719" cy="117449"/>
            </a:xfrm>
            <a:custGeom>
              <a:rect b="b" l="l" r="r" t="t"/>
              <a:pathLst>
                <a:path extrusionOk="0" h="3687" w="3978">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84"/>
            <p:cNvSpPr/>
            <p:nvPr/>
          </p:nvSpPr>
          <p:spPr>
            <a:xfrm>
              <a:off x="1989449" y="4282269"/>
              <a:ext cx="374774" cy="346073"/>
            </a:xfrm>
            <a:custGeom>
              <a:rect b="b" l="l" r="r" t="t"/>
              <a:pathLst>
                <a:path extrusionOk="0" h="10864" w="11765">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0" name="Google Shape;11840;p84"/>
          <p:cNvGrpSpPr/>
          <p:nvPr/>
        </p:nvGrpSpPr>
        <p:grpSpPr>
          <a:xfrm>
            <a:off x="2487439" y="4280740"/>
            <a:ext cx="198775" cy="348972"/>
            <a:chOff x="2487439" y="4280740"/>
            <a:chExt cx="198775" cy="348972"/>
          </a:xfrm>
        </p:grpSpPr>
        <p:sp>
          <p:nvSpPr>
            <p:cNvPr id="11841" name="Google Shape;11841;p84"/>
            <p:cNvSpPr/>
            <p:nvPr/>
          </p:nvSpPr>
          <p:spPr>
            <a:xfrm>
              <a:off x="2487439" y="4280740"/>
              <a:ext cx="198775" cy="348972"/>
            </a:xfrm>
            <a:custGeom>
              <a:rect b="b" l="l" r="r" t="t"/>
              <a:pathLst>
                <a:path extrusionOk="0" h="10955" w="624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84"/>
            <p:cNvSpPr/>
            <p:nvPr/>
          </p:nvSpPr>
          <p:spPr>
            <a:xfrm>
              <a:off x="2516267" y="4511784"/>
              <a:ext cx="139620" cy="95565"/>
            </a:xfrm>
            <a:custGeom>
              <a:rect b="b" l="l" r="r" t="t"/>
              <a:pathLst>
                <a:path extrusionOk="0" h="3000" w="4383">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84"/>
            <p:cNvSpPr/>
            <p:nvPr/>
          </p:nvSpPr>
          <p:spPr>
            <a:xfrm>
              <a:off x="2518911" y="4385065"/>
              <a:ext cx="134683" cy="105090"/>
            </a:xfrm>
            <a:custGeom>
              <a:rect b="b" l="l" r="r" t="t"/>
              <a:pathLst>
                <a:path extrusionOk="0" h="3299" w="4228">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84"/>
            <p:cNvSpPr/>
            <p:nvPr/>
          </p:nvSpPr>
          <p:spPr>
            <a:xfrm>
              <a:off x="2580742" y="4501113"/>
              <a:ext cx="11786" cy="13315"/>
            </a:xfrm>
            <a:custGeom>
              <a:rect b="b" l="l" r="r" t="t"/>
              <a:pathLst>
                <a:path extrusionOk="0" h="418" w="37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5" name="Google Shape;11845;p84"/>
          <p:cNvGrpSpPr/>
          <p:nvPr/>
        </p:nvGrpSpPr>
        <p:grpSpPr>
          <a:xfrm>
            <a:off x="2810958" y="4273923"/>
            <a:ext cx="353145" cy="361873"/>
            <a:chOff x="2810958" y="4273923"/>
            <a:chExt cx="353145" cy="361873"/>
          </a:xfrm>
        </p:grpSpPr>
        <p:sp>
          <p:nvSpPr>
            <p:cNvPr id="11846" name="Google Shape;11846;p84"/>
            <p:cNvSpPr/>
            <p:nvPr/>
          </p:nvSpPr>
          <p:spPr>
            <a:xfrm>
              <a:off x="2886837" y="4273923"/>
              <a:ext cx="53867" cy="169946"/>
            </a:xfrm>
            <a:custGeom>
              <a:rect b="b" l="l" r="r" t="t"/>
              <a:pathLst>
                <a:path extrusionOk="0" h="5335" w="1691">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84"/>
            <p:cNvSpPr/>
            <p:nvPr/>
          </p:nvSpPr>
          <p:spPr>
            <a:xfrm>
              <a:off x="2815131" y="4273923"/>
              <a:ext cx="57307" cy="279942"/>
            </a:xfrm>
            <a:custGeom>
              <a:rect b="b" l="l" r="r" t="t"/>
              <a:pathLst>
                <a:path extrusionOk="0" h="8788" w="1799">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84"/>
            <p:cNvSpPr/>
            <p:nvPr/>
          </p:nvSpPr>
          <p:spPr>
            <a:xfrm>
              <a:off x="2883396" y="4463173"/>
              <a:ext cx="60333" cy="90691"/>
            </a:xfrm>
            <a:custGeom>
              <a:rect b="b" l="l" r="r" t="t"/>
              <a:pathLst>
                <a:path extrusionOk="0" h="2847" w="1894">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84"/>
            <p:cNvSpPr/>
            <p:nvPr/>
          </p:nvSpPr>
          <p:spPr>
            <a:xfrm>
              <a:off x="2955835" y="4273923"/>
              <a:ext cx="202948" cy="281439"/>
            </a:xfrm>
            <a:custGeom>
              <a:rect b="b" l="l" r="r" t="t"/>
              <a:pathLst>
                <a:path extrusionOk="0" h="8835" w="6371">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84"/>
            <p:cNvSpPr/>
            <p:nvPr/>
          </p:nvSpPr>
          <p:spPr>
            <a:xfrm>
              <a:off x="3098067" y="4511720"/>
              <a:ext cx="29243" cy="10289"/>
            </a:xfrm>
            <a:custGeom>
              <a:rect b="b" l="l" r="r" t="t"/>
              <a:pathLst>
                <a:path extrusionOk="0" h="323" w="918">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84"/>
            <p:cNvSpPr/>
            <p:nvPr/>
          </p:nvSpPr>
          <p:spPr>
            <a:xfrm>
              <a:off x="3115906" y="4497704"/>
              <a:ext cx="10257" cy="10640"/>
            </a:xfrm>
            <a:custGeom>
              <a:rect b="b" l="l" r="r" t="t"/>
              <a:pathLst>
                <a:path extrusionOk="0" h="334" w="322">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84"/>
            <p:cNvSpPr/>
            <p:nvPr/>
          </p:nvSpPr>
          <p:spPr>
            <a:xfrm>
              <a:off x="2810958" y="4563676"/>
              <a:ext cx="353145" cy="72120"/>
            </a:xfrm>
            <a:custGeom>
              <a:rect b="b" l="l" r="r" t="t"/>
              <a:pathLst>
                <a:path extrusionOk="0" h="2264" w="11086">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3" name="Google Shape;11853;p84"/>
          <p:cNvGrpSpPr/>
          <p:nvPr/>
        </p:nvGrpSpPr>
        <p:grpSpPr>
          <a:xfrm>
            <a:off x="6275635" y="4282651"/>
            <a:ext cx="209383" cy="366778"/>
            <a:chOff x="6275635" y="4282651"/>
            <a:chExt cx="209383" cy="366778"/>
          </a:xfrm>
        </p:grpSpPr>
        <p:sp>
          <p:nvSpPr>
            <p:cNvPr id="11854" name="Google Shape;11854;p84"/>
            <p:cNvSpPr/>
            <p:nvPr/>
          </p:nvSpPr>
          <p:spPr>
            <a:xfrm>
              <a:off x="6275635" y="4282651"/>
              <a:ext cx="89162" cy="366778"/>
            </a:xfrm>
            <a:custGeom>
              <a:rect b="b" l="l" r="r" t="t"/>
              <a:pathLst>
                <a:path extrusionOk="0" h="11514" w="2799">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84"/>
            <p:cNvSpPr/>
            <p:nvPr/>
          </p:nvSpPr>
          <p:spPr>
            <a:xfrm>
              <a:off x="6395474" y="4282651"/>
              <a:ext cx="89544" cy="366778"/>
            </a:xfrm>
            <a:custGeom>
              <a:rect b="b" l="l" r="r" t="t"/>
              <a:pathLst>
                <a:path extrusionOk="0" h="11514" w="2811">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6" name="Google Shape;11856;p84"/>
          <p:cNvGrpSpPr/>
          <p:nvPr/>
        </p:nvGrpSpPr>
        <p:grpSpPr>
          <a:xfrm>
            <a:off x="6701186" y="4283033"/>
            <a:ext cx="280292" cy="366396"/>
            <a:chOff x="6701186" y="4283033"/>
            <a:chExt cx="280292" cy="366396"/>
          </a:xfrm>
        </p:grpSpPr>
        <p:sp>
          <p:nvSpPr>
            <p:cNvPr id="11857" name="Google Shape;11857;p84"/>
            <p:cNvSpPr/>
            <p:nvPr/>
          </p:nvSpPr>
          <p:spPr>
            <a:xfrm>
              <a:off x="6772095" y="4345979"/>
              <a:ext cx="209383" cy="302686"/>
            </a:xfrm>
            <a:custGeom>
              <a:rect b="b" l="l" r="r" t="t"/>
              <a:pathLst>
                <a:path extrusionOk="0" h="9502" w="6573">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84"/>
            <p:cNvSpPr/>
            <p:nvPr/>
          </p:nvSpPr>
          <p:spPr>
            <a:xfrm>
              <a:off x="6701186" y="4283033"/>
              <a:ext cx="217347" cy="366396"/>
            </a:xfrm>
            <a:custGeom>
              <a:rect b="b" l="l" r="r" t="t"/>
              <a:pathLst>
                <a:path extrusionOk="0" h="11502" w="6823">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9" name="Google Shape;11859;p84"/>
          <p:cNvGrpSpPr/>
          <p:nvPr/>
        </p:nvGrpSpPr>
        <p:grpSpPr>
          <a:xfrm>
            <a:off x="2609571" y="3824958"/>
            <a:ext cx="373627" cy="347347"/>
            <a:chOff x="2609571" y="3824958"/>
            <a:chExt cx="373627" cy="347347"/>
          </a:xfrm>
        </p:grpSpPr>
        <p:sp>
          <p:nvSpPr>
            <p:cNvPr id="11860" name="Google Shape;11860;p84"/>
            <p:cNvSpPr/>
            <p:nvPr/>
          </p:nvSpPr>
          <p:spPr>
            <a:xfrm>
              <a:off x="2609571" y="3824958"/>
              <a:ext cx="373627" cy="347347"/>
            </a:xfrm>
            <a:custGeom>
              <a:rect b="b" l="l" r="r" t="t"/>
              <a:pathLst>
                <a:path extrusionOk="0" h="10904" w="11729">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84"/>
            <p:cNvSpPr/>
            <p:nvPr/>
          </p:nvSpPr>
          <p:spPr>
            <a:xfrm>
              <a:off x="2735494" y="3933329"/>
              <a:ext cx="72088" cy="72088"/>
            </a:xfrm>
            <a:custGeom>
              <a:rect b="b" l="l" r="r" t="t"/>
              <a:pathLst>
                <a:path extrusionOk="0" h="2263" w="2263">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62" name="Google Shape;11862;p84"/>
          <p:cNvSpPr/>
          <p:nvPr/>
        </p:nvSpPr>
        <p:spPr>
          <a:xfrm>
            <a:off x="1288576" y="3822410"/>
            <a:ext cx="363370" cy="351456"/>
          </a:xfrm>
          <a:custGeom>
            <a:rect b="b" l="l" r="r" t="t"/>
            <a:pathLst>
              <a:path extrusionOk="0" h="11033" w="11407">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63" name="Google Shape;11863;p84"/>
          <p:cNvGrpSpPr/>
          <p:nvPr/>
        </p:nvGrpSpPr>
        <p:grpSpPr>
          <a:xfrm>
            <a:off x="916127" y="3807056"/>
            <a:ext cx="221902" cy="380795"/>
            <a:chOff x="916127" y="3807056"/>
            <a:chExt cx="221902" cy="380795"/>
          </a:xfrm>
        </p:grpSpPr>
        <p:sp>
          <p:nvSpPr>
            <p:cNvPr id="11864" name="Google Shape;11864;p84"/>
            <p:cNvSpPr/>
            <p:nvPr/>
          </p:nvSpPr>
          <p:spPr>
            <a:xfrm>
              <a:off x="916127" y="3807056"/>
              <a:ext cx="221902" cy="380795"/>
            </a:xfrm>
            <a:custGeom>
              <a:rect b="b" l="l" r="r" t="t"/>
              <a:pathLst>
                <a:path extrusionOk="0" h="11954" w="6966">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84"/>
            <p:cNvSpPr/>
            <p:nvPr/>
          </p:nvSpPr>
          <p:spPr>
            <a:xfrm>
              <a:off x="969580" y="3869746"/>
              <a:ext cx="110792" cy="102955"/>
            </a:xfrm>
            <a:custGeom>
              <a:rect b="b" l="l" r="r" t="t"/>
              <a:pathLst>
                <a:path extrusionOk="0" h="3232" w="3478">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84"/>
            <p:cNvSpPr/>
            <p:nvPr/>
          </p:nvSpPr>
          <p:spPr>
            <a:xfrm>
              <a:off x="982863" y="4127517"/>
              <a:ext cx="88015" cy="11404"/>
            </a:xfrm>
            <a:custGeom>
              <a:rect b="b" l="l" r="r" t="t"/>
              <a:pathLst>
                <a:path extrusionOk="0" h="358" w="2763">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84"/>
            <p:cNvSpPr/>
            <p:nvPr/>
          </p:nvSpPr>
          <p:spPr>
            <a:xfrm>
              <a:off x="982863" y="4152173"/>
              <a:ext cx="88015" cy="11404"/>
            </a:xfrm>
            <a:custGeom>
              <a:rect b="b" l="l" r="r" t="t"/>
              <a:pathLst>
                <a:path extrusionOk="0" h="358" w="2763">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68" name="Google Shape;11868;p84"/>
          <p:cNvSpPr/>
          <p:nvPr/>
        </p:nvSpPr>
        <p:spPr>
          <a:xfrm>
            <a:off x="3136771" y="3823174"/>
            <a:ext cx="224928" cy="349131"/>
          </a:xfrm>
          <a:custGeom>
            <a:rect b="b" l="l" r="r" t="t"/>
            <a:pathLst>
              <a:path extrusionOk="0" h="10960" w="7061">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84"/>
          <p:cNvSpPr/>
          <p:nvPr/>
        </p:nvSpPr>
        <p:spPr>
          <a:xfrm>
            <a:off x="2179465" y="3851048"/>
            <a:ext cx="362255" cy="292811"/>
          </a:xfrm>
          <a:custGeom>
            <a:rect b="b" l="l" r="r" t="t"/>
            <a:pathLst>
              <a:path extrusionOk="0" h="9192" w="11372">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70" name="Google Shape;11870;p84"/>
          <p:cNvGrpSpPr/>
          <p:nvPr/>
        </p:nvGrpSpPr>
        <p:grpSpPr>
          <a:xfrm>
            <a:off x="3513010" y="3816134"/>
            <a:ext cx="362223" cy="361108"/>
            <a:chOff x="3513010" y="3816134"/>
            <a:chExt cx="362223" cy="361108"/>
          </a:xfrm>
        </p:grpSpPr>
        <p:sp>
          <p:nvSpPr>
            <p:cNvPr id="11871" name="Google Shape;11871;p84"/>
            <p:cNvSpPr/>
            <p:nvPr/>
          </p:nvSpPr>
          <p:spPr>
            <a:xfrm>
              <a:off x="3513010" y="3816134"/>
              <a:ext cx="362223" cy="361108"/>
            </a:xfrm>
            <a:custGeom>
              <a:rect b="b" l="l" r="r" t="t"/>
              <a:pathLst>
                <a:path extrusionOk="0" h="11336" w="11371">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84"/>
            <p:cNvSpPr/>
            <p:nvPr/>
          </p:nvSpPr>
          <p:spPr>
            <a:xfrm>
              <a:off x="3618450" y="3879112"/>
              <a:ext cx="157045" cy="24688"/>
            </a:xfrm>
            <a:custGeom>
              <a:rect b="b" l="l" r="r" t="t"/>
              <a:pathLst>
                <a:path extrusionOk="0" h="775" w="493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84"/>
            <p:cNvSpPr/>
            <p:nvPr/>
          </p:nvSpPr>
          <p:spPr>
            <a:xfrm>
              <a:off x="3618450" y="3921192"/>
              <a:ext cx="127834" cy="24688"/>
            </a:xfrm>
            <a:custGeom>
              <a:rect b="b" l="l" r="r" t="t"/>
              <a:pathLst>
                <a:path extrusionOk="0" h="775" w="4013">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84"/>
            <p:cNvSpPr/>
            <p:nvPr/>
          </p:nvSpPr>
          <p:spPr>
            <a:xfrm>
              <a:off x="3617304" y="3962922"/>
              <a:ext cx="98655" cy="24688"/>
            </a:xfrm>
            <a:custGeom>
              <a:rect b="b" l="l" r="r" t="t"/>
              <a:pathLst>
                <a:path extrusionOk="0" h="775" w="3097">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5" name="Google Shape;11875;p84"/>
          <p:cNvGrpSpPr/>
          <p:nvPr/>
        </p:nvGrpSpPr>
        <p:grpSpPr>
          <a:xfrm>
            <a:off x="3950316" y="3820307"/>
            <a:ext cx="369805" cy="353782"/>
            <a:chOff x="3950316" y="3820307"/>
            <a:chExt cx="369805" cy="353782"/>
          </a:xfrm>
        </p:grpSpPr>
        <p:sp>
          <p:nvSpPr>
            <p:cNvPr id="11876" name="Google Shape;11876;p84"/>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84"/>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84"/>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84"/>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0" name="Google Shape;11880;p84"/>
          <p:cNvGrpSpPr/>
          <p:nvPr/>
        </p:nvGrpSpPr>
        <p:grpSpPr>
          <a:xfrm>
            <a:off x="1761909" y="3811961"/>
            <a:ext cx="307974" cy="371716"/>
            <a:chOff x="1761909" y="3811961"/>
            <a:chExt cx="307974" cy="371716"/>
          </a:xfrm>
        </p:grpSpPr>
        <p:sp>
          <p:nvSpPr>
            <p:cNvPr id="11881" name="Google Shape;11881;p84"/>
            <p:cNvSpPr/>
            <p:nvPr/>
          </p:nvSpPr>
          <p:spPr>
            <a:xfrm>
              <a:off x="1761909" y="3811961"/>
              <a:ext cx="307974" cy="371716"/>
            </a:xfrm>
            <a:custGeom>
              <a:rect b="b" l="l" r="r" t="t"/>
              <a:pathLst>
                <a:path extrusionOk="0" h="11669" w="9668">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84"/>
            <p:cNvSpPr/>
            <p:nvPr/>
          </p:nvSpPr>
          <p:spPr>
            <a:xfrm>
              <a:off x="1921566" y="3855953"/>
              <a:ext cx="105854" cy="271213"/>
            </a:xfrm>
            <a:custGeom>
              <a:rect b="b" l="l" r="r" t="t"/>
              <a:pathLst>
                <a:path extrusionOk="0" h="8514" w="3323">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84"/>
            <p:cNvSpPr/>
            <p:nvPr/>
          </p:nvSpPr>
          <p:spPr>
            <a:xfrm>
              <a:off x="1803990" y="3855953"/>
              <a:ext cx="106619" cy="165773"/>
            </a:xfrm>
            <a:custGeom>
              <a:rect b="b" l="l" r="r" t="t"/>
              <a:pathLst>
                <a:path extrusionOk="0" h="5204" w="3347">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84"/>
            <p:cNvSpPr/>
            <p:nvPr/>
          </p:nvSpPr>
          <p:spPr>
            <a:xfrm>
              <a:off x="1824472" y="3932565"/>
              <a:ext cx="63360" cy="11436"/>
            </a:xfrm>
            <a:custGeom>
              <a:rect b="b" l="l" r="r" t="t"/>
              <a:pathLst>
                <a:path extrusionOk="0" h="359" w="1989">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84"/>
            <p:cNvSpPr/>
            <p:nvPr/>
          </p:nvSpPr>
          <p:spPr>
            <a:xfrm>
              <a:off x="1824472" y="3907941"/>
              <a:ext cx="63360" cy="11404"/>
            </a:xfrm>
            <a:custGeom>
              <a:rect b="b" l="l" r="r" t="t"/>
              <a:pathLst>
                <a:path extrusionOk="0" h="358" w="1989">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84"/>
            <p:cNvSpPr/>
            <p:nvPr/>
          </p:nvSpPr>
          <p:spPr>
            <a:xfrm>
              <a:off x="1824472" y="3882903"/>
              <a:ext cx="63360" cy="11404"/>
            </a:xfrm>
            <a:custGeom>
              <a:rect b="b" l="l" r="r" t="t"/>
              <a:pathLst>
                <a:path extrusionOk="0" h="358" w="1989">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84"/>
            <p:cNvSpPr/>
            <p:nvPr/>
          </p:nvSpPr>
          <p:spPr>
            <a:xfrm>
              <a:off x="1824472" y="3957603"/>
              <a:ext cx="63360" cy="11786"/>
            </a:xfrm>
            <a:custGeom>
              <a:rect b="b" l="l" r="r" t="t"/>
              <a:pathLst>
                <a:path extrusionOk="0" h="370" w="1989">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84"/>
            <p:cNvSpPr/>
            <p:nvPr/>
          </p:nvSpPr>
          <p:spPr>
            <a:xfrm>
              <a:off x="1824472" y="3983023"/>
              <a:ext cx="63360" cy="11404"/>
            </a:xfrm>
            <a:custGeom>
              <a:rect b="b" l="l" r="r" t="t"/>
              <a:pathLst>
                <a:path extrusionOk="0" h="358" w="1989">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84"/>
            <p:cNvSpPr/>
            <p:nvPr/>
          </p:nvSpPr>
          <p:spPr>
            <a:xfrm>
              <a:off x="1852919" y="4057372"/>
              <a:ext cx="32269" cy="32269"/>
            </a:xfrm>
            <a:custGeom>
              <a:rect b="b" l="l" r="r" t="t"/>
              <a:pathLst>
                <a:path extrusionOk="0" h="1013" w="1013">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84"/>
            <p:cNvSpPr/>
            <p:nvPr/>
          </p:nvSpPr>
          <p:spPr>
            <a:xfrm>
              <a:off x="1803607" y="4031188"/>
              <a:ext cx="34563" cy="88398"/>
            </a:xfrm>
            <a:custGeom>
              <a:rect b="b" l="l" r="r" t="t"/>
              <a:pathLst>
                <a:path extrusionOk="0" h="2775" w="1085">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1" name="Google Shape;11891;p84"/>
          <p:cNvGrpSpPr/>
          <p:nvPr/>
        </p:nvGrpSpPr>
        <p:grpSpPr>
          <a:xfrm>
            <a:off x="5373342" y="3808935"/>
            <a:ext cx="231395" cy="353145"/>
            <a:chOff x="5373342" y="3808935"/>
            <a:chExt cx="231395" cy="353145"/>
          </a:xfrm>
        </p:grpSpPr>
        <p:sp>
          <p:nvSpPr>
            <p:cNvPr id="11892" name="Google Shape;11892;p84"/>
            <p:cNvSpPr/>
            <p:nvPr/>
          </p:nvSpPr>
          <p:spPr>
            <a:xfrm>
              <a:off x="5422654" y="3832827"/>
              <a:ext cx="132772" cy="114200"/>
            </a:xfrm>
            <a:custGeom>
              <a:rect b="b" l="l" r="r" t="t"/>
              <a:pathLst>
                <a:path extrusionOk="0" h="3585" w="4168">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84"/>
            <p:cNvSpPr/>
            <p:nvPr/>
          </p:nvSpPr>
          <p:spPr>
            <a:xfrm>
              <a:off x="5394590" y="3972415"/>
              <a:ext cx="45139" cy="37557"/>
            </a:xfrm>
            <a:custGeom>
              <a:rect b="b" l="l" r="r" t="t"/>
              <a:pathLst>
                <a:path extrusionOk="0" h="1179" w="1417">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84"/>
            <p:cNvSpPr/>
            <p:nvPr/>
          </p:nvSpPr>
          <p:spPr>
            <a:xfrm>
              <a:off x="5460179" y="3972415"/>
              <a:ext cx="58072" cy="37557"/>
            </a:xfrm>
            <a:custGeom>
              <a:rect b="b" l="l" r="r" t="t"/>
              <a:pathLst>
                <a:path extrusionOk="0" h="1179" w="1823">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84"/>
            <p:cNvSpPr/>
            <p:nvPr/>
          </p:nvSpPr>
          <p:spPr>
            <a:xfrm>
              <a:off x="5538319" y="3972415"/>
              <a:ext cx="45170" cy="37557"/>
            </a:xfrm>
            <a:custGeom>
              <a:rect b="b" l="l" r="r" t="t"/>
              <a:pathLst>
                <a:path extrusionOk="0" h="1179" w="1418">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84"/>
            <p:cNvSpPr/>
            <p:nvPr/>
          </p:nvSpPr>
          <p:spPr>
            <a:xfrm>
              <a:off x="5373342" y="3808935"/>
              <a:ext cx="231395" cy="353145"/>
            </a:xfrm>
            <a:custGeom>
              <a:rect b="b" l="l" r="r" t="t"/>
              <a:pathLst>
                <a:path extrusionOk="0" h="11086" w="7264">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84"/>
            <p:cNvSpPr/>
            <p:nvPr/>
          </p:nvSpPr>
          <p:spPr>
            <a:xfrm>
              <a:off x="5481426" y="4125255"/>
              <a:ext cx="15195" cy="15195"/>
            </a:xfrm>
            <a:custGeom>
              <a:rect b="b" l="l" r="r" t="t"/>
              <a:pathLst>
                <a:path extrusionOk="0" h="477" w="477">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84"/>
            <p:cNvSpPr/>
            <p:nvPr/>
          </p:nvSpPr>
          <p:spPr>
            <a:xfrm>
              <a:off x="5447692" y="3873792"/>
              <a:ext cx="29593" cy="48579"/>
            </a:xfrm>
            <a:custGeom>
              <a:rect b="b" l="l" r="r" t="t"/>
              <a:pathLst>
                <a:path extrusionOk="0" h="1525" w="929">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84"/>
            <p:cNvSpPr/>
            <p:nvPr/>
          </p:nvSpPr>
          <p:spPr>
            <a:xfrm>
              <a:off x="5500762" y="3873792"/>
              <a:ext cx="29625" cy="48579"/>
            </a:xfrm>
            <a:custGeom>
              <a:rect b="b" l="l" r="r" t="t"/>
              <a:pathLst>
                <a:path extrusionOk="0" h="1525" w="93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84"/>
            <p:cNvSpPr/>
            <p:nvPr/>
          </p:nvSpPr>
          <p:spPr>
            <a:xfrm>
              <a:off x="5482573" y="3909533"/>
              <a:ext cx="15959" cy="17998"/>
            </a:xfrm>
            <a:custGeom>
              <a:rect b="b" l="l" r="r" t="t"/>
              <a:pathLst>
                <a:path extrusionOk="0" h="565" w="501">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01" name="Google Shape;11901;p84"/>
          <p:cNvSpPr/>
          <p:nvPr/>
        </p:nvSpPr>
        <p:spPr>
          <a:xfrm>
            <a:off x="6738361" y="3809700"/>
            <a:ext cx="205210" cy="353399"/>
          </a:xfrm>
          <a:custGeom>
            <a:rect b="b" l="l" r="r" t="t"/>
            <a:pathLst>
              <a:path extrusionOk="0" h="11094" w="6442">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02" name="Google Shape;11902;p84"/>
          <p:cNvGrpSpPr/>
          <p:nvPr/>
        </p:nvGrpSpPr>
        <p:grpSpPr>
          <a:xfrm>
            <a:off x="5833775" y="3809445"/>
            <a:ext cx="235185" cy="352253"/>
            <a:chOff x="5833775" y="3809445"/>
            <a:chExt cx="235185" cy="352253"/>
          </a:xfrm>
        </p:grpSpPr>
        <p:sp>
          <p:nvSpPr>
            <p:cNvPr id="11903" name="Google Shape;11903;p84"/>
            <p:cNvSpPr/>
            <p:nvPr/>
          </p:nvSpPr>
          <p:spPr>
            <a:xfrm>
              <a:off x="5859195" y="3855953"/>
              <a:ext cx="168417" cy="206866"/>
            </a:xfrm>
            <a:custGeom>
              <a:rect b="b" l="l" r="r" t="t"/>
              <a:pathLst>
                <a:path extrusionOk="0" h="6494" w="5287">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84"/>
            <p:cNvSpPr/>
            <p:nvPr/>
          </p:nvSpPr>
          <p:spPr>
            <a:xfrm>
              <a:off x="5833775" y="4034946"/>
              <a:ext cx="128981" cy="126751"/>
            </a:xfrm>
            <a:custGeom>
              <a:rect b="b" l="l" r="r" t="t"/>
              <a:pathLst>
                <a:path extrusionOk="0" h="3979" w="4049">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84"/>
            <p:cNvSpPr/>
            <p:nvPr/>
          </p:nvSpPr>
          <p:spPr>
            <a:xfrm>
              <a:off x="5836068" y="3809445"/>
              <a:ext cx="232892" cy="278285"/>
            </a:xfrm>
            <a:custGeom>
              <a:rect b="b" l="l" r="r" t="t"/>
              <a:pathLst>
                <a:path extrusionOk="0" h="8736" w="7311">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6" name="Google Shape;11906;p84"/>
          <p:cNvGrpSpPr/>
          <p:nvPr/>
        </p:nvGrpSpPr>
        <p:grpSpPr>
          <a:xfrm>
            <a:off x="4942472" y="3809318"/>
            <a:ext cx="238976" cy="352762"/>
            <a:chOff x="4942472" y="3809318"/>
            <a:chExt cx="238976" cy="352762"/>
          </a:xfrm>
        </p:grpSpPr>
        <p:sp>
          <p:nvSpPr>
            <p:cNvPr id="11907" name="Google Shape;11907;p84"/>
            <p:cNvSpPr/>
            <p:nvPr/>
          </p:nvSpPr>
          <p:spPr>
            <a:xfrm>
              <a:off x="4975473" y="3837159"/>
              <a:ext cx="77790" cy="77790"/>
            </a:xfrm>
            <a:custGeom>
              <a:rect b="b" l="l" r="r" t="t"/>
              <a:pathLst>
                <a:path extrusionOk="0" h="2442" w="2442">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84"/>
            <p:cNvSpPr/>
            <p:nvPr/>
          </p:nvSpPr>
          <p:spPr>
            <a:xfrm>
              <a:off x="5056640" y="3837000"/>
              <a:ext cx="90691" cy="77949"/>
            </a:xfrm>
            <a:custGeom>
              <a:rect b="b" l="l" r="r" t="t"/>
              <a:pathLst>
                <a:path extrusionOk="0" h="2447" w="2847">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84"/>
            <p:cNvSpPr/>
            <p:nvPr/>
          </p:nvSpPr>
          <p:spPr>
            <a:xfrm>
              <a:off x="4962572" y="3943969"/>
              <a:ext cx="90691" cy="77662"/>
            </a:xfrm>
            <a:custGeom>
              <a:rect b="b" l="l" r="r" t="t"/>
              <a:pathLst>
                <a:path extrusionOk="0" h="2438" w="2847">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84"/>
            <p:cNvSpPr/>
            <p:nvPr/>
          </p:nvSpPr>
          <p:spPr>
            <a:xfrm>
              <a:off x="5056640" y="3943969"/>
              <a:ext cx="90691" cy="77949"/>
            </a:xfrm>
            <a:custGeom>
              <a:rect b="b" l="l" r="r" t="t"/>
              <a:pathLst>
                <a:path extrusionOk="0" h="2447" w="2847">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84"/>
            <p:cNvSpPr/>
            <p:nvPr/>
          </p:nvSpPr>
          <p:spPr>
            <a:xfrm>
              <a:off x="4975473" y="4050492"/>
              <a:ext cx="77790" cy="78300"/>
            </a:xfrm>
            <a:custGeom>
              <a:rect b="b" l="l" r="r" t="t"/>
              <a:pathLst>
                <a:path extrusionOk="0" h="2458" w="2442">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84"/>
            <p:cNvSpPr/>
            <p:nvPr/>
          </p:nvSpPr>
          <p:spPr>
            <a:xfrm>
              <a:off x="5056640" y="4051288"/>
              <a:ext cx="90691" cy="77949"/>
            </a:xfrm>
            <a:custGeom>
              <a:rect b="b" l="l" r="r" t="t"/>
              <a:pathLst>
                <a:path extrusionOk="0" h="2447" w="2847">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84"/>
            <p:cNvSpPr/>
            <p:nvPr/>
          </p:nvSpPr>
          <p:spPr>
            <a:xfrm>
              <a:off x="4942472" y="3809318"/>
              <a:ext cx="238976" cy="352762"/>
            </a:xfrm>
            <a:custGeom>
              <a:rect b="b" l="l" r="r" t="t"/>
              <a:pathLst>
                <a:path extrusionOk="0" h="11074" w="7502">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4" name="Google Shape;11914;p84"/>
          <p:cNvGrpSpPr/>
          <p:nvPr/>
        </p:nvGrpSpPr>
        <p:grpSpPr>
          <a:xfrm>
            <a:off x="6266525" y="3807788"/>
            <a:ext cx="260223" cy="353527"/>
            <a:chOff x="6266525" y="3807788"/>
            <a:chExt cx="260223" cy="353527"/>
          </a:xfrm>
        </p:grpSpPr>
        <p:sp>
          <p:nvSpPr>
            <p:cNvPr id="11915" name="Google Shape;11915;p84"/>
            <p:cNvSpPr/>
            <p:nvPr/>
          </p:nvSpPr>
          <p:spPr>
            <a:xfrm>
              <a:off x="6266525" y="3807788"/>
              <a:ext cx="260223" cy="353527"/>
            </a:xfrm>
            <a:custGeom>
              <a:rect b="b" l="l" r="r" t="t"/>
              <a:pathLst>
                <a:path extrusionOk="0" h="11098" w="8169">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84"/>
            <p:cNvSpPr/>
            <p:nvPr/>
          </p:nvSpPr>
          <p:spPr>
            <a:xfrm>
              <a:off x="6370085" y="4004652"/>
              <a:ext cx="13284" cy="13284"/>
            </a:xfrm>
            <a:custGeom>
              <a:rect b="b" l="l" r="r" t="t"/>
              <a:pathLst>
                <a:path extrusionOk="0" h="417" w="417">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84"/>
            <p:cNvSpPr/>
            <p:nvPr/>
          </p:nvSpPr>
          <p:spPr>
            <a:xfrm>
              <a:off x="6423156" y="4017904"/>
              <a:ext cx="13315" cy="13315"/>
            </a:xfrm>
            <a:custGeom>
              <a:rect b="b" l="l" r="r" t="t"/>
              <a:pathLst>
                <a:path extrusionOk="0" h="418" w="418">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84"/>
            <p:cNvSpPr/>
            <p:nvPr/>
          </p:nvSpPr>
          <p:spPr>
            <a:xfrm>
              <a:off x="6364766" y="4050906"/>
              <a:ext cx="13315" cy="13315"/>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19" name="Google Shape;11919;p84"/>
          <p:cNvSpPr/>
          <p:nvPr/>
        </p:nvSpPr>
        <p:spPr>
          <a:xfrm>
            <a:off x="7972870" y="3808967"/>
            <a:ext cx="348749" cy="353877"/>
          </a:xfrm>
          <a:custGeom>
            <a:rect b="b" l="l" r="r" t="t"/>
            <a:pathLst>
              <a:path extrusionOk="0" h="11109" w="10948">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20" name="Google Shape;11920;p84"/>
          <p:cNvGrpSpPr/>
          <p:nvPr/>
        </p:nvGrpSpPr>
        <p:grpSpPr>
          <a:xfrm>
            <a:off x="7184363" y="3809604"/>
            <a:ext cx="202184" cy="352762"/>
            <a:chOff x="7184363" y="3809604"/>
            <a:chExt cx="202184" cy="352762"/>
          </a:xfrm>
        </p:grpSpPr>
        <p:sp>
          <p:nvSpPr>
            <p:cNvPr id="11921" name="Google Shape;11921;p84"/>
            <p:cNvSpPr/>
            <p:nvPr/>
          </p:nvSpPr>
          <p:spPr>
            <a:xfrm>
              <a:off x="7273111" y="3823716"/>
              <a:ext cx="23541" cy="23573"/>
            </a:xfrm>
            <a:custGeom>
              <a:rect b="b" l="l" r="r" t="t"/>
              <a:pathLst>
                <a:path extrusionOk="0" h="740" w="739">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84"/>
            <p:cNvSpPr/>
            <p:nvPr/>
          </p:nvSpPr>
          <p:spPr>
            <a:xfrm>
              <a:off x="7184363" y="3809604"/>
              <a:ext cx="202184" cy="352762"/>
            </a:xfrm>
            <a:custGeom>
              <a:rect b="b" l="l" r="r" t="t"/>
              <a:pathLst>
                <a:path extrusionOk="0" h="11074" w="6347">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3" name="Google Shape;11923;p84"/>
          <p:cNvGrpSpPr/>
          <p:nvPr/>
        </p:nvGrpSpPr>
        <p:grpSpPr>
          <a:xfrm>
            <a:off x="7571624" y="3808935"/>
            <a:ext cx="292047" cy="352762"/>
            <a:chOff x="7571624" y="3808935"/>
            <a:chExt cx="292047" cy="352762"/>
          </a:xfrm>
        </p:grpSpPr>
        <p:sp>
          <p:nvSpPr>
            <p:cNvPr id="11924" name="Google Shape;11924;p84"/>
            <p:cNvSpPr/>
            <p:nvPr/>
          </p:nvSpPr>
          <p:spPr>
            <a:xfrm>
              <a:off x="7802955" y="4057755"/>
              <a:ext cx="15227" cy="15195"/>
            </a:xfrm>
            <a:custGeom>
              <a:rect b="b" l="l" r="r" t="t"/>
              <a:pathLst>
                <a:path extrusionOk="0" h="477" w="478">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84"/>
            <p:cNvSpPr/>
            <p:nvPr/>
          </p:nvSpPr>
          <p:spPr>
            <a:xfrm>
              <a:off x="7764665" y="4115763"/>
              <a:ext cx="13315" cy="13315"/>
            </a:xfrm>
            <a:custGeom>
              <a:rect b="b" l="l" r="r" t="t"/>
              <a:pathLst>
                <a:path extrusionOk="0" h="418" w="418">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84"/>
            <p:cNvSpPr/>
            <p:nvPr/>
          </p:nvSpPr>
          <p:spPr>
            <a:xfrm>
              <a:off x="7653141" y="4048262"/>
              <a:ext cx="13315" cy="13315"/>
            </a:xfrm>
            <a:custGeom>
              <a:rect b="b" l="l" r="r" t="t"/>
              <a:pathLst>
                <a:path extrusionOk="0" h="418" w="418">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84"/>
            <p:cNvSpPr/>
            <p:nvPr/>
          </p:nvSpPr>
          <p:spPr>
            <a:xfrm>
              <a:off x="7675917" y="4115763"/>
              <a:ext cx="13284" cy="13315"/>
            </a:xfrm>
            <a:custGeom>
              <a:rect b="b" l="l" r="r" t="t"/>
              <a:pathLst>
                <a:path extrusionOk="0" h="418" w="417">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84"/>
            <p:cNvSpPr/>
            <p:nvPr/>
          </p:nvSpPr>
          <p:spPr>
            <a:xfrm>
              <a:off x="7715736" y="4062660"/>
              <a:ext cx="16342" cy="15959"/>
            </a:xfrm>
            <a:custGeom>
              <a:rect b="b" l="l" r="r" t="t"/>
              <a:pathLst>
                <a:path extrusionOk="0" h="501" w="513">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84"/>
            <p:cNvSpPr/>
            <p:nvPr/>
          </p:nvSpPr>
          <p:spPr>
            <a:xfrm>
              <a:off x="7571624" y="3808935"/>
              <a:ext cx="292047" cy="352762"/>
            </a:xfrm>
            <a:custGeom>
              <a:rect b="b" l="l" r="r" t="t"/>
              <a:pathLst>
                <a:path extrusionOk="0" h="11074" w="9168">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0" name="Google Shape;11930;p84"/>
          <p:cNvGrpSpPr/>
          <p:nvPr/>
        </p:nvGrpSpPr>
        <p:grpSpPr>
          <a:xfrm>
            <a:off x="2174559" y="3356116"/>
            <a:ext cx="364135" cy="359930"/>
            <a:chOff x="2174559" y="3356116"/>
            <a:chExt cx="364135" cy="359930"/>
          </a:xfrm>
        </p:grpSpPr>
        <p:sp>
          <p:nvSpPr>
            <p:cNvPr id="11931" name="Google Shape;11931;p84"/>
            <p:cNvSpPr/>
            <p:nvPr/>
          </p:nvSpPr>
          <p:spPr>
            <a:xfrm>
              <a:off x="2273915" y="3452414"/>
              <a:ext cx="166920" cy="166920"/>
            </a:xfrm>
            <a:custGeom>
              <a:rect b="b" l="l" r="r" t="t"/>
              <a:pathLst>
                <a:path extrusionOk="0" h="5240" w="524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84"/>
            <p:cNvSpPr/>
            <p:nvPr/>
          </p:nvSpPr>
          <p:spPr>
            <a:xfrm>
              <a:off x="2174559" y="3356116"/>
              <a:ext cx="364135" cy="359930"/>
            </a:xfrm>
            <a:custGeom>
              <a:rect b="b" l="l" r="r" t="t"/>
              <a:pathLst>
                <a:path extrusionOk="0" h="11299" w="11431">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3" name="Google Shape;11933;p84"/>
          <p:cNvGrpSpPr/>
          <p:nvPr/>
        </p:nvGrpSpPr>
        <p:grpSpPr>
          <a:xfrm>
            <a:off x="1731934" y="3355639"/>
            <a:ext cx="368371" cy="361554"/>
            <a:chOff x="1731934" y="3355639"/>
            <a:chExt cx="368371" cy="361554"/>
          </a:xfrm>
        </p:grpSpPr>
        <p:sp>
          <p:nvSpPr>
            <p:cNvPr id="11934" name="Google Shape;11934;p84"/>
            <p:cNvSpPr/>
            <p:nvPr/>
          </p:nvSpPr>
          <p:spPr>
            <a:xfrm>
              <a:off x="1812336" y="3533963"/>
              <a:ext cx="41762" cy="41762"/>
            </a:xfrm>
            <a:custGeom>
              <a:rect b="b" l="l" r="r" t="t"/>
              <a:pathLst>
                <a:path extrusionOk="0" h="1311" w="1311">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84"/>
            <p:cNvSpPr/>
            <p:nvPr/>
          </p:nvSpPr>
          <p:spPr>
            <a:xfrm>
              <a:off x="1731934" y="3355639"/>
              <a:ext cx="368371" cy="361554"/>
            </a:xfrm>
            <a:custGeom>
              <a:rect b="b" l="l" r="r" t="t"/>
              <a:pathLst>
                <a:path extrusionOk="0" h="11350" w="11564">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6" name="Google Shape;11936;p84"/>
          <p:cNvGrpSpPr/>
          <p:nvPr/>
        </p:nvGrpSpPr>
        <p:grpSpPr>
          <a:xfrm>
            <a:off x="3990517" y="3354173"/>
            <a:ext cx="279559" cy="363402"/>
            <a:chOff x="3990517" y="3354173"/>
            <a:chExt cx="279559" cy="363402"/>
          </a:xfrm>
        </p:grpSpPr>
        <p:sp>
          <p:nvSpPr>
            <p:cNvPr id="11937" name="Google Shape;11937;p84"/>
            <p:cNvSpPr/>
            <p:nvPr/>
          </p:nvSpPr>
          <p:spPr>
            <a:xfrm>
              <a:off x="3990517" y="3354173"/>
              <a:ext cx="279559" cy="363402"/>
            </a:xfrm>
            <a:custGeom>
              <a:rect b="b" l="l" r="r" t="t"/>
              <a:pathLst>
                <a:path extrusionOk="0" h="11408" w="8776">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84"/>
            <p:cNvSpPr/>
            <p:nvPr/>
          </p:nvSpPr>
          <p:spPr>
            <a:xfrm>
              <a:off x="4102009" y="3418680"/>
              <a:ext cx="36824" cy="37175"/>
            </a:xfrm>
            <a:custGeom>
              <a:rect b="b" l="l" r="r" t="t"/>
              <a:pathLst>
                <a:path extrusionOk="0" h="1167" w="1156">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84"/>
            <p:cNvSpPr/>
            <p:nvPr/>
          </p:nvSpPr>
          <p:spPr>
            <a:xfrm>
              <a:off x="4083820" y="3615129"/>
              <a:ext cx="37175" cy="36824"/>
            </a:xfrm>
            <a:custGeom>
              <a:rect b="b" l="l" r="r" t="t"/>
              <a:pathLst>
                <a:path extrusionOk="0" h="1156" w="1167">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0" name="Google Shape;11940;p84"/>
          <p:cNvGrpSpPr/>
          <p:nvPr/>
        </p:nvGrpSpPr>
        <p:grpSpPr>
          <a:xfrm>
            <a:off x="3497847" y="3417374"/>
            <a:ext cx="379680" cy="237606"/>
            <a:chOff x="3497847" y="3417374"/>
            <a:chExt cx="379680" cy="237606"/>
          </a:xfrm>
        </p:grpSpPr>
        <p:sp>
          <p:nvSpPr>
            <p:cNvPr id="11941" name="Google Shape;11941;p84"/>
            <p:cNvSpPr/>
            <p:nvPr/>
          </p:nvSpPr>
          <p:spPr>
            <a:xfrm>
              <a:off x="3557767" y="3444833"/>
              <a:ext cx="113818" cy="113818"/>
            </a:xfrm>
            <a:custGeom>
              <a:rect b="b" l="l" r="r" t="t"/>
              <a:pathLst>
                <a:path extrusionOk="0" h="3573" w="3573">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84"/>
            <p:cNvSpPr/>
            <p:nvPr/>
          </p:nvSpPr>
          <p:spPr>
            <a:xfrm>
              <a:off x="3706434" y="3518418"/>
              <a:ext cx="62595" cy="62595"/>
            </a:xfrm>
            <a:custGeom>
              <a:rect b="b" l="l" r="r" t="t"/>
              <a:pathLst>
                <a:path extrusionOk="0" h="1965" w="1965">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84"/>
            <p:cNvSpPr/>
            <p:nvPr/>
          </p:nvSpPr>
          <p:spPr>
            <a:xfrm>
              <a:off x="3780019" y="3518418"/>
              <a:ext cx="62595" cy="62595"/>
            </a:xfrm>
            <a:custGeom>
              <a:rect b="b" l="l" r="r" t="t"/>
              <a:pathLst>
                <a:path extrusionOk="0" h="1965" w="1965">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84"/>
            <p:cNvSpPr/>
            <p:nvPr/>
          </p:nvSpPr>
          <p:spPr>
            <a:xfrm>
              <a:off x="3497847" y="3417374"/>
              <a:ext cx="379680" cy="237606"/>
            </a:xfrm>
            <a:custGeom>
              <a:rect b="b" l="l" r="r" t="t"/>
              <a:pathLst>
                <a:path extrusionOk="0" h="7459" w="11919">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5" name="Google Shape;11945;p84"/>
          <p:cNvGrpSpPr/>
          <p:nvPr/>
        </p:nvGrpSpPr>
        <p:grpSpPr>
          <a:xfrm>
            <a:off x="2612597" y="3367075"/>
            <a:ext cx="376271" cy="337982"/>
            <a:chOff x="2612597" y="3367075"/>
            <a:chExt cx="376271" cy="337982"/>
          </a:xfrm>
        </p:grpSpPr>
        <p:sp>
          <p:nvSpPr>
            <p:cNvPr id="11946" name="Google Shape;11946;p84"/>
            <p:cNvSpPr/>
            <p:nvPr/>
          </p:nvSpPr>
          <p:spPr>
            <a:xfrm>
              <a:off x="2612597" y="3367075"/>
              <a:ext cx="376271" cy="337982"/>
            </a:xfrm>
            <a:custGeom>
              <a:rect b="b" l="l" r="r" t="t"/>
              <a:pathLst>
                <a:path extrusionOk="0" h="10610" w="11812">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84"/>
            <p:cNvSpPr/>
            <p:nvPr/>
          </p:nvSpPr>
          <p:spPr>
            <a:xfrm>
              <a:off x="2784805" y="3588212"/>
              <a:ext cx="31505" cy="47432"/>
            </a:xfrm>
            <a:custGeom>
              <a:rect b="b" l="l" r="r" t="t"/>
              <a:pathLst>
                <a:path extrusionOk="0" h="1489" w="989">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8" name="Google Shape;11948;p84"/>
          <p:cNvGrpSpPr/>
          <p:nvPr/>
        </p:nvGrpSpPr>
        <p:grpSpPr>
          <a:xfrm>
            <a:off x="3071914" y="3364431"/>
            <a:ext cx="343652" cy="342505"/>
            <a:chOff x="3071914" y="3364431"/>
            <a:chExt cx="343652" cy="342505"/>
          </a:xfrm>
        </p:grpSpPr>
        <p:sp>
          <p:nvSpPr>
            <p:cNvPr id="11949" name="Google Shape;11949;p84"/>
            <p:cNvSpPr/>
            <p:nvPr/>
          </p:nvSpPr>
          <p:spPr>
            <a:xfrm>
              <a:off x="3157636" y="3408390"/>
              <a:ext cx="12519" cy="11054"/>
            </a:xfrm>
            <a:custGeom>
              <a:rect b="b" l="l" r="r" t="t"/>
              <a:pathLst>
                <a:path extrusionOk="0" h="347" w="393">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84"/>
            <p:cNvSpPr/>
            <p:nvPr/>
          </p:nvSpPr>
          <p:spPr>
            <a:xfrm>
              <a:off x="3072679" y="3696678"/>
              <a:ext cx="11404" cy="10257"/>
            </a:xfrm>
            <a:custGeom>
              <a:rect b="b" l="l" r="r" t="t"/>
              <a:pathLst>
                <a:path extrusionOk="0" h="322" w="358">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84"/>
            <p:cNvSpPr/>
            <p:nvPr/>
          </p:nvSpPr>
          <p:spPr>
            <a:xfrm>
              <a:off x="3231571" y="3530937"/>
              <a:ext cx="11404" cy="10640"/>
            </a:xfrm>
            <a:custGeom>
              <a:rect b="b" l="l" r="r" t="t"/>
              <a:pathLst>
                <a:path extrusionOk="0" h="334" w="358">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84"/>
            <p:cNvSpPr/>
            <p:nvPr/>
          </p:nvSpPr>
          <p:spPr>
            <a:xfrm>
              <a:off x="3317293" y="3653005"/>
              <a:ext cx="12933" cy="10703"/>
            </a:xfrm>
            <a:custGeom>
              <a:rect b="b" l="l" r="r" t="t"/>
              <a:pathLst>
                <a:path extrusionOk="0" h="336" w="406">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84"/>
            <p:cNvSpPr/>
            <p:nvPr/>
          </p:nvSpPr>
          <p:spPr>
            <a:xfrm>
              <a:off x="3071914" y="3364431"/>
              <a:ext cx="343652" cy="342505"/>
            </a:xfrm>
            <a:custGeom>
              <a:rect b="b" l="l" r="r" t="t"/>
              <a:pathLst>
                <a:path extrusionOk="0" h="10752" w="10788">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4" name="Google Shape;11954;p84"/>
          <p:cNvGrpSpPr/>
          <p:nvPr/>
        </p:nvGrpSpPr>
        <p:grpSpPr>
          <a:xfrm>
            <a:off x="897141" y="3359875"/>
            <a:ext cx="257962" cy="352762"/>
            <a:chOff x="897141" y="3359875"/>
            <a:chExt cx="257962" cy="352762"/>
          </a:xfrm>
        </p:grpSpPr>
        <p:sp>
          <p:nvSpPr>
            <p:cNvPr id="11955" name="Google Shape;11955;p84"/>
            <p:cNvSpPr/>
            <p:nvPr/>
          </p:nvSpPr>
          <p:spPr>
            <a:xfrm>
              <a:off x="897141" y="3359875"/>
              <a:ext cx="257962" cy="352762"/>
            </a:xfrm>
            <a:custGeom>
              <a:rect b="b" l="l" r="r" t="t"/>
              <a:pathLst>
                <a:path extrusionOk="0" h="11074" w="8098">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84"/>
            <p:cNvSpPr/>
            <p:nvPr/>
          </p:nvSpPr>
          <p:spPr>
            <a:xfrm>
              <a:off x="945688" y="3593691"/>
              <a:ext cx="160485" cy="89736"/>
            </a:xfrm>
            <a:custGeom>
              <a:rect b="b" l="l" r="r" t="t"/>
              <a:pathLst>
                <a:path extrusionOk="0" h="2817" w="5038">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84"/>
            <p:cNvSpPr/>
            <p:nvPr/>
          </p:nvSpPr>
          <p:spPr>
            <a:xfrm>
              <a:off x="1045076" y="3638256"/>
              <a:ext cx="27332" cy="27714"/>
            </a:xfrm>
            <a:custGeom>
              <a:rect b="b" l="l" r="r" t="t"/>
              <a:pathLst>
                <a:path extrusionOk="0" h="870" w="858">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84"/>
            <p:cNvSpPr/>
            <p:nvPr/>
          </p:nvSpPr>
          <p:spPr>
            <a:xfrm>
              <a:off x="976046" y="3643194"/>
              <a:ext cx="28096" cy="27332"/>
            </a:xfrm>
            <a:custGeom>
              <a:rect b="b" l="l" r="r" t="t"/>
              <a:pathLst>
                <a:path extrusionOk="0" h="858" w="882">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84"/>
            <p:cNvSpPr/>
            <p:nvPr/>
          </p:nvSpPr>
          <p:spPr>
            <a:xfrm>
              <a:off x="1004493" y="3613218"/>
              <a:ext cx="31505" cy="31154"/>
            </a:xfrm>
            <a:custGeom>
              <a:rect b="b" l="l" r="r" t="t"/>
              <a:pathLst>
                <a:path extrusionOk="0" h="978" w="989">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84"/>
            <p:cNvSpPr/>
            <p:nvPr/>
          </p:nvSpPr>
          <p:spPr>
            <a:xfrm>
              <a:off x="991209" y="3555975"/>
              <a:ext cx="31505" cy="31122"/>
            </a:xfrm>
            <a:custGeom>
              <a:rect b="b" l="l" r="r" t="t"/>
              <a:pathLst>
                <a:path extrusionOk="0" h="977" w="989">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84"/>
            <p:cNvSpPr/>
            <p:nvPr/>
          </p:nvSpPr>
          <p:spPr>
            <a:xfrm>
              <a:off x="1023447" y="3528261"/>
              <a:ext cx="31505" cy="31154"/>
            </a:xfrm>
            <a:custGeom>
              <a:rect b="b" l="l" r="r" t="t"/>
              <a:pathLst>
                <a:path extrusionOk="0" h="978" w="989">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84"/>
            <p:cNvSpPr/>
            <p:nvPr/>
          </p:nvSpPr>
          <p:spPr>
            <a:xfrm>
              <a:off x="1008284" y="3488442"/>
              <a:ext cx="28096" cy="27714"/>
            </a:xfrm>
            <a:custGeom>
              <a:rect b="b" l="l" r="r" t="t"/>
              <a:pathLst>
                <a:path extrusionOk="0" h="870" w="882">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3" name="Google Shape;11963;p84"/>
          <p:cNvGrpSpPr/>
          <p:nvPr/>
        </p:nvGrpSpPr>
        <p:grpSpPr>
          <a:xfrm>
            <a:off x="1333682" y="3344330"/>
            <a:ext cx="271213" cy="383088"/>
            <a:chOff x="1333682" y="3344330"/>
            <a:chExt cx="271213" cy="383088"/>
          </a:xfrm>
        </p:grpSpPr>
        <p:sp>
          <p:nvSpPr>
            <p:cNvPr id="11964" name="Google Shape;11964;p84"/>
            <p:cNvSpPr/>
            <p:nvPr/>
          </p:nvSpPr>
          <p:spPr>
            <a:xfrm>
              <a:off x="1334065" y="3377332"/>
              <a:ext cx="270831" cy="350086"/>
            </a:xfrm>
            <a:custGeom>
              <a:rect b="b" l="l" r="r" t="t"/>
              <a:pathLst>
                <a:path extrusionOk="0" h="10990" w="8502">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84"/>
            <p:cNvSpPr/>
            <p:nvPr/>
          </p:nvSpPr>
          <p:spPr>
            <a:xfrm>
              <a:off x="1333682" y="3344330"/>
              <a:ext cx="189697" cy="292461"/>
            </a:xfrm>
            <a:custGeom>
              <a:rect b="b" l="l" r="r" t="t"/>
              <a:pathLst>
                <a:path extrusionOk="0" h="9181" w="5955">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84"/>
            <p:cNvSpPr/>
            <p:nvPr/>
          </p:nvSpPr>
          <p:spPr>
            <a:xfrm>
              <a:off x="1444060" y="3469488"/>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84"/>
            <p:cNvSpPr/>
            <p:nvPr/>
          </p:nvSpPr>
          <p:spPr>
            <a:xfrm>
              <a:off x="1444060" y="3493762"/>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84"/>
            <p:cNvSpPr/>
            <p:nvPr/>
          </p:nvSpPr>
          <p:spPr>
            <a:xfrm>
              <a:off x="1444060" y="3541927"/>
              <a:ext cx="100917" cy="11404"/>
            </a:xfrm>
            <a:custGeom>
              <a:rect b="b" l="l" r="r" t="t"/>
              <a:pathLst>
                <a:path extrusionOk="0" h="358" w="3168">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84"/>
            <p:cNvSpPr/>
            <p:nvPr/>
          </p:nvSpPr>
          <p:spPr>
            <a:xfrm>
              <a:off x="1444060" y="3565818"/>
              <a:ext cx="100917" cy="11404"/>
            </a:xfrm>
            <a:custGeom>
              <a:rect b="b" l="l" r="r" t="t"/>
              <a:pathLst>
                <a:path extrusionOk="0" h="358" w="3168">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84"/>
            <p:cNvSpPr/>
            <p:nvPr/>
          </p:nvSpPr>
          <p:spPr>
            <a:xfrm>
              <a:off x="1444060" y="3614747"/>
              <a:ext cx="100917" cy="11404"/>
            </a:xfrm>
            <a:custGeom>
              <a:rect b="b" l="l" r="r" t="t"/>
              <a:pathLst>
                <a:path extrusionOk="0" h="358" w="3168">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84"/>
            <p:cNvSpPr/>
            <p:nvPr/>
          </p:nvSpPr>
          <p:spPr>
            <a:xfrm>
              <a:off x="1444060" y="3638256"/>
              <a:ext cx="100917" cy="11404"/>
            </a:xfrm>
            <a:custGeom>
              <a:rect b="b" l="l" r="r" t="t"/>
              <a:pathLst>
                <a:path extrusionOk="0" h="358" w="3168">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84"/>
            <p:cNvSpPr/>
            <p:nvPr/>
          </p:nvSpPr>
          <p:spPr>
            <a:xfrm>
              <a:off x="1371622" y="3459454"/>
              <a:ext cx="70208" cy="57084"/>
            </a:xfrm>
            <a:custGeom>
              <a:rect b="b" l="l" r="r" t="t"/>
              <a:pathLst>
                <a:path extrusionOk="0" h="1792" w="2204">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84"/>
            <p:cNvSpPr/>
            <p:nvPr/>
          </p:nvSpPr>
          <p:spPr>
            <a:xfrm>
              <a:off x="1371622" y="3532434"/>
              <a:ext cx="70208" cy="56543"/>
            </a:xfrm>
            <a:custGeom>
              <a:rect b="b" l="l" r="r" t="t"/>
              <a:pathLst>
                <a:path extrusionOk="0" h="1775" w="2204">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84"/>
            <p:cNvSpPr/>
            <p:nvPr/>
          </p:nvSpPr>
          <p:spPr>
            <a:xfrm>
              <a:off x="1371622" y="3605254"/>
              <a:ext cx="70208" cy="55810"/>
            </a:xfrm>
            <a:custGeom>
              <a:rect b="b" l="l" r="r" t="t"/>
              <a:pathLst>
                <a:path extrusionOk="0" h="1752" w="2204">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5" name="Google Shape;11975;p84"/>
          <p:cNvGrpSpPr/>
          <p:nvPr/>
        </p:nvGrpSpPr>
        <p:grpSpPr>
          <a:xfrm>
            <a:off x="6664394" y="3346974"/>
            <a:ext cx="353113" cy="351998"/>
            <a:chOff x="6664394" y="3346974"/>
            <a:chExt cx="353113" cy="351998"/>
          </a:xfrm>
        </p:grpSpPr>
        <p:sp>
          <p:nvSpPr>
            <p:cNvPr id="11976" name="Google Shape;11976;p84"/>
            <p:cNvSpPr/>
            <p:nvPr/>
          </p:nvSpPr>
          <p:spPr>
            <a:xfrm>
              <a:off x="6788023" y="3450917"/>
              <a:ext cx="37207" cy="37175"/>
            </a:xfrm>
            <a:custGeom>
              <a:rect b="b" l="l" r="r" t="t"/>
              <a:pathLst>
                <a:path extrusionOk="0" h="1167" w="1168">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84"/>
            <p:cNvSpPr/>
            <p:nvPr/>
          </p:nvSpPr>
          <p:spPr>
            <a:xfrm>
              <a:off x="6874892" y="3495641"/>
              <a:ext cx="36824" cy="36824"/>
            </a:xfrm>
            <a:custGeom>
              <a:rect b="b" l="l" r="r" t="t"/>
              <a:pathLst>
                <a:path extrusionOk="0" h="1156" w="1156">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84"/>
            <p:cNvSpPr/>
            <p:nvPr/>
          </p:nvSpPr>
          <p:spPr>
            <a:xfrm>
              <a:off x="6780059" y="3538136"/>
              <a:ext cx="53134" cy="53134"/>
            </a:xfrm>
            <a:custGeom>
              <a:rect b="b" l="l" r="r" t="t"/>
              <a:pathLst>
                <a:path extrusionOk="0" h="1668" w="1668">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84"/>
            <p:cNvSpPr/>
            <p:nvPr/>
          </p:nvSpPr>
          <p:spPr>
            <a:xfrm>
              <a:off x="6664394" y="3346974"/>
              <a:ext cx="353113" cy="351998"/>
            </a:xfrm>
            <a:custGeom>
              <a:rect b="b" l="l" r="r" t="t"/>
              <a:pathLst>
                <a:path extrusionOk="0" h="11050" w="11085">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84"/>
            <p:cNvSpPr/>
            <p:nvPr/>
          </p:nvSpPr>
          <p:spPr>
            <a:xfrm>
              <a:off x="6938984" y="3622042"/>
              <a:ext cx="53899" cy="51605"/>
            </a:xfrm>
            <a:custGeom>
              <a:rect b="b" l="l" r="r" t="t"/>
              <a:pathLst>
                <a:path extrusionOk="0" h="1620" w="1692">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1" name="Google Shape;11981;p84"/>
          <p:cNvGrpSpPr/>
          <p:nvPr/>
        </p:nvGrpSpPr>
        <p:grpSpPr>
          <a:xfrm>
            <a:off x="849741" y="1959307"/>
            <a:ext cx="399398" cy="375443"/>
            <a:chOff x="849741" y="1959307"/>
            <a:chExt cx="399398" cy="375443"/>
          </a:xfrm>
        </p:grpSpPr>
        <p:sp>
          <p:nvSpPr>
            <p:cNvPr id="11982" name="Google Shape;11982;p84"/>
            <p:cNvSpPr/>
            <p:nvPr/>
          </p:nvSpPr>
          <p:spPr>
            <a:xfrm>
              <a:off x="849741" y="1959307"/>
              <a:ext cx="399398" cy="375443"/>
            </a:xfrm>
            <a:custGeom>
              <a:rect b="b" l="l" r="r" t="t"/>
              <a:pathLst>
                <a:path extrusionOk="0" h="11786" w="12538">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84"/>
            <p:cNvSpPr/>
            <p:nvPr/>
          </p:nvSpPr>
          <p:spPr>
            <a:xfrm>
              <a:off x="986654" y="2041588"/>
              <a:ext cx="180204" cy="177082"/>
            </a:xfrm>
            <a:custGeom>
              <a:rect b="b" l="l" r="r" t="t"/>
              <a:pathLst>
                <a:path extrusionOk="0" h="5559" w="5657">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4" name="Google Shape;11984;p84"/>
          <p:cNvGrpSpPr/>
          <p:nvPr/>
        </p:nvGrpSpPr>
        <p:grpSpPr>
          <a:xfrm>
            <a:off x="1284212" y="1963766"/>
            <a:ext cx="379489" cy="366046"/>
            <a:chOff x="1284212" y="1963766"/>
            <a:chExt cx="379489" cy="366046"/>
          </a:xfrm>
        </p:grpSpPr>
        <p:sp>
          <p:nvSpPr>
            <p:cNvPr id="11985" name="Google Shape;11985;p84"/>
            <p:cNvSpPr/>
            <p:nvPr/>
          </p:nvSpPr>
          <p:spPr>
            <a:xfrm>
              <a:off x="1436861" y="2112975"/>
              <a:ext cx="69444" cy="68902"/>
            </a:xfrm>
            <a:custGeom>
              <a:rect b="b" l="l" r="r" t="t"/>
              <a:pathLst>
                <a:path extrusionOk="0" h="2163" w="218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84"/>
            <p:cNvSpPr/>
            <p:nvPr/>
          </p:nvSpPr>
          <p:spPr>
            <a:xfrm>
              <a:off x="1284212" y="1963766"/>
              <a:ext cx="379489" cy="366046"/>
            </a:xfrm>
            <a:custGeom>
              <a:rect b="b" l="l" r="r" t="t"/>
              <a:pathLst>
                <a:path extrusionOk="0" h="11491" w="11913">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7" name="Google Shape;11987;p84"/>
          <p:cNvGrpSpPr/>
          <p:nvPr/>
        </p:nvGrpSpPr>
        <p:grpSpPr>
          <a:xfrm>
            <a:off x="3037766" y="1969564"/>
            <a:ext cx="370219" cy="354928"/>
            <a:chOff x="3037766" y="1969564"/>
            <a:chExt cx="370219" cy="354928"/>
          </a:xfrm>
        </p:grpSpPr>
        <p:sp>
          <p:nvSpPr>
            <p:cNvPr id="11988" name="Google Shape;11988;p84"/>
            <p:cNvSpPr/>
            <p:nvPr/>
          </p:nvSpPr>
          <p:spPr>
            <a:xfrm>
              <a:off x="3037766" y="1969564"/>
              <a:ext cx="370219" cy="354928"/>
            </a:xfrm>
            <a:custGeom>
              <a:rect b="b" l="l" r="r" t="t"/>
              <a:pathLst>
                <a:path extrusionOk="0" h="11142" w="11622">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84"/>
            <p:cNvSpPr/>
            <p:nvPr/>
          </p:nvSpPr>
          <p:spPr>
            <a:xfrm>
              <a:off x="3081757" y="2197136"/>
              <a:ext cx="11436" cy="10448"/>
            </a:xfrm>
            <a:custGeom>
              <a:rect b="b" l="l" r="r" t="t"/>
              <a:pathLst>
                <a:path extrusionOk="0" h="328" w="359">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84"/>
            <p:cNvSpPr/>
            <p:nvPr/>
          </p:nvSpPr>
          <p:spPr>
            <a:xfrm>
              <a:off x="3081375" y="2168689"/>
              <a:ext cx="11436" cy="10448"/>
            </a:xfrm>
            <a:custGeom>
              <a:rect b="b" l="l" r="r" t="t"/>
              <a:pathLst>
                <a:path extrusionOk="0" h="328" w="359">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84"/>
            <p:cNvSpPr/>
            <p:nvPr/>
          </p:nvSpPr>
          <p:spPr>
            <a:xfrm>
              <a:off x="3298340" y="2210770"/>
              <a:ext cx="11404" cy="10480"/>
            </a:xfrm>
            <a:custGeom>
              <a:rect b="b" l="l" r="r" t="t"/>
              <a:pathLst>
                <a:path extrusionOk="0" h="329" w="358">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2" name="Google Shape;11992;p84"/>
          <p:cNvGrpSpPr/>
          <p:nvPr/>
        </p:nvGrpSpPr>
        <p:grpSpPr>
          <a:xfrm>
            <a:off x="3982553" y="1971730"/>
            <a:ext cx="304566" cy="350501"/>
            <a:chOff x="3982553" y="1971730"/>
            <a:chExt cx="304566" cy="350501"/>
          </a:xfrm>
        </p:grpSpPr>
        <p:sp>
          <p:nvSpPr>
            <p:cNvPr id="11993" name="Google Shape;11993;p84"/>
            <p:cNvSpPr/>
            <p:nvPr/>
          </p:nvSpPr>
          <p:spPr>
            <a:xfrm>
              <a:off x="4037535" y="2176558"/>
              <a:ext cx="196513" cy="145673"/>
            </a:xfrm>
            <a:custGeom>
              <a:rect b="b" l="l" r="r" t="t"/>
              <a:pathLst>
                <a:path extrusionOk="0" h="4573" w="6169">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84"/>
            <p:cNvSpPr/>
            <p:nvPr/>
          </p:nvSpPr>
          <p:spPr>
            <a:xfrm>
              <a:off x="3982553" y="1971730"/>
              <a:ext cx="304566" cy="272360"/>
            </a:xfrm>
            <a:custGeom>
              <a:rect b="b" l="l" r="r" t="t"/>
              <a:pathLst>
                <a:path extrusionOk="0" h="8550" w="9561">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5" name="Google Shape;11995;p84"/>
          <p:cNvGrpSpPr/>
          <p:nvPr/>
        </p:nvGrpSpPr>
        <p:grpSpPr>
          <a:xfrm>
            <a:off x="2567841" y="1994124"/>
            <a:ext cx="399812" cy="306477"/>
            <a:chOff x="2567841" y="1994124"/>
            <a:chExt cx="399812" cy="306477"/>
          </a:xfrm>
        </p:grpSpPr>
        <p:sp>
          <p:nvSpPr>
            <p:cNvPr id="11996" name="Google Shape;11996;p84"/>
            <p:cNvSpPr/>
            <p:nvPr/>
          </p:nvSpPr>
          <p:spPr>
            <a:xfrm>
              <a:off x="2567841" y="1994124"/>
              <a:ext cx="399812" cy="306477"/>
            </a:xfrm>
            <a:custGeom>
              <a:rect b="b" l="l" r="r" t="t"/>
              <a:pathLst>
                <a:path extrusionOk="0" h="9621" w="12551">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84"/>
            <p:cNvSpPr/>
            <p:nvPr/>
          </p:nvSpPr>
          <p:spPr>
            <a:xfrm>
              <a:off x="2623237" y="2113963"/>
              <a:ext cx="287523" cy="77025"/>
            </a:xfrm>
            <a:custGeom>
              <a:rect b="b" l="l" r="r" t="t"/>
              <a:pathLst>
                <a:path extrusionOk="0" h="2418" w="9026">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84"/>
            <p:cNvSpPr/>
            <p:nvPr/>
          </p:nvSpPr>
          <p:spPr>
            <a:xfrm>
              <a:off x="2623237" y="2017251"/>
              <a:ext cx="287523" cy="77025"/>
            </a:xfrm>
            <a:custGeom>
              <a:rect b="b" l="l" r="r" t="t"/>
              <a:pathLst>
                <a:path extrusionOk="0" h="2418" w="9026">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9" name="Google Shape;11999;p84"/>
          <p:cNvGrpSpPr/>
          <p:nvPr/>
        </p:nvGrpSpPr>
        <p:grpSpPr>
          <a:xfrm>
            <a:off x="2212084" y="1960358"/>
            <a:ext cx="324698" cy="372863"/>
            <a:chOff x="2212084" y="1960358"/>
            <a:chExt cx="324698" cy="372863"/>
          </a:xfrm>
        </p:grpSpPr>
        <p:sp>
          <p:nvSpPr>
            <p:cNvPr id="12000" name="Google Shape;12000;p84"/>
            <p:cNvSpPr/>
            <p:nvPr/>
          </p:nvSpPr>
          <p:spPr>
            <a:xfrm>
              <a:off x="2291371" y="2128011"/>
              <a:ext cx="166888" cy="166888"/>
            </a:xfrm>
            <a:custGeom>
              <a:rect b="b" l="l" r="r" t="t"/>
              <a:pathLst>
                <a:path extrusionOk="0" h="5239" w="5239">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84"/>
            <p:cNvSpPr/>
            <p:nvPr/>
          </p:nvSpPr>
          <p:spPr>
            <a:xfrm>
              <a:off x="2212084" y="1960358"/>
              <a:ext cx="324698" cy="372863"/>
            </a:xfrm>
            <a:custGeom>
              <a:rect b="b" l="l" r="r" t="t"/>
              <a:pathLst>
                <a:path extrusionOk="0" h="11705" w="10193">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84"/>
            <p:cNvSpPr/>
            <p:nvPr/>
          </p:nvSpPr>
          <p:spPr>
            <a:xfrm>
              <a:off x="2319435" y="2157190"/>
              <a:ext cx="108880" cy="103210"/>
            </a:xfrm>
            <a:custGeom>
              <a:rect b="b" l="l" r="r" t="t"/>
              <a:pathLst>
                <a:path extrusionOk="0" h="3240" w="3418">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3" name="Google Shape;12003;p84"/>
          <p:cNvGrpSpPr/>
          <p:nvPr/>
        </p:nvGrpSpPr>
        <p:grpSpPr>
          <a:xfrm>
            <a:off x="1805901" y="1960358"/>
            <a:ext cx="284847" cy="373627"/>
            <a:chOff x="1805901" y="1960358"/>
            <a:chExt cx="284847" cy="373627"/>
          </a:xfrm>
        </p:grpSpPr>
        <p:sp>
          <p:nvSpPr>
            <p:cNvPr id="12004" name="Google Shape;12004;p84"/>
            <p:cNvSpPr/>
            <p:nvPr/>
          </p:nvSpPr>
          <p:spPr>
            <a:xfrm>
              <a:off x="1805901" y="1960358"/>
              <a:ext cx="284847" cy="373627"/>
            </a:xfrm>
            <a:custGeom>
              <a:rect b="b" l="l" r="r" t="t"/>
              <a:pathLst>
                <a:path extrusionOk="0" h="11729" w="8942">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84"/>
            <p:cNvSpPr/>
            <p:nvPr/>
          </p:nvSpPr>
          <p:spPr>
            <a:xfrm>
              <a:off x="1841929" y="2295249"/>
              <a:ext cx="165773" cy="13315"/>
            </a:xfrm>
            <a:custGeom>
              <a:rect b="b" l="l" r="r" t="t"/>
              <a:pathLst>
                <a:path extrusionOk="0" h="418" w="5204">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06" name="Google Shape;12006;p84"/>
          <p:cNvSpPr/>
          <p:nvPr/>
        </p:nvSpPr>
        <p:spPr>
          <a:xfrm>
            <a:off x="3505429" y="1980076"/>
            <a:ext cx="342505" cy="334191"/>
          </a:xfrm>
          <a:custGeom>
            <a:rect b="b" l="l" r="r" t="t"/>
            <a:pathLst>
              <a:path extrusionOk="0" h="10491" w="10752">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84"/>
          <p:cNvSpPr/>
          <p:nvPr/>
        </p:nvSpPr>
        <p:spPr>
          <a:xfrm>
            <a:off x="7100552" y="1984249"/>
            <a:ext cx="368690" cy="334541"/>
          </a:xfrm>
          <a:custGeom>
            <a:rect b="b" l="l" r="r" t="t"/>
            <a:pathLst>
              <a:path extrusionOk="0" h="10502" w="11574">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84"/>
          <p:cNvSpPr/>
          <p:nvPr/>
        </p:nvSpPr>
        <p:spPr>
          <a:xfrm>
            <a:off x="7955445" y="2011198"/>
            <a:ext cx="383088" cy="286472"/>
          </a:xfrm>
          <a:custGeom>
            <a:rect b="b" l="l" r="r" t="t"/>
            <a:pathLst>
              <a:path extrusionOk="0" h="8993" w="12026">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09" name="Google Shape;12009;p84"/>
          <p:cNvGrpSpPr/>
          <p:nvPr/>
        </p:nvGrpSpPr>
        <p:grpSpPr>
          <a:xfrm>
            <a:off x="6656812" y="2029388"/>
            <a:ext cx="368690" cy="245793"/>
            <a:chOff x="6656812" y="2029388"/>
            <a:chExt cx="368690" cy="245793"/>
          </a:xfrm>
        </p:grpSpPr>
        <p:sp>
          <p:nvSpPr>
            <p:cNvPr id="12010" name="Google Shape;12010;p84"/>
            <p:cNvSpPr/>
            <p:nvPr/>
          </p:nvSpPr>
          <p:spPr>
            <a:xfrm>
              <a:off x="6915475" y="2164007"/>
              <a:ext cx="73967" cy="73999"/>
            </a:xfrm>
            <a:custGeom>
              <a:rect b="b" l="l" r="r" t="t"/>
              <a:pathLst>
                <a:path extrusionOk="0" h="2323" w="2322">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84"/>
            <p:cNvSpPr/>
            <p:nvPr/>
          </p:nvSpPr>
          <p:spPr>
            <a:xfrm>
              <a:off x="6901427" y="2057070"/>
              <a:ext cx="51605" cy="31154"/>
            </a:xfrm>
            <a:custGeom>
              <a:rect b="b" l="l" r="r" t="t"/>
              <a:pathLst>
                <a:path extrusionOk="0" h="978" w="162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84"/>
            <p:cNvSpPr/>
            <p:nvPr/>
          </p:nvSpPr>
          <p:spPr>
            <a:xfrm>
              <a:off x="6901809" y="2091983"/>
              <a:ext cx="51605" cy="30358"/>
            </a:xfrm>
            <a:custGeom>
              <a:rect b="b" l="l" r="r" t="t"/>
              <a:pathLst>
                <a:path extrusionOk="0" h="953" w="162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84"/>
            <p:cNvSpPr/>
            <p:nvPr/>
          </p:nvSpPr>
          <p:spPr>
            <a:xfrm>
              <a:off x="6901809" y="2126099"/>
              <a:ext cx="51605" cy="30772"/>
            </a:xfrm>
            <a:custGeom>
              <a:rect b="b" l="l" r="r" t="t"/>
              <a:pathLst>
                <a:path extrusionOk="0" h="966" w="162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84"/>
            <p:cNvSpPr/>
            <p:nvPr/>
          </p:nvSpPr>
          <p:spPr>
            <a:xfrm>
              <a:off x="6959849" y="2057452"/>
              <a:ext cx="43641" cy="99419"/>
            </a:xfrm>
            <a:custGeom>
              <a:rect b="b" l="l" r="r" t="t"/>
              <a:pathLst>
                <a:path extrusionOk="0" h="3121" w="137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84"/>
            <p:cNvSpPr/>
            <p:nvPr/>
          </p:nvSpPr>
          <p:spPr>
            <a:xfrm>
              <a:off x="6835805" y="2075291"/>
              <a:ext cx="29243" cy="10257"/>
            </a:xfrm>
            <a:custGeom>
              <a:rect b="b" l="l" r="r" t="t"/>
              <a:pathLst>
                <a:path extrusionOk="0" h="322" w="918">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84"/>
            <p:cNvSpPr/>
            <p:nvPr/>
          </p:nvSpPr>
          <p:spPr>
            <a:xfrm>
              <a:off x="6700422" y="2074908"/>
              <a:ext cx="11022" cy="10257"/>
            </a:xfrm>
            <a:custGeom>
              <a:rect b="b" l="l" r="r" t="t"/>
              <a:pathLst>
                <a:path extrusionOk="0" h="322" w="346">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84"/>
            <p:cNvSpPr/>
            <p:nvPr/>
          </p:nvSpPr>
          <p:spPr>
            <a:xfrm>
              <a:off x="6706092" y="2098417"/>
              <a:ext cx="151375" cy="89162"/>
            </a:xfrm>
            <a:custGeom>
              <a:rect b="b" l="l" r="r" t="t"/>
              <a:pathLst>
                <a:path extrusionOk="0" h="2799" w="4752">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84"/>
            <p:cNvSpPr/>
            <p:nvPr/>
          </p:nvSpPr>
          <p:spPr>
            <a:xfrm>
              <a:off x="6656812" y="2029388"/>
              <a:ext cx="368690" cy="245793"/>
            </a:xfrm>
            <a:custGeom>
              <a:rect b="b" l="l" r="r" t="t"/>
              <a:pathLst>
                <a:path extrusionOk="0" h="7716" w="11574">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84"/>
            <p:cNvSpPr/>
            <p:nvPr/>
          </p:nvSpPr>
          <p:spPr>
            <a:xfrm>
              <a:off x="6681818" y="2057070"/>
              <a:ext cx="199540" cy="172622"/>
            </a:xfrm>
            <a:custGeom>
              <a:rect b="b" l="l" r="r" t="t"/>
              <a:pathLst>
                <a:path extrusionOk="0" h="5419" w="6264">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0" name="Google Shape;12020;p84"/>
          <p:cNvGrpSpPr/>
          <p:nvPr/>
        </p:nvGrpSpPr>
        <p:grpSpPr>
          <a:xfrm>
            <a:off x="4869651" y="2012218"/>
            <a:ext cx="376654" cy="281566"/>
            <a:chOff x="4869651" y="2012218"/>
            <a:chExt cx="376654" cy="281566"/>
          </a:xfrm>
        </p:grpSpPr>
        <p:sp>
          <p:nvSpPr>
            <p:cNvPr id="12021" name="Google Shape;12021;p84"/>
            <p:cNvSpPr/>
            <p:nvPr/>
          </p:nvSpPr>
          <p:spPr>
            <a:xfrm>
              <a:off x="4869651" y="2012218"/>
              <a:ext cx="376654" cy="281566"/>
            </a:xfrm>
            <a:custGeom>
              <a:rect b="b" l="l" r="r" t="t"/>
              <a:pathLst>
                <a:path extrusionOk="0" h="8839" w="11824">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84"/>
            <p:cNvSpPr/>
            <p:nvPr/>
          </p:nvSpPr>
          <p:spPr>
            <a:xfrm>
              <a:off x="5073332" y="2140402"/>
              <a:ext cx="44788" cy="20260"/>
            </a:xfrm>
            <a:custGeom>
              <a:rect b="b" l="l" r="r" t="t"/>
              <a:pathLst>
                <a:path extrusionOk="0" h="636" w="1406">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84"/>
            <p:cNvSpPr/>
            <p:nvPr/>
          </p:nvSpPr>
          <p:spPr>
            <a:xfrm>
              <a:off x="5048294" y="2037988"/>
              <a:ext cx="73617" cy="43705"/>
            </a:xfrm>
            <a:custGeom>
              <a:rect b="b" l="l" r="r" t="t"/>
              <a:pathLst>
                <a:path extrusionOk="0" h="1372" w="2311">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84"/>
            <p:cNvSpPr/>
            <p:nvPr/>
          </p:nvSpPr>
          <p:spPr>
            <a:xfrm>
              <a:off x="5026314" y="2238484"/>
              <a:ext cx="59187" cy="30645"/>
            </a:xfrm>
            <a:custGeom>
              <a:rect b="b" l="l" r="r" t="t"/>
              <a:pathLst>
                <a:path extrusionOk="0" h="962" w="1858">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5" name="Google Shape;12025;p84"/>
          <p:cNvGrpSpPr/>
          <p:nvPr/>
        </p:nvGrpSpPr>
        <p:grpSpPr>
          <a:xfrm>
            <a:off x="5306224" y="2012313"/>
            <a:ext cx="367925" cy="281694"/>
            <a:chOff x="5306224" y="2012313"/>
            <a:chExt cx="367925" cy="281694"/>
          </a:xfrm>
        </p:grpSpPr>
        <p:sp>
          <p:nvSpPr>
            <p:cNvPr id="12026" name="Google Shape;12026;p84"/>
            <p:cNvSpPr/>
            <p:nvPr/>
          </p:nvSpPr>
          <p:spPr>
            <a:xfrm>
              <a:off x="5483720" y="2123073"/>
              <a:ext cx="47814" cy="73617"/>
            </a:xfrm>
            <a:custGeom>
              <a:rect b="b" l="l" r="r" t="t"/>
              <a:pathLst>
                <a:path extrusionOk="0" h="2311" w="1501">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84"/>
            <p:cNvSpPr/>
            <p:nvPr/>
          </p:nvSpPr>
          <p:spPr>
            <a:xfrm>
              <a:off x="5306224" y="2012313"/>
              <a:ext cx="367925" cy="281694"/>
            </a:xfrm>
            <a:custGeom>
              <a:rect b="b" l="l" r="r" t="t"/>
              <a:pathLst>
                <a:path extrusionOk="0" h="8843" w="1155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28" name="Google Shape;12028;p84"/>
          <p:cNvSpPr/>
          <p:nvPr/>
        </p:nvSpPr>
        <p:spPr>
          <a:xfrm>
            <a:off x="5754137" y="2005815"/>
            <a:ext cx="370569" cy="293958"/>
          </a:xfrm>
          <a:custGeom>
            <a:rect b="b" l="l" r="r" t="t"/>
            <a:pathLst>
              <a:path extrusionOk="0" h="9228" w="11633">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29" name="Google Shape;12029;p84"/>
          <p:cNvGrpSpPr/>
          <p:nvPr/>
        </p:nvGrpSpPr>
        <p:grpSpPr>
          <a:xfrm>
            <a:off x="6195998" y="1983102"/>
            <a:ext cx="368308" cy="338746"/>
            <a:chOff x="6195998" y="1983102"/>
            <a:chExt cx="368308" cy="338746"/>
          </a:xfrm>
        </p:grpSpPr>
        <p:sp>
          <p:nvSpPr>
            <p:cNvPr id="12030" name="Google Shape;12030;p84"/>
            <p:cNvSpPr/>
            <p:nvPr/>
          </p:nvSpPr>
          <p:spPr>
            <a:xfrm>
              <a:off x="6267289" y="2161012"/>
              <a:ext cx="67533" cy="67150"/>
            </a:xfrm>
            <a:custGeom>
              <a:rect b="b" l="l" r="r" t="t"/>
              <a:pathLst>
                <a:path extrusionOk="0" h="2108" w="212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84"/>
            <p:cNvSpPr/>
            <p:nvPr/>
          </p:nvSpPr>
          <p:spPr>
            <a:xfrm>
              <a:off x="6235052" y="2128393"/>
              <a:ext cx="132007" cy="131625"/>
            </a:xfrm>
            <a:custGeom>
              <a:rect b="b" l="l" r="r" t="t"/>
              <a:pathLst>
                <a:path extrusionOk="0" h="4132" w="4144">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84"/>
            <p:cNvSpPr/>
            <p:nvPr/>
          </p:nvSpPr>
          <p:spPr>
            <a:xfrm>
              <a:off x="6195998" y="1983102"/>
              <a:ext cx="368308" cy="338746"/>
            </a:xfrm>
            <a:custGeom>
              <a:rect b="b" l="l" r="r" t="t"/>
              <a:pathLst>
                <a:path extrusionOk="0" h="10634" w="11562">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3" name="Google Shape;12033;p84"/>
          <p:cNvGrpSpPr/>
          <p:nvPr/>
        </p:nvGrpSpPr>
        <p:grpSpPr>
          <a:xfrm>
            <a:off x="7542031" y="2011835"/>
            <a:ext cx="369072" cy="280037"/>
            <a:chOff x="7542031" y="2011835"/>
            <a:chExt cx="369072" cy="280037"/>
          </a:xfrm>
        </p:grpSpPr>
        <p:sp>
          <p:nvSpPr>
            <p:cNvPr id="12034" name="Google Shape;12034;p84"/>
            <p:cNvSpPr/>
            <p:nvPr/>
          </p:nvSpPr>
          <p:spPr>
            <a:xfrm>
              <a:off x="7542413" y="2281615"/>
              <a:ext cx="368308" cy="10257"/>
            </a:xfrm>
            <a:custGeom>
              <a:rect b="b" l="l" r="r" t="t"/>
              <a:pathLst>
                <a:path extrusionOk="0" h="322" w="11562">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84"/>
            <p:cNvSpPr/>
            <p:nvPr/>
          </p:nvSpPr>
          <p:spPr>
            <a:xfrm>
              <a:off x="7542031" y="2117753"/>
              <a:ext cx="369072" cy="108753"/>
            </a:xfrm>
            <a:custGeom>
              <a:rect b="b" l="l" r="r" t="t"/>
              <a:pathLst>
                <a:path extrusionOk="0" h="3414" w="11586">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84"/>
            <p:cNvSpPr/>
            <p:nvPr/>
          </p:nvSpPr>
          <p:spPr>
            <a:xfrm>
              <a:off x="7636099" y="2216376"/>
              <a:ext cx="18986" cy="18986"/>
            </a:xfrm>
            <a:custGeom>
              <a:rect b="b" l="l" r="r" t="t"/>
              <a:pathLst>
                <a:path extrusionOk="0" h="596" w="596">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84"/>
            <p:cNvSpPr/>
            <p:nvPr/>
          </p:nvSpPr>
          <p:spPr>
            <a:xfrm>
              <a:off x="7559105" y="2240268"/>
              <a:ext cx="18986" cy="18986"/>
            </a:xfrm>
            <a:custGeom>
              <a:rect b="b" l="l" r="r" t="t"/>
              <a:pathLst>
                <a:path extrusionOk="0" h="596" w="596">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84"/>
            <p:cNvSpPr/>
            <p:nvPr/>
          </p:nvSpPr>
          <p:spPr>
            <a:xfrm>
              <a:off x="7582614" y="2194365"/>
              <a:ext cx="18986" cy="19017"/>
            </a:xfrm>
            <a:custGeom>
              <a:rect b="b" l="l" r="r" t="t"/>
              <a:pathLst>
                <a:path extrusionOk="0" h="597" w="596">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84"/>
            <p:cNvSpPr/>
            <p:nvPr/>
          </p:nvSpPr>
          <p:spPr>
            <a:xfrm>
              <a:off x="7798400" y="2216376"/>
              <a:ext cx="19017" cy="18986"/>
            </a:xfrm>
            <a:custGeom>
              <a:rect b="b" l="l" r="r" t="t"/>
              <a:pathLst>
                <a:path extrusionOk="0" h="596" w="597">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84"/>
            <p:cNvSpPr/>
            <p:nvPr/>
          </p:nvSpPr>
          <p:spPr>
            <a:xfrm>
              <a:off x="7875043" y="2240268"/>
              <a:ext cx="18986" cy="18986"/>
            </a:xfrm>
            <a:custGeom>
              <a:rect b="b" l="l" r="r" t="t"/>
              <a:pathLst>
                <a:path extrusionOk="0" h="596" w="596">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84"/>
            <p:cNvSpPr/>
            <p:nvPr/>
          </p:nvSpPr>
          <p:spPr>
            <a:xfrm>
              <a:off x="7851502" y="2194365"/>
              <a:ext cx="19017" cy="19017"/>
            </a:xfrm>
            <a:custGeom>
              <a:rect b="b" l="l" r="r" t="t"/>
              <a:pathLst>
                <a:path extrusionOk="0" h="597" w="597">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84"/>
            <p:cNvSpPr/>
            <p:nvPr/>
          </p:nvSpPr>
          <p:spPr>
            <a:xfrm>
              <a:off x="7680090" y="2011835"/>
              <a:ext cx="106205" cy="189028"/>
            </a:xfrm>
            <a:custGeom>
              <a:rect b="b" l="l" r="r" t="t"/>
              <a:pathLst>
                <a:path extrusionOk="0" h="5934" w="3334">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3" name="Google Shape;12043;p84"/>
          <p:cNvGrpSpPr/>
          <p:nvPr/>
        </p:nvGrpSpPr>
        <p:grpSpPr>
          <a:xfrm>
            <a:off x="8010427" y="3348503"/>
            <a:ext cx="278795" cy="351615"/>
            <a:chOff x="8010427" y="3348503"/>
            <a:chExt cx="278795" cy="351615"/>
          </a:xfrm>
        </p:grpSpPr>
        <p:sp>
          <p:nvSpPr>
            <p:cNvPr id="12044" name="Google Shape;12044;p84"/>
            <p:cNvSpPr/>
            <p:nvPr/>
          </p:nvSpPr>
          <p:spPr>
            <a:xfrm>
              <a:off x="8010427" y="3348503"/>
              <a:ext cx="278795" cy="351615"/>
            </a:xfrm>
            <a:custGeom>
              <a:rect b="b" l="l" r="r" t="t"/>
              <a:pathLst>
                <a:path extrusionOk="0" h="11038" w="8752">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84"/>
            <p:cNvSpPr/>
            <p:nvPr/>
          </p:nvSpPr>
          <p:spPr>
            <a:xfrm>
              <a:off x="8078692" y="3438653"/>
              <a:ext cx="142264" cy="100216"/>
            </a:xfrm>
            <a:custGeom>
              <a:rect b="b" l="l" r="r" t="t"/>
              <a:pathLst>
                <a:path extrusionOk="0" h="3146" w="4466">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84"/>
            <p:cNvSpPr/>
            <p:nvPr/>
          </p:nvSpPr>
          <p:spPr>
            <a:xfrm>
              <a:off x="8079074" y="3574928"/>
              <a:ext cx="141882" cy="10257"/>
            </a:xfrm>
            <a:custGeom>
              <a:rect b="b" l="l" r="r" t="t"/>
              <a:pathLst>
                <a:path extrusionOk="0" h="322" w="4454">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84"/>
            <p:cNvSpPr/>
            <p:nvPr/>
          </p:nvSpPr>
          <p:spPr>
            <a:xfrm>
              <a:off x="8079074" y="3619685"/>
              <a:ext cx="141882" cy="10640"/>
            </a:xfrm>
            <a:custGeom>
              <a:rect b="b" l="l" r="r" t="t"/>
              <a:pathLst>
                <a:path extrusionOk="0" h="334" w="4454">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48" name="Google Shape;12048;p84"/>
          <p:cNvSpPr/>
          <p:nvPr/>
        </p:nvSpPr>
        <p:spPr>
          <a:xfrm>
            <a:off x="7615138" y="3348917"/>
            <a:ext cx="223304" cy="351201"/>
          </a:xfrm>
          <a:custGeom>
            <a:rect b="b" l="l" r="r" t="t"/>
            <a:pathLst>
              <a:path extrusionOk="0" h="11025" w="701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49" name="Google Shape;12049;p84"/>
          <p:cNvGrpSpPr/>
          <p:nvPr/>
        </p:nvGrpSpPr>
        <p:grpSpPr>
          <a:xfrm>
            <a:off x="7141900" y="3349204"/>
            <a:ext cx="281057" cy="351010"/>
            <a:chOff x="7141900" y="3349204"/>
            <a:chExt cx="281057" cy="351010"/>
          </a:xfrm>
        </p:grpSpPr>
        <p:sp>
          <p:nvSpPr>
            <p:cNvPr id="12050" name="Google Shape;12050;p84"/>
            <p:cNvSpPr/>
            <p:nvPr/>
          </p:nvSpPr>
          <p:spPr>
            <a:xfrm>
              <a:off x="7191944" y="3636186"/>
              <a:ext cx="66418" cy="37111"/>
            </a:xfrm>
            <a:custGeom>
              <a:rect b="b" l="l" r="r" t="t"/>
              <a:pathLst>
                <a:path extrusionOk="0" h="1165" w="2085">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84"/>
            <p:cNvSpPr/>
            <p:nvPr/>
          </p:nvSpPr>
          <p:spPr>
            <a:xfrm>
              <a:off x="7311432" y="3636886"/>
              <a:ext cx="66386" cy="36538"/>
            </a:xfrm>
            <a:custGeom>
              <a:rect b="b" l="l" r="r" t="t"/>
              <a:pathLst>
                <a:path extrusionOk="0" h="1147" w="2084">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84"/>
            <p:cNvSpPr/>
            <p:nvPr/>
          </p:nvSpPr>
          <p:spPr>
            <a:xfrm>
              <a:off x="7141900" y="3349204"/>
              <a:ext cx="281057" cy="351010"/>
            </a:xfrm>
            <a:custGeom>
              <a:rect b="b" l="l" r="r" t="t"/>
              <a:pathLst>
                <a:path extrusionOk="0" h="11019" w="8823">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3" name="Google Shape;12053;p84"/>
          <p:cNvGrpSpPr/>
          <p:nvPr/>
        </p:nvGrpSpPr>
        <p:grpSpPr>
          <a:xfrm>
            <a:off x="5314188" y="3350032"/>
            <a:ext cx="363752" cy="353113"/>
            <a:chOff x="5314188" y="3350032"/>
            <a:chExt cx="363752" cy="353113"/>
          </a:xfrm>
        </p:grpSpPr>
        <p:sp>
          <p:nvSpPr>
            <p:cNvPr id="12054" name="Google Shape;12054;p84"/>
            <p:cNvSpPr/>
            <p:nvPr/>
          </p:nvSpPr>
          <p:spPr>
            <a:xfrm>
              <a:off x="5314188" y="3350032"/>
              <a:ext cx="363752" cy="353113"/>
            </a:xfrm>
            <a:custGeom>
              <a:rect b="b" l="l" r="r" t="t"/>
              <a:pathLst>
                <a:path extrusionOk="0" h="11085" w="11419">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84"/>
            <p:cNvSpPr/>
            <p:nvPr/>
          </p:nvSpPr>
          <p:spPr>
            <a:xfrm>
              <a:off x="5615313" y="3481243"/>
              <a:ext cx="10289" cy="26567"/>
            </a:xfrm>
            <a:custGeom>
              <a:rect b="b" l="l" r="r" t="t"/>
              <a:pathLst>
                <a:path extrusionOk="0" h="834" w="323">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6" name="Google Shape;12056;p84"/>
          <p:cNvGrpSpPr/>
          <p:nvPr/>
        </p:nvGrpSpPr>
        <p:grpSpPr>
          <a:xfrm>
            <a:off x="6203579" y="3348981"/>
            <a:ext cx="351615" cy="350373"/>
            <a:chOff x="6203579" y="3348981"/>
            <a:chExt cx="351615" cy="350373"/>
          </a:xfrm>
        </p:grpSpPr>
        <p:sp>
          <p:nvSpPr>
            <p:cNvPr id="12057" name="Google Shape;12057;p84"/>
            <p:cNvSpPr/>
            <p:nvPr/>
          </p:nvSpPr>
          <p:spPr>
            <a:xfrm>
              <a:off x="6377667" y="3404249"/>
              <a:ext cx="93686" cy="58072"/>
            </a:xfrm>
            <a:custGeom>
              <a:rect b="b" l="l" r="r" t="t"/>
              <a:pathLst>
                <a:path extrusionOk="0" h="1823" w="2941">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84"/>
            <p:cNvSpPr/>
            <p:nvPr/>
          </p:nvSpPr>
          <p:spPr>
            <a:xfrm>
              <a:off x="6260090" y="3449611"/>
              <a:ext cx="76643" cy="44947"/>
            </a:xfrm>
            <a:custGeom>
              <a:rect b="b" l="l" r="r" t="t"/>
              <a:pathLst>
                <a:path extrusionOk="0" h="1411" w="2406">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84"/>
            <p:cNvSpPr/>
            <p:nvPr/>
          </p:nvSpPr>
          <p:spPr>
            <a:xfrm>
              <a:off x="6415574" y="3498349"/>
              <a:ext cx="49343" cy="21598"/>
            </a:xfrm>
            <a:custGeom>
              <a:rect b="b" l="l" r="r" t="t"/>
              <a:pathLst>
                <a:path extrusionOk="0" h="678" w="1549">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84"/>
            <p:cNvSpPr/>
            <p:nvPr/>
          </p:nvSpPr>
          <p:spPr>
            <a:xfrm>
              <a:off x="6344283" y="3473247"/>
              <a:ext cx="41380" cy="32301"/>
            </a:xfrm>
            <a:custGeom>
              <a:rect b="b" l="l" r="r" t="t"/>
              <a:pathLst>
                <a:path extrusionOk="0" h="1014" w="1299">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84"/>
            <p:cNvSpPr/>
            <p:nvPr/>
          </p:nvSpPr>
          <p:spPr>
            <a:xfrm>
              <a:off x="6203579" y="3348981"/>
              <a:ext cx="351615" cy="350373"/>
            </a:xfrm>
            <a:custGeom>
              <a:rect b="b" l="l" r="r" t="t"/>
              <a:pathLst>
                <a:path extrusionOk="0" h="10999" w="11038">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2" name="Google Shape;12062;p84"/>
          <p:cNvGrpSpPr/>
          <p:nvPr/>
        </p:nvGrpSpPr>
        <p:grpSpPr>
          <a:xfrm>
            <a:off x="5829984" y="3350032"/>
            <a:ext cx="220755" cy="352348"/>
            <a:chOff x="5829984" y="3350032"/>
            <a:chExt cx="220755" cy="352348"/>
          </a:xfrm>
        </p:grpSpPr>
        <p:sp>
          <p:nvSpPr>
            <p:cNvPr id="12063" name="Google Shape;12063;p84"/>
            <p:cNvSpPr/>
            <p:nvPr/>
          </p:nvSpPr>
          <p:spPr>
            <a:xfrm>
              <a:off x="5829984" y="3350032"/>
              <a:ext cx="220755" cy="352348"/>
            </a:xfrm>
            <a:custGeom>
              <a:rect b="b" l="l" r="r" t="t"/>
              <a:pathLst>
                <a:path extrusionOk="0" h="11061" w="693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84"/>
            <p:cNvSpPr/>
            <p:nvPr/>
          </p:nvSpPr>
          <p:spPr>
            <a:xfrm>
              <a:off x="5912297" y="3541927"/>
              <a:ext cx="56160" cy="56160"/>
            </a:xfrm>
            <a:custGeom>
              <a:rect b="b" l="l" r="r" t="t"/>
              <a:pathLst>
                <a:path extrusionOk="0" h="1763" w="1763">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84"/>
            <p:cNvSpPr/>
            <p:nvPr/>
          </p:nvSpPr>
          <p:spPr>
            <a:xfrm>
              <a:off x="5885730" y="3515391"/>
              <a:ext cx="109263" cy="109263"/>
            </a:xfrm>
            <a:custGeom>
              <a:rect b="b" l="l" r="r" t="t"/>
              <a:pathLst>
                <a:path extrusionOk="0" h="3430" w="343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84"/>
            <p:cNvSpPr/>
            <p:nvPr/>
          </p:nvSpPr>
          <p:spPr>
            <a:xfrm>
              <a:off x="5862986" y="3476305"/>
              <a:ext cx="154783" cy="188167"/>
            </a:xfrm>
            <a:custGeom>
              <a:rect b="b" l="l" r="r" t="t"/>
              <a:pathLst>
                <a:path extrusionOk="0" h="5907" w="4859">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7" name="Google Shape;12067;p84"/>
          <p:cNvGrpSpPr/>
          <p:nvPr/>
        </p:nvGrpSpPr>
        <p:grpSpPr>
          <a:xfrm>
            <a:off x="4882170" y="3349841"/>
            <a:ext cx="358464" cy="352316"/>
            <a:chOff x="4882170" y="3349841"/>
            <a:chExt cx="358464" cy="352316"/>
          </a:xfrm>
        </p:grpSpPr>
        <p:sp>
          <p:nvSpPr>
            <p:cNvPr id="12068" name="Google Shape;12068;p84"/>
            <p:cNvSpPr/>
            <p:nvPr/>
          </p:nvSpPr>
          <p:spPr>
            <a:xfrm>
              <a:off x="5024403" y="3395521"/>
              <a:ext cx="174119" cy="166156"/>
            </a:xfrm>
            <a:custGeom>
              <a:rect b="b" l="l" r="r" t="t"/>
              <a:pathLst>
                <a:path extrusionOk="0" h="5216" w="5466">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84"/>
            <p:cNvSpPr/>
            <p:nvPr/>
          </p:nvSpPr>
          <p:spPr>
            <a:xfrm>
              <a:off x="4882170" y="3349841"/>
              <a:ext cx="358464" cy="352316"/>
            </a:xfrm>
            <a:custGeom>
              <a:rect b="b" l="l" r="r" t="t"/>
              <a:pathLst>
                <a:path extrusionOk="0" h="11060" w="11253">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70" name="Google Shape;12070;p84"/>
          <p:cNvSpPr/>
          <p:nvPr/>
        </p:nvSpPr>
        <p:spPr>
          <a:xfrm>
            <a:off x="3955221" y="2893008"/>
            <a:ext cx="358464" cy="356808"/>
          </a:xfrm>
          <a:custGeom>
            <a:rect b="b" l="l" r="r" t="t"/>
            <a:pathLst>
              <a:path extrusionOk="0" h="11201" w="11253">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84"/>
          <p:cNvSpPr/>
          <p:nvPr/>
        </p:nvSpPr>
        <p:spPr>
          <a:xfrm>
            <a:off x="3499727" y="2442228"/>
            <a:ext cx="380444" cy="310077"/>
          </a:xfrm>
          <a:custGeom>
            <a:rect b="b" l="l" r="r" t="t"/>
            <a:pathLst>
              <a:path extrusionOk="0" h="9734" w="11943">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72" name="Google Shape;12072;p84"/>
          <p:cNvGrpSpPr/>
          <p:nvPr/>
        </p:nvGrpSpPr>
        <p:grpSpPr>
          <a:xfrm>
            <a:off x="3044965" y="2435220"/>
            <a:ext cx="400194" cy="324316"/>
            <a:chOff x="3044965" y="2435220"/>
            <a:chExt cx="400194" cy="324316"/>
          </a:xfrm>
        </p:grpSpPr>
        <p:sp>
          <p:nvSpPr>
            <p:cNvPr id="12073" name="Google Shape;12073;p84"/>
            <p:cNvSpPr/>
            <p:nvPr/>
          </p:nvSpPr>
          <p:spPr>
            <a:xfrm>
              <a:off x="3105649" y="2649413"/>
              <a:ext cx="68329" cy="66864"/>
            </a:xfrm>
            <a:custGeom>
              <a:rect b="b" l="l" r="r" t="t"/>
              <a:pathLst>
                <a:path extrusionOk="0" h="2099" w="2145">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84"/>
            <p:cNvSpPr/>
            <p:nvPr/>
          </p:nvSpPr>
          <p:spPr>
            <a:xfrm>
              <a:off x="3297193" y="2649413"/>
              <a:ext cx="68297" cy="66864"/>
            </a:xfrm>
            <a:custGeom>
              <a:rect b="b" l="l" r="r" t="t"/>
              <a:pathLst>
                <a:path extrusionOk="0" h="2099" w="2144">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84"/>
            <p:cNvSpPr/>
            <p:nvPr/>
          </p:nvSpPr>
          <p:spPr>
            <a:xfrm>
              <a:off x="3044965" y="2435220"/>
              <a:ext cx="400194" cy="324316"/>
            </a:xfrm>
            <a:custGeom>
              <a:rect b="b" l="l" r="r" t="t"/>
              <a:pathLst>
                <a:path extrusionOk="0" h="10181" w="12563">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6" name="Google Shape;12076;p84"/>
          <p:cNvGrpSpPr/>
          <p:nvPr/>
        </p:nvGrpSpPr>
        <p:grpSpPr>
          <a:xfrm>
            <a:off x="4878379" y="2473892"/>
            <a:ext cx="367161" cy="287523"/>
            <a:chOff x="4878379" y="2473892"/>
            <a:chExt cx="367161" cy="287523"/>
          </a:xfrm>
        </p:grpSpPr>
        <p:sp>
          <p:nvSpPr>
            <p:cNvPr id="12077" name="Google Shape;12077;p84"/>
            <p:cNvSpPr/>
            <p:nvPr/>
          </p:nvSpPr>
          <p:spPr>
            <a:xfrm>
              <a:off x="5110889" y="2554676"/>
              <a:ext cx="75496" cy="71355"/>
            </a:xfrm>
            <a:custGeom>
              <a:rect b="b" l="l" r="r" t="t"/>
              <a:pathLst>
                <a:path extrusionOk="0" h="2240" w="237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84"/>
            <p:cNvSpPr/>
            <p:nvPr/>
          </p:nvSpPr>
          <p:spPr>
            <a:xfrm>
              <a:off x="4958049" y="2691972"/>
              <a:ext cx="45521" cy="45553"/>
            </a:xfrm>
            <a:custGeom>
              <a:rect b="b" l="l" r="r" t="t"/>
              <a:pathLst>
                <a:path extrusionOk="0" h="1430" w="1429">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84"/>
            <p:cNvSpPr/>
            <p:nvPr/>
          </p:nvSpPr>
          <p:spPr>
            <a:xfrm>
              <a:off x="5130225" y="2691972"/>
              <a:ext cx="45553" cy="45553"/>
            </a:xfrm>
            <a:custGeom>
              <a:rect b="b" l="l" r="r" t="t"/>
              <a:pathLst>
                <a:path extrusionOk="0" h="1430" w="143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84"/>
            <p:cNvSpPr/>
            <p:nvPr/>
          </p:nvSpPr>
          <p:spPr>
            <a:xfrm>
              <a:off x="4930717" y="2523586"/>
              <a:ext cx="100917" cy="100534"/>
            </a:xfrm>
            <a:custGeom>
              <a:rect b="b" l="l" r="r" t="t"/>
              <a:pathLst>
                <a:path extrusionOk="0" h="3156" w="3168">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84"/>
            <p:cNvSpPr/>
            <p:nvPr/>
          </p:nvSpPr>
          <p:spPr>
            <a:xfrm>
              <a:off x="4878379" y="2473892"/>
              <a:ext cx="367161" cy="287523"/>
            </a:xfrm>
            <a:custGeom>
              <a:rect b="b" l="l" r="r" t="t"/>
              <a:pathLst>
                <a:path extrusionOk="0" h="9026" w="11526">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2" name="Google Shape;12082;p84"/>
          <p:cNvGrpSpPr/>
          <p:nvPr/>
        </p:nvGrpSpPr>
        <p:grpSpPr>
          <a:xfrm>
            <a:off x="1325719" y="2887689"/>
            <a:ext cx="290581" cy="372481"/>
            <a:chOff x="1325719" y="2887689"/>
            <a:chExt cx="290581" cy="372481"/>
          </a:xfrm>
        </p:grpSpPr>
        <p:sp>
          <p:nvSpPr>
            <p:cNvPr id="12083" name="Google Shape;12083;p84"/>
            <p:cNvSpPr/>
            <p:nvPr/>
          </p:nvSpPr>
          <p:spPr>
            <a:xfrm>
              <a:off x="1424724" y="3106533"/>
              <a:ext cx="37971" cy="37939"/>
            </a:xfrm>
            <a:custGeom>
              <a:rect b="b" l="l" r="r" t="t"/>
              <a:pathLst>
                <a:path extrusionOk="0" h="1191" w="1192">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84"/>
            <p:cNvSpPr/>
            <p:nvPr/>
          </p:nvSpPr>
          <p:spPr>
            <a:xfrm>
              <a:off x="1325719" y="2887689"/>
              <a:ext cx="290581" cy="372481"/>
            </a:xfrm>
            <a:custGeom>
              <a:rect b="b" l="l" r="r" t="t"/>
              <a:pathLst>
                <a:path extrusionOk="0" h="11693" w="9122">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85" name="Google Shape;12085;p84"/>
          <p:cNvSpPr/>
          <p:nvPr/>
        </p:nvSpPr>
        <p:spPr>
          <a:xfrm>
            <a:off x="1819153" y="2882369"/>
            <a:ext cx="191194" cy="382738"/>
          </a:xfrm>
          <a:custGeom>
            <a:rect b="b" l="l" r="r" t="t"/>
            <a:pathLst>
              <a:path extrusionOk="0" h="12015" w="6002">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86" name="Google Shape;12086;p84"/>
          <p:cNvGrpSpPr/>
          <p:nvPr/>
        </p:nvGrpSpPr>
        <p:grpSpPr>
          <a:xfrm>
            <a:off x="3510335" y="2892499"/>
            <a:ext cx="360726" cy="361204"/>
            <a:chOff x="3510335" y="2892499"/>
            <a:chExt cx="360726" cy="361204"/>
          </a:xfrm>
        </p:grpSpPr>
        <p:sp>
          <p:nvSpPr>
            <p:cNvPr id="12087" name="Google Shape;12087;p84"/>
            <p:cNvSpPr/>
            <p:nvPr/>
          </p:nvSpPr>
          <p:spPr>
            <a:xfrm>
              <a:off x="3511864" y="2892499"/>
              <a:ext cx="359197" cy="358751"/>
            </a:xfrm>
            <a:custGeom>
              <a:rect b="b" l="l" r="r" t="t"/>
              <a:pathLst>
                <a:path extrusionOk="0" h="11262" w="11276">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84"/>
            <p:cNvSpPr/>
            <p:nvPr/>
          </p:nvSpPr>
          <p:spPr>
            <a:xfrm>
              <a:off x="3510335" y="2959936"/>
              <a:ext cx="176413" cy="43291"/>
            </a:xfrm>
            <a:custGeom>
              <a:rect b="b" l="l" r="r" t="t"/>
              <a:pathLst>
                <a:path extrusionOk="0" h="1359" w="5538">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84"/>
            <p:cNvSpPr/>
            <p:nvPr/>
          </p:nvSpPr>
          <p:spPr>
            <a:xfrm>
              <a:off x="3530435" y="2920213"/>
              <a:ext cx="133918" cy="35072"/>
            </a:xfrm>
            <a:custGeom>
              <a:rect b="b" l="l" r="r" t="t"/>
              <a:pathLst>
                <a:path extrusionOk="0" h="1101" w="4204">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84"/>
            <p:cNvSpPr/>
            <p:nvPr/>
          </p:nvSpPr>
          <p:spPr>
            <a:xfrm>
              <a:off x="3761416" y="3078787"/>
              <a:ext cx="53134" cy="174916"/>
            </a:xfrm>
            <a:custGeom>
              <a:rect b="b" l="l" r="r" t="t"/>
              <a:pathLst>
                <a:path extrusionOk="0" h="5491" w="1668">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84"/>
            <p:cNvSpPr/>
            <p:nvPr/>
          </p:nvSpPr>
          <p:spPr>
            <a:xfrm>
              <a:off x="3809230" y="3100990"/>
              <a:ext cx="42877" cy="132326"/>
            </a:xfrm>
            <a:custGeom>
              <a:rect b="b" l="l" r="r" t="t"/>
              <a:pathLst>
                <a:path extrusionOk="0" h="4154" w="1346">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2" name="Google Shape;12092;p84"/>
          <p:cNvGrpSpPr/>
          <p:nvPr/>
        </p:nvGrpSpPr>
        <p:grpSpPr>
          <a:xfrm>
            <a:off x="3086313" y="2877049"/>
            <a:ext cx="320143" cy="392581"/>
            <a:chOff x="3086313" y="2877049"/>
            <a:chExt cx="320143" cy="392581"/>
          </a:xfrm>
        </p:grpSpPr>
        <p:sp>
          <p:nvSpPr>
            <p:cNvPr id="12093" name="Google Shape;12093;p84"/>
            <p:cNvSpPr/>
            <p:nvPr/>
          </p:nvSpPr>
          <p:spPr>
            <a:xfrm>
              <a:off x="3125749" y="2915371"/>
              <a:ext cx="240505" cy="354259"/>
            </a:xfrm>
            <a:custGeom>
              <a:rect b="b" l="l" r="r" t="t"/>
              <a:pathLst>
                <a:path extrusionOk="0" h="11121" w="755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84"/>
            <p:cNvSpPr/>
            <p:nvPr/>
          </p:nvSpPr>
          <p:spPr>
            <a:xfrm>
              <a:off x="3263076" y="2942511"/>
              <a:ext cx="79287" cy="99579"/>
            </a:xfrm>
            <a:custGeom>
              <a:rect b="b" l="l" r="r" t="t"/>
              <a:pathLst>
                <a:path extrusionOk="0" h="3126" w="2489">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84"/>
            <p:cNvSpPr/>
            <p:nvPr/>
          </p:nvSpPr>
          <p:spPr>
            <a:xfrm>
              <a:off x="3237656" y="2939262"/>
              <a:ext cx="20897" cy="14462"/>
            </a:xfrm>
            <a:custGeom>
              <a:rect b="b" l="l" r="r" t="t"/>
              <a:pathLst>
                <a:path extrusionOk="0" h="454" w="656">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84"/>
            <p:cNvSpPr/>
            <p:nvPr/>
          </p:nvSpPr>
          <p:spPr>
            <a:xfrm>
              <a:off x="3379888" y="3029539"/>
              <a:ext cx="26567" cy="14048"/>
            </a:xfrm>
            <a:custGeom>
              <a:rect b="b" l="l" r="r" t="t"/>
              <a:pathLst>
                <a:path extrusionOk="0" h="441" w="834">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84"/>
            <p:cNvSpPr/>
            <p:nvPr/>
          </p:nvSpPr>
          <p:spPr>
            <a:xfrm>
              <a:off x="3086313" y="3029539"/>
              <a:ext cx="26599" cy="14048"/>
            </a:xfrm>
            <a:custGeom>
              <a:rect b="b" l="l" r="r" t="t"/>
              <a:pathLst>
                <a:path extrusionOk="0" h="441" w="835">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84"/>
            <p:cNvSpPr/>
            <p:nvPr/>
          </p:nvSpPr>
          <p:spPr>
            <a:xfrm>
              <a:off x="3359788" y="2953469"/>
              <a:ext cx="26567" cy="20355"/>
            </a:xfrm>
            <a:custGeom>
              <a:rect b="b" l="l" r="r" t="t"/>
              <a:pathLst>
                <a:path extrusionOk="0" h="639" w="834">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84"/>
            <p:cNvSpPr/>
            <p:nvPr/>
          </p:nvSpPr>
          <p:spPr>
            <a:xfrm>
              <a:off x="3106413" y="3100034"/>
              <a:ext cx="26599" cy="20164"/>
            </a:xfrm>
            <a:custGeom>
              <a:rect b="b" l="l" r="r" t="t"/>
              <a:pathLst>
                <a:path extrusionOk="0" h="633" w="835">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84"/>
            <p:cNvSpPr/>
            <p:nvPr/>
          </p:nvSpPr>
          <p:spPr>
            <a:xfrm>
              <a:off x="3308565" y="2897277"/>
              <a:ext cx="22044" cy="24178"/>
            </a:xfrm>
            <a:custGeom>
              <a:rect b="b" l="l" r="r" t="t"/>
              <a:pathLst>
                <a:path extrusionOk="0" h="759" w="692">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84"/>
            <p:cNvSpPr/>
            <p:nvPr/>
          </p:nvSpPr>
          <p:spPr>
            <a:xfrm>
              <a:off x="3239153" y="2877049"/>
              <a:ext cx="14080" cy="26599"/>
            </a:xfrm>
            <a:custGeom>
              <a:rect b="b" l="l" r="r" t="t"/>
              <a:pathLst>
                <a:path extrusionOk="0" h="835" w="442">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84"/>
            <p:cNvSpPr/>
            <p:nvPr/>
          </p:nvSpPr>
          <p:spPr>
            <a:xfrm>
              <a:off x="3161809" y="2897500"/>
              <a:ext cx="22394" cy="24337"/>
            </a:xfrm>
            <a:custGeom>
              <a:rect b="b" l="l" r="r" t="t"/>
              <a:pathLst>
                <a:path extrusionOk="0" h="764" w="703">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84"/>
            <p:cNvSpPr/>
            <p:nvPr/>
          </p:nvSpPr>
          <p:spPr>
            <a:xfrm>
              <a:off x="3106413" y="2953151"/>
              <a:ext cx="26599" cy="19909"/>
            </a:xfrm>
            <a:custGeom>
              <a:rect b="b" l="l" r="r" t="t"/>
              <a:pathLst>
                <a:path extrusionOk="0" h="625" w="835">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84"/>
            <p:cNvSpPr/>
            <p:nvPr/>
          </p:nvSpPr>
          <p:spPr>
            <a:xfrm>
              <a:off x="3360520" y="3099811"/>
              <a:ext cx="25834" cy="20005"/>
            </a:xfrm>
            <a:custGeom>
              <a:rect b="b" l="l" r="r" t="t"/>
              <a:pathLst>
                <a:path extrusionOk="0" h="628" w="811">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05" name="Google Shape;12105;p84"/>
          <p:cNvSpPr/>
          <p:nvPr/>
        </p:nvSpPr>
        <p:spPr>
          <a:xfrm>
            <a:off x="2253814" y="2894123"/>
            <a:ext cx="210530" cy="357700"/>
          </a:xfrm>
          <a:custGeom>
            <a:rect b="b" l="l" r="r" t="t"/>
            <a:pathLst>
              <a:path extrusionOk="0" h="11229" w="6609">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06" name="Google Shape;12106;p84"/>
          <p:cNvGrpSpPr/>
          <p:nvPr/>
        </p:nvGrpSpPr>
        <p:grpSpPr>
          <a:xfrm>
            <a:off x="861113" y="2885746"/>
            <a:ext cx="333809" cy="373277"/>
            <a:chOff x="861113" y="2885746"/>
            <a:chExt cx="333809" cy="373277"/>
          </a:xfrm>
        </p:grpSpPr>
        <p:sp>
          <p:nvSpPr>
            <p:cNvPr id="12107" name="Google Shape;12107;p84"/>
            <p:cNvSpPr/>
            <p:nvPr/>
          </p:nvSpPr>
          <p:spPr>
            <a:xfrm>
              <a:off x="861113" y="2981533"/>
              <a:ext cx="315970" cy="277489"/>
            </a:xfrm>
            <a:custGeom>
              <a:rect b="b" l="l" r="r" t="t"/>
              <a:pathLst>
                <a:path extrusionOk="0" h="8711" w="9919">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84"/>
            <p:cNvSpPr/>
            <p:nvPr/>
          </p:nvSpPr>
          <p:spPr>
            <a:xfrm>
              <a:off x="1024976" y="2981756"/>
              <a:ext cx="125572" cy="45903"/>
            </a:xfrm>
            <a:custGeom>
              <a:rect b="b" l="l" r="r" t="t"/>
              <a:pathLst>
                <a:path extrusionOk="0" h="1441" w="3942">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84"/>
            <p:cNvSpPr/>
            <p:nvPr/>
          </p:nvSpPr>
          <p:spPr>
            <a:xfrm>
              <a:off x="979455" y="2885746"/>
              <a:ext cx="215467" cy="145705"/>
            </a:xfrm>
            <a:custGeom>
              <a:rect b="b" l="l" r="r" t="t"/>
              <a:pathLst>
                <a:path extrusionOk="0" h="4574" w="6764">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10" name="Google Shape;12110;p84"/>
          <p:cNvSpPr/>
          <p:nvPr/>
        </p:nvSpPr>
        <p:spPr>
          <a:xfrm>
            <a:off x="2616005" y="2886542"/>
            <a:ext cx="371366" cy="372353"/>
          </a:xfrm>
          <a:custGeom>
            <a:rect b="b" l="l" r="r" t="t"/>
            <a:pathLst>
              <a:path extrusionOk="0" h="11689" w="11658">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84"/>
          <p:cNvSpPr/>
          <p:nvPr/>
        </p:nvSpPr>
        <p:spPr>
          <a:xfrm>
            <a:off x="2160129" y="1516235"/>
            <a:ext cx="399780" cy="341740"/>
          </a:xfrm>
          <a:custGeom>
            <a:rect b="b" l="l" r="r" t="t"/>
            <a:pathLst>
              <a:path extrusionOk="0" h="10728" w="1255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12" name="Google Shape;12112;p84"/>
          <p:cNvGrpSpPr/>
          <p:nvPr/>
        </p:nvGrpSpPr>
        <p:grpSpPr>
          <a:xfrm>
            <a:off x="1297654" y="1504481"/>
            <a:ext cx="349354" cy="362223"/>
            <a:chOff x="1297654" y="1504481"/>
            <a:chExt cx="349354" cy="362223"/>
          </a:xfrm>
        </p:grpSpPr>
        <p:sp>
          <p:nvSpPr>
            <p:cNvPr id="12113" name="Google Shape;12113;p84"/>
            <p:cNvSpPr/>
            <p:nvPr/>
          </p:nvSpPr>
          <p:spPr>
            <a:xfrm>
              <a:off x="1297654" y="1504481"/>
              <a:ext cx="349354" cy="362223"/>
            </a:xfrm>
            <a:custGeom>
              <a:rect b="b" l="l" r="r" t="t"/>
              <a:pathLst>
                <a:path extrusionOk="0" h="11371" w="10967">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84"/>
            <p:cNvSpPr/>
            <p:nvPr/>
          </p:nvSpPr>
          <p:spPr>
            <a:xfrm>
              <a:off x="1354930" y="1618713"/>
              <a:ext cx="224960" cy="206516"/>
            </a:xfrm>
            <a:custGeom>
              <a:rect b="b" l="l" r="r" t="t"/>
              <a:pathLst>
                <a:path extrusionOk="0" h="6483" w="7062">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84"/>
            <p:cNvSpPr/>
            <p:nvPr/>
          </p:nvSpPr>
          <p:spPr>
            <a:xfrm>
              <a:off x="1453553" y="1643305"/>
              <a:ext cx="73235" cy="141436"/>
            </a:xfrm>
            <a:custGeom>
              <a:rect b="b" l="l" r="r" t="t"/>
              <a:pathLst>
                <a:path extrusionOk="0" h="4440" w="2299">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16" name="Google Shape;12116;p84"/>
          <p:cNvSpPr/>
          <p:nvPr/>
        </p:nvSpPr>
        <p:spPr>
          <a:xfrm>
            <a:off x="3945378" y="1530729"/>
            <a:ext cx="381209" cy="312466"/>
          </a:xfrm>
          <a:custGeom>
            <a:rect b="b" l="l" r="r" t="t"/>
            <a:pathLst>
              <a:path extrusionOk="0" h="9809" w="11967">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17" name="Google Shape;12117;p84"/>
          <p:cNvGrpSpPr/>
          <p:nvPr/>
        </p:nvGrpSpPr>
        <p:grpSpPr>
          <a:xfrm>
            <a:off x="852385" y="1510916"/>
            <a:ext cx="353145" cy="351998"/>
            <a:chOff x="852385" y="1510916"/>
            <a:chExt cx="353145" cy="351998"/>
          </a:xfrm>
        </p:grpSpPr>
        <p:sp>
          <p:nvSpPr>
            <p:cNvPr id="12118" name="Google Shape;12118;p84"/>
            <p:cNvSpPr/>
            <p:nvPr/>
          </p:nvSpPr>
          <p:spPr>
            <a:xfrm>
              <a:off x="852385" y="1510916"/>
              <a:ext cx="353145" cy="187785"/>
            </a:xfrm>
            <a:custGeom>
              <a:rect b="b" l="l" r="r" t="t"/>
              <a:pathLst>
                <a:path extrusionOk="0" h="5895" w="11086">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84"/>
            <p:cNvSpPr/>
            <p:nvPr/>
          </p:nvSpPr>
          <p:spPr>
            <a:xfrm>
              <a:off x="852385" y="1609921"/>
              <a:ext cx="353145" cy="252992"/>
            </a:xfrm>
            <a:custGeom>
              <a:rect b="b" l="l" r="r" t="t"/>
              <a:pathLst>
                <a:path extrusionOk="0" h="7942" w="11086">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84"/>
            <p:cNvSpPr/>
            <p:nvPr/>
          </p:nvSpPr>
          <p:spPr>
            <a:xfrm>
              <a:off x="928264" y="1584501"/>
              <a:ext cx="198775" cy="140735"/>
            </a:xfrm>
            <a:custGeom>
              <a:rect b="b" l="l" r="r" t="t"/>
              <a:pathLst>
                <a:path extrusionOk="0" h="4418" w="624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1" name="Google Shape;12121;p84"/>
          <p:cNvGrpSpPr/>
          <p:nvPr/>
        </p:nvGrpSpPr>
        <p:grpSpPr>
          <a:xfrm>
            <a:off x="1745217" y="1515471"/>
            <a:ext cx="343269" cy="342505"/>
            <a:chOff x="1745217" y="1515471"/>
            <a:chExt cx="343269" cy="342505"/>
          </a:xfrm>
        </p:grpSpPr>
        <p:sp>
          <p:nvSpPr>
            <p:cNvPr id="12122" name="Google Shape;12122;p84"/>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84"/>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84"/>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84"/>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26" name="Google Shape;12126;p84"/>
          <p:cNvSpPr/>
          <p:nvPr/>
        </p:nvSpPr>
        <p:spPr>
          <a:xfrm>
            <a:off x="3509220" y="1505437"/>
            <a:ext cx="365632" cy="363561"/>
          </a:xfrm>
          <a:custGeom>
            <a:rect b="b" l="l" r="r" t="t"/>
            <a:pathLst>
              <a:path extrusionOk="0" h="11413" w="11478">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27" name="Google Shape;12127;p84"/>
          <p:cNvGrpSpPr/>
          <p:nvPr/>
        </p:nvGrpSpPr>
        <p:grpSpPr>
          <a:xfrm>
            <a:off x="3042703" y="1529137"/>
            <a:ext cx="411535" cy="315587"/>
            <a:chOff x="3042703" y="1529137"/>
            <a:chExt cx="411535" cy="315587"/>
          </a:xfrm>
        </p:grpSpPr>
        <p:sp>
          <p:nvSpPr>
            <p:cNvPr id="12128" name="Google Shape;12128;p84"/>
            <p:cNvSpPr/>
            <p:nvPr/>
          </p:nvSpPr>
          <p:spPr>
            <a:xfrm>
              <a:off x="3042703" y="1529137"/>
              <a:ext cx="411535" cy="315587"/>
            </a:xfrm>
            <a:custGeom>
              <a:rect b="b" l="l" r="r" t="t"/>
              <a:pathLst>
                <a:path extrusionOk="0" h="9907" w="12919">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84"/>
            <p:cNvSpPr/>
            <p:nvPr/>
          </p:nvSpPr>
          <p:spPr>
            <a:xfrm>
              <a:off x="3077967" y="1557965"/>
              <a:ext cx="12169" cy="12551"/>
            </a:xfrm>
            <a:custGeom>
              <a:rect b="b" l="l" r="r" t="t"/>
              <a:pathLst>
                <a:path extrusionOk="0" h="394" w="382">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84"/>
            <p:cNvSpPr/>
            <p:nvPr/>
          </p:nvSpPr>
          <p:spPr>
            <a:xfrm>
              <a:off x="3099978" y="1557965"/>
              <a:ext cx="12551" cy="12551"/>
            </a:xfrm>
            <a:custGeom>
              <a:rect b="b" l="l" r="r" t="t"/>
              <a:pathLst>
                <a:path extrusionOk="0" h="394" w="394">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84"/>
            <p:cNvSpPr/>
            <p:nvPr/>
          </p:nvSpPr>
          <p:spPr>
            <a:xfrm>
              <a:off x="3122341" y="1557965"/>
              <a:ext cx="12551" cy="12551"/>
            </a:xfrm>
            <a:custGeom>
              <a:rect b="b" l="l" r="r" t="t"/>
              <a:pathLst>
                <a:path extrusionOk="0" h="394" w="394">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84"/>
            <p:cNvSpPr/>
            <p:nvPr/>
          </p:nvSpPr>
          <p:spPr>
            <a:xfrm>
              <a:off x="3342331" y="1557965"/>
              <a:ext cx="79669" cy="12551"/>
            </a:xfrm>
            <a:custGeom>
              <a:rect b="b" l="l" r="r" t="t"/>
              <a:pathLst>
                <a:path extrusionOk="0" h="394" w="2501">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84"/>
            <p:cNvSpPr/>
            <p:nvPr/>
          </p:nvSpPr>
          <p:spPr>
            <a:xfrm>
              <a:off x="3306303" y="1557965"/>
              <a:ext cx="26949" cy="12551"/>
            </a:xfrm>
            <a:custGeom>
              <a:rect b="b" l="l" r="r" t="t"/>
              <a:pathLst>
                <a:path extrusionOk="0" h="394" w="846">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84"/>
            <p:cNvSpPr/>
            <p:nvPr/>
          </p:nvSpPr>
          <p:spPr>
            <a:xfrm>
              <a:off x="3165217" y="1622822"/>
              <a:ext cx="166888" cy="121750"/>
            </a:xfrm>
            <a:custGeom>
              <a:rect b="b" l="l" r="r" t="t"/>
              <a:pathLst>
                <a:path extrusionOk="0" h="3822" w="5239">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84"/>
            <p:cNvSpPr/>
            <p:nvPr/>
          </p:nvSpPr>
          <p:spPr>
            <a:xfrm>
              <a:off x="3222843" y="1657226"/>
              <a:ext cx="54281" cy="53612"/>
            </a:xfrm>
            <a:custGeom>
              <a:rect b="b" l="l" r="r" t="t"/>
              <a:pathLst>
                <a:path extrusionOk="0" h="1683" w="1704">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84"/>
            <p:cNvSpPr/>
            <p:nvPr/>
          </p:nvSpPr>
          <p:spPr>
            <a:xfrm>
              <a:off x="3087459" y="1800700"/>
              <a:ext cx="160454" cy="12519"/>
            </a:xfrm>
            <a:custGeom>
              <a:rect b="b" l="l" r="r" t="t"/>
              <a:pathLst>
                <a:path extrusionOk="0" h="393" w="5037">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84"/>
            <p:cNvSpPr/>
            <p:nvPr/>
          </p:nvSpPr>
          <p:spPr>
            <a:xfrm>
              <a:off x="3368866" y="1800318"/>
              <a:ext cx="43673" cy="12169"/>
            </a:xfrm>
            <a:custGeom>
              <a:rect b="b" l="l" r="r" t="t"/>
              <a:pathLst>
                <a:path extrusionOk="0" h="382" w="1371">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8" name="Google Shape;12138;p84"/>
          <p:cNvGrpSpPr/>
          <p:nvPr/>
        </p:nvGrpSpPr>
        <p:grpSpPr>
          <a:xfrm>
            <a:off x="2629289" y="1544682"/>
            <a:ext cx="350501" cy="284497"/>
            <a:chOff x="2629289" y="1544682"/>
            <a:chExt cx="350501" cy="284497"/>
          </a:xfrm>
        </p:grpSpPr>
        <p:sp>
          <p:nvSpPr>
            <p:cNvPr id="12139" name="Google Shape;12139;p84"/>
            <p:cNvSpPr/>
            <p:nvPr/>
          </p:nvSpPr>
          <p:spPr>
            <a:xfrm>
              <a:off x="2835614" y="1818507"/>
              <a:ext cx="10289" cy="10671"/>
            </a:xfrm>
            <a:custGeom>
              <a:rect b="b" l="l" r="r" t="t"/>
              <a:pathLst>
                <a:path extrusionOk="0" h="335" w="323">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84"/>
            <p:cNvSpPr/>
            <p:nvPr/>
          </p:nvSpPr>
          <p:spPr>
            <a:xfrm>
              <a:off x="2629289" y="1544682"/>
              <a:ext cx="318614" cy="284497"/>
            </a:xfrm>
            <a:custGeom>
              <a:rect b="b" l="l" r="r" t="t"/>
              <a:pathLst>
                <a:path extrusionOk="0" h="8931" w="10002">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84"/>
            <p:cNvSpPr/>
            <p:nvPr/>
          </p:nvSpPr>
          <p:spPr>
            <a:xfrm>
              <a:off x="2876962" y="1818507"/>
              <a:ext cx="30740" cy="10671"/>
            </a:xfrm>
            <a:custGeom>
              <a:rect b="b" l="l" r="r" t="t"/>
              <a:pathLst>
                <a:path extrusionOk="0" h="335" w="965">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84"/>
            <p:cNvSpPr/>
            <p:nvPr/>
          </p:nvSpPr>
          <p:spPr>
            <a:xfrm>
              <a:off x="2969118" y="1818507"/>
              <a:ext cx="10671" cy="10671"/>
            </a:xfrm>
            <a:custGeom>
              <a:rect b="b" l="l" r="r" t="t"/>
              <a:pathLst>
                <a:path extrusionOk="0" h="335" w="335">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84"/>
            <p:cNvSpPr/>
            <p:nvPr/>
          </p:nvSpPr>
          <p:spPr>
            <a:xfrm>
              <a:off x="2916780" y="1818507"/>
              <a:ext cx="34563" cy="10671"/>
            </a:xfrm>
            <a:custGeom>
              <a:rect b="b" l="l" r="r" t="t"/>
              <a:pathLst>
                <a:path extrusionOk="0" h="335" w="1085">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4" name="Google Shape;12144;p84"/>
          <p:cNvGrpSpPr/>
          <p:nvPr/>
        </p:nvGrpSpPr>
        <p:grpSpPr>
          <a:xfrm>
            <a:off x="5305077" y="1502633"/>
            <a:ext cx="367893" cy="365218"/>
            <a:chOff x="5305077" y="1502633"/>
            <a:chExt cx="367893" cy="365218"/>
          </a:xfrm>
        </p:grpSpPr>
        <p:sp>
          <p:nvSpPr>
            <p:cNvPr id="12145" name="Google Shape;12145;p84"/>
            <p:cNvSpPr/>
            <p:nvPr/>
          </p:nvSpPr>
          <p:spPr>
            <a:xfrm>
              <a:off x="5305077" y="1502633"/>
              <a:ext cx="261338" cy="365218"/>
            </a:xfrm>
            <a:custGeom>
              <a:rect b="b" l="l" r="r" t="t"/>
              <a:pathLst>
                <a:path extrusionOk="0" h="11465" w="8204">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84"/>
            <p:cNvSpPr/>
            <p:nvPr/>
          </p:nvSpPr>
          <p:spPr>
            <a:xfrm>
              <a:off x="5495092" y="1503111"/>
              <a:ext cx="177878" cy="233147"/>
            </a:xfrm>
            <a:custGeom>
              <a:rect b="b" l="l" r="r" t="t"/>
              <a:pathLst>
                <a:path extrusionOk="0" h="7319" w="5584">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7" name="Google Shape;12147;p84"/>
          <p:cNvGrpSpPr/>
          <p:nvPr/>
        </p:nvGrpSpPr>
        <p:grpSpPr>
          <a:xfrm>
            <a:off x="7100170" y="1500117"/>
            <a:ext cx="368308" cy="367033"/>
            <a:chOff x="7100170" y="1500117"/>
            <a:chExt cx="368308" cy="367033"/>
          </a:xfrm>
        </p:grpSpPr>
        <p:sp>
          <p:nvSpPr>
            <p:cNvPr id="12148" name="Google Shape;12148;p84"/>
            <p:cNvSpPr/>
            <p:nvPr/>
          </p:nvSpPr>
          <p:spPr>
            <a:xfrm>
              <a:off x="7328698" y="1501041"/>
              <a:ext cx="139780" cy="97126"/>
            </a:xfrm>
            <a:custGeom>
              <a:rect b="b" l="l" r="r" t="t"/>
              <a:pathLst>
                <a:path extrusionOk="0" h="3049" w="4388">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84"/>
            <p:cNvSpPr/>
            <p:nvPr/>
          </p:nvSpPr>
          <p:spPr>
            <a:xfrm>
              <a:off x="7100170" y="1500117"/>
              <a:ext cx="192691" cy="307942"/>
            </a:xfrm>
            <a:custGeom>
              <a:rect b="b" l="l" r="r" t="t"/>
              <a:pathLst>
                <a:path extrusionOk="0" h="9667" w="6049">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84"/>
            <p:cNvSpPr/>
            <p:nvPr/>
          </p:nvSpPr>
          <p:spPr>
            <a:xfrm>
              <a:off x="7160089" y="1766170"/>
              <a:ext cx="19017" cy="18986"/>
            </a:xfrm>
            <a:custGeom>
              <a:rect b="b" l="l" r="r" t="t"/>
              <a:pathLst>
                <a:path extrusionOk="0" h="596" w="597">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84"/>
            <p:cNvSpPr/>
            <p:nvPr/>
          </p:nvSpPr>
          <p:spPr>
            <a:xfrm>
              <a:off x="7295505" y="1540031"/>
              <a:ext cx="18986" cy="19081"/>
            </a:xfrm>
            <a:custGeom>
              <a:rect b="b" l="l" r="r" t="t"/>
              <a:pathLst>
                <a:path extrusionOk="0" h="599" w="596">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84"/>
            <p:cNvSpPr/>
            <p:nvPr/>
          </p:nvSpPr>
          <p:spPr>
            <a:xfrm>
              <a:off x="7337968" y="1631519"/>
              <a:ext cx="19017" cy="19017"/>
            </a:xfrm>
            <a:custGeom>
              <a:rect b="b" l="l" r="r" t="t"/>
              <a:pathLst>
                <a:path extrusionOk="0" h="597" w="597">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84"/>
            <p:cNvSpPr/>
            <p:nvPr/>
          </p:nvSpPr>
          <p:spPr>
            <a:xfrm>
              <a:off x="7275404" y="1612947"/>
              <a:ext cx="18986" cy="18986"/>
            </a:xfrm>
            <a:custGeom>
              <a:rect b="b" l="l" r="r" t="t"/>
              <a:pathLst>
                <a:path extrusionOk="0" h="596" w="596">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84"/>
            <p:cNvSpPr/>
            <p:nvPr/>
          </p:nvSpPr>
          <p:spPr>
            <a:xfrm>
              <a:off x="7248837" y="1688029"/>
              <a:ext cx="19017" cy="19017"/>
            </a:xfrm>
            <a:custGeom>
              <a:rect b="b" l="l" r="r" t="t"/>
              <a:pathLst>
                <a:path extrusionOk="0" h="597" w="597">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84"/>
            <p:cNvSpPr/>
            <p:nvPr/>
          </p:nvSpPr>
          <p:spPr>
            <a:xfrm>
              <a:off x="7413464" y="1587527"/>
              <a:ext cx="18986" cy="19017"/>
            </a:xfrm>
            <a:custGeom>
              <a:rect b="b" l="l" r="r" t="t"/>
              <a:pathLst>
                <a:path extrusionOk="0" h="597" w="596">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84"/>
            <p:cNvSpPr/>
            <p:nvPr/>
          </p:nvSpPr>
          <p:spPr>
            <a:xfrm>
              <a:off x="7114218" y="1832906"/>
              <a:ext cx="18986" cy="19017"/>
            </a:xfrm>
            <a:custGeom>
              <a:rect b="b" l="l" r="r" t="t"/>
              <a:pathLst>
                <a:path extrusionOk="0" h="597" w="596">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84"/>
            <p:cNvSpPr/>
            <p:nvPr/>
          </p:nvSpPr>
          <p:spPr>
            <a:xfrm>
              <a:off x="7128999" y="1785506"/>
              <a:ext cx="18986" cy="19017"/>
            </a:xfrm>
            <a:custGeom>
              <a:rect b="b" l="l" r="r" t="t"/>
              <a:pathLst>
                <a:path extrusionOk="0" h="597" w="596">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84"/>
            <p:cNvSpPr/>
            <p:nvPr/>
          </p:nvSpPr>
          <p:spPr>
            <a:xfrm>
              <a:off x="7148335" y="1815481"/>
              <a:ext cx="18986" cy="18986"/>
            </a:xfrm>
            <a:custGeom>
              <a:rect b="b" l="l" r="r" t="t"/>
              <a:pathLst>
                <a:path extrusionOk="0" h="596" w="596">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84"/>
            <p:cNvSpPr/>
            <p:nvPr/>
          </p:nvSpPr>
          <p:spPr>
            <a:xfrm>
              <a:off x="7158592" y="1661494"/>
              <a:ext cx="208236" cy="205656"/>
            </a:xfrm>
            <a:custGeom>
              <a:rect b="b" l="l" r="r" t="t"/>
              <a:pathLst>
                <a:path extrusionOk="0" h="6456" w="6537">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84"/>
            <p:cNvSpPr/>
            <p:nvPr/>
          </p:nvSpPr>
          <p:spPr>
            <a:xfrm>
              <a:off x="7374696" y="1635660"/>
              <a:ext cx="93781" cy="28478"/>
            </a:xfrm>
            <a:custGeom>
              <a:rect b="b" l="l" r="r" t="t"/>
              <a:pathLst>
                <a:path extrusionOk="0" h="894" w="2944">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61" name="Google Shape;12161;p84"/>
          <p:cNvSpPr/>
          <p:nvPr/>
        </p:nvSpPr>
        <p:spPr>
          <a:xfrm>
            <a:off x="7539642" y="1500180"/>
            <a:ext cx="372958" cy="366747"/>
          </a:xfrm>
          <a:custGeom>
            <a:rect b="b" l="l" r="r" t="t"/>
            <a:pathLst>
              <a:path extrusionOk="0" h="11513" w="11708">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62" name="Google Shape;12162;p84"/>
          <p:cNvGrpSpPr/>
          <p:nvPr/>
        </p:nvGrpSpPr>
        <p:grpSpPr>
          <a:xfrm>
            <a:off x="6649231" y="1500021"/>
            <a:ext cx="390287" cy="367065"/>
            <a:chOff x="6649231" y="1500021"/>
            <a:chExt cx="390287" cy="367065"/>
          </a:xfrm>
        </p:grpSpPr>
        <p:sp>
          <p:nvSpPr>
            <p:cNvPr id="12163" name="Google Shape;12163;p84"/>
            <p:cNvSpPr/>
            <p:nvPr/>
          </p:nvSpPr>
          <p:spPr>
            <a:xfrm>
              <a:off x="6649231" y="1500021"/>
              <a:ext cx="390287" cy="367065"/>
            </a:xfrm>
            <a:custGeom>
              <a:rect b="b" l="l" r="r" t="t"/>
              <a:pathLst>
                <a:path extrusionOk="0" h="11523" w="12252">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84"/>
            <p:cNvSpPr/>
            <p:nvPr/>
          </p:nvSpPr>
          <p:spPr>
            <a:xfrm>
              <a:off x="6759194" y="1602435"/>
              <a:ext cx="161983" cy="161409"/>
            </a:xfrm>
            <a:custGeom>
              <a:rect b="b" l="l" r="r" t="t"/>
              <a:pathLst>
                <a:path extrusionOk="0" h="5067" w="5085">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84"/>
            <p:cNvSpPr/>
            <p:nvPr/>
          </p:nvSpPr>
          <p:spPr>
            <a:xfrm>
              <a:off x="6718229" y="1625179"/>
              <a:ext cx="15227" cy="14239"/>
            </a:xfrm>
            <a:custGeom>
              <a:rect b="b" l="l" r="r" t="t"/>
              <a:pathLst>
                <a:path extrusionOk="0" h="447" w="478">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84"/>
            <p:cNvSpPr/>
            <p:nvPr/>
          </p:nvSpPr>
          <p:spPr>
            <a:xfrm>
              <a:off x="6712176" y="1588005"/>
              <a:ext cx="16533" cy="14048"/>
            </a:xfrm>
            <a:custGeom>
              <a:rect b="b" l="l" r="r" t="t"/>
              <a:pathLst>
                <a:path extrusionOk="0" h="441" w="519">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84"/>
            <p:cNvSpPr/>
            <p:nvPr/>
          </p:nvSpPr>
          <p:spPr>
            <a:xfrm>
              <a:off x="6744796" y="1555003"/>
              <a:ext cx="16628" cy="14367"/>
            </a:xfrm>
            <a:custGeom>
              <a:rect b="b" l="l" r="r" t="t"/>
              <a:pathLst>
                <a:path extrusionOk="0" h="451" w="522">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84"/>
            <p:cNvSpPr/>
            <p:nvPr/>
          </p:nvSpPr>
          <p:spPr>
            <a:xfrm>
              <a:off x="6750115" y="1593707"/>
              <a:ext cx="15577" cy="13952"/>
            </a:xfrm>
            <a:custGeom>
              <a:rect b="b" l="l" r="r" t="t"/>
              <a:pathLst>
                <a:path extrusionOk="0" h="438" w="489">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84"/>
            <p:cNvSpPr/>
            <p:nvPr/>
          </p:nvSpPr>
          <p:spPr>
            <a:xfrm>
              <a:off x="6782353" y="1561852"/>
              <a:ext cx="16692" cy="14335"/>
            </a:xfrm>
            <a:custGeom>
              <a:rect b="b" l="l" r="r" t="t"/>
              <a:pathLst>
                <a:path extrusionOk="0" h="450" w="524">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84"/>
            <p:cNvSpPr/>
            <p:nvPr/>
          </p:nvSpPr>
          <p:spPr>
            <a:xfrm>
              <a:off x="6884735" y="1791686"/>
              <a:ext cx="15227" cy="14239"/>
            </a:xfrm>
            <a:custGeom>
              <a:rect b="b" l="l" r="r" t="t"/>
              <a:pathLst>
                <a:path extrusionOk="0" h="447" w="478">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84"/>
            <p:cNvSpPr/>
            <p:nvPr/>
          </p:nvSpPr>
          <p:spPr>
            <a:xfrm>
              <a:off x="6922292" y="1797738"/>
              <a:ext cx="15195" cy="14271"/>
            </a:xfrm>
            <a:custGeom>
              <a:rect b="b" l="l" r="r" t="t"/>
              <a:pathLst>
                <a:path extrusionOk="0" h="448" w="477">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84"/>
            <p:cNvSpPr/>
            <p:nvPr/>
          </p:nvSpPr>
          <p:spPr>
            <a:xfrm>
              <a:off x="6954911" y="1765118"/>
              <a:ext cx="15195" cy="14271"/>
            </a:xfrm>
            <a:custGeom>
              <a:rect b="b" l="l" r="r" t="t"/>
              <a:pathLst>
                <a:path extrusionOk="0" h="448" w="477">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84"/>
            <p:cNvSpPr/>
            <p:nvPr/>
          </p:nvSpPr>
          <p:spPr>
            <a:xfrm>
              <a:off x="6916590" y="1759831"/>
              <a:ext cx="16724" cy="14335"/>
            </a:xfrm>
            <a:custGeom>
              <a:rect b="b" l="l" r="r" t="t"/>
              <a:pathLst>
                <a:path extrusionOk="0" h="450" w="525">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84"/>
            <p:cNvSpPr/>
            <p:nvPr/>
          </p:nvSpPr>
          <p:spPr>
            <a:xfrm>
              <a:off x="6948477" y="1727593"/>
              <a:ext cx="16979" cy="14367"/>
            </a:xfrm>
            <a:custGeom>
              <a:rect b="b" l="l" r="r" t="t"/>
              <a:pathLst>
                <a:path extrusionOk="0" h="451" w="533">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5" name="Google Shape;12175;p84"/>
          <p:cNvGrpSpPr/>
          <p:nvPr/>
        </p:nvGrpSpPr>
        <p:grpSpPr>
          <a:xfrm>
            <a:off x="5746938" y="1543503"/>
            <a:ext cx="387261" cy="280356"/>
            <a:chOff x="5746938" y="1543503"/>
            <a:chExt cx="387261" cy="280356"/>
          </a:xfrm>
        </p:grpSpPr>
        <p:sp>
          <p:nvSpPr>
            <p:cNvPr id="12176" name="Google Shape;12176;p84"/>
            <p:cNvSpPr/>
            <p:nvPr/>
          </p:nvSpPr>
          <p:spPr>
            <a:xfrm>
              <a:off x="5746938" y="1543503"/>
              <a:ext cx="186256" cy="279591"/>
            </a:xfrm>
            <a:custGeom>
              <a:rect b="b" l="l" r="r" t="t"/>
              <a:pathLst>
                <a:path extrusionOk="0" h="8777" w="5847">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84"/>
            <p:cNvSpPr/>
            <p:nvPr/>
          </p:nvSpPr>
          <p:spPr>
            <a:xfrm>
              <a:off x="5949090" y="1543949"/>
              <a:ext cx="185109" cy="279910"/>
            </a:xfrm>
            <a:custGeom>
              <a:rect b="b" l="l" r="r" t="t"/>
              <a:pathLst>
                <a:path extrusionOk="0" h="8787" w="5811">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8" name="Google Shape;12178;p84"/>
          <p:cNvGrpSpPr/>
          <p:nvPr/>
        </p:nvGrpSpPr>
        <p:grpSpPr>
          <a:xfrm>
            <a:off x="6196730" y="1525346"/>
            <a:ext cx="369072" cy="317467"/>
            <a:chOff x="6196730" y="1525346"/>
            <a:chExt cx="369072" cy="317467"/>
          </a:xfrm>
        </p:grpSpPr>
        <p:sp>
          <p:nvSpPr>
            <p:cNvPr id="12179" name="Google Shape;12179;p84"/>
            <p:cNvSpPr/>
            <p:nvPr/>
          </p:nvSpPr>
          <p:spPr>
            <a:xfrm>
              <a:off x="6285478" y="1697140"/>
              <a:ext cx="193870" cy="145673"/>
            </a:xfrm>
            <a:custGeom>
              <a:rect b="b" l="l" r="r" t="t"/>
              <a:pathLst>
                <a:path extrusionOk="0" h="4573" w="6086">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84"/>
            <p:cNvSpPr/>
            <p:nvPr/>
          </p:nvSpPr>
          <p:spPr>
            <a:xfrm>
              <a:off x="6391301" y="1525346"/>
              <a:ext cx="174502" cy="317467"/>
            </a:xfrm>
            <a:custGeom>
              <a:rect b="b" l="l" r="r" t="t"/>
              <a:pathLst>
                <a:path extrusionOk="0" h="9966" w="5478">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84"/>
            <p:cNvSpPr/>
            <p:nvPr/>
          </p:nvSpPr>
          <p:spPr>
            <a:xfrm>
              <a:off x="6196730" y="1525346"/>
              <a:ext cx="172622" cy="317467"/>
            </a:xfrm>
            <a:custGeom>
              <a:rect b="b" l="l" r="r" t="t"/>
              <a:pathLst>
                <a:path extrusionOk="0" h="9966" w="5419">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2" name="Google Shape;12182;p84"/>
          <p:cNvGrpSpPr/>
          <p:nvPr/>
        </p:nvGrpSpPr>
        <p:grpSpPr>
          <a:xfrm>
            <a:off x="4940592" y="1500690"/>
            <a:ext cx="246558" cy="367161"/>
            <a:chOff x="4940592" y="1500690"/>
            <a:chExt cx="246558" cy="367161"/>
          </a:xfrm>
        </p:grpSpPr>
        <p:sp>
          <p:nvSpPr>
            <p:cNvPr id="12183" name="Google Shape;12183;p84"/>
            <p:cNvSpPr/>
            <p:nvPr/>
          </p:nvSpPr>
          <p:spPr>
            <a:xfrm>
              <a:off x="4961075" y="1766934"/>
              <a:ext cx="44024" cy="74732"/>
            </a:xfrm>
            <a:custGeom>
              <a:rect b="b" l="l" r="r" t="t"/>
              <a:pathLst>
                <a:path extrusionOk="0" h="2346" w="1382">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84"/>
            <p:cNvSpPr/>
            <p:nvPr/>
          </p:nvSpPr>
          <p:spPr>
            <a:xfrm>
              <a:off x="5009240" y="1623937"/>
              <a:ext cx="37207" cy="36824"/>
            </a:xfrm>
            <a:custGeom>
              <a:rect b="b" l="l" r="r" t="t"/>
              <a:pathLst>
                <a:path extrusionOk="0" h="1156" w="1168">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84"/>
            <p:cNvSpPr/>
            <p:nvPr/>
          </p:nvSpPr>
          <p:spPr>
            <a:xfrm>
              <a:off x="5110125" y="1785123"/>
              <a:ext cx="50458" cy="50108"/>
            </a:xfrm>
            <a:custGeom>
              <a:rect b="b" l="l" r="r" t="t"/>
              <a:pathLst>
                <a:path extrusionOk="0" h="1573" w="1584">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84"/>
            <p:cNvSpPr/>
            <p:nvPr/>
          </p:nvSpPr>
          <p:spPr>
            <a:xfrm>
              <a:off x="4940592" y="1500690"/>
              <a:ext cx="246558" cy="367161"/>
            </a:xfrm>
            <a:custGeom>
              <a:rect b="b" l="l" r="r" t="t"/>
              <a:pathLst>
                <a:path extrusionOk="0" h="11526" w="774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7" name="Google Shape;12187;p84"/>
          <p:cNvGrpSpPr/>
          <p:nvPr/>
        </p:nvGrpSpPr>
        <p:grpSpPr>
          <a:xfrm>
            <a:off x="7964906" y="1499894"/>
            <a:ext cx="380858" cy="367575"/>
            <a:chOff x="7964906" y="1499894"/>
            <a:chExt cx="380858" cy="367575"/>
          </a:xfrm>
        </p:grpSpPr>
        <p:sp>
          <p:nvSpPr>
            <p:cNvPr id="12188" name="Google Shape;12188;p84"/>
            <p:cNvSpPr/>
            <p:nvPr/>
          </p:nvSpPr>
          <p:spPr>
            <a:xfrm>
              <a:off x="7964906" y="1501359"/>
              <a:ext cx="377099" cy="365600"/>
            </a:xfrm>
            <a:custGeom>
              <a:rect b="b" l="l" r="r" t="t"/>
              <a:pathLst>
                <a:path extrusionOk="0" h="11477" w="11838">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84"/>
            <p:cNvSpPr/>
            <p:nvPr/>
          </p:nvSpPr>
          <p:spPr>
            <a:xfrm>
              <a:off x="7965288" y="1499894"/>
              <a:ext cx="202948" cy="193870"/>
            </a:xfrm>
            <a:custGeom>
              <a:rect b="b" l="l" r="r" t="t"/>
              <a:pathLst>
                <a:path extrusionOk="0" h="6086" w="6371">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84"/>
            <p:cNvSpPr/>
            <p:nvPr/>
          </p:nvSpPr>
          <p:spPr>
            <a:xfrm>
              <a:off x="8137879" y="1673440"/>
              <a:ext cx="207886" cy="194029"/>
            </a:xfrm>
            <a:custGeom>
              <a:rect b="b" l="l" r="r" t="t"/>
              <a:pathLst>
                <a:path extrusionOk="0" h="6091" w="6526">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91" name="Google Shape;12191;p84"/>
          <p:cNvSpPr/>
          <p:nvPr/>
        </p:nvSpPr>
        <p:spPr>
          <a:xfrm>
            <a:off x="5779557" y="2902087"/>
            <a:ext cx="322787" cy="355788"/>
          </a:xfrm>
          <a:custGeom>
            <a:rect b="b" l="l" r="r" t="t"/>
            <a:pathLst>
              <a:path extrusionOk="0" h="11169" w="10133">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92" name="Google Shape;12192;p84"/>
          <p:cNvGrpSpPr/>
          <p:nvPr/>
        </p:nvGrpSpPr>
        <p:grpSpPr>
          <a:xfrm>
            <a:off x="8007400" y="2902278"/>
            <a:ext cx="285230" cy="355597"/>
            <a:chOff x="8007400" y="2902278"/>
            <a:chExt cx="285230" cy="355597"/>
          </a:xfrm>
        </p:grpSpPr>
        <p:sp>
          <p:nvSpPr>
            <p:cNvPr id="12193" name="Google Shape;12193;p84"/>
            <p:cNvSpPr/>
            <p:nvPr/>
          </p:nvSpPr>
          <p:spPr>
            <a:xfrm>
              <a:off x="8134820" y="3165305"/>
              <a:ext cx="39851" cy="39851"/>
            </a:xfrm>
            <a:custGeom>
              <a:rect b="b" l="l" r="r" t="t"/>
              <a:pathLst>
                <a:path extrusionOk="0" h="1251" w="1251">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84"/>
            <p:cNvSpPr/>
            <p:nvPr/>
          </p:nvSpPr>
          <p:spPr>
            <a:xfrm>
              <a:off x="8007400" y="2902278"/>
              <a:ext cx="285230" cy="355597"/>
            </a:xfrm>
            <a:custGeom>
              <a:rect b="b" l="l" r="r" t="t"/>
              <a:pathLst>
                <a:path extrusionOk="0" h="11163" w="8954">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5" name="Google Shape;12195;p84"/>
          <p:cNvGrpSpPr/>
          <p:nvPr/>
        </p:nvGrpSpPr>
        <p:grpSpPr>
          <a:xfrm>
            <a:off x="6219124" y="2902788"/>
            <a:ext cx="318231" cy="355470"/>
            <a:chOff x="6219124" y="2902788"/>
            <a:chExt cx="318231" cy="355470"/>
          </a:xfrm>
        </p:grpSpPr>
        <p:sp>
          <p:nvSpPr>
            <p:cNvPr id="12196" name="Google Shape;12196;p84"/>
            <p:cNvSpPr/>
            <p:nvPr/>
          </p:nvSpPr>
          <p:spPr>
            <a:xfrm>
              <a:off x="6219124" y="2990994"/>
              <a:ext cx="140353" cy="267263"/>
            </a:xfrm>
            <a:custGeom>
              <a:rect b="b" l="l" r="r" t="t"/>
              <a:pathLst>
                <a:path extrusionOk="0" h="8390" w="4406">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84"/>
            <p:cNvSpPr/>
            <p:nvPr/>
          </p:nvSpPr>
          <p:spPr>
            <a:xfrm>
              <a:off x="6268054" y="2902788"/>
              <a:ext cx="269302" cy="354705"/>
            </a:xfrm>
            <a:custGeom>
              <a:rect b="b" l="l" r="r" t="t"/>
              <a:pathLst>
                <a:path extrusionOk="0" h="11135" w="8454">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84"/>
            <p:cNvSpPr/>
            <p:nvPr/>
          </p:nvSpPr>
          <p:spPr>
            <a:xfrm>
              <a:off x="6407993" y="2995773"/>
              <a:ext cx="31505" cy="37207"/>
            </a:xfrm>
            <a:custGeom>
              <a:rect b="b" l="l" r="r" t="t"/>
              <a:pathLst>
                <a:path extrusionOk="0" h="1168" w="989">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9" name="Google Shape;12199;p84"/>
          <p:cNvGrpSpPr/>
          <p:nvPr/>
        </p:nvGrpSpPr>
        <p:grpSpPr>
          <a:xfrm>
            <a:off x="4969421" y="2902852"/>
            <a:ext cx="185109" cy="355406"/>
            <a:chOff x="4969421" y="2902852"/>
            <a:chExt cx="185109" cy="355406"/>
          </a:xfrm>
        </p:grpSpPr>
        <p:sp>
          <p:nvSpPr>
            <p:cNvPr id="12200" name="Google Shape;12200;p84"/>
            <p:cNvSpPr/>
            <p:nvPr/>
          </p:nvSpPr>
          <p:spPr>
            <a:xfrm>
              <a:off x="5022906" y="3084138"/>
              <a:ext cx="16310" cy="15959"/>
            </a:xfrm>
            <a:custGeom>
              <a:rect b="b" l="l" r="r" t="t"/>
              <a:pathLst>
                <a:path extrusionOk="0" h="501" w="512">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84"/>
            <p:cNvSpPr/>
            <p:nvPr/>
          </p:nvSpPr>
          <p:spPr>
            <a:xfrm>
              <a:off x="5086998" y="3107265"/>
              <a:ext cx="13284" cy="13315"/>
            </a:xfrm>
            <a:custGeom>
              <a:rect b="b" l="l" r="r" t="t"/>
              <a:pathLst>
                <a:path extrusionOk="0" h="418" w="417">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84"/>
            <p:cNvSpPr/>
            <p:nvPr/>
          </p:nvSpPr>
          <p:spPr>
            <a:xfrm>
              <a:off x="5039566" y="3205092"/>
              <a:ext cx="13315" cy="13347"/>
            </a:xfrm>
            <a:custGeom>
              <a:rect b="b" l="l" r="r" t="t"/>
              <a:pathLst>
                <a:path extrusionOk="0" h="419" w="418">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84"/>
            <p:cNvSpPr/>
            <p:nvPr/>
          </p:nvSpPr>
          <p:spPr>
            <a:xfrm>
              <a:off x="5086998" y="3175530"/>
              <a:ext cx="13284" cy="13315"/>
            </a:xfrm>
            <a:custGeom>
              <a:rect b="b" l="l" r="r" t="t"/>
              <a:pathLst>
                <a:path extrusionOk="0" h="418" w="417">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84"/>
            <p:cNvSpPr/>
            <p:nvPr/>
          </p:nvSpPr>
          <p:spPr>
            <a:xfrm>
              <a:off x="5033131" y="3137623"/>
              <a:ext cx="17106" cy="17106"/>
            </a:xfrm>
            <a:custGeom>
              <a:rect b="b" l="l" r="r" t="t"/>
              <a:pathLst>
                <a:path extrusionOk="0" h="537" w="537">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84"/>
            <p:cNvSpPr/>
            <p:nvPr/>
          </p:nvSpPr>
          <p:spPr>
            <a:xfrm>
              <a:off x="4969421" y="2902852"/>
              <a:ext cx="185109" cy="355406"/>
            </a:xfrm>
            <a:custGeom>
              <a:rect b="b" l="l" r="r" t="t"/>
              <a:pathLst>
                <a:path extrusionOk="0" h="11157" w="5811">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06" name="Google Shape;12206;p84"/>
          <p:cNvSpPr/>
          <p:nvPr/>
        </p:nvSpPr>
        <p:spPr>
          <a:xfrm>
            <a:off x="7574555" y="2903043"/>
            <a:ext cx="303387" cy="355597"/>
          </a:xfrm>
          <a:custGeom>
            <a:rect b="b" l="l" r="r" t="t"/>
            <a:pathLst>
              <a:path extrusionOk="0" h="11163" w="9524">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84"/>
          <p:cNvSpPr/>
          <p:nvPr/>
        </p:nvSpPr>
        <p:spPr>
          <a:xfrm>
            <a:off x="7121800" y="2902852"/>
            <a:ext cx="318231" cy="354642"/>
          </a:xfrm>
          <a:custGeom>
            <a:rect b="b" l="l" r="r" t="t"/>
            <a:pathLst>
              <a:path extrusionOk="0" h="11133" w="999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08" name="Google Shape;12208;p84"/>
          <p:cNvGrpSpPr/>
          <p:nvPr/>
        </p:nvGrpSpPr>
        <p:grpSpPr>
          <a:xfrm>
            <a:off x="6685259" y="2902852"/>
            <a:ext cx="311414" cy="355406"/>
            <a:chOff x="6685259" y="2902852"/>
            <a:chExt cx="311414" cy="355406"/>
          </a:xfrm>
        </p:grpSpPr>
        <p:sp>
          <p:nvSpPr>
            <p:cNvPr id="12209" name="Google Shape;12209;p84"/>
            <p:cNvSpPr/>
            <p:nvPr/>
          </p:nvSpPr>
          <p:spPr>
            <a:xfrm>
              <a:off x="6835805" y="3045466"/>
              <a:ext cx="10671" cy="155134"/>
            </a:xfrm>
            <a:custGeom>
              <a:rect b="b" l="l" r="r" t="t"/>
              <a:pathLst>
                <a:path extrusionOk="0" h="4870" w="335">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84"/>
            <p:cNvSpPr/>
            <p:nvPr/>
          </p:nvSpPr>
          <p:spPr>
            <a:xfrm>
              <a:off x="6765661" y="2938497"/>
              <a:ext cx="149846" cy="63774"/>
            </a:xfrm>
            <a:custGeom>
              <a:rect b="b" l="l" r="r" t="t"/>
              <a:pathLst>
                <a:path extrusionOk="0" h="2002" w="4704">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84"/>
            <p:cNvSpPr/>
            <p:nvPr/>
          </p:nvSpPr>
          <p:spPr>
            <a:xfrm>
              <a:off x="6685259" y="2902852"/>
              <a:ext cx="311414" cy="355406"/>
            </a:xfrm>
            <a:custGeom>
              <a:rect b="b" l="l" r="r" t="t"/>
              <a:pathLst>
                <a:path extrusionOk="0" h="11157" w="9776">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2" name="Google Shape;12212;p84"/>
          <p:cNvGrpSpPr/>
          <p:nvPr/>
        </p:nvGrpSpPr>
        <p:grpSpPr>
          <a:xfrm>
            <a:off x="5309250" y="2903170"/>
            <a:ext cx="359579" cy="355852"/>
            <a:chOff x="5309250" y="2903170"/>
            <a:chExt cx="359579" cy="355852"/>
          </a:xfrm>
        </p:grpSpPr>
        <p:sp>
          <p:nvSpPr>
            <p:cNvPr id="12213" name="Google Shape;12213;p84"/>
            <p:cNvSpPr/>
            <p:nvPr/>
          </p:nvSpPr>
          <p:spPr>
            <a:xfrm>
              <a:off x="5410517" y="3006317"/>
              <a:ext cx="77854" cy="76452"/>
            </a:xfrm>
            <a:custGeom>
              <a:rect b="b" l="l" r="r" t="t"/>
              <a:pathLst>
                <a:path extrusionOk="0" h="2400" w="2444">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84"/>
            <p:cNvSpPr/>
            <p:nvPr/>
          </p:nvSpPr>
          <p:spPr>
            <a:xfrm>
              <a:off x="5309250" y="2903170"/>
              <a:ext cx="359579" cy="355852"/>
            </a:xfrm>
            <a:custGeom>
              <a:rect b="b" l="l" r="r" t="t"/>
              <a:pathLst>
                <a:path extrusionOk="0" h="11171" w="11288">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84"/>
            <p:cNvSpPr/>
            <p:nvPr/>
          </p:nvSpPr>
          <p:spPr>
            <a:xfrm>
              <a:off x="5466263" y="3032979"/>
              <a:ext cx="127101" cy="146214"/>
            </a:xfrm>
            <a:custGeom>
              <a:rect b="b" l="l" r="r" t="t"/>
              <a:pathLst>
                <a:path extrusionOk="0" h="4590" w="399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6" name="Google Shape;12216;p84"/>
          <p:cNvGrpSpPr/>
          <p:nvPr/>
        </p:nvGrpSpPr>
        <p:grpSpPr>
          <a:xfrm>
            <a:off x="2199565" y="2421172"/>
            <a:ext cx="312179" cy="353431"/>
            <a:chOff x="2199565" y="2421172"/>
            <a:chExt cx="312179" cy="353431"/>
          </a:xfrm>
        </p:grpSpPr>
        <p:sp>
          <p:nvSpPr>
            <p:cNvPr id="12217" name="Google Shape;12217;p84"/>
            <p:cNvSpPr/>
            <p:nvPr/>
          </p:nvSpPr>
          <p:spPr>
            <a:xfrm>
              <a:off x="2199565" y="2421172"/>
              <a:ext cx="312179" cy="353431"/>
            </a:xfrm>
            <a:custGeom>
              <a:rect b="b" l="l" r="r" t="t"/>
              <a:pathLst>
                <a:path extrusionOk="0" h="11095" w="980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84"/>
            <p:cNvSpPr/>
            <p:nvPr/>
          </p:nvSpPr>
          <p:spPr>
            <a:xfrm>
              <a:off x="2335745" y="2471248"/>
              <a:ext cx="40997" cy="40615"/>
            </a:xfrm>
            <a:custGeom>
              <a:rect b="b" l="l" r="r" t="t"/>
              <a:pathLst>
                <a:path extrusionOk="0" h="1275" w="1287">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9" name="Google Shape;12219;p84"/>
          <p:cNvGrpSpPr/>
          <p:nvPr/>
        </p:nvGrpSpPr>
        <p:grpSpPr>
          <a:xfrm>
            <a:off x="1750887" y="2425727"/>
            <a:ext cx="320143" cy="343269"/>
            <a:chOff x="1750887" y="2425727"/>
            <a:chExt cx="320143" cy="343269"/>
          </a:xfrm>
        </p:grpSpPr>
        <p:sp>
          <p:nvSpPr>
            <p:cNvPr id="12220" name="Google Shape;12220;p84"/>
            <p:cNvSpPr/>
            <p:nvPr/>
          </p:nvSpPr>
          <p:spPr>
            <a:xfrm>
              <a:off x="1750887" y="2425727"/>
              <a:ext cx="320143" cy="289052"/>
            </a:xfrm>
            <a:custGeom>
              <a:rect b="b" l="l" r="r" t="t"/>
              <a:pathLst>
                <a:path extrusionOk="0" h="9074" w="1005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84"/>
            <p:cNvSpPr/>
            <p:nvPr/>
          </p:nvSpPr>
          <p:spPr>
            <a:xfrm>
              <a:off x="1751652" y="2558467"/>
              <a:ext cx="319378" cy="210530"/>
            </a:xfrm>
            <a:custGeom>
              <a:rect b="b" l="l" r="r" t="t"/>
              <a:pathLst>
                <a:path extrusionOk="0" h="6609" w="10026">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2" name="Google Shape;12222;p84"/>
          <p:cNvGrpSpPr/>
          <p:nvPr/>
        </p:nvGrpSpPr>
        <p:grpSpPr>
          <a:xfrm>
            <a:off x="1298037" y="2425727"/>
            <a:ext cx="338364" cy="342887"/>
            <a:chOff x="1298037" y="2425727"/>
            <a:chExt cx="338364" cy="342887"/>
          </a:xfrm>
        </p:grpSpPr>
        <p:sp>
          <p:nvSpPr>
            <p:cNvPr id="12223" name="Google Shape;12223;p84"/>
            <p:cNvSpPr/>
            <p:nvPr/>
          </p:nvSpPr>
          <p:spPr>
            <a:xfrm>
              <a:off x="1339384" y="2471631"/>
              <a:ext cx="256050" cy="136180"/>
            </a:xfrm>
            <a:custGeom>
              <a:rect b="b" l="l" r="r" t="t"/>
              <a:pathLst>
                <a:path extrusionOk="0" h="4275" w="8038">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84"/>
            <p:cNvSpPr/>
            <p:nvPr/>
          </p:nvSpPr>
          <p:spPr>
            <a:xfrm>
              <a:off x="1341646" y="2618036"/>
              <a:ext cx="50490" cy="50458"/>
            </a:xfrm>
            <a:custGeom>
              <a:rect b="b" l="l" r="r" t="t"/>
              <a:pathLst>
                <a:path extrusionOk="0" h="1584" w="1585">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84"/>
            <p:cNvSpPr/>
            <p:nvPr/>
          </p:nvSpPr>
          <p:spPr>
            <a:xfrm>
              <a:off x="1542301" y="2618036"/>
              <a:ext cx="50076" cy="50458"/>
            </a:xfrm>
            <a:custGeom>
              <a:rect b="b" l="l" r="r" t="t"/>
              <a:pathLst>
                <a:path extrusionOk="0" h="1584" w="1572">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84"/>
            <p:cNvSpPr/>
            <p:nvPr/>
          </p:nvSpPr>
          <p:spPr>
            <a:xfrm>
              <a:off x="1298037" y="2425727"/>
              <a:ext cx="338364" cy="342887"/>
            </a:xfrm>
            <a:custGeom>
              <a:rect b="b" l="l" r="r" t="t"/>
              <a:pathLst>
                <a:path extrusionOk="0" h="10764" w="10622">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27" name="Google Shape;12227;p84"/>
          <p:cNvSpPr/>
          <p:nvPr/>
        </p:nvSpPr>
        <p:spPr>
          <a:xfrm>
            <a:off x="848977" y="2418528"/>
            <a:ext cx="347060" cy="357286"/>
          </a:xfrm>
          <a:custGeom>
            <a:rect b="b" l="l" r="r" t="t"/>
            <a:pathLst>
              <a:path extrusionOk="0" h="11216" w="10895">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28" name="Google Shape;12228;p84"/>
          <p:cNvGrpSpPr/>
          <p:nvPr/>
        </p:nvGrpSpPr>
        <p:grpSpPr>
          <a:xfrm>
            <a:off x="3974207" y="2429009"/>
            <a:ext cx="320143" cy="338491"/>
            <a:chOff x="3974207" y="2429009"/>
            <a:chExt cx="320143" cy="338491"/>
          </a:xfrm>
        </p:grpSpPr>
        <p:sp>
          <p:nvSpPr>
            <p:cNvPr id="12229" name="Google Shape;12229;p84"/>
            <p:cNvSpPr/>
            <p:nvPr/>
          </p:nvSpPr>
          <p:spPr>
            <a:xfrm>
              <a:off x="3974207" y="2429009"/>
              <a:ext cx="320143" cy="338491"/>
            </a:xfrm>
            <a:custGeom>
              <a:rect b="b" l="l" r="r" t="t"/>
              <a:pathLst>
                <a:path extrusionOk="0" h="10626" w="1005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84"/>
            <p:cNvSpPr/>
            <p:nvPr/>
          </p:nvSpPr>
          <p:spPr>
            <a:xfrm>
              <a:off x="4086846" y="2479977"/>
              <a:ext cx="207503" cy="245793"/>
            </a:xfrm>
            <a:custGeom>
              <a:rect b="b" l="l" r="r" t="t"/>
              <a:pathLst>
                <a:path extrusionOk="0" h="7716" w="6514">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1" name="Google Shape;12231;p84"/>
          <p:cNvGrpSpPr/>
          <p:nvPr/>
        </p:nvGrpSpPr>
        <p:grpSpPr>
          <a:xfrm>
            <a:off x="2623237" y="2431047"/>
            <a:ext cx="355024" cy="332630"/>
            <a:chOff x="2623237" y="2431047"/>
            <a:chExt cx="355024" cy="332630"/>
          </a:xfrm>
        </p:grpSpPr>
        <p:sp>
          <p:nvSpPr>
            <p:cNvPr id="12232" name="Google Shape;12232;p84"/>
            <p:cNvSpPr/>
            <p:nvPr/>
          </p:nvSpPr>
          <p:spPr>
            <a:xfrm>
              <a:off x="2655856" y="2604370"/>
              <a:ext cx="48579" cy="64506"/>
            </a:xfrm>
            <a:custGeom>
              <a:rect b="b" l="l" r="r" t="t"/>
              <a:pathLst>
                <a:path extrusionOk="0" h="2025" w="1525">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84"/>
            <p:cNvSpPr/>
            <p:nvPr/>
          </p:nvSpPr>
          <p:spPr>
            <a:xfrm>
              <a:off x="2623237" y="2431047"/>
              <a:ext cx="355024" cy="332630"/>
            </a:xfrm>
            <a:custGeom>
              <a:rect b="b" l="l" r="r" t="t"/>
              <a:pathLst>
                <a:path extrusionOk="0" h="10442" w="11145">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84"/>
            <p:cNvSpPr/>
            <p:nvPr/>
          </p:nvSpPr>
          <p:spPr>
            <a:xfrm>
              <a:off x="2897827" y="2604753"/>
              <a:ext cx="48197" cy="64506"/>
            </a:xfrm>
            <a:custGeom>
              <a:rect b="b" l="l" r="r" t="t"/>
              <a:pathLst>
                <a:path extrusionOk="0" h="2025" w="1513">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84"/>
            <p:cNvSpPr/>
            <p:nvPr/>
          </p:nvSpPr>
          <p:spPr>
            <a:xfrm>
              <a:off x="2775695" y="2551650"/>
              <a:ext cx="51223" cy="51223"/>
            </a:xfrm>
            <a:custGeom>
              <a:rect b="b" l="l" r="r" t="t"/>
              <a:pathLst>
                <a:path extrusionOk="0" h="1608" w="1608">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6" name="Google Shape;12236;p84"/>
          <p:cNvGrpSpPr/>
          <p:nvPr/>
        </p:nvGrpSpPr>
        <p:grpSpPr>
          <a:xfrm>
            <a:off x="6657194" y="2434073"/>
            <a:ext cx="375507" cy="367925"/>
            <a:chOff x="6657194" y="2434073"/>
            <a:chExt cx="375507" cy="367925"/>
          </a:xfrm>
        </p:grpSpPr>
        <p:sp>
          <p:nvSpPr>
            <p:cNvPr id="12237" name="Google Shape;12237;p84"/>
            <p:cNvSpPr/>
            <p:nvPr/>
          </p:nvSpPr>
          <p:spPr>
            <a:xfrm>
              <a:off x="6657194" y="2434073"/>
              <a:ext cx="190780" cy="367925"/>
            </a:xfrm>
            <a:custGeom>
              <a:rect b="b" l="l" r="r" t="t"/>
              <a:pathLst>
                <a:path extrusionOk="0" h="11550" w="5989">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84"/>
            <p:cNvSpPr/>
            <p:nvPr/>
          </p:nvSpPr>
          <p:spPr>
            <a:xfrm>
              <a:off x="6854409" y="2464399"/>
              <a:ext cx="178292" cy="162365"/>
            </a:xfrm>
            <a:custGeom>
              <a:rect b="b" l="l" r="r" t="t"/>
              <a:pathLst>
                <a:path extrusionOk="0" h="5097" w="5597">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84"/>
            <p:cNvSpPr/>
            <p:nvPr/>
          </p:nvSpPr>
          <p:spPr>
            <a:xfrm>
              <a:off x="6854409" y="2631288"/>
              <a:ext cx="177528" cy="162365"/>
            </a:xfrm>
            <a:custGeom>
              <a:rect b="b" l="l" r="r" t="t"/>
              <a:pathLst>
                <a:path extrusionOk="0" h="5097" w="5573">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0" name="Google Shape;12240;p84"/>
          <p:cNvGrpSpPr/>
          <p:nvPr/>
        </p:nvGrpSpPr>
        <p:grpSpPr>
          <a:xfrm>
            <a:off x="7101317" y="2441655"/>
            <a:ext cx="367925" cy="352380"/>
            <a:chOff x="7101317" y="2441655"/>
            <a:chExt cx="367925" cy="352380"/>
          </a:xfrm>
        </p:grpSpPr>
        <p:sp>
          <p:nvSpPr>
            <p:cNvPr id="12241" name="Google Shape;12241;p84"/>
            <p:cNvSpPr/>
            <p:nvPr/>
          </p:nvSpPr>
          <p:spPr>
            <a:xfrm>
              <a:off x="7101317" y="2441655"/>
              <a:ext cx="367925" cy="352380"/>
            </a:xfrm>
            <a:custGeom>
              <a:rect b="b" l="l" r="r" t="t"/>
              <a:pathLst>
                <a:path extrusionOk="0" h="11062" w="1155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84"/>
            <p:cNvSpPr/>
            <p:nvPr/>
          </p:nvSpPr>
          <p:spPr>
            <a:xfrm>
              <a:off x="7222302" y="2588443"/>
              <a:ext cx="124426" cy="124043"/>
            </a:xfrm>
            <a:custGeom>
              <a:rect b="b" l="l" r="r" t="t"/>
              <a:pathLst>
                <a:path extrusionOk="0" h="3894" w="3906">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3" name="Google Shape;12243;p84"/>
          <p:cNvGrpSpPr/>
          <p:nvPr/>
        </p:nvGrpSpPr>
        <p:grpSpPr>
          <a:xfrm>
            <a:off x="5756399" y="2434456"/>
            <a:ext cx="367925" cy="367161"/>
            <a:chOff x="5756399" y="2434456"/>
            <a:chExt cx="367925" cy="367161"/>
          </a:xfrm>
        </p:grpSpPr>
        <p:sp>
          <p:nvSpPr>
            <p:cNvPr id="12244" name="Google Shape;12244;p84"/>
            <p:cNvSpPr/>
            <p:nvPr/>
          </p:nvSpPr>
          <p:spPr>
            <a:xfrm>
              <a:off x="5864865" y="2563023"/>
              <a:ext cx="39882" cy="68297"/>
            </a:xfrm>
            <a:custGeom>
              <a:rect b="b" l="l" r="r" t="t"/>
              <a:pathLst>
                <a:path extrusionOk="0" h="2144" w="1252">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84"/>
            <p:cNvSpPr/>
            <p:nvPr/>
          </p:nvSpPr>
          <p:spPr>
            <a:xfrm>
              <a:off x="5920261" y="2563023"/>
              <a:ext cx="40233" cy="68297"/>
            </a:xfrm>
            <a:custGeom>
              <a:rect b="b" l="l" r="r" t="t"/>
              <a:pathLst>
                <a:path extrusionOk="0" h="2144" w="1263">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84"/>
            <p:cNvSpPr/>
            <p:nvPr/>
          </p:nvSpPr>
          <p:spPr>
            <a:xfrm>
              <a:off x="5790165" y="2646451"/>
              <a:ext cx="39851" cy="68329"/>
            </a:xfrm>
            <a:custGeom>
              <a:rect b="b" l="l" r="r" t="t"/>
              <a:pathLst>
                <a:path extrusionOk="0" h="2145" w="1251">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84"/>
            <p:cNvSpPr/>
            <p:nvPr/>
          </p:nvSpPr>
          <p:spPr>
            <a:xfrm>
              <a:off x="6050707" y="2646451"/>
              <a:ext cx="39882" cy="68329"/>
            </a:xfrm>
            <a:custGeom>
              <a:rect b="b" l="l" r="r" t="t"/>
              <a:pathLst>
                <a:path extrusionOk="0" h="2145" w="1252">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84"/>
            <p:cNvSpPr/>
            <p:nvPr/>
          </p:nvSpPr>
          <p:spPr>
            <a:xfrm>
              <a:off x="5976007" y="2563023"/>
              <a:ext cx="39851" cy="68297"/>
            </a:xfrm>
            <a:custGeom>
              <a:rect b="b" l="l" r="r" t="t"/>
              <a:pathLst>
                <a:path extrusionOk="0" h="2144" w="1251">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84"/>
            <p:cNvSpPr/>
            <p:nvPr/>
          </p:nvSpPr>
          <p:spPr>
            <a:xfrm>
              <a:off x="5919114" y="2453027"/>
              <a:ext cx="42877" cy="43673"/>
            </a:xfrm>
            <a:custGeom>
              <a:rect b="b" l="l" r="r" t="t"/>
              <a:pathLst>
                <a:path extrusionOk="0" h="1371" w="1346">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84"/>
            <p:cNvSpPr/>
            <p:nvPr/>
          </p:nvSpPr>
          <p:spPr>
            <a:xfrm>
              <a:off x="5756399" y="2434456"/>
              <a:ext cx="367925" cy="367161"/>
            </a:xfrm>
            <a:custGeom>
              <a:rect b="b" l="l" r="r" t="t"/>
              <a:pathLst>
                <a:path extrusionOk="0" h="11526" w="1155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51" name="Google Shape;12251;p84"/>
          <p:cNvSpPr/>
          <p:nvPr/>
        </p:nvSpPr>
        <p:spPr>
          <a:xfrm>
            <a:off x="5304695" y="2434551"/>
            <a:ext cx="368308" cy="366970"/>
          </a:xfrm>
          <a:custGeom>
            <a:rect b="b" l="l" r="r" t="t"/>
            <a:pathLst>
              <a:path extrusionOk="0" h="11520" w="11562">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84"/>
          <p:cNvSpPr/>
          <p:nvPr/>
        </p:nvSpPr>
        <p:spPr>
          <a:xfrm>
            <a:off x="7542031" y="2445541"/>
            <a:ext cx="370187" cy="344034"/>
          </a:xfrm>
          <a:custGeom>
            <a:rect b="b" l="l" r="r" t="t"/>
            <a:pathLst>
              <a:path extrusionOk="0" h="10800" w="11621">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53" name="Google Shape;12253;p84"/>
          <p:cNvGrpSpPr/>
          <p:nvPr/>
        </p:nvGrpSpPr>
        <p:grpSpPr>
          <a:xfrm>
            <a:off x="7964906" y="2434073"/>
            <a:ext cx="373627" cy="367925"/>
            <a:chOff x="7964906" y="2434073"/>
            <a:chExt cx="373627" cy="367925"/>
          </a:xfrm>
        </p:grpSpPr>
        <p:sp>
          <p:nvSpPr>
            <p:cNvPr id="12254" name="Google Shape;12254;p84"/>
            <p:cNvSpPr/>
            <p:nvPr/>
          </p:nvSpPr>
          <p:spPr>
            <a:xfrm>
              <a:off x="8252397" y="2622942"/>
              <a:ext cx="46699" cy="46317"/>
            </a:xfrm>
            <a:custGeom>
              <a:rect b="b" l="l" r="r" t="t"/>
              <a:pathLst>
                <a:path extrusionOk="0" h="1454" w="1466">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84"/>
            <p:cNvSpPr/>
            <p:nvPr/>
          </p:nvSpPr>
          <p:spPr>
            <a:xfrm>
              <a:off x="7964906" y="2434073"/>
              <a:ext cx="373627" cy="367925"/>
            </a:xfrm>
            <a:custGeom>
              <a:rect b="b" l="l" r="r" t="t"/>
              <a:pathLst>
                <a:path extrusionOk="0" h="11550" w="11729">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6" name="Google Shape;12256;p84"/>
          <p:cNvGrpSpPr/>
          <p:nvPr/>
        </p:nvGrpSpPr>
        <p:grpSpPr>
          <a:xfrm>
            <a:off x="6194086" y="2437737"/>
            <a:ext cx="369837" cy="360471"/>
            <a:chOff x="6194086" y="2437737"/>
            <a:chExt cx="369837" cy="360471"/>
          </a:xfrm>
        </p:grpSpPr>
        <p:sp>
          <p:nvSpPr>
            <p:cNvPr id="12257" name="Google Shape;12257;p84"/>
            <p:cNvSpPr/>
            <p:nvPr/>
          </p:nvSpPr>
          <p:spPr>
            <a:xfrm>
              <a:off x="6194086" y="2437737"/>
              <a:ext cx="369837" cy="360471"/>
            </a:xfrm>
            <a:custGeom>
              <a:rect b="b" l="l" r="r" t="t"/>
              <a:pathLst>
                <a:path extrusionOk="0" h="11316" w="1161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84"/>
            <p:cNvSpPr/>
            <p:nvPr/>
          </p:nvSpPr>
          <p:spPr>
            <a:xfrm>
              <a:off x="6251362" y="2655721"/>
              <a:ext cx="89927" cy="88621"/>
            </a:xfrm>
            <a:custGeom>
              <a:rect b="b" l="l" r="r" t="t"/>
              <a:pathLst>
                <a:path extrusionOk="0" h="2782" w="2823">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262" name="Shape 12262"/>
        <p:cNvGrpSpPr/>
        <p:nvPr/>
      </p:nvGrpSpPr>
      <p:grpSpPr>
        <a:xfrm>
          <a:off x="0" y="0"/>
          <a:ext cx="0" cy="0"/>
          <a:chOff x="0" y="0"/>
          <a:chExt cx="0" cy="0"/>
        </a:xfrm>
      </p:grpSpPr>
      <p:sp>
        <p:nvSpPr>
          <p:cNvPr id="12263" name="Google Shape;12263;p85"/>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264" name="Google Shape;12264;p85"/>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2265" name="Google Shape;12265;p85"/>
          <p:cNvGrpSpPr/>
          <p:nvPr/>
        </p:nvGrpSpPr>
        <p:grpSpPr>
          <a:xfrm>
            <a:off x="3541011" y="1508594"/>
            <a:ext cx="350166" cy="349434"/>
            <a:chOff x="3541011" y="1508594"/>
            <a:chExt cx="350166" cy="349434"/>
          </a:xfrm>
        </p:grpSpPr>
        <p:sp>
          <p:nvSpPr>
            <p:cNvPr id="12266" name="Google Shape;12266;p85"/>
            <p:cNvSpPr/>
            <p:nvPr/>
          </p:nvSpPr>
          <p:spPr>
            <a:xfrm>
              <a:off x="3600879" y="1568270"/>
              <a:ext cx="230049" cy="289758"/>
            </a:xfrm>
            <a:custGeom>
              <a:rect b="b" l="l" r="r" t="t"/>
              <a:pathLst>
                <a:path extrusionOk="0" h="9104" w="7228">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85"/>
            <p:cNvSpPr/>
            <p:nvPr/>
          </p:nvSpPr>
          <p:spPr>
            <a:xfrm>
              <a:off x="3541011" y="1677980"/>
              <a:ext cx="48919" cy="10630"/>
            </a:xfrm>
            <a:custGeom>
              <a:rect b="b" l="l" r="r" t="t"/>
              <a:pathLst>
                <a:path extrusionOk="0" h="334" w="1537">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85"/>
            <p:cNvSpPr/>
            <p:nvPr/>
          </p:nvSpPr>
          <p:spPr>
            <a:xfrm>
              <a:off x="3842259" y="1677980"/>
              <a:ext cx="48919" cy="10630"/>
            </a:xfrm>
            <a:custGeom>
              <a:rect b="b" l="l" r="r" t="t"/>
              <a:pathLst>
                <a:path extrusionOk="0" h="334" w="1537">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85"/>
            <p:cNvSpPr/>
            <p:nvPr/>
          </p:nvSpPr>
          <p:spPr>
            <a:xfrm>
              <a:off x="3711161" y="1508594"/>
              <a:ext cx="10248" cy="48537"/>
            </a:xfrm>
            <a:custGeom>
              <a:rect b="b" l="l" r="r" t="t"/>
              <a:pathLst>
                <a:path extrusionOk="0" h="1525" w="322">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85"/>
            <p:cNvSpPr/>
            <p:nvPr/>
          </p:nvSpPr>
          <p:spPr>
            <a:xfrm>
              <a:off x="3633470" y="1792018"/>
              <a:ext cx="22757" cy="29249"/>
            </a:xfrm>
            <a:custGeom>
              <a:rect b="b" l="l" r="r" t="t"/>
              <a:pathLst>
                <a:path extrusionOk="0" h="919" w="715">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85"/>
            <p:cNvSpPr/>
            <p:nvPr/>
          </p:nvSpPr>
          <p:spPr>
            <a:xfrm>
              <a:off x="3775962" y="1545195"/>
              <a:ext cx="22757" cy="28995"/>
            </a:xfrm>
            <a:custGeom>
              <a:rect b="b" l="l" r="r" t="t"/>
              <a:pathLst>
                <a:path extrusionOk="0" h="911" w="715">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85"/>
            <p:cNvSpPr/>
            <p:nvPr/>
          </p:nvSpPr>
          <p:spPr>
            <a:xfrm>
              <a:off x="3577390" y="1601498"/>
              <a:ext cx="31095" cy="21197"/>
            </a:xfrm>
            <a:custGeom>
              <a:rect b="b" l="l" r="r" t="t"/>
              <a:pathLst>
                <a:path extrusionOk="0" h="666" w="977">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85"/>
            <p:cNvSpPr/>
            <p:nvPr/>
          </p:nvSpPr>
          <p:spPr>
            <a:xfrm>
              <a:off x="3823703" y="1743608"/>
              <a:ext cx="31095" cy="21197"/>
            </a:xfrm>
            <a:custGeom>
              <a:rect b="b" l="l" r="r" t="t"/>
              <a:pathLst>
                <a:path extrusionOk="0" h="666" w="977">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85"/>
            <p:cNvSpPr/>
            <p:nvPr/>
          </p:nvSpPr>
          <p:spPr>
            <a:xfrm>
              <a:off x="3775962" y="1792018"/>
              <a:ext cx="22757" cy="29249"/>
            </a:xfrm>
            <a:custGeom>
              <a:rect b="b" l="l" r="r" t="t"/>
              <a:pathLst>
                <a:path extrusionOk="0" h="919" w="715">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85"/>
            <p:cNvSpPr/>
            <p:nvPr/>
          </p:nvSpPr>
          <p:spPr>
            <a:xfrm>
              <a:off x="3633470" y="1545195"/>
              <a:ext cx="22757" cy="28995"/>
            </a:xfrm>
            <a:custGeom>
              <a:rect b="b" l="l" r="r" t="t"/>
              <a:pathLst>
                <a:path extrusionOk="0" h="911" w="715">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85"/>
            <p:cNvSpPr/>
            <p:nvPr/>
          </p:nvSpPr>
          <p:spPr>
            <a:xfrm>
              <a:off x="3823703" y="1601498"/>
              <a:ext cx="31095" cy="21197"/>
            </a:xfrm>
            <a:custGeom>
              <a:rect b="b" l="l" r="r" t="t"/>
              <a:pathLst>
                <a:path extrusionOk="0" h="666" w="977">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85"/>
            <p:cNvSpPr/>
            <p:nvPr/>
          </p:nvSpPr>
          <p:spPr>
            <a:xfrm>
              <a:off x="3577390" y="1743608"/>
              <a:ext cx="31095" cy="21197"/>
            </a:xfrm>
            <a:custGeom>
              <a:rect b="b" l="l" r="r" t="t"/>
              <a:pathLst>
                <a:path extrusionOk="0" h="666" w="977">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85"/>
            <p:cNvSpPr/>
            <p:nvPr/>
          </p:nvSpPr>
          <p:spPr>
            <a:xfrm>
              <a:off x="3732358" y="1593032"/>
              <a:ext cx="71294" cy="62255"/>
            </a:xfrm>
            <a:custGeom>
              <a:rect b="b" l="l" r="r" t="t"/>
              <a:pathLst>
                <a:path extrusionOk="0" h="1956" w="224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9" name="Google Shape;12279;p85"/>
          <p:cNvGrpSpPr/>
          <p:nvPr/>
        </p:nvGrpSpPr>
        <p:grpSpPr>
          <a:xfrm>
            <a:off x="3122257" y="1508594"/>
            <a:ext cx="294850" cy="349434"/>
            <a:chOff x="3122257" y="1508594"/>
            <a:chExt cx="294850" cy="349434"/>
          </a:xfrm>
        </p:grpSpPr>
        <p:sp>
          <p:nvSpPr>
            <p:cNvPr id="12280" name="Google Shape;12280;p85"/>
            <p:cNvSpPr/>
            <p:nvPr/>
          </p:nvSpPr>
          <p:spPr>
            <a:xfrm>
              <a:off x="3226110" y="1659042"/>
              <a:ext cx="87557" cy="29568"/>
            </a:xfrm>
            <a:custGeom>
              <a:rect b="b" l="l" r="r" t="t"/>
              <a:pathLst>
                <a:path extrusionOk="0" h="929" w="2751">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85"/>
            <p:cNvSpPr/>
            <p:nvPr/>
          </p:nvSpPr>
          <p:spPr>
            <a:xfrm>
              <a:off x="3171144" y="1612033"/>
              <a:ext cx="196694" cy="245613"/>
            </a:xfrm>
            <a:custGeom>
              <a:rect b="b" l="l" r="r" t="t"/>
              <a:pathLst>
                <a:path extrusionOk="0" h="7717" w="618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85"/>
            <p:cNvSpPr/>
            <p:nvPr/>
          </p:nvSpPr>
          <p:spPr>
            <a:xfrm>
              <a:off x="3204117" y="1836767"/>
              <a:ext cx="10630" cy="21261"/>
            </a:xfrm>
            <a:custGeom>
              <a:rect b="b" l="l" r="r" t="t"/>
              <a:pathLst>
                <a:path extrusionOk="0" h="668" w="334">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85"/>
            <p:cNvSpPr/>
            <p:nvPr/>
          </p:nvSpPr>
          <p:spPr>
            <a:xfrm>
              <a:off x="3324616" y="1836767"/>
              <a:ext cx="10280" cy="21261"/>
            </a:xfrm>
            <a:custGeom>
              <a:rect b="b" l="l" r="r" t="t"/>
              <a:pathLst>
                <a:path extrusionOk="0" h="668" w="323">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85"/>
            <p:cNvSpPr/>
            <p:nvPr/>
          </p:nvSpPr>
          <p:spPr>
            <a:xfrm>
              <a:off x="3122257" y="1508594"/>
              <a:ext cx="294850" cy="278554"/>
            </a:xfrm>
            <a:custGeom>
              <a:rect b="b" l="l" r="r" t="t"/>
              <a:pathLst>
                <a:path extrusionOk="0" h="8752" w="9264">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5" name="Google Shape;12285;p85"/>
          <p:cNvGrpSpPr/>
          <p:nvPr/>
        </p:nvGrpSpPr>
        <p:grpSpPr>
          <a:xfrm>
            <a:off x="910723" y="1508212"/>
            <a:ext cx="251660" cy="350166"/>
            <a:chOff x="910723" y="1508212"/>
            <a:chExt cx="251660" cy="350166"/>
          </a:xfrm>
        </p:grpSpPr>
        <p:sp>
          <p:nvSpPr>
            <p:cNvPr id="12286" name="Google Shape;12286;p85"/>
            <p:cNvSpPr/>
            <p:nvPr/>
          </p:nvSpPr>
          <p:spPr>
            <a:xfrm>
              <a:off x="910723" y="1508212"/>
              <a:ext cx="251660" cy="350166"/>
            </a:xfrm>
            <a:custGeom>
              <a:rect b="b" l="l" r="r" t="t"/>
              <a:pathLst>
                <a:path extrusionOk="0" h="11002" w="7907">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85"/>
            <p:cNvSpPr/>
            <p:nvPr/>
          </p:nvSpPr>
          <p:spPr>
            <a:xfrm>
              <a:off x="1031604" y="1530205"/>
              <a:ext cx="10280" cy="10248"/>
            </a:xfrm>
            <a:custGeom>
              <a:rect b="b" l="l" r="r" t="t"/>
              <a:pathLst>
                <a:path extrusionOk="0" h="322" w="323">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85"/>
            <p:cNvSpPr/>
            <p:nvPr/>
          </p:nvSpPr>
          <p:spPr>
            <a:xfrm>
              <a:off x="932334" y="1551784"/>
              <a:ext cx="208088" cy="273653"/>
            </a:xfrm>
            <a:custGeom>
              <a:rect b="b" l="l" r="r" t="t"/>
              <a:pathLst>
                <a:path extrusionOk="0" h="8598" w="6538">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85"/>
            <p:cNvSpPr/>
            <p:nvPr/>
          </p:nvSpPr>
          <p:spPr>
            <a:xfrm>
              <a:off x="965689" y="1661302"/>
              <a:ext cx="32241" cy="32241"/>
            </a:xfrm>
            <a:custGeom>
              <a:rect b="b" l="l" r="r" t="t"/>
              <a:pathLst>
                <a:path extrusionOk="0" h="1013" w="1013">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85"/>
            <p:cNvSpPr/>
            <p:nvPr/>
          </p:nvSpPr>
          <p:spPr>
            <a:xfrm>
              <a:off x="965689" y="1710571"/>
              <a:ext cx="32241" cy="32241"/>
            </a:xfrm>
            <a:custGeom>
              <a:rect b="b" l="l" r="r" t="t"/>
              <a:pathLst>
                <a:path extrusionOk="0" h="1013" w="1013">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85"/>
            <p:cNvSpPr/>
            <p:nvPr/>
          </p:nvSpPr>
          <p:spPr>
            <a:xfrm>
              <a:off x="965689" y="1760604"/>
              <a:ext cx="32241" cy="31859"/>
            </a:xfrm>
            <a:custGeom>
              <a:rect b="b" l="l" r="r" t="t"/>
              <a:pathLst>
                <a:path extrusionOk="0" h="1001" w="1013">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85"/>
            <p:cNvSpPr/>
            <p:nvPr/>
          </p:nvSpPr>
          <p:spPr>
            <a:xfrm>
              <a:off x="1009643" y="1661302"/>
              <a:ext cx="59899" cy="10662"/>
            </a:xfrm>
            <a:custGeom>
              <a:rect b="b" l="l" r="r" t="t"/>
              <a:pathLst>
                <a:path extrusionOk="0" h="335" w="1882">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85"/>
            <p:cNvSpPr/>
            <p:nvPr/>
          </p:nvSpPr>
          <p:spPr>
            <a:xfrm>
              <a:off x="1009643" y="1683677"/>
              <a:ext cx="98188" cy="10630"/>
            </a:xfrm>
            <a:custGeom>
              <a:rect b="b" l="l" r="r" t="t"/>
              <a:pathLst>
                <a:path extrusionOk="0" h="334" w="3085">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85"/>
            <p:cNvSpPr/>
            <p:nvPr/>
          </p:nvSpPr>
          <p:spPr>
            <a:xfrm>
              <a:off x="1009643" y="1710571"/>
              <a:ext cx="59899" cy="10630"/>
            </a:xfrm>
            <a:custGeom>
              <a:rect b="b" l="l" r="r" t="t"/>
              <a:pathLst>
                <a:path extrusionOk="0" h="334" w="1882">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85"/>
            <p:cNvSpPr/>
            <p:nvPr/>
          </p:nvSpPr>
          <p:spPr>
            <a:xfrm>
              <a:off x="1009643" y="1732946"/>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85"/>
            <p:cNvSpPr/>
            <p:nvPr/>
          </p:nvSpPr>
          <p:spPr>
            <a:xfrm>
              <a:off x="1009643" y="1760604"/>
              <a:ext cx="59899" cy="10248"/>
            </a:xfrm>
            <a:custGeom>
              <a:rect b="b" l="l" r="r" t="t"/>
              <a:pathLst>
                <a:path extrusionOk="0" h="322" w="1882">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85"/>
            <p:cNvSpPr/>
            <p:nvPr/>
          </p:nvSpPr>
          <p:spPr>
            <a:xfrm>
              <a:off x="1009643" y="1782183"/>
              <a:ext cx="98188" cy="10662"/>
            </a:xfrm>
            <a:custGeom>
              <a:rect b="b" l="l" r="r" t="t"/>
              <a:pathLst>
                <a:path extrusionOk="0" h="335" w="3085">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85"/>
            <p:cNvSpPr/>
            <p:nvPr/>
          </p:nvSpPr>
          <p:spPr>
            <a:xfrm>
              <a:off x="1009643" y="1579473"/>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85"/>
            <p:cNvSpPr/>
            <p:nvPr/>
          </p:nvSpPr>
          <p:spPr>
            <a:xfrm>
              <a:off x="965689" y="1628711"/>
              <a:ext cx="142142" cy="10662"/>
            </a:xfrm>
            <a:custGeom>
              <a:rect b="b" l="l" r="r" t="t"/>
              <a:pathLst>
                <a:path extrusionOk="0" h="335" w="4466">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85"/>
            <p:cNvSpPr/>
            <p:nvPr/>
          </p:nvSpPr>
          <p:spPr>
            <a:xfrm>
              <a:off x="1009643" y="1601434"/>
              <a:ext cx="26926" cy="10280"/>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85"/>
            <p:cNvSpPr/>
            <p:nvPr/>
          </p:nvSpPr>
          <p:spPr>
            <a:xfrm>
              <a:off x="1047550" y="1601434"/>
              <a:ext cx="26926" cy="10280"/>
            </a:xfrm>
            <a:custGeom>
              <a:rect b="b" l="l" r="r" t="t"/>
              <a:pathLst>
                <a:path extrusionOk="0" h="323" w="846">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85"/>
            <p:cNvSpPr/>
            <p:nvPr/>
          </p:nvSpPr>
          <p:spPr>
            <a:xfrm>
              <a:off x="966071" y="1579473"/>
              <a:ext cx="32241" cy="32241"/>
            </a:xfrm>
            <a:custGeom>
              <a:rect b="b" l="l" r="r" t="t"/>
              <a:pathLst>
                <a:path extrusionOk="0" h="1013" w="1013">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3" name="Google Shape;12303;p85"/>
          <p:cNvGrpSpPr/>
          <p:nvPr/>
        </p:nvGrpSpPr>
        <p:grpSpPr>
          <a:xfrm>
            <a:off x="1308631" y="1507830"/>
            <a:ext cx="350166" cy="350198"/>
            <a:chOff x="1308631" y="1507830"/>
            <a:chExt cx="350166" cy="350198"/>
          </a:xfrm>
        </p:grpSpPr>
        <p:sp>
          <p:nvSpPr>
            <p:cNvPr id="12304" name="Google Shape;12304;p85"/>
            <p:cNvSpPr/>
            <p:nvPr/>
          </p:nvSpPr>
          <p:spPr>
            <a:xfrm>
              <a:off x="1308631" y="1507830"/>
              <a:ext cx="350166" cy="350198"/>
            </a:xfrm>
            <a:custGeom>
              <a:rect b="b" l="l" r="r" t="t"/>
              <a:pathLst>
                <a:path extrusionOk="0" h="11003" w="11002">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85"/>
            <p:cNvSpPr/>
            <p:nvPr/>
          </p:nvSpPr>
          <p:spPr>
            <a:xfrm>
              <a:off x="1373049" y="1574063"/>
              <a:ext cx="181544" cy="179730"/>
            </a:xfrm>
            <a:custGeom>
              <a:rect b="b" l="l" r="r" t="t"/>
              <a:pathLst>
                <a:path extrusionOk="0" h="5647" w="5704">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85"/>
            <p:cNvSpPr/>
            <p:nvPr/>
          </p:nvSpPr>
          <p:spPr>
            <a:xfrm>
              <a:off x="1411338" y="1606368"/>
              <a:ext cx="182276" cy="186477"/>
            </a:xfrm>
            <a:custGeom>
              <a:rect b="b" l="l" r="r" t="t"/>
              <a:pathLst>
                <a:path extrusionOk="0" h="5859" w="5727">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85"/>
            <p:cNvSpPr/>
            <p:nvPr/>
          </p:nvSpPr>
          <p:spPr>
            <a:xfrm>
              <a:off x="1461721" y="1634026"/>
              <a:ext cx="43986" cy="15564"/>
            </a:xfrm>
            <a:custGeom>
              <a:rect b="b" l="l" r="r" t="t"/>
              <a:pathLst>
                <a:path extrusionOk="0" h="489" w="1382">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8" name="Google Shape;12308;p85"/>
          <p:cNvGrpSpPr/>
          <p:nvPr/>
        </p:nvGrpSpPr>
        <p:grpSpPr>
          <a:xfrm>
            <a:off x="1756921" y="1509739"/>
            <a:ext cx="345997" cy="345997"/>
            <a:chOff x="1756921" y="1509739"/>
            <a:chExt cx="345997" cy="345997"/>
          </a:xfrm>
        </p:grpSpPr>
        <p:sp>
          <p:nvSpPr>
            <p:cNvPr id="12309" name="Google Shape;12309;p85"/>
            <p:cNvSpPr/>
            <p:nvPr/>
          </p:nvSpPr>
          <p:spPr>
            <a:xfrm>
              <a:off x="1756921" y="1509739"/>
              <a:ext cx="345997" cy="345997"/>
            </a:xfrm>
            <a:custGeom>
              <a:rect b="b" l="l" r="r" t="t"/>
              <a:pathLst>
                <a:path extrusionOk="0" h="10871" w="10871">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85"/>
            <p:cNvSpPr/>
            <p:nvPr/>
          </p:nvSpPr>
          <p:spPr>
            <a:xfrm>
              <a:off x="1781937" y="1535488"/>
              <a:ext cx="295614" cy="295614"/>
            </a:xfrm>
            <a:custGeom>
              <a:rect b="b" l="l" r="r" t="t"/>
              <a:pathLst>
                <a:path extrusionOk="0" h="9288" w="9288">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85"/>
            <p:cNvSpPr/>
            <p:nvPr/>
          </p:nvSpPr>
          <p:spPr>
            <a:xfrm>
              <a:off x="1806954" y="1677980"/>
              <a:ext cx="17441" cy="10630"/>
            </a:xfrm>
            <a:custGeom>
              <a:rect b="b" l="l" r="r" t="t"/>
              <a:pathLst>
                <a:path extrusionOk="0" h="334" w="548">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85"/>
            <p:cNvSpPr/>
            <p:nvPr/>
          </p:nvSpPr>
          <p:spPr>
            <a:xfrm>
              <a:off x="1924429" y="1560122"/>
              <a:ext cx="128106" cy="128488"/>
            </a:xfrm>
            <a:custGeom>
              <a:rect b="b" l="l" r="r" t="t"/>
              <a:pathLst>
                <a:path extrusionOk="0" h="4037" w="4025">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85"/>
            <p:cNvSpPr/>
            <p:nvPr/>
          </p:nvSpPr>
          <p:spPr>
            <a:xfrm>
              <a:off x="1924811" y="1788644"/>
              <a:ext cx="10630" cy="17823"/>
            </a:xfrm>
            <a:custGeom>
              <a:rect b="b" l="l" r="r" t="t"/>
              <a:pathLst>
                <a:path extrusionOk="0" h="560" w="334">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85"/>
            <p:cNvSpPr/>
            <p:nvPr/>
          </p:nvSpPr>
          <p:spPr>
            <a:xfrm>
              <a:off x="1841423" y="1594719"/>
              <a:ext cx="16328" cy="15086"/>
            </a:xfrm>
            <a:custGeom>
              <a:rect b="b" l="l" r="r" t="t"/>
              <a:pathLst>
                <a:path extrusionOk="0" h="474" w="513">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85"/>
            <p:cNvSpPr/>
            <p:nvPr/>
          </p:nvSpPr>
          <p:spPr>
            <a:xfrm>
              <a:off x="2002470" y="1756243"/>
              <a:ext cx="16709" cy="15755"/>
            </a:xfrm>
            <a:custGeom>
              <a:rect b="b" l="l" r="r" t="t"/>
              <a:pathLst>
                <a:path extrusionOk="0" h="495" w="525">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85"/>
            <p:cNvSpPr/>
            <p:nvPr/>
          </p:nvSpPr>
          <p:spPr>
            <a:xfrm>
              <a:off x="2002470" y="1594719"/>
              <a:ext cx="16328" cy="15086"/>
            </a:xfrm>
            <a:custGeom>
              <a:rect b="b" l="l" r="r" t="t"/>
              <a:pathLst>
                <a:path extrusionOk="0" h="474" w="513">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85"/>
            <p:cNvSpPr/>
            <p:nvPr/>
          </p:nvSpPr>
          <p:spPr>
            <a:xfrm>
              <a:off x="1841041" y="1756530"/>
              <a:ext cx="16709" cy="15468"/>
            </a:xfrm>
            <a:custGeom>
              <a:rect b="b" l="l" r="r" t="t"/>
              <a:pathLst>
                <a:path extrusionOk="0" h="486" w="525">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85"/>
            <p:cNvSpPr/>
            <p:nvPr/>
          </p:nvSpPr>
          <p:spPr>
            <a:xfrm>
              <a:off x="1816025" y="1632084"/>
              <a:ext cx="17855" cy="13336"/>
            </a:xfrm>
            <a:custGeom>
              <a:rect b="b" l="l" r="r" t="t"/>
              <a:pathLst>
                <a:path extrusionOk="0" h="419" w="561">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85"/>
            <p:cNvSpPr/>
            <p:nvPr/>
          </p:nvSpPr>
          <p:spPr>
            <a:xfrm>
              <a:off x="2026341" y="1721297"/>
              <a:ext cx="17855" cy="13177"/>
            </a:xfrm>
            <a:custGeom>
              <a:rect b="b" l="l" r="r" t="t"/>
              <a:pathLst>
                <a:path extrusionOk="0" h="414" w="561">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85"/>
            <p:cNvSpPr/>
            <p:nvPr/>
          </p:nvSpPr>
          <p:spPr>
            <a:xfrm>
              <a:off x="1967619" y="1569702"/>
              <a:ext cx="14036" cy="16996"/>
            </a:xfrm>
            <a:custGeom>
              <a:rect b="b" l="l" r="r" t="t"/>
              <a:pathLst>
                <a:path extrusionOk="0" h="534" w="441">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85"/>
            <p:cNvSpPr/>
            <p:nvPr/>
          </p:nvSpPr>
          <p:spPr>
            <a:xfrm>
              <a:off x="1877802" y="1780019"/>
              <a:ext cx="14450" cy="16996"/>
            </a:xfrm>
            <a:custGeom>
              <a:rect b="b" l="l" r="r" t="t"/>
              <a:pathLst>
                <a:path extrusionOk="0" h="534" w="454">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85"/>
            <p:cNvSpPr/>
            <p:nvPr/>
          </p:nvSpPr>
          <p:spPr>
            <a:xfrm>
              <a:off x="1879711" y="1568652"/>
              <a:ext cx="14418" cy="16900"/>
            </a:xfrm>
            <a:custGeom>
              <a:rect b="b" l="l" r="r" t="t"/>
              <a:pathLst>
                <a:path extrusionOk="0" h="531" w="453">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85"/>
            <p:cNvSpPr/>
            <p:nvPr/>
          </p:nvSpPr>
          <p:spPr>
            <a:xfrm>
              <a:off x="1965709" y="1780846"/>
              <a:ext cx="14068" cy="16900"/>
            </a:xfrm>
            <a:custGeom>
              <a:rect b="b" l="l" r="r" t="t"/>
              <a:pathLst>
                <a:path extrusionOk="0" h="531" w="442">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85"/>
            <p:cNvSpPr/>
            <p:nvPr/>
          </p:nvSpPr>
          <p:spPr>
            <a:xfrm>
              <a:off x="2026723" y="1633644"/>
              <a:ext cx="17855" cy="13304"/>
            </a:xfrm>
            <a:custGeom>
              <a:rect b="b" l="l" r="r" t="t"/>
              <a:pathLst>
                <a:path extrusionOk="0" h="418" w="561">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85"/>
            <p:cNvSpPr/>
            <p:nvPr/>
          </p:nvSpPr>
          <p:spPr>
            <a:xfrm>
              <a:off x="1814911" y="1719419"/>
              <a:ext cx="18205" cy="13177"/>
            </a:xfrm>
            <a:custGeom>
              <a:rect b="b" l="l" r="r" t="t"/>
              <a:pathLst>
                <a:path extrusionOk="0" h="414" w="572">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6" name="Google Shape;12326;p85"/>
          <p:cNvGrpSpPr/>
          <p:nvPr/>
        </p:nvGrpSpPr>
        <p:grpSpPr>
          <a:xfrm>
            <a:off x="2216956" y="1510503"/>
            <a:ext cx="318721" cy="345615"/>
            <a:chOff x="2216956" y="1510503"/>
            <a:chExt cx="318721" cy="345615"/>
          </a:xfrm>
        </p:grpSpPr>
        <p:sp>
          <p:nvSpPr>
            <p:cNvPr id="12327" name="Google Shape;12327;p85"/>
            <p:cNvSpPr/>
            <p:nvPr/>
          </p:nvSpPr>
          <p:spPr>
            <a:xfrm>
              <a:off x="2386724" y="1510503"/>
              <a:ext cx="142524" cy="151594"/>
            </a:xfrm>
            <a:custGeom>
              <a:rect b="b" l="l" r="r" t="t"/>
              <a:pathLst>
                <a:path extrusionOk="0" h="4763" w="4478">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85"/>
            <p:cNvSpPr/>
            <p:nvPr/>
          </p:nvSpPr>
          <p:spPr>
            <a:xfrm>
              <a:off x="2423102" y="1541185"/>
              <a:ext cx="77723" cy="77723"/>
            </a:xfrm>
            <a:custGeom>
              <a:rect b="b" l="l" r="r" t="t"/>
              <a:pathLst>
                <a:path extrusionOk="0" h="2442" w="2442">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85"/>
            <p:cNvSpPr/>
            <p:nvPr/>
          </p:nvSpPr>
          <p:spPr>
            <a:xfrm>
              <a:off x="2216956" y="1538543"/>
              <a:ext cx="318721" cy="317575"/>
            </a:xfrm>
            <a:custGeom>
              <a:rect b="b" l="l" r="r" t="t"/>
              <a:pathLst>
                <a:path extrusionOk="0" h="9978" w="10014">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85"/>
            <p:cNvSpPr/>
            <p:nvPr/>
          </p:nvSpPr>
          <p:spPr>
            <a:xfrm>
              <a:off x="2275327" y="1662448"/>
              <a:ext cx="100066" cy="39434"/>
            </a:xfrm>
            <a:custGeom>
              <a:rect b="b" l="l" r="r" t="t"/>
              <a:pathLst>
                <a:path extrusionOk="0" h="1239" w="3144">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85"/>
            <p:cNvSpPr/>
            <p:nvPr/>
          </p:nvSpPr>
          <p:spPr>
            <a:xfrm>
              <a:off x="2371192" y="1745422"/>
              <a:ext cx="101211" cy="60663"/>
            </a:xfrm>
            <a:custGeom>
              <a:rect b="b" l="l" r="r" t="t"/>
              <a:pathLst>
                <a:path extrusionOk="0" h="1906" w="318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2" name="Google Shape;12332;p85"/>
          <p:cNvGrpSpPr/>
          <p:nvPr/>
        </p:nvGrpSpPr>
        <p:grpSpPr>
          <a:xfrm>
            <a:off x="3988156" y="1568461"/>
            <a:ext cx="349052" cy="230049"/>
            <a:chOff x="3988156" y="1568461"/>
            <a:chExt cx="349052" cy="230049"/>
          </a:xfrm>
        </p:grpSpPr>
        <p:sp>
          <p:nvSpPr>
            <p:cNvPr id="12333" name="Google Shape;12333;p85"/>
            <p:cNvSpPr/>
            <p:nvPr/>
          </p:nvSpPr>
          <p:spPr>
            <a:xfrm>
              <a:off x="3988156" y="1571135"/>
              <a:ext cx="349052" cy="227376"/>
            </a:xfrm>
            <a:custGeom>
              <a:rect b="b" l="l" r="r" t="t"/>
              <a:pathLst>
                <a:path extrusionOk="0" h="7144" w="10967">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85"/>
            <p:cNvSpPr/>
            <p:nvPr/>
          </p:nvSpPr>
          <p:spPr>
            <a:xfrm>
              <a:off x="4188256" y="1568461"/>
              <a:ext cx="146661" cy="61809"/>
            </a:xfrm>
            <a:custGeom>
              <a:rect b="b" l="l" r="r" t="t"/>
              <a:pathLst>
                <a:path extrusionOk="0" h="1942" w="4608">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85"/>
            <p:cNvSpPr/>
            <p:nvPr/>
          </p:nvSpPr>
          <p:spPr>
            <a:xfrm>
              <a:off x="4123805" y="1677598"/>
              <a:ext cx="13304" cy="13304"/>
            </a:xfrm>
            <a:custGeom>
              <a:rect b="b" l="l" r="r" t="t"/>
              <a:pathLst>
                <a:path extrusionOk="0" h="418" w="418">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85"/>
            <p:cNvSpPr/>
            <p:nvPr/>
          </p:nvSpPr>
          <p:spPr>
            <a:xfrm>
              <a:off x="4096147" y="1677598"/>
              <a:ext cx="13304" cy="13304"/>
            </a:xfrm>
            <a:custGeom>
              <a:rect b="b" l="l" r="r" t="t"/>
              <a:pathLst>
                <a:path extrusionOk="0" h="418" w="418">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85"/>
            <p:cNvSpPr/>
            <p:nvPr/>
          </p:nvSpPr>
          <p:spPr>
            <a:xfrm>
              <a:off x="4068871" y="1677598"/>
              <a:ext cx="13686" cy="13304"/>
            </a:xfrm>
            <a:custGeom>
              <a:rect b="b" l="l" r="r" t="t"/>
              <a:pathLst>
                <a:path extrusionOk="0" h="418" w="43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85"/>
            <p:cNvSpPr/>
            <p:nvPr/>
          </p:nvSpPr>
          <p:spPr>
            <a:xfrm>
              <a:off x="4041594" y="1677598"/>
              <a:ext cx="13304" cy="13304"/>
            </a:xfrm>
            <a:custGeom>
              <a:rect b="b" l="l" r="r" t="t"/>
              <a:pathLst>
                <a:path extrusionOk="0" h="418" w="418">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85"/>
            <p:cNvSpPr/>
            <p:nvPr/>
          </p:nvSpPr>
          <p:spPr>
            <a:xfrm>
              <a:off x="4239402" y="1677598"/>
              <a:ext cx="13304" cy="13304"/>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0" name="Google Shape;12340;p85"/>
          <p:cNvGrpSpPr/>
          <p:nvPr/>
        </p:nvGrpSpPr>
        <p:grpSpPr>
          <a:xfrm>
            <a:off x="2633037" y="1499873"/>
            <a:ext cx="379002" cy="366112"/>
            <a:chOff x="2633037" y="1499873"/>
            <a:chExt cx="379002" cy="366112"/>
          </a:xfrm>
        </p:grpSpPr>
        <p:sp>
          <p:nvSpPr>
            <p:cNvPr id="12341" name="Google Shape;12341;p85"/>
            <p:cNvSpPr/>
            <p:nvPr/>
          </p:nvSpPr>
          <p:spPr>
            <a:xfrm>
              <a:off x="2798635" y="1499873"/>
              <a:ext cx="20497" cy="106145"/>
            </a:xfrm>
            <a:custGeom>
              <a:rect b="b" l="l" r="r" t="t"/>
              <a:pathLst>
                <a:path extrusionOk="0" h="3335" w="644">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85"/>
            <p:cNvSpPr/>
            <p:nvPr/>
          </p:nvSpPr>
          <p:spPr>
            <a:xfrm>
              <a:off x="2847140" y="1499873"/>
              <a:ext cx="20115" cy="106145"/>
            </a:xfrm>
            <a:custGeom>
              <a:rect b="b" l="l" r="r" t="t"/>
              <a:pathLst>
                <a:path extrusionOk="0" h="3335" w="632">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85"/>
            <p:cNvSpPr/>
            <p:nvPr/>
          </p:nvSpPr>
          <p:spPr>
            <a:xfrm>
              <a:off x="2652738" y="1825405"/>
              <a:ext cx="359301" cy="40580"/>
            </a:xfrm>
            <a:custGeom>
              <a:rect b="b" l="l" r="r" t="t"/>
              <a:pathLst>
                <a:path extrusionOk="0" h="1275" w="11289">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85"/>
            <p:cNvSpPr/>
            <p:nvPr/>
          </p:nvSpPr>
          <p:spPr>
            <a:xfrm>
              <a:off x="2657289" y="1641983"/>
              <a:ext cx="64833" cy="73935"/>
            </a:xfrm>
            <a:custGeom>
              <a:rect b="b" l="l" r="r" t="t"/>
              <a:pathLst>
                <a:path extrusionOk="0" h="2323" w="2037">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85"/>
            <p:cNvSpPr/>
            <p:nvPr/>
          </p:nvSpPr>
          <p:spPr>
            <a:xfrm>
              <a:off x="2633037" y="1617730"/>
              <a:ext cx="325945" cy="195198"/>
            </a:xfrm>
            <a:custGeom>
              <a:rect b="b" l="l" r="r" t="t"/>
              <a:pathLst>
                <a:path extrusionOk="0" h="6133" w="10241">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85"/>
            <p:cNvSpPr/>
            <p:nvPr/>
          </p:nvSpPr>
          <p:spPr>
            <a:xfrm>
              <a:off x="2826293" y="1674574"/>
              <a:ext cx="99334" cy="106145"/>
            </a:xfrm>
            <a:custGeom>
              <a:rect b="b" l="l" r="r" t="t"/>
              <a:pathLst>
                <a:path extrusionOk="0" h="3335" w="3121">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7" name="Google Shape;12347;p85"/>
          <p:cNvGrpSpPr/>
          <p:nvPr/>
        </p:nvGrpSpPr>
        <p:grpSpPr>
          <a:xfrm>
            <a:off x="6675256" y="1516169"/>
            <a:ext cx="327823" cy="357009"/>
            <a:chOff x="6675256" y="1516169"/>
            <a:chExt cx="327823" cy="357009"/>
          </a:xfrm>
        </p:grpSpPr>
        <p:sp>
          <p:nvSpPr>
            <p:cNvPr id="12348" name="Google Shape;12348;p85"/>
            <p:cNvSpPr/>
            <p:nvPr/>
          </p:nvSpPr>
          <p:spPr>
            <a:xfrm>
              <a:off x="6675256" y="1516169"/>
              <a:ext cx="111078" cy="188737"/>
            </a:xfrm>
            <a:custGeom>
              <a:rect b="b" l="l" r="r" t="t"/>
              <a:pathLst>
                <a:path extrusionOk="0" h="5930" w="349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85"/>
            <p:cNvSpPr/>
            <p:nvPr/>
          </p:nvSpPr>
          <p:spPr>
            <a:xfrm>
              <a:off x="6696103" y="1679507"/>
              <a:ext cx="10630" cy="26162"/>
            </a:xfrm>
            <a:custGeom>
              <a:rect b="b" l="l" r="r" t="t"/>
              <a:pathLst>
                <a:path extrusionOk="0" h="822" w="334">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85"/>
            <p:cNvSpPr/>
            <p:nvPr/>
          </p:nvSpPr>
          <p:spPr>
            <a:xfrm>
              <a:off x="6752183" y="1679507"/>
              <a:ext cx="10280" cy="26162"/>
            </a:xfrm>
            <a:custGeom>
              <a:rect b="b" l="l" r="r" t="t"/>
              <a:pathLst>
                <a:path extrusionOk="0" h="822" w="323">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85"/>
            <p:cNvSpPr/>
            <p:nvPr/>
          </p:nvSpPr>
          <p:spPr>
            <a:xfrm>
              <a:off x="6919310" y="1734060"/>
              <a:ext cx="45131" cy="15946"/>
            </a:xfrm>
            <a:custGeom>
              <a:rect b="b" l="l" r="r" t="t"/>
              <a:pathLst>
                <a:path extrusionOk="0" h="501" w="1418">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85"/>
            <p:cNvSpPr/>
            <p:nvPr/>
          </p:nvSpPr>
          <p:spPr>
            <a:xfrm>
              <a:off x="6879907" y="1706020"/>
              <a:ext cx="123172" cy="167158"/>
            </a:xfrm>
            <a:custGeom>
              <a:rect b="b" l="l" r="r" t="t"/>
              <a:pathLst>
                <a:path extrusionOk="0" h="5252" w="387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85"/>
            <p:cNvSpPr/>
            <p:nvPr/>
          </p:nvSpPr>
          <p:spPr>
            <a:xfrm>
              <a:off x="6902632" y="1840173"/>
              <a:ext cx="10630" cy="32623"/>
            </a:xfrm>
            <a:custGeom>
              <a:rect b="b" l="l" r="r" t="t"/>
              <a:pathLst>
                <a:path extrusionOk="0" h="1025" w="334">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85"/>
            <p:cNvSpPr/>
            <p:nvPr/>
          </p:nvSpPr>
          <p:spPr>
            <a:xfrm>
              <a:off x="6970075" y="1840173"/>
              <a:ext cx="10280" cy="32623"/>
            </a:xfrm>
            <a:custGeom>
              <a:rect b="b" l="l" r="r" t="t"/>
              <a:pathLst>
                <a:path extrusionOk="0" h="1025" w="323">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85"/>
            <p:cNvSpPr/>
            <p:nvPr/>
          </p:nvSpPr>
          <p:spPr>
            <a:xfrm>
              <a:off x="6772267" y="1594241"/>
              <a:ext cx="182690" cy="100830"/>
            </a:xfrm>
            <a:custGeom>
              <a:rect b="b" l="l" r="r" t="t"/>
              <a:pathLst>
                <a:path extrusionOk="0" h="3168" w="574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85"/>
            <p:cNvSpPr/>
            <p:nvPr/>
          </p:nvSpPr>
          <p:spPr>
            <a:xfrm>
              <a:off x="6716950" y="1716268"/>
              <a:ext cx="181926" cy="100448"/>
            </a:xfrm>
            <a:custGeom>
              <a:rect b="b" l="l" r="r" t="t"/>
              <a:pathLst>
                <a:path extrusionOk="0" h="3156" w="5716">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7" name="Google Shape;12357;p85"/>
          <p:cNvGrpSpPr/>
          <p:nvPr/>
        </p:nvGrpSpPr>
        <p:grpSpPr>
          <a:xfrm>
            <a:off x="8020159" y="1516551"/>
            <a:ext cx="300897" cy="356627"/>
            <a:chOff x="8020159" y="1516551"/>
            <a:chExt cx="300897" cy="356627"/>
          </a:xfrm>
        </p:grpSpPr>
        <p:sp>
          <p:nvSpPr>
            <p:cNvPr id="12358" name="Google Shape;12358;p85"/>
            <p:cNvSpPr/>
            <p:nvPr/>
          </p:nvSpPr>
          <p:spPr>
            <a:xfrm>
              <a:off x="8126240" y="1669482"/>
              <a:ext cx="88703" cy="30523"/>
            </a:xfrm>
            <a:custGeom>
              <a:rect b="b" l="l" r="r" t="t"/>
              <a:pathLst>
                <a:path extrusionOk="0" h="959" w="2787">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85"/>
            <p:cNvSpPr/>
            <p:nvPr/>
          </p:nvSpPr>
          <p:spPr>
            <a:xfrm>
              <a:off x="8069778" y="1621518"/>
              <a:ext cx="200513" cy="251278"/>
            </a:xfrm>
            <a:custGeom>
              <a:rect b="b" l="l" r="r" t="t"/>
              <a:pathLst>
                <a:path extrusionOk="0" h="7895" w="630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85"/>
            <p:cNvSpPr/>
            <p:nvPr/>
          </p:nvSpPr>
          <p:spPr>
            <a:xfrm>
              <a:off x="8103515" y="1851535"/>
              <a:ext cx="10630" cy="21643"/>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85"/>
            <p:cNvSpPr/>
            <p:nvPr/>
          </p:nvSpPr>
          <p:spPr>
            <a:xfrm>
              <a:off x="8226306" y="1851535"/>
              <a:ext cx="10248" cy="21643"/>
            </a:xfrm>
            <a:custGeom>
              <a:rect b="b" l="l" r="r" t="t"/>
              <a:pathLst>
                <a:path extrusionOk="0" h="680" w="322">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85"/>
            <p:cNvSpPr/>
            <p:nvPr/>
          </p:nvSpPr>
          <p:spPr>
            <a:xfrm>
              <a:off x="8020159" y="1516551"/>
              <a:ext cx="300897" cy="284251"/>
            </a:xfrm>
            <a:custGeom>
              <a:rect b="b" l="l" r="r" t="t"/>
              <a:pathLst>
                <a:path extrusionOk="0" h="8931" w="9454">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3" name="Google Shape;12363;p85"/>
          <p:cNvGrpSpPr/>
          <p:nvPr/>
        </p:nvGrpSpPr>
        <p:grpSpPr>
          <a:xfrm>
            <a:off x="5377363" y="1516169"/>
            <a:ext cx="257357" cy="356627"/>
            <a:chOff x="5377363" y="1516169"/>
            <a:chExt cx="257357" cy="356627"/>
          </a:xfrm>
        </p:grpSpPr>
        <p:sp>
          <p:nvSpPr>
            <p:cNvPr id="12364" name="Google Shape;12364;p85"/>
            <p:cNvSpPr/>
            <p:nvPr/>
          </p:nvSpPr>
          <p:spPr>
            <a:xfrm>
              <a:off x="5377363" y="1516169"/>
              <a:ext cx="257357" cy="356627"/>
            </a:xfrm>
            <a:custGeom>
              <a:rect b="b" l="l" r="r" t="t"/>
              <a:pathLst>
                <a:path extrusionOk="0" h="11205" w="8086">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85"/>
            <p:cNvSpPr/>
            <p:nvPr/>
          </p:nvSpPr>
          <p:spPr>
            <a:xfrm>
              <a:off x="5501681" y="1538925"/>
              <a:ext cx="10248" cy="10248"/>
            </a:xfrm>
            <a:custGeom>
              <a:rect b="b" l="l" r="r" t="t"/>
              <a:pathLst>
                <a:path extrusionOk="0" h="322" w="322">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85"/>
            <p:cNvSpPr/>
            <p:nvPr/>
          </p:nvSpPr>
          <p:spPr>
            <a:xfrm>
              <a:off x="5401233" y="1560886"/>
              <a:ext cx="211112" cy="278554"/>
            </a:xfrm>
            <a:custGeom>
              <a:rect b="b" l="l" r="r" t="t"/>
              <a:pathLst>
                <a:path extrusionOk="0" h="8752" w="6633">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85"/>
            <p:cNvSpPr/>
            <p:nvPr/>
          </p:nvSpPr>
          <p:spPr>
            <a:xfrm>
              <a:off x="5434207" y="1672664"/>
              <a:ext cx="33387" cy="33387"/>
            </a:xfrm>
            <a:custGeom>
              <a:rect b="b" l="l" r="r" t="t"/>
              <a:pathLst>
                <a:path extrusionOk="0" h="1049" w="1049">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85"/>
            <p:cNvSpPr/>
            <p:nvPr/>
          </p:nvSpPr>
          <p:spPr>
            <a:xfrm>
              <a:off x="5434207" y="1723079"/>
              <a:ext cx="33387" cy="33005"/>
            </a:xfrm>
            <a:custGeom>
              <a:rect b="b" l="l" r="r" t="t"/>
              <a:pathLst>
                <a:path extrusionOk="0" h="1037" w="1049">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85"/>
            <p:cNvSpPr/>
            <p:nvPr/>
          </p:nvSpPr>
          <p:spPr>
            <a:xfrm>
              <a:off x="5434207" y="1773112"/>
              <a:ext cx="33387" cy="33355"/>
            </a:xfrm>
            <a:custGeom>
              <a:rect b="b" l="l" r="r" t="t"/>
              <a:pathLst>
                <a:path extrusionOk="0" h="1048" w="1049">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85"/>
            <p:cNvSpPr/>
            <p:nvPr/>
          </p:nvSpPr>
          <p:spPr>
            <a:xfrm>
              <a:off x="5478924" y="1672664"/>
              <a:ext cx="60663" cy="10662"/>
            </a:xfrm>
            <a:custGeom>
              <a:rect b="b" l="l" r="r" t="t"/>
              <a:pathLst>
                <a:path extrusionOk="0" h="335" w="1906">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85"/>
            <p:cNvSpPr/>
            <p:nvPr/>
          </p:nvSpPr>
          <p:spPr>
            <a:xfrm>
              <a:off x="5478924" y="1695039"/>
              <a:ext cx="99716" cy="10630"/>
            </a:xfrm>
            <a:custGeom>
              <a:rect b="b" l="l" r="r" t="t"/>
              <a:pathLst>
                <a:path extrusionOk="0" h="334" w="3133">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85"/>
            <p:cNvSpPr/>
            <p:nvPr/>
          </p:nvSpPr>
          <p:spPr>
            <a:xfrm>
              <a:off x="5478924" y="1723079"/>
              <a:ext cx="60663" cy="10248"/>
            </a:xfrm>
            <a:custGeom>
              <a:rect b="b" l="l" r="r" t="t"/>
              <a:pathLst>
                <a:path extrusionOk="0" h="322" w="1906">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85"/>
            <p:cNvSpPr/>
            <p:nvPr/>
          </p:nvSpPr>
          <p:spPr>
            <a:xfrm>
              <a:off x="5478924" y="1745422"/>
              <a:ext cx="99716" cy="10280"/>
            </a:xfrm>
            <a:custGeom>
              <a:rect b="b" l="l" r="r" t="t"/>
              <a:pathLst>
                <a:path extrusionOk="0" h="323" w="3133">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85"/>
            <p:cNvSpPr/>
            <p:nvPr/>
          </p:nvSpPr>
          <p:spPr>
            <a:xfrm>
              <a:off x="5478924" y="1773112"/>
              <a:ext cx="60663" cy="10630"/>
            </a:xfrm>
            <a:custGeom>
              <a:rect b="b" l="l" r="r" t="t"/>
              <a:pathLst>
                <a:path extrusionOk="0" h="334" w="1906">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85"/>
            <p:cNvSpPr/>
            <p:nvPr/>
          </p:nvSpPr>
          <p:spPr>
            <a:xfrm>
              <a:off x="5478924" y="1795455"/>
              <a:ext cx="99716" cy="10630"/>
            </a:xfrm>
            <a:custGeom>
              <a:rect b="b" l="l" r="r" t="t"/>
              <a:pathLst>
                <a:path extrusionOk="0" h="334"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85"/>
            <p:cNvSpPr/>
            <p:nvPr/>
          </p:nvSpPr>
          <p:spPr>
            <a:xfrm>
              <a:off x="5478924" y="1588926"/>
              <a:ext cx="99716" cy="10662"/>
            </a:xfrm>
            <a:custGeom>
              <a:rect b="b" l="l" r="r" t="t"/>
              <a:pathLst>
                <a:path extrusionOk="0" h="335"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85"/>
            <p:cNvSpPr/>
            <p:nvPr/>
          </p:nvSpPr>
          <p:spPr>
            <a:xfrm>
              <a:off x="5434207" y="1639341"/>
              <a:ext cx="144783" cy="10248"/>
            </a:xfrm>
            <a:custGeom>
              <a:rect b="b" l="l" r="r" t="t"/>
              <a:pathLst>
                <a:path extrusionOk="0" h="322" w="4549">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85"/>
            <p:cNvSpPr/>
            <p:nvPr/>
          </p:nvSpPr>
          <p:spPr>
            <a:xfrm>
              <a:off x="5479306" y="1611301"/>
              <a:ext cx="26926" cy="10248"/>
            </a:xfrm>
            <a:custGeom>
              <a:rect b="b" l="l" r="r" t="t"/>
              <a:pathLst>
                <a:path extrusionOk="0" h="322" w="846">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85"/>
            <p:cNvSpPr/>
            <p:nvPr/>
          </p:nvSpPr>
          <p:spPr>
            <a:xfrm>
              <a:off x="5518327" y="1611301"/>
              <a:ext cx="26958" cy="10248"/>
            </a:xfrm>
            <a:custGeom>
              <a:rect b="b" l="l" r="r" t="t"/>
              <a:pathLst>
                <a:path extrusionOk="0" h="322" w="847">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85"/>
            <p:cNvSpPr/>
            <p:nvPr/>
          </p:nvSpPr>
          <p:spPr>
            <a:xfrm>
              <a:off x="5434207" y="1588926"/>
              <a:ext cx="32623" cy="32623"/>
            </a:xfrm>
            <a:custGeom>
              <a:rect b="b" l="l" r="r" t="t"/>
              <a:pathLst>
                <a:path extrusionOk="0" h="1025" w="1025">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1" name="Google Shape;12381;p85"/>
          <p:cNvGrpSpPr/>
          <p:nvPr/>
        </p:nvGrpSpPr>
        <p:grpSpPr>
          <a:xfrm>
            <a:off x="4880567" y="1535870"/>
            <a:ext cx="356245" cy="317607"/>
            <a:chOff x="4880567" y="1535870"/>
            <a:chExt cx="356245" cy="317607"/>
          </a:xfrm>
        </p:grpSpPr>
        <p:sp>
          <p:nvSpPr>
            <p:cNvPr id="12382" name="Google Shape;12382;p85"/>
            <p:cNvSpPr/>
            <p:nvPr/>
          </p:nvSpPr>
          <p:spPr>
            <a:xfrm>
              <a:off x="5103774" y="1535870"/>
              <a:ext cx="100448" cy="128138"/>
            </a:xfrm>
            <a:custGeom>
              <a:rect b="b" l="l" r="r" t="t"/>
              <a:pathLst>
                <a:path extrusionOk="0" h="4026" w="3156">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85"/>
            <p:cNvSpPr/>
            <p:nvPr/>
          </p:nvSpPr>
          <p:spPr>
            <a:xfrm>
              <a:off x="4880567" y="1552929"/>
              <a:ext cx="200895" cy="300547"/>
            </a:xfrm>
            <a:custGeom>
              <a:rect b="b" l="l" r="r" t="t"/>
              <a:pathLst>
                <a:path extrusionOk="0" h="9443" w="6312">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85"/>
            <p:cNvSpPr/>
            <p:nvPr/>
          </p:nvSpPr>
          <p:spPr>
            <a:xfrm>
              <a:off x="4919620"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85"/>
            <p:cNvSpPr/>
            <p:nvPr/>
          </p:nvSpPr>
          <p:spPr>
            <a:xfrm>
              <a:off x="5031398"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85"/>
            <p:cNvSpPr/>
            <p:nvPr/>
          </p:nvSpPr>
          <p:spPr>
            <a:xfrm>
              <a:off x="5070418" y="1552547"/>
              <a:ext cx="166394" cy="173969"/>
            </a:xfrm>
            <a:custGeom>
              <a:rect b="b" l="l" r="r" t="t"/>
              <a:pathLst>
                <a:path extrusionOk="0" h="5466" w="5228">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7" name="Google Shape;12387;p85"/>
          <p:cNvGrpSpPr/>
          <p:nvPr/>
        </p:nvGrpSpPr>
        <p:grpSpPr>
          <a:xfrm>
            <a:off x="5771483" y="1515787"/>
            <a:ext cx="357359" cy="357391"/>
            <a:chOff x="5771483" y="1515787"/>
            <a:chExt cx="357359" cy="357391"/>
          </a:xfrm>
        </p:grpSpPr>
        <p:sp>
          <p:nvSpPr>
            <p:cNvPr id="12388" name="Google Shape;12388;p85"/>
            <p:cNvSpPr/>
            <p:nvPr/>
          </p:nvSpPr>
          <p:spPr>
            <a:xfrm>
              <a:off x="5771483" y="1515787"/>
              <a:ext cx="357359" cy="357391"/>
            </a:xfrm>
            <a:custGeom>
              <a:rect b="b" l="l" r="r" t="t"/>
              <a:pathLst>
                <a:path extrusionOk="0" h="11229" w="11228">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85"/>
            <p:cNvSpPr/>
            <p:nvPr/>
          </p:nvSpPr>
          <p:spPr>
            <a:xfrm>
              <a:off x="5837429" y="1583070"/>
              <a:ext cx="185713" cy="183613"/>
            </a:xfrm>
            <a:custGeom>
              <a:rect b="b" l="l" r="r" t="t"/>
              <a:pathLst>
                <a:path extrusionOk="0" h="5769" w="5835">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85"/>
            <p:cNvSpPr/>
            <p:nvPr/>
          </p:nvSpPr>
          <p:spPr>
            <a:xfrm>
              <a:off x="5876068" y="1616584"/>
              <a:ext cx="186859" cy="189501"/>
            </a:xfrm>
            <a:custGeom>
              <a:rect b="b" l="l" r="r" t="t"/>
              <a:pathLst>
                <a:path extrusionOk="0" h="5954" w="5871">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85"/>
            <p:cNvSpPr/>
            <p:nvPr/>
          </p:nvSpPr>
          <p:spPr>
            <a:xfrm>
              <a:off x="5928360" y="1644624"/>
              <a:ext cx="45131" cy="16328"/>
            </a:xfrm>
            <a:custGeom>
              <a:rect b="b" l="l" r="r" t="t"/>
              <a:pathLst>
                <a:path extrusionOk="0" h="513" w="1418">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2" name="Google Shape;12392;p85"/>
          <p:cNvGrpSpPr/>
          <p:nvPr/>
        </p:nvGrpSpPr>
        <p:grpSpPr>
          <a:xfrm>
            <a:off x="7121669" y="1533610"/>
            <a:ext cx="321362" cy="321362"/>
            <a:chOff x="7121669" y="1533610"/>
            <a:chExt cx="321362" cy="321362"/>
          </a:xfrm>
        </p:grpSpPr>
        <p:sp>
          <p:nvSpPr>
            <p:cNvPr id="12393" name="Google Shape;12393;p85"/>
            <p:cNvSpPr/>
            <p:nvPr/>
          </p:nvSpPr>
          <p:spPr>
            <a:xfrm>
              <a:off x="7121669" y="1600289"/>
              <a:ext cx="142142" cy="192556"/>
            </a:xfrm>
            <a:custGeom>
              <a:rect b="b" l="l" r="r" t="t"/>
              <a:pathLst>
                <a:path extrusionOk="0" h="6050" w="4466">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85"/>
            <p:cNvSpPr/>
            <p:nvPr/>
          </p:nvSpPr>
          <p:spPr>
            <a:xfrm>
              <a:off x="7170938" y="1533610"/>
              <a:ext cx="223206" cy="53852"/>
            </a:xfrm>
            <a:custGeom>
              <a:rect b="b" l="l" r="r" t="t"/>
              <a:pathLst>
                <a:path extrusionOk="0" h="1692" w="7013">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85"/>
            <p:cNvSpPr/>
            <p:nvPr/>
          </p:nvSpPr>
          <p:spPr>
            <a:xfrm>
              <a:off x="7175107" y="1804558"/>
              <a:ext cx="215249" cy="50415"/>
            </a:xfrm>
            <a:custGeom>
              <a:rect b="b" l="l" r="r" t="t"/>
              <a:pathLst>
                <a:path extrusionOk="0" h="1584" w="6763">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85"/>
            <p:cNvSpPr/>
            <p:nvPr/>
          </p:nvSpPr>
          <p:spPr>
            <a:xfrm>
              <a:off x="7300539" y="1600289"/>
              <a:ext cx="142492" cy="191793"/>
            </a:xfrm>
            <a:custGeom>
              <a:rect b="b" l="l" r="r" t="t"/>
              <a:pathLst>
                <a:path extrusionOk="0" h="6026" w="4477">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7" name="Google Shape;12397;p85"/>
          <p:cNvGrpSpPr/>
          <p:nvPr/>
        </p:nvGrpSpPr>
        <p:grpSpPr>
          <a:xfrm>
            <a:off x="7562766" y="1514864"/>
            <a:ext cx="327059" cy="360192"/>
            <a:chOff x="7562766" y="1514864"/>
            <a:chExt cx="327059" cy="360192"/>
          </a:xfrm>
        </p:grpSpPr>
        <p:sp>
          <p:nvSpPr>
            <p:cNvPr id="12398" name="Google Shape;12398;p85"/>
            <p:cNvSpPr/>
            <p:nvPr/>
          </p:nvSpPr>
          <p:spPr>
            <a:xfrm>
              <a:off x="7662418" y="1600289"/>
              <a:ext cx="127724" cy="165248"/>
            </a:xfrm>
            <a:custGeom>
              <a:rect b="b" l="l" r="r" t="t"/>
              <a:pathLst>
                <a:path extrusionOk="0" h="5192" w="4013">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85"/>
            <p:cNvSpPr/>
            <p:nvPr/>
          </p:nvSpPr>
          <p:spPr>
            <a:xfrm>
              <a:off x="7599527" y="1548951"/>
              <a:ext cx="258853" cy="154841"/>
            </a:xfrm>
            <a:custGeom>
              <a:rect b="b" l="l" r="r" t="t"/>
              <a:pathLst>
                <a:path extrusionOk="0" h="4865" w="8133">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85"/>
            <p:cNvSpPr/>
            <p:nvPr/>
          </p:nvSpPr>
          <p:spPr>
            <a:xfrm>
              <a:off x="7599909" y="1648380"/>
              <a:ext cx="242175" cy="190679"/>
            </a:xfrm>
            <a:custGeom>
              <a:rect b="b" l="l" r="r" t="t"/>
              <a:pathLst>
                <a:path extrusionOk="0" h="5991" w="7609">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85"/>
            <p:cNvSpPr/>
            <p:nvPr/>
          </p:nvSpPr>
          <p:spPr>
            <a:xfrm>
              <a:off x="7562766" y="1514864"/>
              <a:ext cx="327059" cy="360192"/>
            </a:xfrm>
            <a:custGeom>
              <a:rect b="b" l="l" r="r" t="t"/>
              <a:pathLst>
                <a:path extrusionOk="0" h="11317" w="10276">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2" name="Google Shape;12402;p85"/>
          <p:cNvGrpSpPr/>
          <p:nvPr/>
        </p:nvGrpSpPr>
        <p:grpSpPr>
          <a:xfrm>
            <a:off x="6221229" y="1498673"/>
            <a:ext cx="361636" cy="362183"/>
            <a:chOff x="6259175" y="1559008"/>
            <a:chExt cx="271743" cy="272093"/>
          </a:xfrm>
        </p:grpSpPr>
        <p:sp>
          <p:nvSpPr>
            <p:cNvPr id="12403" name="Google Shape;12403;p85"/>
            <p:cNvSpPr/>
            <p:nvPr/>
          </p:nvSpPr>
          <p:spPr>
            <a:xfrm>
              <a:off x="6259175" y="1559008"/>
              <a:ext cx="271743" cy="272093"/>
            </a:xfrm>
            <a:custGeom>
              <a:rect b="b" l="l" r="r" t="t"/>
              <a:pathLst>
                <a:path extrusionOk="0" h="8549" w="8538">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85"/>
            <p:cNvSpPr/>
            <p:nvPr/>
          </p:nvSpPr>
          <p:spPr>
            <a:xfrm>
              <a:off x="6278145" y="1577946"/>
              <a:ext cx="231927" cy="232309"/>
            </a:xfrm>
            <a:custGeom>
              <a:rect b="b" l="l" r="r" t="t"/>
              <a:pathLst>
                <a:path extrusionOk="0" h="7299" w="7287">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85"/>
            <p:cNvSpPr/>
            <p:nvPr/>
          </p:nvSpPr>
          <p:spPr>
            <a:xfrm>
              <a:off x="6297846" y="1690870"/>
              <a:ext cx="13272" cy="7607"/>
            </a:xfrm>
            <a:custGeom>
              <a:rect b="b" l="l" r="r" t="t"/>
              <a:pathLst>
                <a:path extrusionOk="0" h="239" w="417">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85"/>
            <p:cNvSpPr/>
            <p:nvPr/>
          </p:nvSpPr>
          <p:spPr>
            <a:xfrm>
              <a:off x="6390687" y="1598029"/>
              <a:ext cx="100448" cy="100448"/>
            </a:xfrm>
            <a:custGeom>
              <a:rect b="b" l="l" r="r" t="t"/>
              <a:pathLst>
                <a:path extrusionOk="0" h="3156" w="3156">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85"/>
            <p:cNvSpPr/>
            <p:nvPr/>
          </p:nvSpPr>
          <p:spPr>
            <a:xfrm>
              <a:off x="6390305" y="1778013"/>
              <a:ext cx="7607" cy="13304"/>
            </a:xfrm>
            <a:custGeom>
              <a:rect b="b" l="l" r="r" t="t"/>
              <a:pathLst>
                <a:path extrusionOk="0" h="418" w="239">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85"/>
            <p:cNvSpPr/>
            <p:nvPr/>
          </p:nvSpPr>
          <p:spPr>
            <a:xfrm>
              <a:off x="6324358" y="1624923"/>
              <a:ext cx="12922" cy="11776"/>
            </a:xfrm>
            <a:custGeom>
              <a:rect b="b" l="l" r="r" t="t"/>
              <a:pathLst>
                <a:path extrusionOk="0" h="370" w="406">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85"/>
            <p:cNvSpPr/>
            <p:nvPr/>
          </p:nvSpPr>
          <p:spPr>
            <a:xfrm>
              <a:off x="6451700" y="1752265"/>
              <a:ext cx="12890" cy="11776"/>
            </a:xfrm>
            <a:custGeom>
              <a:rect b="b" l="l" r="r" t="t"/>
              <a:pathLst>
                <a:path extrusionOk="0" h="370" w="405">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85"/>
            <p:cNvSpPr/>
            <p:nvPr/>
          </p:nvSpPr>
          <p:spPr>
            <a:xfrm>
              <a:off x="6451700" y="1624923"/>
              <a:ext cx="12890" cy="11776"/>
            </a:xfrm>
            <a:custGeom>
              <a:rect b="b" l="l" r="r" t="t"/>
              <a:pathLst>
                <a:path extrusionOk="0" h="370" w="405">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85"/>
            <p:cNvSpPr/>
            <p:nvPr/>
          </p:nvSpPr>
          <p:spPr>
            <a:xfrm>
              <a:off x="6324358" y="1751883"/>
              <a:ext cx="12922" cy="11776"/>
            </a:xfrm>
            <a:custGeom>
              <a:rect b="b" l="l" r="r" t="t"/>
              <a:pathLst>
                <a:path extrusionOk="0" h="370" w="406">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85"/>
            <p:cNvSpPr/>
            <p:nvPr/>
          </p:nvSpPr>
          <p:spPr>
            <a:xfrm>
              <a:off x="6304657" y="1653823"/>
              <a:ext cx="14036" cy="10567"/>
            </a:xfrm>
            <a:custGeom>
              <a:rect b="b" l="l" r="r" t="t"/>
              <a:pathLst>
                <a:path extrusionOk="0" h="332" w="441">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85"/>
            <p:cNvSpPr/>
            <p:nvPr/>
          </p:nvSpPr>
          <p:spPr>
            <a:xfrm>
              <a:off x="6469874" y="1724511"/>
              <a:ext cx="14068" cy="10344"/>
            </a:xfrm>
            <a:custGeom>
              <a:rect b="b" l="l" r="r" t="t"/>
              <a:pathLst>
                <a:path extrusionOk="0" h="325" w="442">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85"/>
            <p:cNvSpPr/>
            <p:nvPr/>
          </p:nvSpPr>
          <p:spPr>
            <a:xfrm>
              <a:off x="6424392" y="1605158"/>
              <a:ext cx="11394" cy="13368"/>
            </a:xfrm>
            <a:custGeom>
              <a:rect b="b" l="l" r="r" t="t"/>
              <a:pathLst>
                <a:path extrusionOk="0" h="420" w="358">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85"/>
            <p:cNvSpPr/>
            <p:nvPr/>
          </p:nvSpPr>
          <p:spPr>
            <a:xfrm>
              <a:off x="6353926" y="1770916"/>
              <a:ext cx="11394" cy="13208"/>
            </a:xfrm>
            <a:custGeom>
              <a:rect b="b" l="l" r="r" t="t"/>
              <a:pathLst>
                <a:path extrusionOk="0" h="415" w="358">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85"/>
            <p:cNvSpPr/>
            <p:nvPr/>
          </p:nvSpPr>
          <p:spPr>
            <a:xfrm>
              <a:off x="6355040" y="1604363"/>
              <a:ext cx="11044" cy="13399"/>
            </a:xfrm>
            <a:custGeom>
              <a:rect b="b" l="l" r="r" t="t"/>
              <a:pathLst>
                <a:path extrusionOk="0" h="421" w="347">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85"/>
            <p:cNvSpPr/>
            <p:nvPr/>
          </p:nvSpPr>
          <p:spPr>
            <a:xfrm>
              <a:off x="6422514" y="1771489"/>
              <a:ext cx="11012" cy="13017"/>
            </a:xfrm>
            <a:custGeom>
              <a:rect b="b" l="l" r="r" t="t"/>
              <a:pathLst>
                <a:path extrusionOk="0" h="409" w="346">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85"/>
            <p:cNvSpPr/>
            <p:nvPr/>
          </p:nvSpPr>
          <p:spPr>
            <a:xfrm>
              <a:off x="6470637" y="1655541"/>
              <a:ext cx="14036" cy="10726"/>
            </a:xfrm>
            <a:custGeom>
              <a:rect b="b" l="l" r="r" t="t"/>
              <a:pathLst>
                <a:path extrusionOk="0" h="337" w="441">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85"/>
            <p:cNvSpPr/>
            <p:nvPr/>
          </p:nvSpPr>
          <p:spPr>
            <a:xfrm>
              <a:off x="6303893" y="1723175"/>
              <a:ext cx="13686" cy="10153"/>
            </a:xfrm>
            <a:custGeom>
              <a:rect b="b" l="l" r="r" t="t"/>
              <a:pathLst>
                <a:path extrusionOk="0" h="319" w="43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0" name="Google Shape;12420;p85"/>
          <p:cNvGrpSpPr/>
          <p:nvPr/>
        </p:nvGrpSpPr>
        <p:grpSpPr>
          <a:xfrm>
            <a:off x="2661459" y="2015001"/>
            <a:ext cx="322508" cy="273494"/>
            <a:chOff x="2661459" y="2015001"/>
            <a:chExt cx="322508" cy="273494"/>
          </a:xfrm>
        </p:grpSpPr>
        <p:sp>
          <p:nvSpPr>
            <p:cNvPr id="12421" name="Google Shape;12421;p85"/>
            <p:cNvSpPr/>
            <p:nvPr/>
          </p:nvSpPr>
          <p:spPr>
            <a:xfrm>
              <a:off x="2661459" y="2028878"/>
              <a:ext cx="322508" cy="259617"/>
            </a:xfrm>
            <a:custGeom>
              <a:rect b="b" l="l" r="r" t="t"/>
              <a:pathLst>
                <a:path extrusionOk="0" h="8157" w="10133">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85"/>
            <p:cNvSpPr/>
            <p:nvPr/>
          </p:nvSpPr>
          <p:spPr>
            <a:xfrm>
              <a:off x="2946442" y="2015001"/>
              <a:ext cx="37525" cy="26799"/>
            </a:xfrm>
            <a:custGeom>
              <a:rect b="b" l="l" r="r" t="t"/>
              <a:pathLst>
                <a:path extrusionOk="0" h="842" w="1179">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3" name="Google Shape;12423;p85"/>
          <p:cNvGrpSpPr/>
          <p:nvPr/>
        </p:nvGrpSpPr>
        <p:grpSpPr>
          <a:xfrm>
            <a:off x="6671087" y="2009304"/>
            <a:ext cx="332757" cy="281833"/>
            <a:chOff x="6671087" y="2009304"/>
            <a:chExt cx="332757" cy="281833"/>
          </a:xfrm>
        </p:grpSpPr>
        <p:sp>
          <p:nvSpPr>
            <p:cNvPr id="12424" name="Google Shape;12424;p85"/>
            <p:cNvSpPr/>
            <p:nvPr/>
          </p:nvSpPr>
          <p:spPr>
            <a:xfrm>
              <a:off x="6671087" y="2023658"/>
              <a:ext cx="331993" cy="267478"/>
            </a:xfrm>
            <a:custGeom>
              <a:rect b="b" l="l" r="r" t="t"/>
              <a:pathLst>
                <a:path extrusionOk="0" h="8404" w="10431">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85"/>
            <p:cNvSpPr/>
            <p:nvPr/>
          </p:nvSpPr>
          <p:spPr>
            <a:xfrm>
              <a:off x="6965173" y="2009304"/>
              <a:ext cx="38670" cy="27181"/>
            </a:xfrm>
            <a:custGeom>
              <a:rect b="b" l="l" r="r" t="t"/>
              <a:pathLst>
                <a:path extrusionOk="0" h="854" w="1215">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26" name="Google Shape;12426;p85"/>
          <p:cNvSpPr/>
          <p:nvPr/>
        </p:nvSpPr>
        <p:spPr>
          <a:xfrm>
            <a:off x="1745940" y="1967132"/>
            <a:ext cx="368371" cy="368340"/>
          </a:xfrm>
          <a:custGeom>
            <a:rect b="b" l="l" r="r" t="t"/>
            <a:pathLst>
              <a:path extrusionOk="0" h="11573" w="11574">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27" name="Google Shape;12427;p85"/>
          <p:cNvGrpSpPr/>
          <p:nvPr/>
        </p:nvGrpSpPr>
        <p:grpSpPr>
          <a:xfrm>
            <a:off x="2201806" y="1976585"/>
            <a:ext cx="349784" cy="349434"/>
            <a:chOff x="2201806" y="1976585"/>
            <a:chExt cx="349784" cy="349434"/>
          </a:xfrm>
        </p:grpSpPr>
        <p:sp>
          <p:nvSpPr>
            <p:cNvPr id="12428" name="Google Shape;12428;p85"/>
            <p:cNvSpPr/>
            <p:nvPr/>
          </p:nvSpPr>
          <p:spPr>
            <a:xfrm>
              <a:off x="2231755" y="2073373"/>
              <a:ext cx="319835" cy="252647"/>
            </a:xfrm>
            <a:custGeom>
              <a:rect b="b" l="l" r="r" t="t"/>
              <a:pathLst>
                <a:path extrusionOk="0" h="7938" w="10049">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85"/>
            <p:cNvSpPr/>
            <p:nvPr/>
          </p:nvSpPr>
          <p:spPr>
            <a:xfrm>
              <a:off x="2201806" y="1976585"/>
              <a:ext cx="319484" cy="252424"/>
            </a:xfrm>
            <a:custGeom>
              <a:rect b="b" l="l" r="r" t="t"/>
              <a:pathLst>
                <a:path extrusionOk="0" h="7931" w="10038">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85"/>
            <p:cNvSpPr/>
            <p:nvPr/>
          </p:nvSpPr>
          <p:spPr>
            <a:xfrm>
              <a:off x="2331789" y="2068662"/>
              <a:ext cx="16709" cy="27340"/>
            </a:xfrm>
            <a:custGeom>
              <a:rect b="b" l="l" r="r" t="t"/>
              <a:pathLst>
                <a:path extrusionOk="0" h="859" w="525">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85"/>
            <p:cNvSpPr/>
            <p:nvPr/>
          </p:nvSpPr>
          <p:spPr>
            <a:xfrm>
              <a:off x="2243118" y="2021653"/>
              <a:ext cx="265664" cy="261908"/>
            </a:xfrm>
            <a:custGeom>
              <a:rect b="b" l="l" r="r" t="t"/>
              <a:pathLst>
                <a:path extrusionOk="0" h="8229" w="8347">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2" name="Google Shape;12432;p85"/>
          <p:cNvGrpSpPr/>
          <p:nvPr/>
        </p:nvGrpSpPr>
        <p:grpSpPr>
          <a:xfrm>
            <a:off x="3094217" y="1976585"/>
            <a:ext cx="350198" cy="350548"/>
            <a:chOff x="3094217" y="1976585"/>
            <a:chExt cx="350198" cy="350548"/>
          </a:xfrm>
        </p:grpSpPr>
        <p:sp>
          <p:nvSpPr>
            <p:cNvPr id="12433" name="Google Shape;12433;p85"/>
            <p:cNvSpPr/>
            <p:nvPr/>
          </p:nvSpPr>
          <p:spPr>
            <a:xfrm>
              <a:off x="3094217" y="2129039"/>
              <a:ext cx="131543" cy="197362"/>
            </a:xfrm>
            <a:custGeom>
              <a:rect b="b" l="l" r="r" t="t"/>
              <a:pathLst>
                <a:path extrusionOk="0" h="6201" w="4133">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85"/>
            <p:cNvSpPr/>
            <p:nvPr/>
          </p:nvSpPr>
          <p:spPr>
            <a:xfrm>
              <a:off x="3116592" y="2293778"/>
              <a:ext cx="10630" cy="32241"/>
            </a:xfrm>
            <a:custGeom>
              <a:rect b="b" l="l" r="r" t="t"/>
              <a:pathLst>
                <a:path extrusionOk="0" h="1013" w="334">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85"/>
            <p:cNvSpPr/>
            <p:nvPr/>
          </p:nvSpPr>
          <p:spPr>
            <a:xfrm>
              <a:off x="3193519" y="2293778"/>
              <a:ext cx="10248" cy="32241"/>
            </a:xfrm>
            <a:custGeom>
              <a:rect b="b" l="l" r="r" t="t"/>
              <a:pathLst>
                <a:path extrusionOk="0" h="1013" w="322">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85"/>
            <p:cNvSpPr/>
            <p:nvPr/>
          </p:nvSpPr>
          <p:spPr>
            <a:xfrm>
              <a:off x="3346227" y="2166755"/>
              <a:ext cx="54966" cy="18301"/>
            </a:xfrm>
            <a:custGeom>
              <a:rect b="b" l="l" r="r" t="t"/>
              <a:pathLst>
                <a:path extrusionOk="0" h="575" w="1727">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85"/>
            <p:cNvSpPr/>
            <p:nvPr/>
          </p:nvSpPr>
          <p:spPr>
            <a:xfrm>
              <a:off x="3302655" y="2134991"/>
              <a:ext cx="141760" cy="192143"/>
            </a:xfrm>
            <a:custGeom>
              <a:rect b="b" l="l" r="r" t="t"/>
              <a:pathLst>
                <a:path extrusionOk="0" h="6037" w="4454">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85"/>
            <p:cNvSpPr/>
            <p:nvPr/>
          </p:nvSpPr>
          <p:spPr>
            <a:xfrm>
              <a:off x="3330313" y="2288463"/>
              <a:ext cx="10248" cy="37938"/>
            </a:xfrm>
            <a:custGeom>
              <a:rect b="b" l="l" r="r" t="t"/>
              <a:pathLst>
                <a:path extrusionOk="0" h="1192" w="322">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85"/>
            <p:cNvSpPr/>
            <p:nvPr/>
          </p:nvSpPr>
          <p:spPr>
            <a:xfrm>
              <a:off x="3406859" y="2288463"/>
              <a:ext cx="10630" cy="37938"/>
            </a:xfrm>
            <a:custGeom>
              <a:rect b="b" l="l" r="r" t="t"/>
              <a:pathLst>
                <a:path extrusionOk="0" h="1192" w="334">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85"/>
            <p:cNvSpPr/>
            <p:nvPr/>
          </p:nvSpPr>
          <p:spPr>
            <a:xfrm>
              <a:off x="3149183" y="1976585"/>
              <a:ext cx="219419" cy="183072"/>
            </a:xfrm>
            <a:custGeom>
              <a:rect b="b" l="l" r="r" t="t"/>
              <a:pathLst>
                <a:path extrusionOk="0" h="5752" w="6894">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85"/>
            <p:cNvSpPr/>
            <p:nvPr/>
          </p:nvSpPr>
          <p:spPr>
            <a:xfrm>
              <a:off x="3187822" y="2009177"/>
              <a:ext cx="26926" cy="10280"/>
            </a:xfrm>
            <a:custGeom>
              <a:rect b="b" l="l" r="r" t="t"/>
              <a:pathLst>
                <a:path extrusionOk="0" h="323" w="846">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85"/>
            <p:cNvSpPr/>
            <p:nvPr/>
          </p:nvSpPr>
          <p:spPr>
            <a:xfrm>
              <a:off x="3226110" y="2009177"/>
              <a:ext cx="81478" cy="10280"/>
            </a:xfrm>
            <a:custGeom>
              <a:rect b="b" l="l" r="r" t="t"/>
              <a:pathLst>
                <a:path extrusionOk="0" h="323" w="256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85"/>
            <p:cNvSpPr/>
            <p:nvPr/>
          </p:nvSpPr>
          <p:spPr>
            <a:xfrm>
              <a:off x="3187822" y="2036453"/>
              <a:ext cx="119767" cy="10662"/>
            </a:xfrm>
            <a:custGeom>
              <a:rect b="b" l="l" r="r" t="t"/>
              <a:pathLst>
                <a:path extrusionOk="0" h="335" w="3763">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85"/>
            <p:cNvSpPr/>
            <p:nvPr/>
          </p:nvSpPr>
          <p:spPr>
            <a:xfrm>
              <a:off x="3187822" y="2064143"/>
              <a:ext cx="81510" cy="10248"/>
            </a:xfrm>
            <a:custGeom>
              <a:rect b="b" l="l" r="r" t="t"/>
              <a:pathLst>
                <a:path extrusionOk="0" h="322" w="2561">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85"/>
            <p:cNvSpPr/>
            <p:nvPr/>
          </p:nvSpPr>
          <p:spPr>
            <a:xfrm>
              <a:off x="3280663" y="2064143"/>
              <a:ext cx="26926" cy="10248"/>
            </a:xfrm>
            <a:custGeom>
              <a:rect b="b" l="l" r="r" t="t"/>
              <a:pathLst>
                <a:path extrusionOk="0" h="322" w="846">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6" name="Google Shape;12446;p85"/>
          <p:cNvGrpSpPr/>
          <p:nvPr/>
        </p:nvGrpSpPr>
        <p:grpSpPr>
          <a:xfrm>
            <a:off x="870939" y="1975821"/>
            <a:ext cx="332375" cy="350071"/>
            <a:chOff x="870939" y="1975821"/>
            <a:chExt cx="332375" cy="350071"/>
          </a:xfrm>
        </p:grpSpPr>
        <p:sp>
          <p:nvSpPr>
            <p:cNvPr id="12447" name="Google Shape;12447;p85"/>
            <p:cNvSpPr/>
            <p:nvPr/>
          </p:nvSpPr>
          <p:spPr>
            <a:xfrm>
              <a:off x="870939" y="1975821"/>
              <a:ext cx="332375" cy="350071"/>
            </a:xfrm>
            <a:custGeom>
              <a:rect b="b" l="l" r="r" t="t"/>
              <a:pathLst>
                <a:path extrusionOk="0" h="10999" w="10443">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85"/>
            <p:cNvSpPr/>
            <p:nvPr/>
          </p:nvSpPr>
          <p:spPr>
            <a:xfrm>
              <a:off x="955059" y="2135755"/>
              <a:ext cx="164134" cy="75877"/>
            </a:xfrm>
            <a:custGeom>
              <a:rect b="b" l="l" r="r" t="t"/>
              <a:pathLst>
                <a:path extrusionOk="0" h="2384" w="5157">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85"/>
            <p:cNvSpPr/>
            <p:nvPr/>
          </p:nvSpPr>
          <p:spPr>
            <a:xfrm>
              <a:off x="955059" y="2224999"/>
              <a:ext cx="164134" cy="75240"/>
            </a:xfrm>
            <a:custGeom>
              <a:rect b="b" l="l" r="r" t="t"/>
              <a:pathLst>
                <a:path extrusionOk="0" h="2364" w="5157">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85"/>
            <p:cNvSpPr/>
            <p:nvPr/>
          </p:nvSpPr>
          <p:spPr>
            <a:xfrm>
              <a:off x="1021387" y="2183496"/>
              <a:ext cx="18969" cy="69766"/>
            </a:xfrm>
            <a:custGeom>
              <a:rect b="b" l="l" r="r" t="t"/>
              <a:pathLst>
                <a:path extrusionOk="0" h="2192" w="596">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51" name="Google Shape;12451;p85"/>
          <p:cNvSpPr/>
          <p:nvPr/>
        </p:nvSpPr>
        <p:spPr>
          <a:xfrm>
            <a:off x="1276039" y="1961817"/>
            <a:ext cx="414967" cy="378970"/>
          </a:xfrm>
          <a:custGeom>
            <a:rect b="b" l="l" r="r" t="t"/>
            <a:pathLst>
              <a:path extrusionOk="0" h="11907" w="13038">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52" name="Google Shape;12452;p85"/>
          <p:cNvGrpSpPr/>
          <p:nvPr/>
        </p:nvGrpSpPr>
        <p:grpSpPr>
          <a:xfrm>
            <a:off x="3979435" y="1976585"/>
            <a:ext cx="345265" cy="349848"/>
            <a:chOff x="3979435" y="1976585"/>
            <a:chExt cx="345265" cy="349848"/>
          </a:xfrm>
        </p:grpSpPr>
        <p:sp>
          <p:nvSpPr>
            <p:cNvPr id="12453" name="Google Shape;12453;p85"/>
            <p:cNvSpPr/>
            <p:nvPr/>
          </p:nvSpPr>
          <p:spPr>
            <a:xfrm>
              <a:off x="3979435" y="1976585"/>
              <a:ext cx="345265" cy="349848"/>
            </a:xfrm>
            <a:custGeom>
              <a:rect b="b" l="l" r="r" t="t"/>
              <a:pathLst>
                <a:path extrusionOk="0" h="10992" w="10848">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85"/>
            <p:cNvSpPr/>
            <p:nvPr/>
          </p:nvSpPr>
          <p:spPr>
            <a:xfrm>
              <a:off x="4044236" y="2176685"/>
              <a:ext cx="144783" cy="123077"/>
            </a:xfrm>
            <a:custGeom>
              <a:rect b="b" l="l" r="r" t="t"/>
              <a:pathLst>
                <a:path extrusionOk="0" h="3867" w="4549">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85"/>
            <p:cNvSpPr/>
            <p:nvPr/>
          </p:nvSpPr>
          <p:spPr>
            <a:xfrm>
              <a:off x="4046910" y="2065957"/>
              <a:ext cx="204269" cy="100893"/>
            </a:xfrm>
            <a:custGeom>
              <a:rect b="b" l="l" r="r" t="t"/>
              <a:pathLst>
                <a:path extrusionOk="0" h="3170" w="6418">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85"/>
            <p:cNvSpPr/>
            <p:nvPr/>
          </p:nvSpPr>
          <p:spPr>
            <a:xfrm>
              <a:off x="4195735" y="2118027"/>
              <a:ext cx="84247" cy="174224"/>
            </a:xfrm>
            <a:custGeom>
              <a:rect b="b" l="l" r="r" t="t"/>
              <a:pathLst>
                <a:path extrusionOk="0" h="5474" w="2647">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85"/>
            <p:cNvSpPr/>
            <p:nvPr/>
          </p:nvSpPr>
          <p:spPr>
            <a:xfrm>
              <a:off x="4109037" y="2161153"/>
              <a:ext cx="81510" cy="55348"/>
            </a:xfrm>
            <a:custGeom>
              <a:rect b="b" l="l" r="r" t="t"/>
              <a:pathLst>
                <a:path extrusionOk="0" h="1739" w="2561">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85"/>
            <p:cNvSpPr/>
            <p:nvPr/>
          </p:nvSpPr>
          <p:spPr>
            <a:xfrm>
              <a:off x="4157160" y="2083080"/>
              <a:ext cx="10662" cy="29218"/>
            </a:xfrm>
            <a:custGeom>
              <a:rect b="b" l="l" r="r" t="t"/>
              <a:pathLst>
                <a:path extrusionOk="0" h="918" w="335">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85"/>
            <p:cNvSpPr/>
            <p:nvPr/>
          </p:nvSpPr>
          <p:spPr>
            <a:xfrm>
              <a:off x="4109419" y="2096034"/>
              <a:ext cx="21261" cy="26862"/>
            </a:xfrm>
            <a:custGeom>
              <a:rect b="b" l="l" r="r" t="t"/>
              <a:pathLst>
                <a:path extrusionOk="0" h="844" w="668">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85"/>
            <p:cNvSpPr/>
            <p:nvPr/>
          </p:nvSpPr>
          <p:spPr>
            <a:xfrm>
              <a:off x="4074950" y="2130121"/>
              <a:ext cx="28454" cy="19669"/>
            </a:xfrm>
            <a:custGeom>
              <a:rect b="b" l="l" r="r" t="t"/>
              <a:pathLst>
                <a:path extrusionOk="0" h="618" w="894">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85"/>
            <p:cNvSpPr/>
            <p:nvPr/>
          </p:nvSpPr>
          <p:spPr>
            <a:xfrm>
              <a:off x="4063555" y="2177067"/>
              <a:ext cx="29218" cy="10630"/>
            </a:xfrm>
            <a:custGeom>
              <a:rect b="b" l="l" r="r" t="t"/>
              <a:pathLst>
                <a:path extrusionOk="0" h="334" w="918">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85"/>
            <p:cNvSpPr/>
            <p:nvPr/>
          </p:nvSpPr>
          <p:spPr>
            <a:xfrm>
              <a:off x="4073804" y="2215005"/>
              <a:ext cx="29600" cy="20051"/>
            </a:xfrm>
            <a:custGeom>
              <a:rect b="b" l="l" r="r" t="t"/>
              <a:pathLst>
                <a:path extrusionOk="0" h="630" w="93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85"/>
            <p:cNvSpPr/>
            <p:nvPr/>
          </p:nvSpPr>
          <p:spPr>
            <a:xfrm>
              <a:off x="4109419" y="2242472"/>
              <a:ext cx="21261" cy="26703"/>
            </a:xfrm>
            <a:custGeom>
              <a:rect b="b" l="l" r="r" t="t"/>
              <a:pathLst>
                <a:path extrusionOk="0" h="839" w="668">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85"/>
            <p:cNvSpPr/>
            <p:nvPr/>
          </p:nvSpPr>
          <p:spPr>
            <a:xfrm>
              <a:off x="4157924" y="2252466"/>
              <a:ext cx="10248" cy="29600"/>
            </a:xfrm>
            <a:custGeom>
              <a:rect b="b" l="l" r="r" t="t"/>
              <a:pathLst>
                <a:path extrusionOk="0" h="930" w="322">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85"/>
            <p:cNvSpPr/>
            <p:nvPr/>
          </p:nvSpPr>
          <p:spPr>
            <a:xfrm>
              <a:off x="4194685" y="2242472"/>
              <a:ext cx="21261" cy="27022"/>
            </a:xfrm>
            <a:custGeom>
              <a:rect b="b" l="l" r="r" t="t"/>
              <a:pathLst>
                <a:path extrusionOk="0" h="849" w="668">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85"/>
            <p:cNvSpPr/>
            <p:nvPr/>
          </p:nvSpPr>
          <p:spPr>
            <a:xfrm>
              <a:off x="4222343" y="2215387"/>
              <a:ext cx="27690" cy="19669"/>
            </a:xfrm>
            <a:custGeom>
              <a:rect b="b" l="l" r="r" t="t"/>
              <a:pathLst>
                <a:path extrusionOk="0" h="618" w="87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85"/>
            <p:cNvSpPr/>
            <p:nvPr/>
          </p:nvSpPr>
          <p:spPr>
            <a:xfrm>
              <a:off x="4232941" y="2177067"/>
              <a:ext cx="29600" cy="10630"/>
            </a:xfrm>
            <a:custGeom>
              <a:rect b="b" l="l" r="r" t="t"/>
              <a:pathLst>
                <a:path extrusionOk="0" h="334" w="93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85"/>
            <p:cNvSpPr/>
            <p:nvPr/>
          </p:nvSpPr>
          <p:spPr>
            <a:xfrm>
              <a:off x="4221579" y="2130694"/>
              <a:ext cx="28454" cy="19478"/>
            </a:xfrm>
            <a:custGeom>
              <a:rect b="b" l="l" r="r" t="t"/>
              <a:pathLst>
                <a:path extrusionOk="0" h="612" w="894">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85"/>
            <p:cNvSpPr/>
            <p:nvPr/>
          </p:nvSpPr>
          <p:spPr>
            <a:xfrm>
              <a:off x="4194685" y="2095652"/>
              <a:ext cx="20879" cy="26862"/>
            </a:xfrm>
            <a:custGeom>
              <a:rect b="b" l="l" r="r" t="t"/>
              <a:pathLst>
                <a:path extrusionOk="0" h="844" w="656">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0" name="Google Shape;12470;p85"/>
          <p:cNvGrpSpPr/>
          <p:nvPr/>
        </p:nvGrpSpPr>
        <p:grpSpPr>
          <a:xfrm>
            <a:off x="3576626" y="1975821"/>
            <a:ext cx="284251" cy="351694"/>
            <a:chOff x="3576626" y="1975821"/>
            <a:chExt cx="284251" cy="351694"/>
          </a:xfrm>
        </p:grpSpPr>
        <p:sp>
          <p:nvSpPr>
            <p:cNvPr id="12471" name="Google Shape;12471;p85"/>
            <p:cNvSpPr/>
            <p:nvPr/>
          </p:nvSpPr>
          <p:spPr>
            <a:xfrm>
              <a:off x="3576626" y="2145971"/>
              <a:ext cx="284251" cy="181544"/>
            </a:xfrm>
            <a:custGeom>
              <a:rect b="b" l="l" r="r" t="t"/>
              <a:pathLst>
                <a:path extrusionOk="0" h="5704" w="8931">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85"/>
            <p:cNvSpPr/>
            <p:nvPr/>
          </p:nvSpPr>
          <p:spPr>
            <a:xfrm>
              <a:off x="3656195" y="1975821"/>
              <a:ext cx="120149" cy="164134"/>
            </a:xfrm>
            <a:custGeom>
              <a:rect b="b" l="l" r="r" t="t"/>
              <a:pathLst>
                <a:path extrusionOk="0" h="5157" w="3775">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85"/>
            <p:cNvSpPr/>
            <p:nvPr/>
          </p:nvSpPr>
          <p:spPr>
            <a:xfrm>
              <a:off x="3700149" y="2113380"/>
              <a:ext cx="32241" cy="10280"/>
            </a:xfrm>
            <a:custGeom>
              <a:rect b="b" l="l" r="r" t="t"/>
              <a:pathLst>
                <a:path extrusionOk="0" h="323" w="1013">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4" name="Google Shape;12474;p85"/>
          <p:cNvGrpSpPr/>
          <p:nvPr/>
        </p:nvGrpSpPr>
        <p:grpSpPr>
          <a:xfrm>
            <a:off x="2722090" y="2890162"/>
            <a:ext cx="238770" cy="371841"/>
            <a:chOff x="2722090" y="2890162"/>
            <a:chExt cx="238770" cy="371841"/>
          </a:xfrm>
        </p:grpSpPr>
        <p:sp>
          <p:nvSpPr>
            <p:cNvPr id="12475" name="Google Shape;12475;p85"/>
            <p:cNvSpPr/>
            <p:nvPr/>
          </p:nvSpPr>
          <p:spPr>
            <a:xfrm>
              <a:off x="2722090" y="2890162"/>
              <a:ext cx="238770" cy="371841"/>
            </a:xfrm>
            <a:custGeom>
              <a:rect b="b" l="l" r="r" t="t"/>
              <a:pathLst>
                <a:path extrusionOk="0" h="11683" w="7502">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85"/>
            <p:cNvSpPr/>
            <p:nvPr/>
          </p:nvSpPr>
          <p:spPr>
            <a:xfrm>
              <a:off x="2882023" y="2951111"/>
              <a:ext cx="21993" cy="16837"/>
            </a:xfrm>
            <a:custGeom>
              <a:rect b="b" l="l" r="r" t="t"/>
              <a:pathLst>
                <a:path extrusionOk="0" h="529" w="691">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85"/>
            <p:cNvSpPr/>
            <p:nvPr/>
          </p:nvSpPr>
          <p:spPr>
            <a:xfrm>
              <a:off x="2804332" y="2960341"/>
              <a:ext cx="11012" cy="15946"/>
            </a:xfrm>
            <a:custGeom>
              <a:rect b="b" l="l" r="r" t="t"/>
              <a:pathLst>
                <a:path extrusionOk="0" h="501" w="346">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78" name="Google Shape;12478;p85"/>
          <p:cNvSpPr/>
          <p:nvPr/>
        </p:nvSpPr>
        <p:spPr>
          <a:xfrm>
            <a:off x="5775652" y="1969392"/>
            <a:ext cx="361147" cy="360797"/>
          </a:xfrm>
          <a:custGeom>
            <a:rect b="b" l="l" r="r" t="t"/>
            <a:pathLst>
              <a:path extrusionOk="0" h="11336" w="11347">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79" name="Google Shape;12479;p85"/>
          <p:cNvGrpSpPr/>
          <p:nvPr/>
        </p:nvGrpSpPr>
        <p:grpSpPr>
          <a:xfrm>
            <a:off x="6216367" y="1970156"/>
            <a:ext cx="361147" cy="361147"/>
            <a:chOff x="6216367" y="1970156"/>
            <a:chExt cx="361147" cy="361147"/>
          </a:xfrm>
        </p:grpSpPr>
        <p:sp>
          <p:nvSpPr>
            <p:cNvPr id="12480" name="Google Shape;12480;p85"/>
            <p:cNvSpPr/>
            <p:nvPr/>
          </p:nvSpPr>
          <p:spPr>
            <a:xfrm>
              <a:off x="6247813" y="2069522"/>
              <a:ext cx="329701" cy="261781"/>
            </a:xfrm>
            <a:custGeom>
              <a:rect b="b" l="l" r="r" t="t"/>
              <a:pathLst>
                <a:path extrusionOk="0" h="8225" w="10359">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85"/>
            <p:cNvSpPr/>
            <p:nvPr/>
          </p:nvSpPr>
          <p:spPr>
            <a:xfrm>
              <a:off x="6216367" y="1970156"/>
              <a:ext cx="329701" cy="260731"/>
            </a:xfrm>
            <a:custGeom>
              <a:rect b="b" l="l" r="r" t="t"/>
              <a:pathLst>
                <a:path extrusionOk="0" h="8192" w="10359">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85"/>
            <p:cNvSpPr/>
            <p:nvPr/>
          </p:nvSpPr>
          <p:spPr>
            <a:xfrm>
              <a:off x="6351252" y="2064875"/>
              <a:ext cx="17855" cy="28072"/>
            </a:xfrm>
            <a:custGeom>
              <a:rect b="b" l="l" r="r" t="t"/>
              <a:pathLst>
                <a:path extrusionOk="0" h="882" w="561">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85"/>
            <p:cNvSpPr/>
            <p:nvPr/>
          </p:nvSpPr>
          <p:spPr>
            <a:xfrm>
              <a:off x="6260321" y="2016688"/>
              <a:ext cx="272857" cy="269929"/>
            </a:xfrm>
            <a:custGeom>
              <a:rect b="b" l="l" r="r" t="t"/>
              <a:pathLst>
                <a:path extrusionOk="0" h="8481" w="8573">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4" name="Google Shape;12484;p85"/>
          <p:cNvGrpSpPr/>
          <p:nvPr/>
        </p:nvGrpSpPr>
        <p:grpSpPr>
          <a:xfrm>
            <a:off x="1289311" y="2926222"/>
            <a:ext cx="408156" cy="299783"/>
            <a:chOff x="1289311" y="2926222"/>
            <a:chExt cx="408156" cy="299783"/>
          </a:xfrm>
        </p:grpSpPr>
        <p:sp>
          <p:nvSpPr>
            <p:cNvPr id="12485" name="Google Shape;12485;p85"/>
            <p:cNvSpPr/>
            <p:nvPr/>
          </p:nvSpPr>
          <p:spPr>
            <a:xfrm>
              <a:off x="1334029" y="2952385"/>
              <a:ext cx="318339" cy="216395"/>
            </a:xfrm>
            <a:custGeom>
              <a:rect b="b" l="l" r="r" t="t"/>
              <a:pathLst>
                <a:path extrusionOk="0" h="6799" w="10002">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85"/>
            <p:cNvSpPr/>
            <p:nvPr/>
          </p:nvSpPr>
          <p:spPr>
            <a:xfrm>
              <a:off x="1289311" y="2926222"/>
              <a:ext cx="408156" cy="299783"/>
            </a:xfrm>
            <a:custGeom>
              <a:rect b="b" l="l" r="r" t="t"/>
              <a:pathLst>
                <a:path extrusionOk="0" h="9419" w="12824">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7" name="Google Shape;12487;p85"/>
          <p:cNvGrpSpPr/>
          <p:nvPr/>
        </p:nvGrpSpPr>
        <p:grpSpPr>
          <a:xfrm>
            <a:off x="7978465" y="1969392"/>
            <a:ext cx="361147" cy="360797"/>
            <a:chOff x="7978465" y="1969392"/>
            <a:chExt cx="361147" cy="360797"/>
          </a:xfrm>
        </p:grpSpPr>
        <p:sp>
          <p:nvSpPr>
            <p:cNvPr id="12488" name="Google Shape;12488;p85"/>
            <p:cNvSpPr/>
            <p:nvPr/>
          </p:nvSpPr>
          <p:spPr>
            <a:xfrm>
              <a:off x="8136871" y="2285821"/>
              <a:ext cx="44368" cy="44368"/>
            </a:xfrm>
            <a:custGeom>
              <a:rect b="b" l="l" r="r" t="t"/>
              <a:pathLst>
                <a:path extrusionOk="0" h="1394" w="1394">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85"/>
            <p:cNvSpPr/>
            <p:nvPr/>
          </p:nvSpPr>
          <p:spPr>
            <a:xfrm>
              <a:off x="8210010" y="2121719"/>
              <a:ext cx="56112" cy="56112"/>
            </a:xfrm>
            <a:custGeom>
              <a:rect b="b" l="l" r="r" t="t"/>
              <a:pathLst>
                <a:path extrusionOk="0" h="1763" w="1763">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85"/>
            <p:cNvSpPr/>
            <p:nvPr/>
          </p:nvSpPr>
          <p:spPr>
            <a:xfrm>
              <a:off x="8051987" y="2121719"/>
              <a:ext cx="55730" cy="56112"/>
            </a:xfrm>
            <a:custGeom>
              <a:rect b="b" l="l" r="r" t="t"/>
              <a:pathLst>
                <a:path extrusionOk="0" h="1763" w="1751">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85"/>
            <p:cNvSpPr/>
            <p:nvPr/>
          </p:nvSpPr>
          <p:spPr>
            <a:xfrm>
              <a:off x="7978465" y="2285821"/>
              <a:ext cx="44749" cy="44368"/>
            </a:xfrm>
            <a:custGeom>
              <a:rect b="b" l="l" r="r" t="t"/>
              <a:pathLst>
                <a:path extrusionOk="0" h="1394" w="1406">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85"/>
            <p:cNvSpPr/>
            <p:nvPr/>
          </p:nvSpPr>
          <p:spPr>
            <a:xfrm>
              <a:off x="8294894" y="2285821"/>
              <a:ext cx="44718" cy="44368"/>
            </a:xfrm>
            <a:custGeom>
              <a:rect b="b" l="l" r="r" t="t"/>
              <a:pathLst>
                <a:path extrusionOk="0" h="1394" w="1405">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85"/>
            <p:cNvSpPr/>
            <p:nvPr/>
          </p:nvSpPr>
          <p:spPr>
            <a:xfrm>
              <a:off x="8119811" y="1969392"/>
              <a:ext cx="78455" cy="78487"/>
            </a:xfrm>
            <a:custGeom>
              <a:rect b="b" l="l" r="r" t="t"/>
              <a:pathLst>
                <a:path extrusionOk="0" h="2466" w="2465">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85"/>
            <p:cNvSpPr/>
            <p:nvPr/>
          </p:nvSpPr>
          <p:spPr>
            <a:xfrm>
              <a:off x="8012202" y="2189575"/>
              <a:ext cx="134917" cy="89690"/>
            </a:xfrm>
            <a:custGeom>
              <a:rect b="b" l="l" r="r" t="t"/>
              <a:pathLst>
                <a:path extrusionOk="0" h="2818" w="4239">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85"/>
            <p:cNvSpPr/>
            <p:nvPr/>
          </p:nvSpPr>
          <p:spPr>
            <a:xfrm>
              <a:off x="8099346" y="2059973"/>
              <a:ext cx="119385" cy="56016"/>
            </a:xfrm>
            <a:custGeom>
              <a:rect b="b" l="l" r="r" t="t"/>
              <a:pathLst>
                <a:path extrusionOk="0" h="1760" w="3751">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85"/>
            <p:cNvSpPr/>
            <p:nvPr/>
          </p:nvSpPr>
          <p:spPr>
            <a:xfrm>
              <a:off x="8170194" y="2189925"/>
              <a:ext cx="135331" cy="89849"/>
            </a:xfrm>
            <a:custGeom>
              <a:rect b="b" l="l" r="r" t="t"/>
              <a:pathLst>
                <a:path extrusionOk="0" h="2823" w="4252">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97" name="Google Shape;12497;p85"/>
          <p:cNvSpPr/>
          <p:nvPr/>
        </p:nvSpPr>
        <p:spPr>
          <a:xfrm>
            <a:off x="2206357" y="2890607"/>
            <a:ext cx="372159" cy="372159"/>
          </a:xfrm>
          <a:custGeom>
            <a:rect b="b" l="l" r="r" t="t"/>
            <a:pathLst>
              <a:path extrusionOk="0" h="11693" w="11693">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98" name="Google Shape;12498;p85"/>
          <p:cNvGrpSpPr/>
          <p:nvPr/>
        </p:nvGrpSpPr>
        <p:grpSpPr>
          <a:xfrm>
            <a:off x="854261" y="2908813"/>
            <a:ext cx="377474" cy="335748"/>
            <a:chOff x="854261" y="2908813"/>
            <a:chExt cx="377474" cy="335748"/>
          </a:xfrm>
        </p:grpSpPr>
        <p:sp>
          <p:nvSpPr>
            <p:cNvPr id="12499" name="Google Shape;12499;p85"/>
            <p:cNvSpPr/>
            <p:nvPr/>
          </p:nvSpPr>
          <p:spPr>
            <a:xfrm>
              <a:off x="896337" y="3079695"/>
              <a:ext cx="47391" cy="17091"/>
            </a:xfrm>
            <a:custGeom>
              <a:rect b="b" l="l" r="r" t="t"/>
              <a:pathLst>
                <a:path extrusionOk="0" h="537" w="1489">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85"/>
            <p:cNvSpPr/>
            <p:nvPr/>
          </p:nvSpPr>
          <p:spPr>
            <a:xfrm>
              <a:off x="878514" y="3191855"/>
              <a:ext cx="11426" cy="52706"/>
            </a:xfrm>
            <a:custGeom>
              <a:rect b="b" l="l" r="r" t="t"/>
              <a:pathLst>
                <a:path extrusionOk="0" h="1656" w="359">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85"/>
            <p:cNvSpPr/>
            <p:nvPr/>
          </p:nvSpPr>
          <p:spPr>
            <a:xfrm>
              <a:off x="854261" y="3050159"/>
              <a:ext cx="219451" cy="194052"/>
            </a:xfrm>
            <a:custGeom>
              <a:rect b="b" l="l" r="r" t="t"/>
              <a:pathLst>
                <a:path extrusionOk="0" h="6097" w="6895">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85"/>
            <p:cNvSpPr/>
            <p:nvPr/>
          </p:nvSpPr>
          <p:spPr>
            <a:xfrm>
              <a:off x="1008115" y="2908813"/>
              <a:ext cx="223620" cy="188355"/>
            </a:xfrm>
            <a:custGeom>
              <a:rect b="b" l="l" r="r" t="t"/>
              <a:pathLst>
                <a:path extrusionOk="0" h="5918" w="7026">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85"/>
            <p:cNvSpPr/>
            <p:nvPr/>
          </p:nvSpPr>
          <p:spPr>
            <a:xfrm>
              <a:off x="1037301" y="2944046"/>
              <a:ext cx="165248" cy="105763"/>
            </a:xfrm>
            <a:custGeom>
              <a:rect b="b" l="l" r="r" t="t"/>
              <a:pathLst>
                <a:path extrusionOk="0" h="3323" w="5192">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4" name="Google Shape;12504;p85"/>
          <p:cNvGrpSpPr/>
          <p:nvPr/>
        </p:nvGrpSpPr>
        <p:grpSpPr>
          <a:xfrm>
            <a:off x="1749728" y="2894777"/>
            <a:ext cx="386927" cy="363438"/>
            <a:chOff x="1749728" y="2894777"/>
            <a:chExt cx="386927" cy="363438"/>
          </a:xfrm>
        </p:grpSpPr>
        <p:sp>
          <p:nvSpPr>
            <p:cNvPr id="12505" name="Google Shape;12505;p85"/>
            <p:cNvSpPr/>
            <p:nvPr/>
          </p:nvSpPr>
          <p:spPr>
            <a:xfrm>
              <a:off x="1809595" y="3025333"/>
              <a:ext cx="97424" cy="32432"/>
            </a:xfrm>
            <a:custGeom>
              <a:rect b="b" l="l" r="r" t="t"/>
              <a:pathLst>
                <a:path extrusionOk="0" h="1019" w="3061">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85"/>
            <p:cNvSpPr/>
            <p:nvPr/>
          </p:nvSpPr>
          <p:spPr>
            <a:xfrm>
              <a:off x="1749728" y="2974346"/>
              <a:ext cx="216777" cy="283869"/>
            </a:xfrm>
            <a:custGeom>
              <a:rect b="b" l="l" r="r" t="t"/>
              <a:pathLst>
                <a:path extrusionOk="0" h="8919" w="6811">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85"/>
            <p:cNvSpPr/>
            <p:nvPr/>
          </p:nvSpPr>
          <p:spPr>
            <a:xfrm>
              <a:off x="1785725"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85"/>
            <p:cNvSpPr/>
            <p:nvPr/>
          </p:nvSpPr>
          <p:spPr>
            <a:xfrm>
              <a:off x="1919114"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85"/>
            <p:cNvSpPr/>
            <p:nvPr/>
          </p:nvSpPr>
          <p:spPr>
            <a:xfrm>
              <a:off x="1956257" y="2931156"/>
              <a:ext cx="180398" cy="188737"/>
            </a:xfrm>
            <a:custGeom>
              <a:rect b="b" l="l" r="r" t="t"/>
              <a:pathLst>
                <a:path extrusionOk="0" h="5930" w="5668">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85"/>
            <p:cNvSpPr/>
            <p:nvPr/>
          </p:nvSpPr>
          <p:spPr>
            <a:xfrm>
              <a:off x="2027487" y="2894777"/>
              <a:ext cx="36029" cy="108786"/>
            </a:xfrm>
            <a:custGeom>
              <a:rect b="b" l="l" r="r" t="t"/>
              <a:pathLst>
                <a:path extrusionOk="0" h="3418" w="1132">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85"/>
            <p:cNvSpPr/>
            <p:nvPr/>
          </p:nvSpPr>
          <p:spPr>
            <a:xfrm>
              <a:off x="2027487" y="3009992"/>
              <a:ext cx="36029" cy="36029"/>
            </a:xfrm>
            <a:custGeom>
              <a:rect b="b" l="l" r="r" t="t"/>
              <a:pathLst>
                <a:path extrusionOk="0" h="1132" w="1132">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2" name="Google Shape;12512;p85"/>
          <p:cNvGrpSpPr/>
          <p:nvPr/>
        </p:nvGrpSpPr>
        <p:grpSpPr>
          <a:xfrm>
            <a:off x="7098912" y="1969392"/>
            <a:ext cx="359651" cy="361560"/>
            <a:chOff x="7098912" y="1969392"/>
            <a:chExt cx="359651" cy="361560"/>
          </a:xfrm>
        </p:grpSpPr>
        <p:sp>
          <p:nvSpPr>
            <p:cNvPr id="12513" name="Google Shape;12513;p85"/>
            <p:cNvSpPr/>
            <p:nvPr/>
          </p:nvSpPr>
          <p:spPr>
            <a:xfrm>
              <a:off x="7098912" y="2127607"/>
              <a:ext cx="134567" cy="202582"/>
            </a:xfrm>
            <a:custGeom>
              <a:rect b="b" l="l" r="r" t="t"/>
              <a:pathLst>
                <a:path extrusionOk="0" h="6365" w="4228">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85"/>
            <p:cNvSpPr/>
            <p:nvPr/>
          </p:nvSpPr>
          <p:spPr>
            <a:xfrm>
              <a:off x="7120141" y="2297184"/>
              <a:ext cx="10662" cy="33005"/>
            </a:xfrm>
            <a:custGeom>
              <a:rect b="b" l="l" r="r" t="t"/>
              <a:pathLst>
                <a:path extrusionOk="0" h="1037" w="335">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85"/>
            <p:cNvSpPr/>
            <p:nvPr/>
          </p:nvSpPr>
          <p:spPr>
            <a:xfrm>
              <a:off x="7199360" y="2297184"/>
              <a:ext cx="10248" cy="33005"/>
            </a:xfrm>
            <a:custGeom>
              <a:rect b="b" l="l" r="r" t="t"/>
              <a:pathLst>
                <a:path extrusionOk="0" h="1037" w="322">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85"/>
            <p:cNvSpPr/>
            <p:nvPr/>
          </p:nvSpPr>
          <p:spPr>
            <a:xfrm>
              <a:off x="7357001" y="2165704"/>
              <a:ext cx="56876" cy="17823"/>
            </a:xfrm>
            <a:custGeom>
              <a:rect b="b" l="l" r="r" t="t"/>
              <a:pathLst>
                <a:path extrusionOk="0" h="560" w="1787">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85"/>
            <p:cNvSpPr/>
            <p:nvPr/>
          </p:nvSpPr>
          <p:spPr>
            <a:xfrm>
              <a:off x="7312666" y="2133113"/>
              <a:ext cx="145897" cy="197840"/>
            </a:xfrm>
            <a:custGeom>
              <a:rect b="b" l="l" r="r" t="t"/>
              <a:pathLst>
                <a:path extrusionOk="0" h="6216" w="4584">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85"/>
            <p:cNvSpPr/>
            <p:nvPr/>
          </p:nvSpPr>
          <p:spPr>
            <a:xfrm>
              <a:off x="7340324" y="2291486"/>
              <a:ext cx="10630" cy="38702"/>
            </a:xfrm>
            <a:custGeom>
              <a:rect b="b" l="l" r="r" t="t"/>
              <a:pathLst>
                <a:path extrusionOk="0" h="1216" w="334">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85"/>
            <p:cNvSpPr/>
            <p:nvPr/>
          </p:nvSpPr>
          <p:spPr>
            <a:xfrm>
              <a:off x="7419511" y="2291486"/>
              <a:ext cx="10630" cy="38702"/>
            </a:xfrm>
            <a:custGeom>
              <a:rect b="b" l="l" r="r" t="t"/>
              <a:pathLst>
                <a:path extrusionOk="0" h="1216" w="334">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85"/>
            <p:cNvSpPr/>
            <p:nvPr/>
          </p:nvSpPr>
          <p:spPr>
            <a:xfrm>
              <a:off x="7153878" y="1969392"/>
              <a:ext cx="225498" cy="188355"/>
            </a:xfrm>
            <a:custGeom>
              <a:rect b="b" l="l" r="r" t="t"/>
              <a:pathLst>
                <a:path extrusionOk="0" h="5918" w="7085">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85"/>
            <p:cNvSpPr/>
            <p:nvPr/>
          </p:nvSpPr>
          <p:spPr>
            <a:xfrm>
              <a:off x="7193663" y="2003511"/>
              <a:ext cx="27308" cy="10248"/>
            </a:xfrm>
            <a:custGeom>
              <a:rect b="b" l="l" r="r" t="t"/>
              <a:pathLst>
                <a:path extrusionOk="0" h="322" w="858">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85"/>
            <p:cNvSpPr/>
            <p:nvPr/>
          </p:nvSpPr>
          <p:spPr>
            <a:xfrm>
              <a:off x="7233065" y="2003511"/>
              <a:ext cx="83802" cy="10248"/>
            </a:xfrm>
            <a:custGeom>
              <a:rect b="b" l="l" r="r" t="t"/>
              <a:pathLst>
                <a:path extrusionOk="0" h="322" w="2633">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85"/>
            <p:cNvSpPr/>
            <p:nvPr/>
          </p:nvSpPr>
          <p:spPr>
            <a:xfrm>
              <a:off x="7193281" y="2031933"/>
              <a:ext cx="123936" cy="10248"/>
            </a:xfrm>
            <a:custGeom>
              <a:rect b="b" l="l" r="r" t="t"/>
              <a:pathLst>
                <a:path extrusionOk="0" h="322" w="3894">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85"/>
            <p:cNvSpPr/>
            <p:nvPr/>
          </p:nvSpPr>
          <p:spPr>
            <a:xfrm>
              <a:off x="7193663" y="2059973"/>
              <a:ext cx="83770" cy="10248"/>
            </a:xfrm>
            <a:custGeom>
              <a:rect b="b" l="l" r="r" t="t"/>
              <a:pathLst>
                <a:path extrusionOk="0" h="322" w="2632">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85"/>
            <p:cNvSpPr/>
            <p:nvPr/>
          </p:nvSpPr>
          <p:spPr>
            <a:xfrm>
              <a:off x="7289145" y="2059973"/>
              <a:ext cx="27722" cy="10248"/>
            </a:xfrm>
            <a:custGeom>
              <a:rect b="b" l="l" r="r" t="t"/>
              <a:pathLst>
                <a:path extrusionOk="0" h="322" w="871">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26" name="Google Shape;12526;p85"/>
          <p:cNvSpPr/>
          <p:nvPr/>
        </p:nvSpPr>
        <p:spPr>
          <a:xfrm>
            <a:off x="3094217" y="2895159"/>
            <a:ext cx="394152" cy="361529"/>
          </a:xfrm>
          <a:custGeom>
            <a:rect b="b" l="l" r="r" t="t"/>
            <a:pathLst>
              <a:path extrusionOk="0" h="11359" w="12384">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27" name="Google Shape;12527;p85"/>
          <p:cNvGrpSpPr/>
          <p:nvPr/>
        </p:nvGrpSpPr>
        <p:grpSpPr>
          <a:xfrm>
            <a:off x="5352728" y="1990239"/>
            <a:ext cx="327091" cy="322508"/>
            <a:chOff x="5352728" y="1990239"/>
            <a:chExt cx="327091" cy="322508"/>
          </a:xfrm>
        </p:grpSpPr>
        <p:sp>
          <p:nvSpPr>
            <p:cNvPr id="12528" name="Google Shape;12528;p85"/>
            <p:cNvSpPr/>
            <p:nvPr/>
          </p:nvSpPr>
          <p:spPr>
            <a:xfrm>
              <a:off x="5575935" y="2093297"/>
              <a:ext cx="103885" cy="217923"/>
            </a:xfrm>
            <a:custGeom>
              <a:rect b="b" l="l" r="r" t="t"/>
              <a:pathLst>
                <a:path extrusionOk="0" h="6847" w="3264">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85"/>
            <p:cNvSpPr/>
            <p:nvPr/>
          </p:nvSpPr>
          <p:spPr>
            <a:xfrm>
              <a:off x="5426250" y="1990239"/>
              <a:ext cx="191029" cy="322508"/>
            </a:xfrm>
            <a:custGeom>
              <a:rect b="b" l="l" r="r" t="t"/>
              <a:pathLst>
                <a:path extrusionOk="0" h="10133" w="6002">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85"/>
            <p:cNvSpPr/>
            <p:nvPr/>
          </p:nvSpPr>
          <p:spPr>
            <a:xfrm>
              <a:off x="5352728" y="2121719"/>
              <a:ext cx="103503" cy="189501"/>
            </a:xfrm>
            <a:custGeom>
              <a:rect b="b" l="l" r="r" t="t"/>
              <a:pathLst>
                <a:path extrusionOk="0" h="5954" w="3252">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1" name="Google Shape;12531;p85"/>
          <p:cNvGrpSpPr/>
          <p:nvPr/>
        </p:nvGrpSpPr>
        <p:grpSpPr>
          <a:xfrm>
            <a:off x="7538896" y="1970156"/>
            <a:ext cx="361147" cy="361529"/>
            <a:chOff x="7538896" y="1970156"/>
            <a:chExt cx="361147" cy="361529"/>
          </a:xfrm>
        </p:grpSpPr>
        <p:sp>
          <p:nvSpPr>
            <p:cNvPr id="12532" name="Google Shape;12532;p85"/>
            <p:cNvSpPr/>
            <p:nvPr/>
          </p:nvSpPr>
          <p:spPr>
            <a:xfrm>
              <a:off x="7538896" y="1970156"/>
              <a:ext cx="361147" cy="361529"/>
            </a:xfrm>
            <a:custGeom>
              <a:rect b="b" l="l" r="r" t="t"/>
              <a:pathLst>
                <a:path extrusionOk="0" h="11359" w="11347">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85"/>
            <p:cNvSpPr/>
            <p:nvPr/>
          </p:nvSpPr>
          <p:spPr>
            <a:xfrm>
              <a:off x="7685907" y="2066784"/>
              <a:ext cx="101211" cy="11394"/>
            </a:xfrm>
            <a:custGeom>
              <a:rect b="b" l="l" r="r" t="t"/>
              <a:pathLst>
                <a:path extrusionOk="0" h="358" w="318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85"/>
            <p:cNvSpPr/>
            <p:nvPr/>
          </p:nvSpPr>
          <p:spPr>
            <a:xfrm>
              <a:off x="7685907" y="2106187"/>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85"/>
            <p:cNvSpPr/>
            <p:nvPr/>
          </p:nvSpPr>
          <p:spPr>
            <a:xfrm>
              <a:off x="7685907" y="2145239"/>
              <a:ext cx="147075" cy="11394"/>
            </a:xfrm>
            <a:custGeom>
              <a:rect b="b" l="l" r="r" t="t"/>
              <a:pathLst>
                <a:path extrusionOk="0" h="358" w="4621">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85"/>
            <p:cNvSpPr/>
            <p:nvPr/>
          </p:nvSpPr>
          <p:spPr>
            <a:xfrm>
              <a:off x="7685907" y="2184260"/>
              <a:ext cx="147075" cy="11394"/>
            </a:xfrm>
            <a:custGeom>
              <a:rect b="b" l="l" r="r" t="t"/>
              <a:pathLst>
                <a:path extrusionOk="0" h="358" w="4621">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85"/>
            <p:cNvSpPr/>
            <p:nvPr/>
          </p:nvSpPr>
          <p:spPr>
            <a:xfrm>
              <a:off x="7685907" y="2223280"/>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8" name="Google Shape;12538;p85"/>
          <p:cNvGrpSpPr/>
          <p:nvPr/>
        </p:nvGrpSpPr>
        <p:grpSpPr>
          <a:xfrm>
            <a:off x="4896099" y="1970920"/>
            <a:ext cx="358155" cy="358123"/>
            <a:chOff x="4896099" y="1970920"/>
            <a:chExt cx="358155" cy="358123"/>
          </a:xfrm>
        </p:grpSpPr>
        <p:sp>
          <p:nvSpPr>
            <p:cNvPr id="12539" name="Google Shape;12539;p85"/>
            <p:cNvSpPr/>
            <p:nvPr/>
          </p:nvSpPr>
          <p:spPr>
            <a:xfrm>
              <a:off x="4896099" y="1970920"/>
              <a:ext cx="358155" cy="358123"/>
            </a:xfrm>
            <a:custGeom>
              <a:rect b="b" l="l" r="r" t="t"/>
              <a:pathLst>
                <a:path extrusionOk="0" h="11252" w="11253">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85"/>
            <p:cNvSpPr/>
            <p:nvPr/>
          </p:nvSpPr>
          <p:spPr>
            <a:xfrm>
              <a:off x="4991454" y="2067835"/>
              <a:ext cx="166999" cy="164325"/>
            </a:xfrm>
            <a:custGeom>
              <a:rect b="b" l="l" r="r" t="t"/>
              <a:pathLst>
                <a:path extrusionOk="0" h="5163" w="5247">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85"/>
            <p:cNvSpPr/>
            <p:nvPr/>
          </p:nvSpPr>
          <p:spPr>
            <a:xfrm>
              <a:off x="4923789" y="1998578"/>
              <a:ext cx="302043" cy="302425"/>
            </a:xfrm>
            <a:custGeom>
              <a:rect b="b" l="l" r="r" t="t"/>
              <a:pathLst>
                <a:path extrusionOk="0" h="9502" w="949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2" name="Google Shape;12542;p85"/>
          <p:cNvGrpSpPr/>
          <p:nvPr/>
        </p:nvGrpSpPr>
        <p:grpSpPr>
          <a:xfrm>
            <a:off x="4048787" y="2977019"/>
            <a:ext cx="283488" cy="198604"/>
            <a:chOff x="4048787" y="2977019"/>
            <a:chExt cx="283488" cy="198604"/>
          </a:xfrm>
        </p:grpSpPr>
        <p:sp>
          <p:nvSpPr>
            <p:cNvPr id="12543" name="Google Shape;12543;p85"/>
            <p:cNvSpPr/>
            <p:nvPr/>
          </p:nvSpPr>
          <p:spPr>
            <a:xfrm>
              <a:off x="4277659" y="3015880"/>
              <a:ext cx="25048" cy="19128"/>
            </a:xfrm>
            <a:custGeom>
              <a:rect b="b" l="l" r="r" t="t"/>
              <a:pathLst>
                <a:path extrusionOk="0" h="601" w="787">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85"/>
            <p:cNvSpPr/>
            <p:nvPr/>
          </p:nvSpPr>
          <p:spPr>
            <a:xfrm>
              <a:off x="4101462" y="2977019"/>
              <a:ext cx="165630" cy="42458"/>
            </a:xfrm>
            <a:custGeom>
              <a:rect b="b" l="l" r="r" t="t"/>
              <a:pathLst>
                <a:path extrusionOk="0" h="1334" w="5204">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85"/>
            <p:cNvSpPr/>
            <p:nvPr/>
          </p:nvSpPr>
          <p:spPr>
            <a:xfrm>
              <a:off x="4048787" y="3000508"/>
              <a:ext cx="283488" cy="175115"/>
            </a:xfrm>
            <a:custGeom>
              <a:rect b="b" l="l" r="r" t="t"/>
              <a:pathLst>
                <a:path extrusionOk="0" h="5502" w="8907">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85"/>
            <p:cNvSpPr/>
            <p:nvPr/>
          </p:nvSpPr>
          <p:spPr>
            <a:xfrm>
              <a:off x="4126478" y="3024347"/>
              <a:ext cx="129220" cy="127437"/>
            </a:xfrm>
            <a:custGeom>
              <a:rect b="b" l="l" r="r" t="t"/>
              <a:pathLst>
                <a:path extrusionOk="0" h="4004" w="406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85"/>
            <p:cNvSpPr/>
            <p:nvPr/>
          </p:nvSpPr>
          <p:spPr>
            <a:xfrm>
              <a:off x="4156778" y="3054678"/>
              <a:ext cx="68238" cy="68270"/>
            </a:xfrm>
            <a:custGeom>
              <a:rect b="b" l="l" r="r" t="t"/>
              <a:pathLst>
                <a:path extrusionOk="0" h="2145" w="2144">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85"/>
            <p:cNvSpPr/>
            <p:nvPr/>
          </p:nvSpPr>
          <p:spPr>
            <a:xfrm>
              <a:off x="4198090" y="3060375"/>
              <a:ext cx="20879" cy="20879"/>
            </a:xfrm>
            <a:custGeom>
              <a:rect b="b" l="l" r="r" t="t"/>
              <a:pathLst>
                <a:path extrusionOk="0" h="656" w="656">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9" name="Google Shape;12549;p85"/>
          <p:cNvGrpSpPr/>
          <p:nvPr/>
        </p:nvGrpSpPr>
        <p:grpSpPr>
          <a:xfrm>
            <a:off x="4054103" y="2430191"/>
            <a:ext cx="218687" cy="349052"/>
            <a:chOff x="4054103" y="2430191"/>
            <a:chExt cx="218687" cy="349052"/>
          </a:xfrm>
        </p:grpSpPr>
        <p:sp>
          <p:nvSpPr>
            <p:cNvPr id="12550" name="Google Shape;12550;p85"/>
            <p:cNvSpPr/>
            <p:nvPr/>
          </p:nvSpPr>
          <p:spPr>
            <a:xfrm>
              <a:off x="4054103" y="2430191"/>
              <a:ext cx="218687" cy="349052"/>
            </a:xfrm>
            <a:custGeom>
              <a:rect b="b" l="l" r="r" t="t"/>
              <a:pathLst>
                <a:path extrusionOk="0" h="10967" w="6871">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85"/>
            <p:cNvSpPr/>
            <p:nvPr/>
          </p:nvSpPr>
          <p:spPr>
            <a:xfrm>
              <a:off x="4091595" y="2517716"/>
              <a:ext cx="142524" cy="103503"/>
            </a:xfrm>
            <a:custGeom>
              <a:rect b="b" l="l" r="r" t="t"/>
              <a:pathLst>
                <a:path extrusionOk="0" h="3252" w="4478">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2" name="Google Shape;12552;p85"/>
          <p:cNvGrpSpPr/>
          <p:nvPr/>
        </p:nvGrpSpPr>
        <p:grpSpPr>
          <a:xfrm>
            <a:off x="2185128" y="2427549"/>
            <a:ext cx="382758" cy="356595"/>
            <a:chOff x="2185128" y="2427549"/>
            <a:chExt cx="382758" cy="356595"/>
          </a:xfrm>
        </p:grpSpPr>
        <p:sp>
          <p:nvSpPr>
            <p:cNvPr id="12553" name="Google Shape;12553;p85"/>
            <p:cNvSpPr/>
            <p:nvPr/>
          </p:nvSpPr>
          <p:spPr>
            <a:xfrm>
              <a:off x="2313584" y="2612467"/>
              <a:ext cx="119417" cy="103853"/>
            </a:xfrm>
            <a:custGeom>
              <a:rect b="b" l="l" r="r" t="t"/>
              <a:pathLst>
                <a:path extrusionOk="0" h="3263" w="3752">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85"/>
            <p:cNvSpPr/>
            <p:nvPr/>
          </p:nvSpPr>
          <p:spPr>
            <a:xfrm>
              <a:off x="2311706" y="2427549"/>
              <a:ext cx="129633" cy="171327"/>
            </a:xfrm>
            <a:custGeom>
              <a:rect b="b" l="l" r="r" t="t"/>
              <a:pathLst>
                <a:path extrusionOk="0" h="5383" w="4073">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85"/>
            <p:cNvSpPr/>
            <p:nvPr/>
          </p:nvSpPr>
          <p:spPr>
            <a:xfrm>
              <a:off x="2438252" y="2611703"/>
              <a:ext cx="129633" cy="172441"/>
            </a:xfrm>
            <a:custGeom>
              <a:rect b="b" l="l" r="r" t="t"/>
              <a:pathLst>
                <a:path extrusionOk="0" h="5418" w="4073">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85"/>
            <p:cNvSpPr/>
            <p:nvPr/>
          </p:nvSpPr>
          <p:spPr>
            <a:xfrm>
              <a:off x="2185128" y="2611703"/>
              <a:ext cx="130015" cy="172441"/>
            </a:xfrm>
            <a:custGeom>
              <a:rect b="b" l="l" r="r" t="t"/>
              <a:pathLst>
                <a:path extrusionOk="0" h="5418" w="4085">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7" name="Google Shape;12557;p85"/>
          <p:cNvGrpSpPr/>
          <p:nvPr/>
        </p:nvGrpSpPr>
        <p:grpSpPr>
          <a:xfrm>
            <a:off x="3539102" y="2427549"/>
            <a:ext cx="355099" cy="355481"/>
            <a:chOff x="3539102" y="2427549"/>
            <a:chExt cx="355099" cy="355481"/>
          </a:xfrm>
        </p:grpSpPr>
        <p:sp>
          <p:nvSpPr>
            <p:cNvPr id="12558" name="Google Shape;12558;p85"/>
            <p:cNvSpPr/>
            <p:nvPr/>
          </p:nvSpPr>
          <p:spPr>
            <a:xfrm>
              <a:off x="3539102" y="2561320"/>
              <a:ext cx="355099" cy="221710"/>
            </a:xfrm>
            <a:custGeom>
              <a:rect b="b" l="l" r="r" t="t"/>
              <a:pathLst>
                <a:path extrusionOk="0" h="6966" w="11157">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85"/>
            <p:cNvSpPr/>
            <p:nvPr/>
          </p:nvSpPr>
          <p:spPr>
            <a:xfrm>
              <a:off x="3544417" y="2427549"/>
              <a:ext cx="339568" cy="205415"/>
            </a:xfrm>
            <a:custGeom>
              <a:rect b="b" l="l" r="r" t="t"/>
              <a:pathLst>
                <a:path extrusionOk="0" h="6454" w="10669">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60" name="Google Shape;12560;p85"/>
          <p:cNvGrpSpPr/>
          <p:nvPr/>
        </p:nvGrpSpPr>
        <p:grpSpPr>
          <a:xfrm>
            <a:off x="2656907" y="2439293"/>
            <a:ext cx="332757" cy="332343"/>
            <a:chOff x="2656907" y="2439293"/>
            <a:chExt cx="332757" cy="332343"/>
          </a:xfrm>
        </p:grpSpPr>
        <p:sp>
          <p:nvSpPr>
            <p:cNvPr id="12561" name="Google Shape;12561;p85"/>
            <p:cNvSpPr/>
            <p:nvPr/>
          </p:nvSpPr>
          <p:spPr>
            <a:xfrm>
              <a:off x="2868751" y="2547666"/>
              <a:ext cx="53088" cy="53088"/>
            </a:xfrm>
            <a:custGeom>
              <a:rect b="b" l="l" r="r" t="t"/>
              <a:pathLst>
                <a:path extrusionOk="0" h="1668" w="1668">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85"/>
            <p:cNvSpPr/>
            <p:nvPr/>
          </p:nvSpPr>
          <p:spPr>
            <a:xfrm>
              <a:off x="2870661" y="2611703"/>
              <a:ext cx="68970" cy="49301"/>
            </a:xfrm>
            <a:custGeom>
              <a:rect b="b" l="l" r="r" t="t"/>
              <a:pathLst>
                <a:path extrusionOk="0" h="1549" w="2167">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85"/>
            <p:cNvSpPr/>
            <p:nvPr/>
          </p:nvSpPr>
          <p:spPr>
            <a:xfrm>
              <a:off x="2705794" y="2611321"/>
              <a:ext cx="68620" cy="49301"/>
            </a:xfrm>
            <a:custGeom>
              <a:rect b="b" l="l" r="r" t="t"/>
              <a:pathLst>
                <a:path extrusionOk="0" h="1549" w="2156">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85"/>
            <p:cNvSpPr/>
            <p:nvPr/>
          </p:nvSpPr>
          <p:spPr>
            <a:xfrm>
              <a:off x="2724000" y="2547666"/>
              <a:ext cx="53088" cy="53088"/>
            </a:xfrm>
            <a:custGeom>
              <a:rect b="b" l="l" r="r" t="t"/>
              <a:pathLst>
                <a:path extrusionOk="0" h="1668" w="1668">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85"/>
            <p:cNvSpPr/>
            <p:nvPr/>
          </p:nvSpPr>
          <p:spPr>
            <a:xfrm>
              <a:off x="2788800" y="2534394"/>
              <a:ext cx="68238" cy="68238"/>
            </a:xfrm>
            <a:custGeom>
              <a:rect b="b" l="l" r="r" t="t"/>
              <a:pathLst>
                <a:path extrusionOk="0" h="2144" w="2144">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85"/>
            <p:cNvSpPr/>
            <p:nvPr/>
          </p:nvSpPr>
          <p:spPr>
            <a:xfrm>
              <a:off x="2764930" y="2613613"/>
              <a:ext cx="115979" cy="62923"/>
            </a:xfrm>
            <a:custGeom>
              <a:rect b="b" l="l" r="r" t="t"/>
              <a:pathLst>
                <a:path extrusionOk="0" h="1977" w="3644">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85"/>
            <p:cNvSpPr/>
            <p:nvPr/>
          </p:nvSpPr>
          <p:spPr>
            <a:xfrm>
              <a:off x="2656907" y="2439293"/>
              <a:ext cx="332757" cy="332343"/>
            </a:xfrm>
            <a:custGeom>
              <a:rect b="b" l="l" r="r" t="t"/>
              <a:pathLst>
                <a:path extrusionOk="0" h="10442" w="10455">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68" name="Google Shape;12568;p85"/>
          <p:cNvGrpSpPr/>
          <p:nvPr/>
        </p:nvGrpSpPr>
        <p:grpSpPr>
          <a:xfrm>
            <a:off x="1731523" y="2422616"/>
            <a:ext cx="399435" cy="365698"/>
            <a:chOff x="1731523" y="2422616"/>
            <a:chExt cx="399435" cy="365698"/>
          </a:xfrm>
        </p:grpSpPr>
        <p:sp>
          <p:nvSpPr>
            <p:cNvPr id="12569" name="Google Shape;12569;p85"/>
            <p:cNvSpPr/>
            <p:nvPr/>
          </p:nvSpPr>
          <p:spPr>
            <a:xfrm>
              <a:off x="1865294" y="2725009"/>
              <a:ext cx="43604" cy="43604"/>
            </a:xfrm>
            <a:custGeom>
              <a:rect b="b" l="l" r="r" t="t"/>
              <a:pathLst>
                <a:path extrusionOk="0" h="1370" w="137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85"/>
            <p:cNvSpPr/>
            <p:nvPr/>
          </p:nvSpPr>
          <p:spPr>
            <a:xfrm>
              <a:off x="2005876" y="2725009"/>
              <a:ext cx="43636" cy="43604"/>
            </a:xfrm>
            <a:custGeom>
              <a:rect b="b" l="l" r="r" t="t"/>
              <a:pathLst>
                <a:path extrusionOk="0" h="1370" w="1371">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85"/>
            <p:cNvSpPr/>
            <p:nvPr/>
          </p:nvSpPr>
          <p:spPr>
            <a:xfrm>
              <a:off x="1731523" y="2422616"/>
              <a:ext cx="399435" cy="365698"/>
            </a:xfrm>
            <a:custGeom>
              <a:rect b="b" l="l" r="r" t="t"/>
              <a:pathLst>
                <a:path extrusionOk="0" h="11490" w="1255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2" name="Google Shape;12572;p85"/>
          <p:cNvGrpSpPr/>
          <p:nvPr/>
        </p:nvGrpSpPr>
        <p:grpSpPr>
          <a:xfrm>
            <a:off x="3097241" y="2433564"/>
            <a:ext cx="344883" cy="343387"/>
            <a:chOff x="3097241" y="2433564"/>
            <a:chExt cx="344883" cy="343387"/>
          </a:xfrm>
        </p:grpSpPr>
        <p:sp>
          <p:nvSpPr>
            <p:cNvPr id="12573" name="Google Shape;12573;p85"/>
            <p:cNvSpPr/>
            <p:nvPr/>
          </p:nvSpPr>
          <p:spPr>
            <a:xfrm>
              <a:off x="3151825" y="2465806"/>
              <a:ext cx="235746" cy="311146"/>
            </a:xfrm>
            <a:custGeom>
              <a:rect b="b" l="l" r="r" t="t"/>
              <a:pathLst>
                <a:path extrusionOk="0" h="9776" w="7407">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85"/>
            <p:cNvSpPr/>
            <p:nvPr/>
          </p:nvSpPr>
          <p:spPr>
            <a:xfrm>
              <a:off x="3179483" y="2492732"/>
              <a:ext cx="181926" cy="181894"/>
            </a:xfrm>
            <a:custGeom>
              <a:rect b="b" l="l" r="r" t="t"/>
              <a:pathLst>
                <a:path extrusionOk="0" h="5715" w="5716">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85"/>
            <p:cNvSpPr/>
            <p:nvPr/>
          </p:nvSpPr>
          <p:spPr>
            <a:xfrm>
              <a:off x="3242024" y="2524941"/>
              <a:ext cx="54202" cy="117857"/>
            </a:xfrm>
            <a:custGeom>
              <a:rect b="b" l="l" r="r" t="t"/>
              <a:pathLst>
                <a:path extrusionOk="0" h="3703" w="1703">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85"/>
            <p:cNvSpPr/>
            <p:nvPr/>
          </p:nvSpPr>
          <p:spPr>
            <a:xfrm>
              <a:off x="3390945" y="2433724"/>
              <a:ext cx="51179" cy="85934"/>
            </a:xfrm>
            <a:custGeom>
              <a:rect b="b" l="l" r="r" t="t"/>
              <a:pathLst>
                <a:path extrusionOk="0" h="2700" w="1608">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85"/>
            <p:cNvSpPr/>
            <p:nvPr/>
          </p:nvSpPr>
          <p:spPr>
            <a:xfrm>
              <a:off x="3360613" y="2478187"/>
              <a:ext cx="27340" cy="41471"/>
            </a:xfrm>
            <a:custGeom>
              <a:rect b="b" l="l" r="r" t="t"/>
              <a:pathLst>
                <a:path extrusionOk="0" h="1303" w="859">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85"/>
            <p:cNvSpPr/>
            <p:nvPr/>
          </p:nvSpPr>
          <p:spPr>
            <a:xfrm>
              <a:off x="3375795" y="2455939"/>
              <a:ext cx="39434" cy="63719"/>
            </a:xfrm>
            <a:custGeom>
              <a:rect b="b" l="l" r="r" t="t"/>
              <a:pathLst>
                <a:path extrusionOk="0" h="2002" w="1239">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85"/>
            <p:cNvSpPr/>
            <p:nvPr/>
          </p:nvSpPr>
          <p:spPr>
            <a:xfrm>
              <a:off x="3097241" y="2433564"/>
              <a:ext cx="50829" cy="85711"/>
            </a:xfrm>
            <a:custGeom>
              <a:rect b="b" l="l" r="r" t="t"/>
              <a:pathLst>
                <a:path extrusionOk="0" h="2693" w="1597">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85"/>
            <p:cNvSpPr/>
            <p:nvPr/>
          </p:nvSpPr>
          <p:spPr>
            <a:xfrm>
              <a:off x="3151061" y="2477773"/>
              <a:ext cx="27690" cy="41503"/>
            </a:xfrm>
            <a:custGeom>
              <a:rect b="b" l="l" r="r" t="t"/>
              <a:pathLst>
                <a:path extrusionOk="0" h="1304" w="87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85"/>
            <p:cNvSpPr/>
            <p:nvPr/>
          </p:nvSpPr>
          <p:spPr>
            <a:xfrm>
              <a:off x="3124167" y="2455939"/>
              <a:ext cx="39434" cy="63337"/>
            </a:xfrm>
            <a:custGeom>
              <a:rect b="b" l="l" r="r" t="t"/>
              <a:pathLst>
                <a:path extrusionOk="0" h="1990" w="1239">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2" name="Google Shape;12582;p85"/>
          <p:cNvGrpSpPr/>
          <p:nvPr/>
        </p:nvGrpSpPr>
        <p:grpSpPr>
          <a:xfrm>
            <a:off x="1278299" y="2439293"/>
            <a:ext cx="410829" cy="332343"/>
            <a:chOff x="1278299" y="2439293"/>
            <a:chExt cx="410829" cy="332343"/>
          </a:xfrm>
        </p:grpSpPr>
        <p:sp>
          <p:nvSpPr>
            <p:cNvPr id="12583" name="Google Shape;12583;p85"/>
            <p:cNvSpPr/>
            <p:nvPr/>
          </p:nvSpPr>
          <p:spPr>
            <a:xfrm>
              <a:off x="1360159" y="2510141"/>
              <a:ext cx="245963" cy="12540"/>
            </a:xfrm>
            <a:custGeom>
              <a:rect b="b" l="l" r="r" t="t"/>
              <a:pathLst>
                <a:path extrusionOk="0" h="394" w="7728">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85"/>
            <p:cNvSpPr/>
            <p:nvPr/>
          </p:nvSpPr>
          <p:spPr>
            <a:xfrm>
              <a:off x="1360159" y="2575706"/>
              <a:ext cx="245963" cy="12158"/>
            </a:xfrm>
            <a:custGeom>
              <a:rect b="b" l="l" r="r" t="t"/>
              <a:pathLst>
                <a:path extrusionOk="0" h="382" w="7728">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85"/>
            <p:cNvSpPr/>
            <p:nvPr/>
          </p:nvSpPr>
          <p:spPr>
            <a:xfrm>
              <a:off x="1437086" y="2618132"/>
              <a:ext cx="92873" cy="12540"/>
            </a:xfrm>
            <a:custGeom>
              <a:rect b="b" l="l" r="r" t="t"/>
              <a:pathLst>
                <a:path extrusionOk="0" h="394" w="2918">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85"/>
            <p:cNvSpPr/>
            <p:nvPr/>
          </p:nvSpPr>
          <p:spPr>
            <a:xfrm>
              <a:off x="1419295" y="2543115"/>
              <a:ext cx="186827" cy="12158"/>
            </a:xfrm>
            <a:custGeom>
              <a:rect b="b" l="l" r="r" t="t"/>
              <a:pathLst>
                <a:path extrusionOk="0" h="382" w="587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85"/>
            <p:cNvSpPr/>
            <p:nvPr/>
          </p:nvSpPr>
          <p:spPr>
            <a:xfrm>
              <a:off x="1360541" y="2543115"/>
              <a:ext cx="43604" cy="12158"/>
            </a:xfrm>
            <a:custGeom>
              <a:rect b="b" l="l" r="r" t="t"/>
              <a:pathLst>
                <a:path extrusionOk="0" h="382" w="137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85"/>
            <p:cNvSpPr/>
            <p:nvPr/>
          </p:nvSpPr>
          <p:spPr>
            <a:xfrm>
              <a:off x="1306721" y="2469211"/>
              <a:ext cx="353222" cy="228171"/>
            </a:xfrm>
            <a:custGeom>
              <a:rect b="b" l="l" r="r" t="t"/>
              <a:pathLst>
                <a:path extrusionOk="0" h="7169" w="11098">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85"/>
            <p:cNvSpPr/>
            <p:nvPr/>
          </p:nvSpPr>
          <p:spPr>
            <a:xfrm>
              <a:off x="1278299" y="2439293"/>
              <a:ext cx="410829" cy="332343"/>
            </a:xfrm>
            <a:custGeom>
              <a:rect b="b" l="l" r="r" t="t"/>
              <a:pathLst>
                <a:path extrusionOk="0" h="10442" w="12908">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85"/>
            <p:cNvSpPr/>
            <p:nvPr/>
          </p:nvSpPr>
          <p:spPr>
            <a:xfrm>
              <a:off x="1562519" y="2630640"/>
              <a:ext cx="74699" cy="74699"/>
            </a:xfrm>
            <a:custGeom>
              <a:rect b="b" l="l" r="r" t="t"/>
              <a:pathLst>
                <a:path extrusionOk="0" h="2347" w="2347">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1" name="Google Shape;12591;p85"/>
          <p:cNvGrpSpPr/>
          <p:nvPr/>
        </p:nvGrpSpPr>
        <p:grpSpPr>
          <a:xfrm>
            <a:off x="870939" y="2439293"/>
            <a:ext cx="331993" cy="331993"/>
            <a:chOff x="870939" y="2439293"/>
            <a:chExt cx="331993" cy="331993"/>
          </a:xfrm>
        </p:grpSpPr>
        <p:sp>
          <p:nvSpPr>
            <p:cNvPr id="12592" name="Google Shape;12592;p85"/>
            <p:cNvSpPr/>
            <p:nvPr/>
          </p:nvSpPr>
          <p:spPr>
            <a:xfrm>
              <a:off x="870939" y="2439293"/>
              <a:ext cx="331993" cy="331993"/>
            </a:xfrm>
            <a:custGeom>
              <a:rect b="b" l="l" r="r" t="t"/>
              <a:pathLst>
                <a:path extrusionOk="0" h="10431" w="10431">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85"/>
            <p:cNvSpPr/>
            <p:nvPr/>
          </p:nvSpPr>
          <p:spPr>
            <a:xfrm>
              <a:off x="908463" y="2696969"/>
              <a:ext cx="41726" cy="41726"/>
            </a:xfrm>
            <a:custGeom>
              <a:rect b="b" l="l" r="r" t="t"/>
              <a:pathLst>
                <a:path extrusionOk="0" h="1311" w="1311">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85"/>
            <p:cNvSpPr/>
            <p:nvPr/>
          </p:nvSpPr>
          <p:spPr>
            <a:xfrm>
              <a:off x="1015690" y="2696969"/>
              <a:ext cx="41726" cy="41726"/>
            </a:xfrm>
            <a:custGeom>
              <a:rect b="b" l="l" r="r" t="t"/>
              <a:pathLst>
                <a:path extrusionOk="0" h="1311" w="1311">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85"/>
            <p:cNvSpPr/>
            <p:nvPr/>
          </p:nvSpPr>
          <p:spPr>
            <a:xfrm>
              <a:off x="1122567" y="2696969"/>
              <a:ext cx="41726" cy="41726"/>
            </a:xfrm>
            <a:custGeom>
              <a:rect b="b" l="l" r="r" t="t"/>
              <a:pathLst>
                <a:path extrusionOk="0" h="1311" w="1311">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85"/>
            <p:cNvSpPr/>
            <p:nvPr/>
          </p:nvSpPr>
          <p:spPr>
            <a:xfrm>
              <a:off x="913015"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85"/>
            <p:cNvSpPr/>
            <p:nvPr/>
          </p:nvSpPr>
          <p:spPr>
            <a:xfrm>
              <a:off x="913015"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85"/>
            <p:cNvSpPr/>
            <p:nvPr/>
          </p:nvSpPr>
          <p:spPr>
            <a:xfrm>
              <a:off x="913015"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85"/>
            <p:cNvSpPr/>
            <p:nvPr/>
          </p:nvSpPr>
          <p:spPr>
            <a:xfrm>
              <a:off x="894428" y="2474908"/>
              <a:ext cx="69384" cy="167508"/>
            </a:xfrm>
            <a:custGeom>
              <a:rect b="b" l="l" r="r" t="t"/>
              <a:pathLst>
                <a:path extrusionOk="0" h="5263" w="218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85"/>
            <p:cNvSpPr/>
            <p:nvPr/>
          </p:nvSpPr>
          <p:spPr>
            <a:xfrm>
              <a:off x="1002068" y="2474145"/>
              <a:ext cx="69384" cy="168272"/>
            </a:xfrm>
            <a:custGeom>
              <a:rect b="b" l="l" r="r" t="t"/>
              <a:pathLst>
                <a:path extrusionOk="0" h="5287" w="218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85"/>
            <p:cNvSpPr/>
            <p:nvPr/>
          </p:nvSpPr>
          <p:spPr>
            <a:xfrm>
              <a:off x="1108531" y="2474145"/>
              <a:ext cx="69384" cy="168272"/>
            </a:xfrm>
            <a:custGeom>
              <a:rect b="b" l="l" r="r" t="t"/>
              <a:pathLst>
                <a:path extrusionOk="0" h="5287" w="218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85"/>
            <p:cNvSpPr/>
            <p:nvPr/>
          </p:nvSpPr>
          <p:spPr>
            <a:xfrm>
              <a:off x="1127118"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85"/>
            <p:cNvSpPr/>
            <p:nvPr/>
          </p:nvSpPr>
          <p:spPr>
            <a:xfrm>
              <a:off x="1127118"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85"/>
            <p:cNvSpPr/>
            <p:nvPr/>
          </p:nvSpPr>
          <p:spPr>
            <a:xfrm>
              <a:off x="1127118"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85"/>
            <p:cNvSpPr/>
            <p:nvPr/>
          </p:nvSpPr>
          <p:spPr>
            <a:xfrm>
              <a:off x="1020624" y="2504094"/>
              <a:ext cx="32241" cy="9867"/>
            </a:xfrm>
            <a:custGeom>
              <a:rect b="b" l="l" r="r" t="t"/>
              <a:pathLst>
                <a:path extrusionOk="0" h="310" w="1013">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85"/>
            <p:cNvSpPr/>
            <p:nvPr/>
          </p:nvSpPr>
          <p:spPr>
            <a:xfrm>
              <a:off x="1020624" y="2532898"/>
              <a:ext cx="32241" cy="10248"/>
            </a:xfrm>
            <a:custGeom>
              <a:rect b="b" l="l" r="r" t="t"/>
              <a:pathLst>
                <a:path extrusionOk="0" h="322" w="1013">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85"/>
            <p:cNvSpPr/>
            <p:nvPr/>
          </p:nvSpPr>
          <p:spPr>
            <a:xfrm>
              <a:off x="1020624" y="2562052"/>
              <a:ext cx="32241" cy="9898"/>
            </a:xfrm>
            <a:custGeom>
              <a:rect b="b" l="l" r="r" t="t"/>
              <a:pathLst>
                <a:path extrusionOk="0" h="311" w="1013">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8" name="Google Shape;12608;p85"/>
          <p:cNvGrpSpPr/>
          <p:nvPr/>
        </p:nvGrpSpPr>
        <p:grpSpPr>
          <a:xfrm>
            <a:off x="6644957" y="2456353"/>
            <a:ext cx="371395" cy="278904"/>
            <a:chOff x="6644957" y="2456353"/>
            <a:chExt cx="371395" cy="278904"/>
          </a:xfrm>
        </p:grpSpPr>
        <p:sp>
          <p:nvSpPr>
            <p:cNvPr id="12609" name="Google Shape;12609;p85"/>
            <p:cNvSpPr/>
            <p:nvPr/>
          </p:nvSpPr>
          <p:spPr>
            <a:xfrm>
              <a:off x="6644957" y="2456353"/>
              <a:ext cx="371395" cy="203123"/>
            </a:xfrm>
            <a:custGeom>
              <a:rect b="b" l="l" r="r" t="t"/>
              <a:pathLst>
                <a:path extrusionOk="0" h="6382" w="11669">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85"/>
            <p:cNvSpPr/>
            <p:nvPr/>
          </p:nvSpPr>
          <p:spPr>
            <a:xfrm>
              <a:off x="6761668" y="2549194"/>
              <a:ext cx="139850" cy="186064"/>
            </a:xfrm>
            <a:custGeom>
              <a:rect b="b" l="l" r="r" t="t"/>
              <a:pathLst>
                <a:path extrusionOk="0" h="5846" w="4394">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85"/>
            <p:cNvSpPr/>
            <p:nvPr/>
          </p:nvSpPr>
          <p:spPr>
            <a:xfrm>
              <a:off x="6802216" y="2625357"/>
              <a:ext cx="58754" cy="75431"/>
            </a:xfrm>
            <a:custGeom>
              <a:rect b="b" l="l" r="r" t="t"/>
              <a:pathLst>
                <a:path extrusionOk="0" h="2370" w="1846">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85"/>
            <p:cNvSpPr/>
            <p:nvPr/>
          </p:nvSpPr>
          <p:spPr>
            <a:xfrm>
              <a:off x="6802216" y="2480828"/>
              <a:ext cx="47009" cy="33132"/>
            </a:xfrm>
            <a:custGeom>
              <a:rect b="b" l="l" r="r" t="t"/>
              <a:pathLst>
                <a:path extrusionOk="0" h="1041" w="1477">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85"/>
            <p:cNvSpPr/>
            <p:nvPr/>
          </p:nvSpPr>
          <p:spPr>
            <a:xfrm>
              <a:off x="6895439" y="2517112"/>
              <a:ext cx="36793" cy="32114"/>
            </a:xfrm>
            <a:custGeom>
              <a:rect b="b" l="l" r="r" t="t"/>
              <a:pathLst>
                <a:path extrusionOk="0" h="1009" w="1156">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4" name="Google Shape;12614;p85"/>
          <p:cNvGrpSpPr/>
          <p:nvPr/>
        </p:nvGrpSpPr>
        <p:grpSpPr>
          <a:xfrm>
            <a:off x="5388757" y="2414659"/>
            <a:ext cx="260349" cy="362292"/>
            <a:chOff x="5388757" y="2414659"/>
            <a:chExt cx="260349" cy="362292"/>
          </a:xfrm>
        </p:grpSpPr>
        <p:sp>
          <p:nvSpPr>
            <p:cNvPr id="12615" name="Google Shape;12615;p85"/>
            <p:cNvSpPr/>
            <p:nvPr/>
          </p:nvSpPr>
          <p:spPr>
            <a:xfrm>
              <a:off x="5388757" y="2414659"/>
              <a:ext cx="260349" cy="362292"/>
            </a:xfrm>
            <a:custGeom>
              <a:rect b="b" l="l" r="r" t="t"/>
              <a:pathLst>
                <a:path extrusionOk="0" h="11383" w="818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85"/>
            <p:cNvSpPr/>
            <p:nvPr/>
          </p:nvSpPr>
          <p:spPr>
            <a:xfrm>
              <a:off x="5513425" y="2437384"/>
              <a:ext cx="10248" cy="10280"/>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85"/>
            <p:cNvSpPr/>
            <p:nvPr/>
          </p:nvSpPr>
          <p:spPr>
            <a:xfrm>
              <a:off x="5411100" y="2460140"/>
              <a:ext cx="214517" cy="283106"/>
            </a:xfrm>
            <a:custGeom>
              <a:rect b="b" l="l" r="r" t="t"/>
              <a:pathLst>
                <a:path extrusionOk="0" h="8895" w="674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85"/>
            <p:cNvSpPr/>
            <p:nvPr/>
          </p:nvSpPr>
          <p:spPr>
            <a:xfrm>
              <a:off x="5439904" y="2488562"/>
              <a:ext cx="78837" cy="106495"/>
            </a:xfrm>
            <a:custGeom>
              <a:rect b="b" l="l" r="r" t="t"/>
              <a:pathLst>
                <a:path extrusionOk="0" h="3346" w="2477">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85"/>
            <p:cNvSpPr/>
            <p:nvPr/>
          </p:nvSpPr>
          <p:spPr>
            <a:xfrm>
              <a:off x="5530103" y="2494228"/>
              <a:ext cx="67856" cy="33005"/>
            </a:xfrm>
            <a:custGeom>
              <a:rect b="b" l="l" r="r" t="t"/>
              <a:pathLst>
                <a:path extrusionOk="0" h="1037" w="2132">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85"/>
            <p:cNvSpPr/>
            <p:nvPr/>
          </p:nvSpPr>
          <p:spPr>
            <a:xfrm>
              <a:off x="5530103" y="2539709"/>
              <a:ext cx="67092" cy="10248"/>
            </a:xfrm>
            <a:custGeom>
              <a:rect b="b" l="l" r="r" t="t"/>
              <a:pathLst>
                <a:path extrusionOk="0" h="322" w="2108">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85"/>
            <p:cNvSpPr/>
            <p:nvPr/>
          </p:nvSpPr>
          <p:spPr>
            <a:xfrm>
              <a:off x="5530103" y="2562434"/>
              <a:ext cx="32973" cy="10280"/>
            </a:xfrm>
            <a:custGeom>
              <a:rect b="b" l="l" r="r" t="t"/>
              <a:pathLst>
                <a:path extrusionOk="0" h="323" w="1036">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85"/>
            <p:cNvSpPr/>
            <p:nvPr/>
          </p:nvSpPr>
          <p:spPr>
            <a:xfrm>
              <a:off x="5439522" y="2607534"/>
              <a:ext cx="158437" cy="10280"/>
            </a:xfrm>
            <a:custGeom>
              <a:rect b="b" l="l" r="r" t="t"/>
              <a:pathLst>
                <a:path extrusionOk="0" h="323" w="4978">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85"/>
            <p:cNvSpPr/>
            <p:nvPr/>
          </p:nvSpPr>
          <p:spPr>
            <a:xfrm>
              <a:off x="5439522" y="2630258"/>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85"/>
            <p:cNvSpPr/>
            <p:nvPr/>
          </p:nvSpPr>
          <p:spPr>
            <a:xfrm>
              <a:off x="5439522" y="2698497"/>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85"/>
            <p:cNvSpPr/>
            <p:nvPr/>
          </p:nvSpPr>
          <p:spPr>
            <a:xfrm>
              <a:off x="5439522" y="2675740"/>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85"/>
            <p:cNvSpPr/>
            <p:nvPr/>
          </p:nvSpPr>
          <p:spPr>
            <a:xfrm>
              <a:off x="5439522" y="2653015"/>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85"/>
            <p:cNvSpPr/>
            <p:nvPr/>
          </p:nvSpPr>
          <p:spPr>
            <a:xfrm>
              <a:off x="5473641" y="2630258"/>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85"/>
            <p:cNvSpPr/>
            <p:nvPr/>
          </p:nvSpPr>
          <p:spPr>
            <a:xfrm>
              <a:off x="5473641" y="2698497"/>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85"/>
            <p:cNvSpPr/>
            <p:nvPr/>
          </p:nvSpPr>
          <p:spPr>
            <a:xfrm>
              <a:off x="5473641" y="2675740"/>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85"/>
            <p:cNvSpPr/>
            <p:nvPr/>
          </p:nvSpPr>
          <p:spPr>
            <a:xfrm>
              <a:off x="5473641" y="2653015"/>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85"/>
            <p:cNvSpPr/>
            <p:nvPr/>
          </p:nvSpPr>
          <p:spPr>
            <a:xfrm>
              <a:off x="5558525" y="2653015"/>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85"/>
            <p:cNvSpPr/>
            <p:nvPr/>
          </p:nvSpPr>
          <p:spPr>
            <a:xfrm>
              <a:off x="5558525" y="2630258"/>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85"/>
            <p:cNvSpPr/>
            <p:nvPr/>
          </p:nvSpPr>
          <p:spPr>
            <a:xfrm>
              <a:off x="5558525" y="2675740"/>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85"/>
            <p:cNvSpPr/>
            <p:nvPr/>
          </p:nvSpPr>
          <p:spPr>
            <a:xfrm>
              <a:off x="5558525" y="2698497"/>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5" name="Google Shape;12635;p85"/>
          <p:cNvGrpSpPr/>
          <p:nvPr/>
        </p:nvGrpSpPr>
        <p:grpSpPr>
          <a:xfrm>
            <a:off x="3567142" y="2905757"/>
            <a:ext cx="348288" cy="340331"/>
            <a:chOff x="3567142" y="2905757"/>
            <a:chExt cx="348288" cy="340331"/>
          </a:xfrm>
        </p:grpSpPr>
        <p:sp>
          <p:nvSpPr>
            <p:cNvPr id="12636" name="Google Shape;12636;p85"/>
            <p:cNvSpPr/>
            <p:nvPr/>
          </p:nvSpPr>
          <p:spPr>
            <a:xfrm>
              <a:off x="3567142" y="2905757"/>
              <a:ext cx="348288" cy="340331"/>
            </a:xfrm>
            <a:custGeom>
              <a:rect b="b" l="l" r="r" t="t"/>
              <a:pathLst>
                <a:path extrusionOk="0" h="10693" w="10943">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85"/>
            <p:cNvSpPr/>
            <p:nvPr/>
          </p:nvSpPr>
          <p:spPr>
            <a:xfrm>
              <a:off x="3819534" y="3034977"/>
              <a:ext cx="73903" cy="48919"/>
            </a:xfrm>
            <a:custGeom>
              <a:rect b="b" l="l" r="r" t="t"/>
              <a:pathLst>
                <a:path extrusionOk="0" h="1537" w="2322">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85"/>
            <p:cNvSpPr/>
            <p:nvPr/>
          </p:nvSpPr>
          <p:spPr>
            <a:xfrm>
              <a:off x="3728571" y="3036123"/>
              <a:ext cx="67506" cy="45895"/>
            </a:xfrm>
            <a:custGeom>
              <a:rect b="b" l="l" r="r" t="t"/>
              <a:pathLst>
                <a:path extrusionOk="0" h="1442" w="2121">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85"/>
            <p:cNvSpPr/>
            <p:nvPr/>
          </p:nvSpPr>
          <p:spPr>
            <a:xfrm>
              <a:off x="3724783" y="3091439"/>
              <a:ext cx="170946" cy="30745"/>
            </a:xfrm>
            <a:custGeom>
              <a:rect b="b" l="l" r="r" t="t"/>
              <a:pathLst>
                <a:path extrusionOk="0" h="966" w="5371">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85"/>
            <p:cNvSpPr/>
            <p:nvPr/>
          </p:nvSpPr>
          <p:spPr>
            <a:xfrm>
              <a:off x="3597092" y="2940799"/>
              <a:ext cx="40580" cy="30936"/>
            </a:xfrm>
            <a:custGeom>
              <a:rect b="b" l="l" r="r" t="t"/>
              <a:pathLst>
                <a:path extrusionOk="0" h="972" w="1275">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1" name="Google Shape;12641;p85"/>
          <p:cNvGrpSpPr/>
          <p:nvPr/>
        </p:nvGrpSpPr>
        <p:grpSpPr>
          <a:xfrm>
            <a:off x="7967103" y="2415041"/>
            <a:ext cx="355863" cy="361911"/>
            <a:chOff x="7967103" y="2415041"/>
            <a:chExt cx="355863" cy="361911"/>
          </a:xfrm>
        </p:grpSpPr>
        <p:sp>
          <p:nvSpPr>
            <p:cNvPr id="12642" name="Google Shape;12642;p85"/>
            <p:cNvSpPr/>
            <p:nvPr/>
          </p:nvSpPr>
          <p:spPr>
            <a:xfrm>
              <a:off x="7967103" y="2584427"/>
              <a:ext cx="111810" cy="192525"/>
            </a:xfrm>
            <a:custGeom>
              <a:rect b="b" l="l" r="r" t="t"/>
              <a:pathLst>
                <a:path extrusionOk="0" h="6049" w="3513">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85"/>
            <p:cNvSpPr/>
            <p:nvPr/>
          </p:nvSpPr>
          <p:spPr>
            <a:xfrm>
              <a:off x="7989446" y="2750789"/>
              <a:ext cx="10280" cy="26162"/>
            </a:xfrm>
            <a:custGeom>
              <a:rect b="b" l="l" r="r" t="t"/>
              <a:pathLst>
                <a:path extrusionOk="0" h="822" w="323">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85"/>
            <p:cNvSpPr/>
            <p:nvPr/>
          </p:nvSpPr>
          <p:spPr>
            <a:xfrm>
              <a:off x="8045908" y="2750789"/>
              <a:ext cx="10662" cy="26162"/>
            </a:xfrm>
            <a:custGeom>
              <a:rect b="b" l="l" r="r" t="t"/>
              <a:pathLst>
                <a:path extrusionOk="0" h="822" w="335">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85"/>
            <p:cNvSpPr/>
            <p:nvPr/>
          </p:nvSpPr>
          <p:spPr>
            <a:xfrm>
              <a:off x="8073184" y="2595789"/>
              <a:ext cx="136858" cy="112956"/>
            </a:xfrm>
            <a:custGeom>
              <a:rect b="b" l="l" r="r" t="t"/>
              <a:pathLst>
                <a:path extrusionOk="0" h="3549" w="430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85"/>
            <p:cNvSpPr/>
            <p:nvPr/>
          </p:nvSpPr>
          <p:spPr>
            <a:xfrm>
              <a:off x="8085310" y="2415041"/>
              <a:ext cx="112956" cy="169036"/>
            </a:xfrm>
            <a:custGeom>
              <a:rect b="b" l="l" r="r" t="t"/>
              <a:pathLst>
                <a:path extrusionOk="0" h="5311" w="3549">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85"/>
            <p:cNvSpPr/>
            <p:nvPr/>
          </p:nvSpPr>
          <p:spPr>
            <a:xfrm>
              <a:off x="8108449"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85"/>
            <p:cNvSpPr/>
            <p:nvPr/>
          </p:nvSpPr>
          <p:spPr>
            <a:xfrm>
              <a:off x="8165293"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85"/>
            <p:cNvSpPr/>
            <p:nvPr/>
          </p:nvSpPr>
          <p:spPr>
            <a:xfrm>
              <a:off x="8238432" y="2635956"/>
              <a:ext cx="45481" cy="15946"/>
            </a:xfrm>
            <a:custGeom>
              <a:rect b="b" l="l" r="r" t="t"/>
              <a:pathLst>
                <a:path extrusionOk="0" h="501" w="1429">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85"/>
            <p:cNvSpPr/>
            <p:nvPr/>
          </p:nvSpPr>
          <p:spPr>
            <a:xfrm>
              <a:off x="8198998" y="2607534"/>
              <a:ext cx="123968" cy="169036"/>
            </a:xfrm>
            <a:custGeom>
              <a:rect b="b" l="l" r="r" t="t"/>
              <a:pathLst>
                <a:path extrusionOk="0" h="5311" w="3895">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85"/>
            <p:cNvSpPr/>
            <p:nvPr/>
          </p:nvSpPr>
          <p:spPr>
            <a:xfrm>
              <a:off x="8222137"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85"/>
            <p:cNvSpPr/>
            <p:nvPr/>
          </p:nvSpPr>
          <p:spPr>
            <a:xfrm>
              <a:off x="8289579" y="2743946"/>
              <a:ext cx="10630" cy="33005"/>
            </a:xfrm>
            <a:custGeom>
              <a:rect b="b" l="l" r="r" t="t"/>
              <a:pathLst>
                <a:path extrusionOk="0" h="1037" w="334">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3" name="Google Shape;12653;p85"/>
          <p:cNvGrpSpPr/>
          <p:nvPr/>
        </p:nvGrpSpPr>
        <p:grpSpPr>
          <a:xfrm>
            <a:off x="7529411" y="2414659"/>
            <a:ext cx="355863" cy="362292"/>
            <a:chOff x="7529411" y="2414659"/>
            <a:chExt cx="355863" cy="362292"/>
          </a:xfrm>
        </p:grpSpPr>
        <p:sp>
          <p:nvSpPr>
            <p:cNvPr id="12654" name="Google Shape;12654;p85"/>
            <p:cNvSpPr/>
            <p:nvPr/>
          </p:nvSpPr>
          <p:spPr>
            <a:xfrm>
              <a:off x="7687816" y="2443081"/>
              <a:ext cx="45481" cy="15946"/>
            </a:xfrm>
            <a:custGeom>
              <a:rect b="b" l="l" r="r" t="t"/>
              <a:pathLst>
                <a:path extrusionOk="0" h="501" w="1429">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85"/>
            <p:cNvSpPr/>
            <p:nvPr/>
          </p:nvSpPr>
          <p:spPr>
            <a:xfrm>
              <a:off x="7648764" y="2414659"/>
              <a:ext cx="123204" cy="168654"/>
            </a:xfrm>
            <a:custGeom>
              <a:rect b="b" l="l" r="r" t="t"/>
              <a:pathLst>
                <a:path extrusionOk="0" h="5299" w="3871">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85"/>
            <p:cNvSpPr/>
            <p:nvPr/>
          </p:nvSpPr>
          <p:spPr>
            <a:xfrm>
              <a:off x="7670757" y="2551072"/>
              <a:ext cx="10248" cy="33005"/>
            </a:xfrm>
            <a:custGeom>
              <a:rect b="b" l="l" r="r" t="t"/>
              <a:pathLst>
                <a:path extrusionOk="0" h="1037" w="322">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85"/>
            <p:cNvSpPr/>
            <p:nvPr/>
          </p:nvSpPr>
          <p:spPr>
            <a:xfrm>
              <a:off x="7738963" y="2551072"/>
              <a:ext cx="10280" cy="33005"/>
            </a:xfrm>
            <a:custGeom>
              <a:rect b="b" l="l" r="r" t="t"/>
              <a:pathLst>
                <a:path extrusionOk="0" h="1037" w="323">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85"/>
            <p:cNvSpPr/>
            <p:nvPr/>
          </p:nvSpPr>
          <p:spPr>
            <a:xfrm>
              <a:off x="7568432" y="2635956"/>
              <a:ext cx="45513" cy="15946"/>
            </a:xfrm>
            <a:custGeom>
              <a:rect b="b" l="l" r="r" t="t"/>
              <a:pathLst>
                <a:path extrusionOk="0" h="501" w="143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85"/>
            <p:cNvSpPr/>
            <p:nvPr/>
          </p:nvSpPr>
          <p:spPr>
            <a:xfrm>
              <a:off x="7529411" y="2607916"/>
              <a:ext cx="123172" cy="168654"/>
            </a:xfrm>
            <a:custGeom>
              <a:rect b="b" l="l" r="r" t="t"/>
              <a:pathLst>
                <a:path extrusionOk="0" h="5299" w="387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85"/>
            <p:cNvSpPr/>
            <p:nvPr/>
          </p:nvSpPr>
          <p:spPr>
            <a:xfrm>
              <a:off x="7551754" y="2743946"/>
              <a:ext cx="10280" cy="33005"/>
            </a:xfrm>
            <a:custGeom>
              <a:rect b="b" l="l" r="r" t="t"/>
              <a:pathLst>
                <a:path extrusionOk="0" h="1037" w="323">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85"/>
            <p:cNvSpPr/>
            <p:nvPr/>
          </p:nvSpPr>
          <p:spPr>
            <a:xfrm>
              <a:off x="7619610"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85"/>
            <p:cNvSpPr/>
            <p:nvPr/>
          </p:nvSpPr>
          <p:spPr>
            <a:xfrm>
              <a:off x="7773464" y="2584427"/>
              <a:ext cx="111810" cy="192525"/>
            </a:xfrm>
            <a:custGeom>
              <a:rect b="b" l="l" r="r" t="t"/>
              <a:pathLst>
                <a:path extrusionOk="0" h="6049" w="3513">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85"/>
            <p:cNvSpPr/>
            <p:nvPr/>
          </p:nvSpPr>
          <p:spPr>
            <a:xfrm>
              <a:off x="7795043" y="2750789"/>
              <a:ext cx="11012" cy="26162"/>
            </a:xfrm>
            <a:custGeom>
              <a:rect b="b" l="l" r="r" t="t"/>
              <a:pathLst>
                <a:path extrusionOk="0" h="822" w="346">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85"/>
            <p:cNvSpPr/>
            <p:nvPr/>
          </p:nvSpPr>
          <p:spPr>
            <a:xfrm>
              <a:off x="7851887" y="2750789"/>
              <a:ext cx="10662" cy="26162"/>
            </a:xfrm>
            <a:custGeom>
              <a:rect b="b" l="l" r="r" t="t"/>
              <a:pathLst>
                <a:path extrusionOk="0" h="822" w="335">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85"/>
            <p:cNvSpPr/>
            <p:nvPr/>
          </p:nvSpPr>
          <p:spPr>
            <a:xfrm>
              <a:off x="7641189" y="2595789"/>
              <a:ext cx="136826" cy="113147"/>
            </a:xfrm>
            <a:custGeom>
              <a:rect b="b" l="l" r="r" t="t"/>
              <a:pathLst>
                <a:path extrusionOk="0" h="3555" w="4299">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6" name="Google Shape;12666;p85"/>
          <p:cNvGrpSpPr/>
          <p:nvPr/>
        </p:nvGrpSpPr>
        <p:grpSpPr>
          <a:xfrm>
            <a:off x="5733194" y="2431718"/>
            <a:ext cx="446826" cy="327059"/>
            <a:chOff x="5733194" y="2431718"/>
            <a:chExt cx="446826" cy="327059"/>
          </a:xfrm>
        </p:grpSpPr>
        <p:sp>
          <p:nvSpPr>
            <p:cNvPr id="12667" name="Google Shape;12667;p85"/>
            <p:cNvSpPr/>
            <p:nvPr/>
          </p:nvSpPr>
          <p:spPr>
            <a:xfrm>
              <a:off x="6032946" y="2474145"/>
              <a:ext cx="56112" cy="20115"/>
            </a:xfrm>
            <a:custGeom>
              <a:rect b="b" l="l" r="r" t="t"/>
              <a:pathLst>
                <a:path extrusionOk="0" h="632" w="1763">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85"/>
            <p:cNvSpPr/>
            <p:nvPr/>
          </p:nvSpPr>
          <p:spPr>
            <a:xfrm>
              <a:off x="5733194" y="2431718"/>
              <a:ext cx="446826" cy="327059"/>
            </a:xfrm>
            <a:custGeom>
              <a:rect b="b" l="l" r="r" t="t"/>
              <a:pathLst>
                <a:path extrusionOk="0" h="10276" w="14039">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85"/>
            <p:cNvSpPr/>
            <p:nvPr/>
          </p:nvSpPr>
          <p:spPr>
            <a:xfrm>
              <a:off x="6019323" y="2641653"/>
              <a:ext cx="13272" cy="13272"/>
            </a:xfrm>
            <a:custGeom>
              <a:rect b="b" l="l" r="r" t="t"/>
              <a:pathLst>
                <a:path extrusionOk="0" h="417" w="417">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0" name="Google Shape;12670;p85"/>
          <p:cNvGrpSpPr/>
          <p:nvPr/>
        </p:nvGrpSpPr>
        <p:grpSpPr>
          <a:xfrm>
            <a:off x="4876780" y="2418064"/>
            <a:ext cx="407774" cy="356627"/>
            <a:chOff x="4876780" y="2418064"/>
            <a:chExt cx="407774" cy="356627"/>
          </a:xfrm>
        </p:grpSpPr>
        <p:sp>
          <p:nvSpPr>
            <p:cNvPr id="12671" name="Google Shape;12671;p85"/>
            <p:cNvSpPr/>
            <p:nvPr/>
          </p:nvSpPr>
          <p:spPr>
            <a:xfrm>
              <a:off x="4876780" y="2455589"/>
              <a:ext cx="407774" cy="319103"/>
            </a:xfrm>
            <a:custGeom>
              <a:rect b="b" l="l" r="r" t="t"/>
              <a:pathLst>
                <a:path extrusionOk="0" h="10026" w="12812">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85"/>
            <p:cNvSpPr/>
            <p:nvPr/>
          </p:nvSpPr>
          <p:spPr>
            <a:xfrm>
              <a:off x="5017012" y="2666287"/>
              <a:ext cx="25016" cy="12158"/>
            </a:xfrm>
            <a:custGeom>
              <a:rect b="b" l="l" r="r" t="t"/>
              <a:pathLst>
                <a:path extrusionOk="0" h="382" w="786">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85"/>
            <p:cNvSpPr/>
            <p:nvPr/>
          </p:nvSpPr>
          <p:spPr>
            <a:xfrm>
              <a:off x="5068159" y="2418064"/>
              <a:ext cx="203155" cy="198222"/>
            </a:xfrm>
            <a:custGeom>
              <a:rect b="b" l="l" r="r" t="t"/>
              <a:pathLst>
                <a:path extrusionOk="0" h="6228" w="6383">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85"/>
            <p:cNvSpPr/>
            <p:nvPr/>
          </p:nvSpPr>
          <p:spPr>
            <a:xfrm>
              <a:off x="5106415" y="2456353"/>
              <a:ext cx="31509" cy="12158"/>
            </a:xfrm>
            <a:custGeom>
              <a:rect b="b" l="l" r="r" t="t"/>
              <a:pathLst>
                <a:path extrusionOk="0" h="382" w="99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85"/>
            <p:cNvSpPr/>
            <p:nvPr/>
          </p:nvSpPr>
          <p:spPr>
            <a:xfrm>
              <a:off x="5151133" y="2456353"/>
              <a:ext cx="82274" cy="12158"/>
            </a:xfrm>
            <a:custGeom>
              <a:rect b="b" l="l" r="r" t="t"/>
              <a:pathLst>
                <a:path extrusionOk="0" h="382" w="2585">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85"/>
            <p:cNvSpPr/>
            <p:nvPr/>
          </p:nvSpPr>
          <p:spPr>
            <a:xfrm>
              <a:off x="5106415" y="2488180"/>
              <a:ext cx="126992" cy="12158"/>
            </a:xfrm>
            <a:custGeom>
              <a:rect b="b" l="l" r="r" t="t"/>
              <a:pathLst>
                <a:path extrusionOk="0" h="382" w="399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85"/>
            <p:cNvSpPr/>
            <p:nvPr/>
          </p:nvSpPr>
          <p:spPr>
            <a:xfrm>
              <a:off x="5106415" y="2519626"/>
              <a:ext cx="82656" cy="12540"/>
            </a:xfrm>
            <a:custGeom>
              <a:rect b="b" l="l" r="r" t="t"/>
              <a:pathLst>
                <a:path extrusionOk="0" h="394" w="2597">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85"/>
            <p:cNvSpPr/>
            <p:nvPr/>
          </p:nvSpPr>
          <p:spPr>
            <a:xfrm>
              <a:off x="5202312" y="2519626"/>
              <a:ext cx="31095" cy="12540"/>
            </a:xfrm>
            <a:custGeom>
              <a:rect b="b" l="l" r="r" t="t"/>
              <a:pathLst>
                <a:path extrusionOk="0" h="394" w="977">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9" name="Google Shape;12679;p85"/>
          <p:cNvGrpSpPr/>
          <p:nvPr/>
        </p:nvGrpSpPr>
        <p:grpSpPr>
          <a:xfrm>
            <a:off x="7070872" y="2410871"/>
            <a:ext cx="398321" cy="371013"/>
            <a:chOff x="7070872" y="2410871"/>
            <a:chExt cx="398321" cy="371013"/>
          </a:xfrm>
        </p:grpSpPr>
        <p:sp>
          <p:nvSpPr>
            <p:cNvPr id="12680" name="Google Shape;12680;p85"/>
            <p:cNvSpPr/>
            <p:nvPr/>
          </p:nvSpPr>
          <p:spPr>
            <a:xfrm>
              <a:off x="7204643" y="2603364"/>
              <a:ext cx="123586" cy="107641"/>
            </a:xfrm>
            <a:custGeom>
              <a:rect b="b" l="l" r="r" t="t"/>
              <a:pathLst>
                <a:path extrusionOk="0" h="3382" w="3883">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85"/>
            <p:cNvSpPr/>
            <p:nvPr/>
          </p:nvSpPr>
          <p:spPr>
            <a:xfrm>
              <a:off x="7203147" y="2410871"/>
              <a:ext cx="133421" cy="178902"/>
            </a:xfrm>
            <a:custGeom>
              <a:rect b="b" l="l" r="r" t="t"/>
              <a:pathLst>
                <a:path extrusionOk="0" h="5621" w="4192">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85"/>
            <p:cNvSpPr/>
            <p:nvPr/>
          </p:nvSpPr>
          <p:spPr>
            <a:xfrm>
              <a:off x="7334245"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85"/>
            <p:cNvSpPr/>
            <p:nvPr/>
          </p:nvSpPr>
          <p:spPr>
            <a:xfrm>
              <a:off x="7070872"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84" name="Google Shape;12684;p85"/>
          <p:cNvSpPr/>
          <p:nvPr/>
        </p:nvSpPr>
        <p:spPr>
          <a:xfrm>
            <a:off x="6238328" y="2433596"/>
            <a:ext cx="316461" cy="324036"/>
          </a:xfrm>
          <a:custGeom>
            <a:rect b="b" l="l" r="r" t="t"/>
            <a:pathLst>
              <a:path extrusionOk="0" h="10181" w="9943">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85" name="Google Shape;12685;p85"/>
          <p:cNvGrpSpPr/>
          <p:nvPr/>
        </p:nvGrpSpPr>
        <p:grpSpPr>
          <a:xfrm>
            <a:off x="5318259" y="2982111"/>
            <a:ext cx="371013" cy="220787"/>
            <a:chOff x="5318259" y="2982111"/>
            <a:chExt cx="371013" cy="220787"/>
          </a:xfrm>
        </p:grpSpPr>
        <p:sp>
          <p:nvSpPr>
            <p:cNvPr id="12686" name="Google Shape;12686;p85"/>
            <p:cNvSpPr/>
            <p:nvPr/>
          </p:nvSpPr>
          <p:spPr>
            <a:xfrm>
              <a:off x="5364123" y="3021546"/>
              <a:ext cx="58372" cy="18396"/>
            </a:xfrm>
            <a:custGeom>
              <a:rect b="b" l="l" r="r" t="t"/>
              <a:pathLst>
                <a:path extrusionOk="0" h="578" w="1834">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85"/>
            <p:cNvSpPr/>
            <p:nvPr/>
          </p:nvSpPr>
          <p:spPr>
            <a:xfrm>
              <a:off x="5346681" y="3151338"/>
              <a:ext cx="11012" cy="39052"/>
            </a:xfrm>
            <a:custGeom>
              <a:rect b="b" l="l" r="r" t="t"/>
              <a:pathLst>
                <a:path extrusionOk="0" h="1227" w="346">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85"/>
            <p:cNvSpPr/>
            <p:nvPr/>
          </p:nvSpPr>
          <p:spPr>
            <a:xfrm>
              <a:off x="5318259" y="2988763"/>
              <a:ext cx="149717" cy="202773"/>
            </a:xfrm>
            <a:custGeom>
              <a:rect b="b" l="l" r="r" t="t"/>
              <a:pathLst>
                <a:path extrusionOk="0" h="6371" w="4704">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85"/>
            <p:cNvSpPr/>
            <p:nvPr/>
          </p:nvSpPr>
          <p:spPr>
            <a:xfrm>
              <a:off x="5548658" y="2982111"/>
              <a:ext cx="140614" cy="208279"/>
            </a:xfrm>
            <a:custGeom>
              <a:rect b="b" l="l" r="r" t="t"/>
              <a:pathLst>
                <a:path extrusionOk="0" h="6544" w="4418">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85"/>
            <p:cNvSpPr/>
            <p:nvPr/>
          </p:nvSpPr>
          <p:spPr>
            <a:xfrm>
              <a:off x="5655153" y="3157004"/>
              <a:ext cx="10630" cy="33387"/>
            </a:xfrm>
            <a:custGeom>
              <a:rect b="b" l="l" r="r" t="t"/>
              <a:pathLst>
                <a:path extrusionOk="0" h="1049" w="334">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85"/>
            <p:cNvSpPr/>
            <p:nvPr/>
          </p:nvSpPr>
          <p:spPr>
            <a:xfrm>
              <a:off x="5497893" y="3174445"/>
              <a:ext cx="11012" cy="10248"/>
            </a:xfrm>
            <a:custGeom>
              <a:rect b="b" l="l" r="r" t="t"/>
              <a:pathLst>
                <a:path extrusionOk="0" h="322" w="346">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85"/>
            <p:cNvSpPr/>
            <p:nvPr/>
          </p:nvSpPr>
          <p:spPr>
            <a:xfrm>
              <a:off x="5410718" y="3156972"/>
              <a:ext cx="74699" cy="45927"/>
            </a:xfrm>
            <a:custGeom>
              <a:rect b="b" l="l" r="r" t="t"/>
              <a:pathLst>
                <a:path extrusionOk="0" h="1443" w="2347">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85"/>
            <p:cNvSpPr/>
            <p:nvPr/>
          </p:nvSpPr>
          <p:spPr>
            <a:xfrm>
              <a:off x="5521382" y="3156590"/>
              <a:ext cx="75049" cy="45163"/>
            </a:xfrm>
            <a:custGeom>
              <a:rect b="b" l="l" r="r" t="t"/>
              <a:pathLst>
                <a:path extrusionOk="0" h="1419" w="2358">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4" name="Google Shape;12694;p85"/>
          <p:cNvGrpSpPr/>
          <p:nvPr/>
        </p:nvGrpSpPr>
        <p:grpSpPr>
          <a:xfrm>
            <a:off x="7073928" y="2905757"/>
            <a:ext cx="371395" cy="371809"/>
            <a:chOff x="7073928" y="2905757"/>
            <a:chExt cx="371395" cy="371809"/>
          </a:xfrm>
        </p:grpSpPr>
        <p:sp>
          <p:nvSpPr>
            <p:cNvPr id="12695" name="Google Shape;12695;p85"/>
            <p:cNvSpPr/>
            <p:nvPr/>
          </p:nvSpPr>
          <p:spPr>
            <a:xfrm>
              <a:off x="7073928" y="2905757"/>
              <a:ext cx="371395" cy="371809"/>
            </a:xfrm>
            <a:custGeom>
              <a:rect b="b" l="l" r="r" t="t"/>
              <a:pathLst>
                <a:path extrusionOk="0" h="11682" w="11669">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85"/>
            <p:cNvSpPr/>
            <p:nvPr/>
          </p:nvSpPr>
          <p:spPr>
            <a:xfrm>
              <a:off x="7281188" y="3188513"/>
              <a:ext cx="65596" cy="48473"/>
            </a:xfrm>
            <a:custGeom>
              <a:rect b="b" l="l" r="r" t="t"/>
              <a:pathLst>
                <a:path extrusionOk="0" h="1523" w="2061">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85"/>
            <p:cNvSpPr/>
            <p:nvPr/>
          </p:nvSpPr>
          <p:spPr>
            <a:xfrm>
              <a:off x="7252034" y="3168080"/>
              <a:ext cx="24634" cy="19287"/>
            </a:xfrm>
            <a:custGeom>
              <a:rect b="b" l="l" r="r" t="t"/>
              <a:pathLst>
                <a:path extrusionOk="0" h="606" w="774">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8" name="Google Shape;12698;p85"/>
          <p:cNvGrpSpPr/>
          <p:nvPr/>
        </p:nvGrpSpPr>
        <p:grpSpPr>
          <a:xfrm>
            <a:off x="6188327" y="2955408"/>
            <a:ext cx="371395" cy="272857"/>
            <a:chOff x="6188327" y="2955408"/>
            <a:chExt cx="371395" cy="272857"/>
          </a:xfrm>
        </p:grpSpPr>
        <p:sp>
          <p:nvSpPr>
            <p:cNvPr id="12699" name="Google Shape;12699;p85"/>
            <p:cNvSpPr/>
            <p:nvPr/>
          </p:nvSpPr>
          <p:spPr>
            <a:xfrm>
              <a:off x="6229990" y="2978897"/>
              <a:ext cx="289567" cy="197840"/>
            </a:xfrm>
            <a:custGeom>
              <a:rect b="b" l="l" r="r" t="t"/>
              <a:pathLst>
                <a:path extrusionOk="0" h="6216" w="9098">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85"/>
            <p:cNvSpPr/>
            <p:nvPr/>
          </p:nvSpPr>
          <p:spPr>
            <a:xfrm>
              <a:off x="6188327" y="2955408"/>
              <a:ext cx="371395" cy="272857"/>
            </a:xfrm>
            <a:custGeom>
              <a:rect b="b" l="l" r="r" t="t"/>
              <a:pathLst>
                <a:path extrusionOk="0" h="8573" w="11669">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1" name="Google Shape;12701;p85"/>
          <p:cNvGrpSpPr/>
          <p:nvPr/>
        </p:nvGrpSpPr>
        <p:grpSpPr>
          <a:xfrm>
            <a:off x="7521454" y="2906139"/>
            <a:ext cx="359651" cy="371013"/>
            <a:chOff x="7521454" y="2906139"/>
            <a:chExt cx="359651" cy="371013"/>
          </a:xfrm>
        </p:grpSpPr>
        <p:sp>
          <p:nvSpPr>
            <p:cNvPr id="12702" name="Google Shape;12702;p85"/>
            <p:cNvSpPr/>
            <p:nvPr/>
          </p:nvSpPr>
          <p:spPr>
            <a:xfrm>
              <a:off x="7614677" y="3138830"/>
              <a:ext cx="79983" cy="138322"/>
            </a:xfrm>
            <a:custGeom>
              <a:rect b="b" l="l" r="r" t="t"/>
              <a:pathLst>
                <a:path extrusionOk="0" h="4346" w="2513">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85"/>
            <p:cNvSpPr/>
            <p:nvPr/>
          </p:nvSpPr>
          <p:spPr>
            <a:xfrm>
              <a:off x="7707518" y="3138830"/>
              <a:ext cx="79983" cy="138322"/>
            </a:xfrm>
            <a:custGeom>
              <a:rect b="b" l="l" r="r" t="t"/>
              <a:pathLst>
                <a:path extrusionOk="0" h="4346" w="2513">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85"/>
            <p:cNvSpPr/>
            <p:nvPr/>
          </p:nvSpPr>
          <p:spPr>
            <a:xfrm>
              <a:off x="7800740" y="3138830"/>
              <a:ext cx="80364" cy="138322"/>
            </a:xfrm>
            <a:custGeom>
              <a:rect b="b" l="l" r="r" t="t"/>
              <a:pathLst>
                <a:path extrusionOk="0" h="4346" w="2525">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85"/>
            <p:cNvSpPr/>
            <p:nvPr/>
          </p:nvSpPr>
          <p:spPr>
            <a:xfrm>
              <a:off x="7521454" y="3138830"/>
              <a:ext cx="79983" cy="138322"/>
            </a:xfrm>
            <a:custGeom>
              <a:rect b="b" l="l" r="r" t="t"/>
              <a:pathLst>
                <a:path extrusionOk="0" h="4346" w="2513">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85"/>
            <p:cNvSpPr/>
            <p:nvPr/>
          </p:nvSpPr>
          <p:spPr>
            <a:xfrm>
              <a:off x="7555923" y="2906139"/>
              <a:ext cx="289949" cy="219833"/>
            </a:xfrm>
            <a:custGeom>
              <a:rect b="b" l="l" r="r" t="t"/>
              <a:pathLst>
                <a:path extrusionOk="0" h="6907" w="911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7" name="Google Shape;12707;p85"/>
          <p:cNvGrpSpPr/>
          <p:nvPr/>
        </p:nvGrpSpPr>
        <p:grpSpPr>
          <a:xfrm>
            <a:off x="5782845" y="2906521"/>
            <a:ext cx="301661" cy="371013"/>
            <a:chOff x="5782845" y="2906521"/>
            <a:chExt cx="301661" cy="371013"/>
          </a:xfrm>
        </p:grpSpPr>
        <p:sp>
          <p:nvSpPr>
            <p:cNvPr id="12708" name="Google Shape;12708;p85"/>
            <p:cNvSpPr/>
            <p:nvPr/>
          </p:nvSpPr>
          <p:spPr>
            <a:xfrm>
              <a:off x="5782845" y="3087651"/>
              <a:ext cx="301661" cy="189883"/>
            </a:xfrm>
            <a:custGeom>
              <a:rect b="b" l="l" r="r" t="t"/>
              <a:pathLst>
                <a:path extrusionOk="0" h="5966" w="9478">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85"/>
            <p:cNvSpPr/>
            <p:nvPr/>
          </p:nvSpPr>
          <p:spPr>
            <a:xfrm>
              <a:off x="5868111" y="2906521"/>
              <a:ext cx="127724" cy="172823"/>
            </a:xfrm>
            <a:custGeom>
              <a:rect b="b" l="l" r="r" t="t"/>
              <a:pathLst>
                <a:path extrusionOk="0" h="5430" w="4013">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85"/>
            <p:cNvSpPr/>
            <p:nvPr/>
          </p:nvSpPr>
          <p:spPr>
            <a:xfrm>
              <a:off x="5915088" y="3051655"/>
              <a:ext cx="34151" cy="10662"/>
            </a:xfrm>
            <a:custGeom>
              <a:rect b="b" l="l" r="r" t="t"/>
              <a:pathLst>
                <a:path extrusionOk="0" h="335" w="1073">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1" name="Google Shape;12711;p85"/>
          <p:cNvGrpSpPr/>
          <p:nvPr/>
        </p:nvGrpSpPr>
        <p:grpSpPr>
          <a:xfrm>
            <a:off x="6630539" y="2917502"/>
            <a:ext cx="371777" cy="349434"/>
            <a:chOff x="6630539" y="2917502"/>
            <a:chExt cx="371777" cy="349434"/>
          </a:xfrm>
        </p:grpSpPr>
        <p:sp>
          <p:nvSpPr>
            <p:cNvPr id="12712" name="Google Shape;12712;p85"/>
            <p:cNvSpPr/>
            <p:nvPr/>
          </p:nvSpPr>
          <p:spPr>
            <a:xfrm>
              <a:off x="6689292" y="3043093"/>
              <a:ext cx="92109" cy="30586"/>
            </a:xfrm>
            <a:custGeom>
              <a:rect b="b" l="l" r="r" t="t"/>
              <a:pathLst>
                <a:path extrusionOk="0" h="961" w="2894">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85"/>
            <p:cNvSpPr/>
            <p:nvPr/>
          </p:nvSpPr>
          <p:spPr>
            <a:xfrm>
              <a:off x="6630539" y="2993315"/>
              <a:ext cx="208852" cy="273621"/>
            </a:xfrm>
            <a:custGeom>
              <a:rect b="b" l="l" r="r" t="t"/>
              <a:pathLst>
                <a:path extrusionOk="0" h="8597" w="6562">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85"/>
            <p:cNvSpPr/>
            <p:nvPr/>
          </p:nvSpPr>
          <p:spPr>
            <a:xfrm>
              <a:off x="6665804" y="3232053"/>
              <a:ext cx="10630" cy="33737"/>
            </a:xfrm>
            <a:custGeom>
              <a:rect b="b" l="l" r="r" t="t"/>
              <a:pathLst>
                <a:path extrusionOk="0" h="1060" w="334">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85"/>
            <p:cNvSpPr/>
            <p:nvPr/>
          </p:nvSpPr>
          <p:spPr>
            <a:xfrm>
              <a:off x="6793877" y="3232053"/>
              <a:ext cx="10248" cy="33737"/>
            </a:xfrm>
            <a:custGeom>
              <a:rect b="b" l="l" r="r" t="t"/>
              <a:pathLst>
                <a:path extrusionOk="0" h="1060" w="322">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85"/>
            <p:cNvSpPr/>
            <p:nvPr/>
          </p:nvSpPr>
          <p:spPr>
            <a:xfrm>
              <a:off x="6828347" y="2952766"/>
              <a:ext cx="173969" cy="181162"/>
            </a:xfrm>
            <a:custGeom>
              <a:rect b="b" l="l" r="r" t="t"/>
              <a:pathLst>
                <a:path extrusionOk="0" h="5692" w="5466">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85"/>
            <p:cNvSpPr/>
            <p:nvPr/>
          </p:nvSpPr>
          <p:spPr>
            <a:xfrm>
              <a:off x="6898463" y="2917502"/>
              <a:ext cx="34151" cy="104999"/>
            </a:xfrm>
            <a:custGeom>
              <a:rect b="b" l="l" r="r" t="t"/>
              <a:pathLst>
                <a:path extrusionOk="0" h="3299" w="1073">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85"/>
            <p:cNvSpPr/>
            <p:nvPr/>
          </p:nvSpPr>
          <p:spPr>
            <a:xfrm>
              <a:off x="6898081" y="3028548"/>
              <a:ext cx="34151" cy="34119"/>
            </a:xfrm>
            <a:custGeom>
              <a:rect b="b" l="l" r="r" t="t"/>
              <a:pathLst>
                <a:path extrusionOk="0" h="1072" w="1073">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9" name="Google Shape;12719;p85"/>
          <p:cNvGrpSpPr/>
          <p:nvPr/>
        </p:nvGrpSpPr>
        <p:grpSpPr>
          <a:xfrm>
            <a:off x="2171474" y="3369229"/>
            <a:ext cx="408156" cy="343737"/>
            <a:chOff x="2171474" y="3369229"/>
            <a:chExt cx="408156" cy="343737"/>
          </a:xfrm>
        </p:grpSpPr>
        <p:sp>
          <p:nvSpPr>
            <p:cNvPr id="12720" name="Google Shape;12720;p85"/>
            <p:cNvSpPr/>
            <p:nvPr/>
          </p:nvSpPr>
          <p:spPr>
            <a:xfrm>
              <a:off x="2171474" y="3369229"/>
              <a:ext cx="408156" cy="343737"/>
            </a:xfrm>
            <a:custGeom>
              <a:rect b="b" l="l" r="r" t="t"/>
              <a:pathLst>
                <a:path extrusionOk="0" h="10800" w="12824">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85"/>
            <p:cNvSpPr/>
            <p:nvPr/>
          </p:nvSpPr>
          <p:spPr>
            <a:xfrm>
              <a:off x="2292737" y="3477220"/>
              <a:ext cx="164898" cy="164866"/>
            </a:xfrm>
            <a:custGeom>
              <a:rect b="b" l="l" r="r" t="t"/>
              <a:pathLst>
                <a:path extrusionOk="0" h="5180" w="5181">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85"/>
            <p:cNvSpPr/>
            <p:nvPr/>
          </p:nvSpPr>
          <p:spPr>
            <a:xfrm>
              <a:off x="2256358" y="3451503"/>
              <a:ext cx="188769" cy="177311"/>
            </a:xfrm>
            <a:custGeom>
              <a:rect b="b" l="l" r="r" t="t"/>
              <a:pathLst>
                <a:path extrusionOk="0" h="5571" w="5931">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85"/>
            <p:cNvSpPr/>
            <p:nvPr/>
          </p:nvSpPr>
          <p:spPr>
            <a:xfrm>
              <a:off x="2305245" y="3491160"/>
              <a:ext cx="189151" cy="176706"/>
            </a:xfrm>
            <a:custGeom>
              <a:rect b="b" l="l" r="r" t="t"/>
              <a:pathLst>
                <a:path extrusionOk="0" h="5552" w="5943">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4" name="Google Shape;12724;p85"/>
          <p:cNvGrpSpPr/>
          <p:nvPr/>
        </p:nvGrpSpPr>
        <p:grpSpPr>
          <a:xfrm>
            <a:off x="4891198" y="2925108"/>
            <a:ext cx="334634" cy="334634"/>
            <a:chOff x="4891198" y="2925108"/>
            <a:chExt cx="334634" cy="334634"/>
          </a:xfrm>
        </p:grpSpPr>
        <p:sp>
          <p:nvSpPr>
            <p:cNvPr id="12725" name="Google Shape;12725;p85"/>
            <p:cNvSpPr/>
            <p:nvPr/>
          </p:nvSpPr>
          <p:spPr>
            <a:xfrm>
              <a:off x="5001830" y="2925108"/>
              <a:ext cx="113338" cy="150831"/>
            </a:xfrm>
            <a:custGeom>
              <a:rect b="b" l="l" r="r" t="t"/>
              <a:pathLst>
                <a:path extrusionOk="0" h="4739" w="3561">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85"/>
            <p:cNvSpPr/>
            <p:nvPr/>
          </p:nvSpPr>
          <p:spPr>
            <a:xfrm>
              <a:off x="5102628" y="2933033"/>
              <a:ext cx="98188" cy="76991"/>
            </a:xfrm>
            <a:custGeom>
              <a:rect b="b" l="l" r="r" t="t"/>
              <a:pathLst>
                <a:path extrusionOk="0" h="2419" w="3085">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85"/>
            <p:cNvSpPr/>
            <p:nvPr/>
          </p:nvSpPr>
          <p:spPr>
            <a:xfrm>
              <a:off x="4915832" y="2932492"/>
              <a:ext cx="98920" cy="77532"/>
            </a:xfrm>
            <a:custGeom>
              <a:rect b="b" l="l" r="r" t="t"/>
              <a:pathLst>
                <a:path extrusionOk="0" h="2436" w="3108">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85"/>
            <p:cNvSpPr/>
            <p:nvPr/>
          </p:nvSpPr>
          <p:spPr>
            <a:xfrm>
              <a:off x="4915832" y="3174254"/>
              <a:ext cx="80746" cy="70689"/>
            </a:xfrm>
            <a:custGeom>
              <a:rect b="b" l="l" r="r" t="t"/>
              <a:pathLst>
                <a:path extrusionOk="0" h="2221" w="2537">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85"/>
            <p:cNvSpPr/>
            <p:nvPr/>
          </p:nvSpPr>
          <p:spPr>
            <a:xfrm>
              <a:off x="5121215" y="3173936"/>
              <a:ext cx="79601" cy="69511"/>
            </a:xfrm>
            <a:custGeom>
              <a:rect b="b" l="l" r="r" t="t"/>
              <a:pathLst>
                <a:path extrusionOk="0" h="2184" w="2501">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85"/>
            <p:cNvSpPr/>
            <p:nvPr/>
          </p:nvSpPr>
          <p:spPr>
            <a:xfrm>
              <a:off x="4891198"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85"/>
            <p:cNvSpPr/>
            <p:nvPr/>
          </p:nvSpPr>
          <p:spPr>
            <a:xfrm>
              <a:off x="5112876"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85"/>
            <p:cNvSpPr/>
            <p:nvPr/>
          </p:nvSpPr>
          <p:spPr>
            <a:xfrm>
              <a:off x="5001448" y="3108498"/>
              <a:ext cx="113338" cy="151244"/>
            </a:xfrm>
            <a:custGeom>
              <a:rect b="b" l="l" r="r" t="t"/>
              <a:pathLst>
                <a:path extrusionOk="0" h="4752" w="3561">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3" name="Google Shape;12733;p85"/>
          <p:cNvGrpSpPr/>
          <p:nvPr/>
        </p:nvGrpSpPr>
        <p:grpSpPr>
          <a:xfrm>
            <a:off x="7976174" y="2925108"/>
            <a:ext cx="334666" cy="334634"/>
            <a:chOff x="7976174" y="2925108"/>
            <a:chExt cx="334666" cy="334634"/>
          </a:xfrm>
        </p:grpSpPr>
        <p:sp>
          <p:nvSpPr>
            <p:cNvPr id="12734" name="Google Shape;12734;p85"/>
            <p:cNvSpPr/>
            <p:nvPr/>
          </p:nvSpPr>
          <p:spPr>
            <a:xfrm>
              <a:off x="8003100" y="3064545"/>
              <a:ext cx="10630" cy="14068"/>
            </a:xfrm>
            <a:custGeom>
              <a:rect b="b" l="l" r="r" t="t"/>
              <a:pathLst>
                <a:path extrusionOk="0" h="442" w="334">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85"/>
            <p:cNvSpPr/>
            <p:nvPr/>
          </p:nvSpPr>
          <p:spPr>
            <a:xfrm>
              <a:off x="8003100" y="3046371"/>
              <a:ext cx="10630" cy="14418"/>
            </a:xfrm>
            <a:custGeom>
              <a:rect b="b" l="l" r="r" t="t"/>
              <a:pathLst>
                <a:path extrusionOk="0" h="453" w="334">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85"/>
            <p:cNvSpPr/>
            <p:nvPr/>
          </p:nvSpPr>
          <p:spPr>
            <a:xfrm>
              <a:off x="8272519" y="3105093"/>
              <a:ext cx="10630" cy="14418"/>
            </a:xfrm>
            <a:custGeom>
              <a:rect b="b" l="l" r="r" t="t"/>
              <a:pathLst>
                <a:path extrusionOk="0" h="453" w="334">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85"/>
            <p:cNvSpPr/>
            <p:nvPr/>
          </p:nvSpPr>
          <p:spPr>
            <a:xfrm>
              <a:off x="8272519" y="3123266"/>
              <a:ext cx="10630" cy="14068"/>
            </a:xfrm>
            <a:custGeom>
              <a:rect b="b" l="l" r="r" t="t"/>
              <a:pathLst>
                <a:path extrusionOk="0" h="442" w="334">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85"/>
            <p:cNvSpPr/>
            <p:nvPr/>
          </p:nvSpPr>
          <p:spPr>
            <a:xfrm>
              <a:off x="7976174" y="2925108"/>
              <a:ext cx="334666" cy="334634"/>
            </a:xfrm>
            <a:custGeom>
              <a:rect b="b" l="l" r="r" t="t"/>
              <a:pathLst>
                <a:path extrusionOk="0" h="10514" w="10515">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85"/>
            <p:cNvSpPr/>
            <p:nvPr/>
          </p:nvSpPr>
          <p:spPr>
            <a:xfrm>
              <a:off x="8116024" y="3221804"/>
              <a:ext cx="14036" cy="10280"/>
            </a:xfrm>
            <a:custGeom>
              <a:rect b="b" l="l" r="r" t="t"/>
              <a:pathLst>
                <a:path extrusionOk="0" h="323" w="441">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85"/>
            <p:cNvSpPr/>
            <p:nvPr/>
          </p:nvSpPr>
          <p:spPr>
            <a:xfrm>
              <a:off x="8097818" y="3221804"/>
              <a:ext cx="14068" cy="10280"/>
            </a:xfrm>
            <a:custGeom>
              <a:rect b="b" l="l" r="r" t="t"/>
              <a:pathLst>
                <a:path extrusionOk="0" h="323" w="442">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85"/>
            <p:cNvSpPr/>
            <p:nvPr/>
          </p:nvSpPr>
          <p:spPr>
            <a:xfrm>
              <a:off x="8156190" y="2951621"/>
              <a:ext cx="14036" cy="10630"/>
            </a:xfrm>
            <a:custGeom>
              <a:rect b="b" l="l" r="r" t="t"/>
              <a:pathLst>
                <a:path extrusionOk="0" h="334" w="441">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85"/>
            <p:cNvSpPr/>
            <p:nvPr/>
          </p:nvSpPr>
          <p:spPr>
            <a:xfrm>
              <a:off x="8173982" y="2952385"/>
              <a:ext cx="14450" cy="10248"/>
            </a:xfrm>
            <a:custGeom>
              <a:rect b="b" l="l" r="r" t="t"/>
              <a:pathLst>
                <a:path extrusionOk="0" h="322" w="454">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3" name="Google Shape;12743;p85"/>
          <p:cNvGrpSpPr/>
          <p:nvPr/>
        </p:nvGrpSpPr>
        <p:grpSpPr>
          <a:xfrm>
            <a:off x="3091957" y="3374131"/>
            <a:ext cx="354717" cy="332757"/>
            <a:chOff x="3091957" y="3374131"/>
            <a:chExt cx="354717" cy="332757"/>
          </a:xfrm>
        </p:grpSpPr>
        <p:sp>
          <p:nvSpPr>
            <p:cNvPr id="12744" name="Google Shape;12744;p85"/>
            <p:cNvSpPr/>
            <p:nvPr/>
          </p:nvSpPr>
          <p:spPr>
            <a:xfrm>
              <a:off x="3091957" y="3374131"/>
              <a:ext cx="354717" cy="332757"/>
            </a:xfrm>
            <a:custGeom>
              <a:rect b="b" l="l" r="r" t="t"/>
              <a:pathLst>
                <a:path extrusionOk="0" h="10455" w="11145">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85"/>
            <p:cNvSpPr/>
            <p:nvPr/>
          </p:nvSpPr>
          <p:spPr>
            <a:xfrm>
              <a:off x="3248835" y="3434380"/>
              <a:ext cx="40580" cy="40962"/>
            </a:xfrm>
            <a:custGeom>
              <a:rect b="b" l="l" r="r" t="t"/>
              <a:pathLst>
                <a:path extrusionOk="0" h="1287" w="1275">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85"/>
            <p:cNvSpPr/>
            <p:nvPr/>
          </p:nvSpPr>
          <p:spPr>
            <a:xfrm>
              <a:off x="3183270" y="3524197"/>
              <a:ext cx="181544" cy="115629"/>
            </a:xfrm>
            <a:custGeom>
              <a:rect b="b" l="l" r="r" t="t"/>
              <a:pathLst>
                <a:path extrusionOk="0" h="3633" w="5704">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85"/>
            <p:cNvSpPr/>
            <p:nvPr/>
          </p:nvSpPr>
          <p:spPr>
            <a:xfrm>
              <a:off x="3157872" y="3516050"/>
              <a:ext cx="34915" cy="33578"/>
            </a:xfrm>
            <a:custGeom>
              <a:rect b="b" l="l" r="r" t="t"/>
              <a:pathLst>
                <a:path extrusionOk="0" h="1055" w="1097">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85"/>
            <p:cNvSpPr/>
            <p:nvPr/>
          </p:nvSpPr>
          <p:spPr>
            <a:xfrm>
              <a:off x="3351892" y="3605485"/>
              <a:ext cx="35297" cy="33578"/>
            </a:xfrm>
            <a:custGeom>
              <a:rect b="b" l="l" r="r" t="t"/>
              <a:pathLst>
                <a:path extrusionOk="0" h="1055" w="1109">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85"/>
            <p:cNvSpPr/>
            <p:nvPr/>
          </p:nvSpPr>
          <p:spPr>
            <a:xfrm>
              <a:off x="3254882" y="3531231"/>
              <a:ext cx="35297" cy="33546"/>
            </a:xfrm>
            <a:custGeom>
              <a:rect b="b" l="l" r="r" t="t"/>
              <a:pathLst>
                <a:path extrusionOk="0" h="1054" w="1109">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0" name="Google Shape;12750;p85"/>
          <p:cNvGrpSpPr/>
          <p:nvPr/>
        </p:nvGrpSpPr>
        <p:grpSpPr>
          <a:xfrm>
            <a:off x="3988156" y="3380210"/>
            <a:ext cx="353954" cy="318880"/>
            <a:chOff x="3988156" y="3380210"/>
            <a:chExt cx="353954" cy="318880"/>
          </a:xfrm>
        </p:grpSpPr>
        <p:sp>
          <p:nvSpPr>
            <p:cNvPr id="12751" name="Google Shape;12751;p85"/>
            <p:cNvSpPr/>
            <p:nvPr/>
          </p:nvSpPr>
          <p:spPr>
            <a:xfrm>
              <a:off x="4134053" y="3446156"/>
              <a:ext cx="28454" cy="49269"/>
            </a:xfrm>
            <a:custGeom>
              <a:rect b="b" l="l" r="r" t="t"/>
              <a:pathLst>
                <a:path extrusionOk="0" h="1548" w="894">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85"/>
            <p:cNvSpPr/>
            <p:nvPr/>
          </p:nvSpPr>
          <p:spPr>
            <a:xfrm>
              <a:off x="4188988" y="3398001"/>
              <a:ext cx="81510" cy="81510"/>
            </a:xfrm>
            <a:custGeom>
              <a:rect b="b" l="l" r="r" t="t"/>
              <a:pathLst>
                <a:path extrusionOk="0" h="2561" w="2561">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85"/>
            <p:cNvSpPr/>
            <p:nvPr/>
          </p:nvSpPr>
          <p:spPr>
            <a:xfrm>
              <a:off x="4090863" y="3380210"/>
              <a:ext cx="195930" cy="146311"/>
            </a:xfrm>
            <a:custGeom>
              <a:rect b="b" l="l" r="r" t="t"/>
              <a:pathLst>
                <a:path extrusionOk="0" h="4597" w="6156">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85"/>
            <p:cNvSpPr/>
            <p:nvPr/>
          </p:nvSpPr>
          <p:spPr>
            <a:xfrm>
              <a:off x="4215914" y="3415061"/>
              <a:ext cx="28072" cy="49301"/>
            </a:xfrm>
            <a:custGeom>
              <a:rect b="b" l="l" r="r" t="t"/>
              <a:pathLst>
                <a:path extrusionOk="0" h="1549" w="882">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85"/>
            <p:cNvSpPr/>
            <p:nvPr/>
          </p:nvSpPr>
          <p:spPr>
            <a:xfrm>
              <a:off x="3988156" y="3495935"/>
              <a:ext cx="353954" cy="203155"/>
            </a:xfrm>
            <a:custGeom>
              <a:rect b="b" l="l" r="r" t="t"/>
              <a:pathLst>
                <a:path extrusionOk="0" h="6383" w="11121">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6" name="Google Shape;12756;p85"/>
          <p:cNvGrpSpPr/>
          <p:nvPr/>
        </p:nvGrpSpPr>
        <p:grpSpPr>
          <a:xfrm>
            <a:off x="3541011" y="3367320"/>
            <a:ext cx="348257" cy="346188"/>
            <a:chOff x="3541011" y="3367320"/>
            <a:chExt cx="348257" cy="346188"/>
          </a:xfrm>
        </p:grpSpPr>
        <p:sp>
          <p:nvSpPr>
            <p:cNvPr id="12757" name="Google Shape;12757;p85"/>
            <p:cNvSpPr/>
            <p:nvPr/>
          </p:nvSpPr>
          <p:spPr>
            <a:xfrm>
              <a:off x="3541011" y="3367320"/>
              <a:ext cx="347906" cy="346188"/>
            </a:xfrm>
            <a:custGeom>
              <a:rect b="b" l="l" r="r" t="t"/>
              <a:pathLst>
                <a:path extrusionOk="0" h="10877" w="10931">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85"/>
            <p:cNvSpPr/>
            <p:nvPr/>
          </p:nvSpPr>
          <p:spPr>
            <a:xfrm>
              <a:off x="3658105" y="3389599"/>
              <a:ext cx="208820" cy="199431"/>
            </a:xfrm>
            <a:custGeom>
              <a:rect b="b" l="l" r="r" t="t"/>
              <a:pathLst>
                <a:path extrusionOk="0" h="6266" w="6561">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85"/>
            <p:cNvSpPr/>
            <p:nvPr/>
          </p:nvSpPr>
          <p:spPr>
            <a:xfrm>
              <a:off x="3720614" y="3426805"/>
              <a:ext cx="95164" cy="116011"/>
            </a:xfrm>
            <a:custGeom>
              <a:rect b="b" l="l" r="r" t="t"/>
              <a:pathLst>
                <a:path extrusionOk="0" h="3645" w="299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85"/>
            <p:cNvSpPr/>
            <p:nvPr/>
          </p:nvSpPr>
          <p:spPr>
            <a:xfrm>
              <a:off x="3773671" y="3496030"/>
              <a:ext cx="115597" cy="114993"/>
            </a:xfrm>
            <a:custGeom>
              <a:rect b="b" l="l" r="r" t="t"/>
              <a:pathLst>
                <a:path extrusionOk="0" h="3613" w="3632">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1" name="Google Shape;12761;p85"/>
          <p:cNvGrpSpPr/>
          <p:nvPr/>
        </p:nvGrpSpPr>
        <p:grpSpPr>
          <a:xfrm>
            <a:off x="850092" y="3352934"/>
            <a:ext cx="369517" cy="375660"/>
            <a:chOff x="850092" y="3352934"/>
            <a:chExt cx="369517" cy="375660"/>
          </a:xfrm>
        </p:grpSpPr>
        <p:sp>
          <p:nvSpPr>
            <p:cNvPr id="12762" name="Google Shape;12762;p85"/>
            <p:cNvSpPr/>
            <p:nvPr/>
          </p:nvSpPr>
          <p:spPr>
            <a:xfrm>
              <a:off x="969859" y="3475692"/>
              <a:ext cx="53088" cy="53088"/>
            </a:xfrm>
            <a:custGeom>
              <a:rect b="b" l="l" r="r" t="t"/>
              <a:pathLst>
                <a:path extrusionOk="0" h="1668" w="1668">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85"/>
            <p:cNvSpPr/>
            <p:nvPr/>
          </p:nvSpPr>
          <p:spPr>
            <a:xfrm>
              <a:off x="1046786" y="3552237"/>
              <a:ext cx="53088" cy="53088"/>
            </a:xfrm>
            <a:custGeom>
              <a:rect b="b" l="l" r="r" t="t"/>
              <a:pathLst>
                <a:path extrusionOk="0" h="1668" w="1668">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85"/>
            <p:cNvSpPr/>
            <p:nvPr/>
          </p:nvSpPr>
          <p:spPr>
            <a:xfrm>
              <a:off x="984245" y="3485272"/>
              <a:ext cx="106527" cy="104999"/>
            </a:xfrm>
            <a:custGeom>
              <a:rect b="b" l="l" r="r" t="t"/>
              <a:pathLst>
                <a:path extrusionOk="0" h="3299" w="3347">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85"/>
            <p:cNvSpPr/>
            <p:nvPr/>
          </p:nvSpPr>
          <p:spPr>
            <a:xfrm>
              <a:off x="922850" y="3428715"/>
              <a:ext cx="223620" cy="223620"/>
            </a:xfrm>
            <a:custGeom>
              <a:rect b="b" l="l" r="r" t="t"/>
              <a:pathLst>
                <a:path extrusionOk="0" h="7026" w="7026">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85"/>
            <p:cNvSpPr/>
            <p:nvPr/>
          </p:nvSpPr>
          <p:spPr>
            <a:xfrm>
              <a:off x="850092" y="3352934"/>
              <a:ext cx="369517" cy="375660"/>
            </a:xfrm>
            <a:custGeom>
              <a:rect b="b" l="l" r="r" t="t"/>
              <a:pathLst>
                <a:path extrusionOk="0" h="11803" w="1161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7" name="Google Shape;12767;p85"/>
          <p:cNvGrpSpPr/>
          <p:nvPr/>
        </p:nvGrpSpPr>
        <p:grpSpPr>
          <a:xfrm>
            <a:off x="1314678" y="3358217"/>
            <a:ext cx="334666" cy="365348"/>
            <a:chOff x="1314678" y="3358217"/>
            <a:chExt cx="334666" cy="365348"/>
          </a:xfrm>
        </p:grpSpPr>
        <p:sp>
          <p:nvSpPr>
            <p:cNvPr id="12768" name="Google Shape;12768;p85"/>
            <p:cNvSpPr/>
            <p:nvPr/>
          </p:nvSpPr>
          <p:spPr>
            <a:xfrm>
              <a:off x="1316588" y="3358217"/>
              <a:ext cx="332757" cy="365348"/>
            </a:xfrm>
            <a:custGeom>
              <a:rect b="b" l="l" r="r" t="t"/>
              <a:pathLst>
                <a:path extrusionOk="0" h="11479" w="10455">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85"/>
            <p:cNvSpPr/>
            <p:nvPr/>
          </p:nvSpPr>
          <p:spPr>
            <a:xfrm>
              <a:off x="1314678" y="3358981"/>
              <a:ext cx="79632" cy="254684"/>
            </a:xfrm>
            <a:custGeom>
              <a:rect b="b" l="l" r="r" t="t"/>
              <a:pathLst>
                <a:path extrusionOk="0" h="8002" w="2502">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85"/>
            <p:cNvSpPr/>
            <p:nvPr/>
          </p:nvSpPr>
          <p:spPr>
            <a:xfrm>
              <a:off x="1411688" y="3629546"/>
              <a:ext cx="139118" cy="10662"/>
            </a:xfrm>
            <a:custGeom>
              <a:rect b="b" l="l" r="r" t="t"/>
              <a:pathLst>
                <a:path extrusionOk="0" h="335" w="4371">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85"/>
            <p:cNvSpPr/>
            <p:nvPr/>
          </p:nvSpPr>
          <p:spPr>
            <a:xfrm>
              <a:off x="1412070" y="3652303"/>
              <a:ext cx="139118" cy="10630"/>
            </a:xfrm>
            <a:custGeom>
              <a:rect b="b" l="l" r="r" t="t"/>
              <a:pathLst>
                <a:path extrusionOk="0" h="334" w="4371">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85"/>
            <p:cNvSpPr/>
            <p:nvPr/>
          </p:nvSpPr>
          <p:spPr>
            <a:xfrm>
              <a:off x="1432153" y="3417352"/>
              <a:ext cx="83802" cy="191379"/>
            </a:xfrm>
            <a:custGeom>
              <a:rect b="b" l="l" r="r" t="t"/>
              <a:pathLst>
                <a:path extrusionOk="0" h="6013" w="2633">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3" name="Google Shape;12773;p85"/>
          <p:cNvGrpSpPr/>
          <p:nvPr/>
        </p:nvGrpSpPr>
        <p:grpSpPr>
          <a:xfrm>
            <a:off x="1748582" y="3372635"/>
            <a:ext cx="359269" cy="335780"/>
            <a:chOff x="1748582" y="3372635"/>
            <a:chExt cx="359269" cy="335780"/>
          </a:xfrm>
        </p:grpSpPr>
        <p:sp>
          <p:nvSpPr>
            <p:cNvPr id="12774" name="Google Shape;12774;p85"/>
            <p:cNvSpPr/>
            <p:nvPr/>
          </p:nvSpPr>
          <p:spPr>
            <a:xfrm>
              <a:off x="2080161" y="3535210"/>
              <a:ext cx="27690" cy="10630"/>
            </a:xfrm>
            <a:custGeom>
              <a:rect b="b" l="l" r="r" t="t"/>
              <a:pathLst>
                <a:path extrusionOk="0" h="334" w="87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75" name="Google Shape;12775;p85"/>
            <p:cNvGrpSpPr/>
            <p:nvPr/>
          </p:nvGrpSpPr>
          <p:grpSpPr>
            <a:xfrm>
              <a:off x="1748582" y="3372635"/>
              <a:ext cx="333520" cy="335780"/>
              <a:chOff x="1748582" y="3372635"/>
              <a:chExt cx="333520" cy="335780"/>
            </a:xfrm>
          </p:grpSpPr>
          <p:sp>
            <p:nvSpPr>
              <p:cNvPr id="12776" name="Google Shape;12776;p85"/>
              <p:cNvSpPr/>
              <p:nvPr/>
            </p:nvSpPr>
            <p:spPr>
              <a:xfrm>
                <a:off x="1748582" y="3372635"/>
                <a:ext cx="308504" cy="335780"/>
              </a:xfrm>
              <a:custGeom>
                <a:rect b="b" l="l" r="r" t="t"/>
                <a:pathLst>
                  <a:path extrusionOk="0" h="10550" w="9693">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85"/>
              <p:cNvSpPr/>
              <p:nvPr/>
            </p:nvSpPr>
            <p:spPr>
              <a:xfrm>
                <a:off x="2057054" y="3472000"/>
                <a:ext cx="25048" cy="22311"/>
              </a:xfrm>
              <a:custGeom>
                <a:rect b="b" l="l" r="r" t="t"/>
                <a:pathLst>
                  <a:path extrusionOk="0" h="701" w="787">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85"/>
              <p:cNvSpPr/>
              <p:nvPr/>
            </p:nvSpPr>
            <p:spPr>
              <a:xfrm>
                <a:off x="2058550" y="3586834"/>
                <a:ext cx="23552" cy="22629"/>
              </a:xfrm>
              <a:custGeom>
                <a:rect b="b" l="l" r="r" t="t"/>
                <a:pathLst>
                  <a:path extrusionOk="0" h="711" w="74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779" name="Google Shape;12779;p85"/>
          <p:cNvGrpSpPr/>
          <p:nvPr/>
        </p:nvGrpSpPr>
        <p:grpSpPr>
          <a:xfrm>
            <a:off x="2640993" y="3357835"/>
            <a:ext cx="365348" cy="364966"/>
            <a:chOff x="2640993" y="3357835"/>
            <a:chExt cx="365348" cy="364966"/>
          </a:xfrm>
        </p:grpSpPr>
        <p:sp>
          <p:nvSpPr>
            <p:cNvPr id="12780" name="Google Shape;12780;p85"/>
            <p:cNvSpPr/>
            <p:nvPr/>
          </p:nvSpPr>
          <p:spPr>
            <a:xfrm>
              <a:off x="2640993" y="3455227"/>
              <a:ext cx="365348" cy="267574"/>
            </a:xfrm>
            <a:custGeom>
              <a:rect b="b" l="l" r="r" t="t"/>
              <a:pathLst>
                <a:path extrusionOk="0" h="8407" w="11479">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85"/>
            <p:cNvSpPr/>
            <p:nvPr/>
          </p:nvSpPr>
          <p:spPr>
            <a:xfrm>
              <a:off x="2724763" y="3357835"/>
              <a:ext cx="280050" cy="136476"/>
            </a:xfrm>
            <a:custGeom>
              <a:rect b="b" l="l" r="r" t="t"/>
              <a:pathLst>
                <a:path extrusionOk="0" h="4288" w="8799">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85"/>
            <p:cNvSpPr/>
            <p:nvPr/>
          </p:nvSpPr>
          <p:spPr>
            <a:xfrm>
              <a:off x="2771359" y="3655327"/>
              <a:ext cx="10280" cy="21611"/>
            </a:xfrm>
            <a:custGeom>
              <a:rect b="b" l="l" r="r" t="t"/>
              <a:pathLst>
                <a:path extrusionOk="0" h="679" w="323">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85"/>
            <p:cNvSpPr/>
            <p:nvPr/>
          </p:nvSpPr>
          <p:spPr>
            <a:xfrm>
              <a:off x="2794084" y="3655327"/>
              <a:ext cx="10280" cy="21611"/>
            </a:xfrm>
            <a:custGeom>
              <a:rect b="b" l="l" r="r" t="t"/>
              <a:pathLst>
                <a:path extrusionOk="0" h="679" w="323">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85"/>
            <p:cNvSpPr/>
            <p:nvPr/>
          </p:nvSpPr>
          <p:spPr>
            <a:xfrm>
              <a:off x="2816840"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85"/>
            <p:cNvSpPr/>
            <p:nvPr/>
          </p:nvSpPr>
          <p:spPr>
            <a:xfrm>
              <a:off x="2839947" y="3655327"/>
              <a:ext cx="10630" cy="21611"/>
            </a:xfrm>
            <a:custGeom>
              <a:rect b="b" l="l" r="r" t="t"/>
              <a:pathLst>
                <a:path extrusionOk="0" h="679" w="334">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85"/>
            <p:cNvSpPr/>
            <p:nvPr/>
          </p:nvSpPr>
          <p:spPr>
            <a:xfrm>
              <a:off x="2862672" y="3655327"/>
              <a:ext cx="10662" cy="21611"/>
            </a:xfrm>
            <a:custGeom>
              <a:rect b="b" l="l" r="r" t="t"/>
              <a:pathLst>
                <a:path extrusionOk="0" h="679" w="335">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85"/>
            <p:cNvSpPr/>
            <p:nvPr/>
          </p:nvSpPr>
          <p:spPr>
            <a:xfrm>
              <a:off x="2885429"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85"/>
            <p:cNvSpPr/>
            <p:nvPr/>
          </p:nvSpPr>
          <p:spPr>
            <a:xfrm>
              <a:off x="2908535" y="3655327"/>
              <a:ext cx="10630" cy="21611"/>
            </a:xfrm>
            <a:custGeom>
              <a:rect b="b" l="l" r="r" t="t"/>
              <a:pathLst>
                <a:path extrusionOk="0" h="679" w="334">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85"/>
            <p:cNvSpPr/>
            <p:nvPr/>
          </p:nvSpPr>
          <p:spPr>
            <a:xfrm>
              <a:off x="2931292" y="3655327"/>
              <a:ext cx="10630" cy="21611"/>
            </a:xfrm>
            <a:custGeom>
              <a:rect b="b" l="l" r="r" t="t"/>
              <a:pathLst>
                <a:path extrusionOk="0" h="679" w="334">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0" name="Google Shape;12790;p85"/>
          <p:cNvGrpSpPr/>
          <p:nvPr/>
        </p:nvGrpSpPr>
        <p:grpSpPr>
          <a:xfrm>
            <a:off x="4886264" y="3366174"/>
            <a:ext cx="350548" cy="350198"/>
            <a:chOff x="4886264" y="3366174"/>
            <a:chExt cx="350548" cy="350198"/>
          </a:xfrm>
        </p:grpSpPr>
        <p:sp>
          <p:nvSpPr>
            <p:cNvPr id="12791" name="Google Shape;12791;p85"/>
            <p:cNvSpPr/>
            <p:nvPr/>
          </p:nvSpPr>
          <p:spPr>
            <a:xfrm>
              <a:off x="4946132" y="3426614"/>
              <a:ext cx="230431" cy="289758"/>
            </a:xfrm>
            <a:custGeom>
              <a:rect b="b" l="l" r="r" t="t"/>
              <a:pathLst>
                <a:path extrusionOk="0" h="9104" w="724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85"/>
            <p:cNvSpPr/>
            <p:nvPr/>
          </p:nvSpPr>
          <p:spPr>
            <a:xfrm>
              <a:off x="4886264" y="3536706"/>
              <a:ext cx="48919" cy="10662"/>
            </a:xfrm>
            <a:custGeom>
              <a:rect b="b" l="l" r="r" t="t"/>
              <a:pathLst>
                <a:path extrusionOk="0" h="335" w="1537">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85"/>
            <p:cNvSpPr/>
            <p:nvPr/>
          </p:nvSpPr>
          <p:spPr>
            <a:xfrm>
              <a:off x="5187894" y="3536706"/>
              <a:ext cx="48919" cy="10662"/>
            </a:xfrm>
            <a:custGeom>
              <a:rect b="b" l="l" r="r" t="t"/>
              <a:pathLst>
                <a:path extrusionOk="0" h="335" w="1537">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85"/>
            <p:cNvSpPr/>
            <p:nvPr/>
          </p:nvSpPr>
          <p:spPr>
            <a:xfrm>
              <a:off x="5056414" y="3366174"/>
              <a:ext cx="10248" cy="48919"/>
            </a:xfrm>
            <a:custGeom>
              <a:rect b="b" l="l" r="r" t="t"/>
              <a:pathLst>
                <a:path extrusionOk="0" h="1537" w="322">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85"/>
            <p:cNvSpPr/>
            <p:nvPr/>
          </p:nvSpPr>
          <p:spPr>
            <a:xfrm>
              <a:off x="4978723" y="3650744"/>
              <a:ext cx="22757" cy="29249"/>
            </a:xfrm>
            <a:custGeom>
              <a:rect b="b" l="l" r="r" t="t"/>
              <a:pathLst>
                <a:path extrusionOk="0" h="919" w="715">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85"/>
            <p:cNvSpPr/>
            <p:nvPr/>
          </p:nvSpPr>
          <p:spPr>
            <a:xfrm>
              <a:off x="5121597" y="3403380"/>
              <a:ext cx="22757" cy="29154"/>
            </a:xfrm>
            <a:custGeom>
              <a:rect b="b" l="l" r="r" t="t"/>
              <a:pathLst>
                <a:path extrusionOk="0" h="916" w="715">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85"/>
            <p:cNvSpPr/>
            <p:nvPr/>
          </p:nvSpPr>
          <p:spPr>
            <a:xfrm>
              <a:off x="4922643" y="3459842"/>
              <a:ext cx="31095" cy="21197"/>
            </a:xfrm>
            <a:custGeom>
              <a:rect b="b" l="l" r="r" t="t"/>
              <a:pathLst>
                <a:path extrusionOk="0" h="666" w="977">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85"/>
            <p:cNvSpPr/>
            <p:nvPr/>
          </p:nvSpPr>
          <p:spPr>
            <a:xfrm>
              <a:off x="5169720" y="3602334"/>
              <a:ext cx="30714" cy="21197"/>
            </a:xfrm>
            <a:custGeom>
              <a:rect b="b" l="l" r="r" t="t"/>
              <a:pathLst>
                <a:path extrusionOk="0" h="666" w="965">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85"/>
            <p:cNvSpPr/>
            <p:nvPr/>
          </p:nvSpPr>
          <p:spPr>
            <a:xfrm>
              <a:off x="5121597" y="3650744"/>
              <a:ext cx="22757" cy="29249"/>
            </a:xfrm>
            <a:custGeom>
              <a:rect b="b" l="l" r="r" t="t"/>
              <a:pathLst>
                <a:path extrusionOk="0" h="919" w="715">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85"/>
            <p:cNvSpPr/>
            <p:nvPr/>
          </p:nvSpPr>
          <p:spPr>
            <a:xfrm>
              <a:off x="4978723" y="3403380"/>
              <a:ext cx="22757" cy="29154"/>
            </a:xfrm>
            <a:custGeom>
              <a:rect b="b" l="l" r="r" t="t"/>
              <a:pathLst>
                <a:path extrusionOk="0" h="916" w="715">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85"/>
            <p:cNvSpPr/>
            <p:nvPr/>
          </p:nvSpPr>
          <p:spPr>
            <a:xfrm>
              <a:off x="5169720" y="3459842"/>
              <a:ext cx="30714" cy="21197"/>
            </a:xfrm>
            <a:custGeom>
              <a:rect b="b" l="l" r="r" t="t"/>
              <a:pathLst>
                <a:path extrusionOk="0" h="666" w="965">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85"/>
            <p:cNvSpPr/>
            <p:nvPr/>
          </p:nvSpPr>
          <p:spPr>
            <a:xfrm>
              <a:off x="4922643" y="3602334"/>
              <a:ext cx="31095" cy="21197"/>
            </a:xfrm>
            <a:custGeom>
              <a:rect b="b" l="l" r="r" t="t"/>
              <a:pathLst>
                <a:path extrusionOk="0" h="666" w="977">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85"/>
            <p:cNvSpPr/>
            <p:nvPr/>
          </p:nvSpPr>
          <p:spPr>
            <a:xfrm>
              <a:off x="5077993" y="3451758"/>
              <a:ext cx="70912" cy="62637"/>
            </a:xfrm>
            <a:custGeom>
              <a:rect b="b" l="l" r="r" t="t"/>
              <a:pathLst>
                <a:path extrusionOk="0" h="1968" w="2228">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4" name="Google Shape;12804;p85"/>
          <p:cNvGrpSpPr/>
          <p:nvPr/>
        </p:nvGrpSpPr>
        <p:grpSpPr>
          <a:xfrm>
            <a:off x="5331913" y="3413947"/>
            <a:ext cx="347143" cy="254684"/>
            <a:chOff x="5331913" y="3413947"/>
            <a:chExt cx="347143" cy="254684"/>
          </a:xfrm>
        </p:grpSpPr>
        <p:sp>
          <p:nvSpPr>
            <p:cNvPr id="12805" name="Google Shape;12805;p85"/>
            <p:cNvSpPr/>
            <p:nvPr/>
          </p:nvSpPr>
          <p:spPr>
            <a:xfrm>
              <a:off x="5597163" y="3523083"/>
              <a:ext cx="43222" cy="15564"/>
            </a:xfrm>
            <a:custGeom>
              <a:rect b="b" l="l" r="r" t="t"/>
              <a:pathLst>
                <a:path extrusionOk="0" h="489" w="1358">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85"/>
            <p:cNvSpPr/>
            <p:nvPr/>
          </p:nvSpPr>
          <p:spPr>
            <a:xfrm>
              <a:off x="5331913" y="3413947"/>
              <a:ext cx="347143" cy="253538"/>
            </a:xfrm>
            <a:custGeom>
              <a:rect b="b" l="l" r="r" t="t"/>
              <a:pathLst>
                <a:path extrusionOk="0" h="7966" w="10907">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85"/>
            <p:cNvSpPr/>
            <p:nvPr/>
          </p:nvSpPr>
          <p:spPr>
            <a:xfrm>
              <a:off x="5645669" y="3625759"/>
              <a:ext cx="10248" cy="42872"/>
            </a:xfrm>
            <a:custGeom>
              <a:rect b="b" l="l" r="r" t="t"/>
              <a:pathLst>
                <a:path extrusionOk="0" h="1347" w="322">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85"/>
            <p:cNvSpPr/>
            <p:nvPr/>
          </p:nvSpPr>
          <p:spPr>
            <a:xfrm>
              <a:off x="5462247" y="3461115"/>
              <a:ext cx="86825" cy="29759"/>
            </a:xfrm>
            <a:custGeom>
              <a:rect b="b" l="l" r="r" t="t"/>
              <a:pathLst>
                <a:path extrusionOk="0" h="935" w="2728">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85"/>
            <p:cNvSpPr/>
            <p:nvPr/>
          </p:nvSpPr>
          <p:spPr>
            <a:xfrm>
              <a:off x="5441050" y="3636389"/>
              <a:ext cx="10248" cy="32241"/>
            </a:xfrm>
            <a:custGeom>
              <a:rect b="b" l="l" r="r" t="t"/>
              <a:pathLst>
                <a:path extrusionOk="0" h="1013" w="322">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85"/>
            <p:cNvSpPr/>
            <p:nvPr/>
          </p:nvSpPr>
          <p:spPr>
            <a:xfrm>
              <a:off x="5559257" y="3636389"/>
              <a:ext cx="10662" cy="32241"/>
            </a:xfrm>
            <a:custGeom>
              <a:rect b="b" l="l" r="r" t="t"/>
              <a:pathLst>
                <a:path extrusionOk="0" h="1013" w="335">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1" name="Google Shape;12811;p85"/>
          <p:cNvGrpSpPr/>
          <p:nvPr/>
        </p:nvGrpSpPr>
        <p:grpSpPr>
          <a:xfrm>
            <a:off x="5776798" y="3409778"/>
            <a:ext cx="346379" cy="264518"/>
            <a:chOff x="5776798" y="3409778"/>
            <a:chExt cx="346379" cy="264518"/>
          </a:xfrm>
        </p:grpSpPr>
        <p:sp>
          <p:nvSpPr>
            <p:cNvPr id="12812" name="Google Shape;12812;p85"/>
            <p:cNvSpPr/>
            <p:nvPr/>
          </p:nvSpPr>
          <p:spPr>
            <a:xfrm>
              <a:off x="5890104" y="3642055"/>
              <a:ext cx="10248" cy="32241"/>
            </a:xfrm>
            <a:custGeom>
              <a:rect b="b" l="l" r="r" t="t"/>
              <a:pathLst>
                <a:path extrusionOk="0" h="1013" w="322">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85"/>
            <p:cNvSpPr/>
            <p:nvPr/>
          </p:nvSpPr>
          <p:spPr>
            <a:xfrm>
              <a:off x="5998094" y="3642055"/>
              <a:ext cx="10248" cy="32241"/>
            </a:xfrm>
            <a:custGeom>
              <a:rect b="b" l="l" r="r" t="t"/>
              <a:pathLst>
                <a:path extrusionOk="0" h="1013" w="322">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85"/>
            <p:cNvSpPr/>
            <p:nvPr/>
          </p:nvSpPr>
          <p:spPr>
            <a:xfrm>
              <a:off x="5814673" y="3528367"/>
              <a:ext cx="43222" cy="15564"/>
            </a:xfrm>
            <a:custGeom>
              <a:rect b="b" l="l" r="r" t="t"/>
              <a:pathLst>
                <a:path extrusionOk="0" h="489" w="1358">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85"/>
            <p:cNvSpPr/>
            <p:nvPr/>
          </p:nvSpPr>
          <p:spPr>
            <a:xfrm>
              <a:off x="5797995" y="3631074"/>
              <a:ext cx="10662" cy="42458"/>
            </a:xfrm>
            <a:custGeom>
              <a:rect b="b" l="l" r="r" t="t"/>
              <a:pathLst>
                <a:path extrusionOk="0" h="1334" w="335">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85"/>
            <p:cNvSpPr/>
            <p:nvPr/>
          </p:nvSpPr>
          <p:spPr>
            <a:xfrm>
              <a:off x="5776798" y="3409778"/>
              <a:ext cx="346379" cy="264136"/>
            </a:xfrm>
            <a:custGeom>
              <a:rect b="b" l="l" r="r" t="t"/>
              <a:pathLst>
                <a:path extrusionOk="0" h="8299" w="10883">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85"/>
            <p:cNvSpPr/>
            <p:nvPr/>
          </p:nvSpPr>
          <p:spPr>
            <a:xfrm>
              <a:off x="6089408" y="3637503"/>
              <a:ext cx="10662" cy="36029"/>
            </a:xfrm>
            <a:custGeom>
              <a:rect b="b" l="l" r="r" t="t"/>
              <a:pathLst>
                <a:path extrusionOk="0" h="1132" w="335">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8" name="Google Shape;12818;p85"/>
          <p:cNvGrpSpPr/>
          <p:nvPr/>
        </p:nvGrpSpPr>
        <p:grpSpPr>
          <a:xfrm>
            <a:off x="7108015" y="3396505"/>
            <a:ext cx="344883" cy="290299"/>
            <a:chOff x="7108015" y="3396505"/>
            <a:chExt cx="344883" cy="290299"/>
          </a:xfrm>
        </p:grpSpPr>
        <p:sp>
          <p:nvSpPr>
            <p:cNvPr id="12819" name="Google Shape;12819;p85"/>
            <p:cNvSpPr/>
            <p:nvPr/>
          </p:nvSpPr>
          <p:spPr>
            <a:xfrm>
              <a:off x="7108015" y="3396505"/>
              <a:ext cx="344883" cy="290299"/>
            </a:xfrm>
            <a:custGeom>
              <a:rect b="b" l="l" r="r" t="t"/>
              <a:pathLst>
                <a:path extrusionOk="0" h="9121" w="10836">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85"/>
            <p:cNvSpPr/>
            <p:nvPr/>
          </p:nvSpPr>
          <p:spPr>
            <a:xfrm>
              <a:off x="7211104" y="3487819"/>
              <a:ext cx="139468" cy="139500"/>
            </a:xfrm>
            <a:custGeom>
              <a:rect b="b" l="l" r="r" t="t"/>
              <a:pathLst>
                <a:path extrusionOk="0" h="4383" w="4382">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85"/>
            <p:cNvSpPr/>
            <p:nvPr/>
          </p:nvSpPr>
          <p:spPr>
            <a:xfrm>
              <a:off x="7180009" y="3466271"/>
              <a:ext cx="159201" cy="149685"/>
            </a:xfrm>
            <a:custGeom>
              <a:rect b="b" l="l" r="r" t="t"/>
              <a:pathLst>
                <a:path extrusionOk="0" h="4703" w="5002">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85"/>
            <p:cNvSpPr/>
            <p:nvPr/>
          </p:nvSpPr>
          <p:spPr>
            <a:xfrm>
              <a:off x="7222085" y="3499690"/>
              <a:ext cx="158819" cy="148825"/>
            </a:xfrm>
            <a:custGeom>
              <a:rect b="b" l="l" r="r" t="t"/>
              <a:pathLst>
                <a:path extrusionOk="0" h="4676" w="499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3" name="Google Shape;12823;p85"/>
          <p:cNvGrpSpPr/>
          <p:nvPr/>
        </p:nvGrpSpPr>
        <p:grpSpPr>
          <a:xfrm>
            <a:off x="7551754" y="3390808"/>
            <a:ext cx="344883" cy="301311"/>
            <a:chOff x="7551754" y="3390808"/>
            <a:chExt cx="344883" cy="301311"/>
          </a:xfrm>
        </p:grpSpPr>
        <p:sp>
          <p:nvSpPr>
            <p:cNvPr id="12824" name="Google Shape;12824;p85"/>
            <p:cNvSpPr/>
            <p:nvPr/>
          </p:nvSpPr>
          <p:spPr>
            <a:xfrm>
              <a:off x="7551754" y="3390808"/>
              <a:ext cx="344883" cy="301311"/>
            </a:xfrm>
            <a:custGeom>
              <a:rect b="b" l="l" r="r" t="t"/>
              <a:pathLst>
                <a:path extrusionOk="0" h="9467" w="10836">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85"/>
            <p:cNvSpPr/>
            <p:nvPr/>
          </p:nvSpPr>
          <p:spPr>
            <a:xfrm>
              <a:off x="7584345" y="3509811"/>
              <a:ext cx="117889" cy="150098"/>
            </a:xfrm>
            <a:custGeom>
              <a:rect b="b" l="l" r="r" t="t"/>
              <a:pathLst>
                <a:path extrusionOk="0" h="4716" w="3704">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85"/>
            <p:cNvSpPr/>
            <p:nvPr/>
          </p:nvSpPr>
          <p:spPr>
            <a:xfrm>
              <a:off x="7724959" y="3509811"/>
              <a:ext cx="139468" cy="31859"/>
            </a:xfrm>
            <a:custGeom>
              <a:rect b="b" l="l" r="r" t="t"/>
              <a:pathLst>
                <a:path extrusionOk="0" h="1001" w="4382">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85"/>
            <p:cNvSpPr/>
            <p:nvPr/>
          </p:nvSpPr>
          <p:spPr>
            <a:xfrm>
              <a:off x="7724577" y="3553001"/>
              <a:ext cx="107259" cy="31477"/>
            </a:xfrm>
            <a:custGeom>
              <a:rect b="b" l="l" r="r" t="t"/>
              <a:pathLst>
                <a:path extrusionOk="0" h="989" w="337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85"/>
            <p:cNvSpPr/>
            <p:nvPr/>
          </p:nvSpPr>
          <p:spPr>
            <a:xfrm>
              <a:off x="7724577" y="3595841"/>
              <a:ext cx="64451" cy="10630"/>
            </a:xfrm>
            <a:custGeom>
              <a:rect b="b" l="l" r="r" t="t"/>
              <a:pathLst>
                <a:path extrusionOk="0" h="334" w="2025">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85"/>
            <p:cNvSpPr/>
            <p:nvPr/>
          </p:nvSpPr>
          <p:spPr>
            <a:xfrm>
              <a:off x="7799977" y="3595841"/>
              <a:ext cx="32241" cy="10630"/>
            </a:xfrm>
            <a:custGeom>
              <a:rect b="b" l="l" r="r" t="t"/>
              <a:pathLst>
                <a:path extrusionOk="0" h="334" w="1013">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85"/>
            <p:cNvSpPr/>
            <p:nvPr/>
          </p:nvSpPr>
          <p:spPr>
            <a:xfrm>
              <a:off x="7724577" y="3628051"/>
              <a:ext cx="21229" cy="10630"/>
            </a:xfrm>
            <a:custGeom>
              <a:rect b="b" l="l" r="r" t="t"/>
              <a:pathLst>
                <a:path extrusionOk="0" h="334" w="667">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85"/>
            <p:cNvSpPr/>
            <p:nvPr/>
          </p:nvSpPr>
          <p:spPr>
            <a:xfrm>
              <a:off x="7756787" y="3628051"/>
              <a:ext cx="53438" cy="10630"/>
            </a:xfrm>
            <a:custGeom>
              <a:rect b="b" l="l" r="r" t="t"/>
              <a:pathLst>
                <a:path extrusionOk="0" h="334" w="1679">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85"/>
            <p:cNvSpPr/>
            <p:nvPr/>
          </p:nvSpPr>
          <p:spPr>
            <a:xfrm>
              <a:off x="7724577" y="3650012"/>
              <a:ext cx="21229" cy="10280"/>
            </a:xfrm>
            <a:custGeom>
              <a:rect b="b" l="l" r="r" t="t"/>
              <a:pathLst>
                <a:path extrusionOk="0" h="323" w="667">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85"/>
            <p:cNvSpPr/>
            <p:nvPr/>
          </p:nvSpPr>
          <p:spPr>
            <a:xfrm>
              <a:off x="7756787" y="3650012"/>
              <a:ext cx="53438" cy="10280"/>
            </a:xfrm>
            <a:custGeom>
              <a:rect b="b" l="l" r="r" t="t"/>
              <a:pathLst>
                <a:path extrusionOk="0" h="323" w="1679">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85"/>
            <p:cNvSpPr/>
            <p:nvPr/>
          </p:nvSpPr>
          <p:spPr>
            <a:xfrm>
              <a:off x="7719262" y="3466621"/>
              <a:ext cx="10630" cy="10630"/>
            </a:xfrm>
            <a:custGeom>
              <a:rect b="b" l="l" r="r" t="t"/>
              <a:pathLst>
                <a:path extrusionOk="0" h="334" w="334">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5" name="Google Shape;12835;p85"/>
          <p:cNvGrpSpPr/>
          <p:nvPr/>
        </p:nvGrpSpPr>
        <p:grpSpPr>
          <a:xfrm>
            <a:off x="6707084" y="3387403"/>
            <a:ext cx="261145" cy="308504"/>
            <a:chOff x="6707084" y="3387403"/>
            <a:chExt cx="261145" cy="308504"/>
          </a:xfrm>
        </p:grpSpPr>
        <p:sp>
          <p:nvSpPr>
            <p:cNvPr id="12836" name="Google Shape;12836;p85"/>
            <p:cNvSpPr/>
            <p:nvPr/>
          </p:nvSpPr>
          <p:spPr>
            <a:xfrm>
              <a:off x="6726053" y="3542403"/>
              <a:ext cx="68238" cy="153504"/>
            </a:xfrm>
            <a:custGeom>
              <a:rect b="b" l="l" r="r" t="t"/>
              <a:pathLst>
                <a:path extrusionOk="0" h="4823" w="2144">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85"/>
            <p:cNvSpPr/>
            <p:nvPr/>
          </p:nvSpPr>
          <p:spPr>
            <a:xfrm>
              <a:off x="6803362" y="3542403"/>
              <a:ext cx="68238" cy="153504"/>
            </a:xfrm>
            <a:custGeom>
              <a:rect b="b" l="l" r="r" t="t"/>
              <a:pathLst>
                <a:path extrusionOk="0" h="4823" w="2144">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85"/>
            <p:cNvSpPr/>
            <p:nvPr/>
          </p:nvSpPr>
          <p:spPr>
            <a:xfrm>
              <a:off x="6880289" y="3542403"/>
              <a:ext cx="68620" cy="153504"/>
            </a:xfrm>
            <a:custGeom>
              <a:rect b="b" l="l" r="r" t="t"/>
              <a:pathLst>
                <a:path extrusionOk="0" h="4823" w="2156">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85"/>
            <p:cNvSpPr/>
            <p:nvPr/>
          </p:nvSpPr>
          <p:spPr>
            <a:xfrm>
              <a:off x="6707084" y="3387403"/>
              <a:ext cx="261145" cy="183072"/>
            </a:xfrm>
            <a:custGeom>
              <a:rect b="b" l="l" r="r" t="t"/>
              <a:pathLst>
                <a:path extrusionOk="0" h="5752" w="8205">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0" name="Google Shape;12840;p85"/>
          <p:cNvGrpSpPr/>
          <p:nvPr/>
        </p:nvGrpSpPr>
        <p:grpSpPr>
          <a:xfrm>
            <a:off x="848978" y="4297637"/>
            <a:ext cx="377824" cy="324418"/>
            <a:chOff x="848978" y="4297637"/>
            <a:chExt cx="377824" cy="324418"/>
          </a:xfrm>
        </p:grpSpPr>
        <p:sp>
          <p:nvSpPr>
            <p:cNvPr id="12841" name="Google Shape;12841;p85"/>
            <p:cNvSpPr/>
            <p:nvPr/>
          </p:nvSpPr>
          <p:spPr>
            <a:xfrm>
              <a:off x="848978" y="4297637"/>
              <a:ext cx="377824" cy="324418"/>
            </a:xfrm>
            <a:custGeom>
              <a:rect b="b" l="l" r="r" t="t"/>
              <a:pathLst>
                <a:path extrusionOk="0" h="10193" w="11871">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85"/>
            <p:cNvSpPr/>
            <p:nvPr/>
          </p:nvSpPr>
          <p:spPr>
            <a:xfrm>
              <a:off x="1002450" y="4457157"/>
              <a:ext cx="70116" cy="34533"/>
            </a:xfrm>
            <a:custGeom>
              <a:rect b="b" l="l" r="r" t="t"/>
              <a:pathLst>
                <a:path extrusionOk="0" h="1085" w="2203">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3" name="Google Shape;12843;p85"/>
          <p:cNvGrpSpPr/>
          <p:nvPr/>
        </p:nvGrpSpPr>
        <p:grpSpPr>
          <a:xfrm>
            <a:off x="1754279" y="4286593"/>
            <a:ext cx="351439" cy="345965"/>
            <a:chOff x="1754279" y="4286593"/>
            <a:chExt cx="351439" cy="345965"/>
          </a:xfrm>
        </p:grpSpPr>
        <p:sp>
          <p:nvSpPr>
            <p:cNvPr id="12844" name="Google Shape;12844;p85"/>
            <p:cNvSpPr/>
            <p:nvPr/>
          </p:nvSpPr>
          <p:spPr>
            <a:xfrm>
              <a:off x="1799379" y="4550857"/>
              <a:ext cx="28422" cy="27117"/>
            </a:xfrm>
            <a:custGeom>
              <a:rect b="b" l="l" r="r" t="t"/>
              <a:pathLst>
                <a:path extrusionOk="0" h="852" w="893">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85"/>
            <p:cNvSpPr/>
            <p:nvPr/>
          </p:nvSpPr>
          <p:spPr>
            <a:xfrm>
              <a:off x="1833084" y="4584594"/>
              <a:ext cx="27690" cy="27117"/>
            </a:xfrm>
            <a:custGeom>
              <a:rect b="b" l="l" r="r" t="t"/>
              <a:pathLst>
                <a:path extrusionOk="0" h="852" w="87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85"/>
            <p:cNvSpPr/>
            <p:nvPr/>
          </p:nvSpPr>
          <p:spPr>
            <a:xfrm>
              <a:off x="1816407" y="4567917"/>
              <a:ext cx="28072" cy="27117"/>
            </a:xfrm>
            <a:custGeom>
              <a:rect b="b" l="l" r="r" t="t"/>
              <a:pathLst>
                <a:path extrusionOk="0" h="852" w="882">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85"/>
            <p:cNvSpPr/>
            <p:nvPr/>
          </p:nvSpPr>
          <p:spPr>
            <a:xfrm>
              <a:off x="1754279" y="4286593"/>
              <a:ext cx="351439" cy="345965"/>
            </a:xfrm>
            <a:custGeom>
              <a:rect b="b" l="l" r="r" t="t"/>
              <a:pathLst>
                <a:path extrusionOk="0" h="10870" w="11042">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85"/>
            <p:cNvSpPr/>
            <p:nvPr/>
          </p:nvSpPr>
          <p:spPr>
            <a:xfrm>
              <a:off x="1951705" y="4367117"/>
              <a:ext cx="86062" cy="65437"/>
            </a:xfrm>
            <a:custGeom>
              <a:rect b="b" l="l" r="r" t="t"/>
              <a:pathLst>
                <a:path extrusionOk="0" h="2056" w="2704">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9" name="Google Shape;12849;p85"/>
          <p:cNvGrpSpPr/>
          <p:nvPr/>
        </p:nvGrpSpPr>
        <p:grpSpPr>
          <a:xfrm>
            <a:off x="3996113" y="4291176"/>
            <a:ext cx="336512" cy="335048"/>
            <a:chOff x="3996113" y="4291176"/>
            <a:chExt cx="336512" cy="335048"/>
          </a:xfrm>
        </p:grpSpPr>
        <p:sp>
          <p:nvSpPr>
            <p:cNvPr id="12850" name="Google Shape;12850;p85"/>
            <p:cNvSpPr/>
            <p:nvPr/>
          </p:nvSpPr>
          <p:spPr>
            <a:xfrm>
              <a:off x="4082143" y="4323386"/>
              <a:ext cx="111810" cy="219833"/>
            </a:xfrm>
            <a:custGeom>
              <a:rect b="b" l="l" r="r" t="t"/>
              <a:pathLst>
                <a:path extrusionOk="0" h="6907" w="3513">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85"/>
            <p:cNvSpPr/>
            <p:nvPr/>
          </p:nvSpPr>
          <p:spPr>
            <a:xfrm>
              <a:off x="4226894" y="4523485"/>
              <a:ext cx="52324" cy="51942"/>
            </a:xfrm>
            <a:custGeom>
              <a:rect b="b" l="l" r="r" t="t"/>
              <a:pathLst>
                <a:path extrusionOk="0" h="1632" w="1644">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85"/>
            <p:cNvSpPr/>
            <p:nvPr/>
          </p:nvSpPr>
          <p:spPr>
            <a:xfrm>
              <a:off x="3996113" y="4291176"/>
              <a:ext cx="336512" cy="335048"/>
            </a:xfrm>
            <a:custGeom>
              <a:rect b="b" l="l" r="r" t="t"/>
              <a:pathLst>
                <a:path extrusionOk="0" h="10527" w="10573">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53" name="Google Shape;12853;p85"/>
          <p:cNvSpPr/>
          <p:nvPr/>
        </p:nvSpPr>
        <p:spPr>
          <a:xfrm>
            <a:off x="1331737" y="4307377"/>
            <a:ext cx="304716" cy="304048"/>
          </a:xfrm>
          <a:custGeom>
            <a:rect b="b" l="l" r="r" t="t"/>
            <a:pathLst>
              <a:path extrusionOk="0" h="9553" w="9574">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54" name="Google Shape;12854;p85"/>
          <p:cNvGrpSpPr/>
          <p:nvPr/>
        </p:nvGrpSpPr>
        <p:grpSpPr>
          <a:xfrm>
            <a:off x="2179081" y="4285511"/>
            <a:ext cx="397525" cy="348670"/>
            <a:chOff x="2179081" y="4285511"/>
            <a:chExt cx="397525" cy="348670"/>
          </a:xfrm>
        </p:grpSpPr>
        <p:sp>
          <p:nvSpPr>
            <p:cNvPr id="12855" name="Google Shape;12855;p85"/>
            <p:cNvSpPr/>
            <p:nvPr/>
          </p:nvSpPr>
          <p:spPr>
            <a:xfrm>
              <a:off x="2262437" y="4354322"/>
              <a:ext cx="230813" cy="210507"/>
            </a:xfrm>
            <a:custGeom>
              <a:rect b="b" l="l" r="r" t="t"/>
              <a:pathLst>
                <a:path extrusionOk="0" h="6614" w="7252">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85"/>
            <p:cNvSpPr/>
            <p:nvPr/>
          </p:nvSpPr>
          <p:spPr>
            <a:xfrm>
              <a:off x="2179081" y="4285511"/>
              <a:ext cx="397525" cy="348670"/>
            </a:xfrm>
            <a:custGeom>
              <a:rect b="b" l="l" r="r" t="t"/>
              <a:pathLst>
                <a:path extrusionOk="0" h="10955" w="1249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7" name="Google Shape;12857;p85"/>
          <p:cNvGrpSpPr/>
          <p:nvPr/>
        </p:nvGrpSpPr>
        <p:grpSpPr>
          <a:xfrm>
            <a:off x="3584201" y="4294996"/>
            <a:ext cx="267574" cy="329415"/>
            <a:chOff x="3584201" y="4294996"/>
            <a:chExt cx="267574" cy="329415"/>
          </a:xfrm>
        </p:grpSpPr>
        <p:sp>
          <p:nvSpPr>
            <p:cNvPr id="12858" name="Google Shape;12858;p85"/>
            <p:cNvSpPr/>
            <p:nvPr/>
          </p:nvSpPr>
          <p:spPr>
            <a:xfrm>
              <a:off x="3584201" y="4294996"/>
              <a:ext cx="267574" cy="329415"/>
            </a:xfrm>
            <a:custGeom>
              <a:rect b="b" l="l" r="r" t="t"/>
              <a:pathLst>
                <a:path extrusionOk="0" h="10350" w="8407">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85"/>
            <p:cNvSpPr/>
            <p:nvPr/>
          </p:nvSpPr>
          <p:spPr>
            <a:xfrm>
              <a:off x="3604666" y="4315811"/>
              <a:ext cx="226644" cy="281610"/>
            </a:xfrm>
            <a:custGeom>
              <a:rect b="b" l="l" r="r" t="t"/>
              <a:pathLst>
                <a:path extrusionOk="0" h="8848" w="7121">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85"/>
            <p:cNvSpPr/>
            <p:nvPr/>
          </p:nvSpPr>
          <p:spPr>
            <a:xfrm>
              <a:off x="3645597" y="4362056"/>
              <a:ext cx="144019" cy="144019"/>
            </a:xfrm>
            <a:custGeom>
              <a:rect b="b" l="l" r="r" t="t"/>
              <a:pathLst>
                <a:path extrusionOk="0" h="4525" w="4525">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85"/>
            <p:cNvSpPr/>
            <p:nvPr/>
          </p:nvSpPr>
          <p:spPr>
            <a:xfrm>
              <a:off x="3692574" y="4377970"/>
              <a:ext cx="51561" cy="112574"/>
            </a:xfrm>
            <a:custGeom>
              <a:rect b="b" l="l" r="r" t="t"/>
              <a:pathLst>
                <a:path extrusionOk="0" h="3537" w="162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2" name="Google Shape;12862;p85"/>
          <p:cNvGrpSpPr/>
          <p:nvPr/>
        </p:nvGrpSpPr>
        <p:grpSpPr>
          <a:xfrm>
            <a:off x="3082855" y="4295728"/>
            <a:ext cx="375946" cy="327823"/>
            <a:chOff x="3082855" y="4295728"/>
            <a:chExt cx="375946" cy="327823"/>
          </a:xfrm>
        </p:grpSpPr>
        <p:sp>
          <p:nvSpPr>
            <p:cNvPr id="12863" name="Google Shape;12863;p85"/>
            <p:cNvSpPr/>
            <p:nvPr/>
          </p:nvSpPr>
          <p:spPr>
            <a:xfrm>
              <a:off x="3082855" y="4295728"/>
              <a:ext cx="375946" cy="327823"/>
            </a:xfrm>
            <a:custGeom>
              <a:rect b="b" l="l" r="r" t="t"/>
              <a:pathLst>
                <a:path extrusionOk="0" h="10300" w="11812">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85"/>
            <p:cNvSpPr/>
            <p:nvPr/>
          </p:nvSpPr>
          <p:spPr>
            <a:xfrm>
              <a:off x="3118852" y="4424947"/>
              <a:ext cx="128488" cy="163371"/>
            </a:xfrm>
            <a:custGeom>
              <a:rect b="b" l="l" r="r" t="t"/>
              <a:pathLst>
                <a:path extrusionOk="0" h="5133" w="4037">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85"/>
            <p:cNvSpPr/>
            <p:nvPr/>
          </p:nvSpPr>
          <p:spPr>
            <a:xfrm>
              <a:off x="3271178" y="4424947"/>
              <a:ext cx="152008" cy="34533"/>
            </a:xfrm>
            <a:custGeom>
              <a:rect b="b" l="l" r="r" t="t"/>
              <a:pathLst>
                <a:path extrusionOk="0" h="1085" w="4776">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85"/>
            <p:cNvSpPr/>
            <p:nvPr/>
          </p:nvSpPr>
          <p:spPr>
            <a:xfrm>
              <a:off x="3271560" y="4471957"/>
              <a:ext cx="116393" cy="34501"/>
            </a:xfrm>
            <a:custGeom>
              <a:rect b="b" l="l" r="r" t="t"/>
              <a:pathLst>
                <a:path extrusionOk="0" h="1084" w="3657">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85"/>
            <p:cNvSpPr/>
            <p:nvPr/>
          </p:nvSpPr>
          <p:spPr>
            <a:xfrm>
              <a:off x="3271178" y="4518552"/>
              <a:ext cx="70148" cy="11394"/>
            </a:xfrm>
            <a:custGeom>
              <a:rect b="b" l="l" r="r" t="t"/>
              <a:pathLst>
                <a:path extrusionOk="0" h="358" w="2204">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85"/>
            <p:cNvSpPr/>
            <p:nvPr/>
          </p:nvSpPr>
          <p:spPr>
            <a:xfrm>
              <a:off x="3353038" y="4518552"/>
              <a:ext cx="34915" cy="11394"/>
            </a:xfrm>
            <a:custGeom>
              <a:rect b="b" l="l" r="r" t="t"/>
              <a:pathLst>
                <a:path extrusionOk="0" h="358" w="1097">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85"/>
            <p:cNvSpPr/>
            <p:nvPr/>
          </p:nvSpPr>
          <p:spPr>
            <a:xfrm>
              <a:off x="3271178" y="4554167"/>
              <a:ext cx="23170" cy="11426"/>
            </a:xfrm>
            <a:custGeom>
              <a:rect b="b" l="l" r="r" t="t"/>
              <a:pathLst>
                <a:path extrusionOk="0" h="359" w="728">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85"/>
            <p:cNvSpPr/>
            <p:nvPr/>
          </p:nvSpPr>
          <p:spPr>
            <a:xfrm>
              <a:off x="3306443" y="4554167"/>
              <a:ext cx="58372" cy="11426"/>
            </a:xfrm>
            <a:custGeom>
              <a:rect b="b" l="l" r="r" t="t"/>
              <a:pathLst>
                <a:path extrusionOk="0" h="359" w="1834">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85"/>
            <p:cNvSpPr/>
            <p:nvPr/>
          </p:nvSpPr>
          <p:spPr>
            <a:xfrm>
              <a:off x="3271178" y="4577306"/>
              <a:ext cx="23170" cy="11394"/>
            </a:xfrm>
            <a:custGeom>
              <a:rect b="b" l="l" r="r" t="t"/>
              <a:pathLst>
                <a:path extrusionOk="0" h="358" w="728">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85"/>
            <p:cNvSpPr/>
            <p:nvPr/>
          </p:nvSpPr>
          <p:spPr>
            <a:xfrm>
              <a:off x="3306443" y="4577306"/>
              <a:ext cx="58372" cy="11394"/>
            </a:xfrm>
            <a:custGeom>
              <a:rect b="b" l="l" r="r" t="t"/>
              <a:pathLst>
                <a:path extrusionOk="0" h="358" w="1834">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85"/>
            <p:cNvSpPr/>
            <p:nvPr/>
          </p:nvSpPr>
          <p:spPr>
            <a:xfrm>
              <a:off x="3265513" y="4377970"/>
              <a:ext cx="11394" cy="11394"/>
            </a:xfrm>
            <a:custGeom>
              <a:rect b="b" l="l" r="r" t="t"/>
              <a:pathLst>
                <a:path extrusionOk="0" h="358" w="358">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4" name="Google Shape;12874;p85"/>
          <p:cNvGrpSpPr/>
          <p:nvPr/>
        </p:nvGrpSpPr>
        <p:grpSpPr>
          <a:xfrm>
            <a:off x="2749016" y="4291176"/>
            <a:ext cx="150831" cy="336926"/>
            <a:chOff x="2749016" y="4291176"/>
            <a:chExt cx="150831" cy="336926"/>
          </a:xfrm>
        </p:grpSpPr>
        <p:sp>
          <p:nvSpPr>
            <p:cNvPr id="12875" name="Google Shape;12875;p85"/>
            <p:cNvSpPr/>
            <p:nvPr/>
          </p:nvSpPr>
          <p:spPr>
            <a:xfrm>
              <a:off x="2799399" y="4307472"/>
              <a:ext cx="51942" cy="114865"/>
            </a:xfrm>
            <a:custGeom>
              <a:rect b="b" l="l" r="r" t="t"/>
              <a:pathLst>
                <a:path extrusionOk="0" h="3609" w="1632">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85"/>
            <p:cNvSpPr/>
            <p:nvPr/>
          </p:nvSpPr>
          <p:spPr>
            <a:xfrm>
              <a:off x="2750894" y="4291176"/>
              <a:ext cx="147075" cy="336926"/>
            </a:xfrm>
            <a:custGeom>
              <a:rect b="b" l="l" r="r" t="t"/>
              <a:pathLst>
                <a:path extrusionOk="0" h="10586" w="4621">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85"/>
            <p:cNvSpPr/>
            <p:nvPr/>
          </p:nvSpPr>
          <p:spPr>
            <a:xfrm>
              <a:off x="2749016" y="4443917"/>
              <a:ext cx="69734" cy="52706"/>
            </a:xfrm>
            <a:custGeom>
              <a:rect b="b" l="l" r="r" t="t"/>
              <a:pathLst>
                <a:path extrusionOk="0" h="1656" w="2191">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85"/>
            <p:cNvSpPr/>
            <p:nvPr/>
          </p:nvSpPr>
          <p:spPr>
            <a:xfrm>
              <a:off x="2829731" y="4443917"/>
              <a:ext cx="70116" cy="52706"/>
            </a:xfrm>
            <a:custGeom>
              <a:rect b="b" l="l" r="r" t="t"/>
              <a:pathLst>
                <a:path extrusionOk="0" h="1656" w="2203">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9" name="Google Shape;12879;p85"/>
          <p:cNvGrpSpPr/>
          <p:nvPr/>
        </p:nvGrpSpPr>
        <p:grpSpPr>
          <a:xfrm>
            <a:off x="7127716" y="4279432"/>
            <a:ext cx="248254" cy="361942"/>
            <a:chOff x="7127716" y="4279432"/>
            <a:chExt cx="248254" cy="361942"/>
          </a:xfrm>
        </p:grpSpPr>
        <p:sp>
          <p:nvSpPr>
            <p:cNvPr id="12880" name="Google Shape;12880;p85"/>
            <p:cNvSpPr/>
            <p:nvPr/>
          </p:nvSpPr>
          <p:spPr>
            <a:xfrm>
              <a:off x="7167500" y="4279432"/>
              <a:ext cx="169068" cy="226644"/>
            </a:xfrm>
            <a:custGeom>
              <a:rect b="b" l="l" r="r" t="t"/>
              <a:pathLst>
                <a:path extrusionOk="0" h="7121" w="5312">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85"/>
            <p:cNvSpPr/>
            <p:nvPr/>
          </p:nvSpPr>
          <p:spPr>
            <a:xfrm>
              <a:off x="7246719" y="4455279"/>
              <a:ext cx="10248" cy="50033"/>
            </a:xfrm>
            <a:custGeom>
              <a:rect b="b" l="l" r="r" t="t"/>
              <a:pathLst>
                <a:path extrusionOk="0" h="1572" w="322">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85"/>
            <p:cNvSpPr/>
            <p:nvPr/>
          </p:nvSpPr>
          <p:spPr>
            <a:xfrm>
              <a:off x="7195572" y="4466642"/>
              <a:ext cx="11012" cy="38670"/>
            </a:xfrm>
            <a:custGeom>
              <a:rect b="b" l="l" r="r" t="t"/>
              <a:pathLst>
                <a:path extrusionOk="0" h="1215" w="346">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85"/>
            <p:cNvSpPr/>
            <p:nvPr/>
          </p:nvSpPr>
          <p:spPr>
            <a:xfrm>
              <a:off x="7297866" y="4466642"/>
              <a:ext cx="10280" cy="38670"/>
            </a:xfrm>
            <a:custGeom>
              <a:rect b="b" l="l" r="r" t="t"/>
              <a:pathLst>
                <a:path extrusionOk="0" h="1215" w="323">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85"/>
            <p:cNvSpPr/>
            <p:nvPr/>
          </p:nvSpPr>
          <p:spPr>
            <a:xfrm>
              <a:off x="7235357" y="4608369"/>
              <a:ext cx="33005" cy="33005"/>
            </a:xfrm>
            <a:custGeom>
              <a:rect b="b" l="l" r="r" t="t"/>
              <a:pathLst>
                <a:path extrusionOk="0" h="1037" w="1037">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85"/>
            <p:cNvSpPr/>
            <p:nvPr/>
          </p:nvSpPr>
          <p:spPr>
            <a:xfrm>
              <a:off x="7127716" y="4608369"/>
              <a:ext cx="33387" cy="33005"/>
            </a:xfrm>
            <a:custGeom>
              <a:rect b="b" l="l" r="r" t="t"/>
              <a:pathLst>
                <a:path extrusionOk="0" h="1037" w="1049">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85"/>
            <p:cNvSpPr/>
            <p:nvPr/>
          </p:nvSpPr>
          <p:spPr>
            <a:xfrm>
              <a:off x="7342965" y="4608369"/>
              <a:ext cx="33005" cy="33005"/>
            </a:xfrm>
            <a:custGeom>
              <a:rect b="b" l="l" r="r" t="t"/>
              <a:pathLst>
                <a:path extrusionOk="0" h="1037" w="1037">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85"/>
            <p:cNvSpPr/>
            <p:nvPr/>
          </p:nvSpPr>
          <p:spPr>
            <a:xfrm>
              <a:off x="7159194" y="4517788"/>
              <a:ext cx="186064" cy="84916"/>
            </a:xfrm>
            <a:custGeom>
              <a:rect b="b" l="l" r="r" t="t"/>
              <a:pathLst>
                <a:path extrusionOk="0" h="2668" w="5846">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85"/>
            <p:cNvSpPr/>
            <p:nvPr/>
          </p:nvSpPr>
          <p:spPr>
            <a:xfrm>
              <a:off x="7217915" y="4321126"/>
              <a:ext cx="68238" cy="25812"/>
            </a:xfrm>
            <a:custGeom>
              <a:rect b="b" l="l" r="r" t="t"/>
              <a:pathLst>
                <a:path extrusionOk="0" h="811" w="2144">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9" name="Google Shape;12889;p85"/>
          <p:cNvGrpSpPr/>
          <p:nvPr/>
        </p:nvGrpSpPr>
        <p:grpSpPr>
          <a:xfrm>
            <a:off x="7565408" y="4279432"/>
            <a:ext cx="248255" cy="361942"/>
            <a:chOff x="7565408" y="4279432"/>
            <a:chExt cx="248255" cy="361942"/>
          </a:xfrm>
        </p:grpSpPr>
        <p:sp>
          <p:nvSpPr>
            <p:cNvPr id="12890" name="Google Shape;12890;p85"/>
            <p:cNvSpPr/>
            <p:nvPr/>
          </p:nvSpPr>
          <p:spPr>
            <a:xfrm>
              <a:off x="7610126" y="4279432"/>
              <a:ext cx="158055" cy="236892"/>
            </a:xfrm>
            <a:custGeom>
              <a:rect b="b" l="l" r="r" t="t"/>
              <a:pathLst>
                <a:path extrusionOk="0" h="7443" w="4966">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85"/>
            <p:cNvSpPr/>
            <p:nvPr/>
          </p:nvSpPr>
          <p:spPr>
            <a:xfrm>
              <a:off x="7684411" y="4478004"/>
              <a:ext cx="10248" cy="38702"/>
            </a:xfrm>
            <a:custGeom>
              <a:rect b="b" l="l" r="r" t="t"/>
              <a:pathLst>
                <a:path extrusionOk="0" h="1216" w="322">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85"/>
            <p:cNvSpPr/>
            <p:nvPr/>
          </p:nvSpPr>
          <p:spPr>
            <a:xfrm>
              <a:off x="7638929" y="4489366"/>
              <a:ext cx="10248" cy="27340"/>
            </a:xfrm>
            <a:custGeom>
              <a:rect b="b" l="l" r="r" t="t"/>
              <a:pathLst>
                <a:path extrusionOk="0" h="859" w="322">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85"/>
            <p:cNvSpPr/>
            <p:nvPr/>
          </p:nvSpPr>
          <p:spPr>
            <a:xfrm>
              <a:off x="7729479" y="4489366"/>
              <a:ext cx="10662" cy="27340"/>
            </a:xfrm>
            <a:custGeom>
              <a:rect b="b" l="l" r="r" t="t"/>
              <a:pathLst>
                <a:path extrusionOk="0" h="859" w="335">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85"/>
            <p:cNvSpPr/>
            <p:nvPr/>
          </p:nvSpPr>
          <p:spPr>
            <a:xfrm>
              <a:off x="7673017" y="4608369"/>
              <a:ext cx="33005" cy="33005"/>
            </a:xfrm>
            <a:custGeom>
              <a:rect b="b" l="l" r="r" t="t"/>
              <a:pathLst>
                <a:path extrusionOk="0" h="1037" w="1037">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85"/>
            <p:cNvSpPr/>
            <p:nvPr/>
          </p:nvSpPr>
          <p:spPr>
            <a:xfrm>
              <a:off x="7565408" y="4608369"/>
              <a:ext cx="33387" cy="33005"/>
            </a:xfrm>
            <a:custGeom>
              <a:rect b="b" l="l" r="r" t="t"/>
              <a:pathLst>
                <a:path extrusionOk="0" h="1037" w="1049">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85"/>
            <p:cNvSpPr/>
            <p:nvPr/>
          </p:nvSpPr>
          <p:spPr>
            <a:xfrm>
              <a:off x="7780657" y="4608369"/>
              <a:ext cx="33005" cy="33005"/>
            </a:xfrm>
            <a:custGeom>
              <a:rect b="b" l="l" r="r" t="t"/>
              <a:pathLst>
                <a:path extrusionOk="0" h="1037" w="1037">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85"/>
            <p:cNvSpPr/>
            <p:nvPr/>
          </p:nvSpPr>
          <p:spPr>
            <a:xfrm>
              <a:off x="7596090" y="4528801"/>
              <a:ext cx="186859" cy="73362"/>
            </a:xfrm>
            <a:custGeom>
              <a:rect b="b" l="l" r="r" t="t"/>
              <a:pathLst>
                <a:path extrusionOk="0" h="2305" w="5871">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8" name="Google Shape;12898;p85"/>
          <p:cNvGrpSpPr/>
          <p:nvPr/>
        </p:nvGrpSpPr>
        <p:grpSpPr>
          <a:xfrm>
            <a:off x="6264109" y="4279432"/>
            <a:ext cx="225498" cy="361560"/>
            <a:chOff x="6264109" y="4279432"/>
            <a:chExt cx="225498" cy="361560"/>
          </a:xfrm>
        </p:grpSpPr>
        <p:sp>
          <p:nvSpPr>
            <p:cNvPr id="12899" name="Google Shape;12899;p85"/>
            <p:cNvSpPr/>
            <p:nvPr/>
          </p:nvSpPr>
          <p:spPr>
            <a:xfrm>
              <a:off x="6264109" y="4279432"/>
              <a:ext cx="225498" cy="361560"/>
            </a:xfrm>
            <a:custGeom>
              <a:rect b="b" l="l" r="r" t="t"/>
              <a:pathLst>
                <a:path extrusionOk="0" h="11360" w="7085">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85"/>
            <p:cNvSpPr/>
            <p:nvPr/>
          </p:nvSpPr>
          <p:spPr>
            <a:xfrm>
              <a:off x="6303129" y="4370395"/>
              <a:ext cx="146693" cy="106495"/>
            </a:xfrm>
            <a:custGeom>
              <a:rect b="b" l="l" r="r" t="t"/>
              <a:pathLst>
                <a:path extrusionOk="0" h="3346" w="4609">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1" name="Google Shape;12901;p85"/>
          <p:cNvGrpSpPr/>
          <p:nvPr/>
        </p:nvGrpSpPr>
        <p:grpSpPr>
          <a:xfrm>
            <a:off x="7929578" y="4284365"/>
            <a:ext cx="395266" cy="351312"/>
            <a:chOff x="7929578" y="4284365"/>
            <a:chExt cx="395266" cy="351312"/>
          </a:xfrm>
        </p:grpSpPr>
        <p:sp>
          <p:nvSpPr>
            <p:cNvPr id="12902" name="Google Shape;12902;p85"/>
            <p:cNvSpPr/>
            <p:nvPr/>
          </p:nvSpPr>
          <p:spPr>
            <a:xfrm>
              <a:off x="7954213" y="4588668"/>
              <a:ext cx="11394" cy="47009"/>
            </a:xfrm>
            <a:custGeom>
              <a:rect b="b" l="l" r="r" t="t"/>
              <a:pathLst>
                <a:path extrusionOk="0" h="1477" w="358">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3" name="Google Shape;12903;p85"/>
            <p:cNvSpPr/>
            <p:nvPr/>
          </p:nvSpPr>
          <p:spPr>
            <a:xfrm>
              <a:off x="7929578" y="4432522"/>
              <a:ext cx="213372" cy="203155"/>
            </a:xfrm>
            <a:custGeom>
              <a:rect b="b" l="l" r="r" t="t"/>
              <a:pathLst>
                <a:path extrusionOk="0" h="6383" w="6704">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85"/>
            <p:cNvSpPr/>
            <p:nvPr/>
          </p:nvSpPr>
          <p:spPr>
            <a:xfrm>
              <a:off x="8090243" y="4284365"/>
              <a:ext cx="234601" cy="196344"/>
            </a:xfrm>
            <a:custGeom>
              <a:rect b="b" l="l" r="r" t="t"/>
              <a:pathLst>
                <a:path extrusionOk="0" h="6169" w="7371">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85"/>
            <p:cNvSpPr/>
            <p:nvPr/>
          </p:nvSpPr>
          <p:spPr>
            <a:xfrm>
              <a:off x="8145591" y="4309382"/>
              <a:ext cx="136063" cy="135299"/>
            </a:xfrm>
            <a:custGeom>
              <a:rect b="b" l="l" r="r" t="t"/>
              <a:pathLst>
                <a:path extrusionOk="0" h="4251" w="4275">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6" name="Google Shape;12906;p85"/>
          <p:cNvGrpSpPr/>
          <p:nvPr/>
        </p:nvGrpSpPr>
        <p:grpSpPr>
          <a:xfrm>
            <a:off x="6595502" y="4323777"/>
            <a:ext cx="426315" cy="332826"/>
            <a:chOff x="6639652" y="4323777"/>
            <a:chExt cx="426315" cy="332826"/>
          </a:xfrm>
        </p:grpSpPr>
        <p:sp>
          <p:nvSpPr>
            <p:cNvPr id="12907" name="Google Shape;12907;p85"/>
            <p:cNvSpPr/>
            <p:nvPr/>
          </p:nvSpPr>
          <p:spPr>
            <a:xfrm>
              <a:off x="6639652" y="4323777"/>
              <a:ext cx="426315" cy="332826"/>
            </a:xfrm>
            <a:custGeom>
              <a:rect b="b" l="l" r="r" t="t"/>
              <a:pathLst>
                <a:path extrusionOk="0" h="8562" w="10967">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85"/>
            <p:cNvSpPr/>
            <p:nvPr/>
          </p:nvSpPr>
          <p:spPr>
            <a:xfrm>
              <a:off x="6830793" y="4458937"/>
              <a:ext cx="41244" cy="85675"/>
            </a:xfrm>
            <a:custGeom>
              <a:rect b="b" l="l" r="r" t="t"/>
              <a:pathLst>
                <a:path extrusionOk="0" h="2204" w="1061">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85"/>
            <p:cNvSpPr/>
            <p:nvPr/>
          </p:nvSpPr>
          <p:spPr>
            <a:xfrm>
              <a:off x="6879423" y="4426556"/>
              <a:ext cx="41205" cy="118522"/>
            </a:xfrm>
            <a:custGeom>
              <a:rect b="b" l="l" r="r" t="t"/>
              <a:pathLst>
                <a:path extrusionOk="0" h="3049" w="106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85"/>
            <p:cNvSpPr/>
            <p:nvPr/>
          </p:nvSpPr>
          <p:spPr>
            <a:xfrm>
              <a:off x="6927549" y="4443194"/>
              <a:ext cx="41205" cy="101418"/>
            </a:xfrm>
            <a:custGeom>
              <a:rect b="b" l="l" r="r" t="t"/>
              <a:pathLst>
                <a:path extrusionOk="0" h="2609" w="106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85"/>
            <p:cNvSpPr/>
            <p:nvPr/>
          </p:nvSpPr>
          <p:spPr>
            <a:xfrm>
              <a:off x="6976141" y="4387645"/>
              <a:ext cx="41244" cy="156967"/>
            </a:xfrm>
            <a:custGeom>
              <a:rect b="b" l="l" r="r" t="t"/>
              <a:pathLst>
                <a:path extrusionOk="0" h="4038" w="1061">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85"/>
            <p:cNvSpPr/>
            <p:nvPr/>
          </p:nvSpPr>
          <p:spPr>
            <a:xfrm>
              <a:off x="6745193" y="4404321"/>
              <a:ext cx="50029" cy="13916"/>
            </a:xfrm>
            <a:custGeom>
              <a:rect b="b" l="l" r="r" t="t"/>
              <a:pathLst>
                <a:path extrusionOk="0" h="358" w="1287">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85"/>
            <p:cNvSpPr/>
            <p:nvPr/>
          </p:nvSpPr>
          <p:spPr>
            <a:xfrm>
              <a:off x="6745193" y="4426090"/>
              <a:ext cx="69465" cy="13916"/>
            </a:xfrm>
            <a:custGeom>
              <a:rect b="b" l="l" r="r" t="t"/>
              <a:pathLst>
                <a:path extrusionOk="0" h="358" w="1787">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85"/>
            <p:cNvSpPr/>
            <p:nvPr/>
          </p:nvSpPr>
          <p:spPr>
            <a:xfrm>
              <a:off x="6745193" y="4447353"/>
              <a:ext cx="69465" cy="13955"/>
            </a:xfrm>
            <a:custGeom>
              <a:rect b="b" l="l" r="r" t="t"/>
              <a:pathLst>
                <a:path extrusionOk="0" h="359" w="1787">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85"/>
            <p:cNvSpPr/>
            <p:nvPr/>
          </p:nvSpPr>
          <p:spPr>
            <a:xfrm>
              <a:off x="6745193" y="4468189"/>
              <a:ext cx="69465" cy="13916"/>
            </a:xfrm>
            <a:custGeom>
              <a:rect b="b" l="l" r="r" t="t"/>
              <a:pathLst>
                <a:path extrusionOk="0" h="358" w="1787">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85"/>
            <p:cNvSpPr/>
            <p:nvPr/>
          </p:nvSpPr>
          <p:spPr>
            <a:xfrm>
              <a:off x="6684551" y="4528830"/>
              <a:ext cx="83809" cy="83809"/>
            </a:xfrm>
            <a:custGeom>
              <a:rect b="b" l="l" r="r" t="t"/>
              <a:pathLst>
                <a:path extrusionOk="0" h="2156" w="2156">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7" name="Google Shape;12917;p85"/>
          <p:cNvGrpSpPr/>
          <p:nvPr/>
        </p:nvGrpSpPr>
        <p:grpSpPr>
          <a:xfrm>
            <a:off x="5357662" y="4297637"/>
            <a:ext cx="287275" cy="326296"/>
            <a:chOff x="5357662" y="4297637"/>
            <a:chExt cx="287275" cy="326296"/>
          </a:xfrm>
        </p:grpSpPr>
        <p:sp>
          <p:nvSpPr>
            <p:cNvPr id="12918" name="Google Shape;12918;p85"/>
            <p:cNvSpPr/>
            <p:nvPr/>
          </p:nvSpPr>
          <p:spPr>
            <a:xfrm>
              <a:off x="5357662" y="4385545"/>
              <a:ext cx="287275" cy="238388"/>
            </a:xfrm>
            <a:custGeom>
              <a:rect b="b" l="l" r="r" t="t"/>
              <a:pathLst>
                <a:path extrusionOk="0" h="7490" w="9026">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85"/>
            <p:cNvSpPr/>
            <p:nvPr/>
          </p:nvSpPr>
          <p:spPr>
            <a:xfrm>
              <a:off x="5377363" y="4576542"/>
              <a:ext cx="62191" cy="10248"/>
            </a:xfrm>
            <a:custGeom>
              <a:rect b="b" l="l" r="r" t="t"/>
              <a:pathLst>
                <a:path extrusionOk="0" h="322" w="1954">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85"/>
            <p:cNvSpPr/>
            <p:nvPr/>
          </p:nvSpPr>
          <p:spPr>
            <a:xfrm>
              <a:off x="5470204" y="4495827"/>
              <a:ext cx="62191" cy="10630"/>
            </a:xfrm>
            <a:custGeom>
              <a:rect b="b" l="l" r="r" t="t"/>
              <a:pathLst>
                <a:path extrusionOk="0" h="334" w="1954">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85"/>
            <p:cNvSpPr/>
            <p:nvPr/>
          </p:nvSpPr>
          <p:spPr>
            <a:xfrm>
              <a:off x="5562694" y="4409798"/>
              <a:ext cx="62159" cy="10280"/>
            </a:xfrm>
            <a:custGeom>
              <a:rect b="b" l="l" r="r" t="t"/>
              <a:pathLst>
                <a:path extrusionOk="0" h="323" w="1953">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85"/>
            <p:cNvSpPr/>
            <p:nvPr/>
          </p:nvSpPr>
          <p:spPr>
            <a:xfrm>
              <a:off x="5358043" y="4297637"/>
              <a:ext cx="238388" cy="237624"/>
            </a:xfrm>
            <a:custGeom>
              <a:rect b="b" l="l" r="r" t="t"/>
              <a:pathLst>
                <a:path extrusionOk="0" h="7466" w="749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3" name="Google Shape;12923;p85"/>
          <p:cNvGrpSpPr/>
          <p:nvPr/>
        </p:nvGrpSpPr>
        <p:grpSpPr>
          <a:xfrm>
            <a:off x="5774124" y="4294550"/>
            <a:ext cx="331611" cy="331674"/>
            <a:chOff x="5774124" y="4294550"/>
            <a:chExt cx="331611" cy="331674"/>
          </a:xfrm>
        </p:grpSpPr>
        <p:sp>
          <p:nvSpPr>
            <p:cNvPr id="12924" name="Google Shape;12924;p85"/>
            <p:cNvSpPr/>
            <p:nvPr/>
          </p:nvSpPr>
          <p:spPr>
            <a:xfrm>
              <a:off x="5774124" y="4419664"/>
              <a:ext cx="331611" cy="206560"/>
            </a:xfrm>
            <a:custGeom>
              <a:rect b="b" l="l" r="r" t="t"/>
              <a:pathLst>
                <a:path extrusionOk="0" h="6490" w="10419">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85"/>
            <p:cNvSpPr/>
            <p:nvPr/>
          </p:nvSpPr>
          <p:spPr>
            <a:xfrm>
              <a:off x="5778294" y="4294550"/>
              <a:ext cx="316461" cy="191442"/>
            </a:xfrm>
            <a:custGeom>
              <a:rect b="b" l="l" r="r" t="t"/>
              <a:pathLst>
                <a:path extrusionOk="0" h="6015" w="9943">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6" name="Google Shape;12926;p85"/>
          <p:cNvGrpSpPr/>
          <p:nvPr/>
        </p:nvGrpSpPr>
        <p:grpSpPr>
          <a:xfrm>
            <a:off x="4890434" y="4287389"/>
            <a:ext cx="345997" cy="346029"/>
            <a:chOff x="4890434" y="4287389"/>
            <a:chExt cx="345997" cy="346029"/>
          </a:xfrm>
        </p:grpSpPr>
        <p:sp>
          <p:nvSpPr>
            <p:cNvPr id="12927" name="Google Shape;12927;p85"/>
            <p:cNvSpPr/>
            <p:nvPr/>
          </p:nvSpPr>
          <p:spPr>
            <a:xfrm>
              <a:off x="5111349" y="4400695"/>
              <a:ext cx="54998" cy="54998"/>
            </a:xfrm>
            <a:custGeom>
              <a:rect b="b" l="l" r="r" t="t"/>
              <a:pathLst>
                <a:path extrusionOk="0" h="1728" w="1728">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85"/>
            <p:cNvSpPr/>
            <p:nvPr/>
          </p:nvSpPr>
          <p:spPr>
            <a:xfrm>
              <a:off x="5113640" y="4466642"/>
              <a:ext cx="70498" cy="51179"/>
            </a:xfrm>
            <a:custGeom>
              <a:rect b="b" l="l" r="r" t="t"/>
              <a:pathLst>
                <a:path extrusionOk="0" h="1608" w="2215">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85"/>
            <p:cNvSpPr/>
            <p:nvPr/>
          </p:nvSpPr>
          <p:spPr>
            <a:xfrm>
              <a:off x="4943490" y="4467023"/>
              <a:ext cx="70880" cy="51179"/>
            </a:xfrm>
            <a:custGeom>
              <a:rect b="b" l="l" r="r" t="t"/>
              <a:pathLst>
                <a:path extrusionOk="0" h="1608" w="2227">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85"/>
            <p:cNvSpPr/>
            <p:nvPr/>
          </p:nvSpPr>
          <p:spPr>
            <a:xfrm>
              <a:off x="4961282" y="4400695"/>
              <a:ext cx="54616" cy="54998"/>
            </a:xfrm>
            <a:custGeom>
              <a:rect b="b" l="l" r="r" t="t"/>
              <a:pathLst>
                <a:path extrusionOk="0" h="1728" w="1716">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85"/>
            <p:cNvSpPr/>
            <p:nvPr/>
          </p:nvSpPr>
          <p:spPr>
            <a:xfrm>
              <a:off x="5028374" y="4386691"/>
              <a:ext cx="71262" cy="70880"/>
            </a:xfrm>
            <a:custGeom>
              <a:rect b="b" l="l" r="r" t="t"/>
              <a:pathLst>
                <a:path extrusionOk="0" h="2227" w="2239">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85"/>
            <p:cNvSpPr/>
            <p:nvPr/>
          </p:nvSpPr>
          <p:spPr>
            <a:xfrm>
              <a:off x="5004122" y="4468901"/>
              <a:ext cx="120149" cy="65596"/>
            </a:xfrm>
            <a:custGeom>
              <a:rect b="b" l="l" r="r" t="t"/>
              <a:pathLst>
                <a:path extrusionOk="0" h="2061" w="3775">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85"/>
            <p:cNvSpPr/>
            <p:nvPr/>
          </p:nvSpPr>
          <p:spPr>
            <a:xfrm>
              <a:off x="4890434" y="4287389"/>
              <a:ext cx="345997" cy="346029"/>
            </a:xfrm>
            <a:custGeom>
              <a:rect b="b" l="l" r="r" t="t"/>
              <a:pathLst>
                <a:path extrusionOk="0" h="10872" w="10871">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4" name="Google Shape;12934;p85"/>
          <p:cNvGrpSpPr/>
          <p:nvPr/>
        </p:nvGrpSpPr>
        <p:grpSpPr>
          <a:xfrm>
            <a:off x="2165809" y="3811059"/>
            <a:ext cx="422542" cy="342973"/>
            <a:chOff x="2165809" y="3811059"/>
            <a:chExt cx="422542" cy="342973"/>
          </a:xfrm>
        </p:grpSpPr>
        <p:sp>
          <p:nvSpPr>
            <p:cNvPr id="12935" name="Google Shape;12935;p85"/>
            <p:cNvSpPr/>
            <p:nvPr/>
          </p:nvSpPr>
          <p:spPr>
            <a:xfrm>
              <a:off x="2165809" y="3811059"/>
              <a:ext cx="422542" cy="342973"/>
            </a:xfrm>
            <a:custGeom>
              <a:rect b="b" l="l" r="r" t="t"/>
              <a:pathLst>
                <a:path extrusionOk="0" h="10776" w="13276">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85"/>
            <p:cNvSpPr/>
            <p:nvPr/>
          </p:nvSpPr>
          <p:spPr>
            <a:xfrm>
              <a:off x="2193085" y="3877387"/>
              <a:ext cx="368753" cy="12158"/>
            </a:xfrm>
            <a:custGeom>
              <a:rect b="b" l="l" r="r" t="t"/>
              <a:pathLst>
                <a:path extrusionOk="0" h="382" w="11586">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85"/>
            <p:cNvSpPr/>
            <p:nvPr/>
          </p:nvSpPr>
          <p:spPr>
            <a:xfrm>
              <a:off x="2212404" y="3930062"/>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85"/>
            <p:cNvSpPr/>
            <p:nvPr/>
          </p:nvSpPr>
          <p:spPr>
            <a:xfrm>
              <a:off x="2305245" y="3930062"/>
              <a:ext cx="51974" cy="12158"/>
            </a:xfrm>
            <a:custGeom>
              <a:rect b="b" l="l" r="r" t="t"/>
              <a:pathLst>
                <a:path extrusionOk="0" h="382" w="1633">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85"/>
            <p:cNvSpPr/>
            <p:nvPr/>
          </p:nvSpPr>
          <p:spPr>
            <a:xfrm>
              <a:off x="2489813" y="3930062"/>
              <a:ext cx="52324" cy="12158"/>
            </a:xfrm>
            <a:custGeom>
              <a:rect b="b" l="l" r="r" t="t"/>
              <a:pathLst>
                <a:path extrusionOk="0" h="382" w="1644">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85"/>
            <p:cNvSpPr/>
            <p:nvPr/>
          </p:nvSpPr>
          <p:spPr>
            <a:xfrm>
              <a:off x="2212404" y="3983118"/>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85"/>
            <p:cNvSpPr/>
            <p:nvPr/>
          </p:nvSpPr>
          <p:spPr>
            <a:xfrm>
              <a:off x="2397736" y="3983118"/>
              <a:ext cx="51942" cy="12158"/>
            </a:xfrm>
            <a:custGeom>
              <a:rect b="b" l="l" r="r" t="t"/>
              <a:pathLst>
                <a:path extrusionOk="0" h="382" w="1632">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85"/>
            <p:cNvSpPr/>
            <p:nvPr/>
          </p:nvSpPr>
          <p:spPr>
            <a:xfrm>
              <a:off x="2212404" y="4036175"/>
              <a:ext cx="51942" cy="12158"/>
            </a:xfrm>
            <a:custGeom>
              <a:rect b="b" l="l" r="r" t="t"/>
              <a:pathLst>
                <a:path extrusionOk="0" h="382" w="1632">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85"/>
            <p:cNvSpPr/>
            <p:nvPr/>
          </p:nvSpPr>
          <p:spPr>
            <a:xfrm>
              <a:off x="2305245" y="4036175"/>
              <a:ext cx="51974" cy="12158"/>
            </a:xfrm>
            <a:custGeom>
              <a:rect b="b" l="l" r="r" t="t"/>
              <a:pathLst>
                <a:path extrusionOk="0" h="382" w="1633">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85"/>
            <p:cNvSpPr/>
            <p:nvPr/>
          </p:nvSpPr>
          <p:spPr>
            <a:xfrm>
              <a:off x="2489813" y="4036175"/>
              <a:ext cx="52324" cy="12158"/>
            </a:xfrm>
            <a:custGeom>
              <a:rect b="b" l="l" r="r" t="t"/>
              <a:pathLst>
                <a:path extrusionOk="0" h="382" w="1644">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85"/>
            <p:cNvSpPr/>
            <p:nvPr/>
          </p:nvSpPr>
          <p:spPr>
            <a:xfrm>
              <a:off x="2305245" y="4088467"/>
              <a:ext cx="51974" cy="12540"/>
            </a:xfrm>
            <a:custGeom>
              <a:rect b="b" l="l" r="r" t="t"/>
              <a:pathLst>
                <a:path extrusionOk="0" h="394" w="1633">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85"/>
            <p:cNvSpPr/>
            <p:nvPr/>
          </p:nvSpPr>
          <p:spPr>
            <a:xfrm>
              <a:off x="2397736" y="4088467"/>
              <a:ext cx="51942" cy="12540"/>
            </a:xfrm>
            <a:custGeom>
              <a:rect b="b" l="l" r="r" t="t"/>
              <a:pathLst>
                <a:path extrusionOk="0" h="394" w="1632">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85"/>
            <p:cNvSpPr/>
            <p:nvPr/>
          </p:nvSpPr>
          <p:spPr>
            <a:xfrm>
              <a:off x="2489813" y="4088467"/>
              <a:ext cx="52324" cy="12540"/>
            </a:xfrm>
            <a:custGeom>
              <a:rect b="b" l="l" r="r" t="t"/>
              <a:pathLst>
                <a:path extrusionOk="0" h="394" w="1644">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85"/>
            <p:cNvSpPr/>
            <p:nvPr/>
          </p:nvSpPr>
          <p:spPr>
            <a:xfrm>
              <a:off x="2304863" y="3969751"/>
              <a:ext cx="53088" cy="38766"/>
            </a:xfrm>
            <a:custGeom>
              <a:rect b="b" l="l" r="r" t="t"/>
              <a:pathLst>
                <a:path extrusionOk="0" h="1218" w="1668">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85"/>
            <p:cNvSpPr/>
            <p:nvPr/>
          </p:nvSpPr>
          <p:spPr>
            <a:xfrm>
              <a:off x="2489813" y="3969751"/>
              <a:ext cx="53088" cy="38766"/>
            </a:xfrm>
            <a:custGeom>
              <a:rect b="b" l="l" r="r" t="t"/>
              <a:pathLst>
                <a:path extrusionOk="0" h="1218" w="1668">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85"/>
            <p:cNvSpPr/>
            <p:nvPr/>
          </p:nvSpPr>
          <p:spPr>
            <a:xfrm>
              <a:off x="2396972" y="4022807"/>
              <a:ext cx="53088" cy="38766"/>
            </a:xfrm>
            <a:custGeom>
              <a:rect b="b" l="l" r="r" t="t"/>
              <a:pathLst>
                <a:path extrusionOk="0" h="1218" w="1668">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85"/>
            <p:cNvSpPr/>
            <p:nvPr/>
          </p:nvSpPr>
          <p:spPr>
            <a:xfrm>
              <a:off x="2212404" y="4075386"/>
              <a:ext cx="53088" cy="38861"/>
            </a:xfrm>
            <a:custGeom>
              <a:rect b="b" l="l" r="r" t="t"/>
              <a:pathLst>
                <a:path extrusionOk="0" h="1221" w="1668">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85"/>
            <p:cNvSpPr/>
            <p:nvPr/>
          </p:nvSpPr>
          <p:spPr>
            <a:xfrm>
              <a:off x="2396972" y="3916694"/>
              <a:ext cx="53088" cy="38798"/>
            </a:xfrm>
            <a:custGeom>
              <a:rect b="b" l="l" r="r" t="t"/>
              <a:pathLst>
                <a:path extrusionOk="0" h="1219" w="1668">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53" name="Google Shape;12953;p85"/>
          <p:cNvSpPr/>
          <p:nvPr/>
        </p:nvSpPr>
        <p:spPr>
          <a:xfrm>
            <a:off x="6217513" y="3397651"/>
            <a:ext cx="347524" cy="289917"/>
          </a:xfrm>
          <a:custGeom>
            <a:rect b="b" l="l" r="r" t="t"/>
            <a:pathLst>
              <a:path extrusionOk="0" h="9109" w="10919">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54" name="Google Shape;12954;p85"/>
          <p:cNvGrpSpPr/>
          <p:nvPr/>
        </p:nvGrpSpPr>
        <p:grpSpPr>
          <a:xfrm>
            <a:off x="903530" y="3806125"/>
            <a:ext cx="264550" cy="353222"/>
            <a:chOff x="903530" y="3806125"/>
            <a:chExt cx="264550" cy="353222"/>
          </a:xfrm>
        </p:grpSpPr>
        <p:sp>
          <p:nvSpPr>
            <p:cNvPr id="12955" name="Google Shape;12955;p85"/>
            <p:cNvSpPr/>
            <p:nvPr/>
          </p:nvSpPr>
          <p:spPr>
            <a:xfrm>
              <a:off x="926637" y="3839321"/>
              <a:ext cx="173237" cy="162002"/>
            </a:xfrm>
            <a:custGeom>
              <a:rect b="b" l="l" r="r" t="t"/>
              <a:pathLst>
                <a:path extrusionOk="0" h="5090" w="5443">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85"/>
            <p:cNvSpPr/>
            <p:nvPr/>
          </p:nvSpPr>
          <p:spPr>
            <a:xfrm>
              <a:off x="903530" y="3806125"/>
              <a:ext cx="264550" cy="353222"/>
            </a:xfrm>
            <a:custGeom>
              <a:rect b="b" l="l" r="r" t="t"/>
              <a:pathLst>
                <a:path extrusionOk="0" h="11098" w="8312">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85"/>
            <p:cNvSpPr/>
            <p:nvPr/>
          </p:nvSpPr>
          <p:spPr>
            <a:xfrm>
              <a:off x="1008879" y="3904059"/>
              <a:ext cx="54966" cy="18460"/>
            </a:xfrm>
            <a:custGeom>
              <a:rect b="b" l="l" r="r" t="t"/>
              <a:pathLst>
                <a:path extrusionOk="0" h="580" w="1727">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85"/>
            <p:cNvSpPr/>
            <p:nvPr/>
          </p:nvSpPr>
          <p:spPr>
            <a:xfrm>
              <a:off x="972118" y="3872072"/>
              <a:ext cx="172473" cy="164866"/>
            </a:xfrm>
            <a:custGeom>
              <a:rect b="b" l="l" r="r" t="t"/>
              <a:pathLst>
                <a:path extrusionOk="0" h="5180" w="5419">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9" name="Google Shape;12959;p85"/>
          <p:cNvGrpSpPr/>
          <p:nvPr/>
        </p:nvGrpSpPr>
        <p:grpSpPr>
          <a:xfrm>
            <a:off x="2611458" y="3816374"/>
            <a:ext cx="426329" cy="332375"/>
            <a:chOff x="2611458" y="3816374"/>
            <a:chExt cx="426329" cy="332375"/>
          </a:xfrm>
        </p:grpSpPr>
        <p:sp>
          <p:nvSpPr>
            <p:cNvPr id="12960" name="Google Shape;12960;p85"/>
            <p:cNvSpPr/>
            <p:nvPr/>
          </p:nvSpPr>
          <p:spPr>
            <a:xfrm>
              <a:off x="2611458" y="3816374"/>
              <a:ext cx="426329" cy="332375"/>
            </a:xfrm>
            <a:custGeom>
              <a:rect b="b" l="l" r="r" t="t"/>
              <a:pathLst>
                <a:path extrusionOk="0" h="10443" w="13395">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85"/>
            <p:cNvSpPr/>
            <p:nvPr/>
          </p:nvSpPr>
          <p:spPr>
            <a:xfrm>
              <a:off x="2803568" y="3950909"/>
              <a:ext cx="40198" cy="85648"/>
            </a:xfrm>
            <a:custGeom>
              <a:rect b="b" l="l" r="r" t="t"/>
              <a:pathLst>
                <a:path extrusionOk="0" h="2691" w="1263">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85"/>
            <p:cNvSpPr/>
            <p:nvPr/>
          </p:nvSpPr>
          <p:spPr>
            <a:xfrm>
              <a:off x="2851691" y="3917935"/>
              <a:ext cx="40580" cy="118621"/>
            </a:xfrm>
            <a:custGeom>
              <a:rect b="b" l="l" r="r" t="t"/>
              <a:pathLst>
                <a:path extrusionOk="0" h="3727" w="1275">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85"/>
            <p:cNvSpPr/>
            <p:nvPr/>
          </p:nvSpPr>
          <p:spPr>
            <a:xfrm>
              <a:off x="2900197" y="3934995"/>
              <a:ext cx="40198" cy="101562"/>
            </a:xfrm>
            <a:custGeom>
              <a:rect b="b" l="l" r="r" t="t"/>
              <a:pathLst>
                <a:path extrusionOk="0" h="3191" w="1263">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85"/>
            <p:cNvSpPr/>
            <p:nvPr/>
          </p:nvSpPr>
          <p:spPr>
            <a:xfrm>
              <a:off x="2948320" y="3879265"/>
              <a:ext cx="40580" cy="156941"/>
            </a:xfrm>
            <a:custGeom>
              <a:rect b="b" l="l" r="r" t="t"/>
              <a:pathLst>
                <a:path extrusionOk="0" h="4931" w="1275">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85"/>
            <p:cNvSpPr/>
            <p:nvPr/>
          </p:nvSpPr>
          <p:spPr>
            <a:xfrm>
              <a:off x="2716807" y="3896325"/>
              <a:ext cx="49269" cy="13304"/>
            </a:xfrm>
            <a:custGeom>
              <a:rect b="b" l="l" r="r" t="t"/>
              <a:pathLst>
                <a:path extrusionOk="0" h="418" w="1548">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85"/>
            <p:cNvSpPr/>
            <p:nvPr/>
          </p:nvSpPr>
          <p:spPr>
            <a:xfrm>
              <a:off x="2717157" y="3917553"/>
              <a:ext cx="69002" cy="13304"/>
            </a:xfrm>
            <a:custGeom>
              <a:rect b="b" l="l" r="r" t="t"/>
              <a:pathLst>
                <a:path extrusionOk="0" h="418" w="2168">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85"/>
            <p:cNvSpPr/>
            <p:nvPr/>
          </p:nvSpPr>
          <p:spPr>
            <a:xfrm>
              <a:off x="2717157" y="3938782"/>
              <a:ext cx="69002" cy="13272"/>
            </a:xfrm>
            <a:custGeom>
              <a:rect b="b" l="l" r="r" t="t"/>
              <a:pathLst>
                <a:path extrusionOk="0" h="417" w="2168">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85"/>
            <p:cNvSpPr/>
            <p:nvPr/>
          </p:nvSpPr>
          <p:spPr>
            <a:xfrm>
              <a:off x="2717157" y="3960361"/>
              <a:ext cx="69002" cy="13304"/>
            </a:xfrm>
            <a:custGeom>
              <a:rect b="b" l="l" r="r" t="t"/>
              <a:pathLst>
                <a:path extrusionOk="0" h="418" w="2168">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85"/>
            <p:cNvSpPr/>
            <p:nvPr/>
          </p:nvSpPr>
          <p:spPr>
            <a:xfrm>
              <a:off x="2655793" y="4020993"/>
              <a:ext cx="84152" cy="82656"/>
            </a:xfrm>
            <a:custGeom>
              <a:rect b="b" l="l" r="r" t="t"/>
              <a:pathLst>
                <a:path extrusionOk="0" h="2597" w="2644">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70" name="Google Shape;12970;p85"/>
          <p:cNvSpPr/>
          <p:nvPr/>
        </p:nvSpPr>
        <p:spPr>
          <a:xfrm>
            <a:off x="1752752" y="3803866"/>
            <a:ext cx="356245" cy="356627"/>
          </a:xfrm>
          <a:custGeom>
            <a:rect b="b" l="l" r="r" t="t"/>
            <a:pathLst>
              <a:path extrusionOk="0" h="11205" w="11193">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71" name="Google Shape;12971;p85"/>
          <p:cNvGrpSpPr/>
          <p:nvPr/>
        </p:nvGrpSpPr>
        <p:grpSpPr>
          <a:xfrm>
            <a:off x="4019984" y="3805393"/>
            <a:ext cx="293704" cy="353954"/>
            <a:chOff x="4019984" y="3805393"/>
            <a:chExt cx="293704" cy="353954"/>
          </a:xfrm>
        </p:grpSpPr>
        <p:sp>
          <p:nvSpPr>
            <p:cNvPr id="12972" name="Google Shape;12972;p85"/>
            <p:cNvSpPr/>
            <p:nvPr/>
          </p:nvSpPr>
          <p:spPr>
            <a:xfrm>
              <a:off x="4019984" y="3805393"/>
              <a:ext cx="293704" cy="353954"/>
            </a:xfrm>
            <a:custGeom>
              <a:rect b="b" l="l" r="r" t="t"/>
              <a:pathLst>
                <a:path extrusionOk="0" h="11121" w="9228">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85"/>
            <p:cNvSpPr/>
            <p:nvPr/>
          </p:nvSpPr>
          <p:spPr>
            <a:xfrm>
              <a:off x="4118903" y="3867139"/>
              <a:ext cx="93987" cy="87971"/>
            </a:xfrm>
            <a:custGeom>
              <a:rect b="b" l="l" r="r" t="t"/>
              <a:pathLst>
                <a:path extrusionOk="0" h="2764" w="2953">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4" name="Google Shape;12974;p85"/>
          <p:cNvGrpSpPr/>
          <p:nvPr/>
        </p:nvGrpSpPr>
        <p:grpSpPr>
          <a:xfrm>
            <a:off x="8006505" y="3390044"/>
            <a:ext cx="323654" cy="303189"/>
            <a:chOff x="8006505" y="3390044"/>
            <a:chExt cx="323654" cy="303189"/>
          </a:xfrm>
        </p:grpSpPr>
        <p:sp>
          <p:nvSpPr>
            <p:cNvPr id="12975" name="Google Shape;12975;p85"/>
            <p:cNvSpPr/>
            <p:nvPr/>
          </p:nvSpPr>
          <p:spPr>
            <a:xfrm>
              <a:off x="8006505" y="3390044"/>
              <a:ext cx="323654" cy="303189"/>
            </a:xfrm>
            <a:custGeom>
              <a:rect b="b" l="l" r="r" t="t"/>
              <a:pathLst>
                <a:path extrusionOk="0" h="9526" w="10169">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85"/>
            <p:cNvSpPr/>
            <p:nvPr/>
          </p:nvSpPr>
          <p:spPr>
            <a:xfrm>
              <a:off x="8148997" y="3444247"/>
              <a:ext cx="37907" cy="37938"/>
            </a:xfrm>
            <a:custGeom>
              <a:rect b="b" l="l" r="r" t="t"/>
              <a:pathLst>
                <a:path extrusionOk="0" h="1192" w="1191">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85"/>
            <p:cNvSpPr/>
            <p:nvPr/>
          </p:nvSpPr>
          <p:spPr>
            <a:xfrm>
              <a:off x="8089861" y="3526871"/>
              <a:ext cx="165630" cy="104617"/>
            </a:xfrm>
            <a:custGeom>
              <a:rect b="b" l="l" r="r" t="t"/>
              <a:pathLst>
                <a:path extrusionOk="0" h="3287" w="5204">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85"/>
            <p:cNvSpPr/>
            <p:nvPr/>
          </p:nvSpPr>
          <p:spPr>
            <a:xfrm>
              <a:off x="8067519" y="3519742"/>
              <a:ext cx="32241" cy="30268"/>
            </a:xfrm>
            <a:custGeom>
              <a:rect b="b" l="l" r="r" t="t"/>
              <a:pathLst>
                <a:path extrusionOk="0" h="951" w="1013">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85"/>
            <p:cNvSpPr/>
            <p:nvPr/>
          </p:nvSpPr>
          <p:spPr>
            <a:xfrm>
              <a:off x="8244479" y="3601602"/>
              <a:ext cx="32623" cy="30268"/>
            </a:xfrm>
            <a:custGeom>
              <a:rect b="b" l="l" r="r" t="t"/>
              <a:pathLst>
                <a:path extrusionOk="0" h="951" w="1025">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85"/>
            <p:cNvSpPr/>
            <p:nvPr/>
          </p:nvSpPr>
          <p:spPr>
            <a:xfrm>
              <a:off x="8156190" y="3533396"/>
              <a:ext cx="32241" cy="30236"/>
            </a:xfrm>
            <a:custGeom>
              <a:rect b="b" l="l" r="r" t="t"/>
              <a:pathLst>
                <a:path extrusionOk="0" h="950" w="1013">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1" name="Google Shape;12981;p85"/>
          <p:cNvGrpSpPr/>
          <p:nvPr/>
        </p:nvGrpSpPr>
        <p:grpSpPr>
          <a:xfrm>
            <a:off x="1299146" y="3806507"/>
            <a:ext cx="367990" cy="351312"/>
            <a:chOff x="1299146" y="3806507"/>
            <a:chExt cx="367990" cy="351312"/>
          </a:xfrm>
        </p:grpSpPr>
        <p:sp>
          <p:nvSpPr>
            <p:cNvPr id="12982" name="Google Shape;12982;p85"/>
            <p:cNvSpPr/>
            <p:nvPr/>
          </p:nvSpPr>
          <p:spPr>
            <a:xfrm>
              <a:off x="1299146" y="3844414"/>
              <a:ext cx="321012" cy="313405"/>
            </a:xfrm>
            <a:custGeom>
              <a:rect b="b" l="l" r="r" t="t"/>
              <a:pathLst>
                <a:path extrusionOk="0" h="9847" w="10086">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85"/>
            <p:cNvSpPr/>
            <p:nvPr/>
          </p:nvSpPr>
          <p:spPr>
            <a:xfrm>
              <a:off x="1345391" y="3806507"/>
              <a:ext cx="321744" cy="313819"/>
            </a:xfrm>
            <a:custGeom>
              <a:rect b="b" l="l" r="r" t="t"/>
              <a:pathLst>
                <a:path extrusionOk="0" h="9860" w="10109">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84" name="Google Shape;12984;p85"/>
          <p:cNvSpPr/>
          <p:nvPr/>
        </p:nvSpPr>
        <p:spPr>
          <a:xfrm>
            <a:off x="3524716" y="3804184"/>
            <a:ext cx="389187" cy="355927"/>
          </a:xfrm>
          <a:custGeom>
            <a:rect b="b" l="l" r="r" t="t"/>
            <a:pathLst>
              <a:path extrusionOk="0" h="11183" w="12228">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85" name="Google Shape;12985;p85"/>
          <p:cNvGrpSpPr/>
          <p:nvPr/>
        </p:nvGrpSpPr>
        <p:grpSpPr>
          <a:xfrm>
            <a:off x="3095745" y="3805393"/>
            <a:ext cx="352840" cy="354717"/>
            <a:chOff x="3095745" y="3805393"/>
            <a:chExt cx="352840" cy="354717"/>
          </a:xfrm>
        </p:grpSpPr>
        <p:sp>
          <p:nvSpPr>
            <p:cNvPr id="12986" name="Google Shape;12986;p85"/>
            <p:cNvSpPr/>
            <p:nvPr/>
          </p:nvSpPr>
          <p:spPr>
            <a:xfrm>
              <a:off x="3095745" y="3805393"/>
              <a:ext cx="272093" cy="271711"/>
            </a:xfrm>
            <a:custGeom>
              <a:rect b="b" l="l" r="r" t="t"/>
              <a:pathLst>
                <a:path extrusionOk="0" h="8537" w="8549">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85"/>
            <p:cNvSpPr/>
            <p:nvPr/>
          </p:nvSpPr>
          <p:spPr>
            <a:xfrm>
              <a:off x="3184798" y="3878883"/>
              <a:ext cx="109550" cy="94018"/>
            </a:xfrm>
            <a:custGeom>
              <a:rect b="b" l="l" r="r" t="t"/>
              <a:pathLst>
                <a:path extrusionOk="0" h="2954" w="3442">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85"/>
            <p:cNvSpPr/>
            <p:nvPr/>
          </p:nvSpPr>
          <p:spPr>
            <a:xfrm>
              <a:off x="3168120" y="3917331"/>
              <a:ext cx="102707" cy="87016"/>
            </a:xfrm>
            <a:custGeom>
              <a:rect b="b" l="l" r="r" t="t"/>
              <a:pathLst>
                <a:path extrusionOk="0" h="2734" w="3227">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85"/>
            <p:cNvSpPr/>
            <p:nvPr/>
          </p:nvSpPr>
          <p:spPr>
            <a:xfrm>
              <a:off x="3264749" y="3976275"/>
              <a:ext cx="183836" cy="183836"/>
            </a:xfrm>
            <a:custGeom>
              <a:rect b="b" l="l" r="r" t="t"/>
              <a:pathLst>
                <a:path extrusionOk="0" h="5776" w="5776">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85"/>
            <p:cNvSpPr/>
            <p:nvPr/>
          </p:nvSpPr>
          <p:spPr>
            <a:xfrm>
              <a:off x="3326526" y="4036907"/>
              <a:ext cx="62541" cy="62573"/>
            </a:xfrm>
            <a:custGeom>
              <a:rect b="b" l="l" r="r" t="t"/>
              <a:pathLst>
                <a:path extrusionOk="0" h="1966" w="1965">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85"/>
            <p:cNvSpPr/>
            <p:nvPr/>
          </p:nvSpPr>
          <p:spPr>
            <a:xfrm>
              <a:off x="3196542" y="3907687"/>
              <a:ext cx="68238" cy="68238"/>
            </a:xfrm>
            <a:custGeom>
              <a:rect b="b" l="l" r="r" t="t"/>
              <a:pathLst>
                <a:path extrusionOk="0" h="2144" w="2144">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2" name="Google Shape;12992;p85"/>
          <p:cNvGrpSpPr/>
          <p:nvPr/>
        </p:nvGrpSpPr>
        <p:grpSpPr>
          <a:xfrm>
            <a:off x="7550258" y="3832670"/>
            <a:ext cx="371395" cy="301279"/>
            <a:chOff x="7550258" y="3832670"/>
            <a:chExt cx="371395" cy="301279"/>
          </a:xfrm>
        </p:grpSpPr>
        <p:sp>
          <p:nvSpPr>
            <p:cNvPr id="12993" name="Google Shape;12993;p85"/>
            <p:cNvSpPr/>
            <p:nvPr/>
          </p:nvSpPr>
          <p:spPr>
            <a:xfrm>
              <a:off x="7550258" y="3832670"/>
              <a:ext cx="371395" cy="301279"/>
            </a:xfrm>
            <a:custGeom>
              <a:rect b="b" l="l" r="r" t="t"/>
              <a:pathLst>
                <a:path extrusionOk="0" h="9466" w="11669">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85"/>
            <p:cNvSpPr/>
            <p:nvPr/>
          </p:nvSpPr>
          <p:spPr>
            <a:xfrm>
              <a:off x="7574129" y="3891009"/>
              <a:ext cx="324418" cy="10662"/>
            </a:xfrm>
            <a:custGeom>
              <a:rect b="b" l="l" r="r" t="t"/>
              <a:pathLst>
                <a:path extrusionOk="0" h="335" w="10193">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85"/>
            <p:cNvSpPr/>
            <p:nvPr/>
          </p:nvSpPr>
          <p:spPr>
            <a:xfrm>
              <a:off x="7591188" y="3937637"/>
              <a:ext cx="45481" cy="10248"/>
            </a:xfrm>
            <a:custGeom>
              <a:rect b="b" l="l" r="r" t="t"/>
              <a:pathLst>
                <a:path extrusionOk="0" h="322" w="1429">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85"/>
            <p:cNvSpPr/>
            <p:nvPr/>
          </p:nvSpPr>
          <p:spPr>
            <a:xfrm>
              <a:off x="7672667" y="3937637"/>
              <a:ext cx="45481" cy="10248"/>
            </a:xfrm>
            <a:custGeom>
              <a:rect b="b" l="l" r="r" t="t"/>
              <a:pathLst>
                <a:path extrusionOk="0" h="322" w="1429">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85"/>
            <p:cNvSpPr/>
            <p:nvPr/>
          </p:nvSpPr>
          <p:spPr>
            <a:xfrm>
              <a:off x="7835592" y="3937637"/>
              <a:ext cx="45131" cy="10248"/>
            </a:xfrm>
            <a:custGeom>
              <a:rect b="b" l="l" r="r" t="t"/>
              <a:pathLst>
                <a:path extrusionOk="0" h="322" w="1418">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85"/>
            <p:cNvSpPr/>
            <p:nvPr/>
          </p:nvSpPr>
          <p:spPr>
            <a:xfrm>
              <a:off x="7591188" y="3984232"/>
              <a:ext cx="45481" cy="10662"/>
            </a:xfrm>
            <a:custGeom>
              <a:rect b="b" l="l" r="r" t="t"/>
              <a:pathLst>
                <a:path extrusionOk="0" h="335" w="1429">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85"/>
            <p:cNvSpPr/>
            <p:nvPr/>
          </p:nvSpPr>
          <p:spPr>
            <a:xfrm>
              <a:off x="7754113" y="3984232"/>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85"/>
            <p:cNvSpPr/>
            <p:nvPr/>
          </p:nvSpPr>
          <p:spPr>
            <a:xfrm>
              <a:off x="7591188" y="4030859"/>
              <a:ext cx="45481" cy="10248"/>
            </a:xfrm>
            <a:custGeom>
              <a:rect b="b" l="l" r="r" t="t"/>
              <a:pathLst>
                <a:path extrusionOk="0" h="322" w="1429">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85"/>
            <p:cNvSpPr/>
            <p:nvPr/>
          </p:nvSpPr>
          <p:spPr>
            <a:xfrm>
              <a:off x="7672667" y="4030859"/>
              <a:ext cx="45481" cy="10248"/>
            </a:xfrm>
            <a:custGeom>
              <a:rect b="b" l="l" r="r" t="t"/>
              <a:pathLst>
                <a:path extrusionOk="0" h="322" w="1429">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85"/>
            <p:cNvSpPr/>
            <p:nvPr/>
          </p:nvSpPr>
          <p:spPr>
            <a:xfrm>
              <a:off x="7835592" y="4030859"/>
              <a:ext cx="45131" cy="10248"/>
            </a:xfrm>
            <a:custGeom>
              <a:rect b="b" l="l" r="r" t="t"/>
              <a:pathLst>
                <a:path extrusionOk="0" h="322" w="1418">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85"/>
            <p:cNvSpPr/>
            <p:nvPr/>
          </p:nvSpPr>
          <p:spPr>
            <a:xfrm>
              <a:off x="7672667" y="4077073"/>
              <a:ext cx="45481" cy="10662"/>
            </a:xfrm>
            <a:custGeom>
              <a:rect b="b" l="l" r="r" t="t"/>
              <a:pathLst>
                <a:path extrusionOk="0" h="335" w="1429">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85"/>
            <p:cNvSpPr/>
            <p:nvPr/>
          </p:nvSpPr>
          <p:spPr>
            <a:xfrm>
              <a:off x="7754113" y="4077073"/>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85"/>
            <p:cNvSpPr/>
            <p:nvPr/>
          </p:nvSpPr>
          <p:spPr>
            <a:xfrm>
              <a:off x="7835592" y="4077073"/>
              <a:ext cx="45131" cy="10662"/>
            </a:xfrm>
            <a:custGeom>
              <a:rect b="b" l="l" r="r" t="t"/>
              <a:pathLst>
                <a:path extrusionOk="0" h="335" w="1418">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85"/>
            <p:cNvSpPr/>
            <p:nvPr/>
          </p:nvSpPr>
          <p:spPr>
            <a:xfrm>
              <a:off x="7672667" y="3972583"/>
              <a:ext cx="46245" cy="34055"/>
            </a:xfrm>
            <a:custGeom>
              <a:rect b="b" l="l" r="r" t="t"/>
              <a:pathLst>
                <a:path extrusionOk="0" h="1070" w="1453">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85"/>
            <p:cNvSpPr/>
            <p:nvPr/>
          </p:nvSpPr>
          <p:spPr>
            <a:xfrm>
              <a:off x="7835592" y="3972583"/>
              <a:ext cx="45895" cy="34055"/>
            </a:xfrm>
            <a:custGeom>
              <a:rect b="b" l="l" r="r" t="t"/>
              <a:pathLst>
                <a:path extrusionOk="0" h="1070" w="1442">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85"/>
            <p:cNvSpPr/>
            <p:nvPr/>
          </p:nvSpPr>
          <p:spPr>
            <a:xfrm>
              <a:off x="7754113" y="4019592"/>
              <a:ext cx="46277" cy="34024"/>
            </a:xfrm>
            <a:custGeom>
              <a:rect b="b" l="l" r="r" t="t"/>
              <a:pathLst>
                <a:path extrusionOk="0" h="1069" w="1454">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85"/>
            <p:cNvSpPr/>
            <p:nvPr/>
          </p:nvSpPr>
          <p:spPr>
            <a:xfrm>
              <a:off x="7591188" y="4065806"/>
              <a:ext cx="46245" cy="34055"/>
            </a:xfrm>
            <a:custGeom>
              <a:rect b="b" l="l" r="r" t="t"/>
              <a:pathLst>
                <a:path extrusionOk="0" h="1070" w="1453">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85"/>
            <p:cNvSpPr/>
            <p:nvPr/>
          </p:nvSpPr>
          <p:spPr>
            <a:xfrm>
              <a:off x="7754113" y="3925988"/>
              <a:ext cx="46277" cy="34406"/>
            </a:xfrm>
            <a:custGeom>
              <a:rect b="b" l="l" r="r" t="t"/>
              <a:pathLst>
                <a:path extrusionOk="0" h="1081" w="1454">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11" name="Google Shape;13011;p85"/>
          <p:cNvSpPr/>
          <p:nvPr/>
        </p:nvSpPr>
        <p:spPr>
          <a:xfrm>
            <a:off x="7114476" y="3808799"/>
            <a:ext cx="350548" cy="350548"/>
          </a:xfrm>
          <a:custGeom>
            <a:rect b="b" l="l" r="r" t="t"/>
            <a:pathLst>
              <a:path extrusionOk="0" h="11014" w="11014">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12" name="Google Shape;13012;p85"/>
          <p:cNvGrpSpPr/>
          <p:nvPr/>
        </p:nvGrpSpPr>
        <p:grpSpPr>
          <a:xfrm>
            <a:off x="6659725" y="3808035"/>
            <a:ext cx="367608" cy="350548"/>
            <a:chOff x="6659725" y="3808035"/>
            <a:chExt cx="367608" cy="350548"/>
          </a:xfrm>
        </p:grpSpPr>
        <p:sp>
          <p:nvSpPr>
            <p:cNvPr id="13013" name="Google Shape;13013;p85"/>
            <p:cNvSpPr/>
            <p:nvPr/>
          </p:nvSpPr>
          <p:spPr>
            <a:xfrm>
              <a:off x="6659725" y="3845942"/>
              <a:ext cx="321394" cy="312642"/>
            </a:xfrm>
            <a:custGeom>
              <a:rect b="b" l="l" r="r" t="t"/>
              <a:pathLst>
                <a:path extrusionOk="0" h="9823" w="10098">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85"/>
            <p:cNvSpPr/>
            <p:nvPr/>
          </p:nvSpPr>
          <p:spPr>
            <a:xfrm>
              <a:off x="6705588" y="3808035"/>
              <a:ext cx="321744" cy="313787"/>
            </a:xfrm>
            <a:custGeom>
              <a:rect b="b" l="l" r="r" t="t"/>
              <a:pathLst>
                <a:path extrusionOk="0" h="9859" w="10109">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5" name="Google Shape;13015;p85"/>
          <p:cNvGrpSpPr/>
          <p:nvPr/>
        </p:nvGrpSpPr>
        <p:grpSpPr>
          <a:xfrm>
            <a:off x="6219391" y="3816756"/>
            <a:ext cx="356627" cy="334252"/>
            <a:chOff x="6219391" y="3816756"/>
            <a:chExt cx="356627" cy="334252"/>
          </a:xfrm>
        </p:grpSpPr>
        <p:sp>
          <p:nvSpPr>
            <p:cNvPr id="13016" name="Google Shape;13016;p85"/>
            <p:cNvSpPr/>
            <p:nvPr/>
          </p:nvSpPr>
          <p:spPr>
            <a:xfrm>
              <a:off x="6219391" y="3816756"/>
              <a:ext cx="306594" cy="334252"/>
            </a:xfrm>
            <a:custGeom>
              <a:rect b="b" l="l" r="r" t="t"/>
              <a:pathLst>
                <a:path extrusionOk="0" h="10502" w="9633">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85"/>
            <p:cNvSpPr/>
            <p:nvPr/>
          </p:nvSpPr>
          <p:spPr>
            <a:xfrm>
              <a:off x="6549060" y="3978567"/>
              <a:ext cx="26958" cy="10630"/>
            </a:xfrm>
            <a:custGeom>
              <a:rect b="b" l="l" r="r" t="t"/>
              <a:pathLst>
                <a:path extrusionOk="0" h="334" w="847">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85"/>
            <p:cNvSpPr/>
            <p:nvPr/>
          </p:nvSpPr>
          <p:spPr>
            <a:xfrm>
              <a:off x="6525572" y="3915357"/>
              <a:ext cx="24666" cy="22311"/>
            </a:xfrm>
            <a:custGeom>
              <a:rect b="b" l="l" r="r" t="t"/>
              <a:pathLst>
                <a:path extrusionOk="0" h="701" w="775">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85"/>
            <p:cNvSpPr/>
            <p:nvPr/>
          </p:nvSpPr>
          <p:spPr>
            <a:xfrm>
              <a:off x="6527099" y="4030191"/>
              <a:ext cx="23139" cy="22661"/>
            </a:xfrm>
            <a:custGeom>
              <a:rect b="b" l="l" r="r" t="t"/>
              <a:pathLst>
                <a:path extrusionOk="0" h="712" w="727">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0" name="Google Shape;13020;p85"/>
          <p:cNvGrpSpPr/>
          <p:nvPr/>
        </p:nvGrpSpPr>
        <p:grpSpPr>
          <a:xfrm>
            <a:off x="5778676" y="3826972"/>
            <a:ext cx="349052" cy="313055"/>
            <a:chOff x="5778676" y="3826972"/>
            <a:chExt cx="349052" cy="313055"/>
          </a:xfrm>
        </p:grpSpPr>
        <p:sp>
          <p:nvSpPr>
            <p:cNvPr id="13021" name="Google Shape;13021;p85"/>
            <p:cNvSpPr/>
            <p:nvPr/>
          </p:nvSpPr>
          <p:spPr>
            <a:xfrm>
              <a:off x="5923045" y="3890659"/>
              <a:ext cx="27690" cy="48155"/>
            </a:xfrm>
            <a:custGeom>
              <a:rect b="b" l="l" r="r" t="t"/>
              <a:pathLst>
                <a:path extrusionOk="0" h="1513" w="87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85"/>
            <p:cNvSpPr/>
            <p:nvPr/>
          </p:nvSpPr>
          <p:spPr>
            <a:xfrm>
              <a:off x="5976866" y="3843268"/>
              <a:ext cx="80364" cy="80364"/>
            </a:xfrm>
            <a:custGeom>
              <a:rect b="b" l="l" r="r" t="t"/>
              <a:pathLst>
                <a:path extrusionOk="0" h="2525" w="2525">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85"/>
            <p:cNvSpPr/>
            <p:nvPr/>
          </p:nvSpPr>
          <p:spPr>
            <a:xfrm>
              <a:off x="5879473" y="3826972"/>
              <a:ext cx="193288" cy="144051"/>
            </a:xfrm>
            <a:custGeom>
              <a:rect b="b" l="l" r="r" t="t"/>
              <a:pathLst>
                <a:path extrusionOk="0" h="4526" w="6073">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85"/>
            <p:cNvSpPr/>
            <p:nvPr/>
          </p:nvSpPr>
          <p:spPr>
            <a:xfrm>
              <a:off x="6003760" y="3859946"/>
              <a:ext cx="26958" cy="47773"/>
            </a:xfrm>
            <a:custGeom>
              <a:rect b="b" l="l" r="r" t="t"/>
              <a:pathLst>
                <a:path extrusionOk="0" h="1501" w="847">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85"/>
            <p:cNvSpPr/>
            <p:nvPr/>
          </p:nvSpPr>
          <p:spPr>
            <a:xfrm>
              <a:off x="5778676" y="3939865"/>
              <a:ext cx="349052" cy="200163"/>
            </a:xfrm>
            <a:custGeom>
              <a:rect b="b" l="l" r="r" t="t"/>
              <a:pathLst>
                <a:path extrusionOk="0" h="6289" w="10967">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6" name="Google Shape;13026;p85"/>
          <p:cNvGrpSpPr/>
          <p:nvPr/>
        </p:nvGrpSpPr>
        <p:grpSpPr>
          <a:xfrm>
            <a:off x="5355784" y="3834547"/>
            <a:ext cx="299019" cy="297905"/>
            <a:chOff x="5355784" y="3834547"/>
            <a:chExt cx="299019" cy="297905"/>
          </a:xfrm>
        </p:grpSpPr>
        <p:sp>
          <p:nvSpPr>
            <p:cNvPr id="13027" name="Google Shape;13027;p85"/>
            <p:cNvSpPr/>
            <p:nvPr/>
          </p:nvSpPr>
          <p:spPr>
            <a:xfrm>
              <a:off x="5355784" y="3834547"/>
              <a:ext cx="299019" cy="297905"/>
            </a:xfrm>
            <a:custGeom>
              <a:rect b="b" l="l" r="r" t="t"/>
              <a:pathLst>
                <a:path extrusionOk="0" h="9360" w="9395">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85"/>
            <p:cNvSpPr/>
            <p:nvPr/>
          </p:nvSpPr>
          <p:spPr>
            <a:xfrm>
              <a:off x="5455054" y="3854280"/>
              <a:ext cx="179666" cy="171296"/>
            </a:xfrm>
            <a:custGeom>
              <a:rect b="b" l="l" r="r" t="t"/>
              <a:pathLst>
                <a:path extrusionOk="0" h="5382" w="5645">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85"/>
            <p:cNvSpPr/>
            <p:nvPr/>
          </p:nvSpPr>
          <p:spPr>
            <a:xfrm>
              <a:off x="5508110" y="3886490"/>
              <a:ext cx="81510" cy="99302"/>
            </a:xfrm>
            <a:custGeom>
              <a:rect b="b" l="l" r="r" t="t"/>
              <a:pathLst>
                <a:path extrusionOk="0" h="3120" w="2561">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85"/>
            <p:cNvSpPr/>
            <p:nvPr/>
          </p:nvSpPr>
          <p:spPr>
            <a:xfrm>
              <a:off x="5554706" y="3945530"/>
              <a:ext cx="98952" cy="98251"/>
            </a:xfrm>
            <a:custGeom>
              <a:rect b="b" l="l" r="r" t="t"/>
              <a:pathLst>
                <a:path extrusionOk="0" h="3087" w="3109">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1" name="Google Shape;13031;p85"/>
          <p:cNvGrpSpPr/>
          <p:nvPr/>
        </p:nvGrpSpPr>
        <p:grpSpPr>
          <a:xfrm>
            <a:off x="8036455" y="3807271"/>
            <a:ext cx="292176" cy="353985"/>
            <a:chOff x="8036455" y="3807271"/>
            <a:chExt cx="292176" cy="353985"/>
          </a:xfrm>
        </p:grpSpPr>
        <p:sp>
          <p:nvSpPr>
            <p:cNvPr id="13032" name="Google Shape;13032;p85"/>
            <p:cNvSpPr/>
            <p:nvPr/>
          </p:nvSpPr>
          <p:spPr>
            <a:xfrm>
              <a:off x="8039479" y="3807271"/>
              <a:ext cx="289153" cy="330465"/>
            </a:xfrm>
            <a:custGeom>
              <a:rect b="b" l="l" r="r" t="t"/>
              <a:pathLst>
                <a:path extrusionOk="0" h="10383" w="9085">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85"/>
            <p:cNvSpPr/>
            <p:nvPr/>
          </p:nvSpPr>
          <p:spPr>
            <a:xfrm>
              <a:off x="8036455" y="3934613"/>
              <a:ext cx="291795" cy="226644"/>
            </a:xfrm>
            <a:custGeom>
              <a:rect b="b" l="l" r="r" t="t"/>
              <a:pathLst>
                <a:path extrusionOk="0" h="7121" w="9168">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4" name="Google Shape;13034;p85"/>
          <p:cNvGrpSpPr/>
          <p:nvPr/>
        </p:nvGrpSpPr>
        <p:grpSpPr>
          <a:xfrm>
            <a:off x="4874902" y="3808799"/>
            <a:ext cx="345615" cy="350835"/>
            <a:chOff x="4874902" y="3808799"/>
            <a:chExt cx="345615" cy="350835"/>
          </a:xfrm>
        </p:grpSpPr>
        <p:sp>
          <p:nvSpPr>
            <p:cNvPr id="13035" name="Google Shape;13035;p85"/>
            <p:cNvSpPr/>
            <p:nvPr/>
          </p:nvSpPr>
          <p:spPr>
            <a:xfrm>
              <a:off x="4874902" y="3808799"/>
              <a:ext cx="345615" cy="350835"/>
            </a:xfrm>
            <a:custGeom>
              <a:rect b="b" l="l" r="r" t="t"/>
              <a:pathLst>
                <a:path extrusionOk="0" h="11023" w="10859">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85"/>
            <p:cNvSpPr/>
            <p:nvPr/>
          </p:nvSpPr>
          <p:spPr>
            <a:xfrm>
              <a:off x="4939321" y="4009630"/>
              <a:ext cx="145929" cy="123618"/>
            </a:xfrm>
            <a:custGeom>
              <a:rect b="b" l="l" r="r" t="t"/>
              <a:pathLst>
                <a:path extrusionOk="0" h="3884" w="4585">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85"/>
            <p:cNvSpPr/>
            <p:nvPr/>
          </p:nvSpPr>
          <p:spPr>
            <a:xfrm>
              <a:off x="4942344" y="3897629"/>
              <a:ext cx="205033" cy="101816"/>
            </a:xfrm>
            <a:custGeom>
              <a:rect b="b" l="l" r="r" t="t"/>
              <a:pathLst>
                <a:path extrusionOk="0" h="3199" w="6442">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85"/>
            <p:cNvSpPr/>
            <p:nvPr/>
          </p:nvSpPr>
          <p:spPr>
            <a:xfrm>
              <a:off x="5092729" y="3950240"/>
              <a:ext cx="84597" cy="175465"/>
            </a:xfrm>
            <a:custGeom>
              <a:rect b="b" l="l" r="r" t="t"/>
              <a:pathLst>
                <a:path extrusionOk="0" h="5513" w="2658">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85"/>
            <p:cNvSpPr/>
            <p:nvPr/>
          </p:nvSpPr>
          <p:spPr>
            <a:xfrm>
              <a:off x="5004886" y="3993717"/>
              <a:ext cx="81478" cy="55348"/>
            </a:xfrm>
            <a:custGeom>
              <a:rect b="b" l="l" r="r" t="t"/>
              <a:pathLst>
                <a:path extrusionOk="0" h="1739" w="256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85"/>
            <p:cNvSpPr/>
            <p:nvPr/>
          </p:nvSpPr>
          <p:spPr>
            <a:xfrm>
              <a:off x="5053391" y="3915262"/>
              <a:ext cx="10630" cy="29982"/>
            </a:xfrm>
            <a:custGeom>
              <a:rect b="b" l="l" r="r" t="t"/>
              <a:pathLst>
                <a:path extrusionOk="0" h="942" w="334">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85"/>
            <p:cNvSpPr/>
            <p:nvPr/>
          </p:nvSpPr>
          <p:spPr>
            <a:xfrm>
              <a:off x="5005236" y="3928216"/>
              <a:ext cx="21261" cy="26894"/>
            </a:xfrm>
            <a:custGeom>
              <a:rect b="b" l="l" r="r" t="t"/>
              <a:pathLst>
                <a:path extrusionOk="0" h="845" w="668">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85"/>
            <p:cNvSpPr/>
            <p:nvPr/>
          </p:nvSpPr>
          <p:spPr>
            <a:xfrm>
              <a:off x="4970766" y="3962876"/>
              <a:ext cx="28454" cy="19510"/>
            </a:xfrm>
            <a:custGeom>
              <a:rect b="b" l="l" r="r" t="t"/>
              <a:pathLst>
                <a:path extrusionOk="0" h="613" w="894">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85"/>
            <p:cNvSpPr/>
            <p:nvPr/>
          </p:nvSpPr>
          <p:spPr>
            <a:xfrm>
              <a:off x="4958258" y="4010012"/>
              <a:ext cx="29982" cy="10248"/>
            </a:xfrm>
            <a:custGeom>
              <a:rect b="b" l="l" r="r" t="t"/>
              <a:pathLst>
                <a:path extrusionOk="0" h="322" w="942">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85"/>
            <p:cNvSpPr/>
            <p:nvPr/>
          </p:nvSpPr>
          <p:spPr>
            <a:xfrm>
              <a:off x="4969239" y="4047601"/>
              <a:ext cx="30363" cy="20051"/>
            </a:xfrm>
            <a:custGeom>
              <a:rect b="b" l="l" r="r" t="t"/>
              <a:pathLst>
                <a:path extrusionOk="0" h="630" w="954">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85"/>
            <p:cNvSpPr/>
            <p:nvPr/>
          </p:nvSpPr>
          <p:spPr>
            <a:xfrm>
              <a:off x="5005236" y="4075641"/>
              <a:ext cx="21261" cy="26862"/>
            </a:xfrm>
            <a:custGeom>
              <a:rect b="b" l="l" r="r" t="t"/>
              <a:pathLst>
                <a:path extrusionOk="0" h="844" w="668">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85"/>
            <p:cNvSpPr/>
            <p:nvPr/>
          </p:nvSpPr>
          <p:spPr>
            <a:xfrm>
              <a:off x="5053391" y="4085794"/>
              <a:ext cx="10630" cy="29982"/>
            </a:xfrm>
            <a:custGeom>
              <a:rect b="b" l="l" r="r" t="t"/>
              <a:pathLst>
                <a:path extrusionOk="0" h="942" w="334">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85"/>
            <p:cNvSpPr/>
            <p:nvPr/>
          </p:nvSpPr>
          <p:spPr>
            <a:xfrm>
              <a:off x="5090501" y="4075641"/>
              <a:ext cx="21261" cy="26894"/>
            </a:xfrm>
            <a:custGeom>
              <a:rect b="b" l="l" r="r" t="t"/>
              <a:pathLst>
                <a:path extrusionOk="0" h="845" w="668">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85"/>
            <p:cNvSpPr/>
            <p:nvPr/>
          </p:nvSpPr>
          <p:spPr>
            <a:xfrm>
              <a:off x="5117809" y="4048142"/>
              <a:ext cx="28454" cy="19510"/>
            </a:xfrm>
            <a:custGeom>
              <a:rect b="b" l="l" r="r" t="t"/>
              <a:pathLst>
                <a:path extrusionOk="0" h="613" w="894">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85"/>
            <p:cNvSpPr/>
            <p:nvPr/>
          </p:nvSpPr>
          <p:spPr>
            <a:xfrm>
              <a:off x="5128790" y="4010012"/>
              <a:ext cx="29950" cy="10248"/>
            </a:xfrm>
            <a:custGeom>
              <a:rect b="b" l="l" r="r" t="t"/>
              <a:pathLst>
                <a:path extrusionOk="0" h="322" w="941">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85"/>
            <p:cNvSpPr/>
            <p:nvPr/>
          </p:nvSpPr>
          <p:spPr>
            <a:xfrm>
              <a:off x="5117809" y="3962717"/>
              <a:ext cx="28454" cy="19669"/>
            </a:xfrm>
            <a:custGeom>
              <a:rect b="b" l="l" r="r" t="t"/>
              <a:pathLst>
                <a:path extrusionOk="0" h="618" w="894">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85"/>
            <p:cNvSpPr/>
            <p:nvPr/>
          </p:nvSpPr>
          <p:spPr>
            <a:xfrm>
              <a:off x="5090501" y="3928152"/>
              <a:ext cx="20879" cy="26958"/>
            </a:xfrm>
            <a:custGeom>
              <a:rect b="b" l="l" r="r" t="t"/>
              <a:pathLst>
                <a:path extrusionOk="0" h="847" w="656">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055" name="Shape 13055"/>
        <p:cNvGrpSpPr/>
        <p:nvPr/>
      </p:nvGrpSpPr>
      <p:grpSpPr>
        <a:xfrm>
          <a:off x="0" y="0"/>
          <a:ext cx="0" cy="0"/>
          <a:chOff x="0" y="0"/>
          <a:chExt cx="0" cy="0"/>
        </a:xfrm>
      </p:grpSpPr>
      <p:sp>
        <p:nvSpPr>
          <p:cNvPr id="13056" name="Google Shape;13056;p86"/>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057" name="Google Shape;13057;p86"/>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3058" name="Google Shape;13058;p86"/>
          <p:cNvGrpSpPr/>
          <p:nvPr/>
        </p:nvGrpSpPr>
        <p:grpSpPr>
          <a:xfrm>
            <a:off x="2704005" y="4258781"/>
            <a:ext cx="342144" cy="362704"/>
            <a:chOff x="2704005" y="4258781"/>
            <a:chExt cx="342144" cy="362704"/>
          </a:xfrm>
        </p:grpSpPr>
        <p:sp>
          <p:nvSpPr>
            <p:cNvPr id="13059" name="Google Shape;13059;p86"/>
            <p:cNvSpPr/>
            <p:nvPr/>
          </p:nvSpPr>
          <p:spPr>
            <a:xfrm>
              <a:off x="2704005" y="4258781"/>
              <a:ext cx="173543" cy="183554"/>
            </a:xfrm>
            <a:custGeom>
              <a:rect b="b" l="l" r="r" t="t"/>
              <a:pathLst>
                <a:path extrusionOk="0" h="5794" w="5478">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86"/>
            <p:cNvSpPr/>
            <p:nvPr/>
          </p:nvSpPr>
          <p:spPr>
            <a:xfrm>
              <a:off x="2733816" y="4278961"/>
              <a:ext cx="112052" cy="122633"/>
            </a:xfrm>
            <a:custGeom>
              <a:rect b="b" l="l" r="r" t="t"/>
              <a:pathLst>
                <a:path extrusionOk="0" h="3871" w="3537">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86"/>
            <p:cNvSpPr/>
            <p:nvPr/>
          </p:nvSpPr>
          <p:spPr>
            <a:xfrm>
              <a:off x="2759445" y="4322711"/>
              <a:ext cx="33993" cy="44542"/>
            </a:xfrm>
            <a:custGeom>
              <a:rect b="b" l="l" r="r" t="t"/>
              <a:pathLst>
                <a:path extrusionOk="0" h="1406" w="1073">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86"/>
            <p:cNvSpPr/>
            <p:nvPr/>
          </p:nvSpPr>
          <p:spPr>
            <a:xfrm>
              <a:off x="2791885" y="4321951"/>
              <a:ext cx="26073" cy="44922"/>
            </a:xfrm>
            <a:custGeom>
              <a:rect b="b" l="l" r="r" t="t"/>
              <a:pathLst>
                <a:path extrusionOk="0" h="1418" w="823">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86"/>
            <p:cNvSpPr/>
            <p:nvPr/>
          </p:nvSpPr>
          <p:spPr>
            <a:xfrm>
              <a:off x="2828095" y="4322648"/>
              <a:ext cx="218053" cy="170597"/>
            </a:xfrm>
            <a:custGeom>
              <a:rect b="b" l="l" r="r" t="t"/>
              <a:pathLst>
                <a:path extrusionOk="0" h="5385" w="6883">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86"/>
            <p:cNvSpPr/>
            <p:nvPr/>
          </p:nvSpPr>
          <p:spPr>
            <a:xfrm>
              <a:off x="2746995" y="4480034"/>
              <a:ext cx="232404" cy="141451"/>
            </a:xfrm>
            <a:custGeom>
              <a:rect b="b" l="l" r="r" t="t"/>
              <a:pathLst>
                <a:path extrusionOk="0" h="4465" w="7336">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86"/>
            <p:cNvSpPr/>
            <p:nvPr/>
          </p:nvSpPr>
          <p:spPr>
            <a:xfrm>
              <a:off x="2889206" y="4345046"/>
              <a:ext cx="46411" cy="47488"/>
            </a:xfrm>
            <a:custGeom>
              <a:rect b="b" l="l" r="r" t="t"/>
              <a:pathLst>
                <a:path extrusionOk="0" h="1499" w="1465">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6" name="Google Shape;13066;p86"/>
          <p:cNvGrpSpPr/>
          <p:nvPr/>
        </p:nvGrpSpPr>
        <p:grpSpPr>
          <a:xfrm>
            <a:off x="2157462" y="4258496"/>
            <a:ext cx="347435" cy="363370"/>
            <a:chOff x="2157462" y="4258496"/>
            <a:chExt cx="347435" cy="363370"/>
          </a:xfrm>
        </p:grpSpPr>
        <p:sp>
          <p:nvSpPr>
            <p:cNvPr id="13067" name="Google Shape;13067;p86"/>
            <p:cNvSpPr/>
            <p:nvPr/>
          </p:nvSpPr>
          <p:spPr>
            <a:xfrm>
              <a:off x="2296252" y="4258496"/>
              <a:ext cx="208644" cy="220778"/>
            </a:xfrm>
            <a:custGeom>
              <a:rect b="b" l="l" r="r" t="t"/>
              <a:pathLst>
                <a:path extrusionOk="0" h="6969" w="6586">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86"/>
            <p:cNvSpPr/>
            <p:nvPr/>
          </p:nvSpPr>
          <p:spPr>
            <a:xfrm>
              <a:off x="2157462" y="4323313"/>
              <a:ext cx="300643" cy="298552"/>
            </a:xfrm>
            <a:custGeom>
              <a:rect b="b" l="l" r="r" t="t"/>
              <a:pathLst>
                <a:path extrusionOk="0" h="9424" w="949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86"/>
            <p:cNvSpPr/>
            <p:nvPr/>
          </p:nvSpPr>
          <p:spPr>
            <a:xfrm>
              <a:off x="2339653" y="4297463"/>
              <a:ext cx="123362" cy="123742"/>
            </a:xfrm>
            <a:custGeom>
              <a:rect b="b" l="l" r="r" t="t"/>
              <a:pathLst>
                <a:path extrusionOk="0" h="3906" w="3894">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0" name="Google Shape;13070;p86"/>
          <p:cNvGrpSpPr/>
          <p:nvPr/>
        </p:nvGrpSpPr>
        <p:grpSpPr>
          <a:xfrm>
            <a:off x="4010963" y="3763781"/>
            <a:ext cx="343665" cy="363211"/>
            <a:chOff x="4010963" y="3763781"/>
            <a:chExt cx="343665" cy="363211"/>
          </a:xfrm>
        </p:grpSpPr>
        <p:sp>
          <p:nvSpPr>
            <p:cNvPr id="13071" name="Google Shape;13071;p86"/>
            <p:cNvSpPr/>
            <p:nvPr/>
          </p:nvSpPr>
          <p:spPr>
            <a:xfrm>
              <a:off x="4152415" y="3763781"/>
              <a:ext cx="202213" cy="221760"/>
            </a:xfrm>
            <a:custGeom>
              <a:rect b="b" l="l" r="r" t="t"/>
              <a:pathLst>
                <a:path extrusionOk="0" h="7000" w="6383">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86"/>
            <p:cNvSpPr/>
            <p:nvPr/>
          </p:nvSpPr>
          <p:spPr>
            <a:xfrm>
              <a:off x="4010963" y="3828662"/>
              <a:ext cx="299154" cy="298331"/>
            </a:xfrm>
            <a:custGeom>
              <a:rect b="b" l="l" r="r" t="t"/>
              <a:pathLst>
                <a:path extrusionOk="0" h="9417" w="9443">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86"/>
            <p:cNvSpPr/>
            <p:nvPr/>
          </p:nvSpPr>
          <p:spPr>
            <a:xfrm>
              <a:off x="4187104" y="3787731"/>
              <a:ext cx="133943" cy="146520"/>
            </a:xfrm>
            <a:custGeom>
              <a:rect b="b" l="l" r="r" t="t"/>
              <a:pathLst>
                <a:path extrusionOk="0" h="4625" w="4228">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86"/>
            <p:cNvSpPr/>
            <p:nvPr/>
          </p:nvSpPr>
          <p:spPr>
            <a:xfrm>
              <a:off x="4220685" y="3840669"/>
              <a:ext cx="39632" cy="52462"/>
            </a:xfrm>
            <a:custGeom>
              <a:rect b="b" l="l" r="r" t="t"/>
              <a:pathLst>
                <a:path extrusionOk="0" h="1656" w="1251">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86"/>
            <p:cNvSpPr/>
            <p:nvPr/>
          </p:nvSpPr>
          <p:spPr>
            <a:xfrm>
              <a:off x="4259905" y="3840669"/>
              <a:ext cx="29082" cy="52082"/>
            </a:xfrm>
            <a:custGeom>
              <a:rect b="b" l="l" r="r" t="t"/>
              <a:pathLst>
                <a:path extrusionOk="0" h="1644" w="918">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6" name="Google Shape;13076;p86"/>
          <p:cNvGrpSpPr/>
          <p:nvPr/>
        </p:nvGrpSpPr>
        <p:grpSpPr>
          <a:xfrm>
            <a:off x="2214042" y="3810509"/>
            <a:ext cx="368153" cy="311193"/>
            <a:chOff x="2214042" y="3810509"/>
            <a:chExt cx="368153" cy="311193"/>
          </a:xfrm>
        </p:grpSpPr>
        <p:sp>
          <p:nvSpPr>
            <p:cNvPr id="13077" name="Google Shape;13077;p86"/>
            <p:cNvSpPr/>
            <p:nvPr/>
          </p:nvSpPr>
          <p:spPr>
            <a:xfrm>
              <a:off x="2214042" y="3810509"/>
              <a:ext cx="368153" cy="311193"/>
            </a:xfrm>
            <a:custGeom>
              <a:rect b="b" l="l" r="r" t="t"/>
              <a:pathLst>
                <a:path extrusionOk="0" h="9823" w="11621">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86"/>
            <p:cNvSpPr/>
            <p:nvPr/>
          </p:nvSpPr>
          <p:spPr>
            <a:xfrm>
              <a:off x="2451674" y="3927060"/>
              <a:ext cx="70932" cy="32092"/>
            </a:xfrm>
            <a:custGeom>
              <a:rect b="b" l="l" r="r" t="t"/>
              <a:pathLst>
                <a:path extrusionOk="0" h="1013" w="2239">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9" name="Google Shape;13079;p86"/>
          <p:cNvGrpSpPr/>
          <p:nvPr/>
        </p:nvGrpSpPr>
        <p:grpSpPr>
          <a:xfrm>
            <a:off x="1768938" y="3782219"/>
            <a:ext cx="367805" cy="367773"/>
            <a:chOff x="1768938" y="3782219"/>
            <a:chExt cx="367805" cy="367773"/>
          </a:xfrm>
        </p:grpSpPr>
        <p:sp>
          <p:nvSpPr>
            <p:cNvPr id="13080" name="Google Shape;13080;p86"/>
            <p:cNvSpPr/>
            <p:nvPr/>
          </p:nvSpPr>
          <p:spPr>
            <a:xfrm>
              <a:off x="1884380" y="3782219"/>
              <a:ext cx="252363" cy="198412"/>
            </a:xfrm>
            <a:custGeom>
              <a:rect b="b" l="l" r="r" t="t"/>
              <a:pathLst>
                <a:path extrusionOk="0" h="6263" w="7966">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86"/>
            <p:cNvSpPr/>
            <p:nvPr/>
          </p:nvSpPr>
          <p:spPr>
            <a:xfrm>
              <a:off x="2034480" y="3821914"/>
              <a:ext cx="31743" cy="31236"/>
            </a:xfrm>
            <a:custGeom>
              <a:rect b="b" l="l" r="r" t="t"/>
              <a:pathLst>
                <a:path extrusionOk="0" h="986" w="1002">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86"/>
            <p:cNvSpPr/>
            <p:nvPr/>
          </p:nvSpPr>
          <p:spPr>
            <a:xfrm>
              <a:off x="2065431" y="3852359"/>
              <a:ext cx="31712" cy="31332"/>
            </a:xfrm>
            <a:custGeom>
              <a:rect b="b" l="l" r="r" t="t"/>
              <a:pathLst>
                <a:path extrusionOk="0" h="989" w="1001">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86"/>
            <p:cNvSpPr/>
            <p:nvPr/>
          </p:nvSpPr>
          <p:spPr>
            <a:xfrm>
              <a:off x="1768938" y="3922625"/>
              <a:ext cx="281413" cy="227367"/>
            </a:xfrm>
            <a:custGeom>
              <a:rect b="b" l="l" r="r" t="t"/>
              <a:pathLst>
                <a:path extrusionOk="0" h="7177" w="8883">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86"/>
            <p:cNvSpPr/>
            <p:nvPr/>
          </p:nvSpPr>
          <p:spPr>
            <a:xfrm>
              <a:off x="1847790" y="3937704"/>
              <a:ext cx="143352" cy="127417"/>
            </a:xfrm>
            <a:custGeom>
              <a:rect b="b" l="l" r="r" t="t"/>
              <a:pathLst>
                <a:path extrusionOk="0" h="4022" w="4525">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5" name="Google Shape;13085;p86"/>
          <p:cNvGrpSpPr/>
          <p:nvPr/>
        </p:nvGrpSpPr>
        <p:grpSpPr>
          <a:xfrm>
            <a:off x="2681385" y="3798439"/>
            <a:ext cx="325544" cy="327413"/>
            <a:chOff x="2681385" y="3798439"/>
            <a:chExt cx="325544" cy="327413"/>
          </a:xfrm>
        </p:grpSpPr>
        <p:sp>
          <p:nvSpPr>
            <p:cNvPr id="13086" name="Google Shape;13086;p86"/>
            <p:cNvSpPr/>
            <p:nvPr/>
          </p:nvSpPr>
          <p:spPr>
            <a:xfrm>
              <a:off x="2713826" y="3830975"/>
              <a:ext cx="58101" cy="56866"/>
            </a:xfrm>
            <a:custGeom>
              <a:rect b="b" l="l" r="r" t="t"/>
              <a:pathLst>
                <a:path extrusionOk="0" h="1795" w="1834">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86"/>
            <p:cNvSpPr/>
            <p:nvPr/>
          </p:nvSpPr>
          <p:spPr>
            <a:xfrm>
              <a:off x="2683255" y="3880110"/>
              <a:ext cx="75462" cy="28100"/>
            </a:xfrm>
            <a:custGeom>
              <a:rect b="b" l="l" r="r" t="t"/>
              <a:pathLst>
                <a:path extrusionOk="0" h="887" w="2382">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86"/>
            <p:cNvSpPr/>
            <p:nvPr/>
          </p:nvSpPr>
          <p:spPr>
            <a:xfrm>
              <a:off x="2681385" y="3918918"/>
              <a:ext cx="75082" cy="29272"/>
            </a:xfrm>
            <a:custGeom>
              <a:rect b="b" l="l" r="r" t="t"/>
              <a:pathLst>
                <a:path extrusionOk="0" h="924" w="237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86"/>
            <p:cNvSpPr/>
            <p:nvPr/>
          </p:nvSpPr>
          <p:spPr>
            <a:xfrm>
              <a:off x="2762835" y="3800340"/>
              <a:ext cx="29462" cy="74321"/>
            </a:xfrm>
            <a:custGeom>
              <a:rect b="b" l="l" r="r" t="t"/>
              <a:pathLst>
                <a:path extrusionOk="0" h="2346" w="93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86"/>
            <p:cNvSpPr/>
            <p:nvPr/>
          </p:nvSpPr>
          <p:spPr>
            <a:xfrm>
              <a:off x="2801326" y="3798439"/>
              <a:ext cx="30951" cy="73941"/>
            </a:xfrm>
            <a:custGeom>
              <a:rect b="b" l="l" r="r" t="t"/>
              <a:pathLst>
                <a:path extrusionOk="0" h="2334" w="977">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86"/>
            <p:cNvSpPr/>
            <p:nvPr/>
          </p:nvSpPr>
          <p:spPr>
            <a:xfrm>
              <a:off x="2851095" y="3944262"/>
              <a:ext cx="124534" cy="127670"/>
            </a:xfrm>
            <a:custGeom>
              <a:rect b="b" l="l" r="r" t="t"/>
              <a:pathLst>
                <a:path extrusionOk="0" h="4030" w="3931">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86"/>
            <p:cNvSpPr/>
            <p:nvPr/>
          </p:nvSpPr>
          <p:spPr>
            <a:xfrm>
              <a:off x="2750416" y="3870163"/>
              <a:ext cx="256513" cy="255689"/>
            </a:xfrm>
            <a:custGeom>
              <a:rect b="b" l="l" r="r" t="t"/>
              <a:pathLst>
                <a:path extrusionOk="0" h="8071" w="8097">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3" name="Google Shape;13093;p86"/>
          <p:cNvGrpSpPr/>
          <p:nvPr/>
        </p:nvGrpSpPr>
        <p:grpSpPr>
          <a:xfrm>
            <a:off x="6243928" y="4263502"/>
            <a:ext cx="274254" cy="350824"/>
            <a:chOff x="6243928" y="4263502"/>
            <a:chExt cx="274254" cy="350824"/>
          </a:xfrm>
        </p:grpSpPr>
        <p:sp>
          <p:nvSpPr>
            <p:cNvPr id="13094" name="Google Shape;13094;p86"/>
            <p:cNvSpPr/>
            <p:nvPr/>
          </p:nvSpPr>
          <p:spPr>
            <a:xfrm>
              <a:off x="6342390" y="4373653"/>
              <a:ext cx="10581" cy="15872"/>
            </a:xfrm>
            <a:custGeom>
              <a:rect b="b" l="l" r="r" t="t"/>
              <a:pathLst>
                <a:path extrusionOk="0" h="501" w="334">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86"/>
            <p:cNvSpPr/>
            <p:nvPr/>
          </p:nvSpPr>
          <p:spPr>
            <a:xfrm>
              <a:off x="6407999" y="4373653"/>
              <a:ext cx="10233" cy="15872"/>
            </a:xfrm>
            <a:custGeom>
              <a:rect b="b" l="l" r="r" t="t"/>
              <a:pathLst>
                <a:path extrusionOk="0" h="501" w="323">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86"/>
            <p:cNvSpPr/>
            <p:nvPr/>
          </p:nvSpPr>
          <p:spPr>
            <a:xfrm>
              <a:off x="6336719" y="4357053"/>
              <a:ext cx="21162" cy="10201"/>
            </a:xfrm>
            <a:custGeom>
              <a:rect b="b" l="l" r="r" t="t"/>
              <a:pathLst>
                <a:path extrusionOk="0" h="322" w="668">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86"/>
            <p:cNvSpPr/>
            <p:nvPr/>
          </p:nvSpPr>
          <p:spPr>
            <a:xfrm>
              <a:off x="6402740" y="4357053"/>
              <a:ext cx="21131" cy="10201"/>
            </a:xfrm>
            <a:custGeom>
              <a:rect b="b" l="l" r="r" t="t"/>
              <a:pathLst>
                <a:path extrusionOk="0" h="322" w="667">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86"/>
            <p:cNvSpPr/>
            <p:nvPr/>
          </p:nvSpPr>
          <p:spPr>
            <a:xfrm>
              <a:off x="6243928" y="4263502"/>
              <a:ext cx="274254" cy="350824"/>
            </a:xfrm>
            <a:custGeom>
              <a:rect b="b" l="l" r="r" t="t"/>
              <a:pathLst>
                <a:path extrusionOk="0" h="11074" w="8657">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86"/>
            <p:cNvSpPr/>
            <p:nvPr/>
          </p:nvSpPr>
          <p:spPr>
            <a:xfrm>
              <a:off x="6375559" y="4549033"/>
              <a:ext cx="10233" cy="10201"/>
            </a:xfrm>
            <a:custGeom>
              <a:rect b="b" l="l" r="r" t="t"/>
              <a:pathLst>
                <a:path extrusionOk="0" h="322" w="323">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86"/>
            <p:cNvSpPr/>
            <p:nvPr/>
          </p:nvSpPr>
          <p:spPr>
            <a:xfrm>
              <a:off x="6375559" y="4587493"/>
              <a:ext cx="10233" cy="10613"/>
            </a:xfrm>
            <a:custGeom>
              <a:rect b="b" l="l" r="r" t="t"/>
              <a:pathLst>
                <a:path extrusionOk="0" h="335" w="323">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86"/>
            <p:cNvSpPr/>
            <p:nvPr/>
          </p:nvSpPr>
          <p:spPr>
            <a:xfrm>
              <a:off x="6342009" y="4406442"/>
              <a:ext cx="76222" cy="32472"/>
            </a:xfrm>
            <a:custGeom>
              <a:rect b="b" l="l" r="r" t="t"/>
              <a:pathLst>
                <a:path extrusionOk="0" h="1025" w="2406">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2" name="Google Shape;13102;p86"/>
          <p:cNvGrpSpPr/>
          <p:nvPr/>
        </p:nvGrpSpPr>
        <p:grpSpPr>
          <a:xfrm>
            <a:off x="3560600" y="3763338"/>
            <a:ext cx="352345" cy="363655"/>
            <a:chOff x="3560600" y="3763338"/>
            <a:chExt cx="352345" cy="363655"/>
          </a:xfrm>
        </p:grpSpPr>
        <p:sp>
          <p:nvSpPr>
            <p:cNvPr id="13103" name="Google Shape;13103;p86"/>
            <p:cNvSpPr/>
            <p:nvPr/>
          </p:nvSpPr>
          <p:spPr>
            <a:xfrm>
              <a:off x="3665841" y="3763338"/>
              <a:ext cx="143352" cy="173543"/>
            </a:xfrm>
            <a:custGeom>
              <a:rect b="b" l="l" r="r" t="t"/>
              <a:pathLst>
                <a:path extrusionOk="0" h="5478" w="4525">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86"/>
            <p:cNvSpPr/>
            <p:nvPr/>
          </p:nvSpPr>
          <p:spPr>
            <a:xfrm>
              <a:off x="3696761" y="3794099"/>
              <a:ext cx="82653" cy="78661"/>
            </a:xfrm>
            <a:custGeom>
              <a:rect b="b" l="l" r="r" t="t"/>
              <a:pathLst>
                <a:path extrusionOk="0" h="2483" w="2609">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86"/>
            <p:cNvSpPr/>
            <p:nvPr/>
          </p:nvSpPr>
          <p:spPr>
            <a:xfrm>
              <a:off x="3560600" y="3916574"/>
              <a:ext cx="352345" cy="210419"/>
            </a:xfrm>
            <a:custGeom>
              <a:rect b="b" l="l" r="r" t="t"/>
              <a:pathLst>
                <a:path extrusionOk="0" h="6642" w="11122">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6" name="Google Shape;13106;p86"/>
          <p:cNvGrpSpPr/>
          <p:nvPr/>
        </p:nvGrpSpPr>
        <p:grpSpPr>
          <a:xfrm>
            <a:off x="5790556" y="4261252"/>
            <a:ext cx="279513" cy="356083"/>
            <a:chOff x="5790556" y="4261252"/>
            <a:chExt cx="279513" cy="356083"/>
          </a:xfrm>
        </p:grpSpPr>
        <p:sp>
          <p:nvSpPr>
            <p:cNvPr id="13107" name="Google Shape;13107;p86"/>
            <p:cNvSpPr/>
            <p:nvPr/>
          </p:nvSpPr>
          <p:spPr>
            <a:xfrm>
              <a:off x="5892027" y="4400423"/>
              <a:ext cx="10581" cy="15872"/>
            </a:xfrm>
            <a:custGeom>
              <a:rect b="b" l="l" r="r" t="t"/>
              <a:pathLst>
                <a:path extrusionOk="0" h="501" w="334">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86"/>
            <p:cNvSpPr/>
            <p:nvPr/>
          </p:nvSpPr>
          <p:spPr>
            <a:xfrm>
              <a:off x="5959157" y="4400423"/>
              <a:ext cx="10201" cy="15872"/>
            </a:xfrm>
            <a:custGeom>
              <a:rect b="b" l="l" r="r" t="t"/>
              <a:pathLst>
                <a:path extrusionOk="0" h="501" w="322">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86"/>
            <p:cNvSpPr/>
            <p:nvPr/>
          </p:nvSpPr>
          <p:spPr>
            <a:xfrm>
              <a:off x="5907867" y="4450667"/>
              <a:ext cx="45651" cy="16157"/>
            </a:xfrm>
            <a:custGeom>
              <a:rect b="b" l="l" r="r" t="t"/>
              <a:pathLst>
                <a:path extrusionOk="0" h="510" w="1441">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86"/>
            <p:cNvSpPr/>
            <p:nvPr/>
          </p:nvSpPr>
          <p:spPr>
            <a:xfrm>
              <a:off x="5790556" y="4261252"/>
              <a:ext cx="279513" cy="356083"/>
            </a:xfrm>
            <a:custGeom>
              <a:rect b="b" l="l" r="r" t="t"/>
              <a:pathLst>
                <a:path extrusionOk="0" h="11240" w="8823">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86"/>
            <p:cNvSpPr/>
            <p:nvPr/>
          </p:nvSpPr>
          <p:spPr>
            <a:xfrm>
              <a:off x="5875807" y="4562244"/>
              <a:ext cx="10201" cy="55092"/>
            </a:xfrm>
            <a:custGeom>
              <a:rect b="b" l="l" r="r" t="t"/>
              <a:pathLst>
                <a:path extrusionOk="0" h="1739" w="322">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86"/>
            <p:cNvSpPr/>
            <p:nvPr/>
          </p:nvSpPr>
          <p:spPr>
            <a:xfrm>
              <a:off x="5925576" y="4567883"/>
              <a:ext cx="10613" cy="10233"/>
            </a:xfrm>
            <a:custGeom>
              <a:rect b="b" l="l" r="r" t="t"/>
              <a:pathLst>
                <a:path extrusionOk="0" h="323" w="335">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86"/>
            <p:cNvSpPr/>
            <p:nvPr/>
          </p:nvSpPr>
          <p:spPr>
            <a:xfrm>
              <a:off x="5925576" y="4600703"/>
              <a:ext cx="10613" cy="10613"/>
            </a:xfrm>
            <a:custGeom>
              <a:rect b="b" l="l" r="r" t="t"/>
              <a:pathLst>
                <a:path extrusionOk="0" h="335" w="335">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4" name="Google Shape;13114;p86"/>
          <p:cNvGrpSpPr/>
          <p:nvPr/>
        </p:nvGrpSpPr>
        <p:grpSpPr>
          <a:xfrm>
            <a:off x="5341333" y="4261252"/>
            <a:ext cx="278752" cy="356463"/>
            <a:chOff x="5341333" y="4261252"/>
            <a:chExt cx="278752" cy="356463"/>
          </a:xfrm>
        </p:grpSpPr>
        <p:sp>
          <p:nvSpPr>
            <p:cNvPr id="13115" name="Google Shape;13115;p86"/>
            <p:cNvSpPr/>
            <p:nvPr/>
          </p:nvSpPr>
          <p:spPr>
            <a:xfrm>
              <a:off x="5442773" y="4383442"/>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86"/>
            <p:cNvSpPr/>
            <p:nvPr/>
          </p:nvSpPr>
          <p:spPr>
            <a:xfrm>
              <a:off x="5509174" y="4383442"/>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86"/>
            <p:cNvSpPr/>
            <p:nvPr/>
          </p:nvSpPr>
          <p:spPr>
            <a:xfrm>
              <a:off x="5458232" y="4422377"/>
              <a:ext cx="45302" cy="16157"/>
            </a:xfrm>
            <a:custGeom>
              <a:rect b="b" l="l" r="r" t="t"/>
              <a:pathLst>
                <a:path extrusionOk="0" h="510" w="143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86"/>
            <p:cNvSpPr/>
            <p:nvPr/>
          </p:nvSpPr>
          <p:spPr>
            <a:xfrm>
              <a:off x="5437134" y="4572793"/>
              <a:ext cx="10581" cy="44162"/>
            </a:xfrm>
            <a:custGeom>
              <a:rect b="b" l="l" r="r" t="t"/>
              <a:pathLst>
                <a:path extrusionOk="0" h="1394" w="334">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86"/>
            <p:cNvSpPr/>
            <p:nvPr/>
          </p:nvSpPr>
          <p:spPr>
            <a:xfrm>
              <a:off x="5341333" y="4261252"/>
              <a:ext cx="278752" cy="356463"/>
            </a:xfrm>
            <a:custGeom>
              <a:rect b="b" l="l" r="r" t="t"/>
              <a:pathLst>
                <a:path extrusionOk="0" h="11252" w="8799">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86"/>
            <p:cNvSpPr/>
            <p:nvPr/>
          </p:nvSpPr>
          <p:spPr>
            <a:xfrm>
              <a:off x="5436753" y="4366842"/>
              <a:ext cx="21511" cy="10613"/>
            </a:xfrm>
            <a:custGeom>
              <a:rect b="b" l="l" r="r" t="t"/>
              <a:pathLst>
                <a:path extrusionOk="0" h="335" w="679">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86"/>
            <p:cNvSpPr/>
            <p:nvPr/>
          </p:nvSpPr>
          <p:spPr>
            <a:xfrm>
              <a:off x="5503503" y="4366842"/>
              <a:ext cx="21923" cy="10613"/>
            </a:xfrm>
            <a:custGeom>
              <a:rect b="b" l="l" r="r" t="t"/>
              <a:pathLst>
                <a:path extrusionOk="0" h="335" w="692">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22" name="Google Shape;13122;p86"/>
          <p:cNvSpPr/>
          <p:nvPr/>
        </p:nvSpPr>
        <p:spPr>
          <a:xfrm>
            <a:off x="1322345" y="3836582"/>
            <a:ext cx="367805" cy="259871"/>
          </a:xfrm>
          <a:custGeom>
            <a:rect b="b" l="l" r="r" t="t"/>
            <a:pathLst>
              <a:path extrusionOk="0" h="8203" w="1161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23" name="Google Shape;13123;p86"/>
          <p:cNvGrpSpPr/>
          <p:nvPr/>
        </p:nvGrpSpPr>
        <p:grpSpPr>
          <a:xfrm>
            <a:off x="3103646" y="3766076"/>
            <a:ext cx="360233" cy="362451"/>
            <a:chOff x="3107608" y="3763401"/>
            <a:chExt cx="360233" cy="362451"/>
          </a:xfrm>
        </p:grpSpPr>
        <p:sp>
          <p:nvSpPr>
            <p:cNvPr id="13124" name="Google Shape;13124;p86"/>
            <p:cNvSpPr/>
            <p:nvPr/>
          </p:nvSpPr>
          <p:spPr>
            <a:xfrm>
              <a:off x="3323349" y="3763401"/>
              <a:ext cx="144492" cy="152729"/>
            </a:xfrm>
            <a:custGeom>
              <a:rect b="b" l="l" r="r" t="t"/>
              <a:pathLst>
                <a:path extrusionOk="0" h="4821" w="4561">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86"/>
            <p:cNvSpPr/>
            <p:nvPr/>
          </p:nvSpPr>
          <p:spPr>
            <a:xfrm>
              <a:off x="3107608" y="3863256"/>
              <a:ext cx="333844" cy="262596"/>
            </a:xfrm>
            <a:custGeom>
              <a:rect b="b" l="l" r="r" t="t"/>
              <a:pathLst>
                <a:path extrusionOk="0" h="8289" w="10538">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86"/>
            <p:cNvSpPr/>
            <p:nvPr/>
          </p:nvSpPr>
          <p:spPr>
            <a:xfrm>
              <a:off x="3361840" y="3799453"/>
              <a:ext cx="74701" cy="71438"/>
            </a:xfrm>
            <a:custGeom>
              <a:rect b="b" l="l" r="r" t="t"/>
              <a:pathLst>
                <a:path extrusionOk="0" h="2255" w="2358">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7" name="Google Shape;13127;p86"/>
          <p:cNvGrpSpPr/>
          <p:nvPr/>
        </p:nvGrpSpPr>
        <p:grpSpPr>
          <a:xfrm>
            <a:off x="889343" y="3801227"/>
            <a:ext cx="351585" cy="339705"/>
            <a:chOff x="889343" y="3801227"/>
            <a:chExt cx="351585" cy="339705"/>
          </a:xfrm>
        </p:grpSpPr>
        <p:sp>
          <p:nvSpPr>
            <p:cNvPr id="13128" name="Google Shape;13128;p86"/>
            <p:cNvSpPr/>
            <p:nvPr/>
          </p:nvSpPr>
          <p:spPr>
            <a:xfrm>
              <a:off x="1014954" y="4068479"/>
              <a:ext cx="35862" cy="10233"/>
            </a:xfrm>
            <a:custGeom>
              <a:rect b="b" l="l" r="r" t="t"/>
              <a:pathLst>
                <a:path extrusionOk="0" h="323" w="1132">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86"/>
            <p:cNvSpPr/>
            <p:nvPr/>
          </p:nvSpPr>
          <p:spPr>
            <a:xfrm>
              <a:off x="889343" y="3801227"/>
              <a:ext cx="351585" cy="339705"/>
            </a:xfrm>
            <a:custGeom>
              <a:rect b="b" l="l" r="r" t="t"/>
              <a:pathLst>
                <a:path extrusionOk="0" h="10723" w="11098">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86"/>
            <p:cNvSpPr/>
            <p:nvPr/>
          </p:nvSpPr>
          <p:spPr>
            <a:xfrm>
              <a:off x="1148865" y="3851598"/>
              <a:ext cx="27181" cy="51733"/>
            </a:xfrm>
            <a:custGeom>
              <a:rect b="b" l="l" r="r" t="t"/>
              <a:pathLst>
                <a:path extrusionOk="0" h="1633" w="858">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86"/>
            <p:cNvSpPr/>
            <p:nvPr/>
          </p:nvSpPr>
          <p:spPr>
            <a:xfrm>
              <a:off x="1152255" y="3836138"/>
              <a:ext cx="15111" cy="15111"/>
            </a:xfrm>
            <a:custGeom>
              <a:rect b="b" l="l" r="r" t="t"/>
              <a:pathLst>
                <a:path extrusionOk="0" h="477" w="477">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86"/>
            <p:cNvSpPr/>
            <p:nvPr/>
          </p:nvSpPr>
          <p:spPr>
            <a:xfrm>
              <a:off x="1022494" y="3867438"/>
              <a:ext cx="19642" cy="29843"/>
            </a:xfrm>
            <a:custGeom>
              <a:rect b="b" l="l" r="r" t="t"/>
              <a:pathLst>
                <a:path extrusionOk="0" h="942" w="62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3" name="Google Shape;13133;p86"/>
          <p:cNvGrpSpPr/>
          <p:nvPr/>
        </p:nvGrpSpPr>
        <p:grpSpPr>
          <a:xfrm>
            <a:off x="4896609" y="4260872"/>
            <a:ext cx="278784" cy="355323"/>
            <a:chOff x="4896609" y="4260872"/>
            <a:chExt cx="278784" cy="355323"/>
          </a:xfrm>
        </p:grpSpPr>
        <p:sp>
          <p:nvSpPr>
            <p:cNvPr id="13134" name="Google Shape;13134;p86"/>
            <p:cNvSpPr/>
            <p:nvPr/>
          </p:nvSpPr>
          <p:spPr>
            <a:xfrm>
              <a:off x="4997700" y="4378151"/>
              <a:ext cx="10201" cy="16252"/>
            </a:xfrm>
            <a:custGeom>
              <a:rect b="b" l="l" r="r" t="t"/>
              <a:pathLst>
                <a:path extrusionOk="0" h="513" w="322">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86"/>
            <p:cNvSpPr/>
            <p:nvPr/>
          </p:nvSpPr>
          <p:spPr>
            <a:xfrm>
              <a:off x="5064830" y="4378151"/>
              <a:ext cx="10233" cy="16252"/>
            </a:xfrm>
            <a:custGeom>
              <a:rect b="b" l="l" r="r" t="t"/>
              <a:pathLst>
                <a:path extrusionOk="0" h="513" w="323">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86"/>
            <p:cNvSpPr/>
            <p:nvPr/>
          </p:nvSpPr>
          <p:spPr>
            <a:xfrm>
              <a:off x="5013160" y="4417498"/>
              <a:ext cx="46063" cy="15777"/>
            </a:xfrm>
            <a:custGeom>
              <a:rect b="b" l="l" r="r" t="t"/>
              <a:pathLst>
                <a:path extrusionOk="0" h="498" w="1454">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86"/>
            <p:cNvSpPr/>
            <p:nvPr/>
          </p:nvSpPr>
          <p:spPr>
            <a:xfrm>
              <a:off x="4896609" y="4260872"/>
              <a:ext cx="278784" cy="355323"/>
            </a:xfrm>
            <a:custGeom>
              <a:rect b="b" l="l" r="r" t="t"/>
              <a:pathLst>
                <a:path extrusionOk="0" h="11216" w="880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86"/>
            <p:cNvSpPr/>
            <p:nvPr/>
          </p:nvSpPr>
          <p:spPr>
            <a:xfrm>
              <a:off x="4992030" y="4361203"/>
              <a:ext cx="21923" cy="10581"/>
            </a:xfrm>
            <a:custGeom>
              <a:rect b="b" l="l" r="r" t="t"/>
              <a:pathLst>
                <a:path extrusionOk="0" h="334" w="692">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86"/>
            <p:cNvSpPr/>
            <p:nvPr/>
          </p:nvSpPr>
          <p:spPr>
            <a:xfrm>
              <a:off x="5059191" y="4361203"/>
              <a:ext cx="21511" cy="10581"/>
            </a:xfrm>
            <a:custGeom>
              <a:rect b="b" l="l" r="r" t="t"/>
              <a:pathLst>
                <a:path extrusionOk="0" h="334" w="679">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0" name="Google Shape;13140;p86"/>
          <p:cNvGrpSpPr/>
          <p:nvPr/>
        </p:nvGrpSpPr>
        <p:grpSpPr>
          <a:xfrm>
            <a:off x="7598438" y="4266131"/>
            <a:ext cx="260283" cy="345914"/>
            <a:chOff x="7598438" y="4266131"/>
            <a:chExt cx="260283" cy="345914"/>
          </a:xfrm>
        </p:grpSpPr>
        <p:sp>
          <p:nvSpPr>
            <p:cNvPr id="13141" name="Google Shape;13141;p86"/>
            <p:cNvSpPr/>
            <p:nvPr/>
          </p:nvSpPr>
          <p:spPr>
            <a:xfrm>
              <a:off x="7598438" y="4266131"/>
              <a:ext cx="260283" cy="345914"/>
            </a:xfrm>
            <a:custGeom>
              <a:rect b="b" l="l" r="r" t="t"/>
              <a:pathLst>
                <a:path extrusionOk="0" h="10919" w="8216">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86"/>
            <p:cNvSpPr/>
            <p:nvPr/>
          </p:nvSpPr>
          <p:spPr>
            <a:xfrm>
              <a:off x="7686319" y="4368743"/>
              <a:ext cx="21131" cy="10581"/>
            </a:xfrm>
            <a:custGeom>
              <a:rect b="b" l="l" r="r" t="t"/>
              <a:pathLst>
                <a:path extrusionOk="0" h="334" w="667">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86"/>
            <p:cNvSpPr/>
            <p:nvPr/>
          </p:nvSpPr>
          <p:spPr>
            <a:xfrm>
              <a:off x="7751199" y="4368743"/>
              <a:ext cx="21131" cy="10581"/>
            </a:xfrm>
            <a:custGeom>
              <a:rect b="b" l="l" r="r" t="t"/>
              <a:pathLst>
                <a:path extrusionOk="0" h="334" w="667">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86"/>
            <p:cNvSpPr/>
            <p:nvPr/>
          </p:nvSpPr>
          <p:spPr>
            <a:xfrm>
              <a:off x="7794189" y="4558474"/>
              <a:ext cx="37731" cy="37731"/>
            </a:xfrm>
            <a:custGeom>
              <a:rect b="b" l="l" r="r" t="t"/>
              <a:pathLst>
                <a:path extrusionOk="0" h="1191" w="1191">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86"/>
            <p:cNvSpPr/>
            <p:nvPr/>
          </p:nvSpPr>
          <p:spPr>
            <a:xfrm>
              <a:off x="7691197" y="4385343"/>
              <a:ext cx="10613" cy="15492"/>
            </a:xfrm>
            <a:custGeom>
              <a:rect b="b" l="l" r="r" t="t"/>
              <a:pathLst>
                <a:path extrusionOk="0" h="489" w="335">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86"/>
            <p:cNvSpPr/>
            <p:nvPr/>
          </p:nvSpPr>
          <p:spPr>
            <a:xfrm>
              <a:off x="7756458" y="4385343"/>
              <a:ext cx="10233" cy="15492"/>
            </a:xfrm>
            <a:custGeom>
              <a:rect b="b" l="l" r="r" t="t"/>
              <a:pathLst>
                <a:path extrusionOk="0" h="489" w="323">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86"/>
            <p:cNvSpPr/>
            <p:nvPr/>
          </p:nvSpPr>
          <p:spPr>
            <a:xfrm>
              <a:off x="7699878" y="4415122"/>
              <a:ext cx="58893" cy="32092"/>
            </a:xfrm>
            <a:custGeom>
              <a:rect b="b" l="l" r="r" t="t"/>
              <a:pathLst>
                <a:path extrusionOk="0" h="1013" w="1859">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8" name="Google Shape;13148;p86"/>
          <p:cNvGrpSpPr/>
          <p:nvPr/>
        </p:nvGrpSpPr>
        <p:grpSpPr>
          <a:xfrm>
            <a:off x="1767069" y="3360146"/>
            <a:ext cx="286324" cy="348163"/>
            <a:chOff x="1767069" y="3360146"/>
            <a:chExt cx="286324" cy="348163"/>
          </a:xfrm>
        </p:grpSpPr>
        <p:sp>
          <p:nvSpPr>
            <p:cNvPr id="13149" name="Google Shape;13149;p86"/>
            <p:cNvSpPr/>
            <p:nvPr/>
          </p:nvSpPr>
          <p:spPr>
            <a:xfrm>
              <a:off x="1767069" y="3404277"/>
              <a:ext cx="228223" cy="304033"/>
            </a:xfrm>
            <a:custGeom>
              <a:rect b="b" l="l" r="r" t="t"/>
              <a:pathLst>
                <a:path extrusionOk="0" h="9597" w="7204">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86"/>
            <p:cNvSpPr/>
            <p:nvPr/>
          </p:nvSpPr>
          <p:spPr>
            <a:xfrm>
              <a:off x="1799509" y="3360146"/>
              <a:ext cx="253884" cy="276883"/>
            </a:xfrm>
            <a:custGeom>
              <a:rect b="b" l="l" r="r" t="t"/>
              <a:pathLst>
                <a:path extrusionOk="0" h="8740" w="8014">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86"/>
            <p:cNvSpPr/>
            <p:nvPr/>
          </p:nvSpPr>
          <p:spPr>
            <a:xfrm>
              <a:off x="1948120" y="3388532"/>
              <a:ext cx="78852" cy="75367"/>
            </a:xfrm>
            <a:custGeom>
              <a:rect b="b" l="l" r="r" t="t"/>
              <a:pathLst>
                <a:path extrusionOk="0" h="2379" w="2489">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86"/>
            <p:cNvSpPr/>
            <p:nvPr/>
          </p:nvSpPr>
          <p:spPr>
            <a:xfrm>
              <a:off x="1800270" y="3513636"/>
              <a:ext cx="162582" cy="10233"/>
            </a:xfrm>
            <a:custGeom>
              <a:rect b="b" l="l" r="r" t="t"/>
              <a:pathLst>
                <a:path extrusionOk="0" h="323" w="5132">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86"/>
            <p:cNvSpPr/>
            <p:nvPr/>
          </p:nvSpPr>
          <p:spPr>
            <a:xfrm>
              <a:off x="1800270" y="3536287"/>
              <a:ext cx="162582" cy="10201"/>
            </a:xfrm>
            <a:custGeom>
              <a:rect b="b" l="l" r="r" t="t"/>
              <a:pathLst>
                <a:path extrusionOk="0" h="322" w="5132">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86"/>
            <p:cNvSpPr/>
            <p:nvPr/>
          </p:nvSpPr>
          <p:spPr>
            <a:xfrm>
              <a:off x="1800270" y="3558146"/>
              <a:ext cx="162582" cy="10613"/>
            </a:xfrm>
            <a:custGeom>
              <a:rect b="b" l="l" r="r" t="t"/>
              <a:pathLst>
                <a:path extrusionOk="0" h="335" w="5132">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86"/>
            <p:cNvSpPr/>
            <p:nvPr/>
          </p:nvSpPr>
          <p:spPr>
            <a:xfrm>
              <a:off x="1800270" y="3580798"/>
              <a:ext cx="162582" cy="10581"/>
            </a:xfrm>
            <a:custGeom>
              <a:rect b="b" l="l" r="r" t="t"/>
              <a:pathLst>
                <a:path extrusionOk="0" h="334" w="5132">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6" name="Google Shape;13156;p86"/>
          <p:cNvGrpSpPr/>
          <p:nvPr/>
        </p:nvGrpSpPr>
        <p:grpSpPr>
          <a:xfrm>
            <a:off x="7149944" y="4266131"/>
            <a:ext cx="260283" cy="345914"/>
            <a:chOff x="7149944" y="4266131"/>
            <a:chExt cx="260283" cy="345914"/>
          </a:xfrm>
        </p:grpSpPr>
        <p:sp>
          <p:nvSpPr>
            <p:cNvPr id="13157" name="Google Shape;13157;p86"/>
            <p:cNvSpPr/>
            <p:nvPr/>
          </p:nvSpPr>
          <p:spPr>
            <a:xfrm>
              <a:off x="7149944" y="4266131"/>
              <a:ext cx="260283" cy="345914"/>
            </a:xfrm>
            <a:custGeom>
              <a:rect b="b" l="l" r="r" t="t"/>
              <a:pathLst>
                <a:path extrusionOk="0" h="10919" w="8216">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86"/>
            <p:cNvSpPr/>
            <p:nvPr/>
          </p:nvSpPr>
          <p:spPr>
            <a:xfrm>
              <a:off x="7257815" y="4428808"/>
              <a:ext cx="43782" cy="15396"/>
            </a:xfrm>
            <a:custGeom>
              <a:rect b="b" l="l" r="r" t="t"/>
              <a:pathLst>
                <a:path extrusionOk="0" h="486" w="1382">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86"/>
            <p:cNvSpPr/>
            <p:nvPr/>
          </p:nvSpPr>
          <p:spPr>
            <a:xfrm>
              <a:off x="7241975" y="4390602"/>
              <a:ext cx="10581" cy="15523"/>
            </a:xfrm>
            <a:custGeom>
              <a:rect b="b" l="l" r="r" t="t"/>
              <a:pathLst>
                <a:path extrusionOk="0" h="490" w="334">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86"/>
            <p:cNvSpPr/>
            <p:nvPr/>
          </p:nvSpPr>
          <p:spPr>
            <a:xfrm>
              <a:off x="7307236" y="4390602"/>
              <a:ext cx="10201" cy="15523"/>
            </a:xfrm>
            <a:custGeom>
              <a:rect b="b" l="l" r="r" t="t"/>
              <a:pathLst>
                <a:path extrusionOk="0" h="490" w="322">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86"/>
            <p:cNvSpPr/>
            <p:nvPr/>
          </p:nvSpPr>
          <p:spPr>
            <a:xfrm>
              <a:off x="7236336" y="4374382"/>
              <a:ext cx="21131" cy="10613"/>
            </a:xfrm>
            <a:custGeom>
              <a:rect b="b" l="l" r="r" t="t"/>
              <a:pathLst>
                <a:path extrusionOk="0" h="335" w="667">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86"/>
            <p:cNvSpPr/>
            <p:nvPr/>
          </p:nvSpPr>
          <p:spPr>
            <a:xfrm>
              <a:off x="7301565" y="4374382"/>
              <a:ext cx="21162" cy="10613"/>
            </a:xfrm>
            <a:custGeom>
              <a:rect b="b" l="l" r="r" t="t"/>
              <a:pathLst>
                <a:path extrusionOk="0" h="335" w="668">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3" name="Google Shape;13163;p86"/>
          <p:cNvGrpSpPr/>
          <p:nvPr/>
        </p:nvGrpSpPr>
        <p:grpSpPr>
          <a:xfrm>
            <a:off x="6695051" y="4259351"/>
            <a:ext cx="270104" cy="360233"/>
            <a:chOff x="6695051" y="4259351"/>
            <a:chExt cx="270104" cy="360233"/>
          </a:xfrm>
        </p:grpSpPr>
        <p:sp>
          <p:nvSpPr>
            <p:cNvPr id="13164" name="Google Shape;13164;p86"/>
            <p:cNvSpPr/>
            <p:nvPr/>
          </p:nvSpPr>
          <p:spPr>
            <a:xfrm>
              <a:off x="6790852" y="4383442"/>
              <a:ext cx="10233" cy="15872"/>
            </a:xfrm>
            <a:custGeom>
              <a:rect b="b" l="l" r="r" t="t"/>
              <a:pathLst>
                <a:path extrusionOk="0" h="501" w="323">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86"/>
            <p:cNvSpPr/>
            <p:nvPr/>
          </p:nvSpPr>
          <p:spPr>
            <a:xfrm>
              <a:off x="6858742" y="4383442"/>
              <a:ext cx="10233" cy="15872"/>
            </a:xfrm>
            <a:custGeom>
              <a:rect b="b" l="l" r="r" t="t"/>
              <a:pathLst>
                <a:path extrusionOk="0" h="501" w="323">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86"/>
            <p:cNvSpPr/>
            <p:nvPr/>
          </p:nvSpPr>
          <p:spPr>
            <a:xfrm>
              <a:off x="6695051" y="4259351"/>
              <a:ext cx="270104" cy="360233"/>
            </a:xfrm>
            <a:custGeom>
              <a:rect b="b" l="l" r="r" t="t"/>
              <a:pathLst>
                <a:path extrusionOk="0" h="11371" w="8526">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86"/>
            <p:cNvSpPr/>
            <p:nvPr/>
          </p:nvSpPr>
          <p:spPr>
            <a:xfrm>
              <a:off x="6799152" y="4414362"/>
              <a:ext cx="61523" cy="33232"/>
            </a:xfrm>
            <a:custGeom>
              <a:rect b="b" l="l" r="r" t="t"/>
              <a:pathLst>
                <a:path extrusionOk="0" h="1049" w="1942">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8" name="Google Shape;13168;p86"/>
          <p:cNvGrpSpPr/>
          <p:nvPr/>
        </p:nvGrpSpPr>
        <p:grpSpPr>
          <a:xfrm>
            <a:off x="8047661" y="4257451"/>
            <a:ext cx="277263" cy="362514"/>
            <a:chOff x="8047661" y="4257451"/>
            <a:chExt cx="277263" cy="362514"/>
          </a:xfrm>
        </p:grpSpPr>
        <p:sp>
          <p:nvSpPr>
            <p:cNvPr id="13169" name="Google Shape;13169;p86"/>
            <p:cNvSpPr/>
            <p:nvPr/>
          </p:nvSpPr>
          <p:spPr>
            <a:xfrm>
              <a:off x="8164211" y="4425418"/>
              <a:ext cx="44542" cy="16157"/>
            </a:xfrm>
            <a:custGeom>
              <a:rect b="b" l="l" r="r" t="t"/>
              <a:pathLst>
                <a:path extrusionOk="0" h="510" w="1406">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86"/>
            <p:cNvSpPr/>
            <p:nvPr/>
          </p:nvSpPr>
          <p:spPr>
            <a:xfrm>
              <a:off x="8141940" y="4575423"/>
              <a:ext cx="10613" cy="43813"/>
            </a:xfrm>
            <a:custGeom>
              <a:rect b="b" l="l" r="r" t="t"/>
              <a:pathLst>
                <a:path extrusionOk="0" h="1383" w="335">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86"/>
            <p:cNvSpPr/>
            <p:nvPr/>
          </p:nvSpPr>
          <p:spPr>
            <a:xfrm>
              <a:off x="8125720" y="4375522"/>
              <a:ext cx="121873" cy="42293"/>
            </a:xfrm>
            <a:custGeom>
              <a:rect b="b" l="l" r="r" t="t"/>
              <a:pathLst>
                <a:path extrusionOk="0" h="1335" w="3847">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86"/>
            <p:cNvSpPr/>
            <p:nvPr/>
          </p:nvSpPr>
          <p:spPr>
            <a:xfrm>
              <a:off x="8047661" y="4257451"/>
              <a:ext cx="277263" cy="362514"/>
            </a:xfrm>
            <a:custGeom>
              <a:rect b="b" l="l" r="r" t="t"/>
              <a:pathLst>
                <a:path extrusionOk="0" h="11443" w="8752">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3" name="Google Shape;13173;p86"/>
          <p:cNvGrpSpPr/>
          <p:nvPr/>
        </p:nvGrpSpPr>
        <p:grpSpPr>
          <a:xfrm>
            <a:off x="6248078" y="3784468"/>
            <a:ext cx="277263" cy="356115"/>
            <a:chOff x="6248078" y="3784468"/>
            <a:chExt cx="277263" cy="356115"/>
          </a:xfrm>
        </p:grpSpPr>
        <p:sp>
          <p:nvSpPr>
            <p:cNvPr id="13174" name="Google Shape;13174;p86"/>
            <p:cNvSpPr/>
            <p:nvPr/>
          </p:nvSpPr>
          <p:spPr>
            <a:xfrm>
              <a:off x="6337099" y="3874630"/>
              <a:ext cx="43402" cy="43402"/>
            </a:xfrm>
            <a:custGeom>
              <a:rect b="b" l="l" r="r" t="t"/>
              <a:pathLst>
                <a:path extrusionOk="0" h="1370" w="137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86"/>
            <p:cNvSpPr/>
            <p:nvPr/>
          </p:nvSpPr>
          <p:spPr>
            <a:xfrm>
              <a:off x="6392919" y="3874630"/>
              <a:ext cx="43402" cy="43402"/>
            </a:xfrm>
            <a:custGeom>
              <a:rect b="b" l="l" r="r" t="t"/>
              <a:pathLst>
                <a:path extrusionOk="0" h="1370" w="137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86"/>
            <p:cNvSpPr/>
            <p:nvPr/>
          </p:nvSpPr>
          <p:spPr>
            <a:xfrm>
              <a:off x="6381609" y="3913469"/>
              <a:ext cx="10201" cy="15872"/>
            </a:xfrm>
            <a:custGeom>
              <a:rect b="b" l="l" r="r" t="t"/>
              <a:pathLst>
                <a:path extrusionOk="0" h="501" w="322">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86"/>
            <p:cNvSpPr/>
            <p:nvPr/>
          </p:nvSpPr>
          <p:spPr>
            <a:xfrm>
              <a:off x="6248078" y="3784468"/>
              <a:ext cx="277263" cy="356115"/>
            </a:xfrm>
            <a:custGeom>
              <a:rect b="b" l="l" r="r" t="t"/>
              <a:pathLst>
                <a:path extrusionOk="0" h="11241" w="8752">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86"/>
            <p:cNvSpPr/>
            <p:nvPr/>
          </p:nvSpPr>
          <p:spPr>
            <a:xfrm>
              <a:off x="6381609" y="4085840"/>
              <a:ext cx="10201" cy="54743"/>
            </a:xfrm>
            <a:custGeom>
              <a:rect b="b" l="l" r="r" t="t"/>
              <a:pathLst>
                <a:path extrusionOk="0" h="1728" w="322">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9" name="Google Shape;13179;p86"/>
          <p:cNvGrpSpPr/>
          <p:nvPr/>
        </p:nvGrpSpPr>
        <p:grpSpPr>
          <a:xfrm>
            <a:off x="5800725" y="3785989"/>
            <a:ext cx="277644" cy="354594"/>
            <a:chOff x="5800725" y="3785989"/>
            <a:chExt cx="277644" cy="354594"/>
          </a:xfrm>
        </p:grpSpPr>
        <p:sp>
          <p:nvSpPr>
            <p:cNvPr id="13180" name="Google Shape;13180;p86"/>
            <p:cNvSpPr/>
            <p:nvPr/>
          </p:nvSpPr>
          <p:spPr>
            <a:xfrm>
              <a:off x="5901055" y="3896869"/>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86"/>
            <p:cNvSpPr/>
            <p:nvPr/>
          </p:nvSpPr>
          <p:spPr>
            <a:xfrm>
              <a:off x="5968217" y="3896869"/>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86"/>
            <p:cNvSpPr/>
            <p:nvPr/>
          </p:nvSpPr>
          <p:spPr>
            <a:xfrm>
              <a:off x="5916547" y="3935804"/>
              <a:ext cx="45271" cy="16157"/>
            </a:xfrm>
            <a:custGeom>
              <a:rect b="b" l="l" r="r" t="t"/>
              <a:pathLst>
                <a:path extrusionOk="0" h="510" w="1429">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86"/>
            <p:cNvSpPr/>
            <p:nvPr/>
          </p:nvSpPr>
          <p:spPr>
            <a:xfrm>
              <a:off x="5895416" y="3879888"/>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86"/>
            <p:cNvSpPr/>
            <p:nvPr/>
          </p:nvSpPr>
          <p:spPr>
            <a:xfrm>
              <a:off x="5961786" y="3879888"/>
              <a:ext cx="21923" cy="10233"/>
            </a:xfrm>
            <a:custGeom>
              <a:rect b="b" l="l" r="r" t="t"/>
              <a:pathLst>
                <a:path extrusionOk="0" h="323" w="692">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86"/>
            <p:cNvSpPr/>
            <p:nvPr/>
          </p:nvSpPr>
          <p:spPr>
            <a:xfrm>
              <a:off x="5800725" y="3785989"/>
              <a:ext cx="277644" cy="354594"/>
            </a:xfrm>
            <a:custGeom>
              <a:rect b="b" l="l" r="r" t="t"/>
              <a:pathLst>
                <a:path extrusionOk="0" h="11193" w="8764">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86"/>
            <p:cNvSpPr/>
            <p:nvPr/>
          </p:nvSpPr>
          <p:spPr>
            <a:xfrm>
              <a:off x="6012727" y="4085840"/>
              <a:ext cx="37731" cy="37763"/>
            </a:xfrm>
            <a:custGeom>
              <a:rect b="b" l="l" r="r" t="t"/>
              <a:pathLst>
                <a:path extrusionOk="0" h="1192" w="1191">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7" name="Google Shape;13187;p86"/>
          <p:cNvGrpSpPr/>
          <p:nvPr/>
        </p:nvGrpSpPr>
        <p:grpSpPr>
          <a:xfrm>
            <a:off x="2206122" y="3360748"/>
            <a:ext cx="308183" cy="347561"/>
            <a:chOff x="2206122" y="3360748"/>
            <a:chExt cx="308183" cy="347561"/>
          </a:xfrm>
        </p:grpSpPr>
        <p:sp>
          <p:nvSpPr>
            <p:cNvPr id="13188" name="Google Shape;13188;p86"/>
            <p:cNvSpPr/>
            <p:nvPr/>
          </p:nvSpPr>
          <p:spPr>
            <a:xfrm>
              <a:off x="2206122" y="3543859"/>
              <a:ext cx="199932" cy="164451"/>
            </a:xfrm>
            <a:custGeom>
              <a:rect b="b" l="l" r="r" t="t"/>
              <a:pathLst>
                <a:path extrusionOk="0" h="5191" w="6311">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86"/>
            <p:cNvSpPr/>
            <p:nvPr/>
          </p:nvSpPr>
          <p:spPr>
            <a:xfrm>
              <a:off x="2216291" y="3360748"/>
              <a:ext cx="298014" cy="312872"/>
            </a:xfrm>
            <a:custGeom>
              <a:rect b="b" l="l" r="r" t="t"/>
              <a:pathLst>
                <a:path extrusionOk="0" h="9876" w="9407">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86"/>
            <p:cNvSpPr/>
            <p:nvPr/>
          </p:nvSpPr>
          <p:spPr>
            <a:xfrm>
              <a:off x="2392812" y="3401615"/>
              <a:ext cx="83033" cy="80372"/>
            </a:xfrm>
            <a:custGeom>
              <a:rect b="b" l="l" r="r" t="t"/>
              <a:pathLst>
                <a:path extrusionOk="0" h="2537" w="2621">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86"/>
            <p:cNvSpPr/>
            <p:nvPr/>
          </p:nvSpPr>
          <p:spPr>
            <a:xfrm>
              <a:off x="2229502" y="3535147"/>
              <a:ext cx="201833" cy="94723"/>
            </a:xfrm>
            <a:custGeom>
              <a:rect b="b" l="l" r="r" t="t"/>
              <a:pathLst>
                <a:path extrusionOk="0" h="2990" w="6371">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86"/>
            <p:cNvSpPr/>
            <p:nvPr/>
          </p:nvSpPr>
          <p:spPr>
            <a:xfrm>
              <a:off x="2236281" y="3609215"/>
              <a:ext cx="81893" cy="38364"/>
            </a:xfrm>
            <a:custGeom>
              <a:rect b="b" l="l" r="r" t="t"/>
              <a:pathLst>
                <a:path extrusionOk="0" h="1211" w="2585">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3" name="Google Shape;13193;p86"/>
          <p:cNvGrpSpPr/>
          <p:nvPr/>
        </p:nvGrpSpPr>
        <p:grpSpPr>
          <a:xfrm>
            <a:off x="5353403" y="3785609"/>
            <a:ext cx="277992" cy="354974"/>
            <a:chOff x="5353403" y="3785609"/>
            <a:chExt cx="277992" cy="354974"/>
          </a:xfrm>
        </p:grpSpPr>
        <p:sp>
          <p:nvSpPr>
            <p:cNvPr id="13194" name="Google Shape;13194;p86"/>
            <p:cNvSpPr/>
            <p:nvPr/>
          </p:nvSpPr>
          <p:spPr>
            <a:xfrm>
              <a:off x="5476734" y="3952562"/>
              <a:ext cx="33232" cy="15998"/>
            </a:xfrm>
            <a:custGeom>
              <a:rect b="b" l="l" r="r" t="t"/>
              <a:pathLst>
                <a:path extrusionOk="0" h="505" w="1049">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86"/>
            <p:cNvSpPr/>
            <p:nvPr/>
          </p:nvSpPr>
          <p:spPr>
            <a:xfrm>
              <a:off x="5457124" y="3902540"/>
              <a:ext cx="10201" cy="15872"/>
            </a:xfrm>
            <a:custGeom>
              <a:rect b="b" l="l" r="r" t="t"/>
              <a:pathLst>
                <a:path extrusionOk="0" h="501" w="322">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86"/>
            <p:cNvSpPr/>
            <p:nvPr/>
          </p:nvSpPr>
          <p:spPr>
            <a:xfrm>
              <a:off x="5518234" y="3902540"/>
              <a:ext cx="10581" cy="15872"/>
            </a:xfrm>
            <a:custGeom>
              <a:rect b="b" l="l" r="r" t="t"/>
              <a:pathLst>
                <a:path extrusionOk="0" h="501" w="334">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86"/>
            <p:cNvSpPr/>
            <p:nvPr/>
          </p:nvSpPr>
          <p:spPr>
            <a:xfrm>
              <a:off x="5353403" y="3785609"/>
              <a:ext cx="277992" cy="354974"/>
            </a:xfrm>
            <a:custGeom>
              <a:rect b="b" l="l" r="r" t="t"/>
              <a:pathLst>
                <a:path extrusionOk="0" h="11205" w="8775">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86"/>
            <p:cNvSpPr/>
            <p:nvPr/>
          </p:nvSpPr>
          <p:spPr>
            <a:xfrm>
              <a:off x="5420533" y="4102440"/>
              <a:ext cx="10581" cy="10201"/>
            </a:xfrm>
            <a:custGeom>
              <a:rect b="b" l="l" r="r" t="t"/>
              <a:pathLst>
                <a:path extrusionOk="0" h="322" w="334">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86"/>
            <p:cNvSpPr/>
            <p:nvPr/>
          </p:nvSpPr>
          <p:spPr>
            <a:xfrm>
              <a:off x="5554064" y="4102440"/>
              <a:ext cx="10201" cy="10201"/>
            </a:xfrm>
            <a:custGeom>
              <a:rect b="b" l="l" r="r" t="t"/>
              <a:pathLst>
                <a:path extrusionOk="0" h="322" w="322">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0" name="Google Shape;13200;p86"/>
          <p:cNvGrpSpPr/>
          <p:nvPr/>
        </p:nvGrpSpPr>
        <p:grpSpPr>
          <a:xfrm>
            <a:off x="4896229" y="3785989"/>
            <a:ext cx="278784" cy="354594"/>
            <a:chOff x="4896229" y="3785989"/>
            <a:chExt cx="278784" cy="354594"/>
          </a:xfrm>
        </p:grpSpPr>
        <p:sp>
          <p:nvSpPr>
            <p:cNvPr id="13201" name="Google Shape;13201;p86"/>
            <p:cNvSpPr/>
            <p:nvPr/>
          </p:nvSpPr>
          <p:spPr>
            <a:xfrm>
              <a:off x="4896229" y="3785989"/>
              <a:ext cx="278784" cy="354594"/>
            </a:xfrm>
            <a:custGeom>
              <a:rect b="b" l="l" r="r" t="t"/>
              <a:pathLst>
                <a:path extrusionOk="0" h="11193" w="880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86"/>
            <p:cNvSpPr/>
            <p:nvPr/>
          </p:nvSpPr>
          <p:spPr>
            <a:xfrm>
              <a:off x="4997700" y="3932319"/>
              <a:ext cx="10201" cy="15872"/>
            </a:xfrm>
            <a:custGeom>
              <a:rect b="b" l="l" r="r" t="t"/>
              <a:pathLst>
                <a:path extrusionOk="0" h="501" w="322">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86"/>
            <p:cNvSpPr/>
            <p:nvPr/>
          </p:nvSpPr>
          <p:spPr>
            <a:xfrm>
              <a:off x="5064830" y="3932319"/>
              <a:ext cx="10233" cy="15872"/>
            </a:xfrm>
            <a:custGeom>
              <a:rect b="b" l="l" r="r" t="t"/>
              <a:pathLst>
                <a:path extrusionOk="0" h="501" w="323">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86"/>
            <p:cNvSpPr/>
            <p:nvPr/>
          </p:nvSpPr>
          <p:spPr>
            <a:xfrm>
              <a:off x="5013160" y="3970905"/>
              <a:ext cx="46063" cy="16157"/>
            </a:xfrm>
            <a:custGeom>
              <a:rect b="b" l="l" r="r" t="t"/>
              <a:pathLst>
                <a:path extrusionOk="0" h="510" w="1454">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86"/>
            <p:cNvSpPr/>
            <p:nvPr/>
          </p:nvSpPr>
          <p:spPr>
            <a:xfrm>
              <a:off x="4991649" y="3915370"/>
              <a:ext cx="28322" cy="16252"/>
            </a:xfrm>
            <a:custGeom>
              <a:rect b="b" l="l" r="r" t="t"/>
              <a:pathLst>
                <a:path extrusionOk="0" h="513" w="894">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86"/>
            <p:cNvSpPr/>
            <p:nvPr/>
          </p:nvSpPr>
          <p:spPr>
            <a:xfrm>
              <a:off x="5052760" y="3915370"/>
              <a:ext cx="28322" cy="16252"/>
            </a:xfrm>
            <a:custGeom>
              <a:rect b="b" l="l" r="r" t="t"/>
              <a:pathLst>
                <a:path extrusionOk="0" h="513" w="894">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7" name="Google Shape;13207;p86"/>
          <p:cNvGrpSpPr/>
          <p:nvPr/>
        </p:nvGrpSpPr>
        <p:grpSpPr>
          <a:xfrm>
            <a:off x="7592387" y="3787858"/>
            <a:ext cx="273874" cy="351204"/>
            <a:chOff x="7592387" y="3787858"/>
            <a:chExt cx="273874" cy="351204"/>
          </a:xfrm>
        </p:grpSpPr>
        <p:sp>
          <p:nvSpPr>
            <p:cNvPr id="13208" name="Google Shape;13208;p86"/>
            <p:cNvSpPr/>
            <p:nvPr/>
          </p:nvSpPr>
          <p:spPr>
            <a:xfrm>
              <a:off x="7592387" y="3787858"/>
              <a:ext cx="273874" cy="351204"/>
            </a:xfrm>
            <a:custGeom>
              <a:rect b="b" l="l" r="r" t="t"/>
              <a:pathLst>
                <a:path extrusionOk="0" h="11086" w="8645">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86"/>
            <p:cNvSpPr/>
            <p:nvPr/>
          </p:nvSpPr>
          <p:spPr>
            <a:xfrm>
              <a:off x="7691197" y="3930830"/>
              <a:ext cx="10613" cy="15872"/>
            </a:xfrm>
            <a:custGeom>
              <a:rect b="b" l="l" r="r" t="t"/>
              <a:pathLst>
                <a:path extrusionOk="0" h="501" w="335">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86"/>
            <p:cNvSpPr/>
            <p:nvPr/>
          </p:nvSpPr>
          <p:spPr>
            <a:xfrm>
              <a:off x="7757218" y="3930830"/>
              <a:ext cx="10581" cy="15872"/>
            </a:xfrm>
            <a:custGeom>
              <a:rect b="b" l="l" r="r" t="t"/>
              <a:pathLst>
                <a:path extrusionOk="0" h="501" w="334">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86"/>
            <p:cNvSpPr/>
            <p:nvPr/>
          </p:nvSpPr>
          <p:spPr>
            <a:xfrm>
              <a:off x="7713088" y="3974580"/>
              <a:ext cx="32472" cy="10581"/>
            </a:xfrm>
            <a:custGeom>
              <a:rect b="b" l="l" r="r" t="t"/>
              <a:pathLst>
                <a:path extrusionOk="0" h="334" w="1025">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2" name="Google Shape;13212;p86"/>
          <p:cNvGrpSpPr/>
          <p:nvPr/>
        </p:nvGrpSpPr>
        <p:grpSpPr>
          <a:xfrm>
            <a:off x="7145794" y="3787858"/>
            <a:ext cx="274254" cy="350444"/>
            <a:chOff x="7145794" y="3787858"/>
            <a:chExt cx="274254" cy="350444"/>
          </a:xfrm>
        </p:grpSpPr>
        <p:sp>
          <p:nvSpPr>
            <p:cNvPr id="13213" name="Google Shape;13213;p86"/>
            <p:cNvSpPr/>
            <p:nvPr/>
          </p:nvSpPr>
          <p:spPr>
            <a:xfrm>
              <a:off x="7247265"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86"/>
            <p:cNvSpPr/>
            <p:nvPr/>
          </p:nvSpPr>
          <p:spPr>
            <a:xfrm>
              <a:off x="7307616"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86"/>
            <p:cNvSpPr/>
            <p:nvPr/>
          </p:nvSpPr>
          <p:spPr>
            <a:xfrm>
              <a:off x="7145794" y="3787858"/>
              <a:ext cx="274254" cy="350444"/>
            </a:xfrm>
            <a:custGeom>
              <a:rect b="b" l="l" r="r" t="t"/>
              <a:pathLst>
                <a:path extrusionOk="0" h="11062" w="8657">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86"/>
            <p:cNvSpPr/>
            <p:nvPr/>
          </p:nvSpPr>
          <p:spPr>
            <a:xfrm>
              <a:off x="7260824" y="3930925"/>
              <a:ext cx="43813" cy="15396"/>
            </a:xfrm>
            <a:custGeom>
              <a:rect b="b" l="l" r="r" t="t"/>
              <a:pathLst>
                <a:path extrusionOk="0" h="486" w="1383">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86"/>
            <p:cNvSpPr/>
            <p:nvPr/>
          </p:nvSpPr>
          <p:spPr>
            <a:xfrm>
              <a:off x="7260476" y="3837532"/>
              <a:ext cx="44162" cy="21289"/>
            </a:xfrm>
            <a:custGeom>
              <a:rect b="b" l="l" r="r" t="t"/>
              <a:pathLst>
                <a:path extrusionOk="0" h="672" w="1394">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86"/>
            <p:cNvSpPr/>
            <p:nvPr/>
          </p:nvSpPr>
          <p:spPr>
            <a:xfrm>
              <a:off x="7277425" y="3821059"/>
              <a:ext cx="10233" cy="15872"/>
            </a:xfrm>
            <a:custGeom>
              <a:rect b="b" l="l" r="r" t="t"/>
              <a:pathLst>
                <a:path extrusionOk="0" h="501" w="323">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9" name="Google Shape;13219;p86"/>
          <p:cNvGrpSpPr/>
          <p:nvPr/>
        </p:nvGrpSpPr>
        <p:grpSpPr>
          <a:xfrm>
            <a:off x="8054060" y="3787098"/>
            <a:ext cx="266334" cy="353834"/>
            <a:chOff x="8054060" y="3787098"/>
            <a:chExt cx="266334" cy="353834"/>
          </a:xfrm>
        </p:grpSpPr>
        <p:sp>
          <p:nvSpPr>
            <p:cNvPr id="13220" name="Google Shape;13220;p86"/>
            <p:cNvSpPr/>
            <p:nvPr/>
          </p:nvSpPr>
          <p:spPr>
            <a:xfrm>
              <a:off x="8164972" y="3974675"/>
              <a:ext cx="43782" cy="15396"/>
            </a:xfrm>
            <a:custGeom>
              <a:rect b="b" l="l" r="r" t="t"/>
              <a:pathLst>
                <a:path extrusionOk="0" h="486" w="1382">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86"/>
            <p:cNvSpPr/>
            <p:nvPr/>
          </p:nvSpPr>
          <p:spPr>
            <a:xfrm>
              <a:off x="8148371" y="3930450"/>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86"/>
            <p:cNvSpPr/>
            <p:nvPr/>
          </p:nvSpPr>
          <p:spPr>
            <a:xfrm>
              <a:off x="8214361" y="3930450"/>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86"/>
            <p:cNvSpPr/>
            <p:nvPr/>
          </p:nvSpPr>
          <p:spPr>
            <a:xfrm>
              <a:off x="8054060" y="3787098"/>
              <a:ext cx="266334" cy="353834"/>
            </a:xfrm>
            <a:custGeom>
              <a:rect b="b" l="l" r="r" t="t"/>
              <a:pathLst>
                <a:path extrusionOk="0" h="11169" w="8407">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4" name="Google Shape;13224;p86"/>
          <p:cNvGrpSpPr/>
          <p:nvPr/>
        </p:nvGrpSpPr>
        <p:grpSpPr>
          <a:xfrm>
            <a:off x="6702211" y="3782599"/>
            <a:ext cx="270104" cy="361754"/>
            <a:chOff x="6702211" y="3782599"/>
            <a:chExt cx="270104" cy="361754"/>
          </a:xfrm>
        </p:grpSpPr>
        <p:sp>
          <p:nvSpPr>
            <p:cNvPr id="13225" name="Google Shape;13225;p86"/>
            <p:cNvSpPr/>
            <p:nvPr/>
          </p:nvSpPr>
          <p:spPr>
            <a:xfrm>
              <a:off x="6798011" y="3907070"/>
              <a:ext cx="10233" cy="16252"/>
            </a:xfrm>
            <a:custGeom>
              <a:rect b="b" l="l" r="r" t="t"/>
              <a:pathLst>
                <a:path extrusionOk="0" h="513" w="323">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86"/>
            <p:cNvSpPr/>
            <p:nvPr/>
          </p:nvSpPr>
          <p:spPr>
            <a:xfrm>
              <a:off x="6865933" y="3907070"/>
              <a:ext cx="10201" cy="16252"/>
            </a:xfrm>
            <a:custGeom>
              <a:rect b="b" l="l" r="r" t="t"/>
              <a:pathLst>
                <a:path extrusionOk="0" h="513" w="322">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86"/>
            <p:cNvSpPr/>
            <p:nvPr/>
          </p:nvSpPr>
          <p:spPr>
            <a:xfrm>
              <a:off x="6814231" y="3946765"/>
              <a:ext cx="45302" cy="16157"/>
            </a:xfrm>
            <a:custGeom>
              <a:rect b="b" l="l" r="r" t="t"/>
              <a:pathLst>
                <a:path extrusionOk="0" h="510" w="143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86"/>
            <p:cNvSpPr/>
            <p:nvPr/>
          </p:nvSpPr>
          <p:spPr>
            <a:xfrm>
              <a:off x="6702211" y="3782599"/>
              <a:ext cx="270104" cy="361754"/>
            </a:xfrm>
            <a:custGeom>
              <a:rect b="b" l="l" r="r" t="t"/>
              <a:pathLst>
                <a:path extrusionOk="0" h="11419" w="8526">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86"/>
            <p:cNvSpPr/>
            <p:nvPr/>
          </p:nvSpPr>
          <p:spPr>
            <a:xfrm>
              <a:off x="6785941" y="3884229"/>
              <a:ext cx="29082" cy="16442"/>
            </a:xfrm>
            <a:custGeom>
              <a:rect b="b" l="l" r="r" t="t"/>
              <a:pathLst>
                <a:path extrusionOk="0" h="519" w="918">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0" name="Google Shape;13230;p86"/>
          <p:cNvGrpSpPr/>
          <p:nvPr/>
        </p:nvGrpSpPr>
        <p:grpSpPr>
          <a:xfrm>
            <a:off x="3516886" y="3438727"/>
            <a:ext cx="391854" cy="269922"/>
            <a:chOff x="3516850" y="3406526"/>
            <a:chExt cx="369674" cy="254644"/>
          </a:xfrm>
        </p:grpSpPr>
        <p:sp>
          <p:nvSpPr>
            <p:cNvPr id="13231" name="Google Shape;13231;p86"/>
            <p:cNvSpPr/>
            <p:nvPr/>
          </p:nvSpPr>
          <p:spPr>
            <a:xfrm>
              <a:off x="3570421" y="3564577"/>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86"/>
            <p:cNvSpPr/>
            <p:nvPr/>
          </p:nvSpPr>
          <p:spPr>
            <a:xfrm>
              <a:off x="3516850" y="3406526"/>
              <a:ext cx="184473" cy="253503"/>
            </a:xfrm>
            <a:custGeom>
              <a:rect b="b" l="l" r="r" t="t"/>
              <a:pathLst>
                <a:path extrusionOk="0" h="8002" w="5823">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86"/>
            <p:cNvSpPr/>
            <p:nvPr/>
          </p:nvSpPr>
          <p:spPr>
            <a:xfrm>
              <a:off x="3768073" y="3480087"/>
              <a:ext cx="11341" cy="37731"/>
            </a:xfrm>
            <a:custGeom>
              <a:rect b="b" l="l" r="r" t="t"/>
              <a:pathLst>
                <a:path extrusionOk="0" h="1191" w="358">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86"/>
            <p:cNvSpPr/>
            <p:nvPr/>
          </p:nvSpPr>
          <p:spPr>
            <a:xfrm>
              <a:off x="3705061" y="3407286"/>
              <a:ext cx="181463" cy="253884"/>
            </a:xfrm>
            <a:custGeom>
              <a:rect b="b" l="l" r="r" t="t"/>
              <a:pathLst>
                <a:path extrusionOk="0" h="8014" w="5728">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5" name="Google Shape;13235;p86"/>
          <p:cNvGrpSpPr/>
          <p:nvPr/>
        </p:nvGrpSpPr>
        <p:grpSpPr>
          <a:xfrm>
            <a:off x="1310655" y="3360527"/>
            <a:ext cx="306314" cy="347403"/>
            <a:chOff x="1310655" y="3360527"/>
            <a:chExt cx="306314" cy="347403"/>
          </a:xfrm>
        </p:grpSpPr>
        <p:sp>
          <p:nvSpPr>
            <p:cNvPr id="13236" name="Google Shape;13236;p86"/>
            <p:cNvSpPr/>
            <p:nvPr/>
          </p:nvSpPr>
          <p:spPr>
            <a:xfrm>
              <a:off x="1440416" y="3531630"/>
              <a:ext cx="151652" cy="176299"/>
            </a:xfrm>
            <a:custGeom>
              <a:rect b="b" l="l" r="r" t="t"/>
              <a:pathLst>
                <a:path extrusionOk="0" h="5565" w="4787">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86"/>
            <p:cNvSpPr/>
            <p:nvPr/>
          </p:nvSpPr>
          <p:spPr>
            <a:xfrm>
              <a:off x="1486447" y="3589478"/>
              <a:ext cx="64152" cy="75842"/>
            </a:xfrm>
            <a:custGeom>
              <a:rect b="b" l="l" r="r" t="t"/>
              <a:pathLst>
                <a:path extrusionOk="0" h="2394" w="2025">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86"/>
            <p:cNvSpPr/>
            <p:nvPr/>
          </p:nvSpPr>
          <p:spPr>
            <a:xfrm>
              <a:off x="1310655" y="3360527"/>
              <a:ext cx="306314" cy="334572"/>
            </a:xfrm>
            <a:custGeom>
              <a:rect b="b" l="l" r="r" t="t"/>
              <a:pathLst>
                <a:path extrusionOk="0" h="10561" w="9669">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86"/>
            <p:cNvSpPr/>
            <p:nvPr/>
          </p:nvSpPr>
          <p:spPr>
            <a:xfrm>
              <a:off x="1474377" y="3380453"/>
              <a:ext cx="122221" cy="118895"/>
            </a:xfrm>
            <a:custGeom>
              <a:rect b="b" l="l" r="r" t="t"/>
              <a:pathLst>
                <a:path extrusionOk="0" h="3753" w="3858">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86"/>
            <p:cNvSpPr/>
            <p:nvPr/>
          </p:nvSpPr>
          <p:spPr>
            <a:xfrm>
              <a:off x="1510207" y="3632848"/>
              <a:ext cx="15492" cy="17741"/>
            </a:xfrm>
            <a:custGeom>
              <a:rect b="b" l="l" r="r" t="t"/>
              <a:pathLst>
                <a:path extrusionOk="0" h="560" w="489">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1" name="Google Shape;13241;p86"/>
          <p:cNvGrpSpPr/>
          <p:nvPr/>
        </p:nvGrpSpPr>
        <p:grpSpPr>
          <a:xfrm>
            <a:off x="3119678" y="3360146"/>
            <a:ext cx="269343" cy="348543"/>
            <a:chOff x="3119678" y="3360146"/>
            <a:chExt cx="269343" cy="348543"/>
          </a:xfrm>
        </p:grpSpPr>
        <p:sp>
          <p:nvSpPr>
            <p:cNvPr id="13242" name="Google Shape;13242;p86"/>
            <p:cNvSpPr/>
            <p:nvPr/>
          </p:nvSpPr>
          <p:spPr>
            <a:xfrm>
              <a:off x="3268289" y="3498271"/>
              <a:ext cx="43782" cy="46728"/>
            </a:xfrm>
            <a:custGeom>
              <a:rect b="b" l="l" r="r" t="t"/>
              <a:pathLst>
                <a:path extrusionOk="0" h="1475" w="1382">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86"/>
            <p:cNvSpPr/>
            <p:nvPr/>
          </p:nvSpPr>
          <p:spPr>
            <a:xfrm>
              <a:off x="3147208" y="3475176"/>
              <a:ext cx="214664" cy="233513"/>
            </a:xfrm>
            <a:custGeom>
              <a:rect b="b" l="l" r="r" t="t"/>
              <a:pathLst>
                <a:path extrusionOk="0" h="7371" w="6776">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86"/>
            <p:cNvSpPr/>
            <p:nvPr/>
          </p:nvSpPr>
          <p:spPr>
            <a:xfrm>
              <a:off x="3249408" y="3360146"/>
              <a:ext cx="10613" cy="97321"/>
            </a:xfrm>
            <a:custGeom>
              <a:rect b="b" l="l" r="r" t="t"/>
              <a:pathLst>
                <a:path extrusionOk="0" h="3072" w="335">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86"/>
            <p:cNvSpPr/>
            <p:nvPr/>
          </p:nvSpPr>
          <p:spPr>
            <a:xfrm>
              <a:off x="3175879" y="3377919"/>
              <a:ext cx="54331" cy="86740"/>
            </a:xfrm>
            <a:custGeom>
              <a:rect b="b" l="l" r="r" t="t"/>
              <a:pathLst>
                <a:path extrusionOk="0" h="2738" w="1715">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86"/>
            <p:cNvSpPr/>
            <p:nvPr/>
          </p:nvSpPr>
          <p:spPr>
            <a:xfrm>
              <a:off x="3119678" y="3429399"/>
              <a:ext cx="89401" cy="50720"/>
            </a:xfrm>
            <a:custGeom>
              <a:rect b="b" l="l" r="r" t="t"/>
              <a:pathLst>
                <a:path extrusionOk="0" h="1601" w="2822">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86"/>
            <p:cNvSpPr/>
            <p:nvPr/>
          </p:nvSpPr>
          <p:spPr>
            <a:xfrm>
              <a:off x="3279219" y="3377919"/>
              <a:ext cx="54363" cy="85980"/>
            </a:xfrm>
            <a:custGeom>
              <a:rect b="b" l="l" r="r" t="t"/>
              <a:pathLst>
                <a:path extrusionOk="0" h="2714" w="1716">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86"/>
            <p:cNvSpPr/>
            <p:nvPr/>
          </p:nvSpPr>
          <p:spPr>
            <a:xfrm>
              <a:off x="3300349" y="3429399"/>
              <a:ext cx="88672" cy="51100"/>
            </a:xfrm>
            <a:custGeom>
              <a:rect b="b" l="l" r="r" t="t"/>
              <a:pathLst>
                <a:path extrusionOk="0" h="1613" w="2799">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9" name="Google Shape;13249;p86"/>
          <p:cNvGrpSpPr/>
          <p:nvPr/>
        </p:nvGrpSpPr>
        <p:grpSpPr>
          <a:xfrm>
            <a:off x="3967213" y="3356947"/>
            <a:ext cx="368185" cy="354753"/>
            <a:chOff x="3967213" y="3356947"/>
            <a:chExt cx="368185" cy="354753"/>
          </a:xfrm>
        </p:grpSpPr>
        <p:sp>
          <p:nvSpPr>
            <p:cNvPr id="13250" name="Google Shape;13250;p86"/>
            <p:cNvSpPr/>
            <p:nvPr/>
          </p:nvSpPr>
          <p:spPr>
            <a:xfrm>
              <a:off x="4180705" y="3356947"/>
              <a:ext cx="154693" cy="164292"/>
            </a:xfrm>
            <a:custGeom>
              <a:rect b="b" l="l" r="r" t="t"/>
              <a:pathLst>
                <a:path extrusionOk="0" h="5186" w="4883">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86"/>
            <p:cNvSpPr/>
            <p:nvPr/>
          </p:nvSpPr>
          <p:spPr>
            <a:xfrm>
              <a:off x="4093585" y="3484237"/>
              <a:ext cx="21891" cy="37002"/>
            </a:xfrm>
            <a:custGeom>
              <a:rect b="b" l="l" r="r" t="t"/>
              <a:pathLst>
                <a:path extrusionOk="0" h="1168" w="691">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86"/>
            <p:cNvSpPr/>
            <p:nvPr/>
          </p:nvSpPr>
          <p:spPr>
            <a:xfrm>
              <a:off x="3967213" y="3408047"/>
              <a:ext cx="275394" cy="303653"/>
            </a:xfrm>
            <a:custGeom>
              <a:rect b="b" l="l" r="r" t="t"/>
              <a:pathLst>
                <a:path extrusionOk="0" h="9585" w="8693">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86"/>
            <p:cNvSpPr/>
            <p:nvPr/>
          </p:nvSpPr>
          <p:spPr>
            <a:xfrm>
              <a:off x="4239154" y="3387518"/>
              <a:ext cx="44922" cy="65071"/>
            </a:xfrm>
            <a:custGeom>
              <a:rect b="b" l="l" r="r" t="t"/>
              <a:pathLst>
                <a:path extrusionOk="0" h="2054" w="1418">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86"/>
            <p:cNvSpPr/>
            <p:nvPr/>
          </p:nvSpPr>
          <p:spPr>
            <a:xfrm>
              <a:off x="4250876" y="3457816"/>
              <a:ext cx="14351" cy="14383"/>
            </a:xfrm>
            <a:custGeom>
              <a:rect b="b" l="l" r="r" t="t"/>
              <a:pathLst>
                <a:path extrusionOk="0" h="454" w="453">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5" name="Google Shape;13255;p86"/>
          <p:cNvGrpSpPr/>
          <p:nvPr/>
        </p:nvGrpSpPr>
        <p:grpSpPr>
          <a:xfrm>
            <a:off x="871254" y="3360146"/>
            <a:ext cx="285183" cy="347023"/>
            <a:chOff x="871254" y="3360146"/>
            <a:chExt cx="285183" cy="347023"/>
          </a:xfrm>
        </p:grpSpPr>
        <p:sp>
          <p:nvSpPr>
            <p:cNvPr id="13256" name="Google Shape;13256;p86"/>
            <p:cNvSpPr/>
            <p:nvPr/>
          </p:nvSpPr>
          <p:spPr>
            <a:xfrm>
              <a:off x="871254" y="3360146"/>
              <a:ext cx="135052" cy="164863"/>
            </a:xfrm>
            <a:custGeom>
              <a:rect b="b" l="l" r="r" t="t"/>
              <a:pathLst>
                <a:path extrusionOk="0" h="5204" w="4263">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86"/>
            <p:cNvSpPr/>
            <p:nvPr/>
          </p:nvSpPr>
          <p:spPr>
            <a:xfrm>
              <a:off x="876132" y="3360146"/>
              <a:ext cx="280305" cy="347023"/>
            </a:xfrm>
            <a:custGeom>
              <a:rect b="b" l="l" r="r" t="t"/>
              <a:pathLst>
                <a:path extrusionOk="0" h="10954" w="8848">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86"/>
            <p:cNvSpPr/>
            <p:nvPr/>
          </p:nvSpPr>
          <p:spPr>
            <a:xfrm>
              <a:off x="950073" y="3450656"/>
              <a:ext cx="792" cy="1172"/>
            </a:xfrm>
            <a:custGeom>
              <a:rect b="b" l="l" r="r" t="t"/>
              <a:pathLst>
                <a:path extrusionOk="0" h="37" w="25">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86"/>
            <p:cNvSpPr/>
            <p:nvPr/>
          </p:nvSpPr>
          <p:spPr>
            <a:xfrm>
              <a:off x="923304" y="3434784"/>
              <a:ext cx="178042" cy="156594"/>
            </a:xfrm>
            <a:custGeom>
              <a:rect b="b" l="l" r="r" t="t"/>
              <a:pathLst>
                <a:path extrusionOk="0" h="4943" w="562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0" name="Google Shape;13260;p86"/>
          <p:cNvGrpSpPr/>
          <p:nvPr/>
        </p:nvGrpSpPr>
        <p:grpSpPr>
          <a:xfrm>
            <a:off x="2665165" y="3360146"/>
            <a:ext cx="281794" cy="349684"/>
            <a:chOff x="2665165" y="3360146"/>
            <a:chExt cx="281794" cy="349684"/>
          </a:xfrm>
        </p:grpSpPr>
        <p:sp>
          <p:nvSpPr>
            <p:cNvPr id="13261" name="Google Shape;13261;p86"/>
            <p:cNvSpPr/>
            <p:nvPr/>
          </p:nvSpPr>
          <p:spPr>
            <a:xfrm>
              <a:off x="2665165" y="3495547"/>
              <a:ext cx="136572" cy="214284"/>
            </a:xfrm>
            <a:custGeom>
              <a:rect b="b" l="l" r="r" t="t"/>
              <a:pathLst>
                <a:path extrusionOk="0" h="6764" w="4311">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86"/>
            <p:cNvSpPr/>
            <p:nvPr/>
          </p:nvSpPr>
          <p:spPr>
            <a:xfrm>
              <a:off x="2811495" y="3494786"/>
              <a:ext cx="135464" cy="212003"/>
            </a:xfrm>
            <a:custGeom>
              <a:rect b="b" l="l" r="r" t="t"/>
              <a:pathLst>
                <a:path extrusionOk="0" h="6692" w="4276">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86"/>
            <p:cNvSpPr/>
            <p:nvPr/>
          </p:nvSpPr>
          <p:spPr>
            <a:xfrm>
              <a:off x="2731915" y="3360146"/>
              <a:ext cx="149403" cy="181812"/>
            </a:xfrm>
            <a:custGeom>
              <a:rect b="b" l="l" r="r" t="t"/>
              <a:pathLst>
                <a:path extrusionOk="0" h="5739" w="4716">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86"/>
            <p:cNvSpPr/>
            <p:nvPr/>
          </p:nvSpPr>
          <p:spPr>
            <a:xfrm>
              <a:off x="2760585" y="3389545"/>
              <a:ext cx="92442" cy="91333"/>
            </a:xfrm>
            <a:custGeom>
              <a:rect b="b" l="l" r="r" t="t"/>
              <a:pathLst>
                <a:path extrusionOk="0" h="2883" w="2918">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86"/>
            <p:cNvSpPr/>
            <p:nvPr/>
          </p:nvSpPr>
          <p:spPr>
            <a:xfrm>
              <a:off x="2789636" y="3417836"/>
              <a:ext cx="33961" cy="33993"/>
            </a:xfrm>
            <a:custGeom>
              <a:rect b="b" l="l" r="r" t="t"/>
              <a:pathLst>
                <a:path extrusionOk="0" h="1073" w="1072">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6" name="Google Shape;13266;p86"/>
          <p:cNvGrpSpPr/>
          <p:nvPr/>
        </p:nvGrpSpPr>
        <p:grpSpPr>
          <a:xfrm>
            <a:off x="7156344" y="3347696"/>
            <a:ext cx="264465" cy="353074"/>
            <a:chOff x="7156344" y="3347696"/>
            <a:chExt cx="264465" cy="353074"/>
          </a:xfrm>
        </p:grpSpPr>
        <p:sp>
          <p:nvSpPr>
            <p:cNvPr id="13267" name="Google Shape;13267;p86"/>
            <p:cNvSpPr/>
            <p:nvPr/>
          </p:nvSpPr>
          <p:spPr>
            <a:xfrm>
              <a:off x="7248754" y="3468397"/>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86"/>
            <p:cNvSpPr/>
            <p:nvPr/>
          </p:nvSpPr>
          <p:spPr>
            <a:xfrm>
              <a:off x="7314775" y="3468397"/>
              <a:ext cx="10201" cy="15872"/>
            </a:xfrm>
            <a:custGeom>
              <a:rect b="b" l="l" r="r" t="t"/>
              <a:pathLst>
                <a:path extrusionOk="0" h="501" w="322">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86"/>
            <p:cNvSpPr/>
            <p:nvPr/>
          </p:nvSpPr>
          <p:spPr>
            <a:xfrm>
              <a:off x="7156344" y="3347696"/>
              <a:ext cx="264465" cy="353074"/>
            </a:xfrm>
            <a:custGeom>
              <a:rect b="b" l="l" r="r" t="t"/>
              <a:pathLst>
                <a:path extrusionOk="0" h="11145" w="8348">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86"/>
            <p:cNvSpPr/>
            <p:nvPr/>
          </p:nvSpPr>
          <p:spPr>
            <a:xfrm>
              <a:off x="7212544" y="3678023"/>
              <a:ext cx="14763" cy="21226"/>
            </a:xfrm>
            <a:custGeom>
              <a:rect b="b" l="l" r="r" t="t"/>
              <a:pathLst>
                <a:path extrusionOk="0" h="670" w="466">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86"/>
            <p:cNvSpPr/>
            <p:nvPr/>
          </p:nvSpPr>
          <p:spPr>
            <a:xfrm>
              <a:off x="7257055" y="3498936"/>
              <a:ext cx="60382" cy="32472"/>
            </a:xfrm>
            <a:custGeom>
              <a:rect b="b" l="l" r="r" t="t"/>
              <a:pathLst>
                <a:path extrusionOk="0" h="1025" w="1906">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2" name="Google Shape;13272;p86"/>
          <p:cNvGrpSpPr/>
          <p:nvPr/>
        </p:nvGrpSpPr>
        <p:grpSpPr>
          <a:xfrm>
            <a:off x="6703732" y="3346936"/>
            <a:ext cx="264813" cy="352693"/>
            <a:chOff x="6703732" y="3346936"/>
            <a:chExt cx="264813" cy="352693"/>
          </a:xfrm>
        </p:grpSpPr>
        <p:sp>
          <p:nvSpPr>
            <p:cNvPr id="13273" name="Google Shape;13273;p86"/>
            <p:cNvSpPr/>
            <p:nvPr/>
          </p:nvSpPr>
          <p:spPr>
            <a:xfrm>
              <a:off x="6797283" y="3468777"/>
              <a:ext cx="10581" cy="15872"/>
            </a:xfrm>
            <a:custGeom>
              <a:rect b="b" l="l" r="r" t="t"/>
              <a:pathLst>
                <a:path extrusionOk="0" h="501" w="334">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86"/>
            <p:cNvSpPr/>
            <p:nvPr/>
          </p:nvSpPr>
          <p:spPr>
            <a:xfrm>
              <a:off x="6863272" y="3468777"/>
              <a:ext cx="10613" cy="15872"/>
            </a:xfrm>
            <a:custGeom>
              <a:rect b="b" l="l" r="r" t="t"/>
              <a:pathLst>
                <a:path extrusionOk="0" h="501" w="335">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86"/>
            <p:cNvSpPr/>
            <p:nvPr/>
          </p:nvSpPr>
          <p:spPr>
            <a:xfrm>
              <a:off x="6814231" y="3507712"/>
              <a:ext cx="43433" cy="15777"/>
            </a:xfrm>
            <a:custGeom>
              <a:rect b="b" l="l" r="r" t="t"/>
              <a:pathLst>
                <a:path extrusionOk="0" h="498" w="1371">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86"/>
            <p:cNvSpPr/>
            <p:nvPr/>
          </p:nvSpPr>
          <p:spPr>
            <a:xfrm>
              <a:off x="6902143" y="3489876"/>
              <a:ext cx="32" cy="412"/>
            </a:xfrm>
            <a:custGeom>
              <a:rect b="b" l="l" r="r" t="t"/>
              <a:pathLst>
                <a:path extrusionOk="0" h="13" w="1">
                  <a:moveTo>
                    <a:pt x="0" y="13"/>
                  </a:moveTo>
                  <a:cubicBezTo>
                    <a:pt x="0" y="1"/>
                    <a:pt x="0" y="13"/>
                    <a:pt x="0" y="13"/>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86"/>
            <p:cNvSpPr/>
            <p:nvPr/>
          </p:nvSpPr>
          <p:spPr>
            <a:xfrm>
              <a:off x="6703732" y="3346936"/>
              <a:ext cx="264813" cy="352693"/>
            </a:xfrm>
            <a:custGeom>
              <a:rect b="b" l="l" r="r" t="t"/>
              <a:pathLst>
                <a:path extrusionOk="0" h="11133" w="8359">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8" name="Google Shape;13278;p86"/>
          <p:cNvGrpSpPr/>
          <p:nvPr/>
        </p:nvGrpSpPr>
        <p:grpSpPr>
          <a:xfrm>
            <a:off x="6252228" y="3346936"/>
            <a:ext cx="265193" cy="352693"/>
            <a:chOff x="6252228" y="3346936"/>
            <a:chExt cx="265193" cy="352693"/>
          </a:xfrm>
        </p:grpSpPr>
        <p:sp>
          <p:nvSpPr>
            <p:cNvPr id="13279" name="Google Shape;13279;p86"/>
            <p:cNvSpPr/>
            <p:nvPr/>
          </p:nvSpPr>
          <p:spPr>
            <a:xfrm>
              <a:off x="6252228" y="3346936"/>
              <a:ext cx="265193" cy="352693"/>
            </a:xfrm>
            <a:custGeom>
              <a:rect b="b" l="l" r="r" t="t"/>
              <a:pathLst>
                <a:path extrusionOk="0" h="11133" w="8371">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86"/>
            <p:cNvSpPr/>
            <p:nvPr/>
          </p:nvSpPr>
          <p:spPr>
            <a:xfrm>
              <a:off x="6363140" y="3540532"/>
              <a:ext cx="43402" cy="15396"/>
            </a:xfrm>
            <a:custGeom>
              <a:rect b="b" l="l" r="r" t="t"/>
              <a:pathLst>
                <a:path extrusionOk="0" h="486" w="137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86"/>
            <p:cNvSpPr/>
            <p:nvPr/>
          </p:nvSpPr>
          <p:spPr>
            <a:xfrm>
              <a:off x="6406890" y="3468397"/>
              <a:ext cx="21511" cy="10201"/>
            </a:xfrm>
            <a:custGeom>
              <a:rect b="b" l="l" r="r" t="t"/>
              <a:pathLst>
                <a:path extrusionOk="0" h="322" w="679">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2" name="Google Shape;13282;p86"/>
          <p:cNvGrpSpPr/>
          <p:nvPr/>
        </p:nvGrpSpPr>
        <p:grpSpPr>
          <a:xfrm>
            <a:off x="5801105" y="3347696"/>
            <a:ext cx="264813" cy="351933"/>
            <a:chOff x="5801105" y="3347696"/>
            <a:chExt cx="264813" cy="351933"/>
          </a:xfrm>
        </p:grpSpPr>
        <p:sp>
          <p:nvSpPr>
            <p:cNvPr id="13283" name="Google Shape;13283;p86"/>
            <p:cNvSpPr/>
            <p:nvPr/>
          </p:nvSpPr>
          <p:spPr>
            <a:xfrm>
              <a:off x="5911256" y="3534862"/>
              <a:ext cx="43782" cy="15396"/>
            </a:xfrm>
            <a:custGeom>
              <a:rect b="b" l="l" r="r" t="t"/>
              <a:pathLst>
                <a:path extrusionOk="0" h="486" w="1382">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86"/>
            <p:cNvSpPr/>
            <p:nvPr/>
          </p:nvSpPr>
          <p:spPr>
            <a:xfrm>
              <a:off x="5894656" y="3490256"/>
              <a:ext cx="10201" cy="16252"/>
            </a:xfrm>
            <a:custGeom>
              <a:rect b="b" l="l" r="r" t="t"/>
              <a:pathLst>
                <a:path extrusionOk="0" h="513" w="322">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86"/>
            <p:cNvSpPr/>
            <p:nvPr/>
          </p:nvSpPr>
          <p:spPr>
            <a:xfrm>
              <a:off x="5961057" y="3490256"/>
              <a:ext cx="10201" cy="16252"/>
            </a:xfrm>
            <a:custGeom>
              <a:rect b="b" l="l" r="r" t="t"/>
              <a:pathLst>
                <a:path extrusionOk="0" h="513" w="322">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86"/>
            <p:cNvSpPr/>
            <p:nvPr/>
          </p:nvSpPr>
          <p:spPr>
            <a:xfrm>
              <a:off x="5801105" y="3347696"/>
              <a:ext cx="264813" cy="351933"/>
            </a:xfrm>
            <a:custGeom>
              <a:rect b="b" l="l" r="r" t="t"/>
              <a:pathLst>
                <a:path extrusionOk="0" h="11109" w="8359">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7" name="Google Shape;13287;p86"/>
          <p:cNvGrpSpPr/>
          <p:nvPr/>
        </p:nvGrpSpPr>
        <p:grpSpPr>
          <a:xfrm>
            <a:off x="5349253" y="3346936"/>
            <a:ext cx="265922" cy="352693"/>
            <a:chOff x="5349253" y="3346936"/>
            <a:chExt cx="265922" cy="352693"/>
          </a:xfrm>
        </p:grpSpPr>
        <p:sp>
          <p:nvSpPr>
            <p:cNvPr id="13288" name="Google Shape;13288;p86"/>
            <p:cNvSpPr/>
            <p:nvPr/>
          </p:nvSpPr>
          <p:spPr>
            <a:xfrm>
              <a:off x="5460133" y="3534862"/>
              <a:ext cx="44162" cy="15396"/>
            </a:xfrm>
            <a:custGeom>
              <a:rect b="b" l="l" r="r" t="t"/>
              <a:pathLst>
                <a:path extrusionOk="0" h="486" w="1394">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86"/>
            <p:cNvSpPr/>
            <p:nvPr/>
          </p:nvSpPr>
          <p:spPr>
            <a:xfrm>
              <a:off x="5443153" y="3495927"/>
              <a:ext cx="10613" cy="16252"/>
            </a:xfrm>
            <a:custGeom>
              <a:rect b="b" l="l" r="r" t="t"/>
              <a:pathLst>
                <a:path extrusionOk="0" h="513" w="335">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86"/>
            <p:cNvSpPr/>
            <p:nvPr/>
          </p:nvSpPr>
          <p:spPr>
            <a:xfrm>
              <a:off x="5509934" y="3495927"/>
              <a:ext cx="10201" cy="16252"/>
            </a:xfrm>
            <a:custGeom>
              <a:rect b="b" l="l" r="r" t="t"/>
              <a:pathLst>
                <a:path extrusionOk="0" h="513" w="322">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86"/>
            <p:cNvSpPr/>
            <p:nvPr/>
          </p:nvSpPr>
          <p:spPr>
            <a:xfrm>
              <a:off x="5438242" y="3479707"/>
              <a:ext cx="21162" cy="10201"/>
            </a:xfrm>
            <a:custGeom>
              <a:rect b="b" l="l" r="r" t="t"/>
              <a:pathLst>
                <a:path extrusionOk="0" h="322" w="668">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86"/>
            <p:cNvSpPr/>
            <p:nvPr/>
          </p:nvSpPr>
          <p:spPr>
            <a:xfrm>
              <a:off x="5504644" y="3479707"/>
              <a:ext cx="21162" cy="10201"/>
            </a:xfrm>
            <a:custGeom>
              <a:rect b="b" l="l" r="r" t="t"/>
              <a:pathLst>
                <a:path extrusionOk="0" h="322" w="668">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86"/>
            <p:cNvSpPr/>
            <p:nvPr/>
          </p:nvSpPr>
          <p:spPr>
            <a:xfrm>
              <a:off x="5349253" y="3346936"/>
              <a:ext cx="265922" cy="352693"/>
            </a:xfrm>
            <a:custGeom>
              <a:rect b="b" l="l" r="r" t="t"/>
              <a:pathLst>
                <a:path extrusionOk="0" h="11133" w="8394">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4" name="Google Shape;13294;p86"/>
          <p:cNvGrpSpPr/>
          <p:nvPr/>
        </p:nvGrpSpPr>
        <p:grpSpPr>
          <a:xfrm>
            <a:off x="4907159" y="3346936"/>
            <a:ext cx="264845" cy="354214"/>
            <a:chOff x="4907159" y="3346936"/>
            <a:chExt cx="264845" cy="354214"/>
          </a:xfrm>
        </p:grpSpPr>
        <p:sp>
          <p:nvSpPr>
            <p:cNvPr id="13295" name="Google Shape;13295;p86"/>
            <p:cNvSpPr/>
            <p:nvPr/>
          </p:nvSpPr>
          <p:spPr>
            <a:xfrm>
              <a:off x="5015061" y="3556752"/>
              <a:ext cx="43402" cy="15777"/>
            </a:xfrm>
            <a:custGeom>
              <a:rect b="b" l="l" r="r" t="t"/>
              <a:pathLst>
                <a:path extrusionOk="0" h="498" w="137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86"/>
            <p:cNvSpPr/>
            <p:nvPr/>
          </p:nvSpPr>
          <p:spPr>
            <a:xfrm>
              <a:off x="4907159" y="3346936"/>
              <a:ext cx="264845" cy="354214"/>
            </a:xfrm>
            <a:custGeom>
              <a:rect b="b" l="l" r="r" t="t"/>
              <a:pathLst>
                <a:path extrusionOk="0" h="11181" w="836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7" name="Google Shape;13297;p86"/>
          <p:cNvGrpSpPr/>
          <p:nvPr/>
        </p:nvGrpSpPr>
        <p:grpSpPr>
          <a:xfrm>
            <a:off x="8048421" y="3334486"/>
            <a:ext cx="276503" cy="369674"/>
            <a:chOff x="8048421" y="3334486"/>
            <a:chExt cx="276503" cy="369674"/>
          </a:xfrm>
        </p:grpSpPr>
        <p:sp>
          <p:nvSpPr>
            <p:cNvPr id="13298" name="Google Shape;13298;p86"/>
            <p:cNvSpPr/>
            <p:nvPr/>
          </p:nvSpPr>
          <p:spPr>
            <a:xfrm>
              <a:off x="8146471" y="3456327"/>
              <a:ext cx="10613" cy="16252"/>
            </a:xfrm>
            <a:custGeom>
              <a:rect b="b" l="l" r="r" t="t"/>
              <a:pathLst>
                <a:path extrusionOk="0" h="513" w="335">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86"/>
            <p:cNvSpPr/>
            <p:nvPr/>
          </p:nvSpPr>
          <p:spPr>
            <a:xfrm>
              <a:off x="8215501" y="3456327"/>
              <a:ext cx="10961" cy="16252"/>
            </a:xfrm>
            <a:custGeom>
              <a:rect b="b" l="l" r="r" t="t"/>
              <a:pathLst>
                <a:path extrusionOk="0" h="513" w="346">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86"/>
            <p:cNvSpPr/>
            <p:nvPr/>
          </p:nvSpPr>
          <p:spPr>
            <a:xfrm>
              <a:off x="8048421" y="3334486"/>
              <a:ext cx="276503" cy="369674"/>
            </a:xfrm>
            <a:custGeom>
              <a:rect b="b" l="l" r="r" t="t"/>
              <a:pathLst>
                <a:path extrusionOk="0" h="11669" w="8728">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1" name="Google Shape;13301;p86"/>
            <p:cNvSpPr/>
            <p:nvPr/>
          </p:nvSpPr>
          <p:spPr>
            <a:xfrm>
              <a:off x="8154771" y="3491016"/>
              <a:ext cx="63392" cy="33993"/>
            </a:xfrm>
            <a:custGeom>
              <a:rect b="b" l="l" r="r" t="t"/>
              <a:pathLst>
                <a:path extrusionOk="0" h="1073" w="2001">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86"/>
            <p:cNvSpPr/>
            <p:nvPr/>
          </p:nvSpPr>
          <p:spPr>
            <a:xfrm>
              <a:off x="8139691" y="3435988"/>
              <a:ext cx="23792" cy="13939"/>
            </a:xfrm>
            <a:custGeom>
              <a:rect b="b" l="l" r="r" t="t"/>
              <a:pathLst>
                <a:path extrusionOk="0" h="440" w="751">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86"/>
            <p:cNvSpPr/>
            <p:nvPr/>
          </p:nvSpPr>
          <p:spPr>
            <a:xfrm>
              <a:off x="8209102" y="3435418"/>
              <a:ext cx="23412" cy="13401"/>
            </a:xfrm>
            <a:custGeom>
              <a:rect b="b" l="l" r="r" t="t"/>
              <a:pathLst>
                <a:path extrusionOk="0" h="423" w="739">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4" name="Google Shape;13304;p86"/>
          <p:cNvGrpSpPr/>
          <p:nvPr/>
        </p:nvGrpSpPr>
        <p:grpSpPr>
          <a:xfrm>
            <a:off x="7575787" y="3329955"/>
            <a:ext cx="295384" cy="376834"/>
            <a:chOff x="7575787" y="3329955"/>
            <a:chExt cx="295384" cy="376834"/>
          </a:xfrm>
        </p:grpSpPr>
        <p:sp>
          <p:nvSpPr>
            <p:cNvPr id="13305" name="Google Shape;13305;p86"/>
            <p:cNvSpPr/>
            <p:nvPr/>
          </p:nvSpPr>
          <p:spPr>
            <a:xfrm>
              <a:off x="7682549" y="3453666"/>
              <a:ext cx="11341" cy="17392"/>
            </a:xfrm>
            <a:custGeom>
              <a:rect b="b" l="l" r="r" t="t"/>
              <a:pathLst>
                <a:path extrusionOk="0" h="549" w="358">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86"/>
            <p:cNvSpPr/>
            <p:nvPr/>
          </p:nvSpPr>
          <p:spPr>
            <a:xfrm>
              <a:off x="7753068" y="3453666"/>
              <a:ext cx="11341" cy="17392"/>
            </a:xfrm>
            <a:custGeom>
              <a:rect b="b" l="l" r="r" t="t"/>
              <a:pathLst>
                <a:path extrusionOk="0" h="549" w="358">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86"/>
            <p:cNvSpPr/>
            <p:nvPr/>
          </p:nvSpPr>
          <p:spPr>
            <a:xfrm>
              <a:off x="7699149" y="3494691"/>
              <a:ext cx="47932" cy="17487"/>
            </a:xfrm>
            <a:custGeom>
              <a:rect b="b" l="l" r="r" t="t"/>
              <a:pathLst>
                <a:path extrusionOk="0" h="552" w="1513">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86"/>
            <p:cNvSpPr/>
            <p:nvPr/>
          </p:nvSpPr>
          <p:spPr>
            <a:xfrm>
              <a:off x="7575787" y="3329955"/>
              <a:ext cx="295384" cy="376834"/>
            </a:xfrm>
            <a:custGeom>
              <a:rect b="b" l="l" r="r" t="t"/>
              <a:pathLst>
                <a:path extrusionOk="0" h="11895" w="9324">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86"/>
            <p:cNvSpPr/>
            <p:nvPr/>
          </p:nvSpPr>
          <p:spPr>
            <a:xfrm>
              <a:off x="7676118" y="3435576"/>
              <a:ext cx="23412" cy="11341"/>
            </a:xfrm>
            <a:custGeom>
              <a:rect b="b" l="l" r="r" t="t"/>
              <a:pathLst>
                <a:path extrusionOk="0" h="358" w="739">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86"/>
            <p:cNvSpPr/>
            <p:nvPr/>
          </p:nvSpPr>
          <p:spPr>
            <a:xfrm>
              <a:off x="7747049" y="3435576"/>
              <a:ext cx="23031" cy="11341"/>
            </a:xfrm>
            <a:custGeom>
              <a:rect b="b" l="l" r="r" t="t"/>
              <a:pathLst>
                <a:path extrusionOk="0" h="358" w="727">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1" name="Google Shape;13311;p86"/>
          <p:cNvGrpSpPr/>
          <p:nvPr/>
        </p:nvGrpSpPr>
        <p:grpSpPr>
          <a:xfrm>
            <a:off x="864062" y="2884503"/>
            <a:ext cx="264084" cy="347783"/>
            <a:chOff x="864062" y="2884503"/>
            <a:chExt cx="264084" cy="347783"/>
          </a:xfrm>
        </p:grpSpPr>
        <p:sp>
          <p:nvSpPr>
            <p:cNvPr id="13312" name="Google Shape;13312;p86"/>
            <p:cNvSpPr/>
            <p:nvPr/>
          </p:nvSpPr>
          <p:spPr>
            <a:xfrm>
              <a:off x="944783" y="2884503"/>
              <a:ext cx="102263" cy="122982"/>
            </a:xfrm>
            <a:custGeom>
              <a:rect b="b" l="l" r="r" t="t"/>
              <a:pathLst>
                <a:path extrusionOk="0" h="3882" w="3228">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86"/>
            <p:cNvSpPr/>
            <p:nvPr/>
          </p:nvSpPr>
          <p:spPr>
            <a:xfrm>
              <a:off x="963664" y="2903733"/>
              <a:ext cx="65261" cy="64152"/>
            </a:xfrm>
            <a:custGeom>
              <a:rect b="b" l="l" r="r" t="t"/>
              <a:pathLst>
                <a:path extrusionOk="0" h="2025" w="206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4" name="Google Shape;13314;p86"/>
            <p:cNvSpPr/>
            <p:nvPr/>
          </p:nvSpPr>
          <p:spPr>
            <a:xfrm>
              <a:off x="864062" y="2987843"/>
              <a:ext cx="264084" cy="244443"/>
            </a:xfrm>
            <a:custGeom>
              <a:rect b="b" l="l" r="r" t="t"/>
              <a:pathLst>
                <a:path extrusionOk="0" h="7716" w="8336">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86"/>
            <p:cNvSpPr/>
            <p:nvPr/>
          </p:nvSpPr>
          <p:spPr>
            <a:xfrm>
              <a:off x="1022494" y="3006724"/>
              <a:ext cx="44162" cy="22271"/>
            </a:xfrm>
            <a:custGeom>
              <a:rect b="b" l="l" r="r" t="t"/>
              <a:pathLst>
                <a:path extrusionOk="0" h="703" w="1394">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86"/>
            <p:cNvSpPr/>
            <p:nvPr/>
          </p:nvSpPr>
          <p:spPr>
            <a:xfrm>
              <a:off x="1086234" y="3100244"/>
              <a:ext cx="28322" cy="37002"/>
            </a:xfrm>
            <a:custGeom>
              <a:rect b="b" l="l" r="r" t="t"/>
              <a:pathLst>
                <a:path extrusionOk="0" h="1168" w="894">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86"/>
            <p:cNvSpPr/>
            <p:nvPr/>
          </p:nvSpPr>
          <p:spPr>
            <a:xfrm>
              <a:off x="1023634" y="3077941"/>
              <a:ext cx="26041" cy="49167"/>
            </a:xfrm>
            <a:custGeom>
              <a:rect b="b" l="l" r="r" t="t"/>
              <a:pathLst>
                <a:path extrusionOk="0" h="1552" w="822">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86"/>
            <p:cNvSpPr/>
            <p:nvPr/>
          </p:nvSpPr>
          <p:spPr>
            <a:xfrm>
              <a:off x="924413" y="3006819"/>
              <a:ext cx="44162" cy="22176"/>
            </a:xfrm>
            <a:custGeom>
              <a:rect b="b" l="l" r="r" t="t"/>
              <a:pathLst>
                <a:path extrusionOk="0" h="700" w="1394">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86"/>
            <p:cNvSpPr/>
            <p:nvPr/>
          </p:nvSpPr>
          <p:spPr>
            <a:xfrm>
              <a:off x="929703" y="3158757"/>
              <a:ext cx="56232" cy="41849"/>
            </a:xfrm>
            <a:custGeom>
              <a:rect b="b" l="l" r="r" t="t"/>
              <a:pathLst>
                <a:path extrusionOk="0" h="1321" w="1775">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86"/>
            <p:cNvSpPr/>
            <p:nvPr/>
          </p:nvSpPr>
          <p:spPr>
            <a:xfrm>
              <a:off x="876512" y="3100244"/>
              <a:ext cx="28322" cy="37002"/>
            </a:xfrm>
            <a:custGeom>
              <a:rect b="b" l="l" r="r" t="t"/>
              <a:pathLst>
                <a:path extrusionOk="0" h="1168" w="894">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86"/>
            <p:cNvSpPr/>
            <p:nvPr/>
          </p:nvSpPr>
          <p:spPr>
            <a:xfrm>
              <a:off x="941393" y="3077941"/>
              <a:ext cx="26453" cy="49484"/>
            </a:xfrm>
            <a:custGeom>
              <a:rect b="b" l="l" r="r" t="t"/>
              <a:pathLst>
                <a:path extrusionOk="0" h="1562" w="835">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2" name="Google Shape;13322;p86"/>
          <p:cNvGrpSpPr/>
          <p:nvPr/>
        </p:nvGrpSpPr>
        <p:grpSpPr>
          <a:xfrm>
            <a:off x="3978523" y="2884661"/>
            <a:ext cx="348955" cy="346516"/>
            <a:chOff x="3978523" y="2884661"/>
            <a:chExt cx="348955" cy="346516"/>
          </a:xfrm>
        </p:grpSpPr>
        <p:sp>
          <p:nvSpPr>
            <p:cNvPr id="13323" name="Google Shape;13323;p86"/>
            <p:cNvSpPr/>
            <p:nvPr/>
          </p:nvSpPr>
          <p:spPr>
            <a:xfrm>
              <a:off x="4237285" y="2916658"/>
              <a:ext cx="58101" cy="56897"/>
            </a:xfrm>
            <a:custGeom>
              <a:rect b="b" l="l" r="r" t="t"/>
              <a:pathLst>
                <a:path extrusionOk="0" h="1796" w="1834">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86"/>
            <p:cNvSpPr/>
            <p:nvPr/>
          </p:nvSpPr>
          <p:spPr>
            <a:xfrm>
              <a:off x="4216535" y="2886594"/>
              <a:ext cx="29843" cy="73751"/>
            </a:xfrm>
            <a:custGeom>
              <a:rect b="b" l="l" r="r" t="t"/>
              <a:pathLst>
                <a:path extrusionOk="0" h="2328" w="942">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86"/>
            <p:cNvSpPr/>
            <p:nvPr/>
          </p:nvSpPr>
          <p:spPr>
            <a:xfrm>
              <a:off x="4176935" y="2884661"/>
              <a:ext cx="30571" cy="74163"/>
            </a:xfrm>
            <a:custGeom>
              <a:rect b="b" l="l" r="r" t="t"/>
              <a:pathLst>
                <a:path extrusionOk="0" h="2341" w="965">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86"/>
            <p:cNvSpPr/>
            <p:nvPr/>
          </p:nvSpPr>
          <p:spPr>
            <a:xfrm>
              <a:off x="4250116" y="2965762"/>
              <a:ext cx="74701" cy="28544"/>
            </a:xfrm>
            <a:custGeom>
              <a:rect b="b" l="l" r="r" t="t"/>
              <a:pathLst>
                <a:path extrusionOk="0" h="901" w="2358">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86"/>
            <p:cNvSpPr/>
            <p:nvPr/>
          </p:nvSpPr>
          <p:spPr>
            <a:xfrm>
              <a:off x="4251985" y="3004443"/>
              <a:ext cx="75493" cy="29462"/>
            </a:xfrm>
            <a:custGeom>
              <a:rect b="b" l="l" r="r" t="t"/>
              <a:pathLst>
                <a:path extrusionOk="0" h="930" w="2383">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86"/>
            <p:cNvSpPr/>
            <p:nvPr/>
          </p:nvSpPr>
          <p:spPr>
            <a:xfrm>
              <a:off x="4033615" y="2996428"/>
              <a:ext cx="73941" cy="84237"/>
            </a:xfrm>
            <a:custGeom>
              <a:rect b="b" l="l" r="r" t="t"/>
              <a:pathLst>
                <a:path extrusionOk="0" h="2659" w="2334">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86"/>
            <p:cNvSpPr/>
            <p:nvPr/>
          </p:nvSpPr>
          <p:spPr>
            <a:xfrm>
              <a:off x="3978523" y="2931738"/>
              <a:ext cx="303684" cy="299439"/>
            </a:xfrm>
            <a:custGeom>
              <a:rect b="b" l="l" r="r" t="t"/>
              <a:pathLst>
                <a:path extrusionOk="0" h="9452" w="9586">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86"/>
            <p:cNvSpPr/>
            <p:nvPr/>
          </p:nvSpPr>
          <p:spPr>
            <a:xfrm>
              <a:off x="4116204" y="3078638"/>
              <a:ext cx="73973" cy="84269"/>
            </a:xfrm>
            <a:custGeom>
              <a:rect b="b" l="l" r="r" t="t"/>
              <a:pathLst>
                <a:path extrusionOk="0" h="2660" w="2335">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1" name="Google Shape;13331;p86"/>
          <p:cNvGrpSpPr/>
          <p:nvPr/>
        </p:nvGrpSpPr>
        <p:grpSpPr>
          <a:xfrm>
            <a:off x="3527780" y="2885263"/>
            <a:ext cx="347435" cy="345534"/>
            <a:chOff x="3527780" y="2885263"/>
            <a:chExt cx="347435" cy="345534"/>
          </a:xfrm>
        </p:grpSpPr>
        <p:sp>
          <p:nvSpPr>
            <p:cNvPr id="13332" name="Google Shape;13332;p86"/>
            <p:cNvSpPr/>
            <p:nvPr/>
          </p:nvSpPr>
          <p:spPr>
            <a:xfrm>
              <a:off x="3527780" y="2885263"/>
              <a:ext cx="347435" cy="345534"/>
            </a:xfrm>
            <a:custGeom>
              <a:rect b="b" l="l" r="r" t="t"/>
              <a:pathLst>
                <a:path extrusionOk="0" h="10907" w="10967">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86"/>
            <p:cNvSpPr/>
            <p:nvPr/>
          </p:nvSpPr>
          <p:spPr>
            <a:xfrm>
              <a:off x="3599440" y="2956543"/>
              <a:ext cx="204494" cy="204843"/>
            </a:xfrm>
            <a:custGeom>
              <a:rect b="b" l="l" r="r" t="t"/>
              <a:pathLst>
                <a:path extrusionOk="0" h="6466" w="6455">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86"/>
            <p:cNvSpPr/>
            <p:nvPr/>
          </p:nvSpPr>
          <p:spPr>
            <a:xfrm>
              <a:off x="3661691" y="3018763"/>
              <a:ext cx="79992" cy="80372"/>
            </a:xfrm>
            <a:custGeom>
              <a:rect b="b" l="l" r="r" t="t"/>
              <a:pathLst>
                <a:path extrusionOk="0" h="2537" w="2525">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86"/>
            <p:cNvSpPr/>
            <p:nvPr/>
          </p:nvSpPr>
          <p:spPr>
            <a:xfrm>
              <a:off x="3625101" y="2982552"/>
              <a:ext cx="18501" cy="18533"/>
            </a:xfrm>
            <a:custGeom>
              <a:rect b="b" l="l" r="r" t="t"/>
              <a:pathLst>
                <a:path extrusionOk="0" h="585" w="584">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86"/>
            <p:cNvSpPr/>
            <p:nvPr/>
          </p:nvSpPr>
          <p:spPr>
            <a:xfrm>
              <a:off x="3651522" y="2982552"/>
              <a:ext cx="18881" cy="18533"/>
            </a:xfrm>
            <a:custGeom>
              <a:rect b="b" l="l" r="r" t="t"/>
              <a:pathLst>
                <a:path extrusionOk="0" h="585" w="596">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86"/>
            <p:cNvSpPr/>
            <p:nvPr/>
          </p:nvSpPr>
          <p:spPr>
            <a:xfrm>
              <a:off x="3679052" y="2982552"/>
              <a:ext cx="18501" cy="18533"/>
            </a:xfrm>
            <a:custGeom>
              <a:rect b="b" l="l" r="r" t="t"/>
              <a:pathLst>
                <a:path extrusionOk="0" h="585" w="584">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86"/>
            <p:cNvSpPr/>
            <p:nvPr/>
          </p:nvSpPr>
          <p:spPr>
            <a:xfrm>
              <a:off x="3705822" y="2982552"/>
              <a:ext cx="18501" cy="18533"/>
            </a:xfrm>
            <a:custGeom>
              <a:rect b="b" l="l" r="r" t="t"/>
              <a:pathLst>
                <a:path extrusionOk="0" h="585" w="584">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86"/>
            <p:cNvSpPr/>
            <p:nvPr/>
          </p:nvSpPr>
          <p:spPr>
            <a:xfrm>
              <a:off x="3732591" y="2982552"/>
              <a:ext cx="18533" cy="18533"/>
            </a:xfrm>
            <a:custGeom>
              <a:rect b="b" l="l" r="r" t="t"/>
              <a:pathLst>
                <a:path extrusionOk="0" h="585" w="585">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86"/>
            <p:cNvSpPr/>
            <p:nvPr/>
          </p:nvSpPr>
          <p:spPr>
            <a:xfrm>
              <a:off x="3759773" y="2982552"/>
              <a:ext cx="18121" cy="18533"/>
            </a:xfrm>
            <a:custGeom>
              <a:rect b="b" l="l" r="r" t="t"/>
              <a:pathLst>
                <a:path extrusionOk="0" h="585" w="572">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86"/>
            <p:cNvSpPr/>
            <p:nvPr/>
          </p:nvSpPr>
          <p:spPr>
            <a:xfrm>
              <a:off x="3625101" y="3116844"/>
              <a:ext cx="18501" cy="18501"/>
            </a:xfrm>
            <a:custGeom>
              <a:rect b="b" l="l" r="r" t="t"/>
              <a:pathLst>
                <a:path extrusionOk="0" h="584" w="584">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86"/>
            <p:cNvSpPr/>
            <p:nvPr/>
          </p:nvSpPr>
          <p:spPr>
            <a:xfrm>
              <a:off x="3651522" y="3116844"/>
              <a:ext cx="18881" cy="18501"/>
            </a:xfrm>
            <a:custGeom>
              <a:rect b="b" l="l" r="r" t="t"/>
              <a:pathLst>
                <a:path extrusionOk="0" h="584" w="596">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86"/>
            <p:cNvSpPr/>
            <p:nvPr/>
          </p:nvSpPr>
          <p:spPr>
            <a:xfrm>
              <a:off x="3679052" y="3116844"/>
              <a:ext cx="18501" cy="18501"/>
            </a:xfrm>
            <a:custGeom>
              <a:rect b="b" l="l" r="r" t="t"/>
              <a:pathLst>
                <a:path extrusionOk="0" h="584" w="584">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86"/>
            <p:cNvSpPr/>
            <p:nvPr/>
          </p:nvSpPr>
          <p:spPr>
            <a:xfrm>
              <a:off x="3705822" y="3116844"/>
              <a:ext cx="18501" cy="18501"/>
            </a:xfrm>
            <a:custGeom>
              <a:rect b="b" l="l" r="r" t="t"/>
              <a:pathLst>
                <a:path extrusionOk="0" h="584" w="584">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86"/>
            <p:cNvSpPr/>
            <p:nvPr/>
          </p:nvSpPr>
          <p:spPr>
            <a:xfrm>
              <a:off x="3732591" y="3116844"/>
              <a:ext cx="18533" cy="18501"/>
            </a:xfrm>
            <a:custGeom>
              <a:rect b="b" l="l" r="r" t="t"/>
              <a:pathLst>
                <a:path extrusionOk="0" h="584" w="585">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86"/>
            <p:cNvSpPr/>
            <p:nvPr/>
          </p:nvSpPr>
          <p:spPr>
            <a:xfrm>
              <a:off x="3759773" y="3116844"/>
              <a:ext cx="18121" cy="18501"/>
            </a:xfrm>
            <a:custGeom>
              <a:rect b="b" l="l" r="r" t="t"/>
              <a:pathLst>
                <a:path extrusionOk="0" h="584" w="572">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86"/>
            <p:cNvSpPr/>
            <p:nvPr/>
          </p:nvSpPr>
          <p:spPr>
            <a:xfrm>
              <a:off x="3625101" y="3009354"/>
              <a:ext cx="18501" cy="18501"/>
            </a:xfrm>
            <a:custGeom>
              <a:rect b="b" l="l" r="r" t="t"/>
              <a:pathLst>
                <a:path extrusionOk="0" h="584" w="584">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86"/>
            <p:cNvSpPr/>
            <p:nvPr/>
          </p:nvSpPr>
          <p:spPr>
            <a:xfrm>
              <a:off x="3625101" y="3036503"/>
              <a:ext cx="18501" cy="18153"/>
            </a:xfrm>
            <a:custGeom>
              <a:rect b="b" l="l" r="r" t="t"/>
              <a:pathLst>
                <a:path extrusionOk="0" h="573" w="584">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86"/>
            <p:cNvSpPr/>
            <p:nvPr/>
          </p:nvSpPr>
          <p:spPr>
            <a:xfrm>
              <a:off x="3625101" y="3063273"/>
              <a:ext cx="18501" cy="18533"/>
            </a:xfrm>
            <a:custGeom>
              <a:rect b="b" l="l" r="r" t="t"/>
              <a:pathLst>
                <a:path extrusionOk="0" h="585" w="584">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86"/>
            <p:cNvSpPr/>
            <p:nvPr/>
          </p:nvSpPr>
          <p:spPr>
            <a:xfrm>
              <a:off x="3625101" y="3090074"/>
              <a:ext cx="18501" cy="18501"/>
            </a:xfrm>
            <a:custGeom>
              <a:rect b="b" l="l" r="r" t="t"/>
              <a:pathLst>
                <a:path extrusionOk="0" h="584" w="584">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86"/>
            <p:cNvSpPr/>
            <p:nvPr/>
          </p:nvSpPr>
          <p:spPr>
            <a:xfrm>
              <a:off x="3759773" y="3009354"/>
              <a:ext cx="18121" cy="18501"/>
            </a:xfrm>
            <a:custGeom>
              <a:rect b="b" l="l" r="r" t="t"/>
              <a:pathLst>
                <a:path extrusionOk="0" h="584" w="572">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86"/>
            <p:cNvSpPr/>
            <p:nvPr/>
          </p:nvSpPr>
          <p:spPr>
            <a:xfrm>
              <a:off x="3759773" y="3036503"/>
              <a:ext cx="18121" cy="18153"/>
            </a:xfrm>
            <a:custGeom>
              <a:rect b="b" l="l" r="r" t="t"/>
              <a:pathLst>
                <a:path extrusionOk="0" h="573" w="572">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86"/>
            <p:cNvSpPr/>
            <p:nvPr/>
          </p:nvSpPr>
          <p:spPr>
            <a:xfrm>
              <a:off x="3759773" y="3063273"/>
              <a:ext cx="18121" cy="18533"/>
            </a:xfrm>
            <a:custGeom>
              <a:rect b="b" l="l" r="r" t="t"/>
              <a:pathLst>
                <a:path extrusionOk="0" h="585" w="572">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86"/>
            <p:cNvSpPr/>
            <p:nvPr/>
          </p:nvSpPr>
          <p:spPr>
            <a:xfrm>
              <a:off x="3759773" y="3090074"/>
              <a:ext cx="18121" cy="18501"/>
            </a:xfrm>
            <a:custGeom>
              <a:rect b="b" l="l" r="r" t="t"/>
              <a:pathLst>
                <a:path extrusionOk="0" h="584" w="572">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5" name="Google Shape;13355;p86"/>
          <p:cNvGrpSpPr/>
          <p:nvPr/>
        </p:nvGrpSpPr>
        <p:grpSpPr>
          <a:xfrm>
            <a:off x="2239671" y="2884503"/>
            <a:ext cx="218053" cy="348543"/>
            <a:chOff x="2239671" y="2884503"/>
            <a:chExt cx="218053" cy="348543"/>
          </a:xfrm>
        </p:grpSpPr>
        <p:sp>
          <p:nvSpPr>
            <p:cNvPr id="13356" name="Google Shape;13356;p86"/>
            <p:cNvSpPr/>
            <p:nvPr/>
          </p:nvSpPr>
          <p:spPr>
            <a:xfrm>
              <a:off x="2341903" y="2884503"/>
              <a:ext cx="115822" cy="268963"/>
            </a:xfrm>
            <a:custGeom>
              <a:rect b="b" l="l" r="r" t="t"/>
              <a:pathLst>
                <a:path extrusionOk="0" h="8490" w="3656">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86"/>
            <p:cNvSpPr/>
            <p:nvPr/>
          </p:nvSpPr>
          <p:spPr>
            <a:xfrm>
              <a:off x="2275881" y="3157965"/>
              <a:ext cx="168284" cy="75082"/>
            </a:xfrm>
            <a:custGeom>
              <a:rect b="b" l="l" r="r" t="t"/>
              <a:pathLst>
                <a:path extrusionOk="0" h="2370" w="5312">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86"/>
            <p:cNvSpPr/>
            <p:nvPr/>
          </p:nvSpPr>
          <p:spPr>
            <a:xfrm>
              <a:off x="2320012" y="3098755"/>
              <a:ext cx="10613" cy="54711"/>
            </a:xfrm>
            <a:custGeom>
              <a:rect b="b" l="l" r="r" t="t"/>
              <a:pathLst>
                <a:path extrusionOk="0" h="1727" w="335">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86"/>
            <p:cNvSpPr/>
            <p:nvPr/>
          </p:nvSpPr>
          <p:spPr>
            <a:xfrm>
              <a:off x="2267961" y="3116939"/>
              <a:ext cx="42293" cy="41437"/>
            </a:xfrm>
            <a:custGeom>
              <a:rect b="b" l="l" r="r" t="t"/>
              <a:pathLst>
                <a:path extrusionOk="0" h="1308" w="1335">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86"/>
            <p:cNvSpPr/>
            <p:nvPr/>
          </p:nvSpPr>
          <p:spPr>
            <a:xfrm>
              <a:off x="2239671" y="3166645"/>
              <a:ext cx="54743" cy="10201"/>
            </a:xfrm>
            <a:custGeom>
              <a:rect b="b" l="l" r="r" t="t"/>
              <a:pathLst>
                <a:path extrusionOk="0" h="322" w="1728">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1" name="Google Shape;13361;p86"/>
          <p:cNvGrpSpPr/>
          <p:nvPr/>
        </p:nvGrpSpPr>
        <p:grpSpPr>
          <a:xfrm>
            <a:off x="2691555" y="2884503"/>
            <a:ext cx="215044" cy="348924"/>
            <a:chOff x="2691555" y="2884503"/>
            <a:chExt cx="215044" cy="348924"/>
          </a:xfrm>
        </p:grpSpPr>
        <p:sp>
          <p:nvSpPr>
            <p:cNvPr id="13362" name="Google Shape;13362;p86"/>
            <p:cNvSpPr/>
            <p:nvPr/>
          </p:nvSpPr>
          <p:spPr>
            <a:xfrm>
              <a:off x="2691555" y="2884503"/>
              <a:ext cx="215044" cy="348924"/>
            </a:xfrm>
            <a:custGeom>
              <a:rect b="b" l="l" r="r" t="t"/>
              <a:pathLst>
                <a:path extrusionOk="0" h="11014" w="6788">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86"/>
            <p:cNvSpPr/>
            <p:nvPr/>
          </p:nvSpPr>
          <p:spPr>
            <a:xfrm>
              <a:off x="2754535" y="2907503"/>
              <a:ext cx="126783" cy="127164"/>
            </a:xfrm>
            <a:custGeom>
              <a:rect b="b" l="l" r="r" t="t"/>
              <a:pathLst>
                <a:path extrusionOk="0" h="4014" w="4002">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86"/>
            <p:cNvSpPr/>
            <p:nvPr/>
          </p:nvSpPr>
          <p:spPr>
            <a:xfrm>
              <a:off x="2781336" y="2931263"/>
              <a:ext cx="74321" cy="74353"/>
            </a:xfrm>
            <a:custGeom>
              <a:rect b="b" l="l" r="r" t="t"/>
              <a:pathLst>
                <a:path extrusionOk="0" h="2347" w="2346">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5" name="Google Shape;13365;p86"/>
          <p:cNvGrpSpPr/>
          <p:nvPr/>
        </p:nvGrpSpPr>
        <p:grpSpPr>
          <a:xfrm>
            <a:off x="1770459" y="2884503"/>
            <a:ext cx="254644" cy="348828"/>
            <a:chOff x="1770459" y="2884503"/>
            <a:chExt cx="254644" cy="348828"/>
          </a:xfrm>
        </p:grpSpPr>
        <p:sp>
          <p:nvSpPr>
            <p:cNvPr id="13366" name="Google Shape;13366;p86"/>
            <p:cNvSpPr/>
            <p:nvPr/>
          </p:nvSpPr>
          <p:spPr>
            <a:xfrm>
              <a:off x="1832330" y="2884503"/>
              <a:ext cx="130902" cy="159572"/>
            </a:xfrm>
            <a:custGeom>
              <a:rect b="b" l="l" r="r" t="t"/>
              <a:pathLst>
                <a:path extrusionOk="0" h="5037" w="4132">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86"/>
            <p:cNvSpPr/>
            <p:nvPr/>
          </p:nvSpPr>
          <p:spPr>
            <a:xfrm>
              <a:off x="1861000" y="2912698"/>
              <a:ext cx="75842" cy="72167"/>
            </a:xfrm>
            <a:custGeom>
              <a:rect b="b" l="l" r="r" t="t"/>
              <a:pathLst>
                <a:path extrusionOk="0" h="2278" w="2394">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86"/>
            <p:cNvSpPr/>
            <p:nvPr/>
          </p:nvSpPr>
          <p:spPr>
            <a:xfrm>
              <a:off x="1818359" y="3060644"/>
              <a:ext cx="57753" cy="24172"/>
            </a:xfrm>
            <a:custGeom>
              <a:rect b="b" l="l" r="r" t="t"/>
              <a:pathLst>
                <a:path extrusionOk="0" h="763" w="1823">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86"/>
            <p:cNvSpPr/>
            <p:nvPr/>
          </p:nvSpPr>
          <p:spPr>
            <a:xfrm>
              <a:off x="1818359" y="3078384"/>
              <a:ext cx="57753" cy="24552"/>
            </a:xfrm>
            <a:custGeom>
              <a:rect b="b" l="l" r="r" t="t"/>
              <a:pathLst>
                <a:path extrusionOk="0" h="775" w="1823">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86"/>
            <p:cNvSpPr/>
            <p:nvPr/>
          </p:nvSpPr>
          <p:spPr>
            <a:xfrm>
              <a:off x="1818359" y="3096474"/>
              <a:ext cx="57753" cy="24172"/>
            </a:xfrm>
            <a:custGeom>
              <a:rect b="b" l="l" r="r" t="t"/>
              <a:pathLst>
                <a:path extrusionOk="0" h="763" w="1823">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86"/>
            <p:cNvSpPr/>
            <p:nvPr/>
          </p:nvSpPr>
          <p:spPr>
            <a:xfrm>
              <a:off x="2022410" y="3029914"/>
              <a:ext cx="760" cy="570"/>
            </a:xfrm>
            <a:custGeom>
              <a:rect b="b" l="l" r="r" t="t"/>
              <a:pathLst>
                <a:path extrusionOk="0" h="18" w="24">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86"/>
            <p:cNvSpPr/>
            <p:nvPr/>
          </p:nvSpPr>
          <p:spPr>
            <a:xfrm>
              <a:off x="1770459" y="3017337"/>
              <a:ext cx="254644" cy="215994"/>
            </a:xfrm>
            <a:custGeom>
              <a:rect b="b" l="l" r="r" t="t"/>
              <a:pathLst>
                <a:path extrusionOk="0" h="6818" w="8038">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86"/>
            <p:cNvSpPr/>
            <p:nvPr/>
          </p:nvSpPr>
          <p:spPr>
            <a:xfrm>
              <a:off x="1929271" y="3055987"/>
              <a:ext cx="38111" cy="47298"/>
            </a:xfrm>
            <a:custGeom>
              <a:rect b="b" l="l" r="r" t="t"/>
              <a:pathLst>
                <a:path extrusionOk="0" h="1493" w="1203">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4" name="Google Shape;13374;p86"/>
          <p:cNvGrpSpPr/>
          <p:nvPr/>
        </p:nvGrpSpPr>
        <p:grpSpPr>
          <a:xfrm>
            <a:off x="1317466" y="2884883"/>
            <a:ext cx="258382" cy="348543"/>
            <a:chOff x="1317466" y="2884883"/>
            <a:chExt cx="258382" cy="348543"/>
          </a:xfrm>
        </p:grpSpPr>
        <p:sp>
          <p:nvSpPr>
            <p:cNvPr id="13375" name="Google Shape;13375;p86"/>
            <p:cNvSpPr/>
            <p:nvPr/>
          </p:nvSpPr>
          <p:spPr>
            <a:xfrm>
              <a:off x="1317847" y="2916943"/>
              <a:ext cx="51702" cy="278404"/>
            </a:xfrm>
            <a:custGeom>
              <a:rect b="b" l="l" r="r" t="t"/>
              <a:pathLst>
                <a:path extrusionOk="0" h="8788" w="1632">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86"/>
            <p:cNvSpPr/>
            <p:nvPr/>
          </p:nvSpPr>
          <p:spPr>
            <a:xfrm>
              <a:off x="1394766" y="3181725"/>
              <a:ext cx="32852" cy="32852"/>
            </a:xfrm>
            <a:custGeom>
              <a:rect b="b" l="l" r="r" t="t"/>
              <a:pathLst>
                <a:path extrusionOk="0" h="1037" w="1037">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86"/>
            <p:cNvSpPr/>
            <p:nvPr/>
          </p:nvSpPr>
          <p:spPr>
            <a:xfrm>
              <a:off x="1317466" y="2884883"/>
              <a:ext cx="258382" cy="348543"/>
            </a:xfrm>
            <a:custGeom>
              <a:rect b="b" l="l" r="r" t="t"/>
              <a:pathLst>
                <a:path extrusionOk="0" h="11002" w="8156">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86"/>
            <p:cNvSpPr/>
            <p:nvPr/>
          </p:nvSpPr>
          <p:spPr>
            <a:xfrm>
              <a:off x="1467186" y="2912033"/>
              <a:ext cx="82653" cy="82273"/>
            </a:xfrm>
            <a:custGeom>
              <a:rect b="b" l="l" r="r" t="t"/>
              <a:pathLst>
                <a:path extrusionOk="0" h="2597" w="2609">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86"/>
            <p:cNvSpPr/>
            <p:nvPr/>
          </p:nvSpPr>
          <p:spPr>
            <a:xfrm>
              <a:off x="1403066" y="2929393"/>
              <a:ext cx="15872" cy="15872"/>
            </a:xfrm>
            <a:custGeom>
              <a:rect b="b" l="l" r="r" t="t"/>
              <a:pathLst>
                <a:path extrusionOk="0" h="501" w="501">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86"/>
            <p:cNvSpPr/>
            <p:nvPr/>
          </p:nvSpPr>
          <p:spPr>
            <a:xfrm>
              <a:off x="1361597" y="3023293"/>
              <a:ext cx="98461" cy="30983"/>
            </a:xfrm>
            <a:custGeom>
              <a:rect b="b" l="l" r="r" t="t"/>
              <a:pathLst>
                <a:path extrusionOk="0" h="978" w="3108">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86"/>
            <p:cNvSpPr/>
            <p:nvPr/>
          </p:nvSpPr>
          <p:spPr>
            <a:xfrm>
              <a:off x="1361597" y="3061024"/>
              <a:ext cx="98461" cy="30951"/>
            </a:xfrm>
            <a:custGeom>
              <a:rect b="b" l="l" r="r" t="t"/>
              <a:pathLst>
                <a:path extrusionOk="0" h="977" w="3108">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86"/>
            <p:cNvSpPr/>
            <p:nvPr/>
          </p:nvSpPr>
          <p:spPr>
            <a:xfrm>
              <a:off x="1361597" y="3098755"/>
              <a:ext cx="98461" cy="30951"/>
            </a:xfrm>
            <a:custGeom>
              <a:rect b="b" l="l" r="r" t="t"/>
              <a:pathLst>
                <a:path extrusionOk="0" h="977" w="3108">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3" name="Google Shape;13383;p86"/>
          <p:cNvGrpSpPr/>
          <p:nvPr/>
        </p:nvGrpSpPr>
        <p:grpSpPr>
          <a:xfrm>
            <a:off x="3121167" y="2884883"/>
            <a:ext cx="258414" cy="348543"/>
            <a:chOff x="3121167" y="2884883"/>
            <a:chExt cx="258414" cy="348543"/>
          </a:xfrm>
        </p:grpSpPr>
        <p:sp>
          <p:nvSpPr>
            <p:cNvPr id="13384" name="Google Shape;13384;p86"/>
            <p:cNvSpPr/>
            <p:nvPr/>
          </p:nvSpPr>
          <p:spPr>
            <a:xfrm>
              <a:off x="3196249" y="2932023"/>
              <a:ext cx="37351" cy="10581"/>
            </a:xfrm>
            <a:custGeom>
              <a:rect b="b" l="l" r="r" t="t"/>
              <a:pathLst>
                <a:path extrusionOk="0" h="334" w="1179">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86"/>
            <p:cNvSpPr/>
            <p:nvPr/>
          </p:nvSpPr>
          <p:spPr>
            <a:xfrm>
              <a:off x="3165297" y="3031593"/>
              <a:ext cx="98873" cy="31332"/>
            </a:xfrm>
            <a:custGeom>
              <a:rect b="b" l="l" r="r" t="t"/>
              <a:pathLst>
                <a:path extrusionOk="0" h="989" w="3121">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86"/>
            <p:cNvSpPr/>
            <p:nvPr/>
          </p:nvSpPr>
          <p:spPr>
            <a:xfrm>
              <a:off x="3165297" y="3075343"/>
              <a:ext cx="98873" cy="10613"/>
            </a:xfrm>
            <a:custGeom>
              <a:rect b="b" l="l" r="r" t="t"/>
              <a:pathLst>
                <a:path extrusionOk="0" h="335" w="3121">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86"/>
            <p:cNvSpPr/>
            <p:nvPr/>
          </p:nvSpPr>
          <p:spPr>
            <a:xfrm>
              <a:off x="3165297" y="3099863"/>
              <a:ext cx="98873" cy="10613"/>
            </a:xfrm>
            <a:custGeom>
              <a:rect b="b" l="l" r="r" t="t"/>
              <a:pathLst>
                <a:path extrusionOk="0" h="335" w="3121">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86"/>
            <p:cNvSpPr/>
            <p:nvPr/>
          </p:nvSpPr>
          <p:spPr>
            <a:xfrm>
              <a:off x="3198498" y="3181725"/>
              <a:ext cx="33232" cy="32852"/>
            </a:xfrm>
            <a:custGeom>
              <a:rect b="b" l="l" r="r" t="t"/>
              <a:pathLst>
                <a:path extrusionOk="0" h="1037" w="1049">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86"/>
            <p:cNvSpPr/>
            <p:nvPr/>
          </p:nvSpPr>
          <p:spPr>
            <a:xfrm>
              <a:off x="3121167" y="2884883"/>
              <a:ext cx="258414" cy="348543"/>
            </a:xfrm>
            <a:custGeom>
              <a:rect b="b" l="l" r="r" t="t"/>
              <a:pathLst>
                <a:path extrusionOk="0" h="11002" w="8157">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86"/>
            <p:cNvSpPr/>
            <p:nvPr/>
          </p:nvSpPr>
          <p:spPr>
            <a:xfrm>
              <a:off x="3298448" y="2932403"/>
              <a:ext cx="28322" cy="54331"/>
            </a:xfrm>
            <a:custGeom>
              <a:rect b="b" l="l" r="r" t="t"/>
              <a:pathLst>
                <a:path extrusionOk="0" h="1715" w="894">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86"/>
            <p:cNvSpPr/>
            <p:nvPr/>
          </p:nvSpPr>
          <p:spPr>
            <a:xfrm>
              <a:off x="3302218" y="2916183"/>
              <a:ext cx="15492" cy="15111"/>
            </a:xfrm>
            <a:custGeom>
              <a:rect b="b" l="l" r="r" t="t"/>
              <a:pathLst>
                <a:path extrusionOk="0" h="477" w="489">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2" name="Google Shape;13392;p86"/>
          <p:cNvGrpSpPr/>
          <p:nvPr/>
        </p:nvGrpSpPr>
        <p:grpSpPr>
          <a:xfrm>
            <a:off x="4899999" y="2882095"/>
            <a:ext cx="271244" cy="346801"/>
            <a:chOff x="4899999" y="2882095"/>
            <a:chExt cx="271244" cy="346801"/>
          </a:xfrm>
        </p:grpSpPr>
        <p:sp>
          <p:nvSpPr>
            <p:cNvPr id="13393" name="Google Shape;13393;p86"/>
            <p:cNvSpPr/>
            <p:nvPr/>
          </p:nvSpPr>
          <p:spPr>
            <a:xfrm>
              <a:off x="4899999" y="2882095"/>
              <a:ext cx="271244" cy="346801"/>
            </a:xfrm>
            <a:custGeom>
              <a:rect b="b" l="l" r="r" t="t"/>
              <a:pathLst>
                <a:path extrusionOk="0" h="10947" w="8562">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86"/>
            <p:cNvSpPr/>
            <p:nvPr/>
          </p:nvSpPr>
          <p:spPr>
            <a:xfrm>
              <a:off x="5090491" y="3141364"/>
              <a:ext cx="10581" cy="86391"/>
            </a:xfrm>
            <a:custGeom>
              <a:rect b="b" l="l" r="r" t="t"/>
              <a:pathLst>
                <a:path extrusionOk="0" h="2727" w="334">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5" name="Google Shape;13395;p86"/>
            <p:cNvSpPr/>
            <p:nvPr/>
          </p:nvSpPr>
          <p:spPr>
            <a:xfrm>
              <a:off x="5031281" y="3152294"/>
              <a:ext cx="10201" cy="10613"/>
            </a:xfrm>
            <a:custGeom>
              <a:rect b="b" l="l" r="r" t="t"/>
              <a:pathLst>
                <a:path extrusionOk="0" h="335" w="322">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6" name="Google Shape;13396;p86"/>
            <p:cNvSpPr/>
            <p:nvPr/>
          </p:nvSpPr>
          <p:spPr>
            <a:xfrm>
              <a:off x="5031281" y="3217555"/>
              <a:ext cx="10201" cy="10201"/>
            </a:xfrm>
            <a:custGeom>
              <a:rect b="b" l="l" r="r" t="t"/>
              <a:pathLst>
                <a:path extrusionOk="0" h="322" w="322">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86"/>
            <p:cNvSpPr/>
            <p:nvPr/>
          </p:nvSpPr>
          <p:spPr>
            <a:xfrm>
              <a:off x="5031281" y="3184734"/>
              <a:ext cx="10201" cy="10613"/>
            </a:xfrm>
            <a:custGeom>
              <a:rect b="b" l="l" r="r" t="t"/>
              <a:pathLst>
                <a:path extrusionOk="0" h="335" w="322">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86"/>
            <p:cNvSpPr/>
            <p:nvPr/>
          </p:nvSpPr>
          <p:spPr>
            <a:xfrm>
              <a:off x="4998841" y="2995763"/>
              <a:ext cx="10201" cy="15492"/>
            </a:xfrm>
            <a:custGeom>
              <a:rect b="b" l="l" r="r" t="t"/>
              <a:pathLst>
                <a:path extrusionOk="0" h="489" w="322">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86"/>
            <p:cNvSpPr/>
            <p:nvPr/>
          </p:nvSpPr>
          <p:spPr>
            <a:xfrm>
              <a:off x="5063721" y="2995763"/>
              <a:ext cx="10201" cy="15492"/>
            </a:xfrm>
            <a:custGeom>
              <a:rect b="b" l="l" r="r" t="t"/>
              <a:pathLst>
                <a:path extrusionOk="0" h="489" w="322">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86"/>
            <p:cNvSpPr/>
            <p:nvPr/>
          </p:nvSpPr>
          <p:spPr>
            <a:xfrm>
              <a:off x="4993550"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86"/>
            <p:cNvSpPr/>
            <p:nvPr/>
          </p:nvSpPr>
          <p:spPr>
            <a:xfrm>
              <a:off x="5058051"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86"/>
            <p:cNvSpPr/>
            <p:nvPr/>
          </p:nvSpPr>
          <p:spPr>
            <a:xfrm>
              <a:off x="5007141" y="3025574"/>
              <a:ext cx="58481" cy="32092"/>
            </a:xfrm>
            <a:custGeom>
              <a:rect b="b" l="l" r="r" t="t"/>
              <a:pathLst>
                <a:path extrusionOk="0" h="1013" w="1846">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3" name="Google Shape;13403;p86"/>
          <p:cNvGrpSpPr/>
          <p:nvPr/>
        </p:nvGrpSpPr>
        <p:grpSpPr>
          <a:xfrm>
            <a:off x="7162775" y="2881113"/>
            <a:ext cx="259523" cy="346294"/>
            <a:chOff x="7162775" y="2881113"/>
            <a:chExt cx="259523" cy="346294"/>
          </a:xfrm>
        </p:grpSpPr>
        <p:sp>
          <p:nvSpPr>
            <p:cNvPr id="13404" name="Google Shape;13404;p86"/>
            <p:cNvSpPr/>
            <p:nvPr/>
          </p:nvSpPr>
          <p:spPr>
            <a:xfrm>
              <a:off x="7162775" y="2881113"/>
              <a:ext cx="259523" cy="346294"/>
            </a:xfrm>
            <a:custGeom>
              <a:rect b="b" l="l" r="r" t="t"/>
              <a:pathLst>
                <a:path extrusionOk="0" h="10931" w="8192">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86"/>
            <p:cNvSpPr/>
            <p:nvPr/>
          </p:nvSpPr>
          <p:spPr>
            <a:xfrm>
              <a:off x="7270645" y="3044519"/>
              <a:ext cx="43402" cy="15396"/>
            </a:xfrm>
            <a:custGeom>
              <a:rect b="b" l="l" r="r" t="t"/>
              <a:pathLst>
                <a:path extrusionOk="0" h="486" w="137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86"/>
            <p:cNvSpPr/>
            <p:nvPr/>
          </p:nvSpPr>
          <p:spPr>
            <a:xfrm>
              <a:off x="7254805" y="3006344"/>
              <a:ext cx="10201" cy="15492"/>
            </a:xfrm>
            <a:custGeom>
              <a:rect b="b" l="l" r="r" t="t"/>
              <a:pathLst>
                <a:path extrusionOk="0" h="489" w="322">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86"/>
            <p:cNvSpPr/>
            <p:nvPr/>
          </p:nvSpPr>
          <p:spPr>
            <a:xfrm>
              <a:off x="7319686" y="3006344"/>
              <a:ext cx="10581" cy="15492"/>
            </a:xfrm>
            <a:custGeom>
              <a:rect b="b" l="l" r="r" t="t"/>
              <a:pathLst>
                <a:path extrusionOk="0" h="489" w="334">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86"/>
            <p:cNvSpPr/>
            <p:nvPr/>
          </p:nvSpPr>
          <p:spPr>
            <a:xfrm>
              <a:off x="7249135" y="2990124"/>
              <a:ext cx="21162" cy="10581"/>
            </a:xfrm>
            <a:custGeom>
              <a:rect b="b" l="l" r="r" t="t"/>
              <a:pathLst>
                <a:path extrusionOk="0" h="334" w="668">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86"/>
            <p:cNvSpPr/>
            <p:nvPr/>
          </p:nvSpPr>
          <p:spPr>
            <a:xfrm>
              <a:off x="7314015" y="2990124"/>
              <a:ext cx="21542" cy="10581"/>
            </a:xfrm>
            <a:custGeom>
              <a:rect b="b" l="l" r="r" t="t"/>
              <a:pathLst>
                <a:path extrusionOk="0" h="334" w="68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0" name="Google Shape;13410;p86"/>
          <p:cNvGrpSpPr/>
          <p:nvPr/>
        </p:nvGrpSpPr>
        <p:grpSpPr>
          <a:xfrm>
            <a:off x="6709751" y="2881842"/>
            <a:ext cx="261075" cy="347815"/>
            <a:chOff x="6709751" y="2881842"/>
            <a:chExt cx="261075" cy="347815"/>
          </a:xfrm>
        </p:grpSpPr>
        <p:sp>
          <p:nvSpPr>
            <p:cNvPr id="13411" name="Google Shape;13411;p86"/>
            <p:cNvSpPr/>
            <p:nvPr/>
          </p:nvSpPr>
          <p:spPr>
            <a:xfrm>
              <a:off x="6709751" y="2881842"/>
              <a:ext cx="261075" cy="347815"/>
            </a:xfrm>
            <a:custGeom>
              <a:rect b="b" l="l" r="r" t="t"/>
              <a:pathLst>
                <a:path extrusionOk="0" h="10979" w="8241">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86"/>
            <p:cNvSpPr/>
            <p:nvPr/>
          </p:nvSpPr>
          <p:spPr>
            <a:xfrm>
              <a:off x="6819522" y="3044519"/>
              <a:ext cx="43402" cy="15396"/>
            </a:xfrm>
            <a:custGeom>
              <a:rect b="b" l="l" r="r" t="t"/>
              <a:pathLst>
                <a:path extrusionOk="0" h="486" w="137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86"/>
            <p:cNvSpPr/>
            <p:nvPr/>
          </p:nvSpPr>
          <p:spPr>
            <a:xfrm>
              <a:off x="6803682" y="3006344"/>
              <a:ext cx="10233" cy="15492"/>
            </a:xfrm>
            <a:custGeom>
              <a:rect b="b" l="l" r="r" t="t"/>
              <a:pathLst>
                <a:path extrusionOk="0" h="489" w="323">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86"/>
            <p:cNvSpPr/>
            <p:nvPr/>
          </p:nvSpPr>
          <p:spPr>
            <a:xfrm>
              <a:off x="6868183" y="3006344"/>
              <a:ext cx="10201" cy="15492"/>
            </a:xfrm>
            <a:custGeom>
              <a:rect b="b" l="l" r="r" t="t"/>
              <a:pathLst>
                <a:path extrusionOk="0" h="489" w="322">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86"/>
            <p:cNvSpPr/>
            <p:nvPr/>
          </p:nvSpPr>
          <p:spPr>
            <a:xfrm>
              <a:off x="6798011" y="2990124"/>
              <a:ext cx="21162" cy="10581"/>
            </a:xfrm>
            <a:custGeom>
              <a:rect b="b" l="l" r="r" t="t"/>
              <a:pathLst>
                <a:path extrusionOk="0" h="334" w="668">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86"/>
            <p:cNvSpPr/>
            <p:nvPr/>
          </p:nvSpPr>
          <p:spPr>
            <a:xfrm>
              <a:off x="6862892" y="2990124"/>
              <a:ext cx="21162" cy="10581"/>
            </a:xfrm>
            <a:custGeom>
              <a:rect b="b" l="l" r="r" t="t"/>
              <a:pathLst>
                <a:path extrusionOk="0" h="334" w="668">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7" name="Google Shape;13417;p86"/>
          <p:cNvGrpSpPr/>
          <p:nvPr/>
        </p:nvGrpSpPr>
        <p:grpSpPr>
          <a:xfrm>
            <a:off x="5807156" y="2881113"/>
            <a:ext cx="261043" cy="348163"/>
            <a:chOff x="5807156" y="2881113"/>
            <a:chExt cx="261043" cy="348163"/>
          </a:xfrm>
        </p:grpSpPr>
        <p:sp>
          <p:nvSpPr>
            <p:cNvPr id="13418" name="Google Shape;13418;p86"/>
            <p:cNvSpPr/>
            <p:nvPr/>
          </p:nvSpPr>
          <p:spPr>
            <a:xfrm>
              <a:off x="5807156" y="2881113"/>
              <a:ext cx="261043" cy="348163"/>
            </a:xfrm>
            <a:custGeom>
              <a:rect b="b" l="l" r="r" t="t"/>
              <a:pathLst>
                <a:path extrusionOk="0" h="10990" w="824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86"/>
            <p:cNvSpPr/>
            <p:nvPr/>
          </p:nvSpPr>
          <p:spPr>
            <a:xfrm>
              <a:off x="5916547" y="3055828"/>
              <a:ext cx="43402" cy="15396"/>
            </a:xfrm>
            <a:custGeom>
              <a:rect b="b" l="l" r="r" t="t"/>
              <a:pathLst>
                <a:path extrusionOk="0" h="486" w="137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86"/>
            <p:cNvSpPr/>
            <p:nvPr/>
          </p:nvSpPr>
          <p:spPr>
            <a:xfrm>
              <a:off x="5900707" y="3012363"/>
              <a:ext cx="10201" cy="15492"/>
            </a:xfrm>
            <a:custGeom>
              <a:rect b="b" l="l" r="r" t="t"/>
              <a:pathLst>
                <a:path extrusionOk="0" h="489" w="322">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1" name="Google Shape;13421;p86"/>
            <p:cNvSpPr/>
            <p:nvPr/>
          </p:nvSpPr>
          <p:spPr>
            <a:xfrm>
              <a:off x="5965556" y="3012363"/>
              <a:ext cx="10613" cy="15492"/>
            </a:xfrm>
            <a:custGeom>
              <a:rect b="b" l="l" r="r" t="t"/>
              <a:pathLst>
                <a:path extrusionOk="0" h="489" w="335">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86"/>
            <p:cNvSpPr/>
            <p:nvPr/>
          </p:nvSpPr>
          <p:spPr>
            <a:xfrm>
              <a:off x="5933116" y="3206625"/>
              <a:ext cx="10613" cy="1020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3" name="Google Shape;13423;p86"/>
          <p:cNvGrpSpPr/>
          <p:nvPr/>
        </p:nvGrpSpPr>
        <p:grpSpPr>
          <a:xfrm>
            <a:off x="5355653" y="2881493"/>
            <a:ext cx="262184" cy="346643"/>
            <a:chOff x="5355653" y="2881493"/>
            <a:chExt cx="262184" cy="346643"/>
          </a:xfrm>
        </p:grpSpPr>
        <p:sp>
          <p:nvSpPr>
            <p:cNvPr id="13424" name="Google Shape;13424;p86"/>
            <p:cNvSpPr/>
            <p:nvPr/>
          </p:nvSpPr>
          <p:spPr>
            <a:xfrm>
              <a:off x="5465044" y="3060359"/>
              <a:ext cx="43402" cy="15777"/>
            </a:xfrm>
            <a:custGeom>
              <a:rect b="b" l="l" r="r" t="t"/>
              <a:pathLst>
                <a:path extrusionOk="0" h="498" w="137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86"/>
            <p:cNvSpPr/>
            <p:nvPr/>
          </p:nvSpPr>
          <p:spPr>
            <a:xfrm>
              <a:off x="5448823" y="3022564"/>
              <a:ext cx="10581" cy="15872"/>
            </a:xfrm>
            <a:custGeom>
              <a:rect b="b" l="l" r="r" t="t"/>
              <a:pathLst>
                <a:path extrusionOk="0" h="501" w="334">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86"/>
            <p:cNvSpPr/>
            <p:nvPr/>
          </p:nvSpPr>
          <p:spPr>
            <a:xfrm>
              <a:off x="5514084" y="3022564"/>
              <a:ext cx="10201" cy="15872"/>
            </a:xfrm>
            <a:custGeom>
              <a:rect b="b" l="l" r="r" t="t"/>
              <a:pathLst>
                <a:path extrusionOk="0" h="501" w="322">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86"/>
            <p:cNvSpPr/>
            <p:nvPr/>
          </p:nvSpPr>
          <p:spPr>
            <a:xfrm>
              <a:off x="5355653" y="2881493"/>
              <a:ext cx="262184" cy="346643"/>
            </a:xfrm>
            <a:custGeom>
              <a:rect b="b" l="l" r="r" t="t"/>
              <a:pathLst>
                <a:path extrusionOk="0" h="10942" w="8276">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86"/>
            <p:cNvSpPr/>
            <p:nvPr/>
          </p:nvSpPr>
          <p:spPr>
            <a:xfrm>
              <a:off x="5529924" y="3201335"/>
              <a:ext cx="10581" cy="26421"/>
            </a:xfrm>
            <a:custGeom>
              <a:rect b="b" l="l" r="r" t="t"/>
              <a:pathLst>
                <a:path extrusionOk="0" h="834" w="334">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9" name="Google Shape;13429;p86"/>
          <p:cNvGrpSpPr/>
          <p:nvPr/>
        </p:nvGrpSpPr>
        <p:grpSpPr>
          <a:xfrm>
            <a:off x="8055961" y="2881842"/>
            <a:ext cx="260283" cy="345914"/>
            <a:chOff x="8055961" y="2881842"/>
            <a:chExt cx="260283" cy="345914"/>
          </a:xfrm>
        </p:grpSpPr>
        <p:sp>
          <p:nvSpPr>
            <p:cNvPr id="13430" name="Google Shape;13430;p86"/>
            <p:cNvSpPr/>
            <p:nvPr/>
          </p:nvSpPr>
          <p:spPr>
            <a:xfrm>
              <a:off x="8055961" y="2881842"/>
              <a:ext cx="260283" cy="345914"/>
            </a:xfrm>
            <a:custGeom>
              <a:rect b="b" l="l" r="r" t="t"/>
              <a:pathLst>
                <a:path extrusionOk="0" h="10919" w="8216">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86"/>
            <p:cNvSpPr/>
            <p:nvPr/>
          </p:nvSpPr>
          <p:spPr>
            <a:xfrm>
              <a:off x="8164591" y="3033589"/>
              <a:ext cx="43402" cy="15396"/>
            </a:xfrm>
            <a:custGeom>
              <a:rect b="b" l="l" r="r" t="t"/>
              <a:pathLst>
                <a:path extrusionOk="0" h="486" w="137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86"/>
            <p:cNvSpPr/>
            <p:nvPr/>
          </p:nvSpPr>
          <p:spPr>
            <a:xfrm>
              <a:off x="8213632" y="2995383"/>
              <a:ext cx="10581" cy="15492"/>
            </a:xfrm>
            <a:custGeom>
              <a:rect b="b" l="l" r="r" t="t"/>
              <a:pathLst>
                <a:path extrusionOk="0" h="489" w="334">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86"/>
            <p:cNvSpPr/>
            <p:nvPr/>
          </p:nvSpPr>
          <p:spPr>
            <a:xfrm>
              <a:off x="8088401" y="3165758"/>
              <a:ext cx="21511" cy="61998"/>
            </a:xfrm>
            <a:custGeom>
              <a:rect b="b" l="l" r="r" t="t"/>
              <a:pathLst>
                <a:path extrusionOk="0" h="1957" w="679">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4" name="Google Shape;13434;p86"/>
          <p:cNvGrpSpPr/>
          <p:nvPr/>
        </p:nvGrpSpPr>
        <p:grpSpPr>
          <a:xfrm>
            <a:off x="7609368" y="2893912"/>
            <a:ext cx="264813" cy="353105"/>
            <a:chOff x="7609368" y="2893912"/>
            <a:chExt cx="264813" cy="353105"/>
          </a:xfrm>
        </p:grpSpPr>
        <p:sp>
          <p:nvSpPr>
            <p:cNvPr id="13435" name="Google Shape;13435;p86"/>
            <p:cNvSpPr/>
            <p:nvPr/>
          </p:nvSpPr>
          <p:spPr>
            <a:xfrm>
              <a:off x="7703267" y="3015753"/>
              <a:ext cx="10233" cy="15872"/>
            </a:xfrm>
            <a:custGeom>
              <a:rect b="b" l="l" r="r" t="t"/>
              <a:pathLst>
                <a:path extrusionOk="0" h="501" w="323">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86"/>
            <p:cNvSpPr/>
            <p:nvPr/>
          </p:nvSpPr>
          <p:spPr>
            <a:xfrm>
              <a:off x="7769288" y="3015753"/>
              <a:ext cx="10233" cy="15872"/>
            </a:xfrm>
            <a:custGeom>
              <a:rect b="b" l="l" r="r" t="t"/>
              <a:pathLst>
                <a:path extrusionOk="0" h="501" w="323">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86"/>
            <p:cNvSpPr/>
            <p:nvPr/>
          </p:nvSpPr>
          <p:spPr>
            <a:xfrm>
              <a:off x="7697628" y="2997664"/>
              <a:ext cx="21542" cy="11722"/>
            </a:xfrm>
            <a:custGeom>
              <a:rect b="b" l="l" r="r" t="t"/>
              <a:pathLst>
                <a:path extrusionOk="0" h="370" w="68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8" name="Google Shape;13438;p86"/>
            <p:cNvSpPr/>
            <p:nvPr/>
          </p:nvSpPr>
          <p:spPr>
            <a:xfrm>
              <a:off x="7763618" y="2997600"/>
              <a:ext cx="21542" cy="11785"/>
            </a:xfrm>
            <a:custGeom>
              <a:rect b="b" l="l" r="r" t="t"/>
              <a:pathLst>
                <a:path extrusionOk="0" h="372" w="68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9" name="Google Shape;13439;p86"/>
            <p:cNvSpPr/>
            <p:nvPr/>
          </p:nvSpPr>
          <p:spPr>
            <a:xfrm>
              <a:off x="7609368" y="2893912"/>
              <a:ext cx="264813" cy="353105"/>
            </a:xfrm>
            <a:custGeom>
              <a:rect b="b" l="l" r="r" t="t"/>
              <a:pathLst>
                <a:path extrusionOk="0" h="11146" w="8359">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86"/>
            <p:cNvSpPr/>
            <p:nvPr/>
          </p:nvSpPr>
          <p:spPr>
            <a:xfrm>
              <a:off x="7711219" y="3046324"/>
              <a:ext cx="60350" cy="32472"/>
            </a:xfrm>
            <a:custGeom>
              <a:rect b="b" l="l" r="r" t="t"/>
              <a:pathLst>
                <a:path extrusionOk="0" h="1025" w="1905">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1" name="Google Shape;13441;p86"/>
          <p:cNvGrpSpPr/>
          <p:nvPr/>
        </p:nvGrpSpPr>
        <p:grpSpPr>
          <a:xfrm>
            <a:off x="6248458" y="2869772"/>
            <a:ext cx="270864" cy="360645"/>
            <a:chOff x="6248458" y="2869772"/>
            <a:chExt cx="270864" cy="360645"/>
          </a:xfrm>
        </p:grpSpPr>
        <p:sp>
          <p:nvSpPr>
            <p:cNvPr id="13442" name="Google Shape;13442;p86"/>
            <p:cNvSpPr/>
            <p:nvPr/>
          </p:nvSpPr>
          <p:spPr>
            <a:xfrm>
              <a:off x="6345399" y="2995003"/>
              <a:ext cx="10201" cy="15872"/>
            </a:xfrm>
            <a:custGeom>
              <a:rect b="b" l="l" r="r" t="t"/>
              <a:pathLst>
                <a:path extrusionOk="0" h="501" w="322">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86"/>
            <p:cNvSpPr/>
            <p:nvPr/>
          </p:nvSpPr>
          <p:spPr>
            <a:xfrm>
              <a:off x="6412529" y="2995003"/>
              <a:ext cx="10993" cy="15872"/>
            </a:xfrm>
            <a:custGeom>
              <a:rect b="b" l="l" r="r" t="t"/>
              <a:pathLst>
                <a:path extrusionOk="0" h="501" w="347">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86"/>
            <p:cNvSpPr/>
            <p:nvPr/>
          </p:nvSpPr>
          <p:spPr>
            <a:xfrm>
              <a:off x="6248458" y="2869772"/>
              <a:ext cx="270864" cy="360645"/>
            </a:xfrm>
            <a:custGeom>
              <a:rect b="b" l="l" r="r" t="t"/>
              <a:pathLst>
                <a:path extrusionOk="0" h="11384" w="855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86"/>
            <p:cNvSpPr/>
            <p:nvPr/>
          </p:nvSpPr>
          <p:spPr>
            <a:xfrm>
              <a:off x="6339728" y="2977294"/>
              <a:ext cx="21542" cy="10581"/>
            </a:xfrm>
            <a:custGeom>
              <a:rect b="b" l="l" r="r" t="t"/>
              <a:pathLst>
                <a:path extrusionOk="0" h="334" w="68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86"/>
            <p:cNvSpPr/>
            <p:nvPr/>
          </p:nvSpPr>
          <p:spPr>
            <a:xfrm>
              <a:off x="6353319" y="3025194"/>
              <a:ext cx="61903" cy="32852"/>
            </a:xfrm>
            <a:custGeom>
              <a:rect b="b" l="l" r="r" t="t"/>
              <a:pathLst>
                <a:path extrusionOk="0" h="1037" w="1954">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7" name="Google Shape;13447;p86"/>
          <p:cNvGrpSpPr/>
          <p:nvPr/>
        </p:nvGrpSpPr>
        <p:grpSpPr>
          <a:xfrm>
            <a:off x="3075928" y="2445798"/>
            <a:ext cx="363243" cy="300675"/>
            <a:chOff x="3075928" y="2445798"/>
            <a:chExt cx="363243" cy="300675"/>
          </a:xfrm>
        </p:grpSpPr>
        <p:sp>
          <p:nvSpPr>
            <p:cNvPr id="13448" name="Google Shape;13448;p86"/>
            <p:cNvSpPr/>
            <p:nvPr/>
          </p:nvSpPr>
          <p:spPr>
            <a:xfrm>
              <a:off x="3227168" y="2675542"/>
              <a:ext cx="37002" cy="10581"/>
            </a:xfrm>
            <a:custGeom>
              <a:rect b="b" l="l" r="r" t="t"/>
              <a:pathLst>
                <a:path extrusionOk="0" h="334" w="1168">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86"/>
            <p:cNvSpPr/>
            <p:nvPr/>
          </p:nvSpPr>
          <p:spPr>
            <a:xfrm>
              <a:off x="3075928" y="2445798"/>
              <a:ext cx="363243" cy="300675"/>
            </a:xfrm>
            <a:custGeom>
              <a:rect b="b" l="l" r="r" t="t"/>
              <a:pathLst>
                <a:path extrusionOk="0" h="9491" w="11466">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86"/>
            <p:cNvSpPr/>
            <p:nvPr/>
          </p:nvSpPr>
          <p:spPr>
            <a:xfrm>
              <a:off x="3141537" y="2565390"/>
              <a:ext cx="37763" cy="37382"/>
            </a:xfrm>
            <a:custGeom>
              <a:rect b="b" l="l" r="r" t="t"/>
              <a:pathLst>
                <a:path extrusionOk="0" h="1180" w="1192">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86"/>
            <p:cNvSpPr/>
            <p:nvPr/>
          </p:nvSpPr>
          <p:spPr>
            <a:xfrm>
              <a:off x="3185287" y="2565390"/>
              <a:ext cx="73593" cy="10233"/>
            </a:xfrm>
            <a:custGeom>
              <a:rect b="b" l="l" r="r" t="t"/>
              <a:pathLst>
                <a:path extrusionOk="0" h="323" w="2323">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2" name="Google Shape;13452;p86"/>
            <p:cNvSpPr/>
            <p:nvPr/>
          </p:nvSpPr>
          <p:spPr>
            <a:xfrm>
              <a:off x="3185287" y="2578601"/>
              <a:ext cx="73593" cy="10201"/>
            </a:xfrm>
            <a:custGeom>
              <a:rect b="b" l="l" r="r" t="t"/>
              <a:pathLst>
                <a:path extrusionOk="0" h="322" w="2323">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86"/>
            <p:cNvSpPr/>
            <p:nvPr/>
          </p:nvSpPr>
          <p:spPr>
            <a:xfrm>
              <a:off x="3185287" y="2591811"/>
              <a:ext cx="73212" cy="10201"/>
            </a:xfrm>
            <a:custGeom>
              <a:rect b="b" l="l" r="r" t="t"/>
              <a:pathLst>
                <a:path extrusionOk="0" h="322" w="2311">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86"/>
            <p:cNvSpPr/>
            <p:nvPr/>
          </p:nvSpPr>
          <p:spPr>
            <a:xfrm>
              <a:off x="3141537" y="2609520"/>
              <a:ext cx="37763" cy="37382"/>
            </a:xfrm>
            <a:custGeom>
              <a:rect b="b" l="l" r="r" t="t"/>
              <a:pathLst>
                <a:path extrusionOk="0" h="1180" w="1192">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86"/>
            <p:cNvSpPr/>
            <p:nvPr/>
          </p:nvSpPr>
          <p:spPr>
            <a:xfrm>
              <a:off x="3185287" y="2609520"/>
              <a:ext cx="73212" cy="10613"/>
            </a:xfrm>
            <a:custGeom>
              <a:rect b="b" l="l" r="r" t="t"/>
              <a:pathLst>
                <a:path extrusionOk="0" h="335" w="2311">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86"/>
            <p:cNvSpPr/>
            <p:nvPr/>
          </p:nvSpPr>
          <p:spPr>
            <a:xfrm>
              <a:off x="3185287" y="2622731"/>
              <a:ext cx="73212" cy="10581"/>
            </a:xfrm>
            <a:custGeom>
              <a:rect b="b" l="l" r="r" t="t"/>
              <a:pathLst>
                <a:path extrusionOk="0" h="334" w="2311">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86"/>
            <p:cNvSpPr/>
            <p:nvPr/>
          </p:nvSpPr>
          <p:spPr>
            <a:xfrm>
              <a:off x="3185287" y="2636670"/>
              <a:ext cx="73212" cy="10233"/>
            </a:xfrm>
            <a:custGeom>
              <a:rect b="b" l="l" r="r" t="t"/>
              <a:pathLst>
                <a:path extrusionOk="0" h="323" w="2311">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86"/>
            <p:cNvSpPr/>
            <p:nvPr/>
          </p:nvSpPr>
          <p:spPr>
            <a:xfrm>
              <a:off x="3330509" y="2471839"/>
              <a:ext cx="82653" cy="82653"/>
            </a:xfrm>
            <a:custGeom>
              <a:rect b="b" l="l" r="r" t="t"/>
              <a:pathLst>
                <a:path extrusionOk="0" h="2609" w="2609">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9" name="Google Shape;13459;p86"/>
          <p:cNvGrpSpPr/>
          <p:nvPr/>
        </p:nvGrpSpPr>
        <p:grpSpPr>
          <a:xfrm>
            <a:off x="2633105" y="2431859"/>
            <a:ext cx="363243" cy="328585"/>
            <a:chOff x="2633105" y="2431859"/>
            <a:chExt cx="363243" cy="328585"/>
          </a:xfrm>
        </p:grpSpPr>
        <p:sp>
          <p:nvSpPr>
            <p:cNvPr id="13460" name="Google Shape;13460;p86"/>
            <p:cNvSpPr/>
            <p:nvPr/>
          </p:nvSpPr>
          <p:spPr>
            <a:xfrm>
              <a:off x="2633105" y="2498260"/>
              <a:ext cx="250462" cy="262184"/>
            </a:xfrm>
            <a:custGeom>
              <a:rect b="b" l="l" r="r" t="t"/>
              <a:pathLst>
                <a:path extrusionOk="0" h="8276" w="7906">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86"/>
            <p:cNvSpPr/>
            <p:nvPr/>
          </p:nvSpPr>
          <p:spPr>
            <a:xfrm>
              <a:off x="2772655" y="2680800"/>
              <a:ext cx="38491" cy="10613"/>
            </a:xfrm>
            <a:custGeom>
              <a:rect b="b" l="l" r="r" t="t"/>
              <a:pathLst>
                <a:path extrusionOk="0" h="335" w="1215">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86"/>
            <p:cNvSpPr/>
            <p:nvPr/>
          </p:nvSpPr>
          <p:spPr>
            <a:xfrm>
              <a:off x="272928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3" name="Google Shape;13463;p86"/>
            <p:cNvSpPr/>
            <p:nvPr/>
          </p:nvSpPr>
          <p:spPr>
            <a:xfrm>
              <a:off x="2774176" y="2583131"/>
              <a:ext cx="35482" cy="35862"/>
            </a:xfrm>
            <a:custGeom>
              <a:rect b="b" l="l" r="r" t="t"/>
              <a:pathLst>
                <a:path extrusionOk="0" h="1132" w="112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86"/>
            <p:cNvSpPr/>
            <p:nvPr/>
          </p:nvSpPr>
          <p:spPr>
            <a:xfrm>
              <a:off x="281792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86"/>
            <p:cNvSpPr/>
            <p:nvPr/>
          </p:nvSpPr>
          <p:spPr>
            <a:xfrm>
              <a:off x="2653475" y="2431859"/>
              <a:ext cx="342873" cy="275394"/>
            </a:xfrm>
            <a:custGeom>
              <a:rect b="b" l="l" r="r" t="t"/>
              <a:pathLst>
                <a:path extrusionOk="0" h="8693" w="10823">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86"/>
            <p:cNvSpPr/>
            <p:nvPr/>
          </p:nvSpPr>
          <p:spPr>
            <a:xfrm>
              <a:off x="2881286" y="2460529"/>
              <a:ext cx="87532" cy="87912"/>
            </a:xfrm>
            <a:custGeom>
              <a:rect b="b" l="l" r="r" t="t"/>
              <a:pathLst>
                <a:path extrusionOk="0" h="2775" w="2763">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86"/>
            <p:cNvSpPr/>
            <p:nvPr/>
          </p:nvSpPr>
          <p:spPr>
            <a:xfrm>
              <a:off x="2908436" y="2488059"/>
              <a:ext cx="33612" cy="33993"/>
            </a:xfrm>
            <a:custGeom>
              <a:rect b="b" l="l" r="r" t="t"/>
              <a:pathLst>
                <a:path extrusionOk="0" h="1073" w="1061">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8" name="Google Shape;13468;p86"/>
          <p:cNvGrpSpPr/>
          <p:nvPr/>
        </p:nvGrpSpPr>
        <p:grpSpPr>
          <a:xfrm>
            <a:off x="2189142" y="2421310"/>
            <a:ext cx="365904" cy="350064"/>
            <a:chOff x="2189142" y="2421310"/>
            <a:chExt cx="365904" cy="350064"/>
          </a:xfrm>
        </p:grpSpPr>
        <p:sp>
          <p:nvSpPr>
            <p:cNvPr id="13469" name="Google Shape;13469;p86"/>
            <p:cNvSpPr/>
            <p:nvPr/>
          </p:nvSpPr>
          <p:spPr>
            <a:xfrm>
              <a:off x="2400384" y="2421310"/>
              <a:ext cx="154662" cy="162613"/>
            </a:xfrm>
            <a:custGeom>
              <a:rect b="b" l="l" r="r" t="t"/>
              <a:pathLst>
                <a:path extrusionOk="0" h="5133" w="4882">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86"/>
            <p:cNvSpPr/>
            <p:nvPr/>
          </p:nvSpPr>
          <p:spPr>
            <a:xfrm>
              <a:off x="2292862" y="2724899"/>
              <a:ext cx="168252" cy="46475"/>
            </a:xfrm>
            <a:custGeom>
              <a:rect b="b" l="l" r="r" t="t"/>
              <a:pathLst>
                <a:path extrusionOk="0" h="1467" w="5311">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1" name="Google Shape;13471;p86"/>
            <p:cNvSpPr/>
            <p:nvPr/>
          </p:nvSpPr>
          <p:spPr>
            <a:xfrm>
              <a:off x="2189142" y="2460149"/>
              <a:ext cx="266714" cy="310844"/>
            </a:xfrm>
            <a:custGeom>
              <a:rect b="b" l="l" r="r" t="t"/>
              <a:pathLst>
                <a:path extrusionOk="0" h="9812" w="8419">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2" name="Google Shape;13472;p86"/>
            <p:cNvSpPr/>
            <p:nvPr/>
          </p:nvSpPr>
          <p:spPr>
            <a:xfrm>
              <a:off x="2320012" y="2699682"/>
              <a:ext cx="10993" cy="11341"/>
            </a:xfrm>
            <a:custGeom>
              <a:rect b="b" l="l" r="r" t="t"/>
              <a:pathLst>
                <a:path extrusionOk="0" h="358" w="347">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86"/>
            <p:cNvSpPr/>
            <p:nvPr/>
          </p:nvSpPr>
          <p:spPr>
            <a:xfrm>
              <a:off x="2320012" y="2718151"/>
              <a:ext cx="10993" cy="11341"/>
            </a:xfrm>
            <a:custGeom>
              <a:rect b="b" l="l" r="r" t="t"/>
              <a:pathLst>
                <a:path extrusionOk="0" h="358" w="347">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86"/>
            <p:cNvSpPr/>
            <p:nvPr/>
          </p:nvSpPr>
          <p:spPr>
            <a:xfrm>
              <a:off x="2364522" y="2716662"/>
              <a:ext cx="63804" cy="30571"/>
            </a:xfrm>
            <a:custGeom>
              <a:rect b="b" l="l" r="r" t="t"/>
              <a:pathLst>
                <a:path extrusionOk="0" h="965" w="2014">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86"/>
            <p:cNvSpPr/>
            <p:nvPr/>
          </p:nvSpPr>
          <p:spPr>
            <a:xfrm>
              <a:off x="2437323" y="2454510"/>
              <a:ext cx="82273" cy="83002"/>
            </a:xfrm>
            <a:custGeom>
              <a:rect b="b" l="l" r="r" t="t"/>
              <a:pathLst>
                <a:path extrusionOk="0" h="2620" w="2597">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86"/>
            <p:cNvSpPr/>
            <p:nvPr/>
          </p:nvSpPr>
          <p:spPr>
            <a:xfrm>
              <a:off x="2462603" y="2479759"/>
              <a:ext cx="32092" cy="32092"/>
            </a:xfrm>
            <a:custGeom>
              <a:rect b="b" l="l" r="r" t="t"/>
              <a:pathLst>
                <a:path extrusionOk="0" h="1013" w="1013">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86"/>
            <p:cNvSpPr/>
            <p:nvPr/>
          </p:nvSpPr>
          <p:spPr>
            <a:xfrm>
              <a:off x="2314373" y="2546921"/>
              <a:ext cx="21891" cy="36242"/>
            </a:xfrm>
            <a:custGeom>
              <a:rect b="b" l="l" r="r" t="t"/>
              <a:pathLst>
                <a:path extrusionOk="0" h="1144" w="691">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78" name="Google Shape;13478;p86"/>
          <p:cNvSpPr/>
          <p:nvPr/>
        </p:nvSpPr>
        <p:spPr>
          <a:xfrm>
            <a:off x="3518751" y="2415259"/>
            <a:ext cx="364003" cy="361405"/>
          </a:xfrm>
          <a:custGeom>
            <a:rect b="b" l="l" r="r" t="t"/>
            <a:pathLst>
              <a:path extrusionOk="0" h="11408" w="1149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79" name="Google Shape;13479;p86"/>
          <p:cNvGrpSpPr/>
          <p:nvPr/>
        </p:nvGrpSpPr>
        <p:grpSpPr>
          <a:xfrm>
            <a:off x="3961923" y="2486317"/>
            <a:ext cx="364415" cy="220936"/>
            <a:chOff x="3961923" y="2486317"/>
            <a:chExt cx="364415" cy="220936"/>
          </a:xfrm>
        </p:grpSpPr>
        <p:sp>
          <p:nvSpPr>
            <p:cNvPr id="13480" name="Google Shape;13480;p86"/>
            <p:cNvSpPr/>
            <p:nvPr/>
          </p:nvSpPr>
          <p:spPr>
            <a:xfrm>
              <a:off x="4106764" y="2486507"/>
              <a:ext cx="219574" cy="220746"/>
            </a:xfrm>
            <a:custGeom>
              <a:rect b="b" l="l" r="r" t="t"/>
              <a:pathLst>
                <a:path extrusionOk="0" h="6968" w="6931">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86"/>
            <p:cNvSpPr/>
            <p:nvPr/>
          </p:nvSpPr>
          <p:spPr>
            <a:xfrm>
              <a:off x="3961923" y="2486317"/>
              <a:ext cx="259839" cy="220936"/>
            </a:xfrm>
            <a:custGeom>
              <a:rect b="b" l="l" r="r" t="t"/>
              <a:pathLst>
                <a:path extrusionOk="0" h="6974" w="8202">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86"/>
            <p:cNvSpPr/>
            <p:nvPr/>
          </p:nvSpPr>
          <p:spPr>
            <a:xfrm>
              <a:off x="4015113" y="2540870"/>
              <a:ext cx="96212" cy="95832"/>
            </a:xfrm>
            <a:custGeom>
              <a:rect b="b" l="l" r="r" t="t"/>
              <a:pathLst>
                <a:path extrusionOk="0" h="3025" w="3037">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86"/>
            <p:cNvSpPr/>
            <p:nvPr/>
          </p:nvSpPr>
          <p:spPr>
            <a:xfrm>
              <a:off x="4186375" y="2539381"/>
              <a:ext cx="77331" cy="90541"/>
            </a:xfrm>
            <a:custGeom>
              <a:rect b="b" l="l" r="r" t="t"/>
              <a:pathLst>
                <a:path extrusionOk="0" h="2858" w="2441">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84" name="Google Shape;13484;p86"/>
          <p:cNvSpPr/>
          <p:nvPr/>
        </p:nvSpPr>
        <p:spPr>
          <a:xfrm>
            <a:off x="1747839" y="2414150"/>
            <a:ext cx="361754" cy="362514"/>
          </a:xfrm>
          <a:custGeom>
            <a:rect b="b" l="l" r="r" t="t"/>
            <a:pathLst>
              <a:path extrusionOk="0" h="11443" w="11419">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85" name="Google Shape;13485;p86"/>
          <p:cNvGrpSpPr/>
          <p:nvPr/>
        </p:nvGrpSpPr>
        <p:grpSpPr>
          <a:xfrm>
            <a:off x="1303876" y="2419377"/>
            <a:ext cx="363275" cy="354626"/>
            <a:chOff x="1303876" y="2419377"/>
            <a:chExt cx="363275" cy="354626"/>
          </a:xfrm>
        </p:grpSpPr>
        <p:sp>
          <p:nvSpPr>
            <p:cNvPr id="13486" name="Google Shape;13486;p86"/>
            <p:cNvSpPr/>
            <p:nvPr/>
          </p:nvSpPr>
          <p:spPr>
            <a:xfrm>
              <a:off x="1303876" y="2507701"/>
              <a:ext cx="363275" cy="266302"/>
            </a:xfrm>
            <a:custGeom>
              <a:rect b="b" l="l" r="r" t="t"/>
              <a:pathLst>
                <a:path extrusionOk="0" h="8406" w="11467">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86"/>
            <p:cNvSpPr/>
            <p:nvPr/>
          </p:nvSpPr>
          <p:spPr>
            <a:xfrm>
              <a:off x="1399296" y="2419377"/>
              <a:ext cx="172054" cy="104924"/>
            </a:xfrm>
            <a:custGeom>
              <a:rect b="b" l="l" r="r" t="t"/>
              <a:pathLst>
                <a:path extrusionOk="0" h="3312" w="5431">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86"/>
            <p:cNvSpPr/>
            <p:nvPr/>
          </p:nvSpPr>
          <p:spPr>
            <a:xfrm>
              <a:off x="1428346" y="2463191"/>
              <a:ext cx="10581" cy="11341"/>
            </a:xfrm>
            <a:custGeom>
              <a:rect b="b" l="l" r="r" t="t"/>
              <a:pathLst>
                <a:path extrusionOk="0" h="358" w="334">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86"/>
            <p:cNvSpPr/>
            <p:nvPr/>
          </p:nvSpPr>
          <p:spPr>
            <a:xfrm>
              <a:off x="1443426"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86"/>
            <p:cNvSpPr/>
            <p:nvPr/>
          </p:nvSpPr>
          <p:spPr>
            <a:xfrm>
              <a:off x="1458537" y="2463191"/>
              <a:ext cx="10581" cy="11341"/>
            </a:xfrm>
            <a:custGeom>
              <a:rect b="b" l="l" r="r" t="t"/>
              <a:pathLst>
                <a:path extrusionOk="0" h="358" w="334">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86"/>
            <p:cNvSpPr/>
            <p:nvPr/>
          </p:nvSpPr>
          <p:spPr>
            <a:xfrm>
              <a:off x="150228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2" name="Google Shape;13492;p86"/>
            <p:cNvSpPr/>
            <p:nvPr/>
          </p:nvSpPr>
          <p:spPr>
            <a:xfrm>
              <a:off x="151736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3" name="Google Shape;13493;p86"/>
            <p:cNvSpPr/>
            <p:nvPr/>
          </p:nvSpPr>
          <p:spPr>
            <a:xfrm>
              <a:off x="1532067"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4" name="Google Shape;13494;p86"/>
          <p:cNvGrpSpPr/>
          <p:nvPr/>
        </p:nvGrpSpPr>
        <p:grpSpPr>
          <a:xfrm>
            <a:off x="861053" y="2414910"/>
            <a:ext cx="362134" cy="363623"/>
            <a:chOff x="861053" y="2414910"/>
            <a:chExt cx="362134" cy="363623"/>
          </a:xfrm>
        </p:grpSpPr>
        <p:sp>
          <p:nvSpPr>
            <p:cNvPr id="13495" name="Google Shape;13495;p86"/>
            <p:cNvSpPr/>
            <p:nvPr/>
          </p:nvSpPr>
          <p:spPr>
            <a:xfrm>
              <a:off x="965153" y="2609235"/>
              <a:ext cx="64912" cy="63677"/>
            </a:xfrm>
            <a:custGeom>
              <a:rect b="b" l="l" r="r" t="t"/>
              <a:pathLst>
                <a:path extrusionOk="0" h="2010" w="2049">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86"/>
            <p:cNvSpPr/>
            <p:nvPr/>
          </p:nvSpPr>
          <p:spPr>
            <a:xfrm>
              <a:off x="861053" y="2479854"/>
              <a:ext cx="298394" cy="298679"/>
            </a:xfrm>
            <a:custGeom>
              <a:rect b="b" l="l" r="r" t="t"/>
              <a:pathLst>
                <a:path extrusionOk="0" h="9428" w="9419">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86"/>
            <p:cNvSpPr/>
            <p:nvPr/>
          </p:nvSpPr>
          <p:spPr>
            <a:xfrm>
              <a:off x="1128875" y="2455366"/>
              <a:ext cx="54711" cy="53856"/>
            </a:xfrm>
            <a:custGeom>
              <a:rect b="b" l="l" r="r" t="t"/>
              <a:pathLst>
                <a:path extrusionOk="0" h="1700" w="1727">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86"/>
            <p:cNvSpPr/>
            <p:nvPr/>
          </p:nvSpPr>
          <p:spPr>
            <a:xfrm>
              <a:off x="1099445" y="2414910"/>
              <a:ext cx="10581" cy="71692"/>
            </a:xfrm>
            <a:custGeom>
              <a:rect b="b" l="l" r="r" t="t"/>
              <a:pathLst>
                <a:path extrusionOk="0" h="2263" w="334">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86"/>
            <p:cNvSpPr/>
            <p:nvPr/>
          </p:nvSpPr>
          <p:spPr>
            <a:xfrm>
              <a:off x="1151495" y="2528420"/>
              <a:ext cx="71692" cy="10613"/>
            </a:xfrm>
            <a:custGeom>
              <a:rect b="b" l="l" r="r" t="t"/>
              <a:pathLst>
                <a:path extrusionOk="0" h="335" w="2263">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0" name="Google Shape;13500;p86"/>
          <p:cNvGrpSpPr/>
          <p:nvPr/>
        </p:nvGrpSpPr>
        <p:grpSpPr>
          <a:xfrm>
            <a:off x="7594288" y="2415259"/>
            <a:ext cx="279513" cy="355735"/>
            <a:chOff x="7594288" y="2415259"/>
            <a:chExt cx="279513" cy="355735"/>
          </a:xfrm>
        </p:grpSpPr>
        <p:sp>
          <p:nvSpPr>
            <p:cNvPr id="13501" name="Google Shape;13501;p86"/>
            <p:cNvSpPr/>
            <p:nvPr/>
          </p:nvSpPr>
          <p:spPr>
            <a:xfrm>
              <a:off x="7696108" y="2531841"/>
              <a:ext cx="10233" cy="16220"/>
            </a:xfrm>
            <a:custGeom>
              <a:rect b="b" l="l" r="r" t="t"/>
              <a:pathLst>
                <a:path extrusionOk="0" h="512" w="323">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86"/>
            <p:cNvSpPr/>
            <p:nvPr/>
          </p:nvSpPr>
          <p:spPr>
            <a:xfrm>
              <a:off x="7762889" y="2531841"/>
              <a:ext cx="10581" cy="16220"/>
            </a:xfrm>
            <a:custGeom>
              <a:rect b="b" l="l" r="r" t="t"/>
              <a:pathLst>
                <a:path extrusionOk="0" h="512" w="334">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86"/>
            <p:cNvSpPr/>
            <p:nvPr/>
          </p:nvSpPr>
          <p:spPr>
            <a:xfrm>
              <a:off x="7711948" y="2571156"/>
              <a:ext cx="45302" cy="15777"/>
            </a:xfrm>
            <a:custGeom>
              <a:rect b="b" l="l" r="r" t="t"/>
              <a:pathLst>
                <a:path extrusionOk="0" h="498" w="143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86"/>
            <p:cNvSpPr/>
            <p:nvPr/>
          </p:nvSpPr>
          <p:spPr>
            <a:xfrm>
              <a:off x="7594288" y="2415259"/>
              <a:ext cx="279513" cy="355735"/>
            </a:xfrm>
            <a:custGeom>
              <a:rect b="b" l="l" r="r" t="t"/>
              <a:pathLst>
                <a:path extrusionOk="0" h="11229" w="8823">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86"/>
            <p:cNvSpPr/>
            <p:nvPr/>
          </p:nvSpPr>
          <p:spPr>
            <a:xfrm>
              <a:off x="7690469" y="2515241"/>
              <a:ext cx="21511" cy="10581"/>
            </a:xfrm>
            <a:custGeom>
              <a:rect b="b" l="l" r="r" t="t"/>
              <a:pathLst>
                <a:path extrusionOk="0" h="334" w="679">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86"/>
            <p:cNvSpPr/>
            <p:nvPr/>
          </p:nvSpPr>
          <p:spPr>
            <a:xfrm>
              <a:off x="7757218" y="2515241"/>
              <a:ext cx="21923" cy="10581"/>
            </a:xfrm>
            <a:custGeom>
              <a:rect b="b" l="l" r="r" t="t"/>
              <a:pathLst>
                <a:path extrusionOk="0" h="334" w="692">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7" name="Google Shape;13507;p86"/>
          <p:cNvGrpSpPr/>
          <p:nvPr/>
        </p:nvGrpSpPr>
        <p:grpSpPr>
          <a:xfrm>
            <a:off x="7145794" y="2415639"/>
            <a:ext cx="278784" cy="355735"/>
            <a:chOff x="7145794" y="2415639"/>
            <a:chExt cx="278784" cy="355735"/>
          </a:xfrm>
        </p:grpSpPr>
        <p:sp>
          <p:nvSpPr>
            <p:cNvPr id="13508" name="Google Shape;13508;p86"/>
            <p:cNvSpPr/>
            <p:nvPr/>
          </p:nvSpPr>
          <p:spPr>
            <a:xfrm>
              <a:off x="7247265" y="2520880"/>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86"/>
            <p:cNvSpPr/>
            <p:nvPr/>
          </p:nvSpPr>
          <p:spPr>
            <a:xfrm>
              <a:off x="7313635" y="2520880"/>
              <a:ext cx="10613" cy="16252"/>
            </a:xfrm>
            <a:custGeom>
              <a:rect b="b" l="l" r="r" t="t"/>
              <a:pathLst>
                <a:path extrusionOk="0" h="513" w="335">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86"/>
            <p:cNvSpPr/>
            <p:nvPr/>
          </p:nvSpPr>
          <p:spPr>
            <a:xfrm>
              <a:off x="7145794" y="2415639"/>
              <a:ext cx="278784" cy="355735"/>
            </a:xfrm>
            <a:custGeom>
              <a:rect b="b" l="l" r="r" t="t"/>
              <a:pathLst>
                <a:path extrusionOk="0" h="11229" w="880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86"/>
            <p:cNvSpPr/>
            <p:nvPr/>
          </p:nvSpPr>
          <p:spPr>
            <a:xfrm>
              <a:off x="7254045" y="2717834"/>
              <a:ext cx="23031" cy="12799"/>
            </a:xfrm>
            <a:custGeom>
              <a:rect b="b" l="l" r="r" t="t"/>
              <a:pathLst>
                <a:path extrusionOk="0" h="404" w="727">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86"/>
            <p:cNvSpPr/>
            <p:nvPr/>
          </p:nvSpPr>
          <p:spPr>
            <a:xfrm>
              <a:off x="7287626" y="2719703"/>
              <a:ext cx="22271" cy="12070"/>
            </a:xfrm>
            <a:custGeom>
              <a:rect b="b" l="l" r="r" t="t"/>
              <a:pathLst>
                <a:path extrusionOk="0" h="381" w="703">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86"/>
            <p:cNvSpPr/>
            <p:nvPr/>
          </p:nvSpPr>
          <p:spPr>
            <a:xfrm>
              <a:off x="7224614" y="2703357"/>
              <a:ext cx="21162" cy="17107"/>
            </a:xfrm>
            <a:custGeom>
              <a:rect b="b" l="l" r="r" t="t"/>
              <a:pathLst>
                <a:path extrusionOk="0" h="540" w="668">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86"/>
            <p:cNvSpPr/>
            <p:nvPr/>
          </p:nvSpPr>
          <p:spPr>
            <a:xfrm>
              <a:off x="7319306" y="2706335"/>
              <a:ext cx="21162" cy="15998"/>
            </a:xfrm>
            <a:custGeom>
              <a:rect b="b" l="l" r="r" t="t"/>
              <a:pathLst>
                <a:path extrusionOk="0" h="505" w="668">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86"/>
            <p:cNvSpPr/>
            <p:nvPr/>
          </p:nvSpPr>
          <p:spPr>
            <a:xfrm>
              <a:off x="7202375" y="2678234"/>
              <a:ext cx="18501" cy="19578"/>
            </a:xfrm>
            <a:custGeom>
              <a:rect b="b" l="l" r="r" t="t"/>
              <a:pathLst>
                <a:path extrusionOk="0" h="618" w="584">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86"/>
            <p:cNvSpPr/>
            <p:nvPr/>
          </p:nvSpPr>
          <p:spPr>
            <a:xfrm>
              <a:off x="7345695" y="2683335"/>
              <a:ext cx="18913" cy="19388"/>
            </a:xfrm>
            <a:custGeom>
              <a:rect b="b" l="l" r="r" t="t"/>
              <a:pathLst>
                <a:path extrusionOk="0" h="612" w="597">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86"/>
            <p:cNvSpPr/>
            <p:nvPr/>
          </p:nvSpPr>
          <p:spPr>
            <a:xfrm>
              <a:off x="7280086" y="2559751"/>
              <a:ext cx="21891" cy="10201"/>
            </a:xfrm>
            <a:custGeom>
              <a:rect b="b" l="l" r="r" t="t"/>
              <a:pathLst>
                <a:path extrusionOk="0" h="322" w="691">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8" name="Google Shape;13518;p86"/>
          <p:cNvGrpSpPr/>
          <p:nvPr/>
        </p:nvGrpSpPr>
        <p:grpSpPr>
          <a:xfrm>
            <a:off x="6698441" y="2414530"/>
            <a:ext cx="277644" cy="357984"/>
            <a:chOff x="6698441" y="2414530"/>
            <a:chExt cx="277644" cy="357984"/>
          </a:xfrm>
        </p:grpSpPr>
        <p:sp>
          <p:nvSpPr>
            <p:cNvPr id="13519" name="Google Shape;13519;p86"/>
            <p:cNvSpPr/>
            <p:nvPr/>
          </p:nvSpPr>
          <p:spPr>
            <a:xfrm>
              <a:off x="6764462" y="2710611"/>
              <a:ext cx="10201" cy="60382"/>
            </a:xfrm>
            <a:custGeom>
              <a:rect b="b" l="l" r="r" t="t"/>
              <a:pathLst>
                <a:path extrusionOk="0" h="1906" w="322">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86"/>
            <p:cNvSpPr/>
            <p:nvPr/>
          </p:nvSpPr>
          <p:spPr>
            <a:xfrm>
              <a:off x="6898374" y="2710611"/>
              <a:ext cx="10201" cy="60382"/>
            </a:xfrm>
            <a:custGeom>
              <a:rect b="b" l="l" r="r" t="t"/>
              <a:pathLst>
                <a:path extrusionOk="0" h="1906" w="322">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86"/>
            <p:cNvSpPr/>
            <p:nvPr/>
          </p:nvSpPr>
          <p:spPr>
            <a:xfrm>
              <a:off x="6698441" y="2414530"/>
              <a:ext cx="277644" cy="357984"/>
            </a:xfrm>
            <a:custGeom>
              <a:rect b="b" l="l" r="r" t="t"/>
              <a:pathLst>
                <a:path extrusionOk="0" h="11300" w="8764">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86"/>
            <p:cNvSpPr/>
            <p:nvPr/>
          </p:nvSpPr>
          <p:spPr>
            <a:xfrm>
              <a:off x="6813503" y="2560195"/>
              <a:ext cx="45271" cy="16157"/>
            </a:xfrm>
            <a:custGeom>
              <a:rect b="b" l="l" r="r" t="t"/>
              <a:pathLst>
                <a:path extrusionOk="0" h="510" w="1429">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86"/>
            <p:cNvSpPr/>
            <p:nvPr/>
          </p:nvSpPr>
          <p:spPr>
            <a:xfrm>
              <a:off x="6792372" y="2493350"/>
              <a:ext cx="26801" cy="10233"/>
            </a:xfrm>
            <a:custGeom>
              <a:rect b="b" l="l" r="r" t="t"/>
              <a:pathLst>
                <a:path extrusionOk="0" h="323" w="846">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86"/>
            <p:cNvSpPr/>
            <p:nvPr/>
          </p:nvSpPr>
          <p:spPr>
            <a:xfrm>
              <a:off x="6853483" y="2493350"/>
              <a:ext cx="26801" cy="10233"/>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25" name="Google Shape;13525;p86"/>
          <p:cNvGrpSpPr/>
          <p:nvPr/>
        </p:nvGrpSpPr>
        <p:grpSpPr>
          <a:xfrm>
            <a:off x="4897750" y="2415639"/>
            <a:ext cx="279513" cy="357255"/>
            <a:chOff x="4897750" y="2415639"/>
            <a:chExt cx="279513" cy="357255"/>
          </a:xfrm>
        </p:grpSpPr>
        <p:sp>
          <p:nvSpPr>
            <p:cNvPr id="13526" name="Google Shape;13526;p86"/>
            <p:cNvSpPr/>
            <p:nvPr/>
          </p:nvSpPr>
          <p:spPr>
            <a:xfrm>
              <a:off x="4964119" y="2715522"/>
              <a:ext cx="10613" cy="55472"/>
            </a:xfrm>
            <a:custGeom>
              <a:rect b="b" l="l" r="r" t="t"/>
              <a:pathLst>
                <a:path extrusionOk="0" h="1751" w="335">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86"/>
            <p:cNvSpPr/>
            <p:nvPr/>
          </p:nvSpPr>
          <p:spPr>
            <a:xfrm>
              <a:off x="5098031" y="2715522"/>
              <a:ext cx="10581" cy="55472"/>
            </a:xfrm>
            <a:custGeom>
              <a:rect b="b" l="l" r="r" t="t"/>
              <a:pathLst>
                <a:path extrusionOk="0" h="1751" w="334">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86"/>
            <p:cNvSpPr/>
            <p:nvPr/>
          </p:nvSpPr>
          <p:spPr>
            <a:xfrm>
              <a:off x="4897750" y="2415639"/>
              <a:ext cx="279513" cy="357255"/>
            </a:xfrm>
            <a:custGeom>
              <a:rect b="b" l="l" r="r" t="t"/>
              <a:pathLst>
                <a:path extrusionOk="0" h="11277" w="8823">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86"/>
            <p:cNvSpPr/>
            <p:nvPr/>
          </p:nvSpPr>
          <p:spPr>
            <a:xfrm>
              <a:off x="4997700" y="2526551"/>
              <a:ext cx="10201" cy="16252"/>
            </a:xfrm>
            <a:custGeom>
              <a:rect b="b" l="l" r="r" t="t"/>
              <a:pathLst>
                <a:path extrusionOk="0" h="513" w="322">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86"/>
            <p:cNvSpPr/>
            <p:nvPr/>
          </p:nvSpPr>
          <p:spPr>
            <a:xfrm>
              <a:off x="5064830" y="2526551"/>
              <a:ext cx="10233" cy="16252"/>
            </a:xfrm>
            <a:custGeom>
              <a:rect b="b" l="l" r="r" t="t"/>
              <a:pathLst>
                <a:path extrusionOk="0" h="513" w="323">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86"/>
            <p:cNvSpPr/>
            <p:nvPr/>
          </p:nvSpPr>
          <p:spPr>
            <a:xfrm>
              <a:off x="5013160" y="2565865"/>
              <a:ext cx="46063" cy="16157"/>
            </a:xfrm>
            <a:custGeom>
              <a:rect b="b" l="l" r="r" t="t"/>
              <a:pathLst>
                <a:path extrusionOk="0" h="510" w="1454">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86"/>
            <p:cNvSpPr/>
            <p:nvPr/>
          </p:nvSpPr>
          <p:spPr>
            <a:xfrm>
              <a:off x="4992030" y="2509570"/>
              <a:ext cx="21923" cy="10581"/>
            </a:xfrm>
            <a:custGeom>
              <a:rect b="b" l="l" r="r" t="t"/>
              <a:pathLst>
                <a:path extrusionOk="0" h="334" w="692">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86"/>
            <p:cNvSpPr/>
            <p:nvPr/>
          </p:nvSpPr>
          <p:spPr>
            <a:xfrm>
              <a:off x="5059191" y="2509570"/>
              <a:ext cx="21511" cy="10581"/>
            </a:xfrm>
            <a:custGeom>
              <a:rect b="b" l="l" r="r" t="t"/>
              <a:pathLst>
                <a:path extrusionOk="0" h="334" w="679">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4" name="Google Shape;13534;p86"/>
          <p:cNvGrpSpPr/>
          <p:nvPr/>
        </p:nvGrpSpPr>
        <p:grpSpPr>
          <a:xfrm>
            <a:off x="5812066" y="2416019"/>
            <a:ext cx="264813" cy="353454"/>
            <a:chOff x="5812066" y="2416019"/>
            <a:chExt cx="264813" cy="353454"/>
          </a:xfrm>
        </p:grpSpPr>
        <p:sp>
          <p:nvSpPr>
            <p:cNvPr id="13535" name="Google Shape;13535;p86"/>
            <p:cNvSpPr/>
            <p:nvPr/>
          </p:nvSpPr>
          <p:spPr>
            <a:xfrm>
              <a:off x="5812066" y="2416019"/>
              <a:ext cx="264813" cy="353454"/>
            </a:xfrm>
            <a:custGeom>
              <a:rect b="b" l="l" r="r" t="t"/>
              <a:pathLst>
                <a:path extrusionOk="0" h="11157" w="8359">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86"/>
            <p:cNvSpPr/>
            <p:nvPr/>
          </p:nvSpPr>
          <p:spPr>
            <a:xfrm>
              <a:off x="5923707" y="2588136"/>
              <a:ext cx="43402" cy="15396"/>
            </a:xfrm>
            <a:custGeom>
              <a:rect b="b" l="l" r="r" t="t"/>
              <a:pathLst>
                <a:path extrusionOk="0" h="486" w="137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86"/>
            <p:cNvSpPr/>
            <p:nvPr/>
          </p:nvSpPr>
          <p:spPr>
            <a:xfrm>
              <a:off x="5983677" y="2742291"/>
              <a:ext cx="10201" cy="26833"/>
            </a:xfrm>
            <a:custGeom>
              <a:rect b="b" l="l" r="r" t="t"/>
              <a:pathLst>
                <a:path extrusionOk="0" h="847" w="322">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86"/>
            <p:cNvSpPr/>
            <p:nvPr/>
          </p:nvSpPr>
          <p:spPr>
            <a:xfrm>
              <a:off x="5906726" y="2543531"/>
              <a:ext cx="10581" cy="16252"/>
            </a:xfrm>
            <a:custGeom>
              <a:rect b="b" l="l" r="r" t="t"/>
              <a:pathLst>
                <a:path extrusionOk="0" h="513" w="334">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86"/>
            <p:cNvSpPr/>
            <p:nvPr/>
          </p:nvSpPr>
          <p:spPr>
            <a:xfrm>
              <a:off x="5972747" y="2543531"/>
              <a:ext cx="10581" cy="16252"/>
            </a:xfrm>
            <a:custGeom>
              <a:rect b="b" l="l" r="r" t="t"/>
              <a:pathLst>
                <a:path extrusionOk="0" h="513" w="334">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86"/>
            <p:cNvSpPr/>
            <p:nvPr/>
          </p:nvSpPr>
          <p:spPr>
            <a:xfrm>
              <a:off x="5901055" y="2526931"/>
              <a:ext cx="16252" cy="10581"/>
            </a:xfrm>
            <a:custGeom>
              <a:rect b="b" l="l" r="r" t="t"/>
              <a:pathLst>
                <a:path extrusionOk="0" h="334" w="513">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86"/>
            <p:cNvSpPr/>
            <p:nvPr/>
          </p:nvSpPr>
          <p:spPr>
            <a:xfrm>
              <a:off x="5972367" y="2526899"/>
              <a:ext cx="16220" cy="10613"/>
            </a:xfrm>
            <a:custGeom>
              <a:rect b="b" l="l" r="r" t="t"/>
              <a:pathLst>
                <a:path extrusionOk="0" h="335" w="512">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2" name="Google Shape;13542;p86"/>
          <p:cNvGrpSpPr/>
          <p:nvPr/>
        </p:nvGrpSpPr>
        <p:grpSpPr>
          <a:xfrm>
            <a:off x="8054820" y="2416399"/>
            <a:ext cx="264433" cy="353454"/>
            <a:chOff x="8054820" y="2416399"/>
            <a:chExt cx="264433" cy="353454"/>
          </a:xfrm>
        </p:grpSpPr>
        <p:sp>
          <p:nvSpPr>
            <p:cNvPr id="13543" name="Google Shape;13543;p86"/>
            <p:cNvSpPr/>
            <p:nvPr/>
          </p:nvSpPr>
          <p:spPr>
            <a:xfrm>
              <a:off x="8148371" y="2538621"/>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86"/>
            <p:cNvSpPr/>
            <p:nvPr/>
          </p:nvSpPr>
          <p:spPr>
            <a:xfrm>
              <a:off x="8214361" y="2538621"/>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86"/>
            <p:cNvSpPr/>
            <p:nvPr/>
          </p:nvSpPr>
          <p:spPr>
            <a:xfrm>
              <a:off x="8054820" y="2416399"/>
              <a:ext cx="264433" cy="353454"/>
            </a:xfrm>
            <a:custGeom>
              <a:rect b="b" l="l" r="r" t="t"/>
              <a:pathLst>
                <a:path extrusionOk="0" h="11157" w="8347">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86"/>
            <p:cNvSpPr/>
            <p:nvPr/>
          </p:nvSpPr>
          <p:spPr>
            <a:xfrm>
              <a:off x="8164972" y="2582371"/>
              <a:ext cx="43782" cy="15492"/>
            </a:xfrm>
            <a:custGeom>
              <a:rect b="b" l="l" r="r" t="t"/>
              <a:pathLst>
                <a:path extrusionOk="0" h="489" w="1382">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86"/>
            <p:cNvSpPr/>
            <p:nvPr/>
          </p:nvSpPr>
          <p:spPr>
            <a:xfrm>
              <a:off x="8141592" y="2519137"/>
              <a:ext cx="18501" cy="13844"/>
            </a:xfrm>
            <a:custGeom>
              <a:rect b="b" l="l" r="r" t="t"/>
              <a:pathLst>
                <a:path extrusionOk="0" h="437" w="584">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86"/>
            <p:cNvSpPr/>
            <p:nvPr/>
          </p:nvSpPr>
          <p:spPr>
            <a:xfrm>
              <a:off x="8211731" y="2518409"/>
              <a:ext cx="18881" cy="13812"/>
            </a:xfrm>
            <a:custGeom>
              <a:rect b="b" l="l" r="r" t="t"/>
              <a:pathLst>
                <a:path extrusionOk="0" h="436" w="596">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9" name="Google Shape;13549;p86"/>
          <p:cNvGrpSpPr/>
          <p:nvPr/>
        </p:nvGrpSpPr>
        <p:grpSpPr>
          <a:xfrm>
            <a:off x="5356413" y="2413390"/>
            <a:ext cx="271212" cy="361374"/>
            <a:chOff x="5356413" y="2413390"/>
            <a:chExt cx="271212" cy="361374"/>
          </a:xfrm>
        </p:grpSpPr>
        <p:sp>
          <p:nvSpPr>
            <p:cNvPr id="13550" name="Google Shape;13550;p86"/>
            <p:cNvSpPr/>
            <p:nvPr/>
          </p:nvSpPr>
          <p:spPr>
            <a:xfrm>
              <a:off x="5453734" y="2525790"/>
              <a:ext cx="10201" cy="15872"/>
            </a:xfrm>
            <a:custGeom>
              <a:rect b="b" l="l" r="r" t="t"/>
              <a:pathLst>
                <a:path extrusionOk="0" h="501" w="322">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86"/>
            <p:cNvSpPr/>
            <p:nvPr/>
          </p:nvSpPr>
          <p:spPr>
            <a:xfrm>
              <a:off x="5521624" y="2525790"/>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86"/>
            <p:cNvSpPr/>
            <p:nvPr/>
          </p:nvSpPr>
          <p:spPr>
            <a:xfrm>
              <a:off x="5356413" y="2413390"/>
              <a:ext cx="271212" cy="361374"/>
            </a:xfrm>
            <a:custGeom>
              <a:rect b="b" l="l" r="r" t="t"/>
              <a:pathLst>
                <a:path extrusionOk="0" h="11407" w="8561">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86"/>
            <p:cNvSpPr/>
            <p:nvPr/>
          </p:nvSpPr>
          <p:spPr>
            <a:xfrm>
              <a:off x="5459373" y="2530701"/>
              <a:ext cx="66813" cy="72832"/>
            </a:xfrm>
            <a:custGeom>
              <a:rect b="b" l="l" r="r" t="t"/>
              <a:pathLst>
                <a:path extrusionOk="0" h="2299" w="2109">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86"/>
            <p:cNvSpPr/>
            <p:nvPr/>
          </p:nvSpPr>
          <p:spPr>
            <a:xfrm>
              <a:off x="5446923" y="2502854"/>
              <a:ext cx="23792" cy="16188"/>
            </a:xfrm>
            <a:custGeom>
              <a:rect b="b" l="l" r="r" t="t"/>
              <a:pathLst>
                <a:path extrusionOk="0" h="511" w="751">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5" name="Google Shape;13555;p86"/>
          <p:cNvGrpSpPr/>
          <p:nvPr/>
        </p:nvGrpSpPr>
        <p:grpSpPr>
          <a:xfrm>
            <a:off x="6255238" y="2412249"/>
            <a:ext cx="271244" cy="360994"/>
            <a:chOff x="6255238" y="2412249"/>
            <a:chExt cx="271244" cy="360994"/>
          </a:xfrm>
        </p:grpSpPr>
        <p:sp>
          <p:nvSpPr>
            <p:cNvPr id="13556" name="Google Shape;13556;p86"/>
            <p:cNvSpPr/>
            <p:nvPr/>
          </p:nvSpPr>
          <p:spPr>
            <a:xfrm>
              <a:off x="6351799" y="2554080"/>
              <a:ext cx="10613" cy="15872"/>
            </a:xfrm>
            <a:custGeom>
              <a:rect b="b" l="l" r="r" t="t"/>
              <a:pathLst>
                <a:path extrusionOk="0" h="501" w="335">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86"/>
            <p:cNvSpPr/>
            <p:nvPr/>
          </p:nvSpPr>
          <p:spPr>
            <a:xfrm>
              <a:off x="6419720" y="2554080"/>
              <a:ext cx="10581" cy="15872"/>
            </a:xfrm>
            <a:custGeom>
              <a:rect b="b" l="l" r="r" t="t"/>
              <a:pathLst>
                <a:path extrusionOk="0" h="501" w="334">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8" name="Google Shape;13558;p86"/>
            <p:cNvSpPr/>
            <p:nvPr/>
          </p:nvSpPr>
          <p:spPr>
            <a:xfrm>
              <a:off x="6368399" y="2593775"/>
              <a:ext cx="45302" cy="15777"/>
            </a:xfrm>
            <a:custGeom>
              <a:rect b="b" l="l" r="r" t="t"/>
              <a:pathLst>
                <a:path extrusionOk="0" h="498" w="143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86"/>
            <p:cNvSpPr/>
            <p:nvPr/>
          </p:nvSpPr>
          <p:spPr>
            <a:xfrm>
              <a:off x="6255238" y="2412249"/>
              <a:ext cx="271244" cy="360994"/>
            </a:xfrm>
            <a:custGeom>
              <a:rect b="b" l="l" r="r" t="t"/>
              <a:pathLst>
                <a:path extrusionOk="0" h="11395" w="8562">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86"/>
            <p:cNvSpPr/>
            <p:nvPr/>
          </p:nvSpPr>
          <p:spPr>
            <a:xfrm>
              <a:off x="6345779" y="2535167"/>
              <a:ext cx="22651" cy="12545"/>
            </a:xfrm>
            <a:custGeom>
              <a:rect b="b" l="l" r="r" t="t"/>
              <a:pathLst>
                <a:path extrusionOk="0" h="396" w="715">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86"/>
            <p:cNvSpPr/>
            <p:nvPr/>
          </p:nvSpPr>
          <p:spPr>
            <a:xfrm>
              <a:off x="6413670" y="2535167"/>
              <a:ext cx="22651" cy="12545"/>
            </a:xfrm>
            <a:custGeom>
              <a:rect b="b" l="l" r="r" t="t"/>
              <a:pathLst>
                <a:path extrusionOk="0" h="396" w="715">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2" name="Google Shape;13562;p86"/>
          <p:cNvGrpSpPr/>
          <p:nvPr/>
        </p:nvGrpSpPr>
        <p:grpSpPr>
          <a:xfrm>
            <a:off x="2185372" y="1957799"/>
            <a:ext cx="366664" cy="366981"/>
            <a:chOff x="2185372" y="1957799"/>
            <a:chExt cx="366664" cy="366981"/>
          </a:xfrm>
        </p:grpSpPr>
        <p:sp>
          <p:nvSpPr>
            <p:cNvPr id="13563" name="Google Shape;13563;p86"/>
            <p:cNvSpPr/>
            <p:nvPr/>
          </p:nvSpPr>
          <p:spPr>
            <a:xfrm>
              <a:off x="2228742" y="2000853"/>
              <a:ext cx="75082" cy="74226"/>
            </a:xfrm>
            <a:custGeom>
              <a:rect b="b" l="l" r="r" t="t"/>
              <a:pathLst>
                <a:path extrusionOk="0" h="2343" w="237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86"/>
            <p:cNvSpPr/>
            <p:nvPr/>
          </p:nvSpPr>
          <p:spPr>
            <a:xfrm>
              <a:off x="2188001" y="2067159"/>
              <a:ext cx="98873" cy="35070"/>
            </a:xfrm>
            <a:custGeom>
              <a:rect b="b" l="l" r="r" t="t"/>
              <a:pathLst>
                <a:path extrusionOk="0" h="1107" w="3121">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86"/>
            <p:cNvSpPr/>
            <p:nvPr/>
          </p:nvSpPr>
          <p:spPr>
            <a:xfrm>
              <a:off x="2185372" y="2119114"/>
              <a:ext cx="97733" cy="37066"/>
            </a:xfrm>
            <a:custGeom>
              <a:rect b="b" l="l" r="r" t="t"/>
              <a:pathLst>
                <a:path extrusionOk="0" h="1170" w="3085">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86"/>
            <p:cNvSpPr/>
            <p:nvPr/>
          </p:nvSpPr>
          <p:spPr>
            <a:xfrm>
              <a:off x="2294763" y="1960587"/>
              <a:ext cx="36242" cy="97131"/>
            </a:xfrm>
            <a:custGeom>
              <a:rect b="b" l="l" r="r" t="t"/>
              <a:pathLst>
                <a:path extrusionOk="0" h="3066" w="1144">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86"/>
            <p:cNvSpPr/>
            <p:nvPr/>
          </p:nvSpPr>
          <p:spPr>
            <a:xfrm>
              <a:off x="2346433" y="1957799"/>
              <a:ext cx="38491" cy="96909"/>
            </a:xfrm>
            <a:custGeom>
              <a:rect b="b" l="l" r="r" t="t"/>
              <a:pathLst>
                <a:path extrusionOk="0" h="3059" w="1215">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86"/>
            <p:cNvSpPr/>
            <p:nvPr/>
          </p:nvSpPr>
          <p:spPr>
            <a:xfrm>
              <a:off x="2290993" y="2100391"/>
              <a:ext cx="37731" cy="121778"/>
            </a:xfrm>
            <a:custGeom>
              <a:rect b="b" l="l" r="r" t="t"/>
              <a:pathLst>
                <a:path extrusionOk="0" h="3844" w="1191">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86"/>
            <p:cNvSpPr/>
            <p:nvPr/>
          </p:nvSpPr>
          <p:spPr>
            <a:xfrm>
              <a:off x="2353592" y="2091362"/>
              <a:ext cx="68302" cy="20307"/>
            </a:xfrm>
            <a:custGeom>
              <a:rect b="b" l="l" r="r" t="t"/>
              <a:pathLst>
                <a:path extrusionOk="0" h="641" w="2156">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86"/>
            <p:cNvSpPr/>
            <p:nvPr/>
          </p:nvSpPr>
          <p:spPr>
            <a:xfrm>
              <a:off x="2321532" y="2064434"/>
              <a:ext cx="230504" cy="260346"/>
            </a:xfrm>
            <a:custGeom>
              <a:rect b="b" l="l" r="r" t="t"/>
              <a:pathLst>
                <a:path extrusionOk="0" h="8218" w="7276">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1" name="Google Shape;13571;p86"/>
          <p:cNvGrpSpPr/>
          <p:nvPr/>
        </p:nvGrpSpPr>
        <p:grpSpPr>
          <a:xfrm>
            <a:off x="1737258" y="1988371"/>
            <a:ext cx="370814" cy="307359"/>
            <a:chOff x="1737258" y="1988371"/>
            <a:chExt cx="370814" cy="307359"/>
          </a:xfrm>
        </p:grpSpPr>
        <p:sp>
          <p:nvSpPr>
            <p:cNvPr id="13572" name="Google Shape;13572;p86"/>
            <p:cNvSpPr/>
            <p:nvPr/>
          </p:nvSpPr>
          <p:spPr>
            <a:xfrm>
              <a:off x="1963200" y="1996607"/>
              <a:ext cx="144873" cy="144492"/>
            </a:xfrm>
            <a:custGeom>
              <a:rect b="b" l="l" r="r" t="t"/>
              <a:pathLst>
                <a:path extrusionOk="0" h="4561" w="4573">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86"/>
            <p:cNvSpPr/>
            <p:nvPr/>
          </p:nvSpPr>
          <p:spPr>
            <a:xfrm>
              <a:off x="1737258" y="1988371"/>
              <a:ext cx="350064" cy="307359"/>
            </a:xfrm>
            <a:custGeom>
              <a:rect b="b" l="l" r="r" t="t"/>
              <a:pathLst>
                <a:path extrusionOk="0" h="9702" w="1105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86"/>
            <p:cNvSpPr/>
            <p:nvPr/>
          </p:nvSpPr>
          <p:spPr>
            <a:xfrm>
              <a:off x="1799129" y="2040738"/>
              <a:ext cx="28322" cy="53571"/>
            </a:xfrm>
            <a:custGeom>
              <a:rect b="b" l="l" r="r" t="t"/>
              <a:pathLst>
                <a:path extrusionOk="0" h="1691" w="894">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86"/>
            <p:cNvSpPr/>
            <p:nvPr/>
          </p:nvSpPr>
          <p:spPr>
            <a:xfrm>
              <a:off x="1802899" y="2024137"/>
              <a:ext cx="16252" cy="15872"/>
            </a:xfrm>
            <a:custGeom>
              <a:rect b="b" l="l" r="r" t="t"/>
              <a:pathLst>
                <a:path extrusionOk="0" h="501" w="513">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6" name="Google Shape;13576;p86"/>
          <p:cNvGrpSpPr/>
          <p:nvPr/>
        </p:nvGrpSpPr>
        <p:grpSpPr>
          <a:xfrm>
            <a:off x="848983" y="1989511"/>
            <a:ext cx="369294" cy="304350"/>
            <a:chOff x="848983" y="1989511"/>
            <a:chExt cx="369294" cy="304350"/>
          </a:xfrm>
        </p:grpSpPr>
        <p:sp>
          <p:nvSpPr>
            <p:cNvPr id="13577" name="Google Shape;13577;p86"/>
            <p:cNvSpPr/>
            <p:nvPr/>
          </p:nvSpPr>
          <p:spPr>
            <a:xfrm>
              <a:off x="890483" y="1989511"/>
              <a:ext cx="286704" cy="304350"/>
            </a:xfrm>
            <a:custGeom>
              <a:rect b="b" l="l" r="r" t="t"/>
              <a:pathLst>
                <a:path extrusionOk="0" h="9607" w="905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86"/>
            <p:cNvSpPr/>
            <p:nvPr/>
          </p:nvSpPr>
          <p:spPr>
            <a:xfrm>
              <a:off x="882943" y="2031107"/>
              <a:ext cx="42641" cy="56802"/>
            </a:xfrm>
            <a:custGeom>
              <a:rect b="b" l="l" r="r" t="t"/>
              <a:pathLst>
                <a:path extrusionOk="0" h="1793" w="1346">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86"/>
            <p:cNvSpPr/>
            <p:nvPr/>
          </p:nvSpPr>
          <p:spPr>
            <a:xfrm>
              <a:off x="848983" y="2072354"/>
              <a:ext cx="59622" cy="30635"/>
            </a:xfrm>
            <a:custGeom>
              <a:rect b="b" l="l" r="r" t="t"/>
              <a:pathLst>
                <a:path extrusionOk="0" h="967" w="1882">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86"/>
            <p:cNvSpPr/>
            <p:nvPr/>
          </p:nvSpPr>
          <p:spPr>
            <a:xfrm>
              <a:off x="1142054" y="2031265"/>
              <a:ext cx="41913" cy="56644"/>
            </a:xfrm>
            <a:custGeom>
              <a:rect b="b" l="l" r="r" t="t"/>
              <a:pathLst>
                <a:path extrusionOk="0" h="1788" w="1323">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86"/>
            <p:cNvSpPr/>
            <p:nvPr/>
          </p:nvSpPr>
          <p:spPr>
            <a:xfrm>
              <a:off x="1158274" y="2072196"/>
              <a:ext cx="60002" cy="30413"/>
            </a:xfrm>
            <a:custGeom>
              <a:rect b="b" l="l" r="r" t="t"/>
              <a:pathLst>
                <a:path extrusionOk="0" h="960" w="1894">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2" name="Google Shape;13582;p86"/>
          <p:cNvGrpSpPr/>
          <p:nvPr/>
        </p:nvGrpSpPr>
        <p:grpSpPr>
          <a:xfrm>
            <a:off x="3074027" y="1983777"/>
            <a:ext cx="380604" cy="313854"/>
            <a:chOff x="3074027" y="1983777"/>
            <a:chExt cx="380604" cy="313854"/>
          </a:xfrm>
        </p:grpSpPr>
        <p:sp>
          <p:nvSpPr>
            <p:cNvPr id="13583" name="Google Shape;13583;p86"/>
            <p:cNvSpPr/>
            <p:nvPr/>
          </p:nvSpPr>
          <p:spPr>
            <a:xfrm>
              <a:off x="3130608" y="1984886"/>
              <a:ext cx="324023" cy="312745"/>
            </a:xfrm>
            <a:custGeom>
              <a:rect b="b" l="l" r="r" t="t"/>
              <a:pathLst>
                <a:path extrusionOk="0" h="9872" w="10228">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86"/>
            <p:cNvSpPr/>
            <p:nvPr/>
          </p:nvSpPr>
          <p:spPr>
            <a:xfrm>
              <a:off x="3243008" y="2008678"/>
              <a:ext cx="185613" cy="169741"/>
            </a:xfrm>
            <a:custGeom>
              <a:rect b="b" l="l" r="r" t="t"/>
              <a:pathLst>
                <a:path extrusionOk="0" h="5358" w="5859">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5" name="Google Shape;13585;p86"/>
            <p:cNvSpPr/>
            <p:nvPr/>
          </p:nvSpPr>
          <p:spPr>
            <a:xfrm>
              <a:off x="3074027" y="1983777"/>
              <a:ext cx="155802" cy="163342"/>
            </a:xfrm>
            <a:custGeom>
              <a:rect b="b" l="l" r="r" t="t"/>
              <a:pathLst>
                <a:path extrusionOk="0" h="5156" w="4918">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86"/>
            <p:cNvSpPr/>
            <p:nvPr/>
          </p:nvSpPr>
          <p:spPr>
            <a:xfrm>
              <a:off x="3135518" y="2038077"/>
              <a:ext cx="28322" cy="54363"/>
            </a:xfrm>
            <a:custGeom>
              <a:rect b="b" l="l" r="r" t="t"/>
              <a:pathLst>
                <a:path extrusionOk="0" h="1716" w="894">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86"/>
            <p:cNvSpPr/>
            <p:nvPr/>
          </p:nvSpPr>
          <p:spPr>
            <a:xfrm>
              <a:off x="3138908" y="2021096"/>
              <a:ext cx="16252" cy="16252"/>
            </a:xfrm>
            <a:custGeom>
              <a:rect b="b" l="l" r="r" t="t"/>
              <a:pathLst>
                <a:path extrusionOk="0" h="513" w="513">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8" name="Google Shape;13588;p86"/>
          <p:cNvGrpSpPr/>
          <p:nvPr/>
        </p:nvGrpSpPr>
        <p:grpSpPr>
          <a:xfrm>
            <a:off x="3522521" y="1975857"/>
            <a:ext cx="367013" cy="331278"/>
            <a:chOff x="3522521" y="1975857"/>
            <a:chExt cx="367013" cy="331278"/>
          </a:xfrm>
        </p:grpSpPr>
        <p:sp>
          <p:nvSpPr>
            <p:cNvPr id="13589" name="Google Shape;13589;p86"/>
            <p:cNvSpPr/>
            <p:nvPr/>
          </p:nvSpPr>
          <p:spPr>
            <a:xfrm>
              <a:off x="3665841" y="1975857"/>
              <a:ext cx="91302" cy="91682"/>
            </a:xfrm>
            <a:custGeom>
              <a:rect b="b" l="l" r="r" t="t"/>
              <a:pathLst>
                <a:path extrusionOk="0" h="2894" w="2882">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86"/>
            <p:cNvSpPr/>
            <p:nvPr/>
          </p:nvSpPr>
          <p:spPr>
            <a:xfrm>
              <a:off x="3693751" y="2004147"/>
              <a:ext cx="34721" cy="35101"/>
            </a:xfrm>
            <a:custGeom>
              <a:rect b="b" l="l" r="r" t="t"/>
              <a:pathLst>
                <a:path extrusionOk="0" h="1108" w="1096">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86"/>
            <p:cNvSpPr/>
            <p:nvPr/>
          </p:nvSpPr>
          <p:spPr>
            <a:xfrm>
              <a:off x="3679052" y="2008297"/>
              <a:ext cx="210482" cy="228983"/>
            </a:xfrm>
            <a:custGeom>
              <a:rect b="b" l="l" r="r" t="t"/>
              <a:pathLst>
                <a:path extrusionOk="0" h="7228" w="6644">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86"/>
            <p:cNvSpPr/>
            <p:nvPr/>
          </p:nvSpPr>
          <p:spPr>
            <a:xfrm>
              <a:off x="3772951" y="2050907"/>
              <a:ext cx="73973" cy="73593"/>
            </a:xfrm>
            <a:custGeom>
              <a:rect b="b" l="l" r="r" t="t"/>
              <a:pathLst>
                <a:path extrusionOk="0" h="2323" w="2335">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3" name="Google Shape;13593;p86"/>
            <p:cNvSpPr/>
            <p:nvPr/>
          </p:nvSpPr>
          <p:spPr>
            <a:xfrm>
              <a:off x="3790312" y="2069028"/>
              <a:ext cx="38491" cy="38491"/>
            </a:xfrm>
            <a:custGeom>
              <a:rect b="b" l="l" r="r" t="t"/>
              <a:pathLst>
                <a:path extrusionOk="0" h="1215" w="1215">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86"/>
            <p:cNvSpPr/>
            <p:nvPr/>
          </p:nvSpPr>
          <p:spPr>
            <a:xfrm>
              <a:off x="3522521" y="2081447"/>
              <a:ext cx="294212" cy="225688"/>
            </a:xfrm>
            <a:custGeom>
              <a:rect b="b" l="l" r="r" t="t"/>
              <a:pathLst>
                <a:path extrusionOk="0" h="7124" w="9287">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5" name="Google Shape;13595;p86"/>
            <p:cNvSpPr/>
            <p:nvPr/>
          </p:nvSpPr>
          <p:spPr>
            <a:xfrm>
              <a:off x="3810682" y="2248812"/>
              <a:ext cx="1774" cy="253"/>
            </a:xfrm>
            <a:custGeom>
              <a:rect b="b" l="l" r="r" t="t"/>
              <a:pathLst>
                <a:path extrusionOk="0" h="8" w="56">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6" name="Google Shape;13596;p86"/>
          <p:cNvGrpSpPr/>
          <p:nvPr/>
        </p:nvGrpSpPr>
        <p:grpSpPr>
          <a:xfrm>
            <a:off x="2630824" y="1976966"/>
            <a:ext cx="368185" cy="330454"/>
            <a:chOff x="2630824" y="1976966"/>
            <a:chExt cx="368185" cy="330454"/>
          </a:xfrm>
        </p:grpSpPr>
        <p:sp>
          <p:nvSpPr>
            <p:cNvPr id="13597" name="Google Shape;13597;p86"/>
            <p:cNvSpPr/>
            <p:nvPr/>
          </p:nvSpPr>
          <p:spPr>
            <a:xfrm>
              <a:off x="2630824" y="2059967"/>
              <a:ext cx="229743" cy="247072"/>
            </a:xfrm>
            <a:custGeom>
              <a:rect b="b" l="l" r="r" t="t"/>
              <a:pathLst>
                <a:path extrusionOk="0" h="7799" w="7252">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86"/>
            <p:cNvSpPr/>
            <p:nvPr/>
          </p:nvSpPr>
          <p:spPr>
            <a:xfrm>
              <a:off x="2792646" y="1976966"/>
              <a:ext cx="206364" cy="330454"/>
            </a:xfrm>
            <a:custGeom>
              <a:rect b="b" l="l" r="r" t="t"/>
              <a:pathLst>
                <a:path extrusionOk="0" h="10431" w="6514">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86"/>
            <p:cNvSpPr/>
            <p:nvPr/>
          </p:nvSpPr>
          <p:spPr>
            <a:xfrm>
              <a:off x="2876376" y="2005256"/>
              <a:ext cx="78123" cy="91333"/>
            </a:xfrm>
            <a:custGeom>
              <a:rect b="b" l="l" r="r" t="t"/>
              <a:pathLst>
                <a:path extrusionOk="0" h="2883" w="2466">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86"/>
            <p:cNvSpPr/>
            <p:nvPr/>
          </p:nvSpPr>
          <p:spPr>
            <a:xfrm>
              <a:off x="2715695" y="2177659"/>
              <a:ext cx="43782" cy="43402"/>
            </a:xfrm>
            <a:custGeom>
              <a:rect b="b" l="l" r="r" t="t"/>
              <a:pathLst>
                <a:path extrusionOk="0" h="1370" w="1382">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86"/>
            <p:cNvSpPr/>
            <p:nvPr/>
          </p:nvSpPr>
          <p:spPr>
            <a:xfrm>
              <a:off x="2770026" y="2177659"/>
              <a:ext cx="88292" cy="10581"/>
            </a:xfrm>
            <a:custGeom>
              <a:rect b="b" l="l" r="r" t="t"/>
              <a:pathLst>
                <a:path extrusionOk="0" h="334" w="2787">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86"/>
            <p:cNvSpPr/>
            <p:nvPr/>
          </p:nvSpPr>
          <p:spPr>
            <a:xfrm>
              <a:off x="2770026" y="2194227"/>
              <a:ext cx="88292" cy="10613"/>
            </a:xfrm>
            <a:custGeom>
              <a:rect b="b" l="l" r="r" t="t"/>
              <a:pathLst>
                <a:path extrusionOk="0" h="335" w="2787">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86"/>
            <p:cNvSpPr/>
            <p:nvPr/>
          </p:nvSpPr>
          <p:spPr>
            <a:xfrm>
              <a:off x="2770026" y="2210828"/>
              <a:ext cx="88292" cy="10233"/>
            </a:xfrm>
            <a:custGeom>
              <a:rect b="b" l="l" r="r" t="t"/>
              <a:pathLst>
                <a:path extrusionOk="0" h="323" w="2787">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86"/>
            <p:cNvSpPr/>
            <p:nvPr/>
          </p:nvSpPr>
          <p:spPr>
            <a:xfrm>
              <a:off x="2908436" y="2058447"/>
              <a:ext cx="16252" cy="18913"/>
            </a:xfrm>
            <a:custGeom>
              <a:rect b="b" l="l" r="r" t="t"/>
              <a:pathLst>
                <a:path extrusionOk="0" h="597" w="513">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05" name="Google Shape;13605;p86"/>
          <p:cNvGrpSpPr/>
          <p:nvPr/>
        </p:nvGrpSpPr>
        <p:grpSpPr>
          <a:xfrm>
            <a:off x="1293706" y="1966416"/>
            <a:ext cx="369294" cy="350444"/>
            <a:chOff x="1293706" y="1966416"/>
            <a:chExt cx="369294" cy="350444"/>
          </a:xfrm>
        </p:grpSpPr>
        <p:sp>
          <p:nvSpPr>
            <p:cNvPr id="13606" name="Google Shape;13606;p86"/>
            <p:cNvSpPr/>
            <p:nvPr/>
          </p:nvSpPr>
          <p:spPr>
            <a:xfrm>
              <a:off x="1509067" y="1966416"/>
              <a:ext cx="153933" cy="162994"/>
            </a:xfrm>
            <a:custGeom>
              <a:rect b="b" l="l" r="r" t="t"/>
              <a:pathLst>
                <a:path extrusionOk="0" h="5145" w="4859">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86"/>
            <p:cNvSpPr/>
            <p:nvPr/>
          </p:nvSpPr>
          <p:spPr>
            <a:xfrm>
              <a:off x="1574328" y="2021096"/>
              <a:ext cx="28702" cy="54363"/>
            </a:xfrm>
            <a:custGeom>
              <a:rect b="b" l="l" r="r" t="t"/>
              <a:pathLst>
                <a:path extrusionOk="0" h="1716" w="906">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8" name="Google Shape;13608;p86"/>
            <p:cNvSpPr/>
            <p:nvPr/>
          </p:nvSpPr>
          <p:spPr>
            <a:xfrm>
              <a:off x="1578098" y="2004147"/>
              <a:ext cx="15872" cy="16252"/>
            </a:xfrm>
            <a:custGeom>
              <a:rect b="b" l="l" r="r" t="t"/>
              <a:pathLst>
                <a:path extrusionOk="0" h="513" w="501">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86"/>
            <p:cNvSpPr/>
            <p:nvPr/>
          </p:nvSpPr>
          <p:spPr>
            <a:xfrm>
              <a:off x="1293706" y="1999997"/>
              <a:ext cx="274982" cy="316863"/>
            </a:xfrm>
            <a:custGeom>
              <a:rect b="b" l="l" r="r" t="t"/>
              <a:pathLst>
                <a:path extrusionOk="0" h="10002" w="868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86"/>
            <p:cNvSpPr/>
            <p:nvPr/>
          </p:nvSpPr>
          <p:spPr>
            <a:xfrm>
              <a:off x="1426826" y="2243648"/>
              <a:ext cx="10233" cy="11341"/>
            </a:xfrm>
            <a:custGeom>
              <a:rect b="b" l="l" r="r" t="t"/>
              <a:pathLst>
                <a:path extrusionOk="0" h="358" w="323">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86"/>
            <p:cNvSpPr/>
            <p:nvPr/>
          </p:nvSpPr>
          <p:spPr>
            <a:xfrm>
              <a:off x="1426826" y="2262149"/>
              <a:ext cx="10233" cy="11341"/>
            </a:xfrm>
            <a:custGeom>
              <a:rect b="b" l="l" r="r" t="t"/>
              <a:pathLst>
                <a:path extrusionOk="0" h="358" w="323">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86"/>
            <p:cNvSpPr/>
            <p:nvPr/>
          </p:nvSpPr>
          <p:spPr>
            <a:xfrm>
              <a:off x="1471336" y="2261389"/>
              <a:ext cx="63804" cy="30571"/>
            </a:xfrm>
            <a:custGeom>
              <a:rect b="b" l="l" r="r" t="t"/>
              <a:pathLst>
                <a:path extrusionOk="0" h="965" w="2014">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86"/>
            <p:cNvSpPr/>
            <p:nvPr/>
          </p:nvSpPr>
          <p:spPr>
            <a:xfrm>
              <a:off x="1420807" y="2092788"/>
              <a:ext cx="22271" cy="36971"/>
            </a:xfrm>
            <a:custGeom>
              <a:rect b="b" l="l" r="r" t="t"/>
              <a:pathLst>
                <a:path extrusionOk="0" h="1167" w="703">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14" name="Google Shape;13614;p86"/>
          <p:cNvGrpSpPr/>
          <p:nvPr/>
        </p:nvGrpSpPr>
        <p:grpSpPr>
          <a:xfrm>
            <a:off x="3967213" y="1975477"/>
            <a:ext cx="368185" cy="331816"/>
            <a:chOff x="3967213" y="1975477"/>
            <a:chExt cx="368185" cy="331816"/>
          </a:xfrm>
        </p:grpSpPr>
        <p:sp>
          <p:nvSpPr>
            <p:cNvPr id="13615" name="Google Shape;13615;p86"/>
            <p:cNvSpPr/>
            <p:nvPr/>
          </p:nvSpPr>
          <p:spPr>
            <a:xfrm>
              <a:off x="3967213" y="1975477"/>
              <a:ext cx="368185" cy="331816"/>
            </a:xfrm>
            <a:custGeom>
              <a:rect b="b" l="l" r="r" t="t"/>
              <a:pathLst>
                <a:path extrusionOk="0" h="10474" w="11622">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86"/>
            <p:cNvSpPr/>
            <p:nvPr/>
          </p:nvSpPr>
          <p:spPr>
            <a:xfrm>
              <a:off x="4237665" y="2034307"/>
              <a:ext cx="32092" cy="63772"/>
            </a:xfrm>
            <a:custGeom>
              <a:rect b="b" l="l" r="r" t="t"/>
              <a:pathLst>
                <a:path extrusionOk="0" h="2013" w="1013">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86"/>
            <p:cNvSpPr/>
            <p:nvPr/>
          </p:nvSpPr>
          <p:spPr>
            <a:xfrm>
              <a:off x="4241815" y="2014317"/>
              <a:ext cx="17012" cy="17012"/>
            </a:xfrm>
            <a:custGeom>
              <a:rect b="b" l="l" r="r" t="t"/>
              <a:pathLst>
                <a:path extrusionOk="0" h="537" w="537">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18" name="Google Shape;13618;p86"/>
          <p:cNvGrpSpPr/>
          <p:nvPr/>
        </p:nvGrpSpPr>
        <p:grpSpPr>
          <a:xfrm>
            <a:off x="8047661" y="1969046"/>
            <a:ext cx="279132" cy="356875"/>
            <a:chOff x="8047661" y="1969046"/>
            <a:chExt cx="279132" cy="356875"/>
          </a:xfrm>
        </p:grpSpPr>
        <p:sp>
          <p:nvSpPr>
            <p:cNvPr id="13619" name="Google Shape;13619;p86"/>
            <p:cNvSpPr/>
            <p:nvPr/>
          </p:nvSpPr>
          <p:spPr>
            <a:xfrm>
              <a:off x="8169502" y="2126115"/>
              <a:ext cx="33961" cy="15713"/>
            </a:xfrm>
            <a:custGeom>
              <a:rect b="b" l="l" r="r" t="t"/>
              <a:pathLst>
                <a:path extrusionOk="0" h="496" w="1072">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86"/>
            <p:cNvSpPr/>
            <p:nvPr/>
          </p:nvSpPr>
          <p:spPr>
            <a:xfrm>
              <a:off x="8141592" y="2047517"/>
              <a:ext cx="27562" cy="10581"/>
            </a:xfrm>
            <a:custGeom>
              <a:rect b="b" l="l" r="r" t="t"/>
              <a:pathLst>
                <a:path extrusionOk="0" h="334" w="87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1" name="Google Shape;13621;p86"/>
            <p:cNvSpPr/>
            <p:nvPr/>
          </p:nvSpPr>
          <p:spPr>
            <a:xfrm>
              <a:off x="8203431" y="2047517"/>
              <a:ext cx="27181" cy="10581"/>
            </a:xfrm>
            <a:custGeom>
              <a:rect b="b" l="l" r="r" t="t"/>
              <a:pathLst>
                <a:path extrusionOk="0" h="334" w="858">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86"/>
            <p:cNvSpPr/>
            <p:nvPr/>
          </p:nvSpPr>
          <p:spPr>
            <a:xfrm>
              <a:off x="8047661" y="1969046"/>
              <a:ext cx="279132" cy="356875"/>
            </a:xfrm>
            <a:custGeom>
              <a:rect b="b" l="l" r="r" t="t"/>
              <a:pathLst>
                <a:path extrusionOk="0" h="11265" w="8811">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3" name="Google Shape;13623;p86"/>
          <p:cNvGrpSpPr/>
          <p:nvPr/>
        </p:nvGrpSpPr>
        <p:grpSpPr>
          <a:xfrm>
            <a:off x="7596157" y="1968159"/>
            <a:ext cx="279544" cy="358142"/>
            <a:chOff x="7596157" y="1968159"/>
            <a:chExt cx="279544" cy="358142"/>
          </a:xfrm>
        </p:grpSpPr>
        <p:sp>
          <p:nvSpPr>
            <p:cNvPr id="13624" name="Google Shape;13624;p86"/>
            <p:cNvSpPr/>
            <p:nvPr/>
          </p:nvSpPr>
          <p:spPr>
            <a:xfrm>
              <a:off x="7696868" y="2092408"/>
              <a:ext cx="10581" cy="16252"/>
            </a:xfrm>
            <a:custGeom>
              <a:rect b="b" l="l" r="r" t="t"/>
              <a:pathLst>
                <a:path extrusionOk="0" h="513" w="334">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86"/>
            <p:cNvSpPr/>
            <p:nvPr/>
          </p:nvSpPr>
          <p:spPr>
            <a:xfrm>
              <a:off x="7764378" y="2092408"/>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86"/>
            <p:cNvSpPr/>
            <p:nvPr/>
          </p:nvSpPr>
          <p:spPr>
            <a:xfrm>
              <a:off x="7713088" y="2143032"/>
              <a:ext cx="45302" cy="15777"/>
            </a:xfrm>
            <a:custGeom>
              <a:rect b="b" l="l" r="r" t="t"/>
              <a:pathLst>
                <a:path extrusionOk="0" h="498" w="143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86"/>
            <p:cNvSpPr/>
            <p:nvPr/>
          </p:nvSpPr>
          <p:spPr>
            <a:xfrm>
              <a:off x="7691197" y="2075427"/>
              <a:ext cx="21923" cy="10581"/>
            </a:xfrm>
            <a:custGeom>
              <a:rect b="b" l="l" r="r" t="t"/>
              <a:pathLst>
                <a:path extrusionOk="0" h="334" w="692">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86"/>
            <p:cNvSpPr/>
            <p:nvPr/>
          </p:nvSpPr>
          <p:spPr>
            <a:xfrm>
              <a:off x="7758739" y="2075427"/>
              <a:ext cx="21891" cy="10581"/>
            </a:xfrm>
            <a:custGeom>
              <a:rect b="b" l="l" r="r" t="t"/>
              <a:pathLst>
                <a:path extrusionOk="0" h="334" w="691">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86"/>
            <p:cNvSpPr/>
            <p:nvPr/>
          </p:nvSpPr>
          <p:spPr>
            <a:xfrm>
              <a:off x="7596157" y="1968159"/>
              <a:ext cx="279544" cy="358142"/>
            </a:xfrm>
            <a:custGeom>
              <a:rect b="b" l="l" r="r" t="t"/>
              <a:pathLst>
                <a:path extrusionOk="0" h="11305" w="8824">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0" name="Google Shape;13630;p86"/>
          <p:cNvGrpSpPr/>
          <p:nvPr/>
        </p:nvGrpSpPr>
        <p:grpSpPr>
          <a:xfrm>
            <a:off x="7147315" y="1969046"/>
            <a:ext cx="279513" cy="357636"/>
            <a:chOff x="7147315" y="1969046"/>
            <a:chExt cx="279513" cy="357636"/>
          </a:xfrm>
        </p:grpSpPr>
        <p:sp>
          <p:nvSpPr>
            <p:cNvPr id="13631" name="Google Shape;13631;p86"/>
            <p:cNvSpPr/>
            <p:nvPr/>
          </p:nvSpPr>
          <p:spPr>
            <a:xfrm>
              <a:off x="7248026" y="2081098"/>
              <a:ext cx="10581" cy="16252"/>
            </a:xfrm>
            <a:custGeom>
              <a:rect b="b" l="l" r="r" t="t"/>
              <a:pathLst>
                <a:path extrusionOk="0" h="513" w="334">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86"/>
            <p:cNvSpPr/>
            <p:nvPr/>
          </p:nvSpPr>
          <p:spPr>
            <a:xfrm>
              <a:off x="7315536" y="2081098"/>
              <a:ext cx="10581" cy="16252"/>
            </a:xfrm>
            <a:custGeom>
              <a:rect b="b" l="l" r="r" t="t"/>
              <a:pathLst>
                <a:path extrusionOk="0" h="513" w="334">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86"/>
            <p:cNvSpPr/>
            <p:nvPr/>
          </p:nvSpPr>
          <p:spPr>
            <a:xfrm>
              <a:off x="7241595" y="2064308"/>
              <a:ext cx="28702" cy="16442"/>
            </a:xfrm>
            <a:custGeom>
              <a:rect b="b" l="l" r="r" t="t"/>
              <a:pathLst>
                <a:path extrusionOk="0" h="519" w="906">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86"/>
            <p:cNvSpPr/>
            <p:nvPr/>
          </p:nvSpPr>
          <p:spPr>
            <a:xfrm>
              <a:off x="7303466" y="2064276"/>
              <a:ext cx="28702" cy="16474"/>
            </a:xfrm>
            <a:custGeom>
              <a:rect b="b" l="l" r="r" t="t"/>
              <a:pathLst>
                <a:path extrusionOk="0" h="520" w="906">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86"/>
            <p:cNvSpPr/>
            <p:nvPr/>
          </p:nvSpPr>
          <p:spPr>
            <a:xfrm>
              <a:off x="7281575" y="2277229"/>
              <a:ext cx="10993" cy="49452"/>
            </a:xfrm>
            <a:custGeom>
              <a:rect b="b" l="l" r="r" t="t"/>
              <a:pathLst>
                <a:path extrusionOk="0" h="1561" w="347">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86"/>
            <p:cNvSpPr/>
            <p:nvPr/>
          </p:nvSpPr>
          <p:spPr>
            <a:xfrm>
              <a:off x="7147315" y="1969046"/>
              <a:ext cx="279513" cy="357255"/>
            </a:xfrm>
            <a:custGeom>
              <a:rect b="b" l="l" r="r" t="t"/>
              <a:pathLst>
                <a:path extrusionOk="0" h="11277" w="8823">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86"/>
            <p:cNvSpPr/>
            <p:nvPr/>
          </p:nvSpPr>
          <p:spPr>
            <a:xfrm>
              <a:off x="7248026" y="2111067"/>
              <a:ext cx="78471" cy="36052"/>
            </a:xfrm>
            <a:custGeom>
              <a:rect b="b" l="l" r="r" t="t"/>
              <a:pathLst>
                <a:path extrusionOk="0" h="1138" w="2477">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8" name="Google Shape;13638;p86"/>
          <p:cNvGrpSpPr/>
          <p:nvPr/>
        </p:nvGrpSpPr>
        <p:grpSpPr>
          <a:xfrm>
            <a:off x="6697681" y="1968317"/>
            <a:ext cx="280305" cy="359093"/>
            <a:chOff x="6697681" y="1968317"/>
            <a:chExt cx="280305" cy="359093"/>
          </a:xfrm>
        </p:grpSpPr>
        <p:sp>
          <p:nvSpPr>
            <p:cNvPr id="13639" name="Google Shape;13639;p86"/>
            <p:cNvSpPr/>
            <p:nvPr/>
          </p:nvSpPr>
          <p:spPr>
            <a:xfrm>
              <a:off x="6799152" y="2092408"/>
              <a:ext cx="10613" cy="16252"/>
            </a:xfrm>
            <a:custGeom>
              <a:rect b="b" l="l" r="r" t="t"/>
              <a:pathLst>
                <a:path extrusionOk="0" h="513" w="335">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86"/>
            <p:cNvSpPr/>
            <p:nvPr/>
          </p:nvSpPr>
          <p:spPr>
            <a:xfrm>
              <a:off x="6866662" y="2092408"/>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86"/>
            <p:cNvSpPr/>
            <p:nvPr/>
          </p:nvSpPr>
          <p:spPr>
            <a:xfrm>
              <a:off x="6815372" y="2143032"/>
              <a:ext cx="45302" cy="15777"/>
            </a:xfrm>
            <a:custGeom>
              <a:rect b="b" l="l" r="r" t="t"/>
              <a:pathLst>
                <a:path extrusionOk="0" h="498" w="143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86"/>
            <p:cNvSpPr/>
            <p:nvPr/>
          </p:nvSpPr>
          <p:spPr>
            <a:xfrm>
              <a:off x="6697681" y="1968317"/>
              <a:ext cx="280305" cy="358713"/>
            </a:xfrm>
            <a:custGeom>
              <a:rect b="b" l="l" r="r" t="t"/>
              <a:pathLst>
                <a:path extrusionOk="0" h="11323" w="8848">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86"/>
            <p:cNvSpPr/>
            <p:nvPr/>
          </p:nvSpPr>
          <p:spPr>
            <a:xfrm>
              <a:off x="6888933" y="2249319"/>
              <a:ext cx="10201" cy="78091"/>
            </a:xfrm>
            <a:custGeom>
              <a:rect b="b" l="l" r="r" t="t"/>
              <a:pathLst>
                <a:path extrusionOk="0" h="2465" w="322">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86"/>
            <p:cNvSpPr/>
            <p:nvPr/>
          </p:nvSpPr>
          <p:spPr>
            <a:xfrm>
              <a:off x="6793133" y="2075364"/>
              <a:ext cx="22651" cy="13306"/>
            </a:xfrm>
            <a:custGeom>
              <a:rect b="b" l="l" r="r" t="t"/>
              <a:pathLst>
                <a:path extrusionOk="0" h="420" w="715">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86"/>
            <p:cNvSpPr/>
            <p:nvPr/>
          </p:nvSpPr>
          <p:spPr>
            <a:xfrm>
              <a:off x="6859502" y="2075649"/>
              <a:ext cx="23792" cy="13401"/>
            </a:xfrm>
            <a:custGeom>
              <a:rect b="b" l="l" r="r" t="t"/>
              <a:pathLst>
                <a:path extrusionOk="0" h="423" w="751">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46" name="Google Shape;13646;p86"/>
          <p:cNvGrpSpPr/>
          <p:nvPr/>
        </p:nvGrpSpPr>
        <p:grpSpPr>
          <a:xfrm>
            <a:off x="6248839" y="1967937"/>
            <a:ext cx="280273" cy="358744"/>
            <a:chOff x="6248839" y="1967937"/>
            <a:chExt cx="280273" cy="358744"/>
          </a:xfrm>
        </p:grpSpPr>
        <p:sp>
          <p:nvSpPr>
            <p:cNvPr id="13647" name="Google Shape;13647;p86"/>
            <p:cNvSpPr/>
            <p:nvPr/>
          </p:nvSpPr>
          <p:spPr>
            <a:xfrm>
              <a:off x="6383859" y="2316449"/>
              <a:ext cx="10613" cy="10233"/>
            </a:xfrm>
            <a:custGeom>
              <a:rect b="b" l="l" r="r" t="t"/>
              <a:pathLst>
                <a:path extrusionOk="0" h="323" w="335">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86"/>
            <p:cNvSpPr/>
            <p:nvPr/>
          </p:nvSpPr>
          <p:spPr>
            <a:xfrm>
              <a:off x="6248839" y="1967937"/>
              <a:ext cx="280273" cy="358364"/>
            </a:xfrm>
            <a:custGeom>
              <a:rect b="b" l="l" r="r" t="t"/>
              <a:pathLst>
                <a:path extrusionOk="0" h="11312" w="8847">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86"/>
            <p:cNvSpPr/>
            <p:nvPr/>
          </p:nvSpPr>
          <p:spPr>
            <a:xfrm>
              <a:off x="6445730" y="2238009"/>
              <a:ext cx="10201" cy="88672"/>
            </a:xfrm>
            <a:custGeom>
              <a:rect b="b" l="l" r="r" t="t"/>
              <a:pathLst>
                <a:path extrusionOk="0" h="2799" w="322">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86"/>
            <p:cNvSpPr/>
            <p:nvPr/>
          </p:nvSpPr>
          <p:spPr>
            <a:xfrm>
              <a:off x="6383859" y="2249319"/>
              <a:ext cx="10613" cy="10581"/>
            </a:xfrm>
            <a:custGeom>
              <a:rect b="b" l="l" r="r" t="t"/>
              <a:pathLst>
                <a:path extrusionOk="0" h="334" w="335">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86"/>
            <p:cNvSpPr/>
            <p:nvPr/>
          </p:nvSpPr>
          <p:spPr>
            <a:xfrm>
              <a:off x="6383859" y="2282868"/>
              <a:ext cx="10613" cy="10613"/>
            </a:xfrm>
            <a:custGeom>
              <a:rect b="b" l="l" r="r" t="t"/>
              <a:pathLst>
                <a:path extrusionOk="0" h="335" w="335">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86"/>
            <p:cNvSpPr/>
            <p:nvPr/>
          </p:nvSpPr>
          <p:spPr>
            <a:xfrm>
              <a:off x="6378220" y="2154247"/>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3" name="Google Shape;13653;p86"/>
          <p:cNvGrpSpPr/>
          <p:nvPr/>
        </p:nvGrpSpPr>
        <p:grpSpPr>
          <a:xfrm>
            <a:off x="5801485" y="1969046"/>
            <a:ext cx="279164" cy="357794"/>
            <a:chOff x="5801485" y="1969046"/>
            <a:chExt cx="279164" cy="357794"/>
          </a:xfrm>
        </p:grpSpPr>
        <p:sp>
          <p:nvSpPr>
            <p:cNvPr id="13654" name="Google Shape;13654;p86"/>
            <p:cNvSpPr/>
            <p:nvPr/>
          </p:nvSpPr>
          <p:spPr>
            <a:xfrm>
              <a:off x="5901436" y="2092408"/>
              <a:ext cx="10613" cy="16252"/>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86"/>
            <p:cNvSpPr/>
            <p:nvPr/>
          </p:nvSpPr>
          <p:spPr>
            <a:xfrm>
              <a:off x="5968597" y="2092408"/>
              <a:ext cx="10581" cy="16252"/>
            </a:xfrm>
            <a:custGeom>
              <a:rect b="b" l="l" r="r" t="t"/>
              <a:pathLst>
                <a:path extrusionOk="0" h="513" w="334">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86"/>
            <p:cNvSpPr/>
            <p:nvPr/>
          </p:nvSpPr>
          <p:spPr>
            <a:xfrm>
              <a:off x="5801485" y="1969046"/>
              <a:ext cx="279164" cy="357636"/>
            </a:xfrm>
            <a:custGeom>
              <a:rect b="b" l="l" r="r" t="t"/>
              <a:pathLst>
                <a:path extrusionOk="0" h="11289" w="8812">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86"/>
            <p:cNvSpPr/>
            <p:nvPr/>
          </p:nvSpPr>
          <p:spPr>
            <a:xfrm>
              <a:off x="5895797" y="2075427"/>
              <a:ext cx="21891" cy="10581"/>
            </a:xfrm>
            <a:custGeom>
              <a:rect b="b" l="l" r="r" t="t"/>
              <a:pathLst>
                <a:path extrusionOk="0" h="334" w="691">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86"/>
            <p:cNvSpPr/>
            <p:nvPr/>
          </p:nvSpPr>
          <p:spPr>
            <a:xfrm>
              <a:off x="5962927" y="2075427"/>
              <a:ext cx="21542" cy="10581"/>
            </a:xfrm>
            <a:custGeom>
              <a:rect b="b" l="l" r="r" t="t"/>
              <a:pathLst>
                <a:path extrusionOk="0" h="334" w="68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86"/>
            <p:cNvSpPr/>
            <p:nvPr/>
          </p:nvSpPr>
          <p:spPr>
            <a:xfrm>
              <a:off x="5845615" y="2282868"/>
              <a:ext cx="10233" cy="43813"/>
            </a:xfrm>
            <a:custGeom>
              <a:rect b="b" l="l" r="r" t="t"/>
              <a:pathLst>
                <a:path extrusionOk="0" h="1383" w="323">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86"/>
            <p:cNvSpPr/>
            <p:nvPr/>
          </p:nvSpPr>
          <p:spPr>
            <a:xfrm>
              <a:off x="6024798" y="2282868"/>
              <a:ext cx="10201" cy="43813"/>
            </a:xfrm>
            <a:custGeom>
              <a:rect b="b" l="l" r="r" t="t"/>
              <a:pathLst>
                <a:path extrusionOk="0" h="1383" w="322">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86"/>
            <p:cNvSpPr/>
            <p:nvPr/>
          </p:nvSpPr>
          <p:spPr>
            <a:xfrm>
              <a:off x="5868267" y="2260248"/>
              <a:ext cx="144112" cy="66591"/>
            </a:xfrm>
            <a:custGeom>
              <a:rect b="b" l="l" r="r" t="t"/>
              <a:pathLst>
                <a:path extrusionOk="0" h="2102" w="4549">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86"/>
            <p:cNvSpPr/>
            <p:nvPr/>
          </p:nvSpPr>
          <p:spPr>
            <a:xfrm>
              <a:off x="5890126" y="2013556"/>
              <a:ext cx="10581" cy="10613"/>
            </a:xfrm>
            <a:custGeom>
              <a:rect b="b" l="l" r="r" t="t"/>
              <a:pathLst>
                <a:path extrusionOk="0" h="335" w="334">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86"/>
            <p:cNvSpPr/>
            <p:nvPr/>
          </p:nvSpPr>
          <p:spPr>
            <a:xfrm>
              <a:off x="5979907" y="2013556"/>
              <a:ext cx="10201" cy="10613"/>
            </a:xfrm>
            <a:custGeom>
              <a:rect b="b" l="l" r="r" t="t"/>
              <a:pathLst>
                <a:path extrusionOk="0" h="335" w="322">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86"/>
            <p:cNvSpPr/>
            <p:nvPr/>
          </p:nvSpPr>
          <p:spPr>
            <a:xfrm>
              <a:off x="5861455" y="2002247"/>
              <a:ext cx="127892" cy="155454"/>
            </a:xfrm>
            <a:custGeom>
              <a:rect b="b" l="l" r="r" t="t"/>
              <a:pathLst>
                <a:path extrusionOk="0" h="4907" w="4037">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86"/>
            <p:cNvSpPr/>
            <p:nvPr/>
          </p:nvSpPr>
          <p:spPr>
            <a:xfrm>
              <a:off x="5890886" y="2060633"/>
              <a:ext cx="128652" cy="127227"/>
            </a:xfrm>
            <a:custGeom>
              <a:rect b="b" l="l" r="r" t="t"/>
              <a:pathLst>
                <a:path extrusionOk="0" h="4016" w="4061">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86"/>
            <p:cNvSpPr/>
            <p:nvPr/>
          </p:nvSpPr>
          <p:spPr>
            <a:xfrm>
              <a:off x="5910116" y="2122947"/>
              <a:ext cx="61142" cy="33232"/>
            </a:xfrm>
            <a:custGeom>
              <a:rect b="b" l="l" r="r" t="t"/>
              <a:pathLst>
                <a:path extrusionOk="0" h="1049" w="193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7" name="Google Shape;13667;p86"/>
          <p:cNvGrpSpPr/>
          <p:nvPr/>
        </p:nvGrpSpPr>
        <p:grpSpPr>
          <a:xfrm>
            <a:off x="5352643" y="1969046"/>
            <a:ext cx="278404" cy="358364"/>
            <a:chOff x="5352643" y="1969046"/>
            <a:chExt cx="278404" cy="358364"/>
          </a:xfrm>
        </p:grpSpPr>
        <p:sp>
          <p:nvSpPr>
            <p:cNvPr id="13668" name="Google Shape;13668;p86"/>
            <p:cNvSpPr/>
            <p:nvPr/>
          </p:nvSpPr>
          <p:spPr>
            <a:xfrm>
              <a:off x="5352643" y="1969046"/>
              <a:ext cx="278404" cy="358364"/>
            </a:xfrm>
            <a:custGeom>
              <a:rect b="b" l="l" r="r" t="t"/>
              <a:pathLst>
                <a:path extrusionOk="0" h="11312" w="8788">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9" name="Google Shape;13669;p86"/>
            <p:cNvSpPr/>
            <p:nvPr/>
          </p:nvSpPr>
          <p:spPr>
            <a:xfrm>
              <a:off x="5452593" y="2092408"/>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0" name="Google Shape;13670;p86"/>
            <p:cNvSpPr/>
            <p:nvPr/>
          </p:nvSpPr>
          <p:spPr>
            <a:xfrm>
              <a:off x="5519723" y="2092408"/>
              <a:ext cx="10233" cy="16252"/>
            </a:xfrm>
            <a:custGeom>
              <a:rect b="b" l="l" r="r" t="t"/>
              <a:pathLst>
                <a:path extrusionOk="0" h="513" w="323">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86"/>
            <p:cNvSpPr/>
            <p:nvPr/>
          </p:nvSpPr>
          <p:spPr>
            <a:xfrm>
              <a:off x="5474833" y="2137298"/>
              <a:ext cx="32852" cy="10201"/>
            </a:xfrm>
            <a:custGeom>
              <a:rect b="b" l="l" r="r" t="t"/>
              <a:pathLst>
                <a:path extrusionOk="0" h="322" w="1037">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2" name="Google Shape;13672;p86"/>
          <p:cNvGrpSpPr/>
          <p:nvPr/>
        </p:nvGrpSpPr>
        <p:grpSpPr>
          <a:xfrm>
            <a:off x="4897750" y="1968317"/>
            <a:ext cx="279132" cy="358364"/>
            <a:chOff x="4897750" y="1968317"/>
            <a:chExt cx="279132" cy="358364"/>
          </a:xfrm>
        </p:grpSpPr>
        <p:sp>
          <p:nvSpPr>
            <p:cNvPr id="13673" name="Google Shape;13673;p86"/>
            <p:cNvSpPr/>
            <p:nvPr/>
          </p:nvSpPr>
          <p:spPr>
            <a:xfrm>
              <a:off x="4997700" y="2075427"/>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86"/>
            <p:cNvSpPr/>
            <p:nvPr/>
          </p:nvSpPr>
          <p:spPr>
            <a:xfrm>
              <a:off x="5064830" y="2075427"/>
              <a:ext cx="10233" cy="16252"/>
            </a:xfrm>
            <a:custGeom>
              <a:rect b="b" l="l" r="r" t="t"/>
              <a:pathLst>
                <a:path extrusionOk="0" h="513" w="323">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86"/>
            <p:cNvSpPr/>
            <p:nvPr/>
          </p:nvSpPr>
          <p:spPr>
            <a:xfrm>
              <a:off x="5013920" y="2115122"/>
              <a:ext cx="45302" cy="16157"/>
            </a:xfrm>
            <a:custGeom>
              <a:rect b="b" l="l" r="r" t="t"/>
              <a:pathLst>
                <a:path extrusionOk="0" h="510" w="143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86"/>
            <p:cNvSpPr/>
            <p:nvPr/>
          </p:nvSpPr>
          <p:spPr>
            <a:xfrm>
              <a:off x="4897750" y="1968317"/>
              <a:ext cx="279132" cy="358364"/>
            </a:xfrm>
            <a:custGeom>
              <a:rect b="b" l="l" r="r" t="t"/>
              <a:pathLst>
                <a:path extrusionOk="0" h="11312" w="8811">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86"/>
            <p:cNvSpPr/>
            <p:nvPr/>
          </p:nvSpPr>
          <p:spPr>
            <a:xfrm>
              <a:off x="4992030" y="2058827"/>
              <a:ext cx="21923" cy="10581"/>
            </a:xfrm>
            <a:custGeom>
              <a:rect b="b" l="l" r="r" t="t"/>
              <a:pathLst>
                <a:path extrusionOk="0" h="334" w="692">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86"/>
            <p:cNvSpPr/>
            <p:nvPr/>
          </p:nvSpPr>
          <p:spPr>
            <a:xfrm>
              <a:off x="5059191" y="2058827"/>
              <a:ext cx="21511" cy="10581"/>
            </a:xfrm>
            <a:custGeom>
              <a:rect b="b" l="l" r="r" t="t"/>
              <a:pathLst>
                <a:path extrusionOk="0" h="334" w="679">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86"/>
            <p:cNvSpPr/>
            <p:nvPr/>
          </p:nvSpPr>
          <p:spPr>
            <a:xfrm>
              <a:off x="4941500" y="2271558"/>
              <a:ext cx="10581" cy="55123"/>
            </a:xfrm>
            <a:custGeom>
              <a:rect b="b" l="l" r="r" t="t"/>
              <a:pathLst>
                <a:path extrusionOk="0" h="1740" w="334">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86"/>
            <p:cNvSpPr/>
            <p:nvPr/>
          </p:nvSpPr>
          <p:spPr>
            <a:xfrm>
              <a:off x="4963739" y="225457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86"/>
            <p:cNvSpPr/>
            <p:nvPr/>
          </p:nvSpPr>
          <p:spPr>
            <a:xfrm>
              <a:off x="5098791" y="225457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2" name="Google Shape;13682;p86"/>
            <p:cNvSpPr/>
            <p:nvPr/>
          </p:nvSpPr>
          <p:spPr>
            <a:xfrm>
              <a:off x="5098791" y="228286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3" name="Google Shape;13683;p86"/>
            <p:cNvSpPr/>
            <p:nvPr/>
          </p:nvSpPr>
          <p:spPr>
            <a:xfrm>
              <a:off x="4963739" y="228286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86"/>
            <p:cNvSpPr/>
            <p:nvPr/>
          </p:nvSpPr>
          <p:spPr>
            <a:xfrm>
              <a:off x="5098791" y="2310778"/>
              <a:ext cx="10201" cy="10233"/>
            </a:xfrm>
            <a:custGeom>
              <a:rect b="b" l="l" r="r" t="t"/>
              <a:pathLst>
                <a:path extrusionOk="0" h="323" w="322">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86"/>
            <p:cNvSpPr/>
            <p:nvPr/>
          </p:nvSpPr>
          <p:spPr>
            <a:xfrm>
              <a:off x="4963739" y="2310778"/>
              <a:ext cx="10233" cy="10233"/>
            </a:xfrm>
            <a:custGeom>
              <a:rect b="b" l="l" r="r" t="t"/>
              <a:pathLst>
                <a:path extrusionOk="0" h="323" w="323">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86" name="Google Shape;13686;p86"/>
          <p:cNvSpPr/>
          <p:nvPr/>
        </p:nvSpPr>
        <p:spPr>
          <a:xfrm>
            <a:off x="872362" y="1513044"/>
            <a:ext cx="325164" cy="347783"/>
          </a:xfrm>
          <a:custGeom>
            <a:rect b="b" l="l" r="r" t="t"/>
            <a:pathLst>
              <a:path extrusionOk="0" h="10978" w="10264">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87" name="Google Shape;13687;p86"/>
          <p:cNvGrpSpPr/>
          <p:nvPr/>
        </p:nvGrpSpPr>
        <p:grpSpPr>
          <a:xfrm>
            <a:off x="1767449" y="1513044"/>
            <a:ext cx="324403" cy="347783"/>
            <a:chOff x="1767449" y="1513044"/>
            <a:chExt cx="324403" cy="347783"/>
          </a:xfrm>
        </p:grpSpPr>
        <p:sp>
          <p:nvSpPr>
            <p:cNvPr id="13688" name="Google Shape;13688;p86"/>
            <p:cNvSpPr/>
            <p:nvPr/>
          </p:nvSpPr>
          <p:spPr>
            <a:xfrm>
              <a:off x="1850039" y="1513044"/>
              <a:ext cx="159604" cy="347783"/>
            </a:xfrm>
            <a:custGeom>
              <a:rect b="b" l="l" r="r" t="t"/>
              <a:pathLst>
                <a:path extrusionOk="0" h="10978" w="5038">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86"/>
            <p:cNvSpPr/>
            <p:nvPr/>
          </p:nvSpPr>
          <p:spPr>
            <a:xfrm>
              <a:off x="1887009" y="1702332"/>
              <a:ext cx="53222" cy="48375"/>
            </a:xfrm>
            <a:custGeom>
              <a:rect b="b" l="l" r="r" t="t"/>
              <a:pathLst>
                <a:path extrusionOk="0" h="1527" w="168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86"/>
            <p:cNvSpPr/>
            <p:nvPr/>
          </p:nvSpPr>
          <p:spPr>
            <a:xfrm>
              <a:off x="1943970" y="1686745"/>
              <a:ext cx="28702" cy="63962"/>
            </a:xfrm>
            <a:custGeom>
              <a:rect b="b" l="l" r="r" t="t"/>
              <a:pathLst>
                <a:path extrusionOk="0" h="2019" w="906">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86"/>
            <p:cNvSpPr/>
            <p:nvPr/>
          </p:nvSpPr>
          <p:spPr>
            <a:xfrm>
              <a:off x="2029221" y="1707306"/>
              <a:ext cx="62631" cy="10201"/>
            </a:xfrm>
            <a:custGeom>
              <a:rect b="b" l="l" r="r" t="t"/>
              <a:pathLst>
                <a:path extrusionOk="0" h="322" w="1977">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86"/>
            <p:cNvSpPr/>
            <p:nvPr/>
          </p:nvSpPr>
          <p:spPr>
            <a:xfrm>
              <a:off x="2029221" y="1758311"/>
              <a:ext cx="47552" cy="46696"/>
            </a:xfrm>
            <a:custGeom>
              <a:rect b="b" l="l" r="r" t="t"/>
              <a:pathLst>
                <a:path extrusionOk="0" h="1474" w="1501">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86"/>
            <p:cNvSpPr/>
            <p:nvPr/>
          </p:nvSpPr>
          <p:spPr>
            <a:xfrm>
              <a:off x="2029221" y="1615339"/>
              <a:ext cx="47552" cy="46728"/>
            </a:xfrm>
            <a:custGeom>
              <a:rect b="b" l="l" r="r" t="t"/>
              <a:pathLst>
                <a:path extrusionOk="0" h="1475" w="1501">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86"/>
            <p:cNvSpPr/>
            <p:nvPr/>
          </p:nvSpPr>
          <p:spPr>
            <a:xfrm>
              <a:off x="1767449" y="1703504"/>
              <a:ext cx="63012" cy="10233"/>
            </a:xfrm>
            <a:custGeom>
              <a:rect b="b" l="l" r="r" t="t"/>
              <a:pathLst>
                <a:path extrusionOk="0" h="323" w="1989">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86"/>
            <p:cNvSpPr/>
            <p:nvPr/>
          </p:nvSpPr>
          <p:spPr>
            <a:xfrm>
              <a:off x="1783289" y="1615719"/>
              <a:ext cx="47552" cy="46728"/>
            </a:xfrm>
            <a:custGeom>
              <a:rect b="b" l="l" r="r" t="t"/>
              <a:pathLst>
                <a:path extrusionOk="0" h="1475" w="1501">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86"/>
            <p:cNvSpPr/>
            <p:nvPr/>
          </p:nvSpPr>
          <p:spPr>
            <a:xfrm>
              <a:off x="1783289" y="1758311"/>
              <a:ext cx="47552" cy="46696"/>
            </a:xfrm>
            <a:custGeom>
              <a:rect b="b" l="l" r="r" t="t"/>
              <a:pathLst>
                <a:path extrusionOk="0" h="1474" w="1501">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7" name="Google Shape;13697;p86"/>
          <p:cNvGrpSpPr/>
          <p:nvPr/>
        </p:nvGrpSpPr>
        <p:grpSpPr>
          <a:xfrm>
            <a:off x="4007193" y="1512727"/>
            <a:ext cx="320633" cy="348100"/>
            <a:chOff x="4007193" y="1512727"/>
            <a:chExt cx="320633" cy="348100"/>
          </a:xfrm>
        </p:grpSpPr>
        <p:sp>
          <p:nvSpPr>
            <p:cNvPr id="13698" name="Google Shape;13698;p86"/>
            <p:cNvSpPr/>
            <p:nvPr/>
          </p:nvSpPr>
          <p:spPr>
            <a:xfrm>
              <a:off x="4177695" y="1512727"/>
              <a:ext cx="143732" cy="153109"/>
            </a:xfrm>
            <a:custGeom>
              <a:rect b="b" l="l" r="r" t="t"/>
              <a:pathLst>
                <a:path extrusionOk="0" h="4833" w="4537">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86"/>
            <p:cNvSpPr/>
            <p:nvPr/>
          </p:nvSpPr>
          <p:spPr>
            <a:xfrm>
              <a:off x="4214666" y="1543583"/>
              <a:ext cx="77711" cy="77363"/>
            </a:xfrm>
            <a:custGeom>
              <a:rect b="b" l="l" r="r" t="t"/>
              <a:pathLst>
                <a:path extrusionOk="0" h="2442" w="2453">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86"/>
            <p:cNvSpPr/>
            <p:nvPr/>
          </p:nvSpPr>
          <p:spPr>
            <a:xfrm>
              <a:off x="4007193" y="1541334"/>
              <a:ext cx="320633" cy="319493"/>
            </a:xfrm>
            <a:custGeom>
              <a:rect b="b" l="l" r="r" t="t"/>
              <a:pathLst>
                <a:path extrusionOk="0" h="10085" w="10121">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86"/>
            <p:cNvSpPr/>
            <p:nvPr/>
          </p:nvSpPr>
          <p:spPr>
            <a:xfrm>
              <a:off x="4064914" y="1665805"/>
              <a:ext cx="101123" cy="40012"/>
            </a:xfrm>
            <a:custGeom>
              <a:rect b="b" l="l" r="r" t="t"/>
              <a:pathLst>
                <a:path extrusionOk="0" h="1263" w="3192">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86"/>
            <p:cNvSpPr/>
            <p:nvPr/>
          </p:nvSpPr>
          <p:spPr>
            <a:xfrm>
              <a:off x="4162235" y="1749155"/>
              <a:ext cx="101851" cy="60382"/>
            </a:xfrm>
            <a:custGeom>
              <a:rect b="b" l="l" r="r" t="t"/>
              <a:pathLst>
                <a:path extrusionOk="0" h="1906" w="3215">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3" name="Google Shape;13703;p86"/>
          <p:cNvGrpSpPr/>
          <p:nvPr/>
        </p:nvGrpSpPr>
        <p:grpSpPr>
          <a:xfrm>
            <a:off x="3530425" y="1508747"/>
            <a:ext cx="368175" cy="344594"/>
            <a:chOff x="3530425" y="1508747"/>
            <a:chExt cx="368175" cy="344594"/>
          </a:xfrm>
        </p:grpSpPr>
        <p:sp>
          <p:nvSpPr>
            <p:cNvPr id="13704" name="Google Shape;13704;p86"/>
            <p:cNvSpPr/>
            <p:nvPr/>
          </p:nvSpPr>
          <p:spPr>
            <a:xfrm>
              <a:off x="3530425" y="1508747"/>
              <a:ext cx="316765" cy="344594"/>
            </a:xfrm>
            <a:custGeom>
              <a:rect b="b" l="l" r="r" t="t"/>
              <a:pathLst>
                <a:path extrusionOk="0" h="8538" w="7848">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86"/>
            <p:cNvSpPr/>
            <p:nvPr/>
          </p:nvSpPr>
          <p:spPr>
            <a:xfrm>
              <a:off x="3870185" y="1675515"/>
              <a:ext cx="28415" cy="11099"/>
            </a:xfrm>
            <a:custGeom>
              <a:rect b="b" l="l" r="r" t="t"/>
              <a:pathLst>
                <a:path extrusionOk="0" h="275" w="704">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86"/>
            <p:cNvSpPr/>
            <p:nvPr/>
          </p:nvSpPr>
          <p:spPr>
            <a:xfrm>
              <a:off x="3846170" y="1610293"/>
              <a:ext cx="25993" cy="22965"/>
            </a:xfrm>
            <a:custGeom>
              <a:rect b="b" l="l" r="r" t="t"/>
              <a:pathLst>
                <a:path extrusionOk="0" h="569" w="644">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86"/>
            <p:cNvSpPr/>
            <p:nvPr/>
          </p:nvSpPr>
          <p:spPr>
            <a:xfrm>
              <a:off x="3847623" y="1728508"/>
              <a:ext cx="24540" cy="23086"/>
            </a:xfrm>
            <a:custGeom>
              <a:rect b="b" l="l" r="r" t="t"/>
              <a:pathLst>
                <a:path extrusionOk="0" h="572" w="608">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8" name="Google Shape;13708;p86"/>
          <p:cNvGrpSpPr/>
          <p:nvPr/>
        </p:nvGrpSpPr>
        <p:grpSpPr>
          <a:xfrm>
            <a:off x="3127598" y="1513234"/>
            <a:ext cx="289714" cy="347593"/>
            <a:chOff x="3127598" y="1513234"/>
            <a:chExt cx="289714" cy="347593"/>
          </a:xfrm>
        </p:grpSpPr>
        <p:sp>
          <p:nvSpPr>
            <p:cNvPr id="13709" name="Google Shape;13709;p86"/>
            <p:cNvSpPr/>
            <p:nvPr/>
          </p:nvSpPr>
          <p:spPr>
            <a:xfrm>
              <a:off x="3127598" y="1513234"/>
              <a:ext cx="289714" cy="347593"/>
            </a:xfrm>
            <a:custGeom>
              <a:rect b="b" l="l" r="r" t="t"/>
              <a:pathLst>
                <a:path extrusionOk="0" h="10972" w="9145">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86"/>
            <p:cNvSpPr/>
            <p:nvPr/>
          </p:nvSpPr>
          <p:spPr>
            <a:xfrm>
              <a:off x="3254698" y="1788375"/>
              <a:ext cx="121493" cy="10233"/>
            </a:xfrm>
            <a:custGeom>
              <a:rect b="b" l="l" r="r" t="t"/>
              <a:pathLst>
                <a:path extrusionOk="0" h="323" w="3835">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86"/>
            <p:cNvSpPr/>
            <p:nvPr/>
          </p:nvSpPr>
          <p:spPr>
            <a:xfrm>
              <a:off x="3185668" y="1638275"/>
              <a:ext cx="172783" cy="29051"/>
            </a:xfrm>
            <a:custGeom>
              <a:rect b="b" l="l" r="r" t="t"/>
              <a:pathLst>
                <a:path extrusionOk="0" h="917" w="5454">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86"/>
            <p:cNvSpPr/>
            <p:nvPr/>
          </p:nvSpPr>
          <p:spPr>
            <a:xfrm>
              <a:off x="3186428" y="1681645"/>
              <a:ext cx="172022" cy="10581"/>
            </a:xfrm>
            <a:custGeom>
              <a:rect b="b" l="l" r="r" t="t"/>
              <a:pathLst>
                <a:path extrusionOk="0" h="334" w="543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86"/>
            <p:cNvSpPr/>
            <p:nvPr/>
          </p:nvSpPr>
          <p:spPr>
            <a:xfrm>
              <a:off x="3186428" y="1707306"/>
              <a:ext cx="172022" cy="10201"/>
            </a:xfrm>
            <a:custGeom>
              <a:rect b="b" l="l" r="r" t="t"/>
              <a:pathLst>
                <a:path extrusionOk="0" h="322" w="543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4" name="Google Shape;13714;p86"/>
          <p:cNvGrpSpPr/>
          <p:nvPr/>
        </p:nvGrpSpPr>
        <p:grpSpPr>
          <a:xfrm>
            <a:off x="2662884" y="1513044"/>
            <a:ext cx="322914" cy="348543"/>
            <a:chOff x="2662884" y="1513044"/>
            <a:chExt cx="322914" cy="348543"/>
          </a:xfrm>
        </p:grpSpPr>
        <p:sp>
          <p:nvSpPr>
            <p:cNvPr id="13715" name="Google Shape;13715;p86"/>
            <p:cNvSpPr/>
            <p:nvPr/>
          </p:nvSpPr>
          <p:spPr>
            <a:xfrm>
              <a:off x="2662884" y="1513044"/>
              <a:ext cx="260663" cy="348543"/>
            </a:xfrm>
            <a:custGeom>
              <a:rect b="b" l="l" r="r" t="t"/>
              <a:pathLst>
                <a:path extrusionOk="0" h="11002" w="8228">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86"/>
            <p:cNvSpPr/>
            <p:nvPr/>
          </p:nvSpPr>
          <p:spPr>
            <a:xfrm>
              <a:off x="2663264" y="1513044"/>
              <a:ext cx="165243" cy="282554"/>
            </a:xfrm>
            <a:custGeom>
              <a:rect b="b" l="l" r="r" t="t"/>
              <a:pathLst>
                <a:path extrusionOk="0" h="8919" w="5216">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86"/>
            <p:cNvSpPr/>
            <p:nvPr/>
          </p:nvSpPr>
          <p:spPr>
            <a:xfrm>
              <a:off x="2717596" y="1747634"/>
              <a:ext cx="152412" cy="10613"/>
            </a:xfrm>
            <a:custGeom>
              <a:rect b="b" l="l" r="r" t="t"/>
              <a:pathLst>
                <a:path extrusionOk="0" h="335" w="4811">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8" name="Google Shape;13718;p86"/>
            <p:cNvSpPr/>
            <p:nvPr/>
          </p:nvSpPr>
          <p:spPr>
            <a:xfrm>
              <a:off x="2788876" y="1809886"/>
              <a:ext cx="81132" cy="10581"/>
            </a:xfrm>
            <a:custGeom>
              <a:rect b="b" l="l" r="r" t="t"/>
              <a:pathLst>
                <a:path extrusionOk="0" h="334" w="2561">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86"/>
            <p:cNvSpPr/>
            <p:nvPr/>
          </p:nvSpPr>
          <p:spPr>
            <a:xfrm>
              <a:off x="2717596" y="1722385"/>
              <a:ext cx="152412" cy="10201"/>
            </a:xfrm>
            <a:custGeom>
              <a:rect b="b" l="l" r="r" t="t"/>
              <a:pathLst>
                <a:path extrusionOk="0" h="322" w="4811">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86"/>
            <p:cNvSpPr/>
            <p:nvPr/>
          </p:nvSpPr>
          <p:spPr>
            <a:xfrm>
              <a:off x="2717596" y="1696344"/>
              <a:ext cx="152412" cy="10613"/>
            </a:xfrm>
            <a:custGeom>
              <a:rect b="b" l="l" r="r" t="t"/>
              <a:pathLst>
                <a:path extrusionOk="0" h="335" w="4811">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86"/>
            <p:cNvSpPr/>
            <p:nvPr/>
          </p:nvSpPr>
          <p:spPr>
            <a:xfrm>
              <a:off x="2717596" y="1670335"/>
              <a:ext cx="152412" cy="10581"/>
            </a:xfrm>
            <a:custGeom>
              <a:rect b="b" l="l" r="r" t="t"/>
              <a:pathLst>
                <a:path extrusionOk="0" h="334" w="4811">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86"/>
            <p:cNvSpPr/>
            <p:nvPr/>
          </p:nvSpPr>
          <p:spPr>
            <a:xfrm>
              <a:off x="2778326" y="1594145"/>
              <a:ext cx="31332" cy="61111"/>
            </a:xfrm>
            <a:custGeom>
              <a:rect b="b" l="l" r="r" t="t"/>
              <a:pathLst>
                <a:path extrusionOk="0" h="1929" w="989">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86"/>
            <p:cNvSpPr/>
            <p:nvPr/>
          </p:nvSpPr>
          <p:spPr>
            <a:xfrm>
              <a:off x="2782476" y="1575263"/>
              <a:ext cx="16220" cy="15872"/>
            </a:xfrm>
            <a:custGeom>
              <a:rect b="b" l="l" r="r" t="t"/>
              <a:pathLst>
                <a:path extrusionOk="0" h="501" w="512">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86"/>
            <p:cNvSpPr/>
            <p:nvPr/>
          </p:nvSpPr>
          <p:spPr>
            <a:xfrm>
              <a:off x="2943537" y="1513044"/>
              <a:ext cx="42261" cy="347783"/>
            </a:xfrm>
            <a:custGeom>
              <a:rect b="b" l="l" r="r" t="t"/>
              <a:pathLst>
                <a:path extrusionOk="0" h="10978" w="1334">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5" name="Google Shape;13725;p86"/>
          <p:cNvGrpSpPr/>
          <p:nvPr/>
        </p:nvGrpSpPr>
        <p:grpSpPr>
          <a:xfrm>
            <a:off x="2232511" y="1512759"/>
            <a:ext cx="299534" cy="348068"/>
            <a:chOff x="2232511" y="1512759"/>
            <a:chExt cx="299534" cy="348068"/>
          </a:xfrm>
        </p:grpSpPr>
        <p:sp>
          <p:nvSpPr>
            <p:cNvPr id="13726" name="Google Shape;13726;p86"/>
            <p:cNvSpPr/>
            <p:nvPr/>
          </p:nvSpPr>
          <p:spPr>
            <a:xfrm>
              <a:off x="2278162" y="1715226"/>
              <a:ext cx="95452" cy="10581"/>
            </a:xfrm>
            <a:custGeom>
              <a:rect b="b" l="l" r="r" t="t"/>
              <a:pathLst>
                <a:path extrusionOk="0" h="334" w="3013">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86"/>
            <p:cNvSpPr/>
            <p:nvPr/>
          </p:nvSpPr>
          <p:spPr>
            <a:xfrm>
              <a:off x="2278162" y="1734455"/>
              <a:ext cx="95452" cy="10581"/>
            </a:xfrm>
            <a:custGeom>
              <a:rect b="b" l="l" r="r" t="t"/>
              <a:pathLst>
                <a:path extrusionOk="0" h="334" w="3013">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86"/>
            <p:cNvSpPr/>
            <p:nvPr/>
          </p:nvSpPr>
          <p:spPr>
            <a:xfrm>
              <a:off x="2278162" y="1754446"/>
              <a:ext cx="95452" cy="10201"/>
            </a:xfrm>
            <a:custGeom>
              <a:rect b="b" l="l" r="r" t="t"/>
              <a:pathLst>
                <a:path extrusionOk="0" h="322" w="3013">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86"/>
            <p:cNvSpPr/>
            <p:nvPr/>
          </p:nvSpPr>
          <p:spPr>
            <a:xfrm>
              <a:off x="2278162" y="1773675"/>
              <a:ext cx="95452" cy="10581"/>
            </a:xfrm>
            <a:custGeom>
              <a:rect b="b" l="l" r="r" t="t"/>
              <a:pathLst>
                <a:path extrusionOk="0" h="334" w="3013">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86"/>
            <p:cNvSpPr/>
            <p:nvPr/>
          </p:nvSpPr>
          <p:spPr>
            <a:xfrm>
              <a:off x="2232511" y="1512759"/>
              <a:ext cx="299534" cy="348068"/>
            </a:xfrm>
            <a:custGeom>
              <a:rect b="b" l="l" r="r" t="t"/>
              <a:pathLst>
                <a:path extrusionOk="0" h="10987" w="9455">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86"/>
            <p:cNvSpPr/>
            <p:nvPr/>
          </p:nvSpPr>
          <p:spPr>
            <a:xfrm>
              <a:off x="2422623"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86"/>
            <p:cNvSpPr/>
            <p:nvPr/>
          </p:nvSpPr>
          <p:spPr>
            <a:xfrm>
              <a:off x="2442613" y="1574883"/>
              <a:ext cx="10581" cy="11373"/>
            </a:xfrm>
            <a:custGeom>
              <a:rect b="b" l="l" r="r" t="t"/>
              <a:pathLst>
                <a:path extrusionOk="0" h="359" w="334">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86"/>
            <p:cNvSpPr/>
            <p:nvPr/>
          </p:nvSpPr>
          <p:spPr>
            <a:xfrm>
              <a:off x="2462983" y="1574883"/>
              <a:ext cx="10581" cy="11373"/>
            </a:xfrm>
            <a:custGeom>
              <a:rect b="b" l="l" r="r" t="t"/>
              <a:pathLst>
                <a:path extrusionOk="0" h="359" w="334">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86"/>
            <p:cNvSpPr/>
            <p:nvPr/>
          </p:nvSpPr>
          <p:spPr>
            <a:xfrm>
              <a:off x="2482974"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86"/>
            <p:cNvSpPr/>
            <p:nvPr/>
          </p:nvSpPr>
          <p:spPr>
            <a:xfrm>
              <a:off x="2312852" y="1654495"/>
              <a:ext cx="26073" cy="49041"/>
            </a:xfrm>
            <a:custGeom>
              <a:rect b="b" l="l" r="r" t="t"/>
              <a:pathLst>
                <a:path extrusionOk="0" h="1548" w="823">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86"/>
            <p:cNvSpPr/>
            <p:nvPr/>
          </p:nvSpPr>
          <p:spPr>
            <a:xfrm>
              <a:off x="2316242" y="1637135"/>
              <a:ext cx="14383" cy="13971"/>
            </a:xfrm>
            <a:custGeom>
              <a:rect b="b" l="l" r="r" t="t"/>
              <a:pathLst>
                <a:path extrusionOk="0" h="441" w="454">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7" name="Google Shape;13737;p86"/>
          <p:cNvGrpSpPr/>
          <p:nvPr/>
        </p:nvGrpSpPr>
        <p:grpSpPr>
          <a:xfrm>
            <a:off x="1331406" y="1513361"/>
            <a:ext cx="301784" cy="348607"/>
            <a:chOff x="1331406" y="1513361"/>
            <a:chExt cx="301784" cy="348607"/>
          </a:xfrm>
        </p:grpSpPr>
        <p:sp>
          <p:nvSpPr>
            <p:cNvPr id="13738" name="Google Shape;13738;p86"/>
            <p:cNvSpPr/>
            <p:nvPr/>
          </p:nvSpPr>
          <p:spPr>
            <a:xfrm>
              <a:off x="1473237" y="1513361"/>
              <a:ext cx="159952" cy="169076"/>
            </a:xfrm>
            <a:custGeom>
              <a:rect b="b" l="l" r="r" t="t"/>
              <a:pathLst>
                <a:path extrusionOk="0" h="5337" w="5049">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86"/>
            <p:cNvSpPr/>
            <p:nvPr/>
          </p:nvSpPr>
          <p:spPr>
            <a:xfrm>
              <a:off x="1331406" y="1579033"/>
              <a:ext cx="152412" cy="282934"/>
            </a:xfrm>
            <a:custGeom>
              <a:rect b="b" l="l" r="r" t="t"/>
              <a:pathLst>
                <a:path extrusionOk="0" h="8931" w="4811">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86"/>
            <p:cNvSpPr/>
            <p:nvPr/>
          </p:nvSpPr>
          <p:spPr>
            <a:xfrm>
              <a:off x="1373667" y="1686935"/>
              <a:ext cx="66401" cy="10581"/>
            </a:xfrm>
            <a:custGeom>
              <a:rect b="b" l="l" r="r" t="t"/>
              <a:pathLst>
                <a:path extrusionOk="0" h="334" w="2096">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86"/>
            <p:cNvSpPr/>
            <p:nvPr/>
          </p:nvSpPr>
          <p:spPr>
            <a:xfrm>
              <a:off x="1518508" y="1536044"/>
              <a:ext cx="72452" cy="112812"/>
            </a:xfrm>
            <a:custGeom>
              <a:rect b="b" l="l" r="r" t="t"/>
              <a:pathLst>
                <a:path extrusionOk="0" h="3561" w="2287">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2" name="Google Shape;13742;p86"/>
          <p:cNvGrpSpPr/>
          <p:nvPr/>
        </p:nvGrpSpPr>
        <p:grpSpPr>
          <a:xfrm>
            <a:off x="7144274" y="1500214"/>
            <a:ext cx="282174" cy="355735"/>
            <a:chOff x="7144274" y="1500214"/>
            <a:chExt cx="282174" cy="355735"/>
          </a:xfrm>
        </p:grpSpPr>
        <p:sp>
          <p:nvSpPr>
            <p:cNvPr id="13743" name="Google Shape;13743;p86"/>
            <p:cNvSpPr/>
            <p:nvPr/>
          </p:nvSpPr>
          <p:spPr>
            <a:xfrm>
              <a:off x="7245745" y="1613375"/>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86"/>
            <p:cNvSpPr/>
            <p:nvPr/>
          </p:nvSpPr>
          <p:spPr>
            <a:xfrm>
              <a:off x="7313635" y="1613375"/>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86"/>
            <p:cNvSpPr/>
            <p:nvPr/>
          </p:nvSpPr>
          <p:spPr>
            <a:xfrm>
              <a:off x="7262345" y="1653070"/>
              <a:ext cx="45302" cy="16157"/>
            </a:xfrm>
            <a:custGeom>
              <a:rect b="b" l="l" r="r" t="t"/>
              <a:pathLst>
                <a:path extrusionOk="0" h="510" w="143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86"/>
            <p:cNvSpPr/>
            <p:nvPr/>
          </p:nvSpPr>
          <p:spPr>
            <a:xfrm>
              <a:off x="7144274" y="1500214"/>
              <a:ext cx="282174" cy="355735"/>
            </a:xfrm>
            <a:custGeom>
              <a:rect b="b" l="l" r="r" t="t"/>
              <a:pathLst>
                <a:path extrusionOk="0" h="11229" w="8907">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86"/>
            <p:cNvSpPr/>
            <p:nvPr/>
          </p:nvSpPr>
          <p:spPr>
            <a:xfrm>
              <a:off x="7239726" y="1594081"/>
              <a:ext cx="22651" cy="12165"/>
            </a:xfrm>
            <a:custGeom>
              <a:rect b="b" l="l" r="r" t="t"/>
              <a:pathLst>
                <a:path extrusionOk="0" h="384" w="715">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86"/>
            <p:cNvSpPr/>
            <p:nvPr/>
          </p:nvSpPr>
          <p:spPr>
            <a:xfrm>
              <a:off x="7307616" y="1594462"/>
              <a:ext cx="22651" cy="12514"/>
            </a:xfrm>
            <a:custGeom>
              <a:rect b="b" l="l" r="r" t="t"/>
              <a:pathLst>
                <a:path extrusionOk="0" h="395" w="715">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9" name="Google Shape;13749;p86"/>
          <p:cNvGrpSpPr/>
          <p:nvPr/>
        </p:nvGrpSpPr>
        <p:grpSpPr>
          <a:xfrm>
            <a:off x="6685262" y="1500214"/>
            <a:ext cx="289682" cy="354594"/>
            <a:chOff x="6685262" y="1500214"/>
            <a:chExt cx="289682" cy="354594"/>
          </a:xfrm>
        </p:grpSpPr>
        <p:sp>
          <p:nvSpPr>
            <p:cNvPr id="13750" name="Google Shape;13750;p86"/>
            <p:cNvSpPr/>
            <p:nvPr/>
          </p:nvSpPr>
          <p:spPr>
            <a:xfrm>
              <a:off x="6685262" y="1500214"/>
              <a:ext cx="289682" cy="354594"/>
            </a:xfrm>
            <a:custGeom>
              <a:rect b="b" l="l" r="r" t="t"/>
              <a:pathLst>
                <a:path extrusionOk="0" h="11193" w="9144">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86"/>
            <p:cNvSpPr/>
            <p:nvPr/>
          </p:nvSpPr>
          <p:spPr>
            <a:xfrm>
              <a:off x="6792372" y="1655984"/>
              <a:ext cx="76222" cy="38143"/>
            </a:xfrm>
            <a:custGeom>
              <a:rect b="b" l="l" r="r" t="t"/>
              <a:pathLst>
                <a:path extrusionOk="0" h="1204" w="2406">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86"/>
            <p:cNvSpPr/>
            <p:nvPr/>
          </p:nvSpPr>
          <p:spPr>
            <a:xfrm>
              <a:off x="6785593" y="1622815"/>
              <a:ext cx="21891" cy="10581"/>
            </a:xfrm>
            <a:custGeom>
              <a:rect b="b" l="l" r="r" t="t"/>
              <a:pathLst>
                <a:path extrusionOk="0" h="334" w="691">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86"/>
            <p:cNvSpPr/>
            <p:nvPr/>
          </p:nvSpPr>
          <p:spPr>
            <a:xfrm>
              <a:off x="6852723" y="1622815"/>
              <a:ext cx="21542" cy="10581"/>
            </a:xfrm>
            <a:custGeom>
              <a:rect b="b" l="l" r="r" t="t"/>
              <a:pathLst>
                <a:path extrusionOk="0" h="334" w="68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4" name="Google Shape;13754;p86"/>
          <p:cNvGrpSpPr/>
          <p:nvPr/>
        </p:nvGrpSpPr>
        <p:grpSpPr>
          <a:xfrm>
            <a:off x="6200938" y="1500594"/>
            <a:ext cx="322154" cy="355355"/>
            <a:chOff x="6200938" y="1500594"/>
            <a:chExt cx="322154" cy="355355"/>
          </a:xfrm>
        </p:grpSpPr>
        <p:sp>
          <p:nvSpPr>
            <p:cNvPr id="13755" name="Google Shape;13755;p86"/>
            <p:cNvSpPr/>
            <p:nvPr/>
          </p:nvSpPr>
          <p:spPr>
            <a:xfrm>
              <a:off x="6325789" y="1605835"/>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86"/>
            <p:cNvSpPr/>
            <p:nvPr/>
          </p:nvSpPr>
          <p:spPr>
            <a:xfrm>
              <a:off x="6387280" y="1605835"/>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7" name="Google Shape;13757;p86"/>
            <p:cNvSpPr/>
            <p:nvPr/>
          </p:nvSpPr>
          <p:spPr>
            <a:xfrm>
              <a:off x="6345779" y="1650725"/>
              <a:ext cx="32472" cy="10201"/>
            </a:xfrm>
            <a:custGeom>
              <a:rect b="b" l="l" r="r" t="t"/>
              <a:pathLst>
                <a:path extrusionOk="0" h="322" w="1025">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8" name="Google Shape;13758;p86"/>
            <p:cNvSpPr/>
            <p:nvPr/>
          </p:nvSpPr>
          <p:spPr>
            <a:xfrm>
              <a:off x="6200938" y="1500594"/>
              <a:ext cx="322154" cy="355355"/>
            </a:xfrm>
            <a:custGeom>
              <a:rect b="b" l="l" r="r" t="t"/>
              <a:pathLst>
                <a:path extrusionOk="0" h="11217" w="10169">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86"/>
            <p:cNvSpPr/>
            <p:nvPr/>
          </p:nvSpPr>
          <p:spPr>
            <a:xfrm>
              <a:off x="6312199" y="1800445"/>
              <a:ext cx="99253" cy="54743"/>
            </a:xfrm>
            <a:custGeom>
              <a:rect b="b" l="l" r="r" t="t"/>
              <a:pathLst>
                <a:path extrusionOk="0" h="1728" w="3133">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0" name="Google Shape;13760;p86"/>
          <p:cNvGrpSpPr/>
          <p:nvPr/>
        </p:nvGrpSpPr>
        <p:grpSpPr>
          <a:xfrm>
            <a:off x="5289631" y="1500214"/>
            <a:ext cx="332355" cy="354974"/>
            <a:chOff x="5289631" y="1500214"/>
            <a:chExt cx="332355" cy="354974"/>
          </a:xfrm>
        </p:grpSpPr>
        <p:sp>
          <p:nvSpPr>
            <p:cNvPr id="13761" name="Google Shape;13761;p86"/>
            <p:cNvSpPr/>
            <p:nvPr/>
          </p:nvSpPr>
          <p:spPr>
            <a:xfrm>
              <a:off x="5432603" y="1667040"/>
              <a:ext cx="45651" cy="16157"/>
            </a:xfrm>
            <a:custGeom>
              <a:rect b="b" l="l" r="r" t="t"/>
              <a:pathLst>
                <a:path extrusionOk="0" h="510" w="1441">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86"/>
            <p:cNvSpPr/>
            <p:nvPr/>
          </p:nvSpPr>
          <p:spPr>
            <a:xfrm>
              <a:off x="5416763" y="1628074"/>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86"/>
            <p:cNvSpPr/>
            <p:nvPr/>
          </p:nvSpPr>
          <p:spPr>
            <a:xfrm>
              <a:off x="5483893" y="1628074"/>
              <a:ext cx="10233" cy="15872"/>
            </a:xfrm>
            <a:custGeom>
              <a:rect b="b" l="l" r="r" t="t"/>
              <a:pathLst>
                <a:path extrusionOk="0" h="501" w="323">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86"/>
            <p:cNvSpPr/>
            <p:nvPr/>
          </p:nvSpPr>
          <p:spPr>
            <a:xfrm>
              <a:off x="5411093" y="1611474"/>
              <a:ext cx="21923" cy="10613"/>
            </a:xfrm>
            <a:custGeom>
              <a:rect b="b" l="l" r="r" t="t"/>
              <a:pathLst>
                <a:path extrusionOk="0" h="335" w="692">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86"/>
            <p:cNvSpPr/>
            <p:nvPr/>
          </p:nvSpPr>
          <p:spPr>
            <a:xfrm>
              <a:off x="5478254" y="1611474"/>
              <a:ext cx="21511" cy="10613"/>
            </a:xfrm>
            <a:custGeom>
              <a:rect b="b" l="l" r="r" t="t"/>
              <a:pathLst>
                <a:path extrusionOk="0" h="335" w="679">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86"/>
            <p:cNvSpPr/>
            <p:nvPr/>
          </p:nvSpPr>
          <p:spPr>
            <a:xfrm>
              <a:off x="5289631" y="1500214"/>
              <a:ext cx="332355" cy="354974"/>
            </a:xfrm>
            <a:custGeom>
              <a:rect b="b" l="l" r="r" t="t"/>
              <a:pathLst>
                <a:path extrusionOk="0" h="11205" w="10491">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7" name="Google Shape;13767;p86"/>
          <p:cNvGrpSpPr/>
          <p:nvPr/>
        </p:nvGrpSpPr>
        <p:grpSpPr>
          <a:xfrm>
            <a:off x="5748295" y="1499833"/>
            <a:ext cx="323294" cy="356115"/>
            <a:chOff x="5748295" y="1499833"/>
            <a:chExt cx="323294" cy="356115"/>
          </a:xfrm>
        </p:grpSpPr>
        <p:sp>
          <p:nvSpPr>
            <p:cNvPr id="13768" name="Google Shape;13768;p86"/>
            <p:cNvSpPr/>
            <p:nvPr/>
          </p:nvSpPr>
          <p:spPr>
            <a:xfrm>
              <a:off x="5871276" y="1611474"/>
              <a:ext cx="10581" cy="16252"/>
            </a:xfrm>
            <a:custGeom>
              <a:rect b="b" l="l" r="r" t="t"/>
              <a:pathLst>
                <a:path extrusionOk="0" h="513" w="334">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86"/>
            <p:cNvSpPr/>
            <p:nvPr/>
          </p:nvSpPr>
          <p:spPr>
            <a:xfrm>
              <a:off x="5938406" y="1611474"/>
              <a:ext cx="10233" cy="16252"/>
            </a:xfrm>
            <a:custGeom>
              <a:rect b="b" l="l" r="r" t="t"/>
              <a:pathLst>
                <a:path extrusionOk="0" h="513" w="323">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86"/>
            <p:cNvSpPr/>
            <p:nvPr/>
          </p:nvSpPr>
          <p:spPr>
            <a:xfrm>
              <a:off x="5887116" y="1650820"/>
              <a:ext cx="45683" cy="15777"/>
            </a:xfrm>
            <a:custGeom>
              <a:rect b="b" l="l" r="r" t="t"/>
              <a:pathLst>
                <a:path extrusionOk="0" h="498" w="1442">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86"/>
            <p:cNvSpPr/>
            <p:nvPr/>
          </p:nvSpPr>
          <p:spPr>
            <a:xfrm>
              <a:off x="5748295" y="1499833"/>
              <a:ext cx="323294" cy="355355"/>
            </a:xfrm>
            <a:custGeom>
              <a:rect b="b" l="l" r="r" t="t"/>
              <a:pathLst>
                <a:path extrusionOk="0" h="11217" w="10205">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86"/>
            <p:cNvSpPr/>
            <p:nvPr/>
          </p:nvSpPr>
          <p:spPr>
            <a:xfrm>
              <a:off x="5865225" y="1594842"/>
              <a:ext cx="22683" cy="12894"/>
            </a:xfrm>
            <a:custGeom>
              <a:rect b="b" l="l" r="r" t="t"/>
              <a:pathLst>
                <a:path extrusionOk="0" h="407" w="716">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86"/>
            <p:cNvSpPr/>
            <p:nvPr/>
          </p:nvSpPr>
          <p:spPr>
            <a:xfrm>
              <a:off x="5931627" y="1594462"/>
              <a:ext cx="23412" cy="12894"/>
            </a:xfrm>
            <a:custGeom>
              <a:rect b="b" l="l" r="r" t="t"/>
              <a:pathLst>
                <a:path extrusionOk="0" h="407" w="739">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86"/>
            <p:cNvSpPr/>
            <p:nvPr/>
          </p:nvSpPr>
          <p:spPr>
            <a:xfrm>
              <a:off x="5993846" y="1778586"/>
              <a:ext cx="10613" cy="77363"/>
            </a:xfrm>
            <a:custGeom>
              <a:rect b="b" l="l" r="r" t="t"/>
              <a:pathLst>
                <a:path extrusionOk="0" h="2442" w="335">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5" name="Google Shape;13775;p86"/>
          <p:cNvGrpSpPr/>
          <p:nvPr/>
        </p:nvGrpSpPr>
        <p:grpSpPr>
          <a:xfrm>
            <a:off x="8047661" y="1501037"/>
            <a:ext cx="278404" cy="355260"/>
            <a:chOff x="8047661" y="1501037"/>
            <a:chExt cx="278404" cy="355260"/>
          </a:xfrm>
        </p:grpSpPr>
        <p:sp>
          <p:nvSpPr>
            <p:cNvPr id="13776" name="Google Shape;13776;p86"/>
            <p:cNvSpPr/>
            <p:nvPr/>
          </p:nvSpPr>
          <p:spPr>
            <a:xfrm>
              <a:off x="8147611" y="1622815"/>
              <a:ext cx="10581" cy="16220"/>
            </a:xfrm>
            <a:custGeom>
              <a:rect b="b" l="l" r="r" t="t"/>
              <a:pathLst>
                <a:path extrusionOk="0" h="512" w="334">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86"/>
            <p:cNvSpPr/>
            <p:nvPr/>
          </p:nvSpPr>
          <p:spPr>
            <a:xfrm>
              <a:off x="8214741" y="1622815"/>
              <a:ext cx="10233" cy="16220"/>
            </a:xfrm>
            <a:custGeom>
              <a:rect b="b" l="l" r="r" t="t"/>
              <a:pathLst>
                <a:path extrusionOk="0" h="512" w="323">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86"/>
            <p:cNvSpPr/>
            <p:nvPr/>
          </p:nvSpPr>
          <p:spPr>
            <a:xfrm>
              <a:off x="8163451" y="1661370"/>
              <a:ext cx="45302" cy="16157"/>
            </a:xfrm>
            <a:custGeom>
              <a:rect b="b" l="l" r="r" t="t"/>
              <a:pathLst>
                <a:path extrusionOk="0" h="510" w="143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9" name="Google Shape;13779;p86"/>
            <p:cNvSpPr/>
            <p:nvPr/>
          </p:nvSpPr>
          <p:spPr>
            <a:xfrm>
              <a:off x="8047661" y="1501037"/>
              <a:ext cx="278404" cy="355260"/>
            </a:xfrm>
            <a:custGeom>
              <a:rect b="b" l="l" r="r" t="t"/>
              <a:pathLst>
                <a:path extrusionOk="0" h="11214" w="8788">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0" name="Google Shape;13780;p86"/>
          <p:cNvGrpSpPr/>
          <p:nvPr/>
        </p:nvGrpSpPr>
        <p:grpSpPr>
          <a:xfrm>
            <a:off x="4903389" y="1500214"/>
            <a:ext cx="267854" cy="355735"/>
            <a:chOff x="4903389" y="1500214"/>
            <a:chExt cx="267854" cy="355735"/>
          </a:xfrm>
        </p:grpSpPr>
        <p:sp>
          <p:nvSpPr>
            <p:cNvPr id="13781" name="Google Shape;13781;p86"/>
            <p:cNvSpPr/>
            <p:nvPr/>
          </p:nvSpPr>
          <p:spPr>
            <a:xfrm>
              <a:off x="4997700" y="1611854"/>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86"/>
            <p:cNvSpPr/>
            <p:nvPr/>
          </p:nvSpPr>
          <p:spPr>
            <a:xfrm>
              <a:off x="5064830" y="1611854"/>
              <a:ext cx="10233" cy="16252"/>
            </a:xfrm>
            <a:custGeom>
              <a:rect b="b" l="l" r="r" t="t"/>
              <a:pathLst>
                <a:path extrusionOk="0" h="513" w="323">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86"/>
            <p:cNvSpPr/>
            <p:nvPr/>
          </p:nvSpPr>
          <p:spPr>
            <a:xfrm>
              <a:off x="5013160" y="1650820"/>
              <a:ext cx="45302" cy="15777"/>
            </a:xfrm>
            <a:custGeom>
              <a:rect b="b" l="l" r="r" t="t"/>
              <a:pathLst>
                <a:path extrusionOk="0" h="498" w="143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86"/>
            <p:cNvSpPr/>
            <p:nvPr/>
          </p:nvSpPr>
          <p:spPr>
            <a:xfrm>
              <a:off x="4903389" y="1500214"/>
              <a:ext cx="267854" cy="355735"/>
            </a:xfrm>
            <a:custGeom>
              <a:rect b="b" l="l" r="r" t="t"/>
              <a:pathLst>
                <a:path extrusionOk="0" h="11229" w="8455">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86"/>
            <p:cNvSpPr/>
            <p:nvPr/>
          </p:nvSpPr>
          <p:spPr>
            <a:xfrm>
              <a:off x="5031281" y="1828007"/>
              <a:ext cx="10201" cy="15872"/>
            </a:xfrm>
            <a:custGeom>
              <a:rect b="b" l="l" r="r" t="t"/>
              <a:pathLst>
                <a:path extrusionOk="0" h="501" w="322">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6" name="Google Shape;13786;p86"/>
          <p:cNvGrpSpPr/>
          <p:nvPr/>
        </p:nvGrpSpPr>
        <p:grpSpPr>
          <a:xfrm>
            <a:off x="7613518" y="1501354"/>
            <a:ext cx="264433" cy="353074"/>
            <a:chOff x="7613518" y="1501354"/>
            <a:chExt cx="264433" cy="353074"/>
          </a:xfrm>
        </p:grpSpPr>
        <p:sp>
          <p:nvSpPr>
            <p:cNvPr id="13787" name="Google Shape;13787;p86"/>
            <p:cNvSpPr/>
            <p:nvPr/>
          </p:nvSpPr>
          <p:spPr>
            <a:xfrm>
              <a:off x="7707069" y="1628454"/>
              <a:ext cx="10201" cy="16252"/>
            </a:xfrm>
            <a:custGeom>
              <a:rect b="b" l="l" r="r" t="t"/>
              <a:pathLst>
                <a:path extrusionOk="0" h="513" w="322">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86"/>
            <p:cNvSpPr/>
            <p:nvPr/>
          </p:nvSpPr>
          <p:spPr>
            <a:xfrm>
              <a:off x="7773439" y="1628454"/>
              <a:ext cx="10201" cy="16252"/>
            </a:xfrm>
            <a:custGeom>
              <a:rect b="b" l="l" r="r" t="t"/>
              <a:pathLst>
                <a:path extrusionOk="0" h="513" w="322">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86"/>
            <p:cNvSpPr/>
            <p:nvPr/>
          </p:nvSpPr>
          <p:spPr>
            <a:xfrm>
              <a:off x="7613518" y="1501354"/>
              <a:ext cx="264433" cy="353074"/>
            </a:xfrm>
            <a:custGeom>
              <a:rect b="b" l="l" r="r" t="t"/>
              <a:pathLst>
                <a:path extrusionOk="0" h="11145" w="8347">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86"/>
            <p:cNvSpPr/>
            <p:nvPr/>
          </p:nvSpPr>
          <p:spPr>
            <a:xfrm>
              <a:off x="7701778" y="1611474"/>
              <a:ext cx="21162" cy="10613"/>
            </a:xfrm>
            <a:custGeom>
              <a:rect b="b" l="l" r="r" t="t"/>
              <a:pathLst>
                <a:path extrusionOk="0" h="335" w="668">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86"/>
            <p:cNvSpPr/>
            <p:nvPr/>
          </p:nvSpPr>
          <p:spPr>
            <a:xfrm>
              <a:off x="7768148" y="1611474"/>
              <a:ext cx="21162" cy="10613"/>
            </a:xfrm>
            <a:custGeom>
              <a:rect b="b" l="l" r="r" t="t"/>
              <a:pathLst>
                <a:path extrusionOk="0" h="335" w="668">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86"/>
            <p:cNvSpPr/>
            <p:nvPr/>
          </p:nvSpPr>
          <p:spPr>
            <a:xfrm>
              <a:off x="7715337" y="1659025"/>
              <a:ext cx="60382" cy="32820"/>
            </a:xfrm>
            <a:custGeom>
              <a:rect b="b" l="l" r="r" t="t"/>
              <a:pathLst>
                <a:path extrusionOk="0" h="1036" w="1906">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796" name="Shape 13796"/>
        <p:cNvGrpSpPr/>
        <p:nvPr/>
      </p:nvGrpSpPr>
      <p:grpSpPr>
        <a:xfrm>
          <a:off x="0" y="0"/>
          <a:ext cx="0" cy="0"/>
          <a:chOff x="0" y="0"/>
          <a:chExt cx="0" cy="0"/>
        </a:xfrm>
      </p:grpSpPr>
      <p:sp>
        <p:nvSpPr>
          <p:cNvPr id="13797" name="Google Shape;13797;p87"/>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798" name="Google Shape;13798;p87"/>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3799" name="Google Shape;13799;p87"/>
          <p:cNvGrpSpPr/>
          <p:nvPr/>
        </p:nvGrpSpPr>
        <p:grpSpPr>
          <a:xfrm>
            <a:off x="1757085" y="1500675"/>
            <a:ext cx="371069" cy="359396"/>
            <a:chOff x="1757085" y="1500675"/>
            <a:chExt cx="371069" cy="359396"/>
          </a:xfrm>
        </p:grpSpPr>
        <p:sp>
          <p:nvSpPr>
            <p:cNvPr id="13800" name="Google Shape;13800;p87"/>
            <p:cNvSpPr/>
            <p:nvPr/>
          </p:nvSpPr>
          <p:spPr>
            <a:xfrm>
              <a:off x="2032389" y="1667206"/>
              <a:ext cx="66313" cy="60684"/>
            </a:xfrm>
            <a:custGeom>
              <a:rect b="b" l="l" r="r" t="t"/>
              <a:pathLst>
                <a:path extrusionOk="0" h="1908" w="2085">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1" name="Google Shape;13801;p87"/>
            <p:cNvSpPr/>
            <p:nvPr/>
          </p:nvSpPr>
          <p:spPr>
            <a:xfrm>
              <a:off x="1971419" y="1747609"/>
              <a:ext cx="12531" cy="11513"/>
            </a:xfrm>
            <a:custGeom>
              <a:rect b="b" l="l" r="r" t="t"/>
              <a:pathLst>
                <a:path extrusionOk="0" h="362" w="394">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2" name="Google Shape;13802;p87"/>
            <p:cNvSpPr/>
            <p:nvPr/>
          </p:nvSpPr>
          <p:spPr>
            <a:xfrm>
              <a:off x="2032008" y="1776202"/>
              <a:ext cx="62910" cy="61702"/>
            </a:xfrm>
            <a:custGeom>
              <a:rect b="b" l="l" r="r" t="t"/>
              <a:pathLst>
                <a:path extrusionOk="0" h="1940" w="1978">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87"/>
            <p:cNvSpPr/>
            <p:nvPr/>
          </p:nvSpPr>
          <p:spPr>
            <a:xfrm>
              <a:off x="1976349"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87"/>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5" name="Google Shape;13805;p87"/>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87"/>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87"/>
            <p:cNvSpPr/>
            <p:nvPr/>
          </p:nvSpPr>
          <p:spPr>
            <a:xfrm>
              <a:off x="1976349" y="1730530"/>
              <a:ext cx="413" cy="32"/>
            </a:xfrm>
            <a:custGeom>
              <a:rect b="b" l="l" r="r" t="t"/>
              <a:pathLst>
                <a:path extrusionOk="0" h="1" w="13">
                  <a:moveTo>
                    <a:pt x="0" y="0"/>
                  </a:moveTo>
                  <a:lnTo>
                    <a:pt x="0" y="0"/>
                  </a:lnTo>
                  <a:cubicBezTo>
                    <a:pt x="12" y="0"/>
                    <a:pt x="12" y="0"/>
                    <a:pt x="0" y="0"/>
                  </a:cubicBezTo>
                  <a:cubicBezTo>
                    <a:pt x="12" y="0"/>
                    <a:pt x="12"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87"/>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87"/>
            <p:cNvSpPr/>
            <p:nvPr/>
          </p:nvSpPr>
          <p:spPr>
            <a:xfrm>
              <a:off x="1757085" y="1500675"/>
              <a:ext cx="371069" cy="359396"/>
            </a:xfrm>
            <a:custGeom>
              <a:rect b="b" l="l" r="r" t="t"/>
              <a:pathLst>
                <a:path extrusionOk="0" h="11300" w="11667">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87"/>
            <p:cNvSpPr/>
            <p:nvPr/>
          </p:nvSpPr>
          <p:spPr>
            <a:xfrm>
              <a:off x="1976349" y="1775216"/>
              <a:ext cx="413" cy="32"/>
            </a:xfrm>
            <a:custGeom>
              <a:rect b="b" l="l" r="r" t="t"/>
              <a:pathLst>
                <a:path extrusionOk="0" h="1" w="13">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87"/>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87"/>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87"/>
            <p:cNvSpPr/>
            <p:nvPr/>
          </p:nvSpPr>
          <p:spPr>
            <a:xfrm>
              <a:off x="2016868" y="177521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87"/>
            <p:cNvSpPr/>
            <p:nvPr/>
          </p:nvSpPr>
          <p:spPr>
            <a:xfrm>
              <a:off x="1914615" y="1724837"/>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5" name="Google Shape;13815;p87"/>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87"/>
            <p:cNvSpPr/>
            <p:nvPr/>
          </p:nvSpPr>
          <p:spPr>
            <a:xfrm>
              <a:off x="1955898" y="1769523"/>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87"/>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87"/>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87"/>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87"/>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1" name="Google Shape;13821;p87"/>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87"/>
            <p:cNvSpPr/>
            <p:nvPr/>
          </p:nvSpPr>
          <p:spPr>
            <a:xfrm>
              <a:off x="2016868"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87"/>
            <p:cNvSpPr/>
            <p:nvPr/>
          </p:nvSpPr>
          <p:spPr>
            <a:xfrm>
              <a:off x="1955898" y="1769523"/>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87"/>
            <p:cNvSpPr/>
            <p:nvPr/>
          </p:nvSpPr>
          <p:spPr>
            <a:xfrm>
              <a:off x="1955898" y="1769523"/>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87"/>
            <p:cNvSpPr/>
            <p:nvPr/>
          </p:nvSpPr>
          <p:spPr>
            <a:xfrm>
              <a:off x="1812744" y="1556302"/>
              <a:ext cx="77668" cy="72929"/>
            </a:xfrm>
            <a:custGeom>
              <a:rect b="b" l="l" r="r" t="t"/>
              <a:pathLst>
                <a:path extrusionOk="0" h="2293" w="2442">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87"/>
            <p:cNvSpPr/>
            <p:nvPr/>
          </p:nvSpPr>
          <p:spPr>
            <a:xfrm>
              <a:off x="1759375" y="1695671"/>
              <a:ext cx="99613" cy="158707"/>
            </a:xfrm>
            <a:custGeom>
              <a:rect b="b" l="l" r="r" t="t"/>
              <a:pathLst>
                <a:path extrusionOk="0" h="4990" w="3132">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87"/>
            <p:cNvSpPr/>
            <p:nvPr/>
          </p:nvSpPr>
          <p:spPr>
            <a:xfrm>
              <a:off x="1794965" y="1747195"/>
              <a:ext cx="38261" cy="10623"/>
            </a:xfrm>
            <a:custGeom>
              <a:rect b="b" l="l" r="r" t="t"/>
              <a:pathLst>
                <a:path extrusionOk="0" h="334" w="1203">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87"/>
            <p:cNvSpPr/>
            <p:nvPr/>
          </p:nvSpPr>
          <p:spPr>
            <a:xfrm>
              <a:off x="1839269" y="1747195"/>
              <a:ext cx="37912" cy="10623"/>
            </a:xfrm>
            <a:custGeom>
              <a:rect b="b" l="l" r="r" t="t"/>
              <a:pathLst>
                <a:path extrusionOk="0" h="334" w="1192">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9" name="Google Shape;13829;p87"/>
          <p:cNvGrpSpPr/>
          <p:nvPr/>
        </p:nvGrpSpPr>
        <p:grpSpPr>
          <a:xfrm>
            <a:off x="2774209" y="1954691"/>
            <a:ext cx="116693" cy="374186"/>
            <a:chOff x="2774209" y="1954691"/>
            <a:chExt cx="116693" cy="374186"/>
          </a:xfrm>
        </p:grpSpPr>
        <p:sp>
          <p:nvSpPr>
            <p:cNvPr id="13830" name="Google Shape;13830;p87"/>
            <p:cNvSpPr/>
            <p:nvPr/>
          </p:nvSpPr>
          <p:spPr>
            <a:xfrm>
              <a:off x="2774209" y="2181525"/>
              <a:ext cx="115166" cy="147353"/>
            </a:xfrm>
            <a:custGeom>
              <a:rect b="b" l="l" r="r" t="t"/>
              <a:pathLst>
                <a:path extrusionOk="0" h="4633" w="3621">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87"/>
            <p:cNvSpPr/>
            <p:nvPr/>
          </p:nvSpPr>
          <p:spPr>
            <a:xfrm>
              <a:off x="2774591" y="1954691"/>
              <a:ext cx="116311" cy="255649"/>
            </a:xfrm>
            <a:custGeom>
              <a:rect b="b" l="l" r="r" t="t"/>
              <a:pathLst>
                <a:path extrusionOk="0" h="8038" w="3657">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2" name="Google Shape;13832;p87"/>
          <p:cNvGrpSpPr/>
          <p:nvPr/>
        </p:nvGrpSpPr>
        <p:grpSpPr>
          <a:xfrm>
            <a:off x="4017435" y="1499912"/>
            <a:ext cx="315092" cy="359397"/>
            <a:chOff x="4017435" y="1499912"/>
            <a:chExt cx="315092" cy="359397"/>
          </a:xfrm>
        </p:grpSpPr>
        <p:sp>
          <p:nvSpPr>
            <p:cNvPr id="13833" name="Google Shape;13833;p87"/>
            <p:cNvSpPr/>
            <p:nvPr/>
          </p:nvSpPr>
          <p:spPr>
            <a:xfrm>
              <a:off x="4017816" y="1499912"/>
              <a:ext cx="314710" cy="359397"/>
            </a:xfrm>
            <a:custGeom>
              <a:rect b="b" l="l" r="r" t="t"/>
              <a:pathLst>
                <a:path extrusionOk="0" h="11300" w="9895">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87"/>
            <p:cNvSpPr/>
            <p:nvPr/>
          </p:nvSpPr>
          <p:spPr>
            <a:xfrm>
              <a:off x="4017435" y="1522302"/>
              <a:ext cx="121591" cy="207114"/>
            </a:xfrm>
            <a:custGeom>
              <a:rect b="b" l="l" r="r" t="t"/>
              <a:pathLst>
                <a:path extrusionOk="0" h="6512" w="3823">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5" name="Google Shape;13835;p87"/>
          <p:cNvGrpSpPr/>
          <p:nvPr/>
        </p:nvGrpSpPr>
        <p:grpSpPr>
          <a:xfrm>
            <a:off x="3963652" y="1999759"/>
            <a:ext cx="374154" cy="284050"/>
            <a:chOff x="3963652" y="1999759"/>
            <a:chExt cx="374154" cy="284050"/>
          </a:xfrm>
        </p:grpSpPr>
        <p:sp>
          <p:nvSpPr>
            <p:cNvPr id="13836" name="Google Shape;13836;p87"/>
            <p:cNvSpPr/>
            <p:nvPr/>
          </p:nvSpPr>
          <p:spPr>
            <a:xfrm>
              <a:off x="4123441" y="2104652"/>
              <a:ext cx="214366" cy="179158"/>
            </a:xfrm>
            <a:custGeom>
              <a:rect b="b" l="l" r="r" t="t"/>
              <a:pathLst>
                <a:path extrusionOk="0" h="5633" w="674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87"/>
            <p:cNvSpPr/>
            <p:nvPr/>
          </p:nvSpPr>
          <p:spPr>
            <a:xfrm>
              <a:off x="3963652" y="1999759"/>
              <a:ext cx="374154" cy="283669"/>
            </a:xfrm>
            <a:custGeom>
              <a:rect b="b" l="l" r="r" t="t"/>
              <a:pathLst>
                <a:path extrusionOk="0" h="8919" w="11764">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8" name="Google Shape;13838;p87"/>
            <p:cNvSpPr/>
            <p:nvPr/>
          </p:nvSpPr>
          <p:spPr>
            <a:xfrm>
              <a:off x="4069309" y="2061874"/>
              <a:ext cx="234435" cy="182911"/>
            </a:xfrm>
            <a:custGeom>
              <a:rect b="b" l="l" r="r" t="t"/>
              <a:pathLst>
                <a:path extrusionOk="0" h="5751" w="7371">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9" name="Google Shape;13839;p87"/>
          <p:cNvGrpSpPr/>
          <p:nvPr/>
        </p:nvGrpSpPr>
        <p:grpSpPr>
          <a:xfrm>
            <a:off x="1777536" y="2014866"/>
            <a:ext cx="376444" cy="253772"/>
            <a:chOff x="1777536" y="2014866"/>
            <a:chExt cx="376444" cy="253772"/>
          </a:xfrm>
        </p:grpSpPr>
        <p:sp>
          <p:nvSpPr>
            <p:cNvPr id="13840" name="Google Shape;13840;p87"/>
            <p:cNvSpPr/>
            <p:nvPr/>
          </p:nvSpPr>
          <p:spPr>
            <a:xfrm>
              <a:off x="1777536" y="2178503"/>
              <a:ext cx="376444" cy="90135"/>
            </a:xfrm>
            <a:custGeom>
              <a:rect b="b" l="l" r="r" t="t"/>
              <a:pathLst>
                <a:path extrusionOk="0" h="2834" w="11836">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87"/>
            <p:cNvSpPr/>
            <p:nvPr/>
          </p:nvSpPr>
          <p:spPr>
            <a:xfrm>
              <a:off x="1859338" y="2014866"/>
              <a:ext cx="107565" cy="167072"/>
            </a:xfrm>
            <a:custGeom>
              <a:rect b="b" l="l" r="r" t="t"/>
              <a:pathLst>
                <a:path extrusionOk="0" h="5253" w="3382">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87"/>
            <p:cNvSpPr/>
            <p:nvPr/>
          </p:nvSpPr>
          <p:spPr>
            <a:xfrm>
              <a:off x="1777536" y="2036335"/>
              <a:ext cx="71243" cy="169457"/>
            </a:xfrm>
            <a:custGeom>
              <a:rect b="b" l="l" r="r" t="t"/>
              <a:pathLst>
                <a:path extrusionOk="0" h="5328" w="224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87"/>
            <p:cNvSpPr/>
            <p:nvPr/>
          </p:nvSpPr>
          <p:spPr>
            <a:xfrm>
              <a:off x="1817197" y="2078794"/>
              <a:ext cx="85714" cy="54291"/>
            </a:xfrm>
            <a:custGeom>
              <a:rect b="b" l="l" r="r" t="t"/>
              <a:pathLst>
                <a:path extrusionOk="0" h="1707" w="2695">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87"/>
            <p:cNvSpPr/>
            <p:nvPr/>
          </p:nvSpPr>
          <p:spPr>
            <a:xfrm>
              <a:off x="1826007" y="2113716"/>
              <a:ext cx="88641" cy="56867"/>
            </a:xfrm>
            <a:custGeom>
              <a:rect b="b" l="l" r="r" t="t"/>
              <a:pathLst>
                <a:path extrusionOk="0" h="1788" w="2787">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45" name="Google Shape;13845;p87"/>
          <p:cNvGrpSpPr/>
          <p:nvPr/>
        </p:nvGrpSpPr>
        <p:grpSpPr>
          <a:xfrm>
            <a:off x="1309875" y="2057326"/>
            <a:ext cx="374154" cy="169680"/>
            <a:chOff x="1309875" y="2057326"/>
            <a:chExt cx="374154" cy="169680"/>
          </a:xfrm>
        </p:grpSpPr>
        <p:sp>
          <p:nvSpPr>
            <p:cNvPr id="13846" name="Google Shape;13846;p87"/>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87"/>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87"/>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87"/>
            <p:cNvSpPr/>
            <p:nvPr/>
          </p:nvSpPr>
          <p:spPr>
            <a:xfrm>
              <a:off x="1480286" y="2212566"/>
              <a:ext cx="413" cy="32"/>
            </a:xfrm>
            <a:custGeom>
              <a:rect b="b" l="l" r="r" t="t"/>
              <a:pathLst>
                <a:path extrusionOk="0" h="1" w="13">
                  <a:moveTo>
                    <a:pt x="12" y="1"/>
                  </a:moveTo>
                  <a:cubicBezTo>
                    <a:pt x="0" y="1"/>
                    <a:pt x="0" y="1"/>
                    <a:pt x="12" y="1"/>
                  </a:cubicBezTo>
                  <a:lnTo>
                    <a:pt x="12" y="1"/>
                  </a:lnTo>
                  <a:cubicBezTo>
                    <a:pt x="0" y="1"/>
                    <a:pt x="0" y="1"/>
                    <a:pt x="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87"/>
            <p:cNvSpPr/>
            <p:nvPr/>
          </p:nvSpPr>
          <p:spPr>
            <a:xfrm>
              <a:off x="1480668" y="2212566"/>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87"/>
            <p:cNvSpPr/>
            <p:nvPr/>
          </p:nvSpPr>
          <p:spPr>
            <a:xfrm>
              <a:off x="1460599" y="2082993"/>
              <a:ext cx="223430" cy="142232"/>
            </a:xfrm>
            <a:custGeom>
              <a:rect b="b" l="l" r="r" t="t"/>
              <a:pathLst>
                <a:path extrusionOk="0" h="4472" w="7025">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87"/>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3" name="Google Shape;13853;p87"/>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4" name="Google Shape;13854;p87"/>
            <p:cNvSpPr/>
            <p:nvPr/>
          </p:nvSpPr>
          <p:spPr>
            <a:xfrm>
              <a:off x="1397339" y="218343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87"/>
            <p:cNvSpPr/>
            <p:nvPr/>
          </p:nvSpPr>
          <p:spPr>
            <a:xfrm>
              <a:off x="1309875" y="2057326"/>
              <a:ext cx="132945" cy="169680"/>
            </a:xfrm>
            <a:custGeom>
              <a:rect b="b" l="l" r="r" t="t"/>
              <a:pathLst>
                <a:path extrusionOk="0" h="5335" w="418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87"/>
            <p:cNvSpPr/>
            <p:nvPr/>
          </p:nvSpPr>
          <p:spPr>
            <a:xfrm>
              <a:off x="1460599" y="2057326"/>
              <a:ext cx="25380" cy="101140"/>
            </a:xfrm>
            <a:custGeom>
              <a:rect b="b" l="l" r="r" t="t"/>
              <a:pathLst>
                <a:path extrusionOk="0" h="3180" w="798">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57" name="Google Shape;13857;p87"/>
          <p:cNvSpPr/>
          <p:nvPr/>
        </p:nvSpPr>
        <p:spPr>
          <a:xfrm>
            <a:off x="862283" y="2076250"/>
            <a:ext cx="374536" cy="130305"/>
          </a:xfrm>
          <a:custGeom>
            <a:rect b="b" l="l" r="r" t="t"/>
            <a:pathLst>
              <a:path extrusionOk="0" h="4097" w="11776">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58" name="Google Shape;13858;p87"/>
          <p:cNvGrpSpPr/>
          <p:nvPr/>
        </p:nvGrpSpPr>
        <p:grpSpPr>
          <a:xfrm>
            <a:off x="2347450" y="1954564"/>
            <a:ext cx="113639" cy="373168"/>
            <a:chOff x="2347450" y="1954564"/>
            <a:chExt cx="113639" cy="373168"/>
          </a:xfrm>
        </p:grpSpPr>
        <p:sp>
          <p:nvSpPr>
            <p:cNvPr id="13859" name="Google Shape;13859;p87"/>
            <p:cNvSpPr/>
            <p:nvPr/>
          </p:nvSpPr>
          <p:spPr>
            <a:xfrm>
              <a:off x="2347450" y="1954564"/>
              <a:ext cx="89022" cy="261819"/>
            </a:xfrm>
            <a:custGeom>
              <a:rect b="b" l="l" r="r" t="t"/>
              <a:pathLst>
                <a:path extrusionOk="0" h="8232" w="2799">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87"/>
            <p:cNvSpPr/>
            <p:nvPr/>
          </p:nvSpPr>
          <p:spPr>
            <a:xfrm>
              <a:off x="2362970" y="1994352"/>
              <a:ext cx="98118" cy="333380"/>
            </a:xfrm>
            <a:custGeom>
              <a:rect b="b" l="l" r="r" t="t"/>
              <a:pathLst>
                <a:path extrusionOk="0" h="10482" w="3085">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61" name="Google Shape;13861;p87"/>
          <p:cNvSpPr/>
          <p:nvPr/>
        </p:nvSpPr>
        <p:spPr>
          <a:xfrm>
            <a:off x="861520" y="1586835"/>
            <a:ext cx="360160" cy="184628"/>
          </a:xfrm>
          <a:custGeom>
            <a:rect b="b" l="l" r="r" t="t"/>
            <a:pathLst>
              <a:path extrusionOk="0" h="5805" w="11324">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62" name="Google Shape;13862;p87"/>
          <p:cNvGrpSpPr/>
          <p:nvPr/>
        </p:nvGrpSpPr>
        <p:grpSpPr>
          <a:xfrm>
            <a:off x="3110102" y="1499880"/>
            <a:ext cx="330613" cy="358379"/>
            <a:chOff x="3110102" y="1499880"/>
            <a:chExt cx="330613" cy="358379"/>
          </a:xfrm>
        </p:grpSpPr>
        <p:sp>
          <p:nvSpPr>
            <p:cNvPr id="13863" name="Google Shape;13863;p87"/>
            <p:cNvSpPr/>
            <p:nvPr/>
          </p:nvSpPr>
          <p:spPr>
            <a:xfrm>
              <a:off x="3385024" y="1775979"/>
              <a:ext cx="55341" cy="71211"/>
            </a:xfrm>
            <a:custGeom>
              <a:rect b="b" l="l" r="r" t="t"/>
              <a:pathLst>
                <a:path extrusionOk="0" h="2239" w="174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4" name="Google Shape;13864;p87"/>
            <p:cNvSpPr/>
            <p:nvPr/>
          </p:nvSpPr>
          <p:spPr>
            <a:xfrm>
              <a:off x="3347176" y="1535501"/>
              <a:ext cx="93189" cy="61765"/>
            </a:xfrm>
            <a:custGeom>
              <a:rect b="b" l="l" r="r" t="t"/>
              <a:pathLst>
                <a:path extrusionOk="0" h="1942" w="293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87"/>
            <p:cNvSpPr/>
            <p:nvPr/>
          </p:nvSpPr>
          <p:spPr>
            <a:xfrm>
              <a:off x="3110102" y="1580728"/>
              <a:ext cx="330613" cy="277530"/>
            </a:xfrm>
            <a:custGeom>
              <a:rect b="b" l="l" r="r" t="t"/>
              <a:pathLst>
                <a:path extrusionOk="0" h="8726" w="10395">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87"/>
            <p:cNvSpPr/>
            <p:nvPr/>
          </p:nvSpPr>
          <p:spPr>
            <a:xfrm>
              <a:off x="3139267" y="1504428"/>
              <a:ext cx="77668" cy="78113"/>
            </a:xfrm>
            <a:custGeom>
              <a:rect b="b" l="l" r="r" t="t"/>
              <a:pathLst>
                <a:path extrusionOk="0" h="2456" w="2442">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87"/>
            <p:cNvSpPr/>
            <p:nvPr/>
          </p:nvSpPr>
          <p:spPr>
            <a:xfrm>
              <a:off x="3226381" y="1499880"/>
              <a:ext cx="116279" cy="82661"/>
            </a:xfrm>
            <a:custGeom>
              <a:rect b="b" l="l" r="r" t="t"/>
              <a:pathLst>
                <a:path extrusionOk="0" h="2599" w="3656">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87"/>
            <p:cNvSpPr/>
            <p:nvPr/>
          </p:nvSpPr>
          <p:spPr>
            <a:xfrm>
              <a:off x="3179786" y="1775216"/>
              <a:ext cx="86764" cy="46594"/>
            </a:xfrm>
            <a:custGeom>
              <a:rect b="b" l="l" r="r" t="t"/>
              <a:pathLst>
                <a:path extrusionOk="0" h="1465" w="2728">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9" name="Google Shape;13869;p87"/>
            <p:cNvSpPr/>
            <p:nvPr/>
          </p:nvSpPr>
          <p:spPr>
            <a:xfrm>
              <a:off x="3154024" y="1712337"/>
              <a:ext cx="15203" cy="109473"/>
            </a:xfrm>
            <a:custGeom>
              <a:rect b="b" l="l" r="r" t="t"/>
              <a:pathLst>
                <a:path extrusionOk="0" h="3442" w="478">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70" name="Google Shape;13870;p87"/>
          <p:cNvSpPr/>
          <p:nvPr/>
        </p:nvSpPr>
        <p:spPr>
          <a:xfrm>
            <a:off x="3196834" y="1954214"/>
            <a:ext cx="118537" cy="373518"/>
          </a:xfrm>
          <a:custGeom>
            <a:rect b="b" l="l" r="r" t="t"/>
            <a:pathLst>
              <a:path extrusionOk="0" h="11744" w="3727">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71" name="Google Shape;13871;p87"/>
          <p:cNvGrpSpPr/>
          <p:nvPr/>
        </p:nvGrpSpPr>
        <p:grpSpPr>
          <a:xfrm>
            <a:off x="3485575" y="1999759"/>
            <a:ext cx="373772" cy="284050"/>
            <a:chOff x="3531200" y="1999759"/>
            <a:chExt cx="373772" cy="284050"/>
          </a:xfrm>
        </p:grpSpPr>
        <p:sp>
          <p:nvSpPr>
            <p:cNvPr id="13872" name="Google Shape;13872;p87"/>
            <p:cNvSpPr/>
            <p:nvPr/>
          </p:nvSpPr>
          <p:spPr>
            <a:xfrm>
              <a:off x="3531200" y="1999759"/>
              <a:ext cx="373772" cy="283669"/>
            </a:xfrm>
            <a:custGeom>
              <a:rect b="b" l="l" r="r" t="t"/>
              <a:pathLst>
                <a:path extrusionOk="0" h="8919" w="11752">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87"/>
            <p:cNvSpPr/>
            <p:nvPr/>
          </p:nvSpPr>
          <p:spPr>
            <a:xfrm>
              <a:off x="3690638" y="2104652"/>
              <a:ext cx="214334" cy="179158"/>
            </a:xfrm>
            <a:custGeom>
              <a:rect b="b" l="l" r="r" t="t"/>
              <a:pathLst>
                <a:path extrusionOk="0" h="5633" w="6739">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87"/>
            <p:cNvSpPr/>
            <p:nvPr/>
          </p:nvSpPr>
          <p:spPr>
            <a:xfrm>
              <a:off x="3631163" y="2148193"/>
              <a:ext cx="259433" cy="84856"/>
            </a:xfrm>
            <a:custGeom>
              <a:rect b="b" l="l" r="r" t="t"/>
              <a:pathLst>
                <a:path extrusionOk="0" h="2668" w="8157">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87"/>
            <p:cNvSpPr/>
            <p:nvPr/>
          </p:nvSpPr>
          <p:spPr>
            <a:xfrm>
              <a:off x="3639496" y="2058089"/>
              <a:ext cx="206414" cy="73120"/>
            </a:xfrm>
            <a:custGeom>
              <a:rect b="b" l="l" r="r" t="t"/>
              <a:pathLst>
                <a:path extrusionOk="0" h="2299" w="649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6" name="Google Shape;13876;p87"/>
          <p:cNvGrpSpPr/>
          <p:nvPr/>
        </p:nvGrpSpPr>
        <p:grpSpPr>
          <a:xfrm>
            <a:off x="2667058" y="1500293"/>
            <a:ext cx="330231" cy="359015"/>
            <a:chOff x="2667058" y="1500293"/>
            <a:chExt cx="330231" cy="359015"/>
          </a:xfrm>
        </p:grpSpPr>
        <p:sp>
          <p:nvSpPr>
            <p:cNvPr id="13877" name="Google Shape;13877;p87"/>
            <p:cNvSpPr/>
            <p:nvPr/>
          </p:nvSpPr>
          <p:spPr>
            <a:xfrm>
              <a:off x="2944239" y="1581714"/>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87"/>
            <p:cNvSpPr/>
            <p:nvPr/>
          </p:nvSpPr>
          <p:spPr>
            <a:xfrm>
              <a:off x="2667058" y="1500293"/>
              <a:ext cx="330231" cy="359015"/>
            </a:xfrm>
            <a:custGeom>
              <a:rect b="b" l="l" r="r" t="t"/>
              <a:pathLst>
                <a:path extrusionOk="0" h="11288" w="10383">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87"/>
            <p:cNvSpPr/>
            <p:nvPr/>
          </p:nvSpPr>
          <p:spPr>
            <a:xfrm>
              <a:off x="2925696" y="1563140"/>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87"/>
            <p:cNvSpPr/>
            <p:nvPr/>
          </p:nvSpPr>
          <p:spPr>
            <a:xfrm>
              <a:off x="2953717" y="159456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1" name="Google Shape;13881;p87"/>
            <p:cNvSpPr/>
            <p:nvPr/>
          </p:nvSpPr>
          <p:spPr>
            <a:xfrm>
              <a:off x="2953717" y="1594182"/>
              <a:ext cx="32" cy="413"/>
            </a:xfrm>
            <a:custGeom>
              <a:rect b="b" l="l" r="r" t="t"/>
              <a:pathLst>
                <a:path extrusionOk="0" h="13" w="1">
                  <a:moveTo>
                    <a:pt x="1" y="1"/>
                  </a:moveTo>
                  <a:cubicBezTo>
                    <a:pt x="1" y="1"/>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2" name="Google Shape;13882;p87"/>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87"/>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4" name="Google Shape;13884;p87"/>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5" name="Google Shape;13885;p87"/>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6" name="Google Shape;13886;p87"/>
            <p:cNvSpPr/>
            <p:nvPr/>
          </p:nvSpPr>
          <p:spPr>
            <a:xfrm>
              <a:off x="2923788" y="157640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7" name="Google Shape;13887;p87"/>
            <p:cNvSpPr/>
            <p:nvPr/>
          </p:nvSpPr>
          <p:spPr>
            <a:xfrm>
              <a:off x="2953717" y="1594182"/>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87"/>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87"/>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87"/>
            <p:cNvSpPr/>
            <p:nvPr/>
          </p:nvSpPr>
          <p:spPr>
            <a:xfrm>
              <a:off x="2923438" y="1576784"/>
              <a:ext cx="0" cy="32"/>
            </a:xfrm>
            <a:custGeom>
              <a:rect b="b" l="l" r="r" t="t"/>
              <a:pathLst>
                <a:path extrusionOk="0" h="1" w="0">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87"/>
            <p:cNvSpPr/>
            <p:nvPr/>
          </p:nvSpPr>
          <p:spPr>
            <a:xfrm>
              <a:off x="2792783" y="1631298"/>
              <a:ext cx="87877" cy="101140"/>
            </a:xfrm>
            <a:custGeom>
              <a:rect b="b" l="l" r="r" t="t"/>
              <a:pathLst>
                <a:path extrusionOk="0" h="3180" w="2763">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87"/>
            <p:cNvSpPr/>
            <p:nvPr/>
          </p:nvSpPr>
          <p:spPr>
            <a:xfrm>
              <a:off x="2715147" y="1631298"/>
              <a:ext cx="66695" cy="122735"/>
            </a:xfrm>
            <a:custGeom>
              <a:rect b="b" l="l" r="r" t="t"/>
              <a:pathLst>
                <a:path extrusionOk="0" h="3859" w="2097">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3" name="Google Shape;13893;p87"/>
            <p:cNvSpPr/>
            <p:nvPr/>
          </p:nvSpPr>
          <p:spPr>
            <a:xfrm>
              <a:off x="2715911" y="1707789"/>
              <a:ext cx="166277" cy="93570"/>
            </a:xfrm>
            <a:custGeom>
              <a:rect b="b" l="l" r="r" t="t"/>
              <a:pathLst>
                <a:path extrusionOk="0" h="2942" w="5228">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87"/>
            <p:cNvSpPr/>
            <p:nvPr/>
          </p:nvSpPr>
          <p:spPr>
            <a:xfrm>
              <a:off x="2799589" y="1654706"/>
              <a:ext cx="61384" cy="62974"/>
            </a:xfrm>
            <a:custGeom>
              <a:rect b="b" l="l" r="r" t="t"/>
              <a:pathLst>
                <a:path extrusionOk="0" h="1980" w="193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95" name="Google Shape;13895;p87"/>
          <p:cNvGrpSpPr/>
          <p:nvPr/>
        </p:nvGrpSpPr>
        <p:grpSpPr>
          <a:xfrm>
            <a:off x="3567553" y="1499912"/>
            <a:ext cx="320022" cy="359778"/>
            <a:chOff x="3567553" y="1499912"/>
            <a:chExt cx="320022" cy="359778"/>
          </a:xfrm>
        </p:grpSpPr>
        <p:sp>
          <p:nvSpPr>
            <p:cNvPr id="13896" name="Google Shape;13896;p87"/>
            <p:cNvSpPr/>
            <p:nvPr/>
          </p:nvSpPr>
          <p:spPr>
            <a:xfrm>
              <a:off x="3567553" y="1502933"/>
              <a:ext cx="263218" cy="356757"/>
            </a:xfrm>
            <a:custGeom>
              <a:rect b="b" l="l" r="r" t="t"/>
              <a:pathLst>
                <a:path extrusionOk="0" h="11217" w="8276">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87"/>
            <p:cNvSpPr/>
            <p:nvPr/>
          </p:nvSpPr>
          <p:spPr>
            <a:xfrm>
              <a:off x="3638001" y="1499912"/>
              <a:ext cx="249574" cy="142773"/>
            </a:xfrm>
            <a:custGeom>
              <a:rect b="b" l="l" r="r" t="t"/>
              <a:pathLst>
                <a:path extrusionOk="0" h="4489" w="7847">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87"/>
            <p:cNvSpPr/>
            <p:nvPr/>
          </p:nvSpPr>
          <p:spPr>
            <a:xfrm>
              <a:off x="3641786" y="1594563"/>
              <a:ext cx="141659" cy="10273"/>
            </a:xfrm>
            <a:custGeom>
              <a:rect b="b" l="l" r="r" t="t"/>
              <a:pathLst>
                <a:path extrusionOk="0" h="323" w="4454">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87"/>
            <p:cNvSpPr/>
            <p:nvPr/>
          </p:nvSpPr>
          <p:spPr>
            <a:xfrm>
              <a:off x="3641786" y="1638136"/>
              <a:ext cx="141659" cy="10241"/>
            </a:xfrm>
            <a:custGeom>
              <a:rect b="b" l="l" r="r" t="t"/>
              <a:pathLst>
                <a:path extrusionOk="0" h="322" w="4454">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87"/>
            <p:cNvSpPr/>
            <p:nvPr/>
          </p:nvSpPr>
          <p:spPr>
            <a:xfrm>
              <a:off x="3641786" y="1682059"/>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87"/>
            <p:cNvSpPr/>
            <p:nvPr/>
          </p:nvSpPr>
          <p:spPr>
            <a:xfrm>
              <a:off x="3641786" y="1725600"/>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2" name="Google Shape;13902;p87"/>
          <p:cNvGrpSpPr/>
          <p:nvPr/>
        </p:nvGrpSpPr>
        <p:grpSpPr>
          <a:xfrm>
            <a:off x="1309875" y="1499912"/>
            <a:ext cx="359015" cy="358633"/>
            <a:chOff x="1309875" y="1499912"/>
            <a:chExt cx="359015" cy="358633"/>
          </a:xfrm>
        </p:grpSpPr>
        <p:sp>
          <p:nvSpPr>
            <p:cNvPr id="13903" name="Google Shape;13903;p87"/>
            <p:cNvSpPr/>
            <p:nvPr/>
          </p:nvSpPr>
          <p:spPr>
            <a:xfrm>
              <a:off x="1309875" y="1499912"/>
              <a:ext cx="133708" cy="204665"/>
            </a:xfrm>
            <a:custGeom>
              <a:rect b="b" l="l" r="r" t="t"/>
              <a:pathLst>
                <a:path extrusionOk="0" h="6435" w="4204">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87"/>
            <p:cNvSpPr/>
            <p:nvPr/>
          </p:nvSpPr>
          <p:spPr>
            <a:xfrm>
              <a:off x="1454524" y="1499912"/>
              <a:ext cx="213602" cy="123467"/>
            </a:xfrm>
            <a:custGeom>
              <a:rect b="b" l="l" r="r" t="t"/>
              <a:pathLst>
                <a:path extrusionOk="0" h="3882" w="6716">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87"/>
            <p:cNvSpPr/>
            <p:nvPr/>
          </p:nvSpPr>
          <p:spPr>
            <a:xfrm>
              <a:off x="1322756" y="1634701"/>
              <a:ext cx="346134" cy="223844"/>
            </a:xfrm>
            <a:custGeom>
              <a:rect b="b" l="l" r="r" t="t"/>
              <a:pathLst>
                <a:path extrusionOk="0" h="7038" w="10883">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87"/>
            <p:cNvSpPr/>
            <p:nvPr/>
          </p:nvSpPr>
          <p:spPr>
            <a:xfrm>
              <a:off x="1331852" y="1519217"/>
              <a:ext cx="191243" cy="140514"/>
            </a:xfrm>
            <a:custGeom>
              <a:rect b="b" l="l" r="r" t="t"/>
              <a:pathLst>
                <a:path extrusionOk="0" h="4418" w="6013">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87"/>
            <p:cNvSpPr/>
            <p:nvPr/>
          </p:nvSpPr>
          <p:spPr>
            <a:xfrm>
              <a:off x="1331852" y="1519217"/>
              <a:ext cx="315442" cy="190512"/>
            </a:xfrm>
            <a:custGeom>
              <a:rect b="b" l="l" r="r" t="t"/>
              <a:pathLst>
                <a:path extrusionOk="0" h="5990" w="9918">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87"/>
            <p:cNvSpPr/>
            <p:nvPr/>
          </p:nvSpPr>
          <p:spPr>
            <a:xfrm>
              <a:off x="1587056" y="1669178"/>
              <a:ext cx="32" cy="32"/>
            </a:xfrm>
            <a:custGeom>
              <a:rect b="b" l="l" r="r" t="t"/>
              <a:pathLst>
                <a:path extrusionOk="0" h="1" w="1">
                  <a:moveTo>
                    <a:pt x="1" y="0"/>
                  </a:moveTo>
                  <a:lnTo>
                    <a:pt x="1" y="0"/>
                  </a:lnTo>
                  <a:lnTo>
                    <a:pt x="1" y="0"/>
                  </a:ln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87"/>
            <p:cNvSpPr/>
            <p:nvPr/>
          </p:nvSpPr>
          <p:spPr>
            <a:xfrm>
              <a:off x="1471190" y="1538523"/>
              <a:ext cx="160965" cy="141278"/>
            </a:xfrm>
            <a:custGeom>
              <a:rect b="b" l="l" r="r" t="t"/>
              <a:pathLst>
                <a:path extrusionOk="0" h="4442" w="5061">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87"/>
            <p:cNvSpPr/>
            <p:nvPr/>
          </p:nvSpPr>
          <p:spPr>
            <a:xfrm>
              <a:off x="1354943" y="1540049"/>
              <a:ext cx="124230" cy="148847"/>
            </a:xfrm>
            <a:custGeom>
              <a:rect b="b" l="l" r="r" t="t"/>
              <a:pathLst>
                <a:path extrusionOk="0" h="4680" w="3906">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87"/>
            <p:cNvSpPr/>
            <p:nvPr/>
          </p:nvSpPr>
          <p:spPr>
            <a:xfrm>
              <a:off x="1399629" y="1581714"/>
              <a:ext cx="37148" cy="52669"/>
            </a:xfrm>
            <a:custGeom>
              <a:rect b="b" l="l" r="r" t="t"/>
              <a:pathLst>
                <a:path extrusionOk="0" h="1656" w="1168">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2" name="Google Shape;13912;p87"/>
          <p:cNvGrpSpPr/>
          <p:nvPr/>
        </p:nvGrpSpPr>
        <p:grpSpPr>
          <a:xfrm>
            <a:off x="2219466" y="1500293"/>
            <a:ext cx="330613" cy="359015"/>
            <a:chOff x="2219466" y="1500293"/>
            <a:chExt cx="330613" cy="359015"/>
          </a:xfrm>
        </p:grpSpPr>
        <p:sp>
          <p:nvSpPr>
            <p:cNvPr id="13913" name="Google Shape;13913;p87"/>
            <p:cNvSpPr/>
            <p:nvPr/>
          </p:nvSpPr>
          <p:spPr>
            <a:xfrm>
              <a:off x="2353906" y="1635560"/>
              <a:ext cx="65518" cy="82121"/>
            </a:xfrm>
            <a:custGeom>
              <a:rect b="b" l="l" r="r" t="t"/>
              <a:pathLst>
                <a:path extrusionOk="0" h="2582" w="206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4" name="Google Shape;13914;p87"/>
            <p:cNvSpPr/>
            <p:nvPr/>
          </p:nvSpPr>
          <p:spPr>
            <a:xfrm>
              <a:off x="2219466" y="1500293"/>
              <a:ext cx="330613" cy="359015"/>
            </a:xfrm>
            <a:custGeom>
              <a:rect b="b" l="l" r="r" t="t"/>
              <a:pathLst>
                <a:path extrusionOk="0" h="11288" w="10395">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5" name="Google Shape;13915;p87"/>
          <p:cNvGrpSpPr/>
          <p:nvPr/>
        </p:nvGrpSpPr>
        <p:grpSpPr>
          <a:xfrm>
            <a:off x="5343544" y="1509358"/>
            <a:ext cx="244676" cy="351095"/>
            <a:chOff x="5343544" y="1509358"/>
            <a:chExt cx="244676" cy="351095"/>
          </a:xfrm>
        </p:grpSpPr>
        <p:sp>
          <p:nvSpPr>
            <p:cNvPr id="13916" name="Google Shape;13916;p87"/>
            <p:cNvSpPr/>
            <p:nvPr/>
          </p:nvSpPr>
          <p:spPr>
            <a:xfrm>
              <a:off x="5430658" y="1574494"/>
              <a:ext cx="25031" cy="10655"/>
            </a:xfrm>
            <a:custGeom>
              <a:rect b="b" l="l" r="r" t="t"/>
              <a:pathLst>
                <a:path extrusionOk="0" h="335" w="787">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87"/>
            <p:cNvSpPr/>
            <p:nvPr/>
          </p:nvSpPr>
          <p:spPr>
            <a:xfrm>
              <a:off x="5447706" y="1613137"/>
              <a:ext cx="39025" cy="38643"/>
            </a:xfrm>
            <a:custGeom>
              <a:rect b="b" l="l" r="r" t="t"/>
              <a:pathLst>
                <a:path extrusionOk="0" h="1215" w="1227">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87"/>
            <p:cNvSpPr/>
            <p:nvPr/>
          </p:nvSpPr>
          <p:spPr>
            <a:xfrm>
              <a:off x="5343544" y="1509358"/>
              <a:ext cx="244676" cy="351095"/>
            </a:xfrm>
            <a:custGeom>
              <a:rect b="b" l="l" r="r" t="t"/>
              <a:pathLst>
                <a:path extrusionOk="0" h="11039" w="7693">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9" name="Google Shape;13919;p87"/>
          <p:cNvGrpSpPr/>
          <p:nvPr/>
        </p:nvGrpSpPr>
        <p:grpSpPr>
          <a:xfrm>
            <a:off x="4882340" y="1509358"/>
            <a:ext cx="246171" cy="351095"/>
            <a:chOff x="4882340" y="1509358"/>
            <a:chExt cx="246171" cy="351095"/>
          </a:xfrm>
        </p:grpSpPr>
        <p:sp>
          <p:nvSpPr>
            <p:cNvPr id="13920" name="Google Shape;13920;p87"/>
            <p:cNvSpPr/>
            <p:nvPr/>
          </p:nvSpPr>
          <p:spPr>
            <a:xfrm>
              <a:off x="4935709" y="1576784"/>
              <a:ext cx="30724" cy="30692"/>
            </a:xfrm>
            <a:custGeom>
              <a:rect b="b" l="l" r="r" t="t"/>
              <a:pathLst>
                <a:path extrusionOk="0" h="965" w="966">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87"/>
            <p:cNvSpPr/>
            <p:nvPr/>
          </p:nvSpPr>
          <p:spPr>
            <a:xfrm>
              <a:off x="5043655" y="1597235"/>
              <a:ext cx="30692" cy="31073"/>
            </a:xfrm>
            <a:custGeom>
              <a:rect b="b" l="l" r="r" t="t"/>
              <a:pathLst>
                <a:path extrusionOk="0" h="977" w="965">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87"/>
            <p:cNvSpPr/>
            <p:nvPr/>
          </p:nvSpPr>
          <p:spPr>
            <a:xfrm>
              <a:off x="4993657" y="1538046"/>
              <a:ext cx="36003" cy="26271"/>
            </a:xfrm>
            <a:custGeom>
              <a:rect b="b" l="l" r="r" t="t"/>
              <a:pathLst>
                <a:path extrusionOk="0" h="826" w="1132">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87"/>
            <p:cNvSpPr/>
            <p:nvPr/>
          </p:nvSpPr>
          <p:spPr>
            <a:xfrm>
              <a:off x="4931924" y="1693795"/>
              <a:ext cx="146589" cy="104161"/>
            </a:xfrm>
            <a:custGeom>
              <a:rect b="b" l="l" r="r" t="t"/>
              <a:pathLst>
                <a:path extrusionOk="0" h="3275" w="4609">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87"/>
            <p:cNvSpPr/>
            <p:nvPr/>
          </p:nvSpPr>
          <p:spPr>
            <a:xfrm>
              <a:off x="4882340" y="1509358"/>
              <a:ext cx="246171" cy="351095"/>
            </a:xfrm>
            <a:custGeom>
              <a:rect b="b" l="l" r="r" t="t"/>
              <a:pathLst>
                <a:path extrusionOk="0" h="11039" w="774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25" name="Google Shape;13925;p87"/>
          <p:cNvGrpSpPr/>
          <p:nvPr/>
        </p:nvGrpSpPr>
        <p:grpSpPr>
          <a:xfrm>
            <a:off x="6273204" y="1509008"/>
            <a:ext cx="236343" cy="351445"/>
            <a:chOff x="6273204" y="1509008"/>
            <a:chExt cx="236343" cy="351445"/>
          </a:xfrm>
        </p:grpSpPr>
        <p:sp>
          <p:nvSpPr>
            <p:cNvPr id="13926" name="Google Shape;13926;p87"/>
            <p:cNvSpPr/>
            <p:nvPr/>
          </p:nvSpPr>
          <p:spPr>
            <a:xfrm>
              <a:off x="6273204" y="1509008"/>
              <a:ext cx="236343" cy="351445"/>
            </a:xfrm>
            <a:custGeom>
              <a:rect b="b" l="l" r="r" t="t"/>
              <a:pathLst>
                <a:path extrusionOk="0" h="11050" w="7431">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87"/>
            <p:cNvSpPr/>
            <p:nvPr/>
          </p:nvSpPr>
          <p:spPr>
            <a:xfrm>
              <a:off x="6330390" y="1703241"/>
              <a:ext cx="120064" cy="85237"/>
            </a:xfrm>
            <a:custGeom>
              <a:rect b="b" l="l" r="r" t="t"/>
              <a:pathLst>
                <a:path extrusionOk="0" h="2680" w="3775">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28" name="Google Shape;13928;p87"/>
          <p:cNvSpPr/>
          <p:nvPr/>
        </p:nvSpPr>
        <p:spPr>
          <a:xfrm>
            <a:off x="5809710" y="1509739"/>
            <a:ext cx="243913" cy="351445"/>
          </a:xfrm>
          <a:custGeom>
            <a:rect b="b" l="l" r="r" t="t"/>
            <a:pathLst>
              <a:path extrusionOk="0" h="11050" w="7669">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29" name="Google Shape;13929;p87"/>
          <p:cNvGrpSpPr/>
          <p:nvPr/>
        </p:nvGrpSpPr>
        <p:grpSpPr>
          <a:xfrm>
            <a:off x="7219530" y="1508244"/>
            <a:ext cx="191625" cy="352209"/>
            <a:chOff x="7219530" y="1508244"/>
            <a:chExt cx="191625" cy="352209"/>
          </a:xfrm>
        </p:grpSpPr>
        <p:sp>
          <p:nvSpPr>
            <p:cNvPr id="13930" name="Google Shape;13930;p87"/>
            <p:cNvSpPr/>
            <p:nvPr/>
          </p:nvSpPr>
          <p:spPr>
            <a:xfrm>
              <a:off x="7219530" y="1508244"/>
              <a:ext cx="191625" cy="352209"/>
            </a:xfrm>
            <a:custGeom>
              <a:rect b="b" l="l" r="r" t="t"/>
              <a:pathLst>
                <a:path extrusionOk="0" h="11074" w="6025">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87"/>
            <p:cNvSpPr/>
            <p:nvPr/>
          </p:nvSpPr>
          <p:spPr>
            <a:xfrm>
              <a:off x="7376679" y="1654039"/>
              <a:ext cx="795" cy="32"/>
            </a:xfrm>
            <a:custGeom>
              <a:rect b="b" l="l" r="r" t="t"/>
              <a:pathLst>
                <a:path extrusionOk="0" h="1" w="25">
                  <a:moveTo>
                    <a:pt x="24"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32" name="Google Shape;13932;p87"/>
          <p:cNvGrpSpPr/>
          <p:nvPr/>
        </p:nvGrpSpPr>
        <p:grpSpPr>
          <a:xfrm>
            <a:off x="7699309" y="1508626"/>
            <a:ext cx="154922" cy="351827"/>
            <a:chOff x="7699309" y="1508626"/>
            <a:chExt cx="154922" cy="351827"/>
          </a:xfrm>
        </p:grpSpPr>
        <p:sp>
          <p:nvSpPr>
            <p:cNvPr id="13933" name="Google Shape;13933;p87"/>
            <p:cNvSpPr/>
            <p:nvPr/>
          </p:nvSpPr>
          <p:spPr>
            <a:xfrm>
              <a:off x="7733022" y="1737336"/>
              <a:ext cx="24267" cy="57599"/>
            </a:xfrm>
            <a:custGeom>
              <a:rect b="b" l="l" r="r" t="t"/>
              <a:pathLst>
                <a:path extrusionOk="0" h="1811" w="763">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87"/>
            <p:cNvSpPr/>
            <p:nvPr/>
          </p:nvSpPr>
          <p:spPr>
            <a:xfrm>
              <a:off x="7796632" y="1737336"/>
              <a:ext cx="23504" cy="57599"/>
            </a:xfrm>
            <a:custGeom>
              <a:rect b="b" l="l" r="r" t="t"/>
              <a:pathLst>
                <a:path extrusionOk="0" h="1811" w="739">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5" name="Google Shape;13935;p87"/>
            <p:cNvSpPr/>
            <p:nvPr/>
          </p:nvSpPr>
          <p:spPr>
            <a:xfrm>
              <a:off x="7757639" y="1792231"/>
              <a:ext cx="32" cy="795"/>
            </a:xfrm>
            <a:custGeom>
              <a:rect b="b" l="l" r="r" t="t"/>
              <a:pathLst>
                <a:path extrusionOk="0" h="25" w="1">
                  <a:moveTo>
                    <a:pt x="0" y="1"/>
                  </a:moveTo>
                  <a:cubicBezTo>
                    <a:pt x="0" y="1"/>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6" name="Google Shape;13936;p87"/>
            <p:cNvSpPr/>
            <p:nvPr/>
          </p:nvSpPr>
          <p:spPr>
            <a:xfrm>
              <a:off x="7757639" y="1784280"/>
              <a:ext cx="39406" cy="76173"/>
            </a:xfrm>
            <a:custGeom>
              <a:rect b="b" l="l" r="r" t="t"/>
              <a:pathLst>
                <a:path extrusionOk="0" h="2395" w="1239">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7" name="Google Shape;13937;p87"/>
            <p:cNvSpPr/>
            <p:nvPr/>
          </p:nvSpPr>
          <p:spPr>
            <a:xfrm>
              <a:off x="7805347" y="1642016"/>
              <a:ext cx="48884" cy="201771"/>
            </a:xfrm>
            <a:custGeom>
              <a:rect b="b" l="l" r="r" t="t"/>
              <a:pathLst>
                <a:path extrusionOk="0" h="6344" w="1537">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87"/>
            <p:cNvSpPr/>
            <p:nvPr/>
          </p:nvSpPr>
          <p:spPr>
            <a:xfrm>
              <a:off x="7699309" y="1642239"/>
              <a:ext cx="48884" cy="202661"/>
            </a:xfrm>
            <a:custGeom>
              <a:rect b="b" l="l" r="r" t="t"/>
              <a:pathLst>
                <a:path extrusionOk="0" h="6372" w="1537">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87"/>
            <p:cNvSpPr/>
            <p:nvPr/>
          </p:nvSpPr>
          <p:spPr>
            <a:xfrm>
              <a:off x="7743613" y="1508626"/>
              <a:ext cx="66313" cy="208673"/>
            </a:xfrm>
            <a:custGeom>
              <a:rect b="b" l="l" r="r" t="t"/>
              <a:pathLst>
                <a:path extrusionOk="0" h="6561" w="2085">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0" name="Google Shape;13940;p87"/>
          <p:cNvGrpSpPr/>
          <p:nvPr/>
        </p:nvGrpSpPr>
        <p:grpSpPr>
          <a:xfrm>
            <a:off x="8161690" y="1509008"/>
            <a:ext cx="153396" cy="351064"/>
            <a:chOff x="8161690" y="1509008"/>
            <a:chExt cx="153396" cy="351064"/>
          </a:xfrm>
        </p:grpSpPr>
        <p:sp>
          <p:nvSpPr>
            <p:cNvPr id="13941" name="Google Shape;13941;p87"/>
            <p:cNvSpPr/>
            <p:nvPr/>
          </p:nvSpPr>
          <p:spPr>
            <a:xfrm>
              <a:off x="8207871" y="1699838"/>
              <a:ext cx="61384" cy="61765"/>
            </a:xfrm>
            <a:custGeom>
              <a:rect b="b" l="l" r="r" t="t"/>
              <a:pathLst>
                <a:path extrusionOk="0" h="1942" w="193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87"/>
            <p:cNvSpPr/>
            <p:nvPr/>
          </p:nvSpPr>
          <p:spPr>
            <a:xfrm>
              <a:off x="8199919" y="1800564"/>
              <a:ext cx="77668" cy="29579"/>
            </a:xfrm>
            <a:custGeom>
              <a:rect b="b" l="l" r="r" t="t"/>
              <a:pathLst>
                <a:path extrusionOk="0" h="930" w="2442">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87"/>
            <p:cNvSpPr/>
            <p:nvPr/>
          </p:nvSpPr>
          <p:spPr>
            <a:xfrm>
              <a:off x="8161690" y="1664598"/>
              <a:ext cx="153396" cy="195474"/>
            </a:xfrm>
            <a:custGeom>
              <a:rect b="b" l="l" r="r" t="t"/>
              <a:pathLst>
                <a:path extrusionOk="0" h="6146" w="4823">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87"/>
            <p:cNvSpPr/>
            <p:nvPr/>
          </p:nvSpPr>
          <p:spPr>
            <a:xfrm>
              <a:off x="8201828" y="1509008"/>
              <a:ext cx="73851" cy="181034"/>
            </a:xfrm>
            <a:custGeom>
              <a:rect b="b" l="l" r="r" t="t"/>
              <a:pathLst>
                <a:path extrusionOk="0" h="5692" w="2322">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5" name="Google Shape;13945;p87"/>
          <p:cNvGrpSpPr/>
          <p:nvPr/>
        </p:nvGrpSpPr>
        <p:grpSpPr>
          <a:xfrm>
            <a:off x="6746940" y="1508881"/>
            <a:ext cx="213221" cy="352304"/>
            <a:chOff x="6746940" y="1508881"/>
            <a:chExt cx="213221" cy="352304"/>
          </a:xfrm>
        </p:grpSpPr>
        <p:sp>
          <p:nvSpPr>
            <p:cNvPr id="13946" name="Google Shape;13946;p87"/>
            <p:cNvSpPr/>
            <p:nvPr/>
          </p:nvSpPr>
          <p:spPr>
            <a:xfrm>
              <a:off x="6805238" y="1661227"/>
              <a:ext cx="10655" cy="1024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7" name="Google Shape;13947;p87"/>
            <p:cNvSpPr/>
            <p:nvPr/>
          </p:nvSpPr>
          <p:spPr>
            <a:xfrm>
              <a:off x="6804125" y="1706294"/>
              <a:ext cx="10623" cy="10241"/>
            </a:xfrm>
            <a:custGeom>
              <a:rect b="b" l="l" r="r" t="t"/>
              <a:pathLst>
                <a:path extrusionOk="0" h="322" w="334">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8" name="Google Shape;13948;p87"/>
            <p:cNvSpPr/>
            <p:nvPr/>
          </p:nvSpPr>
          <p:spPr>
            <a:xfrm>
              <a:off x="6803362" y="1754002"/>
              <a:ext cx="10623" cy="10241"/>
            </a:xfrm>
            <a:custGeom>
              <a:rect b="b" l="l" r="r" t="t"/>
              <a:pathLst>
                <a:path extrusionOk="0" h="322" w="334">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9" name="Google Shape;13949;p87"/>
            <p:cNvSpPr/>
            <p:nvPr/>
          </p:nvSpPr>
          <p:spPr>
            <a:xfrm>
              <a:off x="6746940" y="1508881"/>
              <a:ext cx="213221" cy="352304"/>
            </a:xfrm>
            <a:custGeom>
              <a:rect b="b" l="l" r="r" t="t"/>
              <a:pathLst>
                <a:path extrusionOk="0" h="11077" w="6704">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0" name="Google Shape;13950;p87"/>
          <p:cNvGrpSpPr/>
          <p:nvPr/>
        </p:nvGrpSpPr>
        <p:grpSpPr>
          <a:xfrm>
            <a:off x="5770336" y="2007615"/>
            <a:ext cx="350682" cy="292097"/>
            <a:chOff x="5770336" y="2007615"/>
            <a:chExt cx="350682" cy="292097"/>
          </a:xfrm>
        </p:grpSpPr>
        <p:sp>
          <p:nvSpPr>
            <p:cNvPr id="13951" name="Google Shape;13951;p87"/>
            <p:cNvSpPr/>
            <p:nvPr/>
          </p:nvSpPr>
          <p:spPr>
            <a:xfrm>
              <a:off x="5780545" y="2007615"/>
              <a:ext cx="329500" cy="75855"/>
            </a:xfrm>
            <a:custGeom>
              <a:rect b="b" l="l" r="r" t="t"/>
              <a:pathLst>
                <a:path extrusionOk="0" h="2385" w="1036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2" name="Google Shape;13952;p87"/>
            <p:cNvSpPr/>
            <p:nvPr/>
          </p:nvSpPr>
          <p:spPr>
            <a:xfrm>
              <a:off x="5779400" y="2097082"/>
              <a:ext cx="329500" cy="76014"/>
            </a:xfrm>
            <a:custGeom>
              <a:rect b="b" l="l" r="r" t="t"/>
              <a:pathLst>
                <a:path extrusionOk="0" h="2390" w="1036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3" name="Google Shape;13953;p87"/>
            <p:cNvSpPr/>
            <p:nvPr/>
          </p:nvSpPr>
          <p:spPr>
            <a:xfrm>
              <a:off x="5800996" y="2031850"/>
              <a:ext cx="288217" cy="117201"/>
            </a:xfrm>
            <a:custGeom>
              <a:rect b="b" l="l" r="r" t="t"/>
              <a:pathLst>
                <a:path extrusionOk="0" h="3685" w="9062">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4" name="Google Shape;13954;p87"/>
            <p:cNvSpPr/>
            <p:nvPr/>
          </p:nvSpPr>
          <p:spPr>
            <a:xfrm>
              <a:off x="5770336" y="2186073"/>
              <a:ext cx="350682" cy="113639"/>
            </a:xfrm>
            <a:custGeom>
              <a:rect b="b" l="l" r="r" t="t"/>
              <a:pathLst>
                <a:path extrusionOk="0" h="3573" w="11026">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5" name="Google Shape;13955;p87"/>
          <p:cNvGrpSpPr/>
          <p:nvPr/>
        </p:nvGrpSpPr>
        <p:grpSpPr>
          <a:xfrm>
            <a:off x="5326878" y="1980358"/>
            <a:ext cx="350332" cy="346229"/>
            <a:chOff x="5326878" y="1980358"/>
            <a:chExt cx="350332" cy="346229"/>
          </a:xfrm>
        </p:grpSpPr>
        <p:sp>
          <p:nvSpPr>
            <p:cNvPr id="13956" name="Google Shape;13956;p87"/>
            <p:cNvSpPr/>
            <p:nvPr/>
          </p:nvSpPr>
          <p:spPr>
            <a:xfrm>
              <a:off x="5352259" y="2005834"/>
              <a:ext cx="94715" cy="94683"/>
            </a:xfrm>
            <a:custGeom>
              <a:rect b="b" l="l" r="r" t="t"/>
              <a:pathLst>
                <a:path extrusionOk="0" h="2977" w="2978">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7" name="Google Shape;13957;p87"/>
            <p:cNvSpPr/>
            <p:nvPr/>
          </p:nvSpPr>
          <p:spPr>
            <a:xfrm>
              <a:off x="5534024" y="2005834"/>
              <a:ext cx="94715" cy="94683"/>
            </a:xfrm>
            <a:custGeom>
              <a:rect b="b" l="l" r="r" t="t"/>
              <a:pathLst>
                <a:path extrusionOk="0" h="2977" w="2978">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8" name="Google Shape;13958;p87"/>
            <p:cNvSpPr/>
            <p:nvPr/>
          </p:nvSpPr>
          <p:spPr>
            <a:xfrm>
              <a:off x="5326878" y="1980358"/>
              <a:ext cx="350332" cy="144776"/>
            </a:xfrm>
            <a:custGeom>
              <a:rect b="b" l="l" r="r" t="t"/>
              <a:pathLst>
                <a:path extrusionOk="0" h="4552" w="11015">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9" name="Google Shape;13959;p87"/>
            <p:cNvSpPr/>
            <p:nvPr/>
          </p:nvSpPr>
          <p:spPr>
            <a:xfrm>
              <a:off x="5627181" y="2089131"/>
              <a:ext cx="42460" cy="237456"/>
            </a:xfrm>
            <a:custGeom>
              <a:rect b="b" l="l" r="r" t="t"/>
              <a:pathLst>
                <a:path extrusionOk="0" h="7466" w="1335">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60" name="Google Shape;13960;p87"/>
          <p:cNvSpPr/>
          <p:nvPr/>
        </p:nvSpPr>
        <p:spPr>
          <a:xfrm>
            <a:off x="7992774" y="1977782"/>
            <a:ext cx="330645" cy="349950"/>
          </a:xfrm>
          <a:custGeom>
            <a:rect b="b" l="l" r="r" t="t"/>
            <a:pathLst>
              <a:path extrusionOk="0" h="11003" w="10396">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61" name="Google Shape;13961;p87"/>
          <p:cNvGrpSpPr/>
          <p:nvPr/>
        </p:nvGrpSpPr>
        <p:grpSpPr>
          <a:xfrm>
            <a:off x="4883835" y="1992571"/>
            <a:ext cx="350300" cy="323043"/>
            <a:chOff x="4883835" y="1992571"/>
            <a:chExt cx="350300" cy="323043"/>
          </a:xfrm>
        </p:grpSpPr>
        <p:sp>
          <p:nvSpPr>
            <p:cNvPr id="13962" name="Google Shape;13962;p87"/>
            <p:cNvSpPr/>
            <p:nvPr/>
          </p:nvSpPr>
          <p:spPr>
            <a:xfrm>
              <a:off x="4883835" y="1992571"/>
              <a:ext cx="350300" cy="123085"/>
            </a:xfrm>
            <a:custGeom>
              <a:rect b="b" l="l" r="r" t="t"/>
              <a:pathLst>
                <a:path extrusionOk="0" h="3870" w="11014">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87"/>
            <p:cNvSpPr/>
            <p:nvPr/>
          </p:nvSpPr>
          <p:spPr>
            <a:xfrm>
              <a:off x="5084174" y="2009237"/>
              <a:ext cx="130655" cy="88641"/>
            </a:xfrm>
            <a:custGeom>
              <a:rect b="b" l="l" r="r" t="t"/>
              <a:pathLst>
                <a:path extrusionOk="0" h="2787" w="4108">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4" name="Google Shape;13964;p87"/>
            <p:cNvSpPr/>
            <p:nvPr/>
          </p:nvSpPr>
          <p:spPr>
            <a:xfrm>
              <a:off x="4904285" y="2009237"/>
              <a:ext cx="130687" cy="88641"/>
            </a:xfrm>
            <a:custGeom>
              <a:rect b="b" l="l" r="r" t="t"/>
              <a:pathLst>
                <a:path extrusionOk="0" h="2787" w="4109">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87"/>
            <p:cNvSpPr/>
            <p:nvPr/>
          </p:nvSpPr>
          <p:spPr>
            <a:xfrm>
              <a:off x="4943660" y="2123576"/>
              <a:ext cx="231413" cy="66631"/>
            </a:xfrm>
            <a:custGeom>
              <a:rect b="b" l="l" r="r" t="t"/>
              <a:pathLst>
                <a:path extrusionOk="0" h="2095" w="7276">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87"/>
            <p:cNvSpPr/>
            <p:nvPr/>
          </p:nvSpPr>
          <p:spPr>
            <a:xfrm>
              <a:off x="5142473" y="2191384"/>
              <a:ext cx="26907" cy="123467"/>
            </a:xfrm>
            <a:custGeom>
              <a:rect b="b" l="l" r="r" t="t"/>
              <a:pathLst>
                <a:path extrusionOk="0" h="3882" w="846">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87"/>
            <p:cNvSpPr/>
            <p:nvPr/>
          </p:nvSpPr>
          <p:spPr>
            <a:xfrm>
              <a:off x="5203825" y="2089513"/>
              <a:ext cx="27289" cy="226102"/>
            </a:xfrm>
            <a:custGeom>
              <a:rect b="b" l="l" r="r" t="t"/>
              <a:pathLst>
                <a:path extrusionOk="0" h="7109" w="858">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68" name="Google Shape;13968;p87"/>
          <p:cNvGrpSpPr/>
          <p:nvPr/>
        </p:nvGrpSpPr>
        <p:grpSpPr>
          <a:xfrm>
            <a:off x="7548967" y="1978927"/>
            <a:ext cx="333285" cy="349950"/>
            <a:chOff x="7548967" y="1978927"/>
            <a:chExt cx="333285" cy="349950"/>
          </a:xfrm>
        </p:grpSpPr>
        <p:sp>
          <p:nvSpPr>
            <p:cNvPr id="13969" name="Google Shape;13969;p87"/>
            <p:cNvSpPr/>
            <p:nvPr/>
          </p:nvSpPr>
          <p:spPr>
            <a:xfrm>
              <a:off x="7548967" y="1978927"/>
              <a:ext cx="333285" cy="234816"/>
            </a:xfrm>
            <a:custGeom>
              <a:rect b="b" l="l" r="r" t="t"/>
              <a:pathLst>
                <a:path extrusionOk="0" h="7383" w="10479">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0" name="Google Shape;13970;p87"/>
            <p:cNvSpPr/>
            <p:nvPr/>
          </p:nvSpPr>
          <p:spPr>
            <a:xfrm>
              <a:off x="7570562" y="2001667"/>
              <a:ext cx="51142" cy="51142"/>
            </a:xfrm>
            <a:custGeom>
              <a:rect b="b" l="l" r="r" t="t"/>
              <a:pathLst>
                <a:path extrusionOk="0" h="1608" w="1608">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1" name="Google Shape;13971;p87"/>
            <p:cNvSpPr/>
            <p:nvPr/>
          </p:nvSpPr>
          <p:spPr>
            <a:xfrm>
              <a:off x="7807986" y="2001667"/>
              <a:ext cx="51174" cy="51142"/>
            </a:xfrm>
            <a:custGeom>
              <a:rect b="b" l="l" r="r" t="t"/>
              <a:pathLst>
                <a:path extrusionOk="0" h="1608" w="1609">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87"/>
            <p:cNvSpPr/>
            <p:nvPr/>
          </p:nvSpPr>
          <p:spPr>
            <a:xfrm>
              <a:off x="7570180" y="2121699"/>
              <a:ext cx="288980" cy="207178"/>
            </a:xfrm>
            <a:custGeom>
              <a:rect b="b" l="l" r="r" t="t"/>
              <a:pathLst>
                <a:path extrusionOk="0" h="6514" w="9086">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87"/>
            <p:cNvSpPr/>
            <p:nvPr/>
          </p:nvSpPr>
          <p:spPr>
            <a:xfrm>
              <a:off x="7658408" y="2088368"/>
              <a:ext cx="30342" cy="154922"/>
            </a:xfrm>
            <a:custGeom>
              <a:rect b="b" l="l" r="r" t="t"/>
              <a:pathLst>
                <a:path extrusionOk="0" h="4871" w="954">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87"/>
            <p:cNvSpPr/>
            <p:nvPr/>
          </p:nvSpPr>
          <p:spPr>
            <a:xfrm>
              <a:off x="7700072" y="2088368"/>
              <a:ext cx="30310" cy="154922"/>
            </a:xfrm>
            <a:custGeom>
              <a:rect b="b" l="l" r="r" t="t"/>
              <a:pathLst>
                <a:path extrusionOk="0" h="4871" w="953">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87"/>
            <p:cNvSpPr/>
            <p:nvPr/>
          </p:nvSpPr>
          <p:spPr>
            <a:xfrm>
              <a:off x="7741737" y="2088368"/>
              <a:ext cx="30310" cy="154922"/>
            </a:xfrm>
            <a:custGeom>
              <a:rect b="b" l="l" r="r" t="t"/>
              <a:pathLst>
                <a:path extrusionOk="0" h="4871" w="953">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6" name="Google Shape;13976;p87"/>
          <p:cNvGrpSpPr/>
          <p:nvPr/>
        </p:nvGrpSpPr>
        <p:grpSpPr>
          <a:xfrm>
            <a:off x="6214142" y="1978927"/>
            <a:ext cx="346515" cy="350300"/>
            <a:chOff x="6214142" y="1978927"/>
            <a:chExt cx="346515" cy="350300"/>
          </a:xfrm>
        </p:grpSpPr>
        <p:sp>
          <p:nvSpPr>
            <p:cNvPr id="13977" name="Google Shape;13977;p87"/>
            <p:cNvSpPr/>
            <p:nvPr/>
          </p:nvSpPr>
          <p:spPr>
            <a:xfrm>
              <a:off x="6289870" y="1978927"/>
              <a:ext cx="196937" cy="262073"/>
            </a:xfrm>
            <a:custGeom>
              <a:rect b="b" l="l" r="r" t="t"/>
              <a:pathLst>
                <a:path extrusionOk="0" h="8240" w="6192">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8" name="Google Shape;13978;p87"/>
            <p:cNvSpPr/>
            <p:nvPr/>
          </p:nvSpPr>
          <p:spPr>
            <a:xfrm>
              <a:off x="6214142" y="2182256"/>
              <a:ext cx="346515" cy="146971"/>
            </a:xfrm>
            <a:custGeom>
              <a:rect b="b" l="l" r="r" t="t"/>
              <a:pathLst>
                <a:path extrusionOk="0" h="4621" w="10895">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9" name="Google Shape;13979;p87"/>
          <p:cNvGrpSpPr/>
          <p:nvPr/>
        </p:nvGrpSpPr>
        <p:grpSpPr>
          <a:xfrm>
            <a:off x="7105923" y="1978545"/>
            <a:ext cx="333285" cy="350682"/>
            <a:chOff x="7105923" y="1978545"/>
            <a:chExt cx="333285" cy="350682"/>
          </a:xfrm>
        </p:grpSpPr>
        <p:sp>
          <p:nvSpPr>
            <p:cNvPr id="13980" name="Google Shape;13980;p87"/>
            <p:cNvSpPr/>
            <p:nvPr/>
          </p:nvSpPr>
          <p:spPr>
            <a:xfrm>
              <a:off x="7128632" y="2237978"/>
              <a:ext cx="220059" cy="91249"/>
            </a:xfrm>
            <a:custGeom>
              <a:rect b="b" l="l" r="r" t="t"/>
              <a:pathLst>
                <a:path extrusionOk="0" h="2869" w="6919">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87"/>
            <p:cNvSpPr/>
            <p:nvPr/>
          </p:nvSpPr>
          <p:spPr>
            <a:xfrm>
              <a:off x="7105923" y="2079271"/>
              <a:ext cx="266621" cy="145063"/>
            </a:xfrm>
            <a:custGeom>
              <a:rect b="b" l="l" r="r" t="t"/>
              <a:pathLst>
                <a:path extrusionOk="0" h="4561" w="8383">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87"/>
            <p:cNvSpPr/>
            <p:nvPr/>
          </p:nvSpPr>
          <p:spPr>
            <a:xfrm>
              <a:off x="7144184" y="2098609"/>
              <a:ext cx="190480" cy="33332"/>
            </a:xfrm>
            <a:custGeom>
              <a:rect b="b" l="l" r="r" t="t"/>
              <a:pathLst>
                <a:path extrusionOk="0" h="1048" w="5989">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87"/>
            <p:cNvSpPr/>
            <p:nvPr/>
          </p:nvSpPr>
          <p:spPr>
            <a:xfrm>
              <a:off x="7196440" y="1978927"/>
              <a:ext cx="242768" cy="96210"/>
            </a:xfrm>
            <a:custGeom>
              <a:rect b="b" l="l" r="r" t="t"/>
              <a:pathLst>
                <a:path extrusionOk="0" h="3025" w="7633">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4" name="Google Shape;13984;p87"/>
            <p:cNvSpPr/>
            <p:nvPr/>
          </p:nvSpPr>
          <p:spPr>
            <a:xfrm>
              <a:off x="7145297" y="2025139"/>
              <a:ext cx="32982" cy="33363"/>
            </a:xfrm>
            <a:custGeom>
              <a:rect b="b" l="l" r="r" t="t"/>
              <a:pathLst>
                <a:path extrusionOk="0" h="1049" w="1037">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87"/>
            <p:cNvSpPr/>
            <p:nvPr/>
          </p:nvSpPr>
          <p:spPr>
            <a:xfrm>
              <a:off x="7338417" y="2045590"/>
              <a:ext cx="32982" cy="33332"/>
            </a:xfrm>
            <a:custGeom>
              <a:rect b="b" l="l" r="r" t="t"/>
              <a:pathLst>
                <a:path extrusionOk="0" h="1048" w="1037">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87"/>
            <p:cNvSpPr/>
            <p:nvPr/>
          </p:nvSpPr>
          <p:spPr>
            <a:xfrm>
              <a:off x="7263453" y="1978545"/>
              <a:ext cx="33363" cy="32982"/>
            </a:xfrm>
            <a:custGeom>
              <a:rect b="b" l="l" r="r" t="t"/>
              <a:pathLst>
                <a:path extrusionOk="0" h="1037" w="1049">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87" name="Google Shape;13987;p87"/>
          <p:cNvSpPr/>
          <p:nvPr/>
        </p:nvSpPr>
        <p:spPr>
          <a:xfrm>
            <a:off x="6658713" y="1978545"/>
            <a:ext cx="342349" cy="350332"/>
          </a:xfrm>
          <a:custGeom>
            <a:rect b="b" l="l" r="r" t="t"/>
            <a:pathLst>
              <a:path extrusionOk="0" h="11015" w="10764">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87"/>
          <p:cNvSpPr/>
          <p:nvPr/>
        </p:nvSpPr>
        <p:spPr>
          <a:xfrm>
            <a:off x="4104898" y="2422257"/>
            <a:ext cx="91662" cy="351541"/>
          </a:xfrm>
          <a:custGeom>
            <a:rect b="b" l="l" r="r" t="t"/>
            <a:pathLst>
              <a:path extrusionOk="0" h="11053" w="2882">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89" name="Google Shape;13989;p87"/>
          <p:cNvGrpSpPr/>
          <p:nvPr/>
        </p:nvGrpSpPr>
        <p:grpSpPr>
          <a:xfrm>
            <a:off x="3616406" y="2422352"/>
            <a:ext cx="203393" cy="351827"/>
            <a:chOff x="3616406" y="2422352"/>
            <a:chExt cx="203393" cy="351827"/>
          </a:xfrm>
        </p:grpSpPr>
        <p:sp>
          <p:nvSpPr>
            <p:cNvPr id="13990" name="Google Shape;13990;p87"/>
            <p:cNvSpPr/>
            <p:nvPr/>
          </p:nvSpPr>
          <p:spPr>
            <a:xfrm>
              <a:off x="3640641" y="2422352"/>
              <a:ext cx="154159" cy="92075"/>
            </a:xfrm>
            <a:custGeom>
              <a:rect b="b" l="l" r="r" t="t"/>
              <a:pathLst>
                <a:path extrusionOk="0" h="2895" w="4847">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87"/>
            <p:cNvSpPr/>
            <p:nvPr/>
          </p:nvSpPr>
          <p:spPr>
            <a:xfrm>
              <a:off x="3616406" y="2479156"/>
              <a:ext cx="203393" cy="295023"/>
            </a:xfrm>
            <a:custGeom>
              <a:rect b="b" l="l" r="r" t="t"/>
              <a:pathLst>
                <a:path extrusionOk="0" h="9276" w="6395">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2" name="Google Shape;13992;p87"/>
          <p:cNvGrpSpPr/>
          <p:nvPr/>
        </p:nvGrpSpPr>
        <p:grpSpPr>
          <a:xfrm>
            <a:off x="878187" y="2421970"/>
            <a:ext cx="272696" cy="351827"/>
            <a:chOff x="913012" y="2421970"/>
            <a:chExt cx="272696" cy="351827"/>
          </a:xfrm>
        </p:grpSpPr>
        <p:sp>
          <p:nvSpPr>
            <p:cNvPr id="13993" name="Google Shape;13993;p87"/>
            <p:cNvSpPr/>
            <p:nvPr/>
          </p:nvSpPr>
          <p:spPr>
            <a:xfrm>
              <a:off x="913012" y="2421970"/>
              <a:ext cx="272696" cy="351827"/>
            </a:xfrm>
            <a:custGeom>
              <a:rect b="b" l="l" r="r" t="t"/>
              <a:pathLst>
                <a:path extrusionOk="0" h="11062" w="8574">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87"/>
            <p:cNvSpPr/>
            <p:nvPr/>
          </p:nvSpPr>
          <p:spPr>
            <a:xfrm>
              <a:off x="1028146" y="2491719"/>
              <a:ext cx="37880" cy="32918"/>
            </a:xfrm>
            <a:custGeom>
              <a:rect b="b" l="l" r="r" t="t"/>
              <a:pathLst>
                <a:path extrusionOk="0" h="1035" w="1191">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87"/>
            <p:cNvSpPr/>
            <p:nvPr/>
          </p:nvSpPr>
          <p:spPr>
            <a:xfrm>
              <a:off x="952769" y="2687447"/>
              <a:ext cx="16316" cy="16316"/>
            </a:xfrm>
            <a:custGeom>
              <a:rect b="b" l="l" r="r" t="t"/>
              <a:pathLst>
                <a:path extrusionOk="0" h="513" w="513">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87"/>
            <p:cNvSpPr/>
            <p:nvPr/>
          </p:nvSpPr>
          <p:spPr>
            <a:xfrm>
              <a:off x="1130368" y="2687447"/>
              <a:ext cx="15934" cy="16316"/>
            </a:xfrm>
            <a:custGeom>
              <a:rect b="b" l="l" r="r" t="t"/>
              <a:pathLst>
                <a:path extrusionOk="0" h="513" w="501">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7" name="Google Shape;13997;p87"/>
          <p:cNvGrpSpPr/>
          <p:nvPr/>
        </p:nvGrpSpPr>
        <p:grpSpPr>
          <a:xfrm>
            <a:off x="2274743" y="2422352"/>
            <a:ext cx="255649" cy="351445"/>
            <a:chOff x="2274743" y="2422352"/>
            <a:chExt cx="255649" cy="351445"/>
          </a:xfrm>
        </p:grpSpPr>
        <p:sp>
          <p:nvSpPr>
            <p:cNvPr id="13998" name="Google Shape;13998;p87"/>
            <p:cNvSpPr/>
            <p:nvPr/>
          </p:nvSpPr>
          <p:spPr>
            <a:xfrm>
              <a:off x="2274743" y="2422352"/>
              <a:ext cx="255649" cy="351445"/>
            </a:xfrm>
            <a:custGeom>
              <a:rect b="b" l="l" r="r" t="t"/>
              <a:pathLst>
                <a:path extrusionOk="0" h="11050" w="8038">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87"/>
            <p:cNvSpPr/>
            <p:nvPr/>
          </p:nvSpPr>
          <p:spPr>
            <a:xfrm>
              <a:off x="2347831" y="2600714"/>
              <a:ext cx="71975" cy="75378"/>
            </a:xfrm>
            <a:custGeom>
              <a:rect b="b" l="l" r="r" t="t"/>
              <a:pathLst>
                <a:path extrusionOk="0" h="2370" w="2263">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0" name="Google Shape;14000;p87"/>
            <p:cNvSpPr/>
            <p:nvPr/>
          </p:nvSpPr>
          <p:spPr>
            <a:xfrm>
              <a:off x="2408801" y="2546964"/>
              <a:ext cx="43573" cy="93539"/>
            </a:xfrm>
            <a:custGeom>
              <a:rect b="b" l="l" r="r" t="t"/>
              <a:pathLst>
                <a:path extrusionOk="0" h="2941" w="137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1" name="Google Shape;14001;p87"/>
          <p:cNvGrpSpPr/>
          <p:nvPr/>
        </p:nvGrpSpPr>
        <p:grpSpPr>
          <a:xfrm>
            <a:off x="2708723" y="2421239"/>
            <a:ext cx="246552" cy="352558"/>
            <a:chOff x="2708723" y="2421239"/>
            <a:chExt cx="246552" cy="352558"/>
          </a:xfrm>
        </p:grpSpPr>
        <p:sp>
          <p:nvSpPr>
            <p:cNvPr id="14002" name="Google Shape;14002;p87"/>
            <p:cNvSpPr/>
            <p:nvPr/>
          </p:nvSpPr>
          <p:spPr>
            <a:xfrm>
              <a:off x="2708723" y="2421239"/>
              <a:ext cx="246552" cy="282905"/>
            </a:xfrm>
            <a:custGeom>
              <a:rect b="b" l="l" r="r" t="t"/>
              <a:pathLst>
                <a:path extrusionOk="0" h="8895" w="7752">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87"/>
            <p:cNvSpPr/>
            <p:nvPr/>
          </p:nvSpPr>
          <p:spPr>
            <a:xfrm>
              <a:off x="2813234" y="2654497"/>
              <a:ext cx="58712" cy="119301"/>
            </a:xfrm>
            <a:custGeom>
              <a:rect b="b" l="l" r="r" t="t"/>
              <a:pathLst>
                <a:path extrusionOk="0" h="3751" w="1846">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4" name="Google Shape;14004;p87"/>
          <p:cNvGrpSpPr/>
          <p:nvPr/>
        </p:nvGrpSpPr>
        <p:grpSpPr>
          <a:xfrm>
            <a:off x="1835485" y="2422352"/>
            <a:ext cx="259433" cy="350714"/>
            <a:chOff x="1835485" y="2422352"/>
            <a:chExt cx="259433" cy="350714"/>
          </a:xfrm>
        </p:grpSpPr>
        <p:sp>
          <p:nvSpPr>
            <p:cNvPr id="14005" name="Google Shape;14005;p87"/>
            <p:cNvSpPr/>
            <p:nvPr/>
          </p:nvSpPr>
          <p:spPr>
            <a:xfrm>
              <a:off x="2027460" y="2437141"/>
              <a:ext cx="36767" cy="33713"/>
            </a:xfrm>
            <a:custGeom>
              <a:rect b="b" l="l" r="r" t="t"/>
              <a:pathLst>
                <a:path extrusionOk="0" h="1060" w="1156">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87"/>
            <p:cNvSpPr/>
            <p:nvPr/>
          </p:nvSpPr>
          <p:spPr>
            <a:xfrm>
              <a:off x="1870693" y="2531125"/>
              <a:ext cx="33968" cy="32059"/>
            </a:xfrm>
            <a:custGeom>
              <a:rect b="b" l="l" r="r" t="t"/>
              <a:pathLst>
                <a:path extrusionOk="0" h="1008" w="1068">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87"/>
            <p:cNvSpPr/>
            <p:nvPr/>
          </p:nvSpPr>
          <p:spPr>
            <a:xfrm>
              <a:off x="2028223" y="2531030"/>
              <a:ext cx="32218" cy="31042"/>
            </a:xfrm>
            <a:custGeom>
              <a:rect b="b" l="l" r="r" t="t"/>
              <a:pathLst>
                <a:path extrusionOk="0" h="976" w="1013">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87"/>
            <p:cNvSpPr/>
            <p:nvPr/>
          </p:nvSpPr>
          <p:spPr>
            <a:xfrm>
              <a:off x="1952495" y="2480714"/>
              <a:ext cx="35208" cy="29165"/>
            </a:xfrm>
            <a:custGeom>
              <a:rect b="b" l="l" r="r" t="t"/>
              <a:pathLst>
                <a:path extrusionOk="0" h="917" w="1107">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87"/>
            <p:cNvSpPr/>
            <p:nvPr/>
          </p:nvSpPr>
          <p:spPr>
            <a:xfrm>
              <a:off x="1835485" y="2422352"/>
              <a:ext cx="259433" cy="350714"/>
            </a:xfrm>
            <a:custGeom>
              <a:rect b="b" l="l" r="r" t="t"/>
              <a:pathLst>
                <a:path extrusionOk="0" h="11027" w="8157">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0" name="Google Shape;14010;p87"/>
            <p:cNvSpPr/>
            <p:nvPr/>
          </p:nvSpPr>
          <p:spPr>
            <a:xfrm>
              <a:off x="1916142" y="2464366"/>
              <a:ext cx="86001" cy="74646"/>
            </a:xfrm>
            <a:custGeom>
              <a:rect b="b" l="l" r="r" t="t"/>
              <a:pathLst>
                <a:path extrusionOk="0" h="2347" w="2704">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87"/>
            <p:cNvSpPr/>
            <p:nvPr/>
          </p:nvSpPr>
          <p:spPr>
            <a:xfrm>
              <a:off x="1910449" y="2663211"/>
              <a:ext cx="108328" cy="89022"/>
            </a:xfrm>
            <a:custGeom>
              <a:rect b="b" l="l" r="r" t="t"/>
              <a:pathLst>
                <a:path extrusionOk="0" h="2799" w="3406">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12" name="Google Shape;14012;p87"/>
          <p:cNvGrpSpPr/>
          <p:nvPr/>
        </p:nvGrpSpPr>
        <p:grpSpPr>
          <a:xfrm>
            <a:off x="3150240" y="2422352"/>
            <a:ext cx="212489" cy="351445"/>
            <a:chOff x="3150240" y="2422352"/>
            <a:chExt cx="212489" cy="351445"/>
          </a:xfrm>
        </p:grpSpPr>
        <p:sp>
          <p:nvSpPr>
            <p:cNvPr id="14013" name="Google Shape;14013;p87"/>
            <p:cNvSpPr/>
            <p:nvPr/>
          </p:nvSpPr>
          <p:spPr>
            <a:xfrm>
              <a:off x="3150240" y="2422352"/>
              <a:ext cx="212489" cy="351445"/>
            </a:xfrm>
            <a:custGeom>
              <a:rect b="b" l="l" r="r" t="t"/>
              <a:pathLst>
                <a:path extrusionOk="0" h="11050" w="6681">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87"/>
            <p:cNvSpPr/>
            <p:nvPr/>
          </p:nvSpPr>
          <p:spPr>
            <a:xfrm>
              <a:off x="3239230" y="2721860"/>
              <a:ext cx="32982" cy="32250"/>
            </a:xfrm>
            <a:custGeom>
              <a:rect b="b" l="l" r="r" t="t"/>
              <a:pathLst>
                <a:path extrusionOk="0" h="1014" w="1037">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15" name="Google Shape;14015;p87"/>
          <p:cNvGrpSpPr/>
          <p:nvPr/>
        </p:nvGrpSpPr>
        <p:grpSpPr>
          <a:xfrm>
            <a:off x="1367060" y="2422129"/>
            <a:ext cx="269261" cy="352050"/>
            <a:chOff x="1367060" y="2422129"/>
            <a:chExt cx="269261" cy="352050"/>
          </a:xfrm>
        </p:grpSpPr>
        <p:sp>
          <p:nvSpPr>
            <p:cNvPr id="14016" name="Google Shape;14016;p87"/>
            <p:cNvSpPr/>
            <p:nvPr/>
          </p:nvSpPr>
          <p:spPr>
            <a:xfrm>
              <a:off x="1392059" y="2651857"/>
              <a:ext cx="129160" cy="122322"/>
            </a:xfrm>
            <a:custGeom>
              <a:rect b="b" l="l" r="r" t="t"/>
              <a:pathLst>
                <a:path extrusionOk="0" h="3846" w="4061">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87"/>
            <p:cNvSpPr/>
            <p:nvPr/>
          </p:nvSpPr>
          <p:spPr>
            <a:xfrm>
              <a:off x="1367060" y="2441912"/>
              <a:ext cx="82184" cy="212139"/>
            </a:xfrm>
            <a:custGeom>
              <a:rect b="b" l="l" r="r" t="t"/>
              <a:pathLst>
                <a:path extrusionOk="0" h="6670" w="2584">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8" name="Google Shape;14018;p87"/>
            <p:cNvSpPr/>
            <p:nvPr/>
          </p:nvSpPr>
          <p:spPr>
            <a:xfrm>
              <a:off x="1456051" y="2422129"/>
              <a:ext cx="180271" cy="162937"/>
            </a:xfrm>
            <a:custGeom>
              <a:rect b="b" l="l" r="r" t="t"/>
              <a:pathLst>
                <a:path extrusionOk="0" h="5123" w="5668">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9" name="Google Shape;14019;p87"/>
            <p:cNvSpPr/>
            <p:nvPr/>
          </p:nvSpPr>
          <p:spPr>
            <a:xfrm>
              <a:off x="1532160" y="2593590"/>
              <a:ext cx="81834" cy="180207"/>
            </a:xfrm>
            <a:custGeom>
              <a:rect b="b" l="l" r="r" t="t"/>
              <a:pathLst>
                <a:path extrusionOk="0" h="5666" w="2573">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87"/>
            <p:cNvSpPr/>
            <p:nvPr/>
          </p:nvSpPr>
          <p:spPr>
            <a:xfrm>
              <a:off x="1425359" y="2572313"/>
              <a:ext cx="24267" cy="17843"/>
            </a:xfrm>
            <a:custGeom>
              <a:rect b="b" l="l" r="r" t="t"/>
              <a:pathLst>
                <a:path extrusionOk="0" h="561" w="763">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87"/>
            <p:cNvSpPr/>
            <p:nvPr/>
          </p:nvSpPr>
          <p:spPr>
            <a:xfrm>
              <a:off x="1562820" y="2573680"/>
              <a:ext cx="26176" cy="17620"/>
            </a:xfrm>
            <a:custGeom>
              <a:rect b="b" l="l" r="r" t="t"/>
              <a:pathLst>
                <a:path extrusionOk="0" h="554" w="823">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2" name="Google Shape;14022;p87"/>
            <p:cNvSpPr/>
            <p:nvPr/>
          </p:nvSpPr>
          <p:spPr>
            <a:xfrm>
              <a:off x="1448100" y="2481414"/>
              <a:ext cx="125375" cy="191275"/>
            </a:xfrm>
            <a:custGeom>
              <a:rect b="b" l="l" r="r" t="t"/>
              <a:pathLst>
                <a:path extrusionOk="0" h="6014" w="3942">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3" name="Google Shape;14023;p87"/>
            <p:cNvSpPr/>
            <p:nvPr/>
          </p:nvSpPr>
          <p:spPr>
            <a:xfrm>
              <a:off x="1502232" y="2449259"/>
              <a:ext cx="10655" cy="25380"/>
            </a:xfrm>
            <a:custGeom>
              <a:rect b="b" l="l" r="r" t="t"/>
              <a:pathLst>
                <a:path extrusionOk="0" h="798" w="335">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87"/>
            <p:cNvSpPr/>
            <p:nvPr/>
          </p:nvSpPr>
          <p:spPr>
            <a:xfrm>
              <a:off x="1458309" y="2460582"/>
              <a:ext cx="18988" cy="23090"/>
            </a:xfrm>
            <a:custGeom>
              <a:rect b="b" l="l" r="r" t="t"/>
              <a:pathLst>
                <a:path extrusionOk="0" h="726" w="597">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87"/>
            <p:cNvSpPr/>
            <p:nvPr/>
          </p:nvSpPr>
          <p:spPr>
            <a:xfrm>
              <a:off x="1425741" y="2492768"/>
              <a:ext cx="25031" cy="17874"/>
            </a:xfrm>
            <a:custGeom>
              <a:rect b="b" l="l" r="r" t="t"/>
              <a:pathLst>
                <a:path extrusionOk="0" h="562" w="787">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6" name="Google Shape;14026;p87"/>
            <p:cNvSpPr/>
            <p:nvPr/>
          </p:nvSpPr>
          <p:spPr>
            <a:xfrm>
              <a:off x="1414768" y="2535959"/>
              <a:ext cx="25031" cy="10655"/>
            </a:xfrm>
            <a:custGeom>
              <a:rect b="b" l="l" r="r" t="t"/>
              <a:pathLst>
                <a:path extrusionOk="0" h="335" w="787">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7" name="Google Shape;14027;p87"/>
            <p:cNvSpPr/>
            <p:nvPr/>
          </p:nvSpPr>
          <p:spPr>
            <a:xfrm>
              <a:off x="1573825" y="2537104"/>
              <a:ext cx="24999" cy="10241"/>
            </a:xfrm>
            <a:custGeom>
              <a:rect b="b" l="l" r="r" t="t"/>
              <a:pathLst>
                <a:path extrusionOk="0" h="322" w="786">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87"/>
            <p:cNvSpPr/>
            <p:nvPr/>
          </p:nvSpPr>
          <p:spPr>
            <a:xfrm>
              <a:off x="1563965" y="2493627"/>
              <a:ext cx="24649" cy="17525"/>
            </a:xfrm>
            <a:custGeom>
              <a:rect b="b" l="l" r="r" t="t"/>
              <a:pathLst>
                <a:path extrusionOk="0" h="551" w="775">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87"/>
            <p:cNvSpPr/>
            <p:nvPr/>
          </p:nvSpPr>
          <p:spPr>
            <a:xfrm>
              <a:off x="1537853" y="2461440"/>
              <a:ext cx="18956" cy="23090"/>
            </a:xfrm>
            <a:custGeom>
              <a:rect b="b" l="l" r="r" t="t"/>
              <a:pathLst>
                <a:path extrusionOk="0" h="726" w="596">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30" name="Google Shape;14030;p87"/>
          <p:cNvSpPr/>
          <p:nvPr/>
        </p:nvSpPr>
        <p:spPr>
          <a:xfrm>
            <a:off x="7075994" y="2425914"/>
            <a:ext cx="353354" cy="351318"/>
          </a:xfrm>
          <a:custGeom>
            <a:rect b="b" l="l" r="r" t="t"/>
            <a:pathLst>
              <a:path extrusionOk="0" h="11046" w="1111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31" name="Google Shape;14031;p87"/>
          <p:cNvGrpSpPr/>
          <p:nvPr/>
        </p:nvGrpSpPr>
        <p:grpSpPr>
          <a:xfrm>
            <a:off x="4882690" y="2425405"/>
            <a:ext cx="274573" cy="350682"/>
            <a:chOff x="4882690" y="2425405"/>
            <a:chExt cx="274573" cy="350682"/>
          </a:xfrm>
        </p:grpSpPr>
        <p:sp>
          <p:nvSpPr>
            <p:cNvPr id="14032" name="Google Shape;14032;p87"/>
            <p:cNvSpPr/>
            <p:nvPr/>
          </p:nvSpPr>
          <p:spPr>
            <a:xfrm>
              <a:off x="4882690" y="2425405"/>
              <a:ext cx="92075" cy="350682"/>
            </a:xfrm>
            <a:custGeom>
              <a:rect b="b" l="l" r="r" t="t"/>
              <a:pathLst>
                <a:path extrusionOk="0" h="11026" w="2895">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87"/>
            <p:cNvSpPr/>
            <p:nvPr/>
          </p:nvSpPr>
          <p:spPr>
            <a:xfrm>
              <a:off x="4966782" y="2429254"/>
              <a:ext cx="190480" cy="250655"/>
            </a:xfrm>
            <a:custGeom>
              <a:rect b="b" l="l" r="r" t="t"/>
              <a:pathLst>
                <a:path extrusionOk="0" h="7881" w="5989">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4" name="Google Shape;14034;p87"/>
          <p:cNvGrpSpPr/>
          <p:nvPr/>
        </p:nvGrpSpPr>
        <p:grpSpPr>
          <a:xfrm>
            <a:off x="6627639" y="2443884"/>
            <a:ext cx="355993" cy="313247"/>
            <a:chOff x="6627639" y="2443884"/>
            <a:chExt cx="355993" cy="313247"/>
          </a:xfrm>
        </p:grpSpPr>
        <p:sp>
          <p:nvSpPr>
            <p:cNvPr id="14035" name="Google Shape;14035;p87"/>
            <p:cNvSpPr/>
            <p:nvPr/>
          </p:nvSpPr>
          <p:spPr>
            <a:xfrm>
              <a:off x="6627639" y="2444266"/>
              <a:ext cx="92807" cy="87941"/>
            </a:xfrm>
            <a:custGeom>
              <a:rect b="b" l="l" r="r" t="t"/>
              <a:pathLst>
                <a:path extrusionOk="0" h="2765" w="2918">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87"/>
            <p:cNvSpPr/>
            <p:nvPr/>
          </p:nvSpPr>
          <p:spPr>
            <a:xfrm>
              <a:off x="6891589" y="2443884"/>
              <a:ext cx="92044" cy="86446"/>
            </a:xfrm>
            <a:custGeom>
              <a:rect b="b" l="l" r="r" t="t"/>
              <a:pathLst>
                <a:path extrusionOk="0" h="2718" w="2894">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87"/>
            <p:cNvSpPr/>
            <p:nvPr/>
          </p:nvSpPr>
          <p:spPr>
            <a:xfrm>
              <a:off x="6662498" y="2512201"/>
              <a:ext cx="288185" cy="244930"/>
            </a:xfrm>
            <a:custGeom>
              <a:rect b="b" l="l" r="r" t="t"/>
              <a:pathLst>
                <a:path extrusionOk="0" h="7701" w="9061">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8" name="Google Shape;14038;p87"/>
          <p:cNvGrpSpPr/>
          <p:nvPr/>
        </p:nvGrpSpPr>
        <p:grpSpPr>
          <a:xfrm>
            <a:off x="6183451" y="2462140"/>
            <a:ext cx="351445" cy="277976"/>
            <a:chOff x="6183451" y="2462140"/>
            <a:chExt cx="351445" cy="277976"/>
          </a:xfrm>
        </p:grpSpPr>
        <p:sp>
          <p:nvSpPr>
            <p:cNvPr id="14039" name="Google Shape;14039;p87"/>
            <p:cNvSpPr/>
            <p:nvPr/>
          </p:nvSpPr>
          <p:spPr>
            <a:xfrm>
              <a:off x="6315251" y="2514777"/>
              <a:ext cx="120446" cy="10241"/>
            </a:xfrm>
            <a:custGeom>
              <a:rect b="b" l="l" r="r" t="t"/>
              <a:pathLst>
                <a:path extrusionOk="0" h="322" w="3787">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87"/>
            <p:cNvSpPr/>
            <p:nvPr/>
          </p:nvSpPr>
          <p:spPr>
            <a:xfrm>
              <a:off x="6274349" y="2514777"/>
              <a:ext cx="27670" cy="10241"/>
            </a:xfrm>
            <a:custGeom>
              <a:rect b="b" l="l" r="r" t="t"/>
              <a:pathLst>
                <a:path extrusionOk="0" h="322" w="87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87"/>
            <p:cNvSpPr/>
            <p:nvPr/>
          </p:nvSpPr>
          <p:spPr>
            <a:xfrm>
              <a:off x="6274349" y="2672307"/>
              <a:ext cx="64405" cy="10623"/>
            </a:xfrm>
            <a:custGeom>
              <a:rect b="b" l="l" r="r" t="t"/>
              <a:pathLst>
                <a:path extrusionOk="0" h="334" w="2025">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87"/>
            <p:cNvSpPr/>
            <p:nvPr/>
          </p:nvSpPr>
          <p:spPr>
            <a:xfrm>
              <a:off x="6274731" y="2619670"/>
              <a:ext cx="85619" cy="10623"/>
            </a:xfrm>
            <a:custGeom>
              <a:rect b="b" l="l" r="r" t="t"/>
              <a:pathLst>
                <a:path extrusionOk="0" h="334" w="2692">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87"/>
            <p:cNvSpPr/>
            <p:nvPr/>
          </p:nvSpPr>
          <p:spPr>
            <a:xfrm>
              <a:off x="6274731" y="2567383"/>
              <a:ext cx="122704" cy="10273"/>
            </a:xfrm>
            <a:custGeom>
              <a:rect b="b" l="l" r="r" t="t"/>
              <a:pathLst>
                <a:path extrusionOk="0" h="323" w="3858">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87"/>
            <p:cNvSpPr/>
            <p:nvPr/>
          </p:nvSpPr>
          <p:spPr>
            <a:xfrm>
              <a:off x="6183451" y="2462140"/>
              <a:ext cx="339709" cy="277976"/>
            </a:xfrm>
            <a:custGeom>
              <a:rect b="b" l="l" r="r" t="t"/>
              <a:pathLst>
                <a:path extrusionOk="0" h="8740" w="10681">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87"/>
            <p:cNvSpPr/>
            <p:nvPr/>
          </p:nvSpPr>
          <p:spPr>
            <a:xfrm>
              <a:off x="6367888" y="2552562"/>
              <a:ext cx="167008" cy="132627"/>
            </a:xfrm>
            <a:custGeom>
              <a:rect b="b" l="l" r="r" t="t"/>
              <a:pathLst>
                <a:path extrusionOk="0" h="4170" w="5251">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6" name="Google Shape;14046;p87"/>
          <p:cNvGrpSpPr/>
          <p:nvPr/>
        </p:nvGrpSpPr>
        <p:grpSpPr>
          <a:xfrm>
            <a:off x="5735477" y="2429858"/>
            <a:ext cx="353354" cy="341299"/>
            <a:chOff x="5735477" y="2429858"/>
            <a:chExt cx="353354" cy="341299"/>
          </a:xfrm>
        </p:grpSpPr>
        <p:sp>
          <p:nvSpPr>
            <p:cNvPr id="14047" name="Google Shape;14047;p87"/>
            <p:cNvSpPr/>
            <p:nvPr/>
          </p:nvSpPr>
          <p:spPr>
            <a:xfrm>
              <a:off x="5824468" y="2594703"/>
              <a:ext cx="176359" cy="76968"/>
            </a:xfrm>
            <a:custGeom>
              <a:rect b="b" l="l" r="r" t="t"/>
              <a:pathLst>
                <a:path extrusionOk="0" h="2420" w="5545">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8" name="Google Shape;14048;p87"/>
            <p:cNvSpPr/>
            <p:nvPr/>
          </p:nvSpPr>
          <p:spPr>
            <a:xfrm>
              <a:off x="5735477" y="2429858"/>
              <a:ext cx="353354" cy="126202"/>
            </a:xfrm>
            <a:custGeom>
              <a:rect b="b" l="l" r="r" t="t"/>
              <a:pathLst>
                <a:path extrusionOk="0" h="3968" w="1111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9" name="Google Shape;14049;p87"/>
            <p:cNvSpPr/>
            <p:nvPr/>
          </p:nvSpPr>
          <p:spPr>
            <a:xfrm>
              <a:off x="5762384" y="2464271"/>
              <a:ext cx="134440" cy="72102"/>
            </a:xfrm>
            <a:custGeom>
              <a:rect b="b" l="l" r="r" t="t"/>
              <a:pathLst>
                <a:path extrusionOk="0" h="2267" w="4227">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87"/>
            <p:cNvSpPr/>
            <p:nvPr/>
          </p:nvSpPr>
          <p:spPr>
            <a:xfrm>
              <a:off x="5928247" y="2463921"/>
              <a:ext cx="134821" cy="70957"/>
            </a:xfrm>
            <a:custGeom>
              <a:rect b="b" l="l" r="r" t="t"/>
              <a:pathLst>
                <a:path extrusionOk="0" h="2231" w="4239">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87"/>
            <p:cNvSpPr/>
            <p:nvPr/>
          </p:nvSpPr>
          <p:spPr>
            <a:xfrm>
              <a:off x="5966859" y="2655642"/>
              <a:ext cx="28434" cy="113258"/>
            </a:xfrm>
            <a:custGeom>
              <a:rect b="b" l="l" r="r" t="t"/>
              <a:pathLst>
                <a:path extrusionOk="0" h="3561" w="894">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2" name="Google Shape;14052;p87"/>
            <p:cNvSpPr/>
            <p:nvPr/>
          </p:nvSpPr>
          <p:spPr>
            <a:xfrm>
              <a:off x="6054704" y="2499988"/>
              <a:ext cx="27670" cy="271169"/>
            </a:xfrm>
            <a:custGeom>
              <a:rect b="b" l="l" r="r" t="t"/>
              <a:pathLst>
                <a:path extrusionOk="0" h="8526" w="87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3" name="Google Shape;14053;p87"/>
          <p:cNvGrpSpPr/>
          <p:nvPr/>
        </p:nvGrpSpPr>
        <p:grpSpPr>
          <a:xfrm>
            <a:off x="5243735" y="2446973"/>
            <a:ext cx="405255" cy="275499"/>
            <a:chOff x="5283337" y="2478774"/>
            <a:chExt cx="358633" cy="243913"/>
          </a:xfrm>
        </p:grpSpPr>
        <p:sp>
          <p:nvSpPr>
            <p:cNvPr id="14054" name="Google Shape;14054;p87"/>
            <p:cNvSpPr/>
            <p:nvPr/>
          </p:nvSpPr>
          <p:spPr>
            <a:xfrm>
              <a:off x="5386735" y="2511056"/>
              <a:ext cx="21596" cy="20387"/>
            </a:xfrm>
            <a:custGeom>
              <a:rect b="b" l="l" r="r" t="t"/>
              <a:pathLst>
                <a:path extrusionOk="0" h="641" w="679">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5" name="Google Shape;14055;p87"/>
            <p:cNvSpPr/>
            <p:nvPr/>
          </p:nvSpPr>
          <p:spPr>
            <a:xfrm>
              <a:off x="5321599" y="2575811"/>
              <a:ext cx="21977" cy="20387"/>
            </a:xfrm>
            <a:custGeom>
              <a:rect b="b" l="l" r="r" t="t"/>
              <a:pathLst>
                <a:path extrusionOk="0" h="641" w="691">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6" name="Google Shape;14056;p87"/>
            <p:cNvSpPr/>
            <p:nvPr/>
          </p:nvSpPr>
          <p:spPr>
            <a:xfrm>
              <a:off x="5386735" y="2575811"/>
              <a:ext cx="21596" cy="20387"/>
            </a:xfrm>
            <a:custGeom>
              <a:rect b="b" l="l" r="r" t="t"/>
              <a:pathLst>
                <a:path extrusionOk="0" h="641" w="679">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87"/>
            <p:cNvSpPr/>
            <p:nvPr/>
          </p:nvSpPr>
          <p:spPr>
            <a:xfrm>
              <a:off x="5321599" y="2511056"/>
              <a:ext cx="21977" cy="20387"/>
            </a:xfrm>
            <a:custGeom>
              <a:rect b="b" l="l" r="r" t="t"/>
              <a:pathLst>
                <a:path extrusionOk="0" h="641" w="691">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87"/>
            <p:cNvSpPr/>
            <p:nvPr/>
          </p:nvSpPr>
          <p:spPr>
            <a:xfrm>
              <a:off x="5522670" y="2520916"/>
              <a:ext cx="17079" cy="15457"/>
            </a:xfrm>
            <a:custGeom>
              <a:rect b="b" l="l" r="r" t="t"/>
              <a:pathLst>
                <a:path extrusionOk="0" h="486" w="537">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87"/>
            <p:cNvSpPr/>
            <p:nvPr/>
          </p:nvSpPr>
          <p:spPr>
            <a:xfrm>
              <a:off x="5473054" y="2570531"/>
              <a:ext cx="16698" cy="15839"/>
            </a:xfrm>
            <a:custGeom>
              <a:rect b="b" l="l" r="r" t="t"/>
              <a:pathLst>
                <a:path extrusionOk="0" h="498" w="525">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0" name="Google Shape;14060;p87"/>
            <p:cNvSpPr/>
            <p:nvPr/>
          </p:nvSpPr>
          <p:spPr>
            <a:xfrm>
              <a:off x="5522670" y="2570531"/>
              <a:ext cx="17079" cy="15839"/>
            </a:xfrm>
            <a:custGeom>
              <a:rect b="b" l="l" r="r" t="t"/>
              <a:pathLst>
                <a:path extrusionOk="0" h="498" w="537">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1" name="Google Shape;14061;p87"/>
            <p:cNvSpPr/>
            <p:nvPr/>
          </p:nvSpPr>
          <p:spPr>
            <a:xfrm>
              <a:off x="5473054" y="2520916"/>
              <a:ext cx="16698" cy="15457"/>
            </a:xfrm>
            <a:custGeom>
              <a:rect b="b" l="l" r="r" t="t"/>
              <a:pathLst>
                <a:path extrusionOk="0" h="486" w="525">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2" name="Google Shape;14062;p87"/>
            <p:cNvSpPr/>
            <p:nvPr/>
          </p:nvSpPr>
          <p:spPr>
            <a:xfrm>
              <a:off x="5343926" y="2638594"/>
              <a:ext cx="95860" cy="10623"/>
            </a:xfrm>
            <a:custGeom>
              <a:rect b="b" l="l" r="r" t="t"/>
              <a:pathLst>
                <a:path extrusionOk="0" h="334" w="3014">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3" name="Google Shape;14063;p87"/>
            <p:cNvSpPr/>
            <p:nvPr/>
          </p:nvSpPr>
          <p:spPr>
            <a:xfrm>
              <a:off x="5343926" y="2689323"/>
              <a:ext cx="20482" cy="10655"/>
            </a:xfrm>
            <a:custGeom>
              <a:rect b="b" l="l" r="r" t="t"/>
              <a:pathLst>
                <a:path extrusionOk="0" h="335" w="644">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4" name="Google Shape;14064;p87"/>
            <p:cNvSpPr/>
            <p:nvPr/>
          </p:nvSpPr>
          <p:spPr>
            <a:xfrm>
              <a:off x="5378021" y="2689323"/>
              <a:ext cx="61765" cy="10655"/>
            </a:xfrm>
            <a:custGeom>
              <a:rect b="b" l="l" r="r" t="t"/>
              <a:pathLst>
                <a:path extrusionOk="0" h="335" w="1942">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87"/>
            <p:cNvSpPr/>
            <p:nvPr/>
          </p:nvSpPr>
          <p:spPr>
            <a:xfrm>
              <a:off x="5343926" y="2663975"/>
              <a:ext cx="95860" cy="10241"/>
            </a:xfrm>
            <a:custGeom>
              <a:rect b="b" l="l" r="r" t="t"/>
              <a:pathLst>
                <a:path extrusionOk="0" h="322" w="3014">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6" name="Google Shape;14066;p87"/>
            <p:cNvSpPr/>
            <p:nvPr/>
          </p:nvSpPr>
          <p:spPr>
            <a:xfrm>
              <a:off x="5283337" y="2478774"/>
              <a:ext cx="287072" cy="149229"/>
            </a:xfrm>
            <a:custGeom>
              <a:rect b="b" l="l" r="r" t="t"/>
              <a:pathLst>
                <a:path extrusionOk="0" h="4692" w="9026">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7" name="Google Shape;14067;p87"/>
            <p:cNvSpPr/>
            <p:nvPr/>
          </p:nvSpPr>
          <p:spPr>
            <a:xfrm>
              <a:off x="5336356" y="2524987"/>
              <a:ext cx="56836" cy="56836"/>
            </a:xfrm>
            <a:custGeom>
              <a:rect b="b" l="l" r="r" t="t"/>
              <a:pathLst>
                <a:path extrusionOk="0" h="1787" w="1787">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8" name="Google Shape;14068;p87"/>
            <p:cNvSpPr/>
            <p:nvPr/>
          </p:nvSpPr>
          <p:spPr>
            <a:xfrm>
              <a:off x="5486699" y="2534083"/>
              <a:ext cx="38643" cy="39025"/>
            </a:xfrm>
            <a:custGeom>
              <a:rect b="b" l="l" r="r" t="t"/>
              <a:pathLst>
                <a:path extrusionOk="0" h="1227" w="1215">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9" name="Google Shape;14069;p87"/>
            <p:cNvSpPr/>
            <p:nvPr/>
          </p:nvSpPr>
          <p:spPr>
            <a:xfrm>
              <a:off x="5466248" y="2638594"/>
              <a:ext cx="61384" cy="61765"/>
            </a:xfrm>
            <a:custGeom>
              <a:rect b="b" l="l" r="r" t="t"/>
              <a:pathLst>
                <a:path extrusionOk="0" h="1942" w="193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87"/>
            <p:cNvSpPr/>
            <p:nvPr/>
          </p:nvSpPr>
          <p:spPr>
            <a:xfrm>
              <a:off x="5316287" y="2582458"/>
              <a:ext cx="325683" cy="140228"/>
            </a:xfrm>
            <a:custGeom>
              <a:rect b="b" l="l" r="r" t="t"/>
              <a:pathLst>
                <a:path extrusionOk="0" h="4409" w="1024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1" name="Google Shape;14071;p87"/>
          <p:cNvGrpSpPr/>
          <p:nvPr/>
        </p:nvGrpSpPr>
        <p:grpSpPr>
          <a:xfrm>
            <a:off x="7964753" y="2470823"/>
            <a:ext cx="362068" cy="258670"/>
            <a:chOff x="7964753" y="2470823"/>
            <a:chExt cx="362068" cy="258670"/>
          </a:xfrm>
        </p:grpSpPr>
        <p:sp>
          <p:nvSpPr>
            <p:cNvPr id="14072" name="Google Shape;14072;p87"/>
            <p:cNvSpPr/>
            <p:nvPr/>
          </p:nvSpPr>
          <p:spPr>
            <a:xfrm>
              <a:off x="8196898" y="2562358"/>
              <a:ext cx="33363" cy="49012"/>
            </a:xfrm>
            <a:custGeom>
              <a:rect b="b" l="l" r="r" t="t"/>
              <a:pathLst>
                <a:path extrusionOk="0" h="1541" w="1049">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3" name="Google Shape;14073;p87"/>
            <p:cNvSpPr/>
            <p:nvPr/>
          </p:nvSpPr>
          <p:spPr>
            <a:xfrm>
              <a:off x="8162421" y="2529471"/>
              <a:ext cx="51174" cy="21309"/>
            </a:xfrm>
            <a:custGeom>
              <a:rect b="b" l="l" r="r" t="t"/>
              <a:pathLst>
                <a:path extrusionOk="0" h="670" w="1609">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87"/>
            <p:cNvSpPr/>
            <p:nvPr/>
          </p:nvSpPr>
          <p:spPr>
            <a:xfrm>
              <a:off x="8241966" y="2551258"/>
              <a:ext cx="47739" cy="30565"/>
            </a:xfrm>
            <a:custGeom>
              <a:rect b="b" l="l" r="r" t="t"/>
              <a:pathLst>
                <a:path extrusionOk="0" h="961" w="1501">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5" name="Google Shape;14075;p87"/>
            <p:cNvSpPr/>
            <p:nvPr/>
          </p:nvSpPr>
          <p:spPr>
            <a:xfrm>
              <a:off x="8060582" y="2586720"/>
              <a:ext cx="33713" cy="48884"/>
            </a:xfrm>
            <a:custGeom>
              <a:rect b="b" l="l" r="r" t="t"/>
              <a:pathLst>
                <a:path extrusionOk="0" h="1537" w="106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6" name="Google Shape;14076;p87"/>
            <p:cNvSpPr/>
            <p:nvPr/>
          </p:nvSpPr>
          <p:spPr>
            <a:xfrm>
              <a:off x="7999612" y="2581568"/>
              <a:ext cx="49266" cy="22582"/>
            </a:xfrm>
            <a:custGeom>
              <a:rect b="b" l="l" r="r" t="t"/>
              <a:pathLst>
                <a:path extrusionOk="0" h="710" w="1549">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87"/>
            <p:cNvSpPr/>
            <p:nvPr/>
          </p:nvSpPr>
          <p:spPr>
            <a:xfrm>
              <a:off x="8080651" y="2557873"/>
              <a:ext cx="48121" cy="28879"/>
            </a:xfrm>
            <a:custGeom>
              <a:rect b="b" l="l" r="r" t="t"/>
              <a:pathLst>
                <a:path extrusionOk="0" h="908" w="1513">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8" name="Google Shape;14078;p87"/>
            <p:cNvSpPr/>
            <p:nvPr/>
          </p:nvSpPr>
          <p:spPr>
            <a:xfrm>
              <a:off x="7964753" y="2497698"/>
              <a:ext cx="269675" cy="231795"/>
            </a:xfrm>
            <a:custGeom>
              <a:rect b="b" l="l" r="r" t="t"/>
              <a:pathLst>
                <a:path extrusionOk="0" h="7288" w="8479">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87"/>
            <p:cNvSpPr/>
            <p:nvPr/>
          </p:nvSpPr>
          <p:spPr>
            <a:xfrm>
              <a:off x="8045792" y="2634650"/>
              <a:ext cx="84124" cy="55850"/>
            </a:xfrm>
            <a:custGeom>
              <a:rect b="b" l="l" r="r" t="t"/>
              <a:pathLst>
                <a:path extrusionOk="0" h="1756" w="2645">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0" name="Google Shape;14080;p87"/>
            <p:cNvSpPr/>
            <p:nvPr/>
          </p:nvSpPr>
          <p:spPr>
            <a:xfrm>
              <a:off x="8145787" y="2470823"/>
              <a:ext cx="181034" cy="231795"/>
            </a:xfrm>
            <a:custGeom>
              <a:rect b="b" l="l" r="r" t="t"/>
              <a:pathLst>
                <a:path extrusionOk="0" h="7288" w="5692">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1" name="Google Shape;14081;p87"/>
          <p:cNvGrpSpPr/>
          <p:nvPr/>
        </p:nvGrpSpPr>
        <p:grpSpPr>
          <a:xfrm>
            <a:off x="7524349" y="2456447"/>
            <a:ext cx="350332" cy="288948"/>
            <a:chOff x="7524349" y="2456447"/>
            <a:chExt cx="350332" cy="288948"/>
          </a:xfrm>
        </p:grpSpPr>
        <p:sp>
          <p:nvSpPr>
            <p:cNvPr id="14082" name="Google Shape;14082;p87"/>
            <p:cNvSpPr/>
            <p:nvPr/>
          </p:nvSpPr>
          <p:spPr>
            <a:xfrm>
              <a:off x="7693647" y="2566651"/>
              <a:ext cx="10623" cy="67045"/>
            </a:xfrm>
            <a:custGeom>
              <a:rect b="b" l="l" r="r" t="t"/>
              <a:pathLst>
                <a:path extrusionOk="0" h="2108" w="334">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3" name="Google Shape;14083;p87"/>
            <p:cNvSpPr/>
            <p:nvPr/>
          </p:nvSpPr>
          <p:spPr>
            <a:xfrm>
              <a:off x="7524349" y="2545151"/>
              <a:ext cx="350332" cy="200244"/>
            </a:xfrm>
            <a:custGeom>
              <a:rect b="b" l="l" r="r" t="t"/>
              <a:pathLst>
                <a:path extrusionOk="0" h="6296" w="11015">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4" name="Google Shape;14084;p87"/>
            <p:cNvSpPr/>
            <p:nvPr/>
          </p:nvSpPr>
          <p:spPr>
            <a:xfrm>
              <a:off x="7582298" y="2650998"/>
              <a:ext cx="86764" cy="50093"/>
            </a:xfrm>
            <a:custGeom>
              <a:rect b="b" l="l" r="r" t="t"/>
              <a:pathLst>
                <a:path extrusionOk="0" h="1575" w="2728">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87"/>
            <p:cNvSpPr/>
            <p:nvPr/>
          </p:nvSpPr>
          <p:spPr>
            <a:xfrm>
              <a:off x="7729237" y="2650553"/>
              <a:ext cx="86732" cy="50156"/>
            </a:xfrm>
            <a:custGeom>
              <a:rect b="b" l="l" r="r" t="t"/>
              <a:pathLst>
                <a:path extrusionOk="0" h="1577" w="2727">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6" name="Google Shape;14086;p87"/>
            <p:cNvSpPr/>
            <p:nvPr/>
          </p:nvSpPr>
          <p:spPr>
            <a:xfrm>
              <a:off x="7667885" y="2456447"/>
              <a:ext cx="62147" cy="121209"/>
            </a:xfrm>
            <a:custGeom>
              <a:rect b="b" l="l" r="r" t="t"/>
              <a:pathLst>
                <a:path extrusionOk="0" h="3811" w="1954">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7" name="Google Shape;14087;p87"/>
          <p:cNvGrpSpPr/>
          <p:nvPr/>
        </p:nvGrpSpPr>
        <p:grpSpPr>
          <a:xfrm>
            <a:off x="3972749" y="2894211"/>
            <a:ext cx="355230" cy="356725"/>
            <a:chOff x="3972749" y="2894211"/>
            <a:chExt cx="355230" cy="356725"/>
          </a:xfrm>
        </p:grpSpPr>
        <p:sp>
          <p:nvSpPr>
            <p:cNvPr id="14088" name="Google Shape;14088;p87"/>
            <p:cNvSpPr/>
            <p:nvPr/>
          </p:nvSpPr>
          <p:spPr>
            <a:xfrm>
              <a:off x="3973512" y="3208508"/>
              <a:ext cx="351795" cy="10623"/>
            </a:xfrm>
            <a:custGeom>
              <a:rect b="b" l="l" r="r" t="t"/>
              <a:pathLst>
                <a:path extrusionOk="0" h="334" w="11061">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9" name="Google Shape;14089;p87"/>
            <p:cNvSpPr/>
            <p:nvPr/>
          </p:nvSpPr>
          <p:spPr>
            <a:xfrm>
              <a:off x="4116253" y="3052091"/>
              <a:ext cx="142804" cy="140546"/>
            </a:xfrm>
            <a:custGeom>
              <a:rect b="b" l="l" r="r" t="t"/>
              <a:pathLst>
                <a:path extrusionOk="0" h="4419" w="449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87"/>
            <p:cNvSpPr/>
            <p:nvPr/>
          </p:nvSpPr>
          <p:spPr>
            <a:xfrm>
              <a:off x="3995839" y="2992647"/>
              <a:ext cx="54927" cy="37148"/>
            </a:xfrm>
            <a:custGeom>
              <a:rect b="b" l="l" r="r" t="t"/>
              <a:pathLst>
                <a:path extrusionOk="0" h="1168" w="1727">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87"/>
            <p:cNvSpPr/>
            <p:nvPr/>
          </p:nvSpPr>
          <p:spPr>
            <a:xfrm>
              <a:off x="4249548" y="2992647"/>
              <a:ext cx="54959" cy="37148"/>
            </a:xfrm>
            <a:custGeom>
              <a:rect b="b" l="l" r="r" t="t"/>
              <a:pathLst>
                <a:path extrusionOk="0" h="1168" w="1728">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87"/>
            <p:cNvSpPr/>
            <p:nvPr/>
          </p:nvSpPr>
          <p:spPr>
            <a:xfrm>
              <a:off x="3972749" y="2894211"/>
              <a:ext cx="355230" cy="356725"/>
            </a:xfrm>
            <a:custGeom>
              <a:rect b="b" l="l" r="r" t="t"/>
              <a:pathLst>
                <a:path extrusionOk="0" h="11216" w="11169">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3" name="Google Shape;14093;p87"/>
          <p:cNvGrpSpPr/>
          <p:nvPr/>
        </p:nvGrpSpPr>
        <p:grpSpPr>
          <a:xfrm>
            <a:off x="3527797" y="2918796"/>
            <a:ext cx="355993" cy="307904"/>
            <a:chOff x="3527797" y="2918796"/>
            <a:chExt cx="355993" cy="307904"/>
          </a:xfrm>
        </p:grpSpPr>
        <p:sp>
          <p:nvSpPr>
            <p:cNvPr id="14094" name="Google Shape;14094;p87"/>
            <p:cNvSpPr/>
            <p:nvPr/>
          </p:nvSpPr>
          <p:spPr>
            <a:xfrm>
              <a:off x="3527797" y="2918796"/>
              <a:ext cx="355993" cy="307904"/>
            </a:xfrm>
            <a:custGeom>
              <a:rect b="b" l="l" r="r" t="t"/>
              <a:pathLst>
                <a:path extrusionOk="0" h="9681" w="11193">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5" name="Google Shape;14095;p87"/>
            <p:cNvSpPr/>
            <p:nvPr/>
          </p:nvSpPr>
          <p:spPr>
            <a:xfrm>
              <a:off x="3552414" y="3088826"/>
              <a:ext cx="52669" cy="52224"/>
            </a:xfrm>
            <a:custGeom>
              <a:rect b="b" l="l" r="r" t="t"/>
              <a:pathLst>
                <a:path extrusionOk="0" h="1642"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6" name="Google Shape;14096;p87"/>
            <p:cNvSpPr/>
            <p:nvPr/>
          </p:nvSpPr>
          <p:spPr>
            <a:xfrm>
              <a:off x="3552414" y="3153199"/>
              <a:ext cx="52669" cy="52256"/>
            </a:xfrm>
            <a:custGeom>
              <a:rect b="b" l="l" r="r" t="t"/>
              <a:pathLst>
                <a:path extrusionOk="0" h="1643"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7" name="Google Shape;14097;p87"/>
            <p:cNvSpPr/>
            <p:nvPr/>
          </p:nvSpPr>
          <p:spPr>
            <a:xfrm>
              <a:off x="3616024" y="3153199"/>
              <a:ext cx="52287" cy="52256"/>
            </a:xfrm>
            <a:custGeom>
              <a:rect b="b" l="l" r="r" t="t"/>
              <a:pathLst>
                <a:path extrusionOk="0" h="1643" w="1644">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8" name="Google Shape;14098;p87"/>
            <p:cNvSpPr/>
            <p:nvPr/>
          </p:nvSpPr>
          <p:spPr>
            <a:xfrm>
              <a:off x="3679252" y="3153199"/>
              <a:ext cx="57217" cy="52256"/>
            </a:xfrm>
            <a:custGeom>
              <a:rect b="b" l="l" r="r" t="t"/>
              <a:pathLst>
                <a:path extrusionOk="0" h="1643" w="1799">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9" name="Google Shape;14099;p87"/>
            <p:cNvSpPr/>
            <p:nvPr/>
          </p:nvSpPr>
          <p:spPr>
            <a:xfrm>
              <a:off x="3742894" y="3153199"/>
              <a:ext cx="57185" cy="52256"/>
            </a:xfrm>
            <a:custGeom>
              <a:rect b="b" l="l" r="r" t="t"/>
              <a:pathLst>
                <a:path extrusionOk="0" h="1643" w="1798">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0" name="Google Shape;14100;p87"/>
            <p:cNvSpPr/>
            <p:nvPr/>
          </p:nvSpPr>
          <p:spPr>
            <a:xfrm>
              <a:off x="3806122" y="3088826"/>
              <a:ext cx="57217" cy="52224"/>
            </a:xfrm>
            <a:custGeom>
              <a:rect b="b" l="l" r="r" t="t"/>
              <a:pathLst>
                <a:path extrusionOk="0" h="1642"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87"/>
            <p:cNvSpPr/>
            <p:nvPr/>
          </p:nvSpPr>
          <p:spPr>
            <a:xfrm>
              <a:off x="3806122" y="3153199"/>
              <a:ext cx="57217" cy="52256"/>
            </a:xfrm>
            <a:custGeom>
              <a:rect b="b" l="l" r="r" t="t"/>
              <a:pathLst>
                <a:path extrusionOk="0" h="1643"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87"/>
            <p:cNvSpPr/>
            <p:nvPr/>
          </p:nvSpPr>
          <p:spPr>
            <a:xfrm>
              <a:off x="3549742" y="2940392"/>
              <a:ext cx="107215" cy="72420"/>
            </a:xfrm>
            <a:custGeom>
              <a:rect b="b" l="l" r="r" t="t"/>
              <a:pathLst>
                <a:path extrusionOk="0" h="2277" w="3371">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87"/>
            <p:cNvSpPr/>
            <p:nvPr/>
          </p:nvSpPr>
          <p:spPr>
            <a:xfrm>
              <a:off x="3630050" y="2983551"/>
              <a:ext cx="93539" cy="73120"/>
            </a:xfrm>
            <a:custGeom>
              <a:rect b="b" l="l" r="r" t="t"/>
              <a:pathLst>
                <a:path extrusionOk="0" h="2299" w="2941">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4" name="Google Shape;14104;p87"/>
          <p:cNvGrpSpPr/>
          <p:nvPr/>
        </p:nvGrpSpPr>
        <p:grpSpPr>
          <a:xfrm>
            <a:off x="3082845" y="2920959"/>
            <a:ext cx="356375" cy="302338"/>
            <a:chOff x="3082845" y="2920959"/>
            <a:chExt cx="356375" cy="302338"/>
          </a:xfrm>
        </p:grpSpPr>
        <p:sp>
          <p:nvSpPr>
            <p:cNvPr id="14105" name="Google Shape;14105;p87"/>
            <p:cNvSpPr/>
            <p:nvPr/>
          </p:nvSpPr>
          <p:spPr>
            <a:xfrm>
              <a:off x="3082845" y="2920959"/>
              <a:ext cx="217769" cy="130432"/>
            </a:xfrm>
            <a:custGeom>
              <a:rect b="b" l="l" r="r" t="t"/>
              <a:pathLst>
                <a:path extrusionOk="0" h="4101" w="6847">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87"/>
            <p:cNvSpPr/>
            <p:nvPr/>
          </p:nvSpPr>
          <p:spPr>
            <a:xfrm>
              <a:off x="3260444" y="2997577"/>
              <a:ext cx="178776" cy="225720"/>
            </a:xfrm>
            <a:custGeom>
              <a:rect b="b" l="l" r="r" t="t"/>
              <a:pathLst>
                <a:path extrusionOk="0" h="7097" w="5621">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7" name="Google Shape;14107;p87"/>
          <p:cNvGrpSpPr/>
          <p:nvPr/>
        </p:nvGrpSpPr>
        <p:grpSpPr>
          <a:xfrm>
            <a:off x="2639038" y="2894942"/>
            <a:ext cx="355612" cy="355612"/>
            <a:chOff x="2639038" y="2894942"/>
            <a:chExt cx="355612" cy="355612"/>
          </a:xfrm>
        </p:grpSpPr>
        <p:sp>
          <p:nvSpPr>
            <p:cNvPr id="14108" name="Google Shape;14108;p87"/>
            <p:cNvSpPr/>
            <p:nvPr/>
          </p:nvSpPr>
          <p:spPr>
            <a:xfrm>
              <a:off x="2748479" y="2894942"/>
              <a:ext cx="246171" cy="304119"/>
            </a:xfrm>
            <a:custGeom>
              <a:rect b="b" l="l" r="r" t="t"/>
              <a:pathLst>
                <a:path extrusionOk="0" h="9562" w="774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87"/>
            <p:cNvSpPr/>
            <p:nvPr/>
          </p:nvSpPr>
          <p:spPr>
            <a:xfrm>
              <a:off x="2639038" y="2945703"/>
              <a:ext cx="246552" cy="304851"/>
            </a:xfrm>
            <a:custGeom>
              <a:rect b="b" l="l" r="r" t="t"/>
              <a:pathLst>
                <a:path extrusionOk="0" h="9585" w="7752">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0" name="Google Shape;14110;p87"/>
          <p:cNvGrpSpPr/>
          <p:nvPr/>
        </p:nvGrpSpPr>
        <p:grpSpPr>
          <a:xfrm>
            <a:off x="2194468" y="2938865"/>
            <a:ext cx="355993" cy="267766"/>
            <a:chOff x="2194468" y="2938865"/>
            <a:chExt cx="355993" cy="267766"/>
          </a:xfrm>
        </p:grpSpPr>
        <p:sp>
          <p:nvSpPr>
            <p:cNvPr id="14111" name="Google Shape;14111;p87"/>
            <p:cNvSpPr/>
            <p:nvPr/>
          </p:nvSpPr>
          <p:spPr>
            <a:xfrm>
              <a:off x="2194468" y="2938865"/>
              <a:ext cx="355993" cy="267766"/>
            </a:xfrm>
            <a:custGeom>
              <a:rect b="b" l="l" r="r" t="t"/>
              <a:pathLst>
                <a:path extrusionOk="0" h="8419" w="11193">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2" name="Google Shape;14112;p87"/>
            <p:cNvSpPr/>
            <p:nvPr/>
          </p:nvSpPr>
          <p:spPr>
            <a:xfrm>
              <a:off x="2217940"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3" name="Google Shape;14113;p87"/>
            <p:cNvSpPr/>
            <p:nvPr/>
          </p:nvSpPr>
          <p:spPr>
            <a:xfrm>
              <a:off x="2270959"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4" name="Google Shape;14114;p87"/>
            <p:cNvSpPr/>
            <p:nvPr/>
          </p:nvSpPr>
          <p:spPr>
            <a:xfrm>
              <a:off x="2323978" y="3005528"/>
              <a:ext cx="39025" cy="10623"/>
            </a:xfrm>
            <a:custGeom>
              <a:rect b="b" l="l" r="r" t="t"/>
              <a:pathLst>
                <a:path extrusionOk="0" h="334" w="1227">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87"/>
            <p:cNvSpPr/>
            <p:nvPr/>
          </p:nvSpPr>
          <p:spPr>
            <a:xfrm>
              <a:off x="2376996"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6" name="Google Shape;14116;p87"/>
            <p:cNvSpPr/>
            <p:nvPr/>
          </p:nvSpPr>
          <p:spPr>
            <a:xfrm>
              <a:off x="2429634"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7" name="Google Shape;14117;p87"/>
            <p:cNvSpPr/>
            <p:nvPr/>
          </p:nvSpPr>
          <p:spPr>
            <a:xfrm>
              <a:off x="2482653"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87"/>
            <p:cNvSpPr/>
            <p:nvPr/>
          </p:nvSpPr>
          <p:spPr>
            <a:xfrm>
              <a:off x="2223251" y="2962369"/>
              <a:ext cx="259433" cy="10623"/>
            </a:xfrm>
            <a:custGeom>
              <a:rect b="b" l="l" r="r" t="t"/>
              <a:pathLst>
                <a:path extrusionOk="0" h="334" w="8157">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87"/>
            <p:cNvSpPr/>
            <p:nvPr/>
          </p:nvSpPr>
          <p:spPr>
            <a:xfrm>
              <a:off x="2502340" y="2954927"/>
              <a:ext cx="30692" cy="25635"/>
            </a:xfrm>
            <a:custGeom>
              <a:rect b="b" l="l" r="r" t="t"/>
              <a:pathLst>
                <a:path extrusionOk="0" h="806" w="965">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87"/>
            <p:cNvSpPr/>
            <p:nvPr/>
          </p:nvSpPr>
          <p:spPr>
            <a:xfrm>
              <a:off x="2217940" y="3032404"/>
              <a:ext cx="101140" cy="83361"/>
            </a:xfrm>
            <a:custGeom>
              <a:rect b="b" l="l" r="r" t="t"/>
              <a:pathLst>
                <a:path extrusionOk="0" h="2621" w="318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87"/>
            <p:cNvSpPr/>
            <p:nvPr/>
          </p:nvSpPr>
          <p:spPr>
            <a:xfrm>
              <a:off x="2217558" y="3082401"/>
              <a:ext cx="133708" cy="96592"/>
            </a:xfrm>
            <a:custGeom>
              <a:rect b="b" l="l" r="r" t="t"/>
              <a:pathLst>
                <a:path extrusionOk="0" h="3037" w="4204">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2" name="Google Shape;14122;p87"/>
            <p:cNvSpPr/>
            <p:nvPr/>
          </p:nvSpPr>
          <p:spPr>
            <a:xfrm>
              <a:off x="2329671" y="3032404"/>
              <a:ext cx="82566" cy="145444"/>
            </a:xfrm>
            <a:custGeom>
              <a:rect b="b" l="l" r="r" t="t"/>
              <a:pathLst>
                <a:path extrusionOk="0" h="4573" w="2596">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3" name="Google Shape;14123;p87"/>
            <p:cNvSpPr/>
            <p:nvPr/>
          </p:nvSpPr>
          <p:spPr>
            <a:xfrm>
              <a:off x="2437585" y="3032404"/>
              <a:ext cx="84092" cy="10655"/>
            </a:xfrm>
            <a:custGeom>
              <a:rect b="b" l="l" r="r" t="t"/>
              <a:pathLst>
                <a:path extrusionOk="0" h="335" w="2644">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87"/>
            <p:cNvSpPr/>
            <p:nvPr/>
          </p:nvSpPr>
          <p:spPr>
            <a:xfrm>
              <a:off x="2427344" y="3055144"/>
              <a:ext cx="94334" cy="10623"/>
            </a:xfrm>
            <a:custGeom>
              <a:rect b="b" l="l" r="r" t="t"/>
              <a:pathLst>
                <a:path extrusionOk="0" h="334" w="2966">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5" name="Google Shape;14125;p87"/>
            <p:cNvSpPr/>
            <p:nvPr/>
          </p:nvSpPr>
          <p:spPr>
            <a:xfrm>
              <a:off x="2427344" y="3077853"/>
              <a:ext cx="94334" cy="10623"/>
            </a:xfrm>
            <a:custGeom>
              <a:rect b="b" l="l" r="r" t="t"/>
              <a:pathLst>
                <a:path extrusionOk="0" h="334" w="2966">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87"/>
            <p:cNvSpPr/>
            <p:nvPr/>
          </p:nvSpPr>
          <p:spPr>
            <a:xfrm>
              <a:off x="2427344" y="3100212"/>
              <a:ext cx="94334" cy="10623"/>
            </a:xfrm>
            <a:custGeom>
              <a:rect b="b" l="l" r="r" t="t"/>
              <a:pathLst>
                <a:path extrusionOk="0" h="334" w="2966">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87"/>
            <p:cNvSpPr/>
            <p:nvPr/>
          </p:nvSpPr>
          <p:spPr>
            <a:xfrm>
              <a:off x="2427344" y="3122921"/>
              <a:ext cx="94334" cy="10623"/>
            </a:xfrm>
            <a:custGeom>
              <a:rect b="b" l="l" r="r" t="t"/>
              <a:pathLst>
                <a:path extrusionOk="0" h="334" w="2966">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8" name="Google Shape;14128;p87"/>
            <p:cNvSpPr/>
            <p:nvPr/>
          </p:nvSpPr>
          <p:spPr>
            <a:xfrm>
              <a:off x="2427344" y="3145629"/>
              <a:ext cx="94334" cy="10655"/>
            </a:xfrm>
            <a:custGeom>
              <a:rect b="b" l="l" r="r" t="t"/>
              <a:pathLst>
                <a:path extrusionOk="0" h="335" w="2966">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9" name="Google Shape;14129;p87"/>
            <p:cNvSpPr/>
            <p:nvPr/>
          </p:nvSpPr>
          <p:spPr>
            <a:xfrm>
              <a:off x="2427344" y="3167988"/>
              <a:ext cx="68953" cy="10241"/>
            </a:xfrm>
            <a:custGeom>
              <a:rect b="b" l="l" r="r" t="t"/>
              <a:pathLst>
                <a:path extrusionOk="0" h="322" w="2168">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87"/>
            <p:cNvSpPr/>
            <p:nvPr/>
          </p:nvSpPr>
          <p:spPr>
            <a:xfrm>
              <a:off x="2323214" y="3050882"/>
              <a:ext cx="66695" cy="69780"/>
            </a:xfrm>
            <a:custGeom>
              <a:rect b="b" l="l" r="r" t="t"/>
              <a:pathLst>
                <a:path extrusionOk="0" h="2194" w="2097">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31" name="Google Shape;14131;p87"/>
          <p:cNvGrpSpPr/>
          <p:nvPr/>
        </p:nvGrpSpPr>
        <p:grpSpPr>
          <a:xfrm>
            <a:off x="1749897" y="2894561"/>
            <a:ext cx="355993" cy="355612"/>
            <a:chOff x="1749897" y="2894561"/>
            <a:chExt cx="355993" cy="355612"/>
          </a:xfrm>
        </p:grpSpPr>
        <p:sp>
          <p:nvSpPr>
            <p:cNvPr id="14132" name="Google Shape;14132;p87"/>
            <p:cNvSpPr/>
            <p:nvPr/>
          </p:nvSpPr>
          <p:spPr>
            <a:xfrm>
              <a:off x="1899858" y="2895324"/>
              <a:ext cx="206033" cy="161728"/>
            </a:xfrm>
            <a:custGeom>
              <a:rect b="b" l="l" r="r" t="t"/>
              <a:pathLst>
                <a:path extrusionOk="0" h="5085" w="6478">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3" name="Google Shape;14133;p87"/>
            <p:cNvSpPr/>
            <p:nvPr/>
          </p:nvSpPr>
          <p:spPr>
            <a:xfrm>
              <a:off x="1751424" y="2894561"/>
              <a:ext cx="135585" cy="161379"/>
            </a:xfrm>
            <a:custGeom>
              <a:rect b="b" l="l" r="r" t="t"/>
              <a:pathLst>
                <a:path extrusionOk="0" h="5074" w="4263">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4" name="Google Shape;14134;p87"/>
            <p:cNvSpPr/>
            <p:nvPr/>
          </p:nvSpPr>
          <p:spPr>
            <a:xfrm>
              <a:off x="1931663" y="2921468"/>
              <a:ext cx="64787" cy="10241"/>
            </a:xfrm>
            <a:custGeom>
              <a:rect b="b" l="l" r="r" t="t"/>
              <a:pathLst>
                <a:path extrusionOk="0" h="322" w="2037">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5" name="Google Shape;14135;p87"/>
            <p:cNvSpPr/>
            <p:nvPr/>
          </p:nvSpPr>
          <p:spPr>
            <a:xfrm>
              <a:off x="2009681" y="2921468"/>
              <a:ext cx="65168" cy="10241"/>
            </a:xfrm>
            <a:custGeom>
              <a:rect b="b" l="l" r="r" t="t"/>
              <a:pathLst>
                <a:path extrusionOk="0" h="322" w="2049">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87"/>
            <p:cNvSpPr/>
            <p:nvPr/>
          </p:nvSpPr>
          <p:spPr>
            <a:xfrm>
              <a:off x="1931663" y="2954418"/>
              <a:ext cx="64787" cy="10623"/>
            </a:xfrm>
            <a:custGeom>
              <a:rect b="b" l="l" r="r" t="t"/>
              <a:pathLst>
                <a:path extrusionOk="0" h="334" w="2037">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87"/>
            <p:cNvSpPr/>
            <p:nvPr/>
          </p:nvSpPr>
          <p:spPr>
            <a:xfrm>
              <a:off x="2009681" y="2954418"/>
              <a:ext cx="65168" cy="10623"/>
            </a:xfrm>
            <a:custGeom>
              <a:rect b="b" l="l" r="r" t="t"/>
              <a:pathLst>
                <a:path extrusionOk="0" h="334" w="2049">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87"/>
            <p:cNvSpPr/>
            <p:nvPr/>
          </p:nvSpPr>
          <p:spPr>
            <a:xfrm>
              <a:off x="1931663" y="2987718"/>
              <a:ext cx="64787" cy="10273"/>
            </a:xfrm>
            <a:custGeom>
              <a:rect b="b" l="l" r="r" t="t"/>
              <a:pathLst>
                <a:path extrusionOk="0" h="323" w="2037">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87"/>
            <p:cNvSpPr/>
            <p:nvPr/>
          </p:nvSpPr>
          <p:spPr>
            <a:xfrm>
              <a:off x="2009681" y="2987718"/>
              <a:ext cx="65168" cy="10273"/>
            </a:xfrm>
            <a:custGeom>
              <a:rect b="b" l="l" r="r" t="t"/>
              <a:pathLst>
                <a:path extrusionOk="0" h="323" w="2049">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0" name="Google Shape;14140;p87"/>
            <p:cNvSpPr/>
            <p:nvPr/>
          </p:nvSpPr>
          <p:spPr>
            <a:xfrm>
              <a:off x="1931663" y="3020668"/>
              <a:ext cx="64787" cy="10655"/>
            </a:xfrm>
            <a:custGeom>
              <a:rect b="b" l="l" r="r" t="t"/>
              <a:pathLst>
                <a:path extrusionOk="0" h="335" w="2037">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1" name="Google Shape;14141;p87"/>
            <p:cNvSpPr/>
            <p:nvPr/>
          </p:nvSpPr>
          <p:spPr>
            <a:xfrm>
              <a:off x="2009681" y="3020668"/>
              <a:ext cx="65168" cy="10655"/>
            </a:xfrm>
            <a:custGeom>
              <a:rect b="b" l="l" r="r" t="t"/>
              <a:pathLst>
                <a:path extrusionOk="0" h="335" w="2049">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2" name="Google Shape;14142;p87"/>
            <p:cNvSpPr/>
            <p:nvPr/>
          </p:nvSpPr>
          <p:spPr>
            <a:xfrm>
              <a:off x="1749897" y="3069138"/>
              <a:ext cx="355993" cy="181034"/>
            </a:xfrm>
            <a:custGeom>
              <a:rect b="b" l="l" r="r" t="t"/>
              <a:pathLst>
                <a:path extrusionOk="0" h="5692" w="11193">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3" name="Google Shape;14143;p87"/>
          <p:cNvGrpSpPr/>
          <p:nvPr/>
        </p:nvGrpSpPr>
        <p:grpSpPr>
          <a:xfrm>
            <a:off x="1305327" y="2894211"/>
            <a:ext cx="357520" cy="357488"/>
            <a:chOff x="1305327" y="2894211"/>
            <a:chExt cx="357520" cy="357488"/>
          </a:xfrm>
        </p:grpSpPr>
        <p:sp>
          <p:nvSpPr>
            <p:cNvPr id="14144" name="Google Shape;14144;p87"/>
            <p:cNvSpPr/>
            <p:nvPr/>
          </p:nvSpPr>
          <p:spPr>
            <a:xfrm>
              <a:off x="1305709" y="2975600"/>
              <a:ext cx="281379" cy="275336"/>
            </a:xfrm>
            <a:custGeom>
              <a:rect b="b" l="l" r="r" t="t"/>
              <a:pathLst>
                <a:path extrusionOk="0" h="8657" w="8847">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87"/>
            <p:cNvSpPr/>
            <p:nvPr/>
          </p:nvSpPr>
          <p:spPr>
            <a:xfrm>
              <a:off x="1305327" y="2894211"/>
              <a:ext cx="357520" cy="357488"/>
            </a:xfrm>
            <a:custGeom>
              <a:rect b="b" l="l" r="r" t="t"/>
              <a:pathLst>
                <a:path extrusionOk="0" h="11240" w="11241">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87"/>
            <p:cNvSpPr/>
            <p:nvPr/>
          </p:nvSpPr>
          <p:spPr>
            <a:xfrm>
              <a:off x="1366679" y="3029191"/>
              <a:ext cx="57981" cy="70289"/>
            </a:xfrm>
            <a:custGeom>
              <a:rect b="b" l="l" r="r" t="t"/>
              <a:pathLst>
                <a:path extrusionOk="0" h="2210" w="1823">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87"/>
            <p:cNvSpPr/>
            <p:nvPr/>
          </p:nvSpPr>
          <p:spPr>
            <a:xfrm>
              <a:off x="1428031" y="3091211"/>
              <a:ext cx="100377" cy="99518"/>
            </a:xfrm>
            <a:custGeom>
              <a:rect b="b" l="l" r="r" t="t"/>
              <a:pathLst>
                <a:path extrusionOk="0" h="3129" w="3156">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8" name="Google Shape;14148;p87"/>
            <p:cNvSpPr/>
            <p:nvPr/>
          </p:nvSpPr>
          <p:spPr>
            <a:xfrm>
              <a:off x="1366297" y="3110040"/>
              <a:ext cx="66663" cy="80689"/>
            </a:xfrm>
            <a:custGeom>
              <a:rect b="b" l="l" r="r" t="t"/>
              <a:pathLst>
                <a:path extrusionOk="0" h="2537" w="2096">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9" name="Google Shape;14149;p87"/>
          <p:cNvGrpSpPr/>
          <p:nvPr/>
        </p:nvGrpSpPr>
        <p:grpSpPr>
          <a:xfrm>
            <a:off x="853950" y="2894720"/>
            <a:ext cx="364104" cy="353290"/>
            <a:chOff x="853950" y="2894720"/>
            <a:chExt cx="364104" cy="353290"/>
          </a:xfrm>
        </p:grpSpPr>
        <p:sp>
          <p:nvSpPr>
            <p:cNvPr id="14150" name="Google Shape;14150;p87"/>
            <p:cNvSpPr/>
            <p:nvPr/>
          </p:nvSpPr>
          <p:spPr>
            <a:xfrm>
              <a:off x="1056167" y="3155298"/>
              <a:ext cx="57472" cy="57662"/>
            </a:xfrm>
            <a:custGeom>
              <a:rect b="b" l="l" r="r" t="t"/>
              <a:pathLst>
                <a:path extrusionOk="0" h="1813" w="1807">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87"/>
            <p:cNvSpPr/>
            <p:nvPr/>
          </p:nvSpPr>
          <p:spPr>
            <a:xfrm>
              <a:off x="868326" y="2975027"/>
              <a:ext cx="192802" cy="82025"/>
            </a:xfrm>
            <a:custGeom>
              <a:rect b="b" l="l" r="r" t="t"/>
              <a:pathLst>
                <a:path extrusionOk="0" h="2579" w="6062">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87"/>
            <p:cNvSpPr/>
            <p:nvPr/>
          </p:nvSpPr>
          <p:spPr>
            <a:xfrm>
              <a:off x="853950" y="3067580"/>
              <a:ext cx="137875" cy="168598"/>
            </a:xfrm>
            <a:custGeom>
              <a:rect b="b" l="l" r="r" t="t"/>
              <a:pathLst>
                <a:path extrusionOk="0" h="5301" w="4335">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3" name="Google Shape;14153;p87"/>
            <p:cNvSpPr/>
            <p:nvPr/>
          </p:nvSpPr>
          <p:spPr>
            <a:xfrm>
              <a:off x="937248" y="3014975"/>
              <a:ext cx="87877" cy="57217"/>
            </a:xfrm>
            <a:custGeom>
              <a:rect b="b" l="l" r="r" t="t"/>
              <a:pathLst>
                <a:path extrusionOk="0" h="1799" w="2763">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87"/>
            <p:cNvSpPr/>
            <p:nvPr/>
          </p:nvSpPr>
          <p:spPr>
            <a:xfrm>
              <a:off x="978912" y="3095664"/>
              <a:ext cx="78399" cy="79290"/>
            </a:xfrm>
            <a:custGeom>
              <a:rect b="b" l="l" r="r" t="t"/>
              <a:pathLst>
                <a:path extrusionOk="0" h="2493" w="2465">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87"/>
            <p:cNvSpPr/>
            <p:nvPr/>
          </p:nvSpPr>
          <p:spPr>
            <a:xfrm>
              <a:off x="891067" y="3070697"/>
              <a:ext cx="74615" cy="77477"/>
            </a:xfrm>
            <a:custGeom>
              <a:rect b="b" l="l" r="r" t="t"/>
              <a:pathLst>
                <a:path extrusionOk="0" h="2436" w="2346">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87"/>
            <p:cNvSpPr/>
            <p:nvPr/>
          </p:nvSpPr>
          <p:spPr>
            <a:xfrm>
              <a:off x="999745" y="2894720"/>
              <a:ext cx="218310" cy="353290"/>
            </a:xfrm>
            <a:custGeom>
              <a:rect b="b" l="l" r="r" t="t"/>
              <a:pathLst>
                <a:path extrusionOk="0" h="11108" w="6864">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57" name="Google Shape;14157;p87"/>
          <p:cNvGrpSpPr/>
          <p:nvPr/>
        </p:nvGrpSpPr>
        <p:grpSpPr>
          <a:xfrm>
            <a:off x="7066548" y="2912594"/>
            <a:ext cx="352209" cy="334938"/>
            <a:chOff x="7066548" y="2912594"/>
            <a:chExt cx="352209" cy="334938"/>
          </a:xfrm>
        </p:grpSpPr>
        <p:sp>
          <p:nvSpPr>
            <p:cNvPr id="14158" name="Google Shape;14158;p87"/>
            <p:cNvSpPr/>
            <p:nvPr/>
          </p:nvSpPr>
          <p:spPr>
            <a:xfrm>
              <a:off x="7066548" y="2912594"/>
              <a:ext cx="219264" cy="266399"/>
            </a:xfrm>
            <a:custGeom>
              <a:rect b="b" l="l" r="r" t="t"/>
              <a:pathLst>
                <a:path extrusionOk="0" h="8376" w="6894">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9" name="Google Shape;14159;p87"/>
            <p:cNvSpPr/>
            <p:nvPr/>
          </p:nvSpPr>
          <p:spPr>
            <a:xfrm>
              <a:off x="7262690" y="2968571"/>
              <a:ext cx="156067" cy="278962"/>
            </a:xfrm>
            <a:custGeom>
              <a:rect b="b" l="l" r="r" t="t"/>
              <a:pathLst>
                <a:path extrusionOk="0" h="8771" w="4907">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87"/>
            <p:cNvSpPr/>
            <p:nvPr/>
          </p:nvSpPr>
          <p:spPr>
            <a:xfrm>
              <a:off x="7356610" y="3200843"/>
              <a:ext cx="58362" cy="24363"/>
            </a:xfrm>
            <a:custGeom>
              <a:rect b="b" l="l" r="r" t="t"/>
              <a:pathLst>
                <a:path extrusionOk="0" h="766" w="1835">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1" name="Google Shape;14161;p87"/>
            <p:cNvSpPr/>
            <p:nvPr/>
          </p:nvSpPr>
          <p:spPr>
            <a:xfrm>
              <a:off x="7068806" y="3188821"/>
              <a:ext cx="179539" cy="24617"/>
            </a:xfrm>
            <a:custGeom>
              <a:rect b="b" l="l" r="r" t="t"/>
              <a:pathLst>
                <a:path extrusionOk="0" h="774" w="5645">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2" name="Google Shape;14162;p87"/>
            <p:cNvSpPr/>
            <p:nvPr/>
          </p:nvSpPr>
          <p:spPr>
            <a:xfrm>
              <a:off x="7361158" y="3154726"/>
              <a:ext cx="49997" cy="20482"/>
            </a:xfrm>
            <a:custGeom>
              <a:rect b="b" l="l" r="r" t="t"/>
              <a:pathLst>
                <a:path extrusionOk="0" h="644" w="1572">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3" name="Google Shape;14163;p87"/>
            <p:cNvSpPr/>
            <p:nvPr/>
          </p:nvSpPr>
          <p:spPr>
            <a:xfrm>
              <a:off x="7155920" y="3139523"/>
              <a:ext cx="148084" cy="33045"/>
            </a:xfrm>
            <a:custGeom>
              <a:rect b="b" l="l" r="r" t="t"/>
              <a:pathLst>
                <a:path extrusionOk="0" h="1039" w="4656">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64" name="Google Shape;14164;p87"/>
          <p:cNvSpPr/>
          <p:nvPr/>
        </p:nvSpPr>
        <p:spPr>
          <a:xfrm>
            <a:off x="6591286" y="2883970"/>
            <a:ext cx="390088" cy="357520"/>
          </a:xfrm>
          <a:custGeom>
            <a:rect b="b" l="l" r="r" t="t"/>
            <a:pathLst>
              <a:path extrusionOk="0" h="11241" w="12265">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5" name="Google Shape;14165;p87"/>
          <p:cNvSpPr/>
          <p:nvPr/>
        </p:nvSpPr>
        <p:spPr>
          <a:xfrm>
            <a:off x="6134980" y="2901781"/>
            <a:ext cx="390470" cy="332108"/>
          </a:xfrm>
          <a:custGeom>
            <a:rect b="b" l="l" r="r" t="t"/>
            <a:pathLst>
              <a:path extrusionOk="0" h="10442" w="12277">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66" name="Google Shape;14166;p87"/>
          <p:cNvGrpSpPr/>
          <p:nvPr/>
        </p:nvGrpSpPr>
        <p:grpSpPr>
          <a:xfrm>
            <a:off x="7541397" y="2904802"/>
            <a:ext cx="318495" cy="352209"/>
            <a:chOff x="7541397" y="2904802"/>
            <a:chExt cx="318495" cy="352209"/>
          </a:xfrm>
        </p:grpSpPr>
        <p:sp>
          <p:nvSpPr>
            <p:cNvPr id="14167" name="Google Shape;14167;p87"/>
            <p:cNvSpPr/>
            <p:nvPr/>
          </p:nvSpPr>
          <p:spPr>
            <a:xfrm>
              <a:off x="7541397" y="2904802"/>
              <a:ext cx="318495" cy="352209"/>
            </a:xfrm>
            <a:custGeom>
              <a:rect b="b" l="l" r="r" t="t"/>
              <a:pathLst>
                <a:path extrusionOk="0" h="11074" w="10014">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87"/>
            <p:cNvSpPr/>
            <p:nvPr/>
          </p:nvSpPr>
          <p:spPr>
            <a:xfrm>
              <a:off x="7642505" y="2952128"/>
              <a:ext cx="112876" cy="106451"/>
            </a:xfrm>
            <a:custGeom>
              <a:rect b="b" l="l" r="r" t="t"/>
              <a:pathLst>
                <a:path extrusionOk="0" h="3347" w="3549">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9" name="Google Shape;14169;p87"/>
          <p:cNvGrpSpPr/>
          <p:nvPr/>
        </p:nvGrpSpPr>
        <p:grpSpPr>
          <a:xfrm>
            <a:off x="8003015" y="2904039"/>
            <a:ext cx="306759" cy="351445"/>
            <a:chOff x="8003015" y="2904039"/>
            <a:chExt cx="306759" cy="351445"/>
          </a:xfrm>
        </p:grpSpPr>
        <p:sp>
          <p:nvSpPr>
            <p:cNvPr id="14170" name="Google Shape;14170;p87"/>
            <p:cNvSpPr/>
            <p:nvPr/>
          </p:nvSpPr>
          <p:spPr>
            <a:xfrm>
              <a:off x="8094263" y="2957439"/>
              <a:ext cx="30342" cy="30310"/>
            </a:xfrm>
            <a:custGeom>
              <a:rect b="b" l="l" r="r" t="t"/>
              <a:pathLst>
                <a:path extrusionOk="0" h="953" w="954">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1" name="Google Shape;14171;p87"/>
            <p:cNvSpPr/>
            <p:nvPr/>
          </p:nvSpPr>
          <p:spPr>
            <a:xfrm>
              <a:off x="8187420" y="2957439"/>
              <a:ext cx="30342" cy="30310"/>
            </a:xfrm>
            <a:custGeom>
              <a:rect b="b" l="l" r="r" t="t"/>
              <a:pathLst>
                <a:path extrusionOk="0" h="953" w="954">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87"/>
            <p:cNvSpPr/>
            <p:nvPr/>
          </p:nvSpPr>
          <p:spPr>
            <a:xfrm>
              <a:off x="8094263" y="3027856"/>
              <a:ext cx="30342" cy="30342"/>
            </a:xfrm>
            <a:custGeom>
              <a:rect b="b" l="l" r="r" t="t"/>
              <a:pathLst>
                <a:path extrusionOk="0" h="954" w="954">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3" name="Google Shape;14173;p87"/>
            <p:cNvSpPr/>
            <p:nvPr/>
          </p:nvSpPr>
          <p:spPr>
            <a:xfrm>
              <a:off x="8187420" y="3027856"/>
              <a:ext cx="30342" cy="30342"/>
            </a:xfrm>
            <a:custGeom>
              <a:rect b="b" l="l" r="r" t="t"/>
              <a:pathLst>
                <a:path extrusionOk="0" h="954" w="954">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4" name="Google Shape;14174;p87"/>
            <p:cNvSpPr/>
            <p:nvPr/>
          </p:nvSpPr>
          <p:spPr>
            <a:xfrm>
              <a:off x="8003015" y="3050214"/>
              <a:ext cx="306759" cy="205269"/>
            </a:xfrm>
            <a:custGeom>
              <a:rect b="b" l="l" r="r" t="t"/>
              <a:pathLst>
                <a:path extrusionOk="0" h="6454" w="9645">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87"/>
            <p:cNvSpPr/>
            <p:nvPr/>
          </p:nvSpPr>
          <p:spPr>
            <a:xfrm>
              <a:off x="8040131" y="2904039"/>
              <a:ext cx="230268" cy="132182"/>
            </a:xfrm>
            <a:custGeom>
              <a:rect b="b" l="l" r="r" t="t"/>
              <a:pathLst>
                <a:path extrusionOk="0" h="4156" w="724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6" name="Google Shape;14176;p87"/>
          <p:cNvGrpSpPr/>
          <p:nvPr/>
        </p:nvGrpSpPr>
        <p:grpSpPr>
          <a:xfrm>
            <a:off x="5687770" y="2885496"/>
            <a:ext cx="369638" cy="369606"/>
            <a:chOff x="5687770" y="2885496"/>
            <a:chExt cx="369638" cy="369606"/>
          </a:xfrm>
        </p:grpSpPr>
        <p:sp>
          <p:nvSpPr>
            <p:cNvPr id="14177" name="Google Shape;14177;p87"/>
            <p:cNvSpPr/>
            <p:nvPr/>
          </p:nvSpPr>
          <p:spPr>
            <a:xfrm>
              <a:off x="5772594" y="3003366"/>
              <a:ext cx="112113" cy="110872"/>
            </a:xfrm>
            <a:custGeom>
              <a:rect b="b" l="l" r="r" t="t"/>
              <a:pathLst>
                <a:path extrusionOk="0" h="3486" w="3525">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87"/>
            <p:cNvSpPr/>
            <p:nvPr/>
          </p:nvSpPr>
          <p:spPr>
            <a:xfrm>
              <a:off x="5800996" y="3031736"/>
              <a:ext cx="112113" cy="110904"/>
            </a:xfrm>
            <a:custGeom>
              <a:rect b="b" l="l" r="r" t="t"/>
              <a:pathLst>
                <a:path extrusionOk="0" h="3487" w="3525">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9" name="Google Shape;14179;p87"/>
            <p:cNvSpPr/>
            <p:nvPr/>
          </p:nvSpPr>
          <p:spPr>
            <a:xfrm>
              <a:off x="5829016" y="3141558"/>
              <a:ext cx="31455" cy="30247"/>
            </a:xfrm>
            <a:custGeom>
              <a:rect b="b" l="l" r="r" t="t"/>
              <a:pathLst>
                <a:path extrusionOk="0" h="951" w="989">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0" name="Google Shape;14180;p87"/>
            <p:cNvSpPr/>
            <p:nvPr/>
          </p:nvSpPr>
          <p:spPr>
            <a:xfrm>
              <a:off x="5866514" y="3060519"/>
              <a:ext cx="75378" cy="73788"/>
            </a:xfrm>
            <a:custGeom>
              <a:rect b="b" l="l" r="r" t="t"/>
              <a:pathLst>
                <a:path extrusionOk="0" h="2320" w="237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87"/>
            <p:cNvSpPr/>
            <p:nvPr/>
          </p:nvSpPr>
          <p:spPr>
            <a:xfrm>
              <a:off x="5687770" y="2885496"/>
              <a:ext cx="369638" cy="369606"/>
            </a:xfrm>
            <a:custGeom>
              <a:rect b="b" l="l" r="r" t="t"/>
              <a:pathLst>
                <a:path extrusionOk="0" h="11621" w="11622">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2" name="Google Shape;14182;p87"/>
            <p:cNvSpPr/>
            <p:nvPr/>
          </p:nvSpPr>
          <p:spPr>
            <a:xfrm>
              <a:off x="5737386" y="2968794"/>
              <a:ext cx="182942" cy="181416"/>
            </a:xfrm>
            <a:custGeom>
              <a:rect b="b" l="l" r="r" t="t"/>
              <a:pathLst>
                <a:path extrusionOk="0" h="5704" w="5752">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3" name="Google Shape;14183;p87"/>
            <p:cNvSpPr/>
            <p:nvPr/>
          </p:nvSpPr>
          <p:spPr>
            <a:xfrm>
              <a:off x="5793808" y="3024548"/>
              <a:ext cx="181797" cy="181320"/>
            </a:xfrm>
            <a:custGeom>
              <a:rect b="b" l="l" r="r" t="t"/>
              <a:pathLst>
                <a:path extrusionOk="0" h="5701" w="5716">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4" name="Google Shape;14184;p87"/>
            <p:cNvSpPr/>
            <p:nvPr/>
          </p:nvSpPr>
          <p:spPr>
            <a:xfrm>
              <a:off x="5964600" y="3015483"/>
              <a:ext cx="23122" cy="21882"/>
            </a:xfrm>
            <a:custGeom>
              <a:rect b="b" l="l" r="r" t="t"/>
              <a:pathLst>
                <a:path extrusionOk="0" h="688" w="727">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5" name="Google Shape;14185;p87"/>
            <p:cNvSpPr/>
            <p:nvPr/>
          </p:nvSpPr>
          <p:spPr>
            <a:xfrm>
              <a:off x="5935817" y="2986700"/>
              <a:ext cx="22741" cy="21119"/>
            </a:xfrm>
            <a:custGeom>
              <a:rect b="b" l="l" r="r" t="t"/>
              <a:pathLst>
                <a:path extrusionOk="0" h="664" w="715">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6" name="Google Shape;14186;p87"/>
            <p:cNvSpPr/>
            <p:nvPr/>
          </p:nvSpPr>
          <p:spPr>
            <a:xfrm>
              <a:off x="5906270" y="2957153"/>
              <a:ext cx="23504" cy="21914"/>
            </a:xfrm>
            <a:custGeom>
              <a:rect b="b" l="l" r="r" t="t"/>
              <a:pathLst>
                <a:path extrusionOk="0" h="689" w="739">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87" name="Google Shape;14187;p87"/>
          <p:cNvGrpSpPr/>
          <p:nvPr/>
        </p:nvGrpSpPr>
        <p:grpSpPr>
          <a:xfrm>
            <a:off x="4881958" y="2904802"/>
            <a:ext cx="156417" cy="349537"/>
            <a:chOff x="4881958" y="2904802"/>
            <a:chExt cx="156417" cy="349537"/>
          </a:xfrm>
        </p:grpSpPr>
        <p:sp>
          <p:nvSpPr>
            <p:cNvPr id="14188" name="Google Shape;14188;p87"/>
            <p:cNvSpPr/>
            <p:nvPr/>
          </p:nvSpPr>
          <p:spPr>
            <a:xfrm>
              <a:off x="4994802" y="3168370"/>
              <a:ext cx="10241" cy="10623"/>
            </a:xfrm>
            <a:custGeom>
              <a:rect b="b" l="l" r="r" t="t"/>
              <a:pathLst>
                <a:path extrusionOk="0" h="334" w="322">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9" name="Google Shape;14189;p87"/>
            <p:cNvSpPr/>
            <p:nvPr/>
          </p:nvSpPr>
          <p:spPr>
            <a:xfrm>
              <a:off x="4994802" y="3194864"/>
              <a:ext cx="10241" cy="10273"/>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0" name="Google Shape;14190;p87"/>
            <p:cNvSpPr/>
            <p:nvPr/>
          </p:nvSpPr>
          <p:spPr>
            <a:xfrm>
              <a:off x="4937999" y="2904802"/>
              <a:ext cx="45831" cy="221935"/>
            </a:xfrm>
            <a:custGeom>
              <a:rect b="b" l="l" r="r" t="t"/>
              <a:pathLst>
                <a:path extrusionOk="0" h="6978" w="1441">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1" name="Google Shape;14191;p87"/>
            <p:cNvSpPr/>
            <p:nvPr/>
          </p:nvSpPr>
          <p:spPr>
            <a:xfrm>
              <a:off x="4937617" y="3141463"/>
              <a:ext cx="44718" cy="10273"/>
            </a:xfrm>
            <a:custGeom>
              <a:rect b="b" l="l" r="r" t="t"/>
              <a:pathLst>
                <a:path extrusionOk="0" h="323" w="1406">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2" name="Google Shape;14192;p87"/>
            <p:cNvSpPr/>
            <p:nvPr/>
          </p:nvSpPr>
          <p:spPr>
            <a:xfrm>
              <a:off x="4937617" y="3168370"/>
              <a:ext cx="44718" cy="10623"/>
            </a:xfrm>
            <a:custGeom>
              <a:rect b="b" l="l" r="r" t="t"/>
              <a:pathLst>
                <a:path extrusionOk="0" h="334" w="1406">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3" name="Google Shape;14193;p87"/>
            <p:cNvSpPr/>
            <p:nvPr/>
          </p:nvSpPr>
          <p:spPr>
            <a:xfrm>
              <a:off x="4937617" y="3195245"/>
              <a:ext cx="44718" cy="10623"/>
            </a:xfrm>
            <a:custGeom>
              <a:rect b="b" l="l" r="r" t="t"/>
              <a:pathLst>
                <a:path extrusionOk="0" h="334" w="1406">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4" name="Google Shape;14194;p87"/>
            <p:cNvSpPr/>
            <p:nvPr/>
          </p:nvSpPr>
          <p:spPr>
            <a:xfrm>
              <a:off x="4881958" y="3054953"/>
              <a:ext cx="156417" cy="199386"/>
            </a:xfrm>
            <a:custGeom>
              <a:rect b="b" l="l" r="r" t="t"/>
              <a:pathLst>
                <a:path extrusionOk="0" h="6269" w="4918">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95" name="Google Shape;14195;p87"/>
          <p:cNvGrpSpPr/>
          <p:nvPr/>
        </p:nvGrpSpPr>
        <p:grpSpPr>
          <a:xfrm>
            <a:off x="5230318" y="2886514"/>
            <a:ext cx="371133" cy="367443"/>
            <a:chOff x="5230318" y="2886514"/>
            <a:chExt cx="371133" cy="367443"/>
          </a:xfrm>
        </p:grpSpPr>
        <p:sp>
          <p:nvSpPr>
            <p:cNvPr id="14196" name="Google Shape;14196;p87"/>
            <p:cNvSpPr/>
            <p:nvPr/>
          </p:nvSpPr>
          <p:spPr>
            <a:xfrm>
              <a:off x="5328023" y="3080397"/>
              <a:ext cx="72356" cy="70257"/>
            </a:xfrm>
            <a:custGeom>
              <a:rect b="b" l="l" r="r" t="t"/>
              <a:pathLst>
                <a:path extrusionOk="0" h="2209" w="2275">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7" name="Google Shape;14197;p87"/>
            <p:cNvSpPr/>
            <p:nvPr/>
          </p:nvSpPr>
          <p:spPr>
            <a:xfrm>
              <a:off x="5372328" y="3064877"/>
              <a:ext cx="56836" cy="55468"/>
            </a:xfrm>
            <a:custGeom>
              <a:rect b="b" l="l" r="r" t="t"/>
              <a:pathLst>
                <a:path extrusionOk="0" h="1744" w="1787">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8" name="Google Shape;14198;p87"/>
            <p:cNvSpPr/>
            <p:nvPr/>
          </p:nvSpPr>
          <p:spPr>
            <a:xfrm>
              <a:off x="5390902" y="3028269"/>
              <a:ext cx="57949" cy="73533"/>
            </a:xfrm>
            <a:custGeom>
              <a:rect b="b" l="l" r="r" t="t"/>
              <a:pathLst>
                <a:path extrusionOk="0" h="2312" w="1822">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9" name="Google Shape;14199;p87"/>
            <p:cNvSpPr/>
            <p:nvPr/>
          </p:nvSpPr>
          <p:spPr>
            <a:xfrm>
              <a:off x="5230318" y="2886514"/>
              <a:ext cx="371133" cy="367443"/>
            </a:xfrm>
            <a:custGeom>
              <a:rect b="b" l="l" r="r" t="t"/>
              <a:pathLst>
                <a:path extrusionOk="0" h="11553" w="11669">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0" name="Google Shape;14200;p87"/>
            <p:cNvSpPr/>
            <p:nvPr/>
          </p:nvSpPr>
          <p:spPr>
            <a:xfrm>
              <a:off x="5337501" y="3026074"/>
              <a:ext cx="181797" cy="180175"/>
            </a:xfrm>
            <a:custGeom>
              <a:rect b="b" l="l" r="r" t="t"/>
              <a:pathLst>
                <a:path extrusionOk="0" h="5665" w="5716">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1" name="Google Shape;14201;p87"/>
            <p:cNvSpPr/>
            <p:nvPr/>
          </p:nvSpPr>
          <p:spPr>
            <a:xfrm>
              <a:off x="5281461" y="2969462"/>
              <a:ext cx="181416" cy="180366"/>
            </a:xfrm>
            <a:custGeom>
              <a:rect b="b" l="l" r="r" t="t"/>
              <a:pathLst>
                <a:path extrusionOk="0" h="5671" w="5704">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2" name="Google Shape;14202;p87"/>
            <p:cNvSpPr/>
            <p:nvPr/>
          </p:nvSpPr>
          <p:spPr>
            <a:xfrm>
              <a:off x="5508294" y="3016978"/>
              <a:ext cx="23122" cy="21532"/>
            </a:xfrm>
            <a:custGeom>
              <a:rect b="b" l="l" r="r" t="t"/>
              <a:pathLst>
                <a:path extrusionOk="0" h="677" w="727">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3" name="Google Shape;14203;p87"/>
            <p:cNvSpPr/>
            <p:nvPr/>
          </p:nvSpPr>
          <p:spPr>
            <a:xfrm>
              <a:off x="5478366" y="2987082"/>
              <a:ext cx="23504" cy="21882"/>
            </a:xfrm>
            <a:custGeom>
              <a:rect b="b" l="l" r="r" t="t"/>
              <a:pathLst>
                <a:path extrusionOk="0" h="688" w="739">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4" name="Google Shape;14204;p87"/>
            <p:cNvSpPr/>
            <p:nvPr/>
          </p:nvSpPr>
          <p:spPr>
            <a:xfrm>
              <a:off x="5449200" y="2957916"/>
              <a:ext cx="23122" cy="21500"/>
            </a:xfrm>
            <a:custGeom>
              <a:rect b="b" l="l" r="r" t="t"/>
              <a:pathLst>
                <a:path extrusionOk="0" h="676" w="727">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5" name="Google Shape;14205;p87"/>
          <p:cNvGrpSpPr/>
          <p:nvPr/>
        </p:nvGrpSpPr>
        <p:grpSpPr>
          <a:xfrm>
            <a:off x="5748358" y="3434578"/>
            <a:ext cx="352590" cy="182561"/>
            <a:chOff x="5748358" y="3434578"/>
            <a:chExt cx="352590" cy="182561"/>
          </a:xfrm>
        </p:grpSpPr>
        <p:sp>
          <p:nvSpPr>
            <p:cNvPr id="14206" name="Google Shape;14206;p87"/>
            <p:cNvSpPr/>
            <p:nvPr/>
          </p:nvSpPr>
          <p:spPr>
            <a:xfrm>
              <a:off x="5857799" y="3457668"/>
              <a:ext cx="26525" cy="50761"/>
            </a:xfrm>
            <a:custGeom>
              <a:rect b="b" l="l" r="r" t="t"/>
              <a:pathLst>
                <a:path extrusionOk="0" h="1596" w="834">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7" name="Google Shape;14207;p87"/>
            <p:cNvSpPr/>
            <p:nvPr/>
          </p:nvSpPr>
          <p:spPr>
            <a:xfrm>
              <a:off x="5823704" y="3457668"/>
              <a:ext cx="26557" cy="51142"/>
            </a:xfrm>
            <a:custGeom>
              <a:rect b="b" l="l" r="r" t="t"/>
              <a:pathLst>
                <a:path extrusionOk="0" h="1608" w="835">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8" name="Google Shape;14208;p87"/>
            <p:cNvSpPr/>
            <p:nvPr/>
          </p:nvSpPr>
          <p:spPr>
            <a:xfrm>
              <a:off x="5788115" y="3457668"/>
              <a:ext cx="26557" cy="50761"/>
            </a:xfrm>
            <a:custGeom>
              <a:rect b="b" l="l" r="r" t="t"/>
              <a:pathLst>
                <a:path extrusionOk="0" h="1596" w="835">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9" name="Google Shape;14209;p87"/>
            <p:cNvSpPr/>
            <p:nvPr/>
          </p:nvSpPr>
          <p:spPr>
            <a:xfrm>
              <a:off x="5913458" y="3457668"/>
              <a:ext cx="142423" cy="50761"/>
            </a:xfrm>
            <a:custGeom>
              <a:rect b="b" l="l" r="r" t="t"/>
              <a:pathLst>
                <a:path extrusionOk="0" h="1596" w="4478">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87"/>
            <p:cNvSpPr/>
            <p:nvPr/>
          </p:nvSpPr>
          <p:spPr>
            <a:xfrm>
              <a:off x="5748358" y="3434578"/>
              <a:ext cx="352590" cy="39788"/>
            </a:xfrm>
            <a:custGeom>
              <a:rect b="b" l="l" r="r" t="t"/>
              <a:pathLst>
                <a:path extrusionOk="0" h="1251" w="11086">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87"/>
            <p:cNvSpPr/>
            <p:nvPr/>
          </p:nvSpPr>
          <p:spPr>
            <a:xfrm>
              <a:off x="5748358" y="3488328"/>
              <a:ext cx="352590" cy="128810"/>
            </a:xfrm>
            <a:custGeom>
              <a:rect b="b" l="l" r="r" t="t"/>
              <a:pathLst>
                <a:path extrusionOk="0" h="4050" w="11086">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12" name="Google Shape;14212;p87"/>
          <p:cNvGrpSpPr/>
          <p:nvPr/>
        </p:nvGrpSpPr>
        <p:grpSpPr>
          <a:xfrm>
            <a:off x="862283" y="4274771"/>
            <a:ext cx="341204" cy="359301"/>
            <a:chOff x="862283" y="4274771"/>
            <a:chExt cx="341204" cy="359301"/>
          </a:xfrm>
        </p:grpSpPr>
        <p:sp>
          <p:nvSpPr>
            <p:cNvPr id="14213" name="Google Shape;14213;p87"/>
            <p:cNvSpPr/>
            <p:nvPr/>
          </p:nvSpPr>
          <p:spPr>
            <a:xfrm>
              <a:off x="1100089" y="4490790"/>
              <a:ext cx="24267" cy="17366"/>
            </a:xfrm>
            <a:custGeom>
              <a:rect b="b" l="l" r="r" t="t"/>
              <a:pathLst>
                <a:path extrusionOk="0" h="546" w="763">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4" name="Google Shape;14214;p87"/>
            <p:cNvSpPr/>
            <p:nvPr/>
          </p:nvSpPr>
          <p:spPr>
            <a:xfrm>
              <a:off x="1100089" y="4476001"/>
              <a:ext cx="24267" cy="17397"/>
            </a:xfrm>
            <a:custGeom>
              <a:rect b="b" l="l" r="r" t="t"/>
              <a:pathLst>
                <a:path extrusionOk="0" h="547" w="763">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5" name="Google Shape;14215;p87"/>
            <p:cNvSpPr/>
            <p:nvPr/>
          </p:nvSpPr>
          <p:spPr>
            <a:xfrm>
              <a:off x="862283" y="4274771"/>
              <a:ext cx="341204" cy="359301"/>
            </a:xfrm>
            <a:custGeom>
              <a:rect b="b" l="l" r="r" t="t"/>
              <a:pathLst>
                <a:path extrusionOk="0" h="11297" w="10728">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16" name="Google Shape;14216;p87"/>
          <p:cNvGrpSpPr/>
          <p:nvPr/>
        </p:nvGrpSpPr>
        <p:grpSpPr>
          <a:xfrm>
            <a:off x="1396957" y="4287365"/>
            <a:ext cx="301861" cy="332871"/>
            <a:chOff x="1396957" y="4287365"/>
            <a:chExt cx="301861" cy="332871"/>
          </a:xfrm>
        </p:grpSpPr>
        <p:sp>
          <p:nvSpPr>
            <p:cNvPr id="14217" name="Google Shape;14217;p87"/>
            <p:cNvSpPr/>
            <p:nvPr/>
          </p:nvSpPr>
          <p:spPr>
            <a:xfrm>
              <a:off x="1396957" y="4287365"/>
              <a:ext cx="301861" cy="332871"/>
            </a:xfrm>
            <a:custGeom>
              <a:rect b="b" l="l" r="r" t="t"/>
              <a:pathLst>
                <a:path extrusionOk="0" h="10466" w="9491">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8" name="Google Shape;14218;p87"/>
            <p:cNvSpPr/>
            <p:nvPr/>
          </p:nvSpPr>
          <p:spPr>
            <a:xfrm>
              <a:off x="1689309" y="4378614"/>
              <a:ext cx="9510" cy="46976"/>
            </a:xfrm>
            <a:custGeom>
              <a:rect b="b" l="l" r="r" t="t"/>
              <a:pathLst>
                <a:path extrusionOk="0" h="1477" w="299">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9" name="Google Shape;14219;p87"/>
            <p:cNvSpPr/>
            <p:nvPr/>
          </p:nvSpPr>
          <p:spPr>
            <a:xfrm>
              <a:off x="1520424" y="4385420"/>
              <a:ext cx="33363" cy="32982"/>
            </a:xfrm>
            <a:custGeom>
              <a:rect b="b" l="l" r="r" t="t"/>
              <a:pathLst>
                <a:path extrusionOk="0" h="1037" w="1049">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0" name="Google Shape;14220;p87"/>
            <p:cNvSpPr/>
            <p:nvPr/>
          </p:nvSpPr>
          <p:spPr>
            <a:xfrm>
              <a:off x="1563202" y="4398683"/>
              <a:ext cx="34508" cy="9510"/>
            </a:xfrm>
            <a:custGeom>
              <a:rect b="b" l="l" r="r" t="t"/>
              <a:pathLst>
                <a:path extrusionOk="0" h="299" w="1085">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1" name="Google Shape;14221;p87"/>
            <p:cNvSpPr/>
            <p:nvPr/>
          </p:nvSpPr>
          <p:spPr>
            <a:xfrm>
              <a:off x="1563965" y="4410037"/>
              <a:ext cx="92807" cy="9510"/>
            </a:xfrm>
            <a:custGeom>
              <a:rect b="b" l="l" r="r" t="t"/>
              <a:pathLst>
                <a:path extrusionOk="0" h="299" w="2918">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2" name="Google Shape;14222;p87"/>
            <p:cNvSpPr/>
            <p:nvPr/>
          </p:nvSpPr>
          <p:spPr>
            <a:xfrm>
              <a:off x="1563202" y="4385039"/>
              <a:ext cx="10273" cy="9510"/>
            </a:xfrm>
            <a:custGeom>
              <a:rect b="b" l="l" r="r" t="t"/>
              <a:pathLst>
                <a:path extrusionOk="0" h="299" w="323">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3" name="Google Shape;14223;p87"/>
            <p:cNvSpPr/>
            <p:nvPr/>
          </p:nvSpPr>
          <p:spPr>
            <a:xfrm>
              <a:off x="1520424" y="4436944"/>
              <a:ext cx="33363" cy="33332"/>
            </a:xfrm>
            <a:custGeom>
              <a:rect b="b" l="l" r="r" t="t"/>
              <a:pathLst>
                <a:path extrusionOk="0" h="1048" w="1049">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87"/>
            <p:cNvSpPr/>
            <p:nvPr/>
          </p:nvSpPr>
          <p:spPr>
            <a:xfrm>
              <a:off x="1563202" y="4450175"/>
              <a:ext cx="34508" cy="9510"/>
            </a:xfrm>
            <a:custGeom>
              <a:rect b="b" l="l" r="r" t="t"/>
              <a:pathLst>
                <a:path extrusionOk="0" h="299" w="1085">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87"/>
            <p:cNvSpPr/>
            <p:nvPr/>
          </p:nvSpPr>
          <p:spPr>
            <a:xfrm>
              <a:off x="1563965" y="4461530"/>
              <a:ext cx="92807" cy="9510"/>
            </a:xfrm>
            <a:custGeom>
              <a:rect b="b" l="l" r="r" t="t"/>
              <a:pathLst>
                <a:path extrusionOk="0" h="299" w="2918">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87"/>
            <p:cNvSpPr/>
            <p:nvPr/>
          </p:nvSpPr>
          <p:spPr>
            <a:xfrm>
              <a:off x="1563202" y="4436563"/>
              <a:ext cx="10273" cy="9478"/>
            </a:xfrm>
            <a:custGeom>
              <a:rect b="b" l="l" r="r" t="t"/>
              <a:pathLst>
                <a:path extrusionOk="0" h="298" w="323">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87"/>
            <p:cNvSpPr/>
            <p:nvPr/>
          </p:nvSpPr>
          <p:spPr>
            <a:xfrm>
              <a:off x="1520424" y="4488437"/>
              <a:ext cx="33363" cy="33332"/>
            </a:xfrm>
            <a:custGeom>
              <a:rect b="b" l="l" r="r" t="t"/>
              <a:pathLst>
                <a:path extrusionOk="0" h="1048" w="1049">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8" name="Google Shape;14228;p87"/>
            <p:cNvSpPr/>
            <p:nvPr/>
          </p:nvSpPr>
          <p:spPr>
            <a:xfrm>
              <a:off x="1563202" y="4501667"/>
              <a:ext cx="34508" cy="9510"/>
            </a:xfrm>
            <a:custGeom>
              <a:rect b="b" l="l" r="r" t="t"/>
              <a:pathLst>
                <a:path extrusionOk="0" h="299" w="1085">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9" name="Google Shape;14229;p87"/>
            <p:cNvSpPr/>
            <p:nvPr/>
          </p:nvSpPr>
          <p:spPr>
            <a:xfrm>
              <a:off x="1563202" y="4513785"/>
              <a:ext cx="93570" cy="9510"/>
            </a:xfrm>
            <a:custGeom>
              <a:rect b="b" l="l" r="r" t="t"/>
              <a:pathLst>
                <a:path extrusionOk="0" h="299" w="2942">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0" name="Google Shape;14230;p87"/>
            <p:cNvSpPr/>
            <p:nvPr/>
          </p:nvSpPr>
          <p:spPr>
            <a:xfrm>
              <a:off x="1563202" y="4488055"/>
              <a:ext cx="10273" cy="9478"/>
            </a:xfrm>
            <a:custGeom>
              <a:rect b="b" l="l" r="r" t="t"/>
              <a:pathLst>
                <a:path extrusionOk="0" h="298" w="323">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1" name="Google Shape;14231;p87"/>
            <p:cNvSpPr/>
            <p:nvPr/>
          </p:nvSpPr>
          <p:spPr>
            <a:xfrm>
              <a:off x="1522682" y="4318025"/>
              <a:ext cx="141659" cy="37912"/>
            </a:xfrm>
            <a:custGeom>
              <a:rect b="b" l="l" r="r" t="t"/>
              <a:pathLst>
                <a:path extrusionOk="0" h="1192" w="4454">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2" name="Google Shape;14232;p87"/>
          <p:cNvGrpSpPr/>
          <p:nvPr/>
        </p:nvGrpSpPr>
        <p:grpSpPr>
          <a:xfrm>
            <a:off x="1865381" y="4277506"/>
            <a:ext cx="396131" cy="355612"/>
            <a:chOff x="1865381" y="4277506"/>
            <a:chExt cx="396131" cy="355612"/>
          </a:xfrm>
        </p:grpSpPr>
        <p:sp>
          <p:nvSpPr>
            <p:cNvPr id="14233" name="Google Shape;14233;p87"/>
            <p:cNvSpPr/>
            <p:nvPr/>
          </p:nvSpPr>
          <p:spPr>
            <a:xfrm>
              <a:off x="1865381" y="4277506"/>
              <a:ext cx="396131" cy="355612"/>
            </a:xfrm>
            <a:custGeom>
              <a:rect b="b" l="l" r="r" t="t"/>
              <a:pathLst>
                <a:path extrusionOk="0" h="11181" w="12455">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4" name="Google Shape;14234;p87"/>
            <p:cNvSpPr/>
            <p:nvPr/>
          </p:nvSpPr>
          <p:spPr>
            <a:xfrm>
              <a:off x="2057770" y="4294553"/>
              <a:ext cx="22741" cy="35622"/>
            </a:xfrm>
            <a:custGeom>
              <a:rect b="b" l="l" r="r" t="t"/>
              <a:pathLst>
                <a:path extrusionOk="0" h="1120" w="715">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87"/>
            <p:cNvSpPr/>
            <p:nvPr/>
          </p:nvSpPr>
          <p:spPr>
            <a:xfrm>
              <a:off x="2048292" y="4456250"/>
              <a:ext cx="30724" cy="64055"/>
            </a:xfrm>
            <a:custGeom>
              <a:rect b="b" l="l" r="r" t="t"/>
              <a:pathLst>
                <a:path extrusionOk="0" h="2014" w="966">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6" name="Google Shape;14236;p87"/>
            <p:cNvSpPr/>
            <p:nvPr/>
          </p:nvSpPr>
          <p:spPr>
            <a:xfrm>
              <a:off x="1898713" y="4487196"/>
              <a:ext cx="17461" cy="16030"/>
            </a:xfrm>
            <a:custGeom>
              <a:rect b="b" l="l" r="r" t="t"/>
              <a:pathLst>
                <a:path extrusionOk="0" h="504" w="549">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7" name="Google Shape;14237;p87"/>
            <p:cNvSpPr/>
            <p:nvPr/>
          </p:nvSpPr>
          <p:spPr>
            <a:xfrm>
              <a:off x="1887740" y="4502494"/>
              <a:ext cx="19337" cy="13231"/>
            </a:xfrm>
            <a:custGeom>
              <a:rect b="b" l="l" r="r" t="t"/>
              <a:pathLst>
                <a:path extrusionOk="0" h="416" w="608">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8" name="Google Shape;14238;p87"/>
            <p:cNvSpPr/>
            <p:nvPr/>
          </p:nvSpPr>
          <p:spPr>
            <a:xfrm>
              <a:off x="1913852" y="4477019"/>
              <a:ext cx="13676" cy="17874"/>
            </a:xfrm>
            <a:custGeom>
              <a:rect b="b" l="l" r="r" t="t"/>
              <a:pathLst>
                <a:path extrusionOk="0" h="562" w="43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9" name="Google Shape;14239;p87"/>
          <p:cNvGrpSpPr/>
          <p:nvPr/>
        </p:nvGrpSpPr>
        <p:grpSpPr>
          <a:xfrm>
            <a:off x="2411823" y="4303999"/>
            <a:ext cx="334398" cy="299953"/>
            <a:chOff x="2411823" y="4303999"/>
            <a:chExt cx="334398" cy="299953"/>
          </a:xfrm>
        </p:grpSpPr>
        <p:sp>
          <p:nvSpPr>
            <p:cNvPr id="14240" name="Google Shape;14240;p87"/>
            <p:cNvSpPr/>
            <p:nvPr/>
          </p:nvSpPr>
          <p:spPr>
            <a:xfrm>
              <a:off x="2411823" y="4303999"/>
              <a:ext cx="237838" cy="84124"/>
            </a:xfrm>
            <a:custGeom>
              <a:rect b="b" l="l" r="r" t="t"/>
              <a:pathLst>
                <a:path extrusionOk="0" h="2645" w="7478">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87"/>
            <p:cNvSpPr/>
            <p:nvPr/>
          </p:nvSpPr>
          <p:spPr>
            <a:xfrm>
              <a:off x="2412205" y="4330525"/>
              <a:ext cx="334016" cy="273428"/>
            </a:xfrm>
            <a:custGeom>
              <a:rect b="b" l="l" r="r" t="t"/>
              <a:pathLst>
                <a:path extrusionOk="0" h="8597" w="10502">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2" name="Google Shape;14242;p87"/>
            <p:cNvSpPr/>
            <p:nvPr/>
          </p:nvSpPr>
          <p:spPr>
            <a:xfrm>
              <a:off x="2543241" y="4476319"/>
              <a:ext cx="20101" cy="9478"/>
            </a:xfrm>
            <a:custGeom>
              <a:rect b="b" l="l" r="r" t="t"/>
              <a:pathLst>
                <a:path extrusionOk="0" h="298" w="632">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3" name="Google Shape;14243;p87"/>
            <p:cNvSpPr/>
            <p:nvPr/>
          </p:nvSpPr>
          <p:spPr>
            <a:xfrm>
              <a:off x="2568590" y="4475937"/>
              <a:ext cx="129160" cy="9478"/>
            </a:xfrm>
            <a:custGeom>
              <a:rect b="b" l="l" r="r" t="t"/>
              <a:pathLst>
                <a:path extrusionOk="0" h="298" w="4061">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4" name="Google Shape;14244;p87"/>
            <p:cNvSpPr/>
            <p:nvPr/>
          </p:nvSpPr>
          <p:spPr>
            <a:xfrm>
              <a:off x="2543241" y="4491840"/>
              <a:ext cx="154890" cy="9510"/>
            </a:xfrm>
            <a:custGeom>
              <a:rect b="b" l="l" r="r" t="t"/>
              <a:pathLst>
                <a:path extrusionOk="0" h="299" w="487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5" name="Google Shape;14245;p87"/>
            <p:cNvSpPr/>
            <p:nvPr/>
          </p:nvSpPr>
          <p:spPr>
            <a:xfrm>
              <a:off x="2543241" y="4508506"/>
              <a:ext cx="154890" cy="9478"/>
            </a:xfrm>
            <a:custGeom>
              <a:rect b="b" l="l" r="r" t="t"/>
              <a:pathLst>
                <a:path extrusionOk="0" h="298" w="487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6" name="Google Shape;14246;p87"/>
            <p:cNvSpPr/>
            <p:nvPr/>
          </p:nvSpPr>
          <p:spPr>
            <a:xfrm>
              <a:off x="2635635" y="4436563"/>
              <a:ext cx="62497" cy="27289"/>
            </a:xfrm>
            <a:custGeom>
              <a:rect b="b" l="l" r="r" t="t"/>
              <a:pathLst>
                <a:path extrusionOk="0" h="858" w="1965">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47" name="Google Shape;14247;p87"/>
          <p:cNvGrpSpPr/>
          <p:nvPr/>
        </p:nvGrpSpPr>
        <p:grpSpPr>
          <a:xfrm>
            <a:off x="2903337" y="4279032"/>
            <a:ext cx="382519" cy="350682"/>
            <a:chOff x="2903337" y="4279032"/>
            <a:chExt cx="382519" cy="350682"/>
          </a:xfrm>
        </p:grpSpPr>
        <p:sp>
          <p:nvSpPr>
            <p:cNvPr id="14248" name="Google Shape;14248;p87"/>
            <p:cNvSpPr/>
            <p:nvPr/>
          </p:nvSpPr>
          <p:spPr>
            <a:xfrm>
              <a:off x="2966979" y="4320570"/>
              <a:ext cx="202248" cy="184183"/>
            </a:xfrm>
            <a:custGeom>
              <a:rect b="b" l="l" r="r" t="t"/>
              <a:pathLst>
                <a:path extrusionOk="0" h="5791" w="6359">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9" name="Google Shape;14249;p87"/>
            <p:cNvSpPr/>
            <p:nvPr/>
          </p:nvSpPr>
          <p:spPr>
            <a:xfrm>
              <a:off x="2903337" y="4279032"/>
              <a:ext cx="382519" cy="350682"/>
            </a:xfrm>
            <a:custGeom>
              <a:rect b="b" l="l" r="r" t="t"/>
              <a:pathLst>
                <a:path extrusionOk="0" h="11026" w="12027">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0" name="Google Shape;14250;p87"/>
            <p:cNvSpPr/>
            <p:nvPr/>
          </p:nvSpPr>
          <p:spPr>
            <a:xfrm>
              <a:off x="2937814" y="4300215"/>
              <a:ext cx="11768" cy="11418"/>
            </a:xfrm>
            <a:custGeom>
              <a:rect b="b" l="l" r="r" t="t"/>
              <a:pathLst>
                <a:path extrusionOk="0" h="359" w="37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1" name="Google Shape;14251;p87"/>
            <p:cNvSpPr/>
            <p:nvPr/>
          </p:nvSpPr>
          <p:spPr>
            <a:xfrm>
              <a:off x="2952572" y="4300215"/>
              <a:ext cx="11386" cy="11418"/>
            </a:xfrm>
            <a:custGeom>
              <a:rect b="b" l="l" r="r" t="t"/>
              <a:pathLst>
                <a:path extrusionOk="0" h="359" w="358">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2" name="Google Shape;14252;p87"/>
            <p:cNvSpPr/>
            <p:nvPr/>
          </p:nvSpPr>
          <p:spPr>
            <a:xfrm>
              <a:off x="2967361" y="4300215"/>
              <a:ext cx="11386" cy="11418"/>
            </a:xfrm>
            <a:custGeom>
              <a:rect b="b" l="l" r="r" t="t"/>
              <a:pathLst>
                <a:path extrusionOk="0" h="359" w="358">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3" name="Google Shape;14253;p87"/>
            <p:cNvSpPr/>
            <p:nvPr/>
          </p:nvSpPr>
          <p:spPr>
            <a:xfrm>
              <a:off x="3016563" y="4424063"/>
              <a:ext cx="11418" cy="11386"/>
            </a:xfrm>
            <a:custGeom>
              <a:rect b="b" l="l" r="r" t="t"/>
              <a:pathLst>
                <a:path extrusionOk="0" h="358" w="359">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4" name="Google Shape;14254;p87"/>
            <p:cNvSpPr/>
            <p:nvPr/>
          </p:nvSpPr>
          <p:spPr>
            <a:xfrm>
              <a:off x="3016563" y="4442606"/>
              <a:ext cx="11418" cy="11386"/>
            </a:xfrm>
            <a:custGeom>
              <a:rect b="b" l="l" r="r" t="t"/>
              <a:pathLst>
                <a:path extrusionOk="0" h="358" w="359">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5" name="Google Shape;14255;p87"/>
            <p:cNvSpPr/>
            <p:nvPr/>
          </p:nvSpPr>
          <p:spPr>
            <a:xfrm>
              <a:off x="3032498" y="4424063"/>
              <a:ext cx="11768" cy="11386"/>
            </a:xfrm>
            <a:custGeom>
              <a:rect b="b" l="l" r="r" t="t"/>
              <a:pathLst>
                <a:path extrusionOk="0" h="358" w="37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87"/>
            <p:cNvSpPr/>
            <p:nvPr/>
          </p:nvSpPr>
          <p:spPr>
            <a:xfrm>
              <a:off x="3032498" y="4442606"/>
              <a:ext cx="11768" cy="11386"/>
            </a:xfrm>
            <a:custGeom>
              <a:rect b="b" l="l" r="r" t="t"/>
              <a:pathLst>
                <a:path extrusionOk="0" h="358" w="37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87"/>
            <p:cNvSpPr/>
            <p:nvPr/>
          </p:nvSpPr>
          <p:spPr>
            <a:xfrm>
              <a:off x="3016213" y="4357527"/>
              <a:ext cx="112494" cy="111636"/>
            </a:xfrm>
            <a:custGeom>
              <a:rect b="b" l="l" r="r" t="t"/>
              <a:pathLst>
                <a:path extrusionOk="0" h="3510" w="3537">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8" name="Google Shape;14258;p87"/>
            <p:cNvSpPr/>
            <p:nvPr/>
          </p:nvSpPr>
          <p:spPr>
            <a:xfrm>
              <a:off x="2937051" y="4499791"/>
              <a:ext cx="14439" cy="11386"/>
            </a:xfrm>
            <a:custGeom>
              <a:rect b="b" l="l" r="r" t="t"/>
              <a:pathLst>
                <a:path extrusionOk="0" h="358" w="454">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9" name="Google Shape;14259;p87"/>
            <p:cNvSpPr/>
            <p:nvPr/>
          </p:nvSpPr>
          <p:spPr>
            <a:xfrm>
              <a:off x="2953717" y="4499791"/>
              <a:ext cx="30310" cy="11386"/>
            </a:xfrm>
            <a:custGeom>
              <a:rect b="b" l="l" r="r" t="t"/>
              <a:pathLst>
                <a:path extrusionOk="0" h="358" w="953">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87"/>
            <p:cNvSpPr/>
            <p:nvPr/>
          </p:nvSpPr>
          <p:spPr>
            <a:xfrm>
              <a:off x="2937051" y="4514930"/>
              <a:ext cx="46976" cy="11386"/>
            </a:xfrm>
            <a:custGeom>
              <a:rect b="b" l="l" r="r" t="t"/>
              <a:pathLst>
                <a:path extrusionOk="0" h="358" w="1477">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87"/>
            <p:cNvSpPr/>
            <p:nvPr/>
          </p:nvSpPr>
          <p:spPr>
            <a:xfrm>
              <a:off x="2937051" y="4529719"/>
              <a:ext cx="46976" cy="11386"/>
            </a:xfrm>
            <a:custGeom>
              <a:rect b="b" l="l" r="r" t="t"/>
              <a:pathLst>
                <a:path extrusionOk="0" h="358" w="1477">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2" name="Google Shape;14262;p87"/>
            <p:cNvSpPr/>
            <p:nvPr/>
          </p:nvSpPr>
          <p:spPr>
            <a:xfrm>
              <a:off x="3213881" y="4343787"/>
              <a:ext cx="11386" cy="126488"/>
            </a:xfrm>
            <a:custGeom>
              <a:rect b="b" l="l" r="r" t="t"/>
              <a:pathLst>
                <a:path extrusionOk="0" h="3977" w="358">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63" name="Google Shape;14263;p87"/>
          <p:cNvGrpSpPr/>
          <p:nvPr/>
        </p:nvGrpSpPr>
        <p:grpSpPr>
          <a:xfrm>
            <a:off x="3933342" y="4315767"/>
            <a:ext cx="383632" cy="276449"/>
            <a:chOff x="3933342" y="4315767"/>
            <a:chExt cx="383632" cy="276449"/>
          </a:xfrm>
        </p:grpSpPr>
        <p:sp>
          <p:nvSpPr>
            <p:cNvPr id="14264" name="Google Shape;14264;p87"/>
            <p:cNvSpPr/>
            <p:nvPr/>
          </p:nvSpPr>
          <p:spPr>
            <a:xfrm>
              <a:off x="3933342" y="4315767"/>
              <a:ext cx="383632" cy="276449"/>
            </a:xfrm>
            <a:custGeom>
              <a:rect b="b" l="l" r="r" t="t"/>
              <a:pathLst>
                <a:path extrusionOk="0" h="8692" w="12062">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5" name="Google Shape;14265;p87"/>
            <p:cNvSpPr/>
            <p:nvPr/>
          </p:nvSpPr>
          <p:spPr>
            <a:xfrm>
              <a:off x="4035214" y="4410037"/>
              <a:ext cx="11386" cy="140896"/>
            </a:xfrm>
            <a:custGeom>
              <a:rect b="b" l="l" r="r" t="t"/>
              <a:pathLst>
                <a:path extrusionOk="0" h="4430" w="358">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6" name="Google Shape;14266;p87"/>
            <p:cNvSpPr/>
            <p:nvPr/>
          </p:nvSpPr>
          <p:spPr>
            <a:xfrm>
              <a:off x="4221146" y="4390827"/>
              <a:ext cx="42460" cy="32886"/>
            </a:xfrm>
            <a:custGeom>
              <a:rect b="b" l="l" r="r" t="t"/>
              <a:pathLst>
                <a:path extrusionOk="0" h="1034" w="1335">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87"/>
            <p:cNvSpPr/>
            <p:nvPr/>
          </p:nvSpPr>
          <p:spPr>
            <a:xfrm>
              <a:off x="4054519" y="4384561"/>
              <a:ext cx="192961" cy="192516"/>
            </a:xfrm>
            <a:custGeom>
              <a:rect b="b" l="l" r="r" t="t"/>
              <a:pathLst>
                <a:path extrusionOk="0" h="6053" w="6067">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8" name="Google Shape;14268;p87"/>
            <p:cNvSpPr/>
            <p:nvPr/>
          </p:nvSpPr>
          <p:spPr>
            <a:xfrm>
              <a:off x="4085593" y="4420278"/>
              <a:ext cx="145826" cy="120923"/>
            </a:xfrm>
            <a:custGeom>
              <a:rect b="b" l="l" r="r" t="t"/>
              <a:pathLst>
                <a:path extrusionOk="0" h="3802" w="4585">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9" name="Google Shape;14269;p87"/>
            <p:cNvSpPr/>
            <p:nvPr/>
          </p:nvSpPr>
          <p:spPr>
            <a:xfrm>
              <a:off x="4131392" y="4449507"/>
              <a:ext cx="54577" cy="45767"/>
            </a:xfrm>
            <a:custGeom>
              <a:rect b="b" l="l" r="r" t="t"/>
              <a:pathLst>
                <a:path extrusionOk="0" h="1439" w="1716">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70" name="Google Shape;14270;p87"/>
          <p:cNvGrpSpPr/>
          <p:nvPr/>
        </p:nvGrpSpPr>
        <p:grpSpPr>
          <a:xfrm>
            <a:off x="3441065" y="4302505"/>
            <a:ext cx="337069" cy="302593"/>
            <a:chOff x="3441065" y="4302505"/>
            <a:chExt cx="337069" cy="302593"/>
          </a:xfrm>
        </p:grpSpPr>
        <p:sp>
          <p:nvSpPr>
            <p:cNvPr id="14271" name="Google Shape;14271;p87"/>
            <p:cNvSpPr/>
            <p:nvPr/>
          </p:nvSpPr>
          <p:spPr>
            <a:xfrm>
              <a:off x="3441065" y="4366941"/>
              <a:ext cx="337069" cy="173655"/>
            </a:xfrm>
            <a:custGeom>
              <a:rect b="b" l="l" r="r" t="t"/>
              <a:pathLst>
                <a:path extrusionOk="0" h="5460" w="10598">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2" name="Google Shape;14272;p87"/>
            <p:cNvSpPr/>
            <p:nvPr/>
          </p:nvSpPr>
          <p:spPr>
            <a:xfrm>
              <a:off x="3572864" y="4423300"/>
              <a:ext cx="76141" cy="61479"/>
            </a:xfrm>
            <a:custGeom>
              <a:rect b="b" l="l" r="r" t="t"/>
              <a:pathLst>
                <a:path extrusionOk="0" h="1933" w="2394">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3" name="Google Shape;14273;p87"/>
            <p:cNvSpPr/>
            <p:nvPr/>
          </p:nvSpPr>
          <p:spPr>
            <a:xfrm>
              <a:off x="3619045" y="4394485"/>
              <a:ext cx="46626" cy="39088"/>
            </a:xfrm>
            <a:custGeom>
              <a:rect b="b" l="l" r="r" t="t"/>
              <a:pathLst>
                <a:path extrusionOk="0" h="1229" w="1466">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4" name="Google Shape;14274;p87"/>
            <p:cNvSpPr/>
            <p:nvPr/>
          </p:nvSpPr>
          <p:spPr>
            <a:xfrm>
              <a:off x="3604669" y="4302505"/>
              <a:ext cx="9860" cy="42046"/>
            </a:xfrm>
            <a:custGeom>
              <a:rect b="b" l="l" r="r" t="t"/>
              <a:pathLst>
                <a:path extrusionOk="0" h="1322" w="31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5" name="Google Shape;14275;p87"/>
            <p:cNvSpPr/>
            <p:nvPr/>
          </p:nvSpPr>
          <p:spPr>
            <a:xfrm>
              <a:off x="3528178" y="4315926"/>
              <a:ext cx="22359" cy="40742"/>
            </a:xfrm>
            <a:custGeom>
              <a:rect b="b" l="l" r="r" t="t"/>
              <a:pathLst>
                <a:path extrusionOk="0" h="1281" w="703">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6" name="Google Shape;14276;p87"/>
            <p:cNvSpPr/>
            <p:nvPr/>
          </p:nvSpPr>
          <p:spPr>
            <a:xfrm>
              <a:off x="3457730" y="4348590"/>
              <a:ext cx="32600" cy="35367"/>
            </a:xfrm>
            <a:custGeom>
              <a:rect b="b" l="l" r="r" t="t"/>
              <a:pathLst>
                <a:path extrusionOk="0" h="1112" w="1025">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7" name="Google Shape;14277;p87"/>
            <p:cNvSpPr/>
            <p:nvPr/>
          </p:nvSpPr>
          <p:spPr>
            <a:xfrm>
              <a:off x="3727723" y="4351611"/>
              <a:ext cx="32218" cy="34954"/>
            </a:xfrm>
            <a:custGeom>
              <a:rect b="b" l="l" r="r" t="t"/>
              <a:pathLst>
                <a:path extrusionOk="0" h="1099" w="1013">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8" name="Google Shape;14278;p87"/>
            <p:cNvSpPr/>
            <p:nvPr/>
          </p:nvSpPr>
          <p:spPr>
            <a:xfrm>
              <a:off x="3668279" y="4315926"/>
              <a:ext cx="22391" cy="40742"/>
            </a:xfrm>
            <a:custGeom>
              <a:rect b="b" l="l" r="r" t="t"/>
              <a:pathLst>
                <a:path extrusionOk="0" h="1281" w="704">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9" name="Google Shape;14279;p87"/>
            <p:cNvSpPr/>
            <p:nvPr/>
          </p:nvSpPr>
          <p:spPr>
            <a:xfrm>
              <a:off x="3603143" y="4563019"/>
              <a:ext cx="9891" cy="42078"/>
            </a:xfrm>
            <a:custGeom>
              <a:rect b="b" l="l" r="r" t="t"/>
              <a:pathLst>
                <a:path extrusionOk="0" h="1323" w="311">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0" name="Google Shape;14280;p87"/>
            <p:cNvSpPr/>
            <p:nvPr/>
          </p:nvSpPr>
          <p:spPr>
            <a:xfrm>
              <a:off x="3667134" y="4552206"/>
              <a:ext cx="22009" cy="40233"/>
            </a:xfrm>
            <a:custGeom>
              <a:rect b="b" l="l" r="r" t="t"/>
              <a:pathLst>
                <a:path extrusionOk="0" h="1265" w="692">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1" name="Google Shape;14281;p87"/>
            <p:cNvSpPr/>
            <p:nvPr/>
          </p:nvSpPr>
          <p:spPr>
            <a:xfrm>
              <a:off x="3727723" y="4524662"/>
              <a:ext cx="32982" cy="35367"/>
            </a:xfrm>
            <a:custGeom>
              <a:rect b="b" l="l" r="r" t="t"/>
              <a:pathLst>
                <a:path extrusionOk="0" h="1112" w="1037">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87"/>
            <p:cNvSpPr/>
            <p:nvPr/>
          </p:nvSpPr>
          <p:spPr>
            <a:xfrm>
              <a:off x="3457349" y="4522023"/>
              <a:ext cx="32218" cy="34954"/>
            </a:xfrm>
            <a:custGeom>
              <a:rect b="b" l="l" r="r" t="t"/>
              <a:pathLst>
                <a:path extrusionOk="0" h="1099" w="1013">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3" name="Google Shape;14283;p87"/>
            <p:cNvSpPr/>
            <p:nvPr/>
          </p:nvSpPr>
          <p:spPr>
            <a:xfrm>
              <a:off x="3526270" y="4551665"/>
              <a:ext cx="22772" cy="40392"/>
            </a:xfrm>
            <a:custGeom>
              <a:rect b="b" l="l" r="r" t="t"/>
              <a:pathLst>
                <a:path extrusionOk="0" h="1270" w="716">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84" name="Google Shape;14284;p87"/>
          <p:cNvGrpSpPr/>
          <p:nvPr/>
        </p:nvGrpSpPr>
        <p:grpSpPr>
          <a:xfrm>
            <a:off x="3532345" y="3362635"/>
            <a:ext cx="339328" cy="336274"/>
            <a:chOff x="3532345" y="3362635"/>
            <a:chExt cx="339328" cy="336274"/>
          </a:xfrm>
        </p:grpSpPr>
        <p:sp>
          <p:nvSpPr>
            <p:cNvPr id="14285" name="Google Shape;14285;p87"/>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87"/>
            <p:cNvSpPr/>
            <p:nvPr/>
          </p:nvSpPr>
          <p:spPr>
            <a:xfrm>
              <a:off x="3819385" y="3493258"/>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7" name="Google Shape;14287;p87"/>
            <p:cNvSpPr/>
            <p:nvPr/>
          </p:nvSpPr>
          <p:spPr>
            <a:xfrm>
              <a:off x="3532345" y="3362635"/>
              <a:ext cx="339328" cy="282142"/>
            </a:xfrm>
            <a:custGeom>
              <a:rect b="b" l="l" r="r" t="t"/>
              <a:pathLst>
                <a:path extrusionOk="0" h="8871" w="10669">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8" name="Google Shape;14288;p87"/>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87"/>
            <p:cNvSpPr/>
            <p:nvPr/>
          </p:nvSpPr>
          <p:spPr>
            <a:xfrm>
              <a:off x="3644044" y="3592490"/>
              <a:ext cx="112494" cy="106420"/>
            </a:xfrm>
            <a:custGeom>
              <a:rect b="b" l="l" r="r" t="t"/>
              <a:pathLst>
                <a:path extrusionOk="0" h="3346" w="3537">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90" name="Google Shape;14290;p87"/>
          <p:cNvSpPr/>
          <p:nvPr/>
        </p:nvSpPr>
        <p:spPr>
          <a:xfrm>
            <a:off x="3968964" y="3349945"/>
            <a:ext cx="359015" cy="358442"/>
          </a:xfrm>
          <a:custGeom>
            <a:rect b="b" l="l" r="r" t="t"/>
            <a:pathLst>
              <a:path extrusionOk="0" h="11270" w="11288">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91" name="Google Shape;14291;p87"/>
          <p:cNvGrpSpPr/>
          <p:nvPr/>
        </p:nvGrpSpPr>
        <p:grpSpPr>
          <a:xfrm>
            <a:off x="1883955" y="3808700"/>
            <a:ext cx="162873" cy="351445"/>
            <a:chOff x="1883955" y="3808700"/>
            <a:chExt cx="162873" cy="351445"/>
          </a:xfrm>
        </p:grpSpPr>
        <p:sp>
          <p:nvSpPr>
            <p:cNvPr id="14292" name="Google Shape;14292;p87"/>
            <p:cNvSpPr/>
            <p:nvPr/>
          </p:nvSpPr>
          <p:spPr>
            <a:xfrm>
              <a:off x="1901734" y="3808700"/>
              <a:ext cx="131832" cy="209054"/>
            </a:xfrm>
            <a:custGeom>
              <a:rect b="b" l="l" r="r" t="t"/>
              <a:pathLst>
                <a:path extrusionOk="0" h="6573" w="4145">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3" name="Google Shape;14293;p87"/>
            <p:cNvSpPr/>
            <p:nvPr/>
          </p:nvSpPr>
          <p:spPr>
            <a:xfrm>
              <a:off x="1883955" y="3978730"/>
              <a:ext cx="162873" cy="181416"/>
            </a:xfrm>
            <a:custGeom>
              <a:rect b="b" l="l" r="r" t="t"/>
              <a:pathLst>
                <a:path extrusionOk="0" h="5704" w="5121">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4" name="Google Shape;14294;p87"/>
          <p:cNvGrpSpPr/>
          <p:nvPr/>
        </p:nvGrpSpPr>
        <p:grpSpPr>
          <a:xfrm>
            <a:off x="939156" y="3809209"/>
            <a:ext cx="192007" cy="351318"/>
            <a:chOff x="939156" y="3809209"/>
            <a:chExt cx="192007" cy="351318"/>
          </a:xfrm>
        </p:grpSpPr>
        <p:sp>
          <p:nvSpPr>
            <p:cNvPr id="14295" name="Google Shape;14295;p87"/>
            <p:cNvSpPr/>
            <p:nvPr/>
          </p:nvSpPr>
          <p:spPr>
            <a:xfrm>
              <a:off x="939538" y="3809209"/>
              <a:ext cx="191625" cy="106706"/>
            </a:xfrm>
            <a:custGeom>
              <a:rect b="b" l="l" r="r" t="t"/>
              <a:pathLst>
                <a:path extrusionOk="0" h="3355" w="6025">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6" name="Google Shape;14296;p87"/>
            <p:cNvSpPr/>
            <p:nvPr/>
          </p:nvSpPr>
          <p:spPr>
            <a:xfrm>
              <a:off x="939156" y="3898835"/>
              <a:ext cx="192007" cy="261692"/>
            </a:xfrm>
            <a:custGeom>
              <a:rect b="b" l="l" r="r" t="t"/>
              <a:pathLst>
                <a:path extrusionOk="0" h="8228" w="6037">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7" name="Google Shape;14297;p87"/>
          <p:cNvGrpSpPr/>
          <p:nvPr/>
        </p:nvGrpSpPr>
        <p:grpSpPr>
          <a:xfrm>
            <a:off x="2306167" y="3809845"/>
            <a:ext cx="193915" cy="349155"/>
            <a:chOff x="2306167" y="3809845"/>
            <a:chExt cx="193915" cy="349155"/>
          </a:xfrm>
        </p:grpSpPr>
        <p:sp>
          <p:nvSpPr>
            <p:cNvPr id="14298" name="Google Shape;14298;p87"/>
            <p:cNvSpPr/>
            <p:nvPr/>
          </p:nvSpPr>
          <p:spPr>
            <a:xfrm>
              <a:off x="2306167" y="3809845"/>
              <a:ext cx="137875" cy="349155"/>
            </a:xfrm>
            <a:custGeom>
              <a:rect b="b" l="l" r="r" t="t"/>
              <a:pathLst>
                <a:path extrusionOk="0" h="10978" w="4335">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87"/>
            <p:cNvSpPr/>
            <p:nvPr/>
          </p:nvSpPr>
          <p:spPr>
            <a:xfrm>
              <a:off x="2474701" y="3860256"/>
              <a:ext cx="22741" cy="17779"/>
            </a:xfrm>
            <a:custGeom>
              <a:rect b="b" l="l" r="r" t="t"/>
              <a:pathLst>
                <a:path extrusionOk="0" h="559" w="715">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87"/>
            <p:cNvSpPr/>
            <p:nvPr/>
          </p:nvSpPr>
          <p:spPr>
            <a:xfrm>
              <a:off x="2409565" y="3840092"/>
              <a:ext cx="25031" cy="12945"/>
            </a:xfrm>
            <a:custGeom>
              <a:rect b="b" l="l" r="r" t="t"/>
              <a:pathLst>
                <a:path extrusionOk="0" h="407" w="787">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87"/>
            <p:cNvSpPr/>
            <p:nvPr/>
          </p:nvSpPr>
          <p:spPr>
            <a:xfrm>
              <a:off x="2442865" y="3847916"/>
              <a:ext cx="24267" cy="14598"/>
            </a:xfrm>
            <a:custGeom>
              <a:rect b="b" l="l" r="r" t="t"/>
              <a:pathLst>
                <a:path extrusionOk="0" h="459" w="763">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2" name="Google Shape;14302;p87"/>
            <p:cNvSpPr/>
            <p:nvPr/>
          </p:nvSpPr>
          <p:spPr>
            <a:xfrm>
              <a:off x="2409183" y="3824952"/>
              <a:ext cx="24267" cy="11800"/>
            </a:xfrm>
            <a:custGeom>
              <a:rect b="b" l="l" r="r" t="t"/>
              <a:pathLst>
                <a:path extrusionOk="0" h="371" w="763">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3" name="Google Shape;14303;p87"/>
            <p:cNvSpPr/>
            <p:nvPr/>
          </p:nvSpPr>
          <p:spPr>
            <a:xfrm>
              <a:off x="2442865" y="3820023"/>
              <a:ext cx="24267" cy="12181"/>
            </a:xfrm>
            <a:custGeom>
              <a:rect b="b" l="l" r="r" t="t"/>
              <a:pathLst>
                <a:path extrusionOk="0" h="383" w="763">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87"/>
            <p:cNvSpPr/>
            <p:nvPr/>
          </p:nvSpPr>
          <p:spPr>
            <a:xfrm>
              <a:off x="2476196" y="3811054"/>
              <a:ext cx="23886" cy="15871"/>
            </a:xfrm>
            <a:custGeom>
              <a:rect b="b" l="l" r="r" t="t"/>
              <a:pathLst>
                <a:path extrusionOk="0" h="499" w="751">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05" name="Google Shape;14305;p87"/>
          <p:cNvGrpSpPr/>
          <p:nvPr/>
        </p:nvGrpSpPr>
        <p:grpSpPr>
          <a:xfrm>
            <a:off x="1323901" y="3807173"/>
            <a:ext cx="356343" cy="356757"/>
            <a:chOff x="1323901" y="3807173"/>
            <a:chExt cx="356343" cy="356757"/>
          </a:xfrm>
        </p:grpSpPr>
        <p:sp>
          <p:nvSpPr>
            <p:cNvPr id="14306" name="Google Shape;14306;p87"/>
            <p:cNvSpPr/>
            <p:nvPr/>
          </p:nvSpPr>
          <p:spPr>
            <a:xfrm>
              <a:off x="1478760" y="4058242"/>
              <a:ext cx="413" cy="32"/>
            </a:xfrm>
            <a:custGeom>
              <a:rect b="b" l="l" r="r" t="t"/>
              <a:pathLst>
                <a:path extrusionOk="0" h="1" w="13">
                  <a:moveTo>
                    <a:pt x="13" y="1"/>
                  </a:moveTo>
                  <a:cubicBezTo>
                    <a:pt x="1" y="1"/>
                    <a:pt x="1" y="1"/>
                    <a:pt x="13" y="1"/>
                  </a:cubicBezTo>
                  <a:cubicBezTo>
                    <a:pt x="1" y="1"/>
                    <a:pt x="1" y="1"/>
                    <a:pt x="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87"/>
            <p:cNvSpPr/>
            <p:nvPr/>
          </p:nvSpPr>
          <p:spPr>
            <a:xfrm>
              <a:off x="1323901" y="3807173"/>
              <a:ext cx="356343" cy="356757"/>
            </a:xfrm>
            <a:custGeom>
              <a:rect b="b" l="l" r="r" t="t"/>
              <a:pathLst>
                <a:path extrusionOk="0" h="11217" w="11204">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8" name="Google Shape;14308;p87"/>
            <p:cNvSpPr/>
            <p:nvPr/>
          </p:nvSpPr>
          <p:spPr>
            <a:xfrm>
              <a:off x="1605630" y="4063935"/>
              <a:ext cx="46976" cy="76523"/>
            </a:xfrm>
            <a:custGeom>
              <a:rect b="b" l="l" r="r" t="t"/>
              <a:pathLst>
                <a:path extrusionOk="0" h="2406" w="1477">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9" name="Google Shape;14309;p87"/>
            <p:cNvSpPr/>
            <p:nvPr/>
          </p:nvSpPr>
          <p:spPr>
            <a:xfrm>
              <a:off x="1582158" y="4065462"/>
              <a:ext cx="10623" cy="45449"/>
            </a:xfrm>
            <a:custGeom>
              <a:rect b="b" l="l" r="r" t="t"/>
              <a:pathLst>
                <a:path extrusionOk="0" h="1429" w="334">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87"/>
            <p:cNvSpPr/>
            <p:nvPr/>
          </p:nvSpPr>
          <p:spPr>
            <a:xfrm>
              <a:off x="1582158" y="4121884"/>
              <a:ext cx="10623" cy="17429"/>
            </a:xfrm>
            <a:custGeom>
              <a:rect b="b" l="l" r="r" t="t"/>
              <a:pathLst>
                <a:path extrusionOk="0" h="548" w="334">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87"/>
            <p:cNvSpPr/>
            <p:nvPr/>
          </p:nvSpPr>
          <p:spPr>
            <a:xfrm>
              <a:off x="1497684" y="4121884"/>
              <a:ext cx="10273" cy="17429"/>
            </a:xfrm>
            <a:custGeom>
              <a:rect b="b" l="l" r="r" t="t"/>
              <a:pathLst>
                <a:path extrusionOk="0" h="548" w="323">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87"/>
            <p:cNvSpPr/>
            <p:nvPr/>
          </p:nvSpPr>
          <p:spPr>
            <a:xfrm>
              <a:off x="1360604" y="4091574"/>
              <a:ext cx="43986" cy="43573"/>
            </a:xfrm>
            <a:custGeom>
              <a:rect b="b" l="l" r="r" t="t"/>
              <a:pathLst>
                <a:path extrusionOk="0" h="1370" w="1383">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87"/>
            <p:cNvSpPr/>
            <p:nvPr/>
          </p:nvSpPr>
          <p:spPr>
            <a:xfrm>
              <a:off x="1344320" y="3832172"/>
              <a:ext cx="76523" cy="46626"/>
            </a:xfrm>
            <a:custGeom>
              <a:rect b="b" l="l" r="r" t="t"/>
              <a:pathLst>
                <a:path extrusionOk="0" h="1466" w="2406">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87"/>
            <p:cNvSpPr/>
            <p:nvPr/>
          </p:nvSpPr>
          <p:spPr>
            <a:xfrm>
              <a:off x="1401887" y="3891648"/>
              <a:ext cx="17843" cy="10623"/>
            </a:xfrm>
            <a:custGeom>
              <a:rect b="b" l="l" r="r" t="t"/>
              <a:pathLst>
                <a:path extrusionOk="0" h="334" w="561">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5" name="Google Shape;14315;p87"/>
            <p:cNvSpPr/>
            <p:nvPr/>
          </p:nvSpPr>
          <p:spPr>
            <a:xfrm>
              <a:off x="1345465" y="3891648"/>
              <a:ext cx="45863" cy="10623"/>
            </a:xfrm>
            <a:custGeom>
              <a:rect b="b" l="l" r="r" t="t"/>
              <a:pathLst>
                <a:path extrusionOk="0" h="334" w="1442">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87"/>
            <p:cNvSpPr/>
            <p:nvPr/>
          </p:nvSpPr>
          <p:spPr>
            <a:xfrm>
              <a:off x="1343588" y="3917378"/>
              <a:ext cx="77254" cy="46626"/>
            </a:xfrm>
            <a:custGeom>
              <a:rect b="b" l="l" r="r" t="t"/>
              <a:pathLst>
                <a:path extrusionOk="0" h="1466" w="2429">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87"/>
            <p:cNvSpPr/>
            <p:nvPr/>
          </p:nvSpPr>
          <p:spPr>
            <a:xfrm>
              <a:off x="1401887" y="3976471"/>
              <a:ext cx="17843" cy="10241"/>
            </a:xfrm>
            <a:custGeom>
              <a:rect b="b" l="l" r="r" t="t"/>
              <a:pathLst>
                <a:path extrusionOk="0" h="322" w="561">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87"/>
            <p:cNvSpPr/>
            <p:nvPr/>
          </p:nvSpPr>
          <p:spPr>
            <a:xfrm>
              <a:off x="1345465" y="3976471"/>
              <a:ext cx="45863" cy="10241"/>
            </a:xfrm>
            <a:custGeom>
              <a:rect b="b" l="l" r="r" t="t"/>
              <a:pathLst>
                <a:path extrusionOk="0" h="322" w="1442">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87"/>
            <p:cNvSpPr/>
            <p:nvPr/>
          </p:nvSpPr>
          <p:spPr>
            <a:xfrm>
              <a:off x="1343588" y="4001057"/>
              <a:ext cx="77636" cy="46626"/>
            </a:xfrm>
            <a:custGeom>
              <a:rect b="b" l="l" r="r" t="t"/>
              <a:pathLst>
                <a:path extrusionOk="0" h="1466" w="2441">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87"/>
            <p:cNvSpPr/>
            <p:nvPr/>
          </p:nvSpPr>
          <p:spPr>
            <a:xfrm>
              <a:off x="1344702" y="4060150"/>
              <a:ext cx="46626" cy="10623"/>
            </a:xfrm>
            <a:custGeom>
              <a:rect b="b" l="l" r="r" t="t"/>
              <a:pathLst>
                <a:path extrusionOk="0" h="334" w="1466">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87"/>
            <p:cNvSpPr/>
            <p:nvPr/>
          </p:nvSpPr>
          <p:spPr>
            <a:xfrm>
              <a:off x="1401887" y="4060150"/>
              <a:ext cx="17843" cy="10623"/>
            </a:xfrm>
            <a:custGeom>
              <a:rect b="b" l="l" r="r" t="t"/>
              <a:pathLst>
                <a:path extrusionOk="0" h="334" w="561">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2" name="Google Shape;14322;p87"/>
            <p:cNvSpPr/>
            <p:nvPr/>
          </p:nvSpPr>
          <p:spPr>
            <a:xfrm>
              <a:off x="1563584" y="3936365"/>
              <a:ext cx="67077" cy="80276"/>
            </a:xfrm>
            <a:custGeom>
              <a:rect b="b" l="l" r="r" t="t"/>
              <a:pathLst>
                <a:path extrusionOk="0" h="2524" w="2109">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3" name="Google Shape;14323;p87"/>
            <p:cNvSpPr/>
            <p:nvPr/>
          </p:nvSpPr>
          <p:spPr>
            <a:xfrm>
              <a:off x="1569658" y="4013174"/>
              <a:ext cx="15553" cy="16698"/>
            </a:xfrm>
            <a:custGeom>
              <a:rect b="b" l="l" r="r" t="t"/>
              <a:pathLst>
                <a:path extrusionOk="0" h="525" w="489">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4" name="Google Shape;14324;p87"/>
            <p:cNvSpPr/>
            <p:nvPr/>
          </p:nvSpPr>
          <p:spPr>
            <a:xfrm>
              <a:off x="1541256" y="3964417"/>
              <a:ext cx="29165" cy="40615"/>
            </a:xfrm>
            <a:custGeom>
              <a:rect b="b" l="l" r="r" t="t"/>
              <a:pathLst>
                <a:path extrusionOk="0" h="1277" w="917">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5" name="Google Shape;14325;p87"/>
            <p:cNvSpPr/>
            <p:nvPr/>
          </p:nvSpPr>
          <p:spPr>
            <a:xfrm>
              <a:off x="1496189" y="4055284"/>
              <a:ext cx="15171" cy="16634"/>
            </a:xfrm>
            <a:custGeom>
              <a:rect b="b" l="l" r="r" t="t"/>
              <a:pathLst>
                <a:path extrusionOk="0" h="523" w="477">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6" name="Google Shape;14326;p87"/>
            <p:cNvSpPr/>
            <p:nvPr/>
          </p:nvSpPr>
          <p:spPr>
            <a:xfrm>
              <a:off x="1468169" y="3851859"/>
              <a:ext cx="78781" cy="69717"/>
            </a:xfrm>
            <a:custGeom>
              <a:rect b="b" l="l" r="r" t="t"/>
              <a:pathLst>
                <a:path extrusionOk="0" h="2192" w="2477">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7" name="Google Shape;14327;p87"/>
            <p:cNvSpPr/>
            <p:nvPr/>
          </p:nvSpPr>
          <p:spPr>
            <a:xfrm>
              <a:off x="1503377" y="3929368"/>
              <a:ext cx="17843" cy="13740"/>
            </a:xfrm>
            <a:custGeom>
              <a:rect b="b" l="l" r="r" t="t"/>
              <a:pathLst>
                <a:path extrusionOk="0" h="432" w="561">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87"/>
            <p:cNvSpPr/>
            <p:nvPr/>
          </p:nvSpPr>
          <p:spPr>
            <a:xfrm>
              <a:off x="1454524" y="3900966"/>
              <a:ext cx="42078" cy="27798"/>
            </a:xfrm>
            <a:custGeom>
              <a:rect b="b" l="l" r="r" t="t"/>
              <a:pathLst>
                <a:path extrusionOk="0" h="874" w="1323">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87"/>
            <p:cNvSpPr/>
            <p:nvPr/>
          </p:nvSpPr>
          <p:spPr>
            <a:xfrm>
              <a:off x="1460981" y="4002265"/>
              <a:ext cx="19083" cy="13740"/>
            </a:xfrm>
            <a:custGeom>
              <a:rect b="b" l="l" r="r" t="t"/>
              <a:pathLst>
                <a:path extrusionOk="0" h="432" w="60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30" name="Google Shape;14330;p87"/>
          <p:cNvSpPr/>
          <p:nvPr/>
        </p:nvSpPr>
        <p:spPr>
          <a:xfrm>
            <a:off x="2787472" y="3804915"/>
            <a:ext cx="89022" cy="360064"/>
          </a:xfrm>
          <a:custGeom>
            <a:rect b="b" l="l" r="r" t="t"/>
            <a:pathLst>
              <a:path extrusionOk="0" h="11321" w="2799">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31" name="Google Shape;14331;p87"/>
          <p:cNvGrpSpPr/>
          <p:nvPr/>
        </p:nvGrpSpPr>
        <p:grpSpPr>
          <a:xfrm>
            <a:off x="859262" y="3353920"/>
            <a:ext cx="306759" cy="351445"/>
            <a:chOff x="859262" y="3353920"/>
            <a:chExt cx="306759" cy="351445"/>
          </a:xfrm>
        </p:grpSpPr>
        <p:sp>
          <p:nvSpPr>
            <p:cNvPr id="14332" name="Google Shape;14332;p87"/>
            <p:cNvSpPr/>
            <p:nvPr/>
          </p:nvSpPr>
          <p:spPr>
            <a:xfrm>
              <a:off x="859262" y="3415718"/>
              <a:ext cx="132563" cy="205937"/>
            </a:xfrm>
            <a:custGeom>
              <a:rect b="b" l="l" r="r" t="t"/>
              <a:pathLst>
                <a:path extrusionOk="0" h="6475" w="4168">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3" name="Google Shape;14333;p87"/>
            <p:cNvSpPr/>
            <p:nvPr/>
          </p:nvSpPr>
          <p:spPr>
            <a:xfrm>
              <a:off x="916415" y="3353920"/>
              <a:ext cx="178013" cy="62147"/>
            </a:xfrm>
            <a:custGeom>
              <a:rect b="b" l="l" r="r" t="t"/>
              <a:pathLst>
                <a:path extrusionOk="0" h="1954" w="5597">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87"/>
            <p:cNvSpPr/>
            <p:nvPr/>
          </p:nvSpPr>
          <p:spPr>
            <a:xfrm>
              <a:off x="920582" y="3405858"/>
              <a:ext cx="245439" cy="243817"/>
            </a:xfrm>
            <a:custGeom>
              <a:rect b="b" l="l" r="r" t="t"/>
              <a:pathLst>
                <a:path extrusionOk="0" h="7666" w="7717">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87"/>
            <p:cNvSpPr/>
            <p:nvPr/>
          </p:nvSpPr>
          <p:spPr>
            <a:xfrm>
              <a:off x="986100" y="3642074"/>
              <a:ext cx="129923" cy="63292"/>
            </a:xfrm>
            <a:custGeom>
              <a:rect b="b" l="l" r="r" t="t"/>
              <a:pathLst>
                <a:path extrusionOk="0" h="1990" w="4085">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6" name="Google Shape;14336;p87"/>
            <p:cNvSpPr/>
            <p:nvPr/>
          </p:nvSpPr>
          <p:spPr>
            <a:xfrm>
              <a:off x="862283" y="3599678"/>
              <a:ext cx="118696" cy="84156"/>
            </a:xfrm>
            <a:custGeom>
              <a:rect b="b" l="l" r="r" t="t"/>
              <a:pathLst>
                <a:path extrusionOk="0" h="2646" w="3732">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37" name="Google Shape;14337;p87"/>
          <p:cNvSpPr/>
          <p:nvPr/>
        </p:nvSpPr>
        <p:spPr>
          <a:xfrm>
            <a:off x="1315918" y="3360631"/>
            <a:ext cx="288599" cy="337515"/>
          </a:xfrm>
          <a:custGeom>
            <a:rect b="b" l="l" r="r" t="t"/>
            <a:pathLst>
              <a:path extrusionOk="0" h="10612" w="9074">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38" name="Google Shape;14338;p87"/>
          <p:cNvGrpSpPr/>
          <p:nvPr/>
        </p:nvGrpSpPr>
        <p:grpSpPr>
          <a:xfrm>
            <a:off x="3967437" y="3837102"/>
            <a:ext cx="364708" cy="295405"/>
            <a:chOff x="3967437" y="3837102"/>
            <a:chExt cx="364708" cy="295405"/>
          </a:xfrm>
        </p:grpSpPr>
        <p:sp>
          <p:nvSpPr>
            <p:cNvPr id="14339" name="Google Shape;14339;p87"/>
            <p:cNvSpPr/>
            <p:nvPr/>
          </p:nvSpPr>
          <p:spPr>
            <a:xfrm>
              <a:off x="4178750" y="3868334"/>
              <a:ext cx="153396" cy="264172"/>
            </a:xfrm>
            <a:custGeom>
              <a:rect b="b" l="l" r="r" t="t"/>
              <a:pathLst>
                <a:path extrusionOk="0" h="8306" w="4823">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0" name="Google Shape;14340;p87"/>
            <p:cNvSpPr/>
            <p:nvPr/>
          </p:nvSpPr>
          <p:spPr>
            <a:xfrm>
              <a:off x="3969346" y="3937447"/>
              <a:ext cx="198431" cy="194678"/>
            </a:xfrm>
            <a:custGeom>
              <a:rect b="b" l="l" r="r" t="t"/>
              <a:pathLst>
                <a:path extrusionOk="0" h="6121" w="6239">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1" name="Google Shape;14341;p87"/>
            <p:cNvSpPr/>
            <p:nvPr/>
          </p:nvSpPr>
          <p:spPr>
            <a:xfrm>
              <a:off x="3967437" y="3837102"/>
              <a:ext cx="331376" cy="89786"/>
            </a:xfrm>
            <a:custGeom>
              <a:rect b="b" l="l" r="r" t="t"/>
              <a:pathLst>
                <a:path extrusionOk="0" h="2823" w="10419">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2" name="Google Shape;14342;p87"/>
            <p:cNvSpPr/>
            <p:nvPr/>
          </p:nvSpPr>
          <p:spPr>
            <a:xfrm>
              <a:off x="3994694" y="3917378"/>
              <a:ext cx="158325" cy="156067"/>
            </a:xfrm>
            <a:custGeom>
              <a:rect b="b" l="l" r="r" t="t"/>
              <a:pathLst>
                <a:path extrusionOk="0" h="4907" w="4978">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3" name="Google Shape;14343;p87"/>
            <p:cNvSpPr/>
            <p:nvPr/>
          </p:nvSpPr>
          <p:spPr>
            <a:xfrm>
              <a:off x="4160812" y="3927174"/>
              <a:ext cx="155813" cy="149992"/>
            </a:xfrm>
            <a:custGeom>
              <a:rect b="b" l="l" r="r" t="t"/>
              <a:pathLst>
                <a:path extrusionOk="0" h="4716" w="4899">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44" name="Google Shape;14344;p87"/>
          <p:cNvSpPr/>
          <p:nvPr/>
        </p:nvSpPr>
        <p:spPr>
          <a:xfrm>
            <a:off x="3216521" y="3807937"/>
            <a:ext cx="78049" cy="353417"/>
          </a:xfrm>
          <a:custGeom>
            <a:rect b="b" l="l" r="r" t="t"/>
            <a:pathLst>
              <a:path extrusionOk="0" h="11112" w="2454">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87"/>
          <p:cNvSpPr/>
          <p:nvPr/>
        </p:nvSpPr>
        <p:spPr>
          <a:xfrm>
            <a:off x="3469466" y="3828197"/>
            <a:ext cx="363563" cy="311657"/>
          </a:xfrm>
          <a:custGeom>
            <a:rect b="b" l="l" r="r" t="t"/>
            <a:pathLst>
              <a:path extrusionOk="0" h="9799" w="11431">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87"/>
          <p:cNvSpPr/>
          <p:nvPr/>
        </p:nvSpPr>
        <p:spPr>
          <a:xfrm>
            <a:off x="5314611" y="3818560"/>
            <a:ext cx="324188" cy="324538"/>
          </a:xfrm>
          <a:custGeom>
            <a:rect b="b" l="l" r="r" t="t"/>
            <a:pathLst>
              <a:path extrusionOk="0" h="10204" w="10193">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47" name="Google Shape;14347;p87"/>
          <p:cNvGrpSpPr/>
          <p:nvPr/>
        </p:nvGrpSpPr>
        <p:grpSpPr>
          <a:xfrm>
            <a:off x="5811827" y="3806451"/>
            <a:ext cx="283743" cy="308444"/>
            <a:chOff x="5964227" y="3858701"/>
            <a:chExt cx="283743" cy="308444"/>
          </a:xfrm>
        </p:grpSpPr>
        <p:sp>
          <p:nvSpPr>
            <p:cNvPr id="14348" name="Google Shape;14348;p87"/>
            <p:cNvSpPr/>
            <p:nvPr/>
          </p:nvSpPr>
          <p:spPr>
            <a:xfrm>
              <a:off x="5964227" y="3858701"/>
              <a:ext cx="283743" cy="308444"/>
            </a:xfrm>
            <a:custGeom>
              <a:rect b="b" l="l" r="r" t="t"/>
              <a:pathLst>
                <a:path extrusionOk="0" h="7585" w="6978">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87"/>
            <p:cNvSpPr/>
            <p:nvPr/>
          </p:nvSpPr>
          <p:spPr>
            <a:xfrm>
              <a:off x="6202788" y="3976471"/>
              <a:ext cx="19719" cy="7601"/>
            </a:xfrm>
            <a:custGeom>
              <a:rect b="b" l="l" r="r" t="t"/>
              <a:pathLst>
                <a:path extrusionOk="0" h="239" w="62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87"/>
            <p:cNvSpPr/>
            <p:nvPr/>
          </p:nvSpPr>
          <p:spPr>
            <a:xfrm>
              <a:off x="6186122" y="3930259"/>
              <a:ext cx="17429" cy="16316"/>
            </a:xfrm>
            <a:custGeom>
              <a:rect b="b" l="l" r="r" t="t"/>
              <a:pathLst>
                <a:path extrusionOk="0" h="513" w="548">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87"/>
            <p:cNvSpPr/>
            <p:nvPr/>
          </p:nvSpPr>
          <p:spPr>
            <a:xfrm>
              <a:off x="6187235" y="4013556"/>
              <a:ext cx="16316" cy="15934"/>
            </a:xfrm>
            <a:custGeom>
              <a:rect b="b" l="l" r="r" t="t"/>
              <a:pathLst>
                <a:path extrusionOk="0" h="501" w="513">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52" name="Google Shape;14352;p87"/>
          <p:cNvGrpSpPr/>
          <p:nvPr/>
        </p:nvGrpSpPr>
        <p:grpSpPr>
          <a:xfrm>
            <a:off x="6243508" y="3873073"/>
            <a:ext cx="320372" cy="213602"/>
            <a:chOff x="6395908" y="3873073"/>
            <a:chExt cx="320372" cy="213602"/>
          </a:xfrm>
        </p:grpSpPr>
        <p:sp>
          <p:nvSpPr>
            <p:cNvPr id="14353" name="Google Shape;14353;p87"/>
            <p:cNvSpPr/>
            <p:nvPr/>
          </p:nvSpPr>
          <p:spPr>
            <a:xfrm>
              <a:off x="6395908" y="3873073"/>
              <a:ext cx="320372" cy="213602"/>
            </a:xfrm>
            <a:custGeom>
              <a:rect b="b" l="l" r="r" t="t"/>
              <a:pathLst>
                <a:path extrusionOk="0" h="6716" w="10073">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4" name="Google Shape;14354;p87"/>
            <p:cNvSpPr/>
            <p:nvPr/>
          </p:nvSpPr>
          <p:spPr>
            <a:xfrm>
              <a:off x="6427713" y="3894669"/>
              <a:ext cx="256762" cy="171175"/>
            </a:xfrm>
            <a:custGeom>
              <a:rect b="b" l="l" r="r" t="t"/>
              <a:pathLst>
                <a:path extrusionOk="0" h="5382" w="8073">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5" name="Google Shape;14355;p87"/>
            <p:cNvSpPr/>
            <p:nvPr/>
          </p:nvSpPr>
          <p:spPr>
            <a:xfrm>
              <a:off x="6411429" y="3969633"/>
              <a:ext cx="10623" cy="21627"/>
            </a:xfrm>
            <a:custGeom>
              <a:rect b="b" l="l" r="r" t="t"/>
              <a:pathLst>
                <a:path extrusionOk="0" h="680" w="334">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6" name="Google Shape;14356;p87"/>
            <p:cNvSpPr/>
            <p:nvPr/>
          </p:nvSpPr>
          <p:spPr>
            <a:xfrm>
              <a:off x="6690136" y="3964704"/>
              <a:ext cx="10623" cy="31487"/>
            </a:xfrm>
            <a:custGeom>
              <a:rect b="b" l="l" r="r" t="t"/>
              <a:pathLst>
                <a:path extrusionOk="0" h="990" w="334">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7" name="Google Shape;14357;p87"/>
            <p:cNvSpPr/>
            <p:nvPr/>
          </p:nvSpPr>
          <p:spPr>
            <a:xfrm>
              <a:off x="6690136" y="3894669"/>
              <a:ext cx="10623" cy="10241"/>
            </a:xfrm>
            <a:custGeom>
              <a:rect b="b" l="l" r="r" t="t"/>
              <a:pathLst>
                <a:path extrusionOk="0" h="322" w="334">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8" name="Google Shape;14358;p87"/>
            <p:cNvSpPr/>
            <p:nvPr/>
          </p:nvSpPr>
          <p:spPr>
            <a:xfrm>
              <a:off x="6411429" y="3942758"/>
              <a:ext cx="10623" cy="15553"/>
            </a:xfrm>
            <a:custGeom>
              <a:rect b="b" l="l" r="r" t="t"/>
              <a:pathLst>
                <a:path extrusionOk="0" h="489" w="334">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9" name="Google Shape;14359;p87"/>
            <p:cNvSpPr/>
            <p:nvPr/>
          </p:nvSpPr>
          <p:spPr>
            <a:xfrm>
              <a:off x="6411429" y="4001820"/>
              <a:ext cx="10623" cy="15934"/>
            </a:xfrm>
            <a:custGeom>
              <a:rect b="b" l="l" r="r" t="t"/>
              <a:pathLst>
                <a:path extrusionOk="0" h="501" w="334">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0" name="Google Shape;14360;p87"/>
            <p:cNvSpPr/>
            <p:nvPr/>
          </p:nvSpPr>
          <p:spPr>
            <a:xfrm>
              <a:off x="6448927" y="4017723"/>
              <a:ext cx="214366" cy="32218"/>
            </a:xfrm>
            <a:custGeom>
              <a:rect b="b" l="l" r="r" t="t"/>
              <a:pathLst>
                <a:path extrusionOk="0" h="1013" w="674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87"/>
            <p:cNvSpPr/>
            <p:nvPr/>
          </p:nvSpPr>
          <p:spPr>
            <a:xfrm>
              <a:off x="6535627" y="3940913"/>
              <a:ext cx="46244" cy="46181"/>
            </a:xfrm>
            <a:custGeom>
              <a:rect b="b" l="l" r="r" t="t"/>
              <a:pathLst>
                <a:path extrusionOk="0" h="1452" w="1454">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87"/>
            <p:cNvSpPr/>
            <p:nvPr/>
          </p:nvSpPr>
          <p:spPr>
            <a:xfrm>
              <a:off x="6497016" y="3916233"/>
              <a:ext cx="117424" cy="96242"/>
            </a:xfrm>
            <a:custGeom>
              <a:rect b="b" l="l" r="r" t="t"/>
              <a:pathLst>
                <a:path extrusionOk="0" h="3026" w="3692">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63" name="Google Shape;14363;p87"/>
          <p:cNvGrpSpPr/>
          <p:nvPr/>
        </p:nvGrpSpPr>
        <p:grpSpPr>
          <a:xfrm>
            <a:off x="7262890" y="3802816"/>
            <a:ext cx="357138" cy="352018"/>
            <a:chOff x="7415290" y="3802816"/>
            <a:chExt cx="357138" cy="352018"/>
          </a:xfrm>
        </p:grpSpPr>
        <p:sp>
          <p:nvSpPr>
            <p:cNvPr id="14364" name="Google Shape;14364;p87"/>
            <p:cNvSpPr/>
            <p:nvPr/>
          </p:nvSpPr>
          <p:spPr>
            <a:xfrm>
              <a:off x="7680385" y="3835289"/>
              <a:ext cx="59475" cy="58267"/>
            </a:xfrm>
            <a:custGeom>
              <a:rect b="b" l="l" r="r" t="t"/>
              <a:pathLst>
                <a:path extrusionOk="0" h="1832" w="187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87"/>
            <p:cNvSpPr/>
            <p:nvPr/>
          </p:nvSpPr>
          <p:spPr>
            <a:xfrm>
              <a:off x="7659553" y="3805329"/>
              <a:ext cx="30310" cy="76109"/>
            </a:xfrm>
            <a:custGeom>
              <a:rect b="b" l="l" r="r" t="t"/>
              <a:pathLst>
                <a:path extrusionOk="0" h="2393" w="953">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6" name="Google Shape;14366;p87"/>
            <p:cNvSpPr/>
            <p:nvPr/>
          </p:nvSpPr>
          <p:spPr>
            <a:xfrm>
              <a:off x="7619033" y="3802816"/>
              <a:ext cx="31837" cy="75600"/>
            </a:xfrm>
            <a:custGeom>
              <a:rect b="b" l="l" r="r" t="t"/>
              <a:pathLst>
                <a:path extrusionOk="0" h="2377" w="1001">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7" name="Google Shape;14367;p87"/>
            <p:cNvSpPr/>
            <p:nvPr/>
          </p:nvSpPr>
          <p:spPr>
            <a:xfrm>
              <a:off x="7693266" y="3885509"/>
              <a:ext cx="76904" cy="28879"/>
            </a:xfrm>
            <a:custGeom>
              <a:rect b="b" l="l" r="r" t="t"/>
              <a:pathLst>
                <a:path extrusionOk="0" h="908" w="2418">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8" name="Google Shape;14368;p87"/>
            <p:cNvSpPr/>
            <p:nvPr/>
          </p:nvSpPr>
          <p:spPr>
            <a:xfrm>
              <a:off x="7695524" y="3924566"/>
              <a:ext cx="76904" cy="29960"/>
            </a:xfrm>
            <a:custGeom>
              <a:rect b="b" l="l" r="r" t="t"/>
              <a:pathLst>
                <a:path extrusionOk="0" h="942" w="2418">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9" name="Google Shape;14369;p87"/>
            <p:cNvSpPr/>
            <p:nvPr/>
          </p:nvSpPr>
          <p:spPr>
            <a:xfrm>
              <a:off x="7473620" y="3916519"/>
              <a:ext cx="75378" cy="85333"/>
            </a:xfrm>
            <a:custGeom>
              <a:rect b="b" l="l" r="r" t="t"/>
              <a:pathLst>
                <a:path extrusionOk="0" h="2683" w="237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0" name="Google Shape;14370;p87"/>
            <p:cNvSpPr/>
            <p:nvPr/>
          </p:nvSpPr>
          <p:spPr>
            <a:xfrm>
              <a:off x="7415290" y="3850078"/>
              <a:ext cx="310576" cy="304756"/>
            </a:xfrm>
            <a:custGeom>
              <a:rect b="b" l="l" r="r" t="t"/>
              <a:pathLst>
                <a:path extrusionOk="0" h="9582" w="9765">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1" name="Google Shape;14371;p87"/>
            <p:cNvSpPr/>
            <p:nvPr/>
          </p:nvSpPr>
          <p:spPr>
            <a:xfrm>
              <a:off x="7557299" y="4000198"/>
              <a:ext cx="75410" cy="85714"/>
            </a:xfrm>
            <a:custGeom>
              <a:rect b="b" l="l" r="r" t="t"/>
              <a:pathLst>
                <a:path extrusionOk="0" h="2695" w="2371">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2" name="Google Shape;14372;p87"/>
          <p:cNvGrpSpPr/>
          <p:nvPr/>
        </p:nvGrpSpPr>
        <p:grpSpPr>
          <a:xfrm>
            <a:off x="6737312" y="3833413"/>
            <a:ext cx="355230" cy="293401"/>
            <a:chOff x="6889712" y="3833413"/>
            <a:chExt cx="355230" cy="293401"/>
          </a:xfrm>
        </p:grpSpPr>
        <p:sp>
          <p:nvSpPr>
            <p:cNvPr id="14373" name="Google Shape;14373;p87"/>
            <p:cNvSpPr/>
            <p:nvPr/>
          </p:nvSpPr>
          <p:spPr>
            <a:xfrm>
              <a:off x="6926797" y="3833413"/>
              <a:ext cx="279121" cy="293401"/>
            </a:xfrm>
            <a:custGeom>
              <a:rect b="b" l="l" r="r" t="t"/>
              <a:pathLst>
                <a:path extrusionOk="0" h="9225" w="8776">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87"/>
            <p:cNvSpPr/>
            <p:nvPr/>
          </p:nvSpPr>
          <p:spPr>
            <a:xfrm>
              <a:off x="6922281" y="3873646"/>
              <a:ext cx="40170" cy="54387"/>
            </a:xfrm>
            <a:custGeom>
              <a:rect b="b" l="l" r="r" t="t"/>
              <a:pathLst>
                <a:path extrusionOk="0" h="1710" w="1263">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5" name="Google Shape;14375;p87"/>
            <p:cNvSpPr/>
            <p:nvPr/>
          </p:nvSpPr>
          <p:spPr>
            <a:xfrm>
              <a:off x="6889712" y="3913529"/>
              <a:ext cx="56804" cy="29261"/>
            </a:xfrm>
            <a:custGeom>
              <a:rect b="b" l="l" r="r" t="t"/>
              <a:pathLst>
                <a:path extrusionOk="0" h="920" w="1786">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6" name="Google Shape;14376;p87"/>
            <p:cNvSpPr/>
            <p:nvPr/>
          </p:nvSpPr>
          <p:spPr>
            <a:xfrm>
              <a:off x="7171823" y="3873710"/>
              <a:ext cx="39788" cy="54323"/>
            </a:xfrm>
            <a:custGeom>
              <a:rect b="b" l="l" r="r" t="t"/>
              <a:pathLst>
                <a:path extrusionOk="0" h="1708" w="1251">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7" name="Google Shape;14377;p87"/>
            <p:cNvSpPr/>
            <p:nvPr/>
          </p:nvSpPr>
          <p:spPr>
            <a:xfrm>
              <a:off x="7187725" y="3913529"/>
              <a:ext cx="57217" cy="29261"/>
            </a:xfrm>
            <a:custGeom>
              <a:rect b="b" l="l" r="r" t="t"/>
              <a:pathLst>
                <a:path extrusionOk="0" h="920" w="1799">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8" name="Google Shape;14378;p87"/>
          <p:cNvGrpSpPr/>
          <p:nvPr/>
        </p:nvGrpSpPr>
        <p:grpSpPr>
          <a:xfrm>
            <a:off x="7707152" y="3835870"/>
            <a:ext cx="282318" cy="337168"/>
            <a:chOff x="1635875" y="237775"/>
            <a:chExt cx="4370250" cy="5219325"/>
          </a:xfrm>
        </p:grpSpPr>
        <p:sp>
          <p:nvSpPr>
            <p:cNvPr id="14379" name="Google Shape;14379;p87"/>
            <p:cNvSpPr/>
            <p:nvPr/>
          </p:nvSpPr>
          <p:spPr>
            <a:xfrm>
              <a:off x="3572675" y="2020200"/>
              <a:ext cx="583925" cy="556900"/>
            </a:xfrm>
            <a:custGeom>
              <a:rect b="b" l="l" r="r" t="t"/>
              <a:pathLst>
                <a:path extrusionOk="0" h="22276" w="23357">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87"/>
            <p:cNvSpPr/>
            <p:nvPr/>
          </p:nvSpPr>
          <p:spPr>
            <a:xfrm>
              <a:off x="1635875" y="237775"/>
              <a:ext cx="4370250" cy="5219325"/>
            </a:xfrm>
            <a:custGeom>
              <a:rect b="b" l="l" r="r" t="t"/>
              <a:pathLst>
                <a:path extrusionOk="0" h="208773" w="17481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81" name="Google Shape;14381;p87"/>
          <p:cNvGrpSpPr/>
          <p:nvPr/>
        </p:nvGrpSpPr>
        <p:grpSpPr>
          <a:xfrm>
            <a:off x="3103963" y="3361140"/>
            <a:ext cx="297886" cy="337578"/>
            <a:chOff x="3103963" y="3361140"/>
            <a:chExt cx="297886" cy="337578"/>
          </a:xfrm>
        </p:grpSpPr>
        <p:sp>
          <p:nvSpPr>
            <p:cNvPr id="14382" name="Google Shape;14382;p87"/>
            <p:cNvSpPr/>
            <p:nvPr/>
          </p:nvSpPr>
          <p:spPr>
            <a:xfrm>
              <a:off x="3245305" y="3519402"/>
              <a:ext cx="14026" cy="14408"/>
            </a:xfrm>
            <a:custGeom>
              <a:rect b="b" l="l" r="r" t="t"/>
              <a:pathLst>
                <a:path extrusionOk="0" h="453" w="441">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3" name="Google Shape;14383;p87"/>
            <p:cNvSpPr/>
            <p:nvPr/>
          </p:nvSpPr>
          <p:spPr>
            <a:xfrm>
              <a:off x="3284679" y="3597388"/>
              <a:ext cx="74646" cy="74646"/>
            </a:xfrm>
            <a:custGeom>
              <a:rect b="b" l="l" r="r" t="t"/>
              <a:pathLst>
                <a:path extrusionOk="0" h="2347" w="2347">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4" name="Google Shape;14384;p87"/>
            <p:cNvSpPr/>
            <p:nvPr/>
          </p:nvSpPr>
          <p:spPr>
            <a:xfrm>
              <a:off x="3145692" y="3597483"/>
              <a:ext cx="75028" cy="74933"/>
            </a:xfrm>
            <a:custGeom>
              <a:rect b="b" l="l" r="r" t="t"/>
              <a:pathLst>
                <a:path extrusionOk="0" h="2356" w="2359">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87"/>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87"/>
            <p:cNvSpPr/>
            <p:nvPr/>
          </p:nvSpPr>
          <p:spPr>
            <a:xfrm>
              <a:off x="3277873" y="3490618"/>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87"/>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87"/>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87"/>
            <p:cNvSpPr/>
            <p:nvPr/>
          </p:nvSpPr>
          <p:spPr>
            <a:xfrm>
              <a:off x="3103963" y="3361140"/>
              <a:ext cx="297886" cy="337578"/>
            </a:xfrm>
            <a:custGeom>
              <a:rect b="b" l="l" r="r" t="t"/>
              <a:pathLst>
                <a:path extrusionOk="0" h="10614" w="9366">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0" name="Google Shape;14390;p87"/>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1" name="Google Shape;14391;p87"/>
            <p:cNvSpPr/>
            <p:nvPr/>
          </p:nvSpPr>
          <p:spPr>
            <a:xfrm>
              <a:off x="3278986" y="3524681"/>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87"/>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3" name="Google Shape;14393;p87"/>
            <p:cNvSpPr/>
            <p:nvPr/>
          </p:nvSpPr>
          <p:spPr>
            <a:xfrm>
              <a:off x="3219543" y="3586415"/>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4" name="Google Shape;14394;p87"/>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5" name="Google Shape;14395;p87"/>
            <p:cNvSpPr/>
            <p:nvPr/>
          </p:nvSpPr>
          <p:spPr>
            <a:xfrm>
              <a:off x="3247181" y="3444787"/>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6" name="Google Shape;14396;p87"/>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87"/>
            <p:cNvSpPr/>
            <p:nvPr/>
          </p:nvSpPr>
          <p:spPr>
            <a:xfrm>
              <a:off x="3257422" y="360422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8" name="Google Shape;14398;p87"/>
            <p:cNvSpPr/>
            <p:nvPr/>
          </p:nvSpPr>
          <p:spPr>
            <a:xfrm>
              <a:off x="3247181" y="344478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9" name="Google Shape;14399;p87"/>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87"/>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1" name="Google Shape;14401;p87"/>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2" name="Google Shape;14402;p87"/>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87"/>
            <p:cNvSpPr/>
            <p:nvPr/>
          </p:nvSpPr>
          <p:spPr>
            <a:xfrm>
              <a:off x="3259299" y="3361140"/>
              <a:ext cx="51174" cy="118060"/>
            </a:xfrm>
            <a:custGeom>
              <a:rect b="b" l="l" r="r" t="t"/>
              <a:pathLst>
                <a:path extrusionOk="0" h="3712" w="1609">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4" name="Google Shape;14404;p87"/>
            <p:cNvSpPr/>
            <p:nvPr/>
          </p:nvSpPr>
          <p:spPr>
            <a:xfrm>
              <a:off x="3269922" y="339860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5" name="Google Shape;14405;p87"/>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6" name="Google Shape;14406;p87"/>
          <p:cNvGrpSpPr/>
          <p:nvPr/>
        </p:nvGrpSpPr>
        <p:grpSpPr>
          <a:xfrm>
            <a:off x="2667821" y="3361108"/>
            <a:ext cx="273046" cy="337801"/>
            <a:chOff x="2667821" y="3361108"/>
            <a:chExt cx="273046" cy="337801"/>
          </a:xfrm>
        </p:grpSpPr>
        <p:sp>
          <p:nvSpPr>
            <p:cNvPr id="14407" name="Google Shape;14407;p87"/>
            <p:cNvSpPr/>
            <p:nvPr/>
          </p:nvSpPr>
          <p:spPr>
            <a:xfrm>
              <a:off x="2799971" y="3361108"/>
              <a:ext cx="10273" cy="36385"/>
            </a:xfrm>
            <a:custGeom>
              <a:rect b="b" l="l" r="r" t="t"/>
              <a:pathLst>
                <a:path extrusionOk="0" h="1144" w="323">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8" name="Google Shape;14408;p87"/>
            <p:cNvSpPr/>
            <p:nvPr/>
          </p:nvSpPr>
          <p:spPr>
            <a:xfrm>
              <a:off x="2838964" y="3371063"/>
              <a:ext cx="22009" cy="34381"/>
            </a:xfrm>
            <a:custGeom>
              <a:rect b="b" l="l" r="r" t="t"/>
              <a:pathLst>
                <a:path extrusionOk="0" h="1081" w="692">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9" name="Google Shape;14409;p87"/>
            <p:cNvSpPr/>
            <p:nvPr/>
          </p:nvSpPr>
          <p:spPr>
            <a:xfrm>
              <a:off x="2873822" y="3399815"/>
              <a:ext cx="29197" cy="28338"/>
            </a:xfrm>
            <a:custGeom>
              <a:rect b="b" l="l" r="r" t="t"/>
              <a:pathLst>
                <a:path extrusionOk="0" h="891" w="918">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87"/>
            <p:cNvSpPr/>
            <p:nvPr/>
          </p:nvSpPr>
          <p:spPr>
            <a:xfrm>
              <a:off x="2894655" y="3442656"/>
              <a:ext cx="37116" cy="19592"/>
            </a:xfrm>
            <a:custGeom>
              <a:rect b="b" l="l" r="r" t="t"/>
              <a:pathLst>
                <a:path extrusionOk="0" h="616" w="1167">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1" name="Google Shape;14411;p87"/>
            <p:cNvSpPr/>
            <p:nvPr/>
          </p:nvSpPr>
          <p:spPr>
            <a:xfrm>
              <a:off x="2904482" y="3493258"/>
              <a:ext cx="36385" cy="10273"/>
            </a:xfrm>
            <a:custGeom>
              <a:rect b="b" l="l" r="r" t="t"/>
              <a:pathLst>
                <a:path extrusionOk="0" h="323" w="1144">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2" name="Google Shape;14412;p87"/>
            <p:cNvSpPr/>
            <p:nvPr/>
          </p:nvSpPr>
          <p:spPr>
            <a:xfrm>
              <a:off x="2895386" y="3533364"/>
              <a:ext cx="35653" cy="20196"/>
            </a:xfrm>
            <a:custGeom>
              <a:rect b="b" l="l" r="r" t="t"/>
              <a:pathLst>
                <a:path extrusionOk="0" h="635" w="1121">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3" name="Google Shape;14413;p87"/>
            <p:cNvSpPr/>
            <p:nvPr/>
          </p:nvSpPr>
          <p:spPr>
            <a:xfrm>
              <a:off x="2872677" y="3567586"/>
              <a:ext cx="30692" cy="28338"/>
            </a:xfrm>
            <a:custGeom>
              <a:rect b="b" l="l" r="r" t="t"/>
              <a:pathLst>
                <a:path extrusionOk="0" h="891" w="965">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4" name="Google Shape;14414;p87"/>
            <p:cNvSpPr/>
            <p:nvPr/>
          </p:nvSpPr>
          <p:spPr>
            <a:xfrm>
              <a:off x="2838233" y="3589818"/>
              <a:ext cx="21214" cy="34318"/>
            </a:xfrm>
            <a:custGeom>
              <a:rect b="b" l="l" r="r" t="t"/>
              <a:pathLst>
                <a:path extrusionOk="0" h="1079" w="667">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5" name="Google Shape;14415;p87"/>
            <p:cNvSpPr/>
            <p:nvPr/>
          </p:nvSpPr>
          <p:spPr>
            <a:xfrm>
              <a:off x="2747334" y="3589754"/>
              <a:ext cx="21627" cy="34572"/>
            </a:xfrm>
            <a:custGeom>
              <a:rect b="b" l="l" r="r" t="t"/>
              <a:pathLst>
                <a:path extrusionOk="0" h="1087" w="68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87"/>
            <p:cNvSpPr/>
            <p:nvPr/>
          </p:nvSpPr>
          <p:spPr>
            <a:xfrm>
              <a:off x="2705319" y="3566441"/>
              <a:ext cx="29547" cy="28625"/>
            </a:xfrm>
            <a:custGeom>
              <a:rect b="b" l="l" r="r" t="t"/>
              <a:pathLst>
                <a:path extrusionOk="0" h="900" w="929">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87"/>
            <p:cNvSpPr/>
            <p:nvPr/>
          </p:nvSpPr>
          <p:spPr>
            <a:xfrm>
              <a:off x="2676918" y="3532060"/>
              <a:ext cx="35240" cy="20133"/>
            </a:xfrm>
            <a:custGeom>
              <a:rect b="b" l="l" r="r" t="t"/>
              <a:pathLst>
                <a:path extrusionOk="0" h="633" w="1108">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8" name="Google Shape;14418;p87"/>
            <p:cNvSpPr/>
            <p:nvPr/>
          </p:nvSpPr>
          <p:spPr>
            <a:xfrm>
              <a:off x="2667821" y="3491763"/>
              <a:ext cx="36385" cy="10241"/>
            </a:xfrm>
            <a:custGeom>
              <a:rect b="b" l="l" r="r" t="t"/>
              <a:pathLst>
                <a:path extrusionOk="0" h="322" w="1144">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9" name="Google Shape;14419;p87"/>
            <p:cNvSpPr/>
            <p:nvPr/>
          </p:nvSpPr>
          <p:spPr>
            <a:xfrm>
              <a:off x="2677267" y="3441702"/>
              <a:ext cx="35653" cy="20069"/>
            </a:xfrm>
            <a:custGeom>
              <a:rect b="b" l="l" r="r" t="t"/>
              <a:pathLst>
                <a:path extrusionOk="0" h="631" w="1121">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0" name="Google Shape;14420;p87"/>
            <p:cNvSpPr/>
            <p:nvPr/>
          </p:nvSpPr>
          <p:spPr>
            <a:xfrm>
              <a:off x="2706051" y="3399084"/>
              <a:ext cx="30724" cy="28338"/>
            </a:xfrm>
            <a:custGeom>
              <a:rect b="b" l="l" r="r" t="t"/>
              <a:pathLst>
                <a:path extrusionOk="0" h="891" w="966">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1" name="Google Shape;14421;p87"/>
            <p:cNvSpPr/>
            <p:nvPr/>
          </p:nvSpPr>
          <p:spPr>
            <a:xfrm>
              <a:off x="2748861" y="3370713"/>
              <a:ext cx="21596" cy="34190"/>
            </a:xfrm>
            <a:custGeom>
              <a:rect b="b" l="l" r="r" t="t"/>
              <a:pathLst>
                <a:path extrusionOk="0" h="1075" w="679">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2" name="Google Shape;14422;p87"/>
            <p:cNvSpPr/>
            <p:nvPr/>
          </p:nvSpPr>
          <p:spPr>
            <a:xfrm>
              <a:off x="2749242" y="3533364"/>
              <a:ext cx="111731" cy="115198"/>
            </a:xfrm>
            <a:custGeom>
              <a:rect b="b" l="l" r="r" t="t"/>
              <a:pathLst>
                <a:path extrusionOk="0" h="3622" w="3513">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3" name="Google Shape;14423;p87"/>
            <p:cNvSpPr/>
            <p:nvPr/>
          </p:nvSpPr>
          <p:spPr>
            <a:xfrm>
              <a:off x="2795010" y="3417371"/>
              <a:ext cx="94365" cy="106960"/>
            </a:xfrm>
            <a:custGeom>
              <a:rect b="b" l="l" r="r" t="t"/>
              <a:pathLst>
                <a:path extrusionOk="0" h="3363" w="2967">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4" name="Google Shape;14424;p87"/>
            <p:cNvSpPr/>
            <p:nvPr/>
          </p:nvSpPr>
          <p:spPr>
            <a:xfrm>
              <a:off x="2719695" y="3433974"/>
              <a:ext cx="76141" cy="101744"/>
            </a:xfrm>
            <a:custGeom>
              <a:rect b="b" l="l" r="r" t="t"/>
              <a:pathLst>
                <a:path extrusionOk="0" h="3199" w="2394">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5" name="Google Shape;14425;p87"/>
            <p:cNvSpPr/>
            <p:nvPr/>
          </p:nvSpPr>
          <p:spPr>
            <a:xfrm>
              <a:off x="2787472" y="3594366"/>
              <a:ext cx="32600" cy="104543"/>
            </a:xfrm>
            <a:custGeom>
              <a:rect b="b" l="l" r="r" t="t"/>
              <a:pathLst>
                <a:path extrusionOk="0" h="3287" w="1025">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6" name="Google Shape;14426;p87"/>
          <p:cNvGrpSpPr/>
          <p:nvPr/>
        </p:nvGrpSpPr>
        <p:grpSpPr>
          <a:xfrm>
            <a:off x="2212469" y="3360313"/>
            <a:ext cx="282715" cy="338660"/>
            <a:chOff x="2212469" y="3360313"/>
            <a:chExt cx="282715" cy="338660"/>
          </a:xfrm>
        </p:grpSpPr>
        <p:sp>
          <p:nvSpPr>
            <p:cNvPr id="14427" name="Google Shape;14427;p87"/>
            <p:cNvSpPr/>
            <p:nvPr/>
          </p:nvSpPr>
          <p:spPr>
            <a:xfrm>
              <a:off x="2282313" y="3360313"/>
              <a:ext cx="212871" cy="200403"/>
            </a:xfrm>
            <a:custGeom>
              <a:rect b="b" l="l" r="r" t="t"/>
              <a:pathLst>
                <a:path extrusionOk="0" h="6301" w="6693">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8" name="Google Shape;14428;p87"/>
            <p:cNvSpPr/>
            <p:nvPr/>
          </p:nvSpPr>
          <p:spPr>
            <a:xfrm>
              <a:off x="2234987" y="3526304"/>
              <a:ext cx="106070" cy="94143"/>
            </a:xfrm>
            <a:custGeom>
              <a:rect b="b" l="l" r="r" t="t"/>
              <a:pathLst>
                <a:path extrusionOk="0" h="2960" w="3335">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87"/>
            <p:cNvSpPr/>
            <p:nvPr/>
          </p:nvSpPr>
          <p:spPr>
            <a:xfrm>
              <a:off x="2212469" y="3622386"/>
              <a:ext cx="61924" cy="76586"/>
            </a:xfrm>
            <a:custGeom>
              <a:rect b="b" l="l" r="r" t="t"/>
              <a:pathLst>
                <a:path extrusionOk="0" h="2408" w="1947">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0" name="Google Shape;14430;p87"/>
          <p:cNvGrpSpPr/>
          <p:nvPr/>
        </p:nvGrpSpPr>
        <p:grpSpPr>
          <a:xfrm>
            <a:off x="1768821" y="3361108"/>
            <a:ext cx="278739" cy="339073"/>
            <a:chOff x="1768821" y="3361108"/>
            <a:chExt cx="278739" cy="339073"/>
          </a:xfrm>
        </p:grpSpPr>
        <p:sp>
          <p:nvSpPr>
            <p:cNvPr id="14431" name="Google Shape;14431;p87"/>
            <p:cNvSpPr/>
            <p:nvPr/>
          </p:nvSpPr>
          <p:spPr>
            <a:xfrm>
              <a:off x="1784374" y="3549744"/>
              <a:ext cx="32218" cy="21564"/>
            </a:xfrm>
            <a:custGeom>
              <a:rect b="b" l="l" r="r" t="t"/>
              <a:pathLst>
                <a:path extrusionOk="0" h="678" w="1013">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2" name="Google Shape;14432;p87"/>
            <p:cNvSpPr/>
            <p:nvPr/>
          </p:nvSpPr>
          <p:spPr>
            <a:xfrm>
              <a:off x="1998326" y="3551652"/>
              <a:ext cx="32218" cy="21532"/>
            </a:xfrm>
            <a:custGeom>
              <a:rect b="b" l="l" r="r" t="t"/>
              <a:pathLst>
                <a:path extrusionOk="0" h="677" w="1013">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3" name="Google Shape;14433;p87"/>
            <p:cNvSpPr/>
            <p:nvPr/>
          </p:nvSpPr>
          <p:spPr>
            <a:xfrm>
              <a:off x="1826007" y="3466383"/>
              <a:ext cx="142041" cy="233799"/>
            </a:xfrm>
            <a:custGeom>
              <a:rect b="b" l="l" r="r" t="t"/>
              <a:pathLst>
                <a:path extrusionOk="0" h="7351" w="4466">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4" name="Google Shape;14434;p87"/>
            <p:cNvSpPr/>
            <p:nvPr/>
          </p:nvSpPr>
          <p:spPr>
            <a:xfrm>
              <a:off x="1820345" y="3409706"/>
              <a:ext cx="177631" cy="144236"/>
            </a:xfrm>
            <a:custGeom>
              <a:rect b="b" l="l" r="r" t="t"/>
              <a:pathLst>
                <a:path extrusionOk="0" h="4535" w="5585">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5" name="Google Shape;14435;p87"/>
            <p:cNvSpPr/>
            <p:nvPr/>
          </p:nvSpPr>
          <p:spPr>
            <a:xfrm>
              <a:off x="1904406" y="3361108"/>
              <a:ext cx="10241" cy="32982"/>
            </a:xfrm>
            <a:custGeom>
              <a:rect b="b" l="l" r="r" t="t"/>
              <a:pathLst>
                <a:path extrusionOk="0" h="1037" w="322">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6" name="Google Shape;14436;p87"/>
            <p:cNvSpPr/>
            <p:nvPr/>
          </p:nvSpPr>
          <p:spPr>
            <a:xfrm>
              <a:off x="1836248" y="3378219"/>
              <a:ext cx="23504" cy="29865"/>
            </a:xfrm>
            <a:custGeom>
              <a:rect b="b" l="l" r="r" t="t"/>
              <a:pathLst>
                <a:path extrusionOk="0" h="939" w="739">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7" name="Google Shape;14437;p87"/>
            <p:cNvSpPr/>
            <p:nvPr/>
          </p:nvSpPr>
          <p:spPr>
            <a:xfrm>
              <a:off x="1787014" y="3427072"/>
              <a:ext cx="31073" cy="21691"/>
            </a:xfrm>
            <a:custGeom>
              <a:rect b="b" l="l" r="r" t="t"/>
              <a:pathLst>
                <a:path extrusionOk="0" h="682" w="977">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87"/>
            <p:cNvSpPr/>
            <p:nvPr/>
          </p:nvSpPr>
          <p:spPr>
            <a:xfrm>
              <a:off x="1768821" y="3494021"/>
              <a:ext cx="33363" cy="10623"/>
            </a:xfrm>
            <a:custGeom>
              <a:rect b="b" l="l" r="r" t="t"/>
              <a:pathLst>
                <a:path extrusionOk="0" h="334" w="1049">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9" name="Google Shape;14439;p87"/>
            <p:cNvSpPr/>
            <p:nvPr/>
          </p:nvSpPr>
          <p:spPr>
            <a:xfrm>
              <a:off x="2014610" y="3495930"/>
              <a:ext cx="32950" cy="10623"/>
            </a:xfrm>
            <a:custGeom>
              <a:rect b="b" l="l" r="r" t="t"/>
              <a:pathLst>
                <a:path extrusionOk="0" h="334" w="1036">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87"/>
            <p:cNvSpPr/>
            <p:nvPr/>
          </p:nvSpPr>
          <p:spPr>
            <a:xfrm>
              <a:off x="1999439" y="3428948"/>
              <a:ext cx="31105" cy="21882"/>
            </a:xfrm>
            <a:custGeom>
              <a:rect b="b" l="l" r="r" t="t"/>
              <a:pathLst>
                <a:path extrusionOk="0" h="688" w="978">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87"/>
            <p:cNvSpPr/>
            <p:nvPr/>
          </p:nvSpPr>
          <p:spPr>
            <a:xfrm>
              <a:off x="1958156" y="3379269"/>
              <a:ext cx="23917" cy="29579"/>
            </a:xfrm>
            <a:custGeom>
              <a:rect b="b" l="l" r="r" t="t"/>
              <a:pathLst>
                <a:path extrusionOk="0" h="930" w="752">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42" name="Google Shape;14442;p87"/>
          <p:cNvGrpSpPr/>
          <p:nvPr/>
        </p:nvGrpSpPr>
        <p:grpSpPr>
          <a:xfrm>
            <a:off x="5337883" y="3336873"/>
            <a:ext cx="307141" cy="376826"/>
            <a:chOff x="5337883" y="3336873"/>
            <a:chExt cx="307141" cy="376826"/>
          </a:xfrm>
        </p:grpSpPr>
        <p:sp>
          <p:nvSpPr>
            <p:cNvPr id="14443" name="Google Shape;14443;p87"/>
            <p:cNvSpPr/>
            <p:nvPr/>
          </p:nvSpPr>
          <p:spPr>
            <a:xfrm>
              <a:off x="5405659" y="3336873"/>
              <a:ext cx="223844" cy="125375"/>
            </a:xfrm>
            <a:custGeom>
              <a:rect b="b" l="l" r="r" t="t"/>
              <a:pathLst>
                <a:path extrusionOk="0" h="3942" w="7038">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4" name="Google Shape;14444;p87"/>
            <p:cNvSpPr/>
            <p:nvPr/>
          </p:nvSpPr>
          <p:spPr>
            <a:xfrm>
              <a:off x="5337883" y="3369060"/>
              <a:ext cx="307141" cy="344639"/>
            </a:xfrm>
            <a:custGeom>
              <a:rect b="b" l="l" r="r" t="t"/>
              <a:pathLst>
                <a:path extrusionOk="0" h="10836" w="9657">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45" name="Google Shape;14445;p87"/>
          <p:cNvGrpSpPr/>
          <p:nvPr/>
        </p:nvGrpSpPr>
        <p:grpSpPr>
          <a:xfrm>
            <a:off x="4883835" y="3337255"/>
            <a:ext cx="323425" cy="377557"/>
            <a:chOff x="4883835" y="3337255"/>
            <a:chExt cx="323425" cy="377557"/>
          </a:xfrm>
        </p:grpSpPr>
        <p:sp>
          <p:nvSpPr>
            <p:cNvPr id="14446" name="Google Shape;14446;p87"/>
            <p:cNvSpPr/>
            <p:nvPr/>
          </p:nvSpPr>
          <p:spPr>
            <a:xfrm>
              <a:off x="4883835" y="3447682"/>
              <a:ext cx="323425" cy="142932"/>
            </a:xfrm>
            <a:custGeom>
              <a:rect b="b" l="l" r="r" t="t"/>
              <a:pathLst>
                <a:path extrusionOk="0" h="4494" w="10169">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7" name="Google Shape;14447;p87"/>
            <p:cNvSpPr/>
            <p:nvPr/>
          </p:nvSpPr>
          <p:spPr>
            <a:xfrm>
              <a:off x="4931161" y="3600377"/>
              <a:ext cx="228392" cy="114434"/>
            </a:xfrm>
            <a:custGeom>
              <a:rect b="b" l="l" r="r" t="t"/>
              <a:pathLst>
                <a:path extrusionOk="0" h="3598" w="7181">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8" name="Google Shape;14448;p87"/>
            <p:cNvSpPr/>
            <p:nvPr/>
          </p:nvSpPr>
          <p:spPr>
            <a:xfrm>
              <a:off x="4926263" y="3337255"/>
              <a:ext cx="238601" cy="97355"/>
            </a:xfrm>
            <a:custGeom>
              <a:rect b="b" l="l" r="r" t="t"/>
              <a:pathLst>
                <a:path extrusionOk="0" h="3061" w="7502">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49" name="Google Shape;14449;p87"/>
          <p:cNvGrpSpPr/>
          <p:nvPr/>
        </p:nvGrpSpPr>
        <p:grpSpPr>
          <a:xfrm>
            <a:off x="6193310" y="3407289"/>
            <a:ext cx="352590" cy="237488"/>
            <a:chOff x="6193310" y="3407289"/>
            <a:chExt cx="352590" cy="237488"/>
          </a:xfrm>
        </p:grpSpPr>
        <p:sp>
          <p:nvSpPr>
            <p:cNvPr id="14450" name="Google Shape;14450;p87"/>
            <p:cNvSpPr/>
            <p:nvPr/>
          </p:nvSpPr>
          <p:spPr>
            <a:xfrm>
              <a:off x="6193310" y="3522042"/>
              <a:ext cx="352590" cy="122735"/>
            </a:xfrm>
            <a:custGeom>
              <a:rect b="b" l="l" r="r" t="t"/>
              <a:pathLst>
                <a:path extrusionOk="0" h="3859" w="11086">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1" name="Google Shape;14451;p87"/>
            <p:cNvSpPr/>
            <p:nvPr/>
          </p:nvSpPr>
          <p:spPr>
            <a:xfrm>
              <a:off x="6217927" y="3546277"/>
              <a:ext cx="132563" cy="73120"/>
            </a:xfrm>
            <a:custGeom>
              <a:rect b="b" l="l" r="r" t="t"/>
              <a:pathLst>
                <a:path extrusionOk="0" h="2299" w="4168">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2" name="Google Shape;14452;p87"/>
            <p:cNvSpPr/>
            <p:nvPr/>
          </p:nvSpPr>
          <p:spPr>
            <a:xfrm>
              <a:off x="6388720" y="3546277"/>
              <a:ext cx="132563" cy="72738"/>
            </a:xfrm>
            <a:custGeom>
              <a:rect b="b" l="l" r="r" t="t"/>
              <a:pathLst>
                <a:path extrusionOk="0" h="2287" w="4168">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3" name="Google Shape;14453;p87"/>
            <p:cNvSpPr/>
            <p:nvPr/>
          </p:nvSpPr>
          <p:spPr>
            <a:xfrm>
              <a:off x="6405736" y="3407289"/>
              <a:ext cx="121591" cy="105306"/>
            </a:xfrm>
            <a:custGeom>
              <a:rect b="b" l="l" r="r" t="t"/>
              <a:pathLst>
                <a:path extrusionOk="0" h="3311" w="3823">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4" name="Google Shape;14454;p87"/>
            <p:cNvSpPr/>
            <p:nvPr/>
          </p:nvSpPr>
          <p:spPr>
            <a:xfrm>
              <a:off x="6212616" y="3407289"/>
              <a:ext cx="120827" cy="105306"/>
            </a:xfrm>
            <a:custGeom>
              <a:rect b="b" l="l" r="r" t="t"/>
              <a:pathLst>
                <a:path extrusionOk="0" h="3311" w="3799">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55" name="Google Shape;14455;p87"/>
          <p:cNvGrpSpPr/>
          <p:nvPr/>
        </p:nvGrpSpPr>
        <p:grpSpPr>
          <a:xfrm>
            <a:off x="6637117" y="3397843"/>
            <a:ext cx="353735" cy="254504"/>
            <a:chOff x="6637117" y="3397843"/>
            <a:chExt cx="353735" cy="254504"/>
          </a:xfrm>
        </p:grpSpPr>
        <p:sp>
          <p:nvSpPr>
            <p:cNvPr id="14456" name="Google Shape;14456;p87"/>
            <p:cNvSpPr/>
            <p:nvPr/>
          </p:nvSpPr>
          <p:spPr>
            <a:xfrm>
              <a:off x="6637117" y="3397843"/>
              <a:ext cx="353735" cy="254504"/>
            </a:xfrm>
            <a:custGeom>
              <a:rect b="b" l="l" r="r" t="t"/>
              <a:pathLst>
                <a:path extrusionOk="0" h="8002" w="11122">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7" name="Google Shape;14457;p87"/>
            <p:cNvSpPr/>
            <p:nvPr/>
          </p:nvSpPr>
          <p:spPr>
            <a:xfrm>
              <a:off x="6732532" y="3484925"/>
              <a:ext cx="10273" cy="129923"/>
            </a:xfrm>
            <a:custGeom>
              <a:rect b="b" l="l" r="r" t="t"/>
              <a:pathLst>
                <a:path extrusionOk="0" h="4085" w="323">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8" name="Google Shape;14458;p87"/>
            <p:cNvSpPr/>
            <p:nvPr/>
          </p:nvSpPr>
          <p:spPr>
            <a:xfrm>
              <a:off x="6903707" y="3467591"/>
              <a:ext cx="38293" cy="29483"/>
            </a:xfrm>
            <a:custGeom>
              <a:rect b="b" l="l" r="r" t="t"/>
              <a:pathLst>
                <a:path extrusionOk="0" h="927" w="1204">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9" name="Google Shape;14459;p87"/>
            <p:cNvSpPr/>
            <p:nvPr/>
          </p:nvSpPr>
          <p:spPr>
            <a:xfrm>
              <a:off x="6750725" y="3461739"/>
              <a:ext cx="177249" cy="177345"/>
            </a:xfrm>
            <a:custGeom>
              <a:rect b="b" l="l" r="r" t="t"/>
              <a:pathLst>
                <a:path extrusionOk="0" h="5576" w="5573">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0" name="Google Shape;14460;p87"/>
            <p:cNvSpPr/>
            <p:nvPr/>
          </p:nvSpPr>
          <p:spPr>
            <a:xfrm>
              <a:off x="6778363" y="3495166"/>
              <a:ext cx="134090" cy="110681"/>
            </a:xfrm>
            <a:custGeom>
              <a:rect b="b" l="l" r="r" t="t"/>
              <a:pathLst>
                <a:path extrusionOk="0" h="3480" w="4216">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87"/>
            <p:cNvSpPr/>
            <p:nvPr/>
          </p:nvSpPr>
          <p:spPr>
            <a:xfrm>
              <a:off x="6820791" y="3521501"/>
              <a:ext cx="49997" cy="41665"/>
            </a:xfrm>
            <a:custGeom>
              <a:rect b="b" l="l" r="r" t="t"/>
              <a:pathLst>
                <a:path extrusionOk="0" h="1310" w="1572">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2" name="Google Shape;14462;p87"/>
          <p:cNvGrpSpPr/>
          <p:nvPr/>
        </p:nvGrpSpPr>
        <p:grpSpPr>
          <a:xfrm>
            <a:off x="7075994" y="3349531"/>
            <a:ext cx="360637" cy="352336"/>
            <a:chOff x="7075994" y="3349531"/>
            <a:chExt cx="360637" cy="352336"/>
          </a:xfrm>
        </p:grpSpPr>
        <p:sp>
          <p:nvSpPr>
            <p:cNvPr id="14463" name="Google Shape;14463;p87"/>
            <p:cNvSpPr/>
            <p:nvPr/>
          </p:nvSpPr>
          <p:spPr>
            <a:xfrm>
              <a:off x="7277097" y="3607502"/>
              <a:ext cx="56454" cy="57154"/>
            </a:xfrm>
            <a:custGeom>
              <a:rect b="b" l="l" r="r" t="t"/>
              <a:pathLst>
                <a:path extrusionOk="0" h="1797" w="1775">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4" name="Google Shape;14464;p87"/>
            <p:cNvSpPr/>
            <p:nvPr/>
          </p:nvSpPr>
          <p:spPr>
            <a:xfrm>
              <a:off x="7090784" y="3428917"/>
              <a:ext cx="190894" cy="81421"/>
            </a:xfrm>
            <a:custGeom>
              <a:rect b="b" l="l" r="r" t="t"/>
              <a:pathLst>
                <a:path extrusionOk="0" h="2560" w="6002">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5" name="Google Shape;14465;p87"/>
            <p:cNvSpPr/>
            <p:nvPr/>
          </p:nvSpPr>
          <p:spPr>
            <a:xfrm>
              <a:off x="7075994" y="3520102"/>
              <a:ext cx="136762" cy="167072"/>
            </a:xfrm>
            <a:custGeom>
              <a:rect b="b" l="l" r="r" t="t"/>
              <a:pathLst>
                <a:path extrusionOk="0" h="5253" w="430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6" name="Google Shape;14466;p87"/>
            <p:cNvSpPr/>
            <p:nvPr/>
          </p:nvSpPr>
          <p:spPr>
            <a:xfrm>
              <a:off x="7158560" y="3468609"/>
              <a:ext cx="87496" cy="57249"/>
            </a:xfrm>
            <a:custGeom>
              <a:rect b="b" l="l" r="r" t="t"/>
              <a:pathLst>
                <a:path extrusionOk="0" h="1800" w="2751">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7" name="Google Shape;14467;p87"/>
            <p:cNvSpPr/>
            <p:nvPr/>
          </p:nvSpPr>
          <p:spPr>
            <a:xfrm>
              <a:off x="7199461" y="3548567"/>
              <a:ext cx="78399" cy="78749"/>
            </a:xfrm>
            <a:custGeom>
              <a:rect b="b" l="l" r="r" t="t"/>
              <a:pathLst>
                <a:path extrusionOk="0" h="2476" w="2465">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87"/>
            <p:cNvSpPr/>
            <p:nvPr/>
          </p:nvSpPr>
          <p:spPr>
            <a:xfrm>
              <a:off x="7114256" y="3523855"/>
              <a:ext cx="72738" cy="76141"/>
            </a:xfrm>
            <a:custGeom>
              <a:rect b="b" l="l" r="r" t="t"/>
              <a:pathLst>
                <a:path extrusionOk="0" h="2394" w="2287">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9" name="Google Shape;14469;p87"/>
            <p:cNvSpPr/>
            <p:nvPr/>
          </p:nvSpPr>
          <p:spPr>
            <a:xfrm>
              <a:off x="7221057" y="3349531"/>
              <a:ext cx="215574" cy="352336"/>
            </a:xfrm>
            <a:custGeom>
              <a:rect b="b" l="l" r="r" t="t"/>
              <a:pathLst>
                <a:path extrusionOk="0" h="11078" w="6778">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0" name="Google Shape;14470;p87"/>
          <p:cNvGrpSpPr/>
          <p:nvPr/>
        </p:nvGrpSpPr>
        <p:grpSpPr>
          <a:xfrm>
            <a:off x="7651983" y="3349181"/>
            <a:ext cx="107183" cy="352399"/>
            <a:chOff x="7651983" y="3349181"/>
            <a:chExt cx="107183" cy="352399"/>
          </a:xfrm>
        </p:grpSpPr>
        <p:sp>
          <p:nvSpPr>
            <p:cNvPr id="14471" name="Google Shape;14471;p87"/>
            <p:cNvSpPr/>
            <p:nvPr/>
          </p:nvSpPr>
          <p:spPr>
            <a:xfrm>
              <a:off x="7651983" y="3349181"/>
              <a:ext cx="84092" cy="247507"/>
            </a:xfrm>
            <a:custGeom>
              <a:rect b="b" l="l" r="r" t="t"/>
              <a:pathLst>
                <a:path extrusionOk="0" h="7782" w="2644">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87"/>
            <p:cNvSpPr/>
            <p:nvPr/>
          </p:nvSpPr>
          <p:spPr>
            <a:xfrm>
              <a:off x="7667885" y="3387379"/>
              <a:ext cx="91280" cy="314202"/>
            </a:xfrm>
            <a:custGeom>
              <a:rect b="b" l="l" r="r" t="t"/>
              <a:pathLst>
                <a:path extrusionOk="0" h="9879" w="287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3" name="Google Shape;14473;p87"/>
          <p:cNvGrpSpPr/>
          <p:nvPr/>
        </p:nvGrpSpPr>
        <p:grpSpPr>
          <a:xfrm>
            <a:off x="7973468" y="3382322"/>
            <a:ext cx="352590" cy="287072"/>
            <a:chOff x="7973468" y="3382322"/>
            <a:chExt cx="352590" cy="287072"/>
          </a:xfrm>
        </p:grpSpPr>
        <p:sp>
          <p:nvSpPr>
            <p:cNvPr id="14474" name="Google Shape;14474;p87"/>
            <p:cNvSpPr/>
            <p:nvPr/>
          </p:nvSpPr>
          <p:spPr>
            <a:xfrm>
              <a:off x="7973468" y="3382322"/>
              <a:ext cx="352590" cy="287072"/>
            </a:xfrm>
            <a:custGeom>
              <a:rect b="b" l="l" r="r" t="t"/>
              <a:pathLst>
                <a:path extrusionOk="0" h="9026" w="11086">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5" name="Google Shape;14475;p87"/>
            <p:cNvSpPr/>
            <p:nvPr/>
          </p:nvSpPr>
          <p:spPr>
            <a:xfrm>
              <a:off x="8051486" y="3417149"/>
              <a:ext cx="73883" cy="10623"/>
            </a:xfrm>
            <a:custGeom>
              <a:rect b="b" l="l" r="r" t="t"/>
              <a:pathLst>
                <a:path extrusionOk="0" h="334" w="2323">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87"/>
            <p:cNvSpPr/>
            <p:nvPr/>
          </p:nvSpPr>
          <p:spPr>
            <a:xfrm>
              <a:off x="8022702" y="3437981"/>
              <a:ext cx="102667" cy="10623"/>
            </a:xfrm>
            <a:custGeom>
              <a:rect b="b" l="l" r="r" t="t"/>
              <a:pathLst>
                <a:path extrusionOk="0" h="334" w="3228">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87"/>
            <p:cNvSpPr/>
            <p:nvPr/>
          </p:nvSpPr>
          <p:spPr>
            <a:xfrm>
              <a:off x="8022702" y="3458432"/>
              <a:ext cx="102667" cy="10623"/>
            </a:xfrm>
            <a:custGeom>
              <a:rect b="b" l="l" r="r" t="t"/>
              <a:pathLst>
                <a:path extrusionOk="0" h="334" w="3228">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87"/>
            <p:cNvSpPr/>
            <p:nvPr/>
          </p:nvSpPr>
          <p:spPr>
            <a:xfrm>
              <a:off x="8022702" y="3479264"/>
              <a:ext cx="81071" cy="10623"/>
            </a:xfrm>
            <a:custGeom>
              <a:rect b="b" l="l" r="r" t="t"/>
              <a:pathLst>
                <a:path extrusionOk="0" h="334" w="2549">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87"/>
            <p:cNvSpPr/>
            <p:nvPr/>
          </p:nvSpPr>
          <p:spPr>
            <a:xfrm>
              <a:off x="8051486" y="3520515"/>
              <a:ext cx="73883" cy="10655"/>
            </a:xfrm>
            <a:custGeom>
              <a:rect b="b" l="l" r="r" t="t"/>
              <a:pathLst>
                <a:path extrusionOk="0" h="335" w="2323">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0" name="Google Shape;14480;p87"/>
            <p:cNvSpPr/>
            <p:nvPr/>
          </p:nvSpPr>
          <p:spPr>
            <a:xfrm>
              <a:off x="8022702" y="3540966"/>
              <a:ext cx="102667" cy="10273"/>
            </a:xfrm>
            <a:custGeom>
              <a:rect b="b" l="l" r="r" t="t"/>
              <a:pathLst>
                <a:path extrusionOk="0" h="323" w="3228">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1" name="Google Shape;14481;p87"/>
            <p:cNvSpPr/>
            <p:nvPr/>
          </p:nvSpPr>
          <p:spPr>
            <a:xfrm>
              <a:off x="8022702" y="3561798"/>
              <a:ext cx="49266" cy="10273"/>
            </a:xfrm>
            <a:custGeom>
              <a:rect b="b" l="l" r="r" t="t"/>
              <a:pathLst>
                <a:path extrusionOk="0" h="323" w="1549">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2" name="Google Shape;14482;p87"/>
            <p:cNvSpPr/>
            <p:nvPr/>
          </p:nvSpPr>
          <p:spPr>
            <a:xfrm>
              <a:off x="8200683" y="3486452"/>
              <a:ext cx="73883" cy="10623"/>
            </a:xfrm>
            <a:custGeom>
              <a:rect b="b" l="l" r="r" t="t"/>
              <a:pathLst>
                <a:path extrusionOk="0" h="334" w="2323">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87"/>
            <p:cNvSpPr/>
            <p:nvPr/>
          </p:nvSpPr>
          <p:spPr>
            <a:xfrm>
              <a:off x="8171899" y="3506902"/>
              <a:ext cx="102667" cy="10241"/>
            </a:xfrm>
            <a:custGeom>
              <a:rect b="b" l="l" r="r" t="t"/>
              <a:pathLst>
                <a:path extrusionOk="0" h="322" w="3228">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4" name="Google Shape;14484;p87"/>
            <p:cNvSpPr/>
            <p:nvPr/>
          </p:nvSpPr>
          <p:spPr>
            <a:xfrm>
              <a:off x="8171899" y="3527735"/>
              <a:ext cx="49266" cy="10241"/>
            </a:xfrm>
            <a:custGeom>
              <a:rect b="b" l="l" r="r" t="t"/>
              <a:pathLst>
                <a:path extrusionOk="0" h="322" w="1549">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87"/>
            <p:cNvSpPr/>
            <p:nvPr/>
          </p:nvSpPr>
          <p:spPr>
            <a:xfrm>
              <a:off x="8174189" y="3417149"/>
              <a:ext cx="102635" cy="45099"/>
            </a:xfrm>
            <a:custGeom>
              <a:rect b="b" l="l" r="r" t="t"/>
              <a:pathLst>
                <a:path extrusionOk="0" h="1418" w="3227">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0" name="Shape 1090"/>
        <p:cNvGrpSpPr/>
        <p:nvPr/>
      </p:nvGrpSpPr>
      <p:grpSpPr>
        <a:xfrm>
          <a:off x="0" y="0"/>
          <a:ext cx="0" cy="0"/>
          <a:chOff x="0" y="0"/>
          <a:chExt cx="0" cy="0"/>
        </a:xfrm>
      </p:grpSpPr>
      <p:sp>
        <p:nvSpPr>
          <p:cNvPr id="1091" name="Google Shape;1091;p43"/>
          <p:cNvSpPr txBox="1"/>
          <p:nvPr>
            <p:ph idx="5" type="title"/>
          </p:nvPr>
        </p:nvSpPr>
        <p:spPr>
          <a:xfrm>
            <a:off x="714775" y="549000"/>
            <a:ext cx="7757700" cy="533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OUR TEAM</a:t>
            </a:r>
            <a:endParaRPr/>
          </a:p>
        </p:txBody>
      </p:sp>
      <p:sp>
        <p:nvSpPr>
          <p:cNvPr id="1092" name="Google Shape;1092;p43"/>
          <p:cNvSpPr txBox="1"/>
          <p:nvPr>
            <p:ph type="title"/>
          </p:nvPr>
        </p:nvSpPr>
        <p:spPr>
          <a:xfrm>
            <a:off x="1619250" y="1603200"/>
            <a:ext cx="2747400" cy="533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RACHEL</a:t>
            </a:r>
            <a:endParaRPr/>
          </a:p>
        </p:txBody>
      </p:sp>
      <p:sp>
        <p:nvSpPr>
          <p:cNvPr id="1093" name="Google Shape;1093;p43"/>
          <p:cNvSpPr txBox="1"/>
          <p:nvPr>
            <p:ph idx="2" type="title"/>
          </p:nvPr>
        </p:nvSpPr>
        <p:spPr>
          <a:xfrm>
            <a:off x="5696097" y="1603188"/>
            <a:ext cx="2747400" cy="533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LUKE</a:t>
            </a:r>
            <a:endParaRPr/>
          </a:p>
        </p:txBody>
      </p:sp>
      <p:sp>
        <p:nvSpPr>
          <p:cNvPr id="1094" name="Google Shape;1094;p43"/>
          <p:cNvSpPr txBox="1"/>
          <p:nvPr>
            <p:ph idx="3" type="title"/>
          </p:nvPr>
        </p:nvSpPr>
        <p:spPr>
          <a:xfrm>
            <a:off x="5696097" y="3252323"/>
            <a:ext cx="2747400" cy="533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HENRY</a:t>
            </a:r>
            <a:endParaRPr/>
          </a:p>
        </p:txBody>
      </p:sp>
      <p:sp>
        <p:nvSpPr>
          <p:cNvPr id="1095" name="Google Shape;1095;p43"/>
          <p:cNvSpPr txBox="1"/>
          <p:nvPr>
            <p:ph idx="4" type="title"/>
          </p:nvPr>
        </p:nvSpPr>
        <p:spPr>
          <a:xfrm>
            <a:off x="1619250" y="3252323"/>
            <a:ext cx="2747400" cy="533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ANNA</a:t>
            </a:r>
            <a:endParaRPr/>
          </a:p>
        </p:txBody>
      </p:sp>
      <p:grpSp>
        <p:nvGrpSpPr>
          <p:cNvPr id="1096" name="Google Shape;1096;p43"/>
          <p:cNvGrpSpPr/>
          <p:nvPr/>
        </p:nvGrpSpPr>
        <p:grpSpPr>
          <a:xfrm>
            <a:off x="714775" y="1663669"/>
            <a:ext cx="827159" cy="827159"/>
            <a:chOff x="1707450" y="575350"/>
            <a:chExt cx="931800" cy="931800"/>
          </a:xfrm>
        </p:grpSpPr>
        <p:sp>
          <p:nvSpPr>
            <p:cNvPr id="1097" name="Google Shape;1097;p43"/>
            <p:cNvSpPr/>
            <p:nvPr/>
          </p:nvSpPr>
          <p:spPr>
            <a:xfrm>
              <a:off x="1707450" y="575350"/>
              <a:ext cx="931800" cy="931800"/>
            </a:xfrm>
            <a:prstGeom prst="ellipse">
              <a:avLst/>
            </a:prstGeom>
            <a:solidFill>
              <a:schemeClr val="lt2"/>
            </a:solidFill>
            <a:ln cap="flat" cmpd="sng" w="19050">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43"/>
            <p:cNvSpPr/>
            <p:nvPr/>
          </p:nvSpPr>
          <p:spPr>
            <a:xfrm>
              <a:off x="1794476" y="662361"/>
              <a:ext cx="758100" cy="758100"/>
            </a:xfrm>
            <a:prstGeom prst="ellipse">
              <a:avLst/>
            </a:prstGeom>
            <a:solidFill>
              <a:schemeClr val="accent2"/>
            </a:solidFill>
            <a:ln cap="flat" cmpd="sng" w="19050">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 name="Google Shape;1099;p43"/>
          <p:cNvGrpSpPr/>
          <p:nvPr/>
        </p:nvGrpSpPr>
        <p:grpSpPr>
          <a:xfrm>
            <a:off x="715200" y="3292941"/>
            <a:ext cx="827159" cy="827159"/>
            <a:chOff x="1707450" y="575350"/>
            <a:chExt cx="931800" cy="931800"/>
          </a:xfrm>
        </p:grpSpPr>
        <p:sp>
          <p:nvSpPr>
            <p:cNvPr id="1100" name="Google Shape;1100;p43"/>
            <p:cNvSpPr/>
            <p:nvPr/>
          </p:nvSpPr>
          <p:spPr>
            <a:xfrm>
              <a:off x="1707450" y="575350"/>
              <a:ext cx="931800" cy="931800"/>
            </a:xfrm>
            <a:prstGeom prst="ellipse">
              <a:avLst/>
            </a:prstGeom>
            <a:solidFill>
              <a:schemeClr val="lt2"/>
            </a:solidFill>
            <a:ln cap="flat" cmpd="sng" w="19050">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43"/>
            <p:cNvSpPr/>
            <p:nvPr/>
          </p:nvSpPr>
          <p:spPr>
            <a:xfrm>
              <a:off x="1794476" y="662361"/>
              <a:ext cx="758100" cy="758100"/>
            </a:xfrm>
            <a:prstGeom prst="ellipse">
              <a:avLst/>
            </a:prstGeom>
            <a:solidFill>
              <a:schemeClr val="accent2"/>
            </a:solidFill>
            <a:ln cap="flat" cmpd="sng" w="19050">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 name="Google Shape;1102;p43"/>
          <p:cNvGrpSpPr/>
          <p:nvPr/>
        </p:nvGrpSpPr>
        <p:grpSpPr>
          <a:xfrm>
            <a:off x="4760743" y="1663669"/>
            <a:ext cx="827159" cy="827159"/>
            <a:chOff x="1707450" y="575350"/>
            <a:chExt cx="931800" cy="931800"/>
          </a:xfrm>
        </p:grpSpPr>
        <p:sp>
          <p:nvSpPr>
            <p:cNvPr id="1103" name="Google Shape;1103;p43"/>
            <p:cNvSpPr/>
            <p:nvPr/>
          </p:nvSpPr>
          <p:spPr>
            <a:xfrm>
              <a:off x="1707450" y="575350"/>
              <a:ext cx="931800" cy="931800"/>
            </a:xfrm>
            <a:prstGeom prst="ellipse">
              <a:avLst/>
            </a:prstGeom>
            <a:solidFill>
              <a:schemeClr val="lt2"/>
            </a:solidFill>
            <a:ln cap="flat" cmpd="sng" w="19050">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43"/>
            <p:cNvSpPr/>
            <p:nvPr/>
          </p:nvSpPr>
          <p:spPr>
            <a:xfrm>
              <a:off x="1794476" y="662361"/>
              <a:ext cx="758100" cy="758100"/>
            </a:xfrm>
            <a:prstGeom prst="ellipse">
              <a:avLst/>
            </a:prstGeom>
            <a:solidFill>
              <a:schemeClr val="accent2"/>
            </a:solidFill>
            <a:ln cap="flat" cmpd="sng" w="19050">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 name="Google Shape;1105;p43"/>
          <p:cNvGrpSpPr/>
          <p:nvPr/>
        </p:nvGrpSpPr>
        <p:grpSpPr>
          <a:xfrm>
            <a:off x="4760743" y="3292941"/>
            <a:ext cx="827159" cy="827159"/>
            <a:chOff x="6003793" y="2858816"/>
            <a:chExt cx="827159" cy="827159"/>
          </a:xfrm>
        </p:grpSpPr>
        <p:grpSp>
          <p:nvGrpSpPr>
            <p:cNvPr id="1106" name="Google Shape;1106;p43"/>
            <p:cNvGrpSpPr/>
            <p:nvPr/>
          </p:nvGrpSpPr>
          <p:grpSpPr>
            <a:xfrm>
              <a:off x="6003793" y="2858816"/>
              <a:ext cx="827159" cy="827159"/>
              <a:chOff x="1707450" y="575350"/>
              <a:chExt cx="931800" cy="931800"/>
            </a:xfrm>
          </p:grpSpPr>
          <p:sp>
            <p:nvSpPr>
              <p:cNvPr id="1107" name="Google Shape;1107;p43"/>
              <p:cNvSpPr/>
              <p:nvPr/>
            </p:nvSpPr>
            <p:spPr>
              <a:xfrm>
                <a:off x="1707450" y="575350"/>
                <a:ext cx="931800" cy="931800"/>
              </a:xfrm>
              <a:prstGeom prst="ellipse">
                <a:avLst/>
              </a:prstGeom>
              <a:solidFill>
                <a:schemeClr val="lt2"/>
              </a:solidFill>
              <a:ln cap="flat" cmpd="sng" w="19050">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43"/>
              <p:cNvSpPr/>
              <p:nvPr/>
            </p:nvSpPr>
            <p:spPr>
              <a:xfrm>
                <a:off x="1794476" y="662361"/>
                <a:ext cx="758100" cy="758100"/>
              </a:xfrm>
              <a:prstGeom prst="ellipse">
                <a:avLst/>
              </a:prstGeom>
              <a:solidFill>
                <a:schemeClr val="accent2"/>
              </a:solidFill>
              <a:ln cap="flat" cmpd="sng" w="19050">
                <a:solidFill>
                  <a:srgbClr val="FFE5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 name="Google Shape;1109;p43"/>
            <p:cNvGrpSpPr/>
            <p:nvPr/>
          </p:nvGrpSpPr>
          <p:grpSpPr>
            <a:xfrm>
              <a:off x="6234240" y="3038871"/>
              <a:ext cx="367168" cy="467751"/>
              <a:chOff x="5790556" y="4261252"/>
              <a:chExt cx="279513" cy="356083"/>
            </a:xfrm>
          </p:grpSpPr>
          <p:sp>
            <p:nvSpPr>
              <p:cNvPr id="1110" name="Google Shape;1110;p43"/>
              <p:cNvSpPr/>
              <p:nvPr/>
            </p:nvSpPr>
            <p:spPr>
              <a:xfrm>
                <a:off x="5892027" y="4400423"/>
                <a:ext cx="10581" cy="15872"/>
              </a:xfrm>
              <a:custGeom>
                <a:rect b="b" l="l" r="r" t="t"/>
                <a:pathLst>
                  <a:path extrusionOk="0" h="501" w="334">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43"/>
              <p:cNvSpPr/>
              <p:nvPr/>
            </p:nvSpPr>
            <p:spPr>
              <a:xfrm>
                <a:off x="5959157" y="4400423"/>
                <a:ext cx="10201" cy="15872"/>
              </a:xfrm>
              <a:custGeom>
                <a:rect b="b" l="l" r="r" t="t"/>
                <a:pathLst>
                  <a:path extrusionOk="0" h="501" w="322">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43"/>
              <p:cNvSpPr/>
              <p:nvPr/>
            </p:nvSpPr>
            <p:spPr>
              <a:xfrm>
                <a:off x="5907867" y="4450667"/>
                <a:ext cx="45651" cy="16157"/>
              </a:xfrm>
              <a:custGeom>
                <a:rect b="b" l="l" r="r" t="t"/>
                <a:pathLst>
                  <a:path extrusionOk="0" h="510" w="1441">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43"/>
              <p:cNvSpPr/>
              <p:nvPr/>
            </p:nvSpPr>
            <p:spPr>
              <a:xfrm>
                <a:off x="5790556" y="4261252"/>
                <a:ext cx="279513" cy="356083"/>
              </a:xfrm>
              <a:custGeom>
                <a:rect b="b" l="l" r="r" t="t"/>
                <a:pathLst>
                  <a:path extrusionOk="0" h="11240" w="8823">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43"/>
              <p:cNvSpPr/>
              <p:nvPr/>
            </p:nvSpPr>
            <p:spPr>
              <a:xfrm>
                <a:off x="5875807" y="4562244"/>
                <a:ext cx="10201" cy="55092"/>
              </a:xfrm>
              <a:custGeom>
                <a:rect b="b" l="l" r="r" t="t"/>
                <a:pathLst>
                  <a:path extrusionOk="0" h="1739" w="322">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43"/>
              <p:cNvSpPr/>
              <p:nvPr/>
            </p:nvSpPr>
            <p:spPr>
              <a:xfrm>
                <a:off x="5925576" y="4567883"/>
                <a:ext cx="10613" cy="10233"/>
              </a:xfrm>
              <a:custGeom>
                <a:rect b="b" l="l" r="r" t="t"/>
                <a:pathLst>
                  <a:path extrusionOk="0" h="323" w="335">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43"/>
              <p:cNvSpPr/>
              <p:nvPr/>
            </p:nvSpPr>
            <p:spPr>
              <a:xfrm>
                <a:off x="5925576" y="4600703"/>
                <a:ext cx="10613" cy="10613"/>
              </a:xfrm>
              <a:custGeom>
                <a:rect b="b" l="l" r="r" t="t"/>
                <a:pathLst>
                  <a:path extrusionOk="0" h="335" w="335">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17" name="Google Shape;1117;p43"/>
          <p:cNvGrpSpPr/>
          <p:nvPr/>
        </p:nvGrpSpPr>
        <p:grpSpPr>
          <a:xfrm>
            <a:off x="4991308" y="1840846"/>
            <a:ext cx="367209" cy="470456"/>
            <a:chOff x="7596157" y="1968159"/>
            <a:chExt cx="279544" cy="358142"/>
          </a:xfrm>
        </p:grpSpPr>
        <p:sp>
          <p:nvSpPr>
            <p:cNvPr id="1118" name="Google Shape;1118;p43"/>
            <p:cNvSpPr/>
            <p:nvPr/>
          </p:nvSpPr>
          <p:spPr>
            <a:xfrm>
              <a:off x="7696868" y="2092408"/>
              <a:ext cx="10581" cy="16252"/>
            </a:xfrm>
            <a:custGeom>
              <a:rect b="b" l="l" r="r" t="t"/>
              <a:pathLst>
                <a:path extrusionOk="0" h="513" w="334">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43"/>
            <p:cNvSpPr/>
            <p:nvPr/>
          </p:nvSpPr>
          <p:spPr>
            <a:xfrm>
              <a:off x="7764378" y="2092408"/>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43"/>
            <p:cNvSpPr/>
            <p:nvPr/>
          </p:nvSpPr>
          <p:spPr>
            <a:xfrm>
              <a:off x="7713088" y="2143032"/>
              <a:ext cx="45302" cy="15777"/>
            </a:xfrm>
            <a:custGeom>
              <a:rect b="b" l="l" r="r" t="t"/>
              <a:pathLst>
                <a:path extrusionOk="0" h="498" w="143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43"/>
            <p:cNvSpPr/>
            <p:nvPr/>
          </p:nvSpPr>
          <p:spPr>
            <a:xfrm>
              <a:off x="7691197" y="2075427"/>
              <a:ext cx="21923" cy="10581"/>
            </a:xfrm>
            <a:custGeom>
              <a:rect b="b" l="l" r="r" t="t"/>
              <a:pathLst>
                <a:path extrusionOk="0" h="334" w="692">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43"/>
            <p:cNvSpPr/>
            <p:nvPr/>
          </p:nvSpPr>
          <p:spPr>
            <a:xfrm>
              <a:off x="7758739" y="2075427"/>
              <a:ext cx="21891" cy="10581"/>
            </a:xfrm>
            <a:custGeom>
              <a:rect b="b" l="l" r="r" t="t"/>
              <a:pathLst>
                <a:path extrusionOk="0" h="334" w="691">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43"/>
            <p:cNvSpPr/>
            <p:nvPr/>
          </p:nvSpPr>
          <p:spPr>
            <a:xfrm>
              <a:off x="7596157" y="1968159"/>
              <a:ext cx="279544" cy="358142"/>
            </a:xfrm>
            <a:custGeom>
              <a:rect b="b" l="l" r="r" t="t"/>
              <a:pathLst>
                <a:path extrusionOk="0" h="11305" w="8824">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 name="Google Shape;1124;p43"/>
          <p:cNvGrpSpPr/>
          <p:nvPr/>
        </p:nvGrpSpPr>
        <p:grpSpPr>
          <a:xfrm>
            <a:off x="910484" y="1844223"/>
            <a:ext cx="436581" cy="466294"/>
            <a:chOff x="5289631" y="1500214"/>
            <a:chExt cx="332355" cy="354974"/>
          </a:xfrm>
        </p:grpSpPr>
        <p:sp>
          <p:nvSpPr>
            <p:cNvPr id="1125" name="Google Shape;1125;p43"/>
            <p:cNvSpPr/>
            <p:nvPr/>
          </p:nvSpPr>
          <p:spPr>
            <a:xfrm>
              <a:off x="5432603" y="1667040"/>
              <a:ext cx="45651" cy="16157"/>
            </a:xfrm>
            <a:custGeom>
              <a:rect b="b" l="l" r="r" t="t"/>
              <a:pathLst>
                <a:path extrusionOk="0" h="510" w="1441">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43"/>
            <p:cNvSpPr/>
            <p:nvPr/>
          </p:nvSpPr>
          <p:spPr>
            <a:xfrm>
              <a:off x="5416763" y="1628074"/>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43"/>
            <p:cNvSpPr/>
            <p:nvPr/>
          </p:nvSpPr>
          <p:spPr>
            <a:xfrm>
              <a:off x="5483893" y="1628074"/>
              <a:ext cx="10233" cy="15872"/>
            </a:xfrm>
            <a:custGeom>
              <a:rect b="b" l="l" r="r" t="t"/>
              <a:pathLst>
                <a:path extrusionOk="0" h="501" w="323">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43"/>
            <p:cNvSpPr/>
            <p:nvPr/>
          </p:nvSpPr>
          <p:spPr>
            <a:xfrm>
              <a:off x="5411093" y="1611474"/>
              <a:ext cx="21923" cy="10613"/>
            </a:xfrm>
            <a:custGeom>
              <a:rect b="b" l="l" r="r" t="t"/>
              <a:pathLst>
                <a:path extrusionOk="0" h="335" w="692">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43"/>
            <p:cNvSpPr/>
            <p:nvPr/>
          </p:nvSpPr>
          <p:spPr>
            <a:xfrm>
              <a:off x="5478254" y="1611474"/>
              <a:ext cx="21511" cy="10613"/>
            </a:xfrm>
            <a:custGeom>
              <a:rect b="b" l="l" r="r" t="t"/>
              <a:pathLst>
                <a:path extrusionOk="0" h="335" w="679">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43"/>
            <p:cNvSpPr/>
            <p:nvPr/>
          </p:nvSpPr>
          <p:spPr>
            <a:xfrm>
              <a:off x="5289631" y="1500214"/>
              <a:ext cx="332355" cy="354974"/>
            </a:xfrm>
            <a:custGeom>
              <a:rect b="b" l="l" r="r" t="t"/>
              <a:pathLst>
                <a:path extrusionOk="0" h="11205" w="10491">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 name="Google Shape;1131;p43"/>
          <p:cNvGrpSpPr/>
          <p:nvPr/>
        </p:nvGrpSpPr>
        <p:grpSpPr>
          <a:xfrm>
            <a:off x="966061" y="3473005"/>
            <a:ext cx="351854" cy="467293"/>
            <a:chOff x="4903389" y="1500214"/>
            <a:chExt cx="267854" cy="355735"/>
          </a:xfrm>
        </p:grpSpPr>
        <p:sp>
          <p:nvSpPr>
            <p:cNvPr id="1132" name="Google Shape;1132;p43"/>
            <p:cNvSpPr/>
            <p:nvPr/>
          </p:nvSpPr>
          <p:spPr>
            <a:xfrm>
              <a:off x="4997700" y="1611854"/>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43"/>
            <p:cNvSpPr/>
            <p:nvPr/>
          </p:nvSpPr>
          <p:spPr>
            <a:xfrm>
              <a:off x="5064830" y="1611854"/>
              <a:ext cx="10233" cy="16252"/>
            </a:xfrm>
            <a:custGeom>
              <a:rect b="b" l="l" r="r" t="t"/>
              <a:pathLst>
                <a:path extrusionOk="0" h="513" w="323">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43"/>
            <p:cNvSpPr/>
            <p:nvPr/>
          </p:nvSpPr>
          <p:spPr>
            <a:xfrm>
              <a:off x="5013160" y="1650820"/>
              <a:ext cx="45302" cy="15777"/>
            </a:xfrm>
            <a:custGeom>
              <a:rect b="b" l="l" r="r" t="t"/>
              <a:pathLst>
                <a:path extrusionOk="0" h="498" w="143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43"/>
            <p:cNvSpPr/>
            <p:nvPr/>
          </p:nvSpPr>
          <p:spPr>
            <a:xfrm>
              <a:off x="4903389" y="1500214"/>
              <a:ext cx="267854" cy="355735"/>
            </a:xfrm>
            <a:custGeom>
              <a:rect b="b" l="l" r="r" t="t"/>
              <a:pathLst>
                <a:path extrusionOk="0" h="11229" w="8455">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43"/>
            <p:cNvSpPr/>
            <p:nvPr/>
          </p:nvSpPr>
          <p:spPr>
            <a:xfrm>
              <a:off x="5031281" y="1828007"/>
              <a:ext cx="10201" cy="15872"/>
            </a:xfrm>
            <a:custGeom>
              <a:rect b="b" l="l" r="r" t="t"/>
              <a:pathLst>
                <a:path extrusionOk="0" h="501" w="322">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7" name="Google Shape;1137;p43"/>
          <p:cNvSpPr txBox="1"/>
          <p:nvPr>
            <p:ph idx="1" type="subTitle"/>
          </p:nvPr>
        </p:nvSpPr>
        <p:spPr>
          <a:xfrm>
            <a:off x="1619250" y="1947913"/>
            <a:ext cx="2793300" cy="6477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You can replace the icon on the screen with a picture</a:t>
            </a:r>
            <a:endParaRPr/>
          </a:p>
        </p:txBody>
      </p:sp>
      <p:sp>
        <p:nvSpPr>
          <p:cNvPr id="1138" name="Google Shape;1138;p43"/>
          <p:cNvSpPr txBox="1"/>
          <p:nvPr>
            <p:ph idx="6" type="subTitle"/>
          </p:nvPr>
        </p:nvSpPr>
        <p:spPr>
          <a:xfrm>
            <a:off x="1619250" y="3571425"/>
            <a:ext cx="2793300" cy="6477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You can replace the icon on the screen with a picture</a:t>
            </a:r>
            <a:endParaRPr/>
          </a:p>
        </p:txBody>
      </p:sp>
      <p:sp>
        <p:nvSpPr>
          <p:cNvPr id="1139" name="Google Shape;1139;p43"/>
          <p:cNvSpPr txBox="1"/>
          <p:nvPr>
            <p:ph idx="7" type="subTitle"/>
          </p:nvPr>
        </p:nvSpPr>
        <p:spPr>
          <a:xfrm>
            <a:off x="5696100" y="3571425"/>
            <a:ext cx="2793300" cy="6477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You can replace the icon on the screen with a picture</a:t>
            </a:r>
            <a:endParaRPr/>
          </a:p>
        </p:txBody>
      </p:sp>
      <p:sp>
        <p:nvSpPr>
          <p:cNvPr id="1140" name="Google Shape;1140;p43"/>
          <p:cNvSpPr txBox="1"/>
          <p:nvPr>
            <p:ph idx="8" type="subTitle"/>
          </p:nvPr>
        </p:nvSpPr>
        <p:spPr>
          <a:xfrm>
            <a:off x="5673150" y="1947925"/>
            <a:ext cx="2793300" cy="6477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You can replace the icon on the screen with a picture</a:t>
            </a:r>
            <a:endParaRPr/>
          </a:p>
        </p:txBody>
      </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489" name="Shape 14489"/>
        <p:cNvGrpSpPr/>
        <p:nvPr/>
      </p:nvGrpSpPr>
      <p:grpSpPr>
        <a:xfrm>
          <a:off x="0" y="0"/>
          <a:ext cx="0" cy="0"/>
          <a:chOff x="0" y="0"/>
          <a:chExt cx="0" cy="0"/>
        </a:xfrm>
      </p:grpSpPr>
      <p:sp>
        <p:nvSpPr>
          <p:cNvPr id="14490" name="Google Shape;14490;p88"/>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4491" name="Google Shape;14491;p88"/>
          <p:cNvGrpSpPr/>
          <p:nvPr/>
        </p:nvGrpSpPr>
        <p:grpSpPr>
          <a:xfrm>
            <a:off x="849677" y="1500658"/>
            <a:ext cx="347872" cy="347488"/>
            <a:chOff x="849677" y="1500658"/>
            <a:chExt cx="347872" cy="347488"/>
          </a:xfrm>
        </p:grpSpPr>
        <p:sp>
          <p:nvSpPr>
            <p:cNvPr id="14492" name="Google Shape;14492;p88"/>
            <p:cNvSpPr/>
            <p:nvPr/>
          </p:nvSpPr>
          <p:spPr>
            <a:xfrm>
              <a:off x="849677" y="1500658"/>
              <a:ext cx="347872" cy="347488"/>
            </a:xfrm>
            <a:custGeom>
              <a:rect b="b" l="l" r="r" t="t"/>
              <a:pathLst>
                <a:path extrusionOk="0" h="10859" w="10871">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3" name="Google Shape;14493;p88"/>
            <p:cNvSpPr/>
            <p:nvPr/>
          </p:nvSpPr>
          <p:spPr>
            <a:xfrm>
              <a:off x="936557" y="1663346"/>
              <a:ext cx="43072" cy="48032"/>
            </a:xfrm>
            <a:custGeom>
              <a:rect b="b" l="l" r="r" t="t"/>
              <a:pathLst>
                <a:path extrusionOk="0" h="1501" w="1346">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88"/>
            <p:cNvSpPr/>
            <p:nvPr/>
          </p:nvSpPr>
          <p:spPr>
            <a:xfrm>
              <a:off x="106682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88"/>
            <p:cNvSpPr/>
            <p:nvPr/>
          </p:nvSpPr>
          <p:spPr>
            <a:xfrm>
              <a:off x="893101" y="1636178"/>
              <a:ext cx="110144" cy="116352"/>
            </a:xfrm>
            <a:custGeom>
              <a:rect b="b" l="l" r="r" t="t"/>
              <a:pathLst>
                <a:path extrusionOk="0" h="3636" w="3442">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6" name="Google Shape;14496;p88"/>
            <p:cNvSpPr/>
            <p:nvPr/>
          </p:nvSpPr>
          <p:spPr>
            <a:xfrm>
              <a:off x="1043597" y="1636882"/>
              <a:ext cx="116608" cy="115264"/>
            </a:xfrm>
            <a:custGeom>
              <a:rect b="b" l="l" r="r" t="t"/>
              <a:pathLst>
                <a:path extrusionOk="0" h="3602" w="3644">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88"/>
            <p:cNvSpPr/>
            <p:nvPr/>
          </p:nvSpPr>
          <p:spPr>
            <a:xfrm>
              <a:off x="968173" y="1730002"/>
              <a:ext cx="110144" cy="96064"/>
            </a:xfrm>
            <a:custGeom>
              <a:rect b="b" l="l" r="r" t="t"/>
              <a:pathLst>
                <a:path extrusionOk="0" h="3002" w="3442">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8" name="Google Shape;14498;p88"/>
          <p:cNvGrpSpPr/>
          <p:nvPr/>
        </p:nvGrpSpPr>
        <p:grpSpPr>
          <a:xfrm>
            <a:off x="1415853" y="1500658"/>
            <a:ext cx="315872" cy="347488"/>
            <a:chOff x="1415853" y="1500658"/>
            <a:chExt cx="315872" cy="347488"/>
          </a:xfrm>
        </p:grpSpPr>
        <p:sp>
          <p:nvSpPr>
            <p:cNvPr id="14499" name="Google Shape;14499;p88"/>
            <p:cNvSpPr/>
            <p:nvPr/>
          </p:nvSpPr>
          <p:spPr>
            <a:xfrm>
              <a:off x="1415853" y="1500658"/>
              <a:ext cx="315872" cy="347488"/>
            </a:xfrm>
            <a:custGeom>
              <a:rect b="b" l="l" r="r" t="t"/>
              <a:pathLst>
                <a:path extrusionOk="0" h="10859" w="9871">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0" name="Google Shape;14500;p88"/>
            <p:cNvSpPr/>
            <p:nvPr/>
          </p:nvSpPr>
          <p:spPr>
            <a:xfrm>
              <a:off x="1524045" y="1565810"/>
              <a:ext cx="32416" cy="37376"/>
            </a:xfrm>
            <a:custGeom>
              <a:rect b="b" l="l" r="r" t="t"/>
              <a:pathLst>
                <a:path extrusionOk="0" h="1168" w="1013">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1" name="Google Shape;14501;p88"/>
            <p:cNvSpPr/>
            <p:nvPr/>
          </p:nvSpPr>
          <p:spPr>
            <a:xfrm>
              <a:off x="1589965" y="1565810"/>
              <a:ext cx="32416" cy="37376"/>
            </a:xfrm>
            <a:custGeom>
              <a:rect b="b" l="l" r="r" t="t"/>
              <a:pathLst>
                <a:path extrusionOk="0" h="1168" w="1013">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2" name="Google Shape;14502;p88"/>
            <p:cNvSpPr/>
            <p:nvPr/>
          </p:nvSpPr>
          <p:spPr>
            <a:xfrm>
              <a:off x="1551085" y="1598386"/>
              <a:ext cx="43488" cy="42496"/>
            </a:xfrm>
            <a:custGeom>
              <a:rect b="b" l="l" r="r" t="t"/>
              <a:pathLst>
                <a:path extrusionOk="0" h="1328" w="1359">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3" name="Google Shape;14503;p88"/>
          <p:cNvGrpSpPr/>
          <p:nvPr/>
        </p:nvGrpSpPr>
        <p:grpSpPr>
          <a:xfrm>
            <a:off x="4697389" y="1500658"/>
            <a:ext cx="347520" cy="347104"/>
            <a:chOff x="4697389" y="1500658"/>
            <a:chExt cx="347520" cy="347104"/>
          </a:xfrm>
        </p:grpSpPr>
        <p:sp>
          <p:nvSpPr>
            <p:cNvPr id="14504" name="Google Shape;14504;p88"/>
            <p:cNvSpPr/>
            <p:nvPr/>
          </p:nvSpPr>
          <p:spPr>
            <a:xfrm>
              <a:off x="4697389" y="1500658"/>
              <a:ext cx="347520" cy="347104"/>
            </a:xfrm>
            <a:custGeom>
              <a:rect b="b" l="l" r="r" t="t"/>
              <a:pathLst>
                <a:path extrusionOk="0" h="10847" w="1086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5" name="Google Shape;14505;p88"/>
            <p:cNvSpPr/>
            <p:nvPr/>
          </p:nvSpPr>
          <p:spPr>
            <a:xfrm>
              <a:off x="4773581"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88"/>
            <p:cNvSpPr/>
            <p:nvPr/>
          </p:nvSpPr>
          <p:spPr>
            <a:xfrm>
              <a:off x="4920653"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7" name="Google Shape;14507;p88"/>
          <p:cNvGrpSpPr/>
          <p:nvPr/>
        </p:nvGrpSpPr>
        <p:grpSpPr>
          <a:xfrm>
            <a:off x="3603533" y="1964946"/>
            <a:ext cx="347520" cy="353760"/>
            <a:chOff x="3603533" y="1964946"/>
            <a:chExt cx="347520" cy="353760"/>
          </a:xfrm>
        </p:grpSpPr>
        <p:sp>
          <p:nvSpPr>
            <p:cNvPr id="14508" name="Google Shape;14508;p88"/>
            <p:cNvSpPr/>
            <p:nvPr/>
          </p:nvSpPr>
          <p:spPr>
            <a:xfrm>
              <a:off x="3603533" y="1964946"/>
              <a:ext cx="347520" cy="353760"/>
            </a:xfrm>
            <a:custGeom>
              <a:rect b="b" l="l" r="r" t="t"/>
              <a:pathLst>
                <a:path extrusionOk="0" h="11055" w="1086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9" name="Google Shape;14509;p88"/>
            <p:cNvSpPr/>
            <p:nvPr/>
          </p:nvSpPr>
          <p:spPr>
            <a:xfrm>
              <a:off x="3823757" y="2285522"/>
              <a:ext cx="16416" cy="10304"/>
            </a:xfrm>
            <a:custGeom>
              <a:rect b="b" l="l" r="r" t="t"/>
              <a:pathLst>
                <a:path extrusionOk="0" h="322" w="513">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0" name="Google Shape;14510;p88"/>
            <p:cNvSpPr/>
            <p:nvPr/>
          </p:nvSpPr>
          <p:spPr>
            <a:xfrm>
              <a:off x="3664493" y="2075218"/>
              <a:ext cx="26720" cy="26688"/>
            </a:xfrm>
            <a:custGeom>
              <a:rect b="b" l="l" r="r" t="t"/>
              <a:pathLst>
                <a:path extrusionOk="0" h="834" w="835">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1" name="Google Shape;14511;p88"/>
          <p:cNvGrpSpPr/>
          <p:nvPr/>
        </p:nvGrpSpPr>
        <p:grpSpPr>
          <a:xfrm>
            <a:off x="1950765" y="1964338"/>
            <a:ext cx="357792" cy="352448"/>
            <a:chOff x="1950765" y="1964338"/>
            <a:chExt cx="357792" cy="352448"/>
          </a:xfrm>
        </p:grpSpPr>
        <p:sp>
          <p:nvSpPr>
            <p:cNvPr id="14512" name="Google Shape;14512;p88"/>
            <p:cNvSpPr/>
            <p:nvPr/>
          </p:nvSpPr>
          <p:spPr>
            <a:xfrm>
              <a:off x="2048301" y="2152530"/>
              <a:ext cx="48800" cy="59488"/>
            </a:xfrm>
            <a:custGeom>
              <a:rect b="b" l="l" r="r" t="t"/>
              <a:pathLst>
                <a:path extrusionOk="0" h="1859" w="1525">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3" name="Google Shape;14513;p88"/>
            <p:cNvSpPr/>
            <p:nvPr/>
          </p:nvSpPr>
          <p:spPr>
            <a:xfrm>
              <a:off x="2164109" y="2152530"/>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4" name="Google Shape;14514;p88"/>
            <p:cNvSpPr/>
            <p:nvPr/>
          </p:nvSpPr>
          <p:spPr>
            <a:xfrm>
              <a:off x="2097453" y="2224562"/>
              <a:ext cx="65952" cy="56416"/>
            </a:xfrm>
            <a:custGeom>
              <a:rect b="b" l="l" r="r" t="t"/>
              <a:pathLst>
                <a:path extrusionOk="0" h="1763" w="2061">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88"/>
            <p:cNvSpPr/>
            <p:nvPr/>
          </p:nvSpPr>
          <p:spPr>
            <a:xfrm>
              <a:off x="1950765" y="1964338"/>
              <a:ext cx="357792" cy="352448"/>
            </a:xfrm>
            <a:custGeom>
              <a:rect b="b" l="l" r="r" t="t"/>
              <a:pathLst>
                <a:path extrusionOk="0" h="11014" w="11181">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6" name="Google Shape;14516;p88"/>
          <p:cNvGrpSpPr/>
          <p:nvPr/>
        </p:nvGrpSpPr>
        <p:grpSpPr>
          <a:xfrm>
            <a:off x="7435629" y="1964690"/>
            <a:ext cx="367712" cy="353248"/>
            <a:chOff x="7435629" y="1964690"/>
            <a:chExt cx="367712" cy="353248"/>
          </a:xfrm>
        </p:grpSpPr>
        <p:sp>
          <p:nvSpPr>
            <p:cNvPr id="14517" name="Google Shape;14517;p88"/>
            <p:cNvSpPr/>
            <p:nvPr/>
          </p:nvSpPr>
          <p:spPr>
            <a:xfrm>
              <a:off x="7586125" y="2054258"/>
              <a:ext cx="65952" cy="62880"/>
            </a:xfrm>
            <a:custGeom>
              <a:rect b="b" l="l" r="r" t="t"/>
              <a:pathLst>
                <a:path extrusionOk="0" h="1965" w="2061">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88"/>
            <p:cNvSpPr/>
            <p:nvPr/>
          </p:nvSpPr>
          <p:spPr>
            <a:xfrm>
              <a:off x="7553357" y="2030994"/>
              <a:ext cx="32416" cy="38144"/>
            </a:xfrm>
            <a:custGeom>
              <a:rect b="b" l="l" r="r" t="t"/>
              <a:pathLst>
                <a:path extrusionOk="0" h="1192" w="1013">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9" name="Google Shape;14519;p88"/>
            <p:cNvSpPr/>
            <p:nvPr/>
          </p:nvSpPr>
          <p:spPr>
            <a:xfrm>
              <a:off x="7652429" y="2030994"/>
              <a:ext cx="32416" cy="38144"/>
            </a:xfrm>
            <a:custGeom>
              <a:rect b="b" l="l" r="r" t="t"/>
              <a:pathLst>
                <a:path extrusionOk="0" h="1192" w="1013">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0" name="Google Shape;14520;p88"/>
            <p:cNvSpPr/>
            <p:nvPr/>
          </p:nvSpPr>
          <p:spPr>
            <a:xfrm>
              <a:off x="7435629" y="1964690"/>
              <a:ext cx="367712" cy="353248"/>
            </a:xfrm>
            <a:custGeom>
              <a:rect b="b" l="l" r="r" t="t"/>
              <a:pathLst>
                <a:path extrusionOk="0" h="11039" w="11491">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21" name="Google Shape;14521;p88"/>
          <p:cNvGrpSpPr/>
          <p:nvPr/>
        </p:nvGrpSpPr>
        <p:grpSpPr>
          <a:xfrm>
            <a:off x="2512749" y="1965042"/>
            <a:ext cx="333024" cy="352896"/>
            <a:chOff x="2512749" y="1965042"/>
            <a:chExt cx="333024" cy="352896"/>
          </a:xfrm>
        </p:grpSpPr>
        <p:sp>
          <p:nvSpPr>
            <p:cNvPr id="14522" name="Google Shape;14522;p88"/>
            <p:cNvSpPr/>
            <p:nvPr/>
          </p:nvSpPr>
          <p:spPr>
            <a:xfrm>
              <a:off x="2590829" y="2129682"/>
              <a:ext cx="49568" cy="60224"/>
            </a:xfrm>
            <a:custGeom>
              <a:rect b="b" l="l" r="r" t="t"/>
              <a:pathLst>
                <a:path extrusionOk="0" h="1882" w="1549">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88"/>
            <p:cNvSpPr/>
            <p:nvPr/>
          </p:nvSpPr>
          <p:spPr>
            <a:xfrm>
              <a:off x="2718477" y="2129682"/>
              <a:ext cx="49568" cy="60224"/>
            </a:xfrm>
            <a:custGeom>
              <a:rect b="b" l="l" r="r" t="t"/>
              <a:pathLst>
                <a:path extrusionOk="0" h="1882" w="1549">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4" name="Google Shape;14524;p88"/>
            <p:cNvSpPr/>
            <p:nvPr/>
          </p:nvSpPr>
          <p:spPr>
            <a:xfrm>
              <a:off x="2624365" y="2242994"/>
              <a:ext cx="110528" cy="52064"/>
            </a:xfrm>
            <a:custGeom>
              <a:rect b="b" l="l" r="r" t="t"/>
              <a:pathLst>
                <a:path extrusionOk="0" h="1627" w="3454">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5" name="Google Shape;14525;p88"/>
            <p:cNvSpPr/>
            <p:nvPr/>
          </p:nvSpPr>
          <p:spPr>
            <a:xfrm>
              <a:off x="2654477" y="2194834"/>
              <a:ext cx="49184" cy="38144"/>
            </a:xfrm>
            <a:custGeom>
              <a:rect b="b" l="l" r="r" t="t"/>
              <a:pathLst>
                <a:path extrusionOk="0" h="1192" w="1537">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88"/>
            <p:cNvSpPr/>
            <p:nvPr/>
          </p:nvSpPr>
          <p:spPr>
            <a:xfrm>
              <a:off x="2512749" y="1965042"/>
              <a:ext cx="333024" cy="352896"/>
            </a:xfrm>
            <a:custGeom>
              <a:rect b="b" l="l" r="r" t="t"/>
              <a:pathLst>
                <a:path extrusionOk="0" h="11028" w="10407">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27" name="Google Shape;14527;p88"/>
          <p:cNvGrpSpPr/>
          <p:nvPr/>
        </p:nvGrpSpPr>
        <p:grpSpPr>
          <a:xfrm>
            <a:off x="1398317" y="1981778"/>
            <a:ext cx="365792" cy="335392"/>
            <a:chOff x="1398317" y="1981778"/>
            <a:chExt cx="365792" cy="335392"/>
          </a:xfrm>
        </p:grpSpPr>
        <p:sp>
          <p:nvSpPr>
            <p:cNvPr id="14528" name="Google Shape;14528;p88"/>
            <p:cNvSpPr/>
            <p:nvPr/>
          </p:nvSpPr>
          <p:spPr>
            <a:xfrm>
              <a:off x="1398317" y="1981778"/>
              <a:ext cx="365792" cy="335392"/>
            </a:xfrm>
            <a:custGeom>
              <a:rect b="b" l="l" r="r" t="t"/>
              <a:pathLst>
                <a:path extrusionOk="0" h="10481" w="11431">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9" name="Google Shape;14529;p88"/>
            <p:cNvSpPr/>
            <p:nvPr/>
          </p:nvSpPr>
          <p:spPr>
            <a:xfrm>
              <a:off x="1498893"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0" name="Google Shape;14530;p88"/>
            <p:cNvSpPr/>
            <p:nvPr/>
          </p:nvSpPr>
          <p:spPr>
            <a:xfrm>
              <a:off x="1620429"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88"/>
            <p:cNvSpPr/>
            <p:nvPr/>
          </p:nvSpPr>
          <p:spPr>
            <a:xfrm>
              <a:off x="1548813" y="2263314"/>
              <a:ext cx="15264" cy="21088"/>
            </a:xfrm>
            <a:custGeom>
              <a:rect b="b" l="l" r="r" t="t"/>
              <a:pathLst>
                <a:path extrusionOk="0" h="659" w="477">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88"/>
            <p:cNvSpPr/>
            <p:nvPr/>
          </p:nvSpPr>
          <p:spPr>
            <a:xfrm>
              <a:off x="1599469" y="2263186"/>
              <a:ext cx="15296" cy="21216"/>
            </a:xfrm>
            <a:custGeom>
              <a:rect b="b" l="l" r="r" t="t"/>
              <a:pathLst>
                <a:path extrusionOk="0" h="663" w="478">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3" name="Google Shape;14533;p88"/>
            <p:cNvSpPr/>
            <p:nvPr/>
          </p:nvSpPr>
          <p:spPr>
            <a:xfrm>
              <a:off x="1631117" y="2062130"/>
              <a:ext cx="22496" cy="23392"/>
            </a:xfrm>
            <a:custGeom>
              <a:rect b="b" l="l" r="r" t="t"/>
              <a:pathLst>
                <a:path extrusionOk="0" h="731" w="703">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4" name="Google Shape;14534;p88"/>
          <p:cNvGrpSpPr/>
          <p:nvPr/>
        </p:nvGrpSpPr>
        <p:grpSpPr>
          <a:xfrm>
            <a:off x="3052237" y="2003570"/>
            <a:ext cx="353600" cy="314752"/>
            <a:chOff x="3052237" y="2003570"/>
            <a:chExt cx="353600" cy="314752"/>
          </a:xfrm>
        </p:grpSpPr>
        <p:sp>
          <p:nvSpPr>
            <p:cNvPr id="14535" name="Google Shape;14535;p88"/>
            <p:cNvSpPr/>
            <p:nvPr/>
          </p:nvSpPr>
          <p:spPr>
            <a:xfrm>
              <a:off x="3261773" y="2108338"/>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6" name="Google Shape;14536;p88"/>
            <p:cNvSpPr/>
            <p:nvPr/>
          </p:nvSpPr>
          <p:spPr>
            <a:xfrm>
              <a:off x="3146349" y="2108338"/>
              <a:ext cx="48416" cy="59488"/>
            </a:xfrm>
            <a:custGeom>
              <a:rect b="b" l="l" r="r" t="t"/>
              <a:pathLst>
                <a:path extrusionOk="0" h="1859" w="1513">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7" name="Google Shape;14537;p88"/>
            <p:cNvSpPr/>
            <p:nvPr/>
          </p:nvSpPr>
          <p:spPr>
            <a:xfrm>
              <a:off x="3052237" y="2003570"/>
              <a:ext cx="353600" cy="314752"/>
            </a:xfrm>
            <a:custGeom>
              <a:rect b="b" l="l" r="r" t="t"/>
              <a:pathLst>
                <a:path extrusionOk="0" h="9836" w="1105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8" name="Google Shape;14538;p88"/>
          <p:cNvGrpSpPr/>
          <p:nvPr/>
        </p:nvGrpSpPr>
        <p:grpSpPr>
          <a:xfrm>
            <a:off x="1404013" y="2958066"/>
            <a:ext cx="368096" cy="223968"/>
            <a:chOff x="1404013" y="2958066"/>
            <a:chExt cx="368096" cy="223968"/>
          </a:xfrm>
        </p:grpSpPr>
        <p:sp>
          <p:nvSpPr>
            <p:cNvPr id="14539" name="Google Shape;14539;p88"/>
            <p:cNvSpPr/>
            <p:nvPr/>
          </p:nvSpPr>
          <p:spPr>
            <a:xfrm>
              <a:off x="1426893" y="3073426"/>
              <a:ext cx="40032" cy="45760"/>
            </a:xfrm>
            <a:custGeom>
              <a:rect b="b" l="l" r="r" t="t"/>
              <a:pathLst>
                <a:path extrusionOk="0" h="1430" w="1251">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88"/>
            <p:cNvSpPr/>
            <p:nvPr/>
          </p:nvSpPr>
          <p:spPr>
            <a:xfrm>
              <a:off x="1404013" y="2958066"/>
              <a:ext cx="368096" cy="223968"/>
            </a:xfrm>
            <a:custGeom>
              <a:rect b="b" l="l" r="r" t="t"/>
              <a:pathLst>
                <a:path extrusionOk="0" h="6999" w="11503">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41" name="Google Shape;14541;p88"/>
          <p:cNvSpPr/>
          <p:nvPr/>
        </p:nvSpPr>
        <p:spPr>
          <a:xfrm>
            <a:off x="4147597" y="2886354"/>
            <a:ext cx="367712" cy="367680"/>
          </a:xfrm>
          <a:custGeom>
            <a:rect b="b" l="l" r="r" t="t"/>
            <a:pathLst>
              <a:path extrusionOk="0" h="11490" w="11491">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88"/>
          <p:cNvSpPr/>
          <p:nvPr/>
        </p:nvSpPr>
        <p:spPr>
          <a:xfrm>
            <a:off x="880141" y="2886290"/>
            <a:ext cx="323520" cy="367360"/>
          </a:xfrm>
          <a:custGeom>
            <a:rect b="b" l="l" r="r" t="t"/>
            <a:pathLst>
              <a:path extrusionOk="0" h="11480" w="1011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43" name="Google Shape;14543;p88"/>
          <p:cNvGrpSpPr/>
          <p:nvPr/>
        </p:nvGrpSpPr>
        <p:grpSpPr>
          <a:xfrm>
            <a:off x="1951149" y="2885202"/>
            <a:ext cx="370368" cy="367328"/>
            <a:chOff x="1951149" y="2885202"/>
            <a:chExt cx="370368" cy="367328"/>
          </a:xfrm>
        </p:grpSpPr>
        <p:sp>
          <p:nvSpPr>
            <p:cNvPr id="14544" name="Google Shape;14544;p88"/>
            <p:cNvSpPr/>
            <p:nvPr/>
          </p:nvSpPr>
          <p:spPr>
            <a:xfrm>
              <a:off x="1951149" y="2885202"/>
              <a:ext cx="370368" cy="367328"/>
            </a:xfrm>
            <a:custGeom>
              <a:rect b="b" l="l" r="r" t="t"/>
              <a:pathLst>
                <a:path extrusionOk="0" h="11479" w="11574">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5" name="Google Shape;14545;p88"/>
            <p:cNvSpPr/>
            <p:nvPr/>
          </p:nvSpPr>
          <p:spPr>
            <a:xfrm>
              <a:off x="2061645" y="3093618"/>
              <a:ext cx="51456" cy="51456"/>
            </a:xfrm>
            <a:custGeom>
              <a:rect b="b" l="l" r="r" t="t"/>
              <a:pathLst>
                <a:path extrusionOk="0" h="1608" w="1608">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88"/>
            <p:cNvSpPr/>
            <p:nvPr/>
          </p:nvSpPr>
          <p:spPr>
            <a:xfrm>
              <a:off x="2159565" y="3093618"/>
              <a:ext cx="51456" cy="51456"/>
            </a:xfrm>
            <a:custGeom>
              <a:rect b="b" l="l" r="r" t="t"/>
              <a:pathLst>
                <a:path extrusionOk="0" h="1608" w="1608">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47" name="Google Shape;14547;p88"/>
          <p:cNvGrpSpPr/>
          <p:nvPr/>
        </p:nvGrpSpPr>
        <p:grpSpPr>
          <a:xfrm>
            <a:off x="2501677" y="2906162"/>
            <a:ext cx="367328" cy="327296"/>
            <a:chOff x="2501677" y="2906162"/>
            <a:chExt cx="367328" cy="327296"/>
          </a:xfrm>
        </p:grpSpPr>
        <p:sp>
          <p:nvSpPr>
            <p:cNvPr id="14548" name="Google Shape;14548;p88"/>
            <p:cNvSpPr/>
            <p:nvPr/>
          </p:nvSpPr>
          <p:spPr>
            <a:xfrm>
              <a:off x="2670093" y="3049810"/>
              <a:ext cx="131488" cy="107456"/>
            </a:xfrm>
            <a:custGeom>
              <a:rect b="b" l="l" r="r" t="t"/>
              <a:pathLst>
                <a:path extrusionOk="0" h="3358" w="4109">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88"/>
            <p:cNvSpPr/>
            <p:nvPr/>
          </p:nvSpPr>
          <p:spPr>
            <a:xfrm>
              <a:off x="2760397" y="3097522"/>
              <a:ext cx="13344" cy="19360"/>
            </a:xfrm>
            <a:custGeom>
              <a:rect b="b" l="l" r="r" t="t"/>
              <a:pathLst>
                <a:path extrusionOk="0" h="605" w="417">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88"/>
            <p:cNvSpPr/>
            <p:nvPr/>
          </p:nvSpPr>
          <p:spPr>
            <a:xfrm>
              <a:off x="2501677" y="2906162"/>
              <a:ext cx="367328" cy="327296"/>
            </a:xfrm>
            <a:custGeom>
              <a:rect b="b" l="l" r="r" t="t"/>
              <a:pathLst>
                <a:path extrusionOk="0" h="10228" w="11479">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51" name="Google Shape;14551;p88"/>
          <p:cNvSpPr/>
          <p:nvPr/>
        </p:nvSpPr>
        <p:spPr>
          <a:xfrm>
            <a:off x="3597837" y="2929394"/>
            <a:ext cx="368832" cy="281600"/>
          </a:xfrm>
          <a:custGeom>
            <a:rect b="b" l="l" r="r" t="t"/>
            <a:pathLst>
              <a:path extrusionOk="0" h="8800" w="11526">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52" name="Google Shape;14552;p88"/>
          <p:cNvGrpSpPr/>
          <p:nvPr/>
        </p:nvGrpSpPr>
        <p:grpSpPr>
          <a:xfrm>
            <a:off x="3050317" y="2893714"/>
            <a:ext cx="367712" cy="354240"/>
            <a:chOff x="3050317" y="2893714"/>
            <a:chExt cx="367712" cy="354240"/>
          </a:xfrm>
        </p:grpSpPr>
        <p:sp>
          <p:nvSpPr>
            <p:cNvPr id="14553" name="Google Shape;14553;p88"/>
            <p:cNvSpPr/>
            <p:nvPr/>
          </p:nvSpPr>
          <p:spPr>
            <a:xfrm>
              <a:off x="3079661" y="2945010"/>
              <a:ext cx="33184" cy="33184"/>
            </a:xfrm>
            <a:custGeom>
              <a:rect b="b" l="l" r="r" t="t"/>
              <a:pathLst>
                <a:path extrusionOk="0" h="1037" w="1037">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4" name="Google Shape;14554;p88"/>
            <p:cNvSpPr/>
            <p:nvPr/>
          </p:nvSpPr>
          <p:spPr>
            <a:xfrm>
              <a:off x="3050317" y="2893714"/>
              <a:ext cx="367712" cy="354240"/>
            </a:xfrm>
            <a:custGeom>
              <a:rect b="b" l="l" r="r" t="t"/>
              <a:pathLst>
                <a:path extrusionOk="0" h="11070" w="11491">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55" name="Google Shape;14555;p88"/>
          <p:cNvSpPr/>
          <p:nvPr/>
        </p:nvSpPr>
        <p:spPr>
          <a:xfrm>
            <a:off x="4694733" y="2884434"/>
            <a:ext cx="370368" cy="368096"/>
          </a:xfrm>
          <a:custGeom>
            <a:rect b="b" l="l" r="r" t="t"/>
            <a:pathLst>
              <a:path extrusionOk="0" h="11503" w="11574">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6" name="Google Shape;14556;p88"/>
          <p:cNvSpPr/>
          <p:nvPr/>
        </p:nvSpPr>
        <p:spPr>
          <a:xfrm>
            <a:off x="8046381" y="2886290"/>
            <a:ext cx="253408" cy="366240"/>
          </a:xfrm>
          <a:custGeom>
            <a:rect b="b" l="l" r="r" t="t"/>
            <a:pathLst>
              <a:path extrusionOk="0" h="11445" w="7919">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57" name="Google Shape;14557;p88"/>
          <p:cNvGrpSpPr/>
          <p:nvPr/>
        </p:nvGrpSpPr>
        <p:grpSpPr>
          <a:xfrm>
            <a:off x="7531277" y="2886354"/>
            <a:ext cx="185184" cy="367296"/>
            <a:chOff x="7531277" y="2886354"/>
            <a:chExt cx="185184" cy="367296"/>
          </a:xfrm>
        </p:grpSpPr>
        <p:sp>
          <p:nvSpPr>
            <p:cNvPr id="14558" name="Google Shape;14558;p88"/>
            <p:cNvSpPr/>
            <p:nvPr/>
          </p:nvSpPr>
          <p:spPr>
            <a:xfrm>
              <a:off x="7531277" y="2886354"/>
              <a:ext cx="185184" cy="367296"/>
            </a:xfrm>
            <a:custGeom>
              <a:rect b="b" l="l" r="r" t="t"/>
              <a:pathLst>
                <a:path extrusionOk="0" h="11478" w="5787">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88"/>
            <p:cNvSpPr/>
            <p:nvPr/>
          </p:nvSpPr>
          <p:spPr>
            <a:xfrm>
              <a:off x="7642157" y="3151154"/>
              <a:ext cx="16032" cy="10688"/>
            </a:xfrm>
            <a:custGeom>
              <a:rect b="b" l="l" r="r" t="t"/>
              <a:pathLst>
                <a:path extrusionOk="0" h="334" w="501">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88"/>
            <p:cNvSpPr/>
            <p:nvPr/>
          </p:nvSpPr>
          <p:spPr>
            <a:xfrm>
              <a:off x="7625005" y="3070738"/>
              <a:ext cx="16032" cy="10336"/>
            </a:xfrm>
            <a:custGeom>
              <a:rect b="b" l="l" r="r" t="t"/>
              <a:pathLst>
                <a:path extrusionOk="0" h="323" w="501">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61" name="Google Shape;14561;p88"/>
          <p:cNvGrpSpPr/>
          <p:nvPr/>
        </p:nvGrpSpPr>
        <p:grpSpPr>
          <a:xfrm>
            <a:off x="6926637" y="2886738"/>
            <a:ext cx="297184" cy="367296"/>
            <a:chOff x="6926637" y="2886738"/>
            <a:chExt cx="297184" cy="367296"/>
          </a:xfrm>
        </p:grpSpPr>
        <p:sp>
          <p:nvSpPr>
            <p:cNvPr id="14562" name="Google Shape;14562;p88"/>
            <p:cNvSpPr/>
            <p:nvPr/>
          </p:nvSpPr>
          <p:spPr>
            <a:xfrm>
              <a:off x="7006637" y="2961202"/>
              <a:ext cx="106720" cy="100064"/>
            </a:xfrm>
            <a:custGeom>
              <a:rect b="b" l="l" r="r" t="t"/>
              <a:pathLst>
                <a:path extrusionOk="0" h="3127" w="3335">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3" name="Google Shape;14563;p88"/>
            <p:cNvSpPr/>
            <p:nvPr/>
          </p:nvSpPr>
          <p:spPr>
            <a:xfrm>
              <a:off x="7037485" y="2986738"/>
              <a:ext cx="106720" cy="100800"/>
            </a:xfrm>
            <a:custGeom>
              <a:rect b="b" l="l" r="r" t="t"/>
              <a:pathLst>
                <a:path extrusionOk="0" h="3150" w="3335">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4" name="Google Shape;14564;p88"/>
            <p:cNvSpPr/>
            <p:nvPr/>
          </p:nvSpPr>
          <p:spPr>
            <a:xfrm>
              <a:off x="6926637" y="2886738"/>
              <a:ext cx="297184" cy="367296"/>
            </a:xfrm>
            <a:custGeom>
              <a:rect b="b" l="l" r="r" t="t"/>
              <a:pathLst>
                <a:path extrusionOk="0" h="11478" w="9287">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65" name="Google Shape;14565;p88"/>
          <p:cNvSpPr/>
          <p:nvPr/>
        </p:nvSpPr>
        <p:spPr>
          <a:xfrm>
            <a:off x="5255565" y="2885970"/>
            <a:ext cx="346368" cy="368064"/>
          </a:xfrm>
          <a:custGeom>
            <a:rect b="b" l="l" r="r" t="t"/>
            <a:pathLst>
              <a:path extrusionOk="0" h="11502" w="10824">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6" name="Google Shape;14566;p88"/>
          <p:cNvSpPr/>
          <p:nvPr/>
        </p:nvSpPr>
        <p:spPr>
          <a:xfrm>
            <a:off x="5834285" y="2886674"/>
            <a:ext cx="289216" cy="368512"/>
          </a:xfrm>
          <a:custGeom>
            <a:rect b="b" l="l" r="r" t="t"/>
            <a:pathLst>
              <a:path extrusionOk="0" h="11516" w="9038">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67" name="Google Shape;14567;p88"/>
          <p:cNvGrpSpPr/>
          <p:nvPr/>
        </p:nvGrpSpPr>
        <p:grpSpPr>
          <a:xfrm>
            <a:off x="6340653" y="2886354"/>
            <a:ext cx="370368" cy="368064"/>
            <a:chOff x="6340653" y="2886354"/>
            <a:chExt cx="370368" cy="368064"/>
          </a:xfrm>
        </p:grpSpPr>
        <p:sp>
          <p:nvSpPr>
            <p:cNvPr id="14568" name="Google Shape;14568;p88"/>
            <p:cNvSpPr/>
            <p:nvPr/>
          </p:nvSpPr>
          <p:spPr>
            <a:xfrm>
              <a:off x="6521229" y="2938162"/>
              <a:ext cx="10720" cy="16416"/>
            </a:xfrm>
            <a:custGeom>
              <a:rect b="b" l="l" r="r" t="t"/>
              <a:pathLst>
                <a:path extrusionOk="0" h="513" w="335">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88"/>
            <p:cNvSpPr/>
            <p:nvPr/>
          </p:nvSpPr>
          <p:spPr>
            <a:xfrm>
              <a:off x="6647725" y="3010258"/>
              <a:ext cx="17568" cy="16704"/>
            </a:xfrm>
            <a:custGeom>
              <a:rect b="b" l="l" r="r" t="t"/>
              <a:pathLst>
                <a:path extrusionOk="0" h="522" w="549">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0" name="Google Shape;14570;p88"/>
            <p:cNvSpPr/>
            <p:nvPr/>
          </p:nvSpPr>
          <p:spPr>
            <a:xfrm>
              <a:off x="6635533" y="3166354"/>
              <a:ext cx="17952" cy="11872"/>
            </a:xfrm>
            <a:custGeom>
              <a:rect b="b" l="l" r="r" t="t"/>
              <a:pathLst>
                <a:path extrusionOk="0" h="371" w="561">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88"/>
            <p:cNvSpPr/>
            <p:nvPr/>
          </p:nvSpPr>
          <p:spPr>
            <a:xfrm>
              <a:off x="6387885" y="3009970"/>
              <a:ext cx="18336" cy="17376"/>
            </a:xfrm>
            <a:custGeom>
              <a:rect b="b" l="l" r="r" t="t"/>
              <a:pathLst>
                <a:path extrusionOk="0" h="543" w="573">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88"/>
            <p:cNvSpPr/>
            <p:nvPr/>
          </p:nvSpPr>
          <p:spPr>
            <a:xfrm>
              <a:off x="6398925" y="3166354"/>
              <a:ext cx="18336" cy="11872"/>
            </a:xfrm>
            <a:custGeom>
              <a:rect b="b" l="l" r="r" t="t"/>
              <a:pathLst>
                <a:path extrusionOk="0" h="371" w="573">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3" name="Google Shape;14573;p88"/>
            <p:cNvSpPr/>
            <p:nvPr/>
          </p:nvSpPr>
          <p:spPr>
            <a:xfrm>
              <a:off x="6340653" y="2886354"/>
              <a:ext cx="370368" cy="368064"/>
            </a:xfrm>
            <a:custGeom>
              <a:rect b="b" l="l" r="r" t="t"/>
              <a:pathLst>
                <a:path extrusionOk="0" h="11502" w="11574">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74" name="Google Shape;14574;p88"/>
          <p:cNvGrpSpPr/>
          <p:nvPr/>
        </p:nvGrpSpPr>
        <p:grpSpPr>
          <a:xfrm>
            <a:off x="5246797" y="1981426"/>
            <a:ext cx="354752" cy="336512"/>
            <a:chOff x="5246797" y="1981426"/>
            <a:chExt cx="354752" cy="336512"/>
          </a:xfrm>
        </p:grpSpPr>
        <p:sp>
          <p:nvSpPr>
            <p:cNvPr id="14575" name="Google Shape;14575;p88"/>
            <p:cNvSpPr/>
            <p:nvPr/>
          </p:nvSpPr>
          <p:spPr>
            <a:xfrm>
              <a:off x="5246797" y="1981426"/>
              <a:ext cx="354752" cy="336512"/>
            </a:xfrm>
            <a:custGeom>
              <a:rect b="b" l="l" r="r" t="t"/>
              <a:pathLst>
                <a:path extrusionOk="0" h="10516" w="11086">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88"/>
            <p:cNvSpPr/>
            <p:nvPr/>
          </p:nvSpPr>
          <p:spPr>
            <a:xfrm>
              <a:off x="5295565" y="2044338"/>
              <a:ext cx="10304" cy="10688"/>
            </a:xfrm>
            <a:custGeom>
              <a:rect b="b" l="l" r="r" t="t"/>
              <a:pathLst>
                <a:path extrusionOk="0" h="334" w="322">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77" name="Google Shape;14577;p88"/>
          <p:cNvGrpSpPr/>
          <p:nvPr/>
        </p:nvGrpSpPr>
        <p:grpSpPr>
          <a:xfrm>
            <a:off x="4148749" y="2102066"/>
            <a:ext cx="355136" cy="216256"/>
            <a:chOff x="4148749" y="2102066"/>
            <a:chExt cx="355136" cy="216256"/>
          </a:xfrm>
        </p:grpSpPr>
        <p:sp>
          <p:nvSpPr>
            <p:cNvPr id="14578" name="Google Shape;14578;p88"/>
            <p:cNvSpPr/>
            <p:nvPr/>
          </p:nvSpPr>
          <p:spPr>
            <a:xfrm>
              <a:off x="4148749" y="2102066"/>
              <a:ext cx="355136" cy="216256"/>
            </a:xfrm>
            <a:custGeom>
              <a:rect b="b" l="l" r="r" t="t"/>
              <a:pathLst>
                <a:path extrusionOk="0" h="6758" w="11098">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88"/>
            <p:cNvSpPr/>
            <p:nvPr/>
          </p:nvSpPr>
          <p:spPr>
            <a:xfrm>
              <a:off x="4195981" y="2177682"/>
              <a:ext cx="10336" cy="10720"/>
            </a:xfrm>
            <a:custGeom>
              <a:rect b="b" l="l" r="r" t="t"/>
              <a:pathLst>
                <a:path extrusionOk="0" h="335" w="323">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0" name="Google Shape;14580;p88"/>
          <p:cNvGrpSpPr/>
          <p:nvPr/>
        </p:nvGrpSpPr>
        <p:grpSpPr>
          <a:xfrm>
            <a:off x="5794669" y="2001426"/>
            <a:ext cx="354752" cy="315360"/>
            <a:chOff x="5794669" y="2001426"/>
            <a:chExt cx="354752" cy="315360"/>
          </a:xfrm>
        </p:grpSpPr>
        <p:sp>
          <p:nvSpPr>
            <p:cNvPr id="14581" name="Google Shape;14581;p88"/>
            <p:cNvSpPr/>
            <p:nvPr/>
          </p:nvSpPr>
          <p:spPr>
            <a:xfrm>
              <a:off x="5841165" y="2051186"/>
              <a:ext cx="10688" cy="10336"/>
            </a:xfrm>
            <a:custGeom>
              <a:rect b="b" l="l" r="r" t="t"/>
              <a:pathLst>
                <a:path extrusionOk="0" h="323" w="334">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2" name="Google Shape;14582;p88"/>
            <p:cNvSpPr/>
            <p:nvPr/>
          </p:nvSpPr>
          <p:spPr>
            <a:xfrm>
              <a:off x="5794669" y="2001426"/>
              <a:ext cx="354752" cy="315360"/>
            </a:xfrm>
            <a:custGeom>
              <a:rect b="b" l="l" r="r" t="t"/>
              <a:pathLst>
                <a:path extrusionOk="0" h="9855" w="11086">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3" name="Google Shape;14583;p88"/>
          <p:cNvGrpSpPr/>
          <p:nvPr/>
        </p:nvGrpSpPr>
        <p:grpSpPr>
          <a:xfrm>
            <a:off x="6345229" y="2029842"/>
            <a:ext cx="352832" cy="289216"/>
            <a:chOff x="6345229" y="2029842"/>
            <a:chExt cx="352832" cy="289216"/>
          </a:xfrm>
        </p:grpSpPr>
        <p:sp>
          <p:nvSpPr>
            <p:cNvPr id="14584" name="Google Shape;14584;p88"/>
            <p:cNvSpPr/>
            <p:nvPr/>
          </p:nvSpPr>
          <p:spPr>
            <a:xfrm>
              <a:off x="6392845" y="2048146"/>
              <a:ext cx="12992" cy="10720"/>
            </a:xfrm>
            <a:custGeom>
              <a:rect b="b" l="l" r="r" t="t"/>
              <a:pathLst>
                <a:path extrusionOk="0" h="335" w="406">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5" name="Google Shape;14585;p88"/>
            <p:cNvSpPr/>
            <p:nvPr/>
          </p:nvSpPr>
          <p:spPr>
            <a:xfrm>
              <a:off x="6345229" y="2029842"/>
              <a:ext cx="352832" cy="289216"/>
            </a:xfrm>
            <a:custGeom>
              <a:rect b="b" l="l" r="r" t="t"/>
              <a:pathLst>
                <a:path extrusionOk="0" h="9038" w="11026">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6" name="Google Shape;14586;p88"/>
          <p:cNvGrpSpPr/>
          <p:nvPr/>
        </p:nvGrpSpPr>
        <p:grpSpPr>
          <a:xfrm>
            <a:off x="4697389" y="2036338"/>
            <a:ext cx="354752" cy="281984"/>
            <a:chOff x="4697389" y="2036338"/>
            <a:chExt cx="354752" cy="281984"/>
          </a:xfrm>
        </p:grpSpPr>
        <p:sp>
          <p:nvSpPr>
            <p:cNvPr id="14587" name="Google Shape;14587;p88"/>
            <p:cNvSpPr/>
            <p:nvPr/>
          </p:nvSpPr>
          <p:spPr>
            <a:xfrm>
              <a:off x="4697389" y="2036338"/>
              <a:ext cx="354752" cy="281984"/>
            </a:xfrm>
            <a:custGeom>
              <a:rect b="b" l="l" r="r" t="t"/>
              <a:pathLst>
                <a:path extrusionOk="0" h="8812" w="11086">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8" name="Google Shape;14588;p88"/>
            <p:cNvSpPr/>
            <p:nvPr/>
          </p:nvSpPr>
          <p:spPr>
            <a:xfrm>
              <a:off x="4747693" y="2113682"/>
              <a:ext cx="10688" cy="10688"/>
            </a:xfrm>
            <a:custGeom>
              <a:rect b="b" l="l" r="r" t="t"/>
              <a:pathLst>
                <a:path extrusionOk="0" h="334" w="334">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9" name="Google Shape;14589;p88"/>
          <p:cNvGrpSpPr/>
          <p:nvPr/>
        </p:nvGrpSpPr>
        <p:grpSpPr>
          <a:xfrm>
            <a:off x="1404013" y="2424754"/>
            <a:ext cx="353600" cy="354944"/>
            <a:chOff x="1404013" y="2424754"/>
            <a:chExt cx="353600" cy="354944"/>
          </a:xfrm>
        </p:grpSpPr>
        <p:sp>
          <p:nvSpPr>
            <p:cNvPr id="14590" name="Google Shape;14590;p88"/>
            <p:cNvSpPr/>
            <p:nvPr/>
          </p:nvSpPr>
          <p:spPr>
            <a:xfrm>
              <a:off x="1404013" y="2424754"/>
              <a:ext cx="353600" cy="354944"/>
            </a:xfrm>
            <a:custGeom>
              <a:rect b="b" l="l" r="r" t="t"/>
              <a:pathLst>
                <a:path extrusionOk="0" h="11092" w="1105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1" name="Google Shape;14591;p88"/>
            <p:cNvSpPr/>
            <p:nvPr/>
          </p:nvSpPr>
          <p:spPr>
            <a:xfrm>
              <a:off x="1481357" y="2507634"/>
              <a:ext cx="54144" cy="65568"/>
            </a:xfrm>
            <a:custGeom>
              <a:rect b="b" l="l" r="r" t="t"/>
              <a:pathLst>
                <a:path extrusionOk="0" h="2049" w="1692">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88"/>
            <p:cNvSpPr/>
            <p:nvPr/>
          </p:nvSpPr>
          <p:spPr>
            <a:xfrm>
              <a:off x="1625389" y="2507634"/>
              <a:ext cx="54528" cy="65568"/>
            </a:xfrm>
            <a:custGeom>
              <a:rect b="b" l="l" r="r" t="t"/>
              <a:pathLst>
                <a:path extrusionOk="0" h="2049" w="1704">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3" name="Google Shape;14593;p88"/>
            <p:cNvSpPr/>
            <p:nvPr/>
          </p:nvSpPr>
          <p:spPr>
            <a:xfrm>
              <a:off x="1503085" y="2529746"/>
              <a:ext cx="10688" cy="21344"/>
            </a:xfrm>
            <a:custGeom>
              <a:rect b="b" l="l" r="r" t="t"/>
              <a:pathLst>
                <a:path extrusionOk="0" h="667" w="334">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4" name="Google Shape;14594;p88"/>
            <p:cNvSpPr/>
            <p:nvPr/>
          </p:nvSpPr>
          <p:spPr>
            <a:xfrm>
              <a:off x="1647501" y="2529746"/>
              <a:ext cx="10304" cy="21344"/>
            </a:xfrm>
            <a:custGeom>
              <a:rect b="b" l="l" r="r" t="t"/>
              <a:pathLst>
                <a:path extrusionOk="0" h="667" w="322">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5" name="Google Shape;14595;p88"/>
          <p:cNvGrpSpPr/>
          <p:nvPr/>
        </p:nvGrpSpPr>
        <p:grpSpPr>
          <a:xfrm>
            <a:off x="854253" y="2428274"/>
            <a:ext cx="355104" cy="351040"/>
            <a:chOff x="854253" y="2428274"/>
            <a:chExt cx="355104" cy="351040"/>
          </a:xfrm>
        </p:grpSpPr>
        <p:sp>
          <p:nvSpPr>
            <p:cNvPr id="14596" name="Google Shape;14596;p88"/>
            <p:cNvSpPr/>
            <p:nvPr/>
          </p:nvSpPr>
          <p:spPr>
            <a:xfrm>
              <a:off x="854253" y="2428274"/>
              <a:ext cx="355104" cy="351040"/>
            </a:xfrm>
            <a:custGeom>
              <a:rect b="b" l="l" r="r" t="t"/>
              <a:pathLst>
                <a:path extrusionOk="0" h="10970" w="11097">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7" name="Google Shape;14597;p88"/>
            <p:cNvSpPr/>
            <p:nvPr/>
          </p:nvSpPr>
          <p:spPr>
            <a:xfrm>
              <a:off x="1003597" y="2557554"/>
              <a:ext cx="49568" cy="60608"/>
            </a:xfrm>
            <a:custGeom>
              <a:rect b="b" l="l" r="r" t="t"/>
              <a:pathLst>
                <a:path extrusionOk="0" h="1894" w="1549">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8" name="Google Shape;14598;p88"/>
          <p:cNvGrpSpPr/>
          <p:nvPr/>
        </p:nvGrpSpPr>
        <p:grpSpPr>
          <a:xfrm>
            <a:off x="6896909" y="2440946"/>
            <a:ext cx="354752" cy="275904"/>
            <a:chOff x="6896909" y="2440946"/>
            <a:chExt cx="354752" cy="275904"/>
          </a:xfrm>
        </p:grpSpPr>
        <p:sp>
          <p:nvSpPr>
            <p:cNvPr id="14599" name="Google Shape;14599;p88"/>
            <p:cNvSpPr/>
            <p:nvPr/>
          </p:nvSpPr>
          <p:spPr>
            <a:xfrm>
              <a:off x="7052365" y="2573938"/>
              <a:ext cx="32416" cy="32416"/>
            </a:xfrm>
            <a:custGeom>
              <a:rect b="b" l="l" r="r" t="t"/>
              <a:pathLst>
                <a:path extrusionOk="0" h="1013" w="1013">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88"/>
            <p:cNvSpPr/>
            <p:nvPr/>
          </p:nvSpPr>
          <p:spPr>
            <a:xfrm>
              <a:off x="6896909" y="2440946"/>
              <a:ext cx="354752" cy="275904"/>
            </a:xfrm>
            <a:custGeom>
              <a:rect b="b" l="l" r="r" t="t"/>
              <a:pathLst>
                <a:path extrusionOk="0" h="8622" w="11086">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01" name="Google Shape;14601;p88"/>
          <p:cNvSpPr/>
          <p:nvPr/>
        </p:nvSpPr>
        <p:spPr>
          <a:xfrm>
            <a:off x="6347501" y="2448754"/>
            <a:ext cx="354752" cy="330176"/>
          </a:xfrm>
          <a:custGeom>
            <a:rect b="b" l="l" r="r" t="t"/>
            <a:pathLst>
              <a:path extrusionOk="0" h="10318" w="11086">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02" name="Google Shape;14602;p88"/>
          <p:cNvGrpSpPr/>
          <p:nvPr/>
        </p:nvGrpSpPr>
        <p:grpSpPr>
          <a:xfrm>
            <a:off x="5265069" y="2424754"/>
            <a:ext cx="321984" cy="354560"/>
            <a:chOff x="5265069" y="2424754"/>
            <a:chExt cx="321984" cy="354560"/>
          </a:xfrm>
        </p:grpSpPr>
        <p:sp>
          <p:nvSpPr>
            <p:cNvPr id="14603" name="Google Shape;14603;p88"/>
            <p:cNvSpPr/>
            <p:nvPr/>
          </p:nvSpPr>
          <p:spPr>
            <a:xfrm>
              <a:off x="5265069" y="2424754"/>
              <a:ext cx="321984" cy="354560"/>
            </a:xfrm>
            <a:custGeom>
              <a:rect b="b" l="l" r="r" t="t"/>
              <a:pathLst>
                <a:path extrusionOk="0" h="11080" w="10062">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4" name="Google Shape;14604;p88"/>
            <p:cNvSpPr/>
            <p:nvPr/>
          </p:nvSpPr>
          <p:spPr>
            <a:xfrm>
              <a:off x="5360717" y="2479826"/>
              <a:ext cx="32416" cy="38144"/>
            </a:xfrm>
            <a:custGeom>
              <a:rect b="b" l="l" r="r" t="t"/>
              <a:pathLst>
                <a:path extrusionOk="0" h="1192" w="1013">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05" name="Google Shape;14605;p88"/>
          <p:cNvGrpSpPr/>
          <p:nvPr/>
        </p:nvGrpSpPr>
        <p:grpSpPr>
          <a:xfrm>
            <a:off x="4150669" y="2466770"/>
            <a:ext cx="355104" cy="259584"/>
            <a:chOff x="4150669" y="2466770"/>
            <a:chExt cx="355104" cy="259584"/>
          </a:xfrm>
        </p:grpSpPr>
        <p:sp>
          <p:nvSpPr>
            <p:cNvPr id="14606" name="Google Shape;14606;p88"/>
            <p:cNvSpPr/>
            <p:nvPr/>
          </p:nvSpPr>
          <p:spPr>
            <a:xfrm>
              <a:off x="4150669" y="2466770"/>
              <a:ext cx="355104" cy="259584"/>
            </a:xfrm>
            <a:custGeom>
              <a:rect b="b" l="l" r="r" t="t"/>
              <a:pathLst>
                <a:path extrusionOk="0" h="8112" w="11097">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7" name="Google Shape;14607;p88"/>
            <p:cNvSpPr/>
            <p:nvPr/>
          </p:nvSpPr>
          <p:spPr>
            <a:xfrm>
              <a:off x="4270285" y="2538098"/>
              <a:ext cx="17184" cy="19872"/>
            </a:xfrm>
            <a:custGeom>
              <a:rect b="b" l="l" r="r" t="t"/>
              <a:pathLst>
                <a:path extrusionOk="0" h="621" w="537">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88"/>
            <p:cNvSpPr/>
            <p:nvPr/>
          </p:nvSpPr>
          <p:spPr>
            <a:xfrm>
              <a:off x="4183437" y="2557170"/>
              <a:ext cx="32416" cy="38144"/>
            </a:xfrm>
            <a:custGeom>
              <a:rect b="b" l="l" r="r" t="t"/>
              <a:pathLst>
                <a:path extrusionOk="0" h="1192" w="1013">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88"/>
            <p:cNvSpPr/>
            <p:nvPr/>
          </p:nvSpPr>
          <p:spPr>
            <a:xfrm>
              <a:off x="4309901" y="2589490"/>
              <a:ext cx="82720" cy="60672"/>
            </a:xfrm>
            <a:custGeom>
              <a:rect b="b" l="l" r="r" t="t"/>
              <a:pathLst>
                <a:path extrusionOk="0" h="1896" w="2585">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0" name="Google Shape;14610;p88"/>
          <p:cNvGrpSpPr/>
          <p:nvPr/>
        </p:nvGrpSpPr>
        <p:grpSpPr>
          <a:xfrm>
            <a:off x="4699693" y="2424946"/>
            <a:ext cx="354336" cy="353984"/>
            <a:chOff x="4699693" y="2424946"/>
            <a:chExt cx="354336" cy="353984"/>
          </a:xfrm>
        </p:grpSpPr>
        <p:sp>
          <p:nvSpPr>
            <p:cNvPr id="14611" name="Google Shape;14611;p88"/>
            <p:cNvSpPr/>
            <p:nvPr/>
          </p:nvSpPr>
          <p:spPr>
            <a:xfrm>
              <a:off x="4699693" y="2424946"/>
              <a:ext cx="354336" cy="353984"/>
            </a:xfrm>
            <a:custGeom>
              <a:rect b="b" l="l" r="r" t="t"/>
              <a:pathLst>
                <a:path extrusionOk="0" h="11062" w="11073">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2" name="Google Shape;14612;p88"/>
            <p:cNvSpPr/>
            <p:nvPr/>
          </p:nvSpPr>
          <p:spPr>
            <a:xfrm>
              <a:off x="4738157" y="2573938"/>
              <a:ext cx="38144" cy="38112"/>
            </a:xfrm>
            <a:custGeom>
              <a:rect b="b" l="l" r="r" t="t"/>
              <a:pathLst>
                <a:path extrusionOk="0" h="1191" w="1192">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13" name="Google Shape;14613;p88"/>
          <p:cNvSpPr/>
          <p:nvPr/>
        </p:nvSpPr>
        <p:spPr>
          <a:xfrm>
            <a:off x="5809901" y="2424594"/>
            <a:ext cx="331520" cy="354720"/>
          </a:xfrm>
          <a:custGeom>
            <a:rect b="b" l="l" r="r" t="t"/>
            <a:pathLst>
              <a:path extrusionOk="0" h="11085" w="1036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4" name="Google Shape;14614;p88"/>
          <p:cNvSpPr/>
          <p:nvPr/>
        </p:nvSpPr>
        <p:spPr>
          <a:xfrm>
            <a:off x="3051853" y="2463538"/>
            <a:ext cx="355520" cy="315776"/>
          </a:xfrm>
          <a:custGeom>
            <a:rect b="b" l="l" r="r" t="t"/>
            <a:pathLst>
              <a:path extrusionOk="0" h="9868" w="1111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15" name="Google Shape;14615;p88"/>
          <p:cNvGrpSpPr/>
          <p:nvPr/>
        </p:nvGrpSpPr>
        <p:grpSpPr>
          <a:xfrm>
            <a:off x="1953037" y="2552242"/>
            <a:ext cx="355136" cy="227072"/>
            <a:chOff x="1953037" y="2552242"/>
            <a:chExt cx="355136" cy="227072"/>
          </a:xfrm>
        </p:grpSpPr>
        <p:sp>
          <p:nvSpPr>
            <p:cNvPr id="14616" name="Google Shape;14616;p88"/>
            <p:cNvSpPr/>
            <p:nvPr/>
          </p:nvSpPr>
          <p:spPr>
            <a:xfrm>
              <a:off x="1953037" y="2552242"/>
              <a:ext cx="355136" cy="227072"/>
            </a:xfrm>
            <a:custGeom>
              <a:rect b="b" l="l" r="r" t="t"/>
              <a:pathLst>
                <a:path extrusionOk="0" h="7096" w="11098">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7" name="Google Shape;14617;p88"/>
            <p:cNvSpPr/>
            <p:nvPr/>
          </p:nvSpPr>
          <p:spPr>
            <a:xfrm>
              <a:off x="1985805" y="2573938"/>
              <a:ext cx="10720" cy="16416"/>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18" name="Google Shape;14618;p88"/>
          <p:cNvSpPr/>
          <p:nvPr/>
        </p:nvSpPr>
        <p:spPr>
          <a:xfrm>
            <a:off x="3603917" y="2424146"/>
            <a:ext cx="348256" cy="354016"/>
          </a:xfrm>
          <a:custGeom>
            <a:rect b="b" l="l" r="r" t="t"/>
            <a:pathLst>
              <a:path extrusionOk="0" h="11063" w="10883">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19" name="Google Shape;14619;p88"/>
          <p:cNvGrpSpPr/>
          <p:nvPr/>
        </p:nvGrpSpPr>
        <p:grpSpPr>
          <a:xfrm>
            <a:off x="2500941" y="2527218"/>
            <a:ext cx="355104" cy="250944"/>
            <a:chOff x="2500941" y="2527218"/>
            <a:chExt cx="355104" cy="250944"/>
          </a:xfrm>
        </p:grpSpPr>
        <p:sp>
          <p:nvSpPr>
            <p:cNvPr id="14620" name="Google Shape;14620;p88"/>
            <p:cNvSpPr/>
            <p:nvPr/>
          </p:nvSpPr>
          <p:spPr>
            <a:xfrm>
              <a:off x="2500941" y="2527218"/>
              <a:ext cx="355104" cy="250944"/>
            </a:xfrm>
            <a:custGeom>
              <a:rect b="b" l="l" r="r" t="t"/>
              <a:pathLst>
                <a:path extrusionOk="0" h="7842" w="11097">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1" name="Google Shape;14621;p88"/>
            <p:cNvSpPr/>
            <p:nvPr/>
          </p:nvSpPr>
          <p:spPr>
            <a:xfrm>
              <a:off x="2651437" y="2623922"/>
              <a:ext cx="16768" cy="15968"/>
            </a:xfrm>
            <a:custGeom>
              <a:rect b="b" l="l" r="r" t="t"/>
              <a:pathLst>
                <a:path extrusionOk="0" h="499" w="524">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2" name="Google Shape;14622;p88"/>
            <p:cNvSpPr/>
            <p:nvPr/>
          </p:nvSpPr>
          <p:spPr>
            <a:xfrm>
              <a:off x="2690285" y="2623922"/>
              <a:ext cx="16800" cy="15968"/>
            </a:xfrm>
            <a:custGeom>
              <a:rect b="b" l="l" r="r" t="t"/>
              <a:pathLst>
                <a:path extrusionOk="0" h="499" w="525">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3" name="Google Shape;14623;p88"/>
            <p:cNvSpPr/>
            <p:nvPr/>
          </p:nvSpPr>
          <p:spPr>
            <a:xfrm>
              <a:off x="2535597" y="2557170"/>
              <a:ext cx="32416" cy="49184"/>
            </a:xfrm>
            <a:custGeom>
              <a:rect b="b" l="l" r="r" t="t"/>
              <a:pathLst>
                <a:path extrusionOk="0" h="1537" w="1013">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4" name="Google Shape;14624;p88"/>
            <p:cNvSpPr/>
            <p:nvPr/>
          </p:nvSpPr>
          <p:spPr>
            <a:xfrm>
              <a:off x="2790477" y="2557938"/>
              <a:ext cx="32416" cy="48800"/>
            </a:xfrm>
            <a:custGeom>
              <a:rect b="b" l="l" r="r" t="t"/>
              <a:pathLst>
                <a:path extrusionOk="0" h="1525" w="1013">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25" name="Google Shape;14625;p88"/>
          <p:cNvSpPr/>
          <p:nvPr/>
        </p:nvSpPr>
        <p:spPr>
          <a:xfrm>
            <a:off x="7447437" y="2499282"/>
            <a:ext cx="355136" cy="281952"/>
          </a:xfrm>
          <a:custGeom>
            <a:rect b="b" l="l" r="r" t="t"/>
            <a:pathLst>
              <a:path extrusionOk="0" h="8811" w="11098">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26" name="Google Shape;14626;p88"/>
          <p:cNvGrpSpPr/>
          <p:nvPr/>
        </p:nvGrpSpPr>
        <p:grpSpPr>
          <a:xfrm>
            <a:off x="7993805" y="2427122"/>
            <a:ext cx="356256" cy="351808"/>
            <a:chOff x="7993805" y="2427122"/>
            <a:chExt cx="356256" cy="351808"/>
          </a:xfrm>
        </p:grpSpPr>
        <p:sp>
          <p:nvSpPr>
            <p:cNvPr id="14627" name="Google Shape;14627;p88"/>
            <p:cNvSpPr/>
            <p:nvPr/>
          </p:nvSpPr>
          <p:spPr>
            <a:xfrm>
              <a:off x="8154957" y="2427122"/>
              <a:ext cx="195104" cy="194464"/>
            </a:xfrm>
            <a:custGeom>
              <a:rect b="b" l="l" r="r" t="t"/>
              <a:pathLst>
                <a:path extrusionOk="0" h="6077" w="6097">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8" name="Google Shape;14628;p88"/>
            <p:cNvSpPr/>
            <p:nvPr/>
          </p:nvSpPr>
          <p:spPr>
            <a:xfrm>
              <a:off x="7993805" y="2477170"/>
              <a:ext cx="136032" cy="222144"/>
            </a:xfrm>
            <a:custGeom>
              <a:rect b="b" l="l" r="r" t="t"/>
              <a:pathLst>
                <a:path extrusionOk="0" h="6942" w="4251">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9" name="Google Shape;14629;p88"/>
            <p:cNvSpPr/>
            <p:nvPr/>
          </p:nvSpPr>
          <p:spPr>
            <a:xfrm>
              <a:off x="8170573" y="2617042"/>
              <a:ext cx="110528" cy="161888"/>
            </a:xfrm>
            <a:custGeom>
              <a:rect b="b" l="l" r="r" t="t"/>
              <a:pathLst>
                <a:path extrusionOk="0" h="5059" w="3454">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0" name="Google Shape;14630;p88"/>
          <p:cNvGrpSpPr/>
          <p:nvPr/>
        </p:nvGrpSpPr>
        <p:grpSpPr>
          <a:xfrm>
            <a:off x="878637" y="1965010"/>
            <a:ext cx="308640" cy="353312"/>
            <a:chOff x="878637" y="1965010"/>
            <a:chExt cx="308640" cy="353312"/>
          </a:xfrm>
        </p:grpSpPr>
        <p:sp>
          <p:nvSpPr>
            <p:cNvPr id="14631" name="Google Shape;14631;p88"/>
            <p:cNvSpPr/>
            <p:nvPr/>
          </p:nvSpPr>
          <p:spPr>
            <a:xfrm>
              <a:off x="878637" y="1965010"/>
              <a:ext cx="308640" cy="353312"/>
            </a:xfrm>
            <a:custGeom>
              <a:rect b="b" l="l" r="r" t="t"/>
              <a:pathLst>
                <a:path extrusionOk="0" h="11041" w="9645">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2" name="Google Shape;14632;p88"/>
            <p:cNvSpPr/>
            <p:nvPr/>
          </p:nvSpPr>
          <p:spPr>
            <a:xfrm>
              <a:off x="960557" y="2185682"/>
              <a:ext cx="43840" cy="49568"/>
            </a:xfrm>
            <a:custGeom>
              <a:rect b="b" l="l" r="r" t="t"/>
              <a:pathLst>
                <a:path extrusionOk="0" h="1549" w="137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3" name="Google Shape;14633;p88"/>
            <p:cNvSpPr/>
            <p:nvPr/>
          </p:nvSpPr>
          <p:spPr>
            <a:xfrm>
              <a:off x="1060365" y="2185682"/>
              <a:ext cx="43840" cy="49568"/>
            </a:xfrm>
            <a:custGeom>
              <a:rect b="b" l="l" r="r" t="t"/>
              <a:pathLst>
                <a:path extrusionOk="0" h="1549" w="137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4" name="Google Shape;14634;p88"/>
          <p:cNvGrpSpPr/>
          <p:nvPr/>
        </p:nvGrpSpPr>
        <p:grpSpPr>
          <a:xfrm>
            <a:off x="6896141" y="1964722"/>
            <a:ext cx="348256" cy="352448"/>
            <a:chOff x="6896141" y="1964722"/>
            <a:chExt cx="348256" cy="352448"/>
          </a:xfrm>
        </p:grpSpPr>
        <p:sp>
          <p:nvSpPr>
            <p:cNvPr id="14635" name="Google Shape;14635;p88"/>
            <p:cNvSpPr/>
            <p:nvPr/>
          </p:nvSpPr>
          <p:spPr>
            <a:xfrm>
              <a:off x="6896141" y="1964722"/>
              <a:ext cx="348256" cy="352448"/>
            </a:xfrm>
            <a:custGeom>
              <a:rect b="b" l="l" r="r" t="t"/>
              <a:pathLst>
                <a:path extrusionOk="0" h="11014" w="10883">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6" name="Google Shape;14636;p88"/>
            <p:cNvSpPr/>
            <p:nvPr/>
          </p:nvSpPr>
          <p:spPr>
            <a:xfrm>
              <a:off x="7155597" y="2179538"/>
              <a:ext cx="18336" cy="11904"/>
            </a:xfrm>
            <a:custGeom>
              <a:rect b="b" l="l" r="r" t="t"/>
              <a:pathLst>
                <a:path extrusionOk="0" h="372" w="573">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7" name="Google Shape;14637;p88"/>
            <p:cNvSpPr/>
            <p:nvPr/>
          </p:nvSpPr>
          <p:spPr>
            <a:xfrm>
              <a:off x="6962829" y="1987186"/>
              <a:ext cx="32416" cy="32416"/>
            </a:xfrm>
            <a:custGeom>
              <a:rect b="b" l="l" r="r" t="t"/>
              <a:pathLst>
                <a:path extrusionOk="0" h="1013" w="1013">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8" name="Google Shape;14638;p88"/>
          <p:cNvGrpSpPr/>
          <p:nvPr/>
        </p:nvGrpSpPr>
        <p:grpSpPr>
          <a:xfrm>
            <a:off x="7989997" y="2015378"/>
            <a:ext cx="355136" cy="303328"/>
            <a:chOff x="7989997" y="2015378"/>
            <a:chExt cx="355136" cy="303328"/>
          </a:xfrm>
        </p:grpSpPr>
        <p:sp>
          <p:nvSpPr>
            <p:cNvPr id="14639" name="Google Shape;14639;p88"/>
            <p:cNvSpPr/>
            <p:nvPr/>
          </p:nvSpPr>
          <p:spPr>
            <a:xfrm>
              <a:off x="8052109" y="2080530"/>
              <a:ext cx="43840" cy="49568"/>
            </a:xfrm>
            <a:custGeom>
              <a:rect b="b" l="l" r="r" t="t"/>
              <a:pathLst>
                <a:path extrusionOk="0" h="1549" w="137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0" name="Google Shape;14640;p88"/>
            <p:cNvSpPr/>
            <p:nvPr/>
          </p:nvSpPr>
          <p:spPr>
            <a:xfrm>
              <a:off x="7989997" y="2015378"/>
              <a:ext cx="355136" cy="303328"/>
            </a:xfrm>
            <a:custGeom>
              <a:rect b="b" l="l" r="r" t="t"/>
              <a:pathLst>
                <a:path extrusionOk="0" h="9479" w="11098">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1" name="Google Shape;14641;p88"/>
            <p:cNvSpPr/>
            <p:nvPr/>
          </p:nvSpPr>
          <p:spPr>
            <a:xfrm>
              <a:off x="8229645" y="2166034"/>
              <a:ext cx="19456" cy="15872"/>
            </a:xfrm>
            <a:custGeom>
              <a:rect b="b" l="l" r="r" t="t"/>
              <a:pathLst>
                <a:path extrusionOk="0" h="496" w="608">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2" name="Google Shape;14642;p88"/>
          <p:cNvGrpSpPr/>
          <p:nvPr/>
        </p:nvGrpSpPr>
        <p:grpSpPr>
          <a:xfrm>
            <a:off x="3598221" y="1509362"/>
            <a:ext cx="348640" cy="330784"/>
            <a:chOff x="3598221" y="1509362"/>
            <a:chExt cx="348640" cy="330784"/>
          </a:xfrm>
        </p:grpSpPr>
        <p:sp>
          <p:nvSpPr>
            <p:cNvPr id="14643" name="Google Shape;14643;p88"/>
            <p:cNvSpPr/>
            <p:nvPr/>
          </p:nvSpPr>
          <p:spPr>
            <a:xfrm>
              <a:off x="3739181" y="1603538"/>
              <a:ext cx="43456" cy="48032"/>
            </a:xfrm>
            <a:custGeom>
              <a:rect b="b" l="l" r="r" t="t"/>
              <a:pathLst>
                <a:path extrusionOk="0" h="1501" w="1358">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4" name="Google Shape;14644;p88"/>
            <p:cNvSpPr/>
            <p:nvPr/>
          </p:nvSpPr>
          <p:spPr>
            <a:xfrm>
              <a:off x="3619533" y="1709906"/>
              <a:ext cx="16416" cy="15584"/>
            </a:xfrm>
            <a:custGeom>
              <a:rect b="b" l="l" r="r" t="t"/>
              <a:pathLst>
                <a:path extrusionOk="0" h="487" w="513">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5" name="Google Shape;14645;p88"/>
            <p:cNvSpPr/>
            <p:nvPr/>
          </p:nvSpPr>
          <p:spPr>
            <a:xfrm>
              <a:off x="3598221" y="1509362"/>
              <a:ext cx="348640" cy="330784"/>
            </a:xfrm>
            <a:custGeom>
              <a:rect b="b" l="l" r="r" t="t"/>
              <a:pathLst>
                <a:path extrusionOk="0" h="10337" w="10895">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6" name="Google Shape;14646;p88"/>
            <p:cNvSpPr/>
            <p:nvPr/>
          </p:nvSpPr>
          <p:spPr>
            <a:xfrm>
              <a:off x="3927757" y="1737234"/>
              <a:ext cx="18720" cy="19104"/>
            </a:xfrm>
            <a:custGeom>
              <a:rect b="b" l="l" r="r" t="t"/>
              <a:pathLst>
                <a:path extrusionOk="0" h="597" w="585">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7" name="Google Shape;14647;p88"/>
          <p:cNvGrpSpPr/>
          <p:nvPr/>
        </p:nvGrpSpPr>
        <p:grpSpPr>
          <a:xfrm>
            <a:off x="5246797" y="1500658"/>
            <a:ext cx="347872" cy="347488"/>
            <a:chOff x="5246797" y="1500658"/>
            <a:chExt cx="347872" cy="347488"/>
          </a:xfrm>
        </p:grpSpPr>
        <p:sp>
          <p:nvSpPr>
            <p:cNvPr id="14648" name="Google Shape;14648;p88"/>
            <p:cNvSpPr/>
            <p:nvPr/>
          </p:nvSpPr>
          <p:spPr>
            <a:xfrm>
              <a:off x="5246797" y="1500658"/>
              <a:ext cx="347872" cy="347488"/>
            </a:xfrm>
            <a:custGeom>
              <a:rect b="b" l="l" r="r" t="t"/>
              <a:pathLst>
                <a:path extrusionOk="0" h="10859" w="10871">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9" name="Google Shape;14649;p88"/>
            <p:cNvSpPr/>
            <p:nvPr/>
          </p:nvSpPr>
          <p:spPr>
            <a:xfrm>
              <a:off x="5333677" y="1663346"/>
              <a:ext cx="43456" cy="48032"/>
            </a:xfrm>
            <a:custGeom>
              <a:rect b="b" l="l" r="r" t="t"/>
              <a:pathLst>
                <a:path extrusionOk="0" h="1501" w="1358">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0" name="Google Shape;14650;p88"/>
            <p:cNvSpPr/>
            <p:nvPr/>
          </p:nvSpPr>
          <p:spPr>
            <a:xfrm>
              <a:off x="546394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1" name="Google Shape;14651;p88"/>
            <p:cNvSpPr/>
            <p:nvPr/>
          </p:nvSpPr>
          <p:spPr>
            <a:xfrm>
              <a:off x="5365677" y="1730002"/>
              <a:ext cx="109760" cy="96064"/>
            </a:xfrm>
            <a:custGeom>
              <a:rect b="b" l="l" r="r" t="t"/>
              <a:pathLst>
                <a:path extrusionOk="0" h="3002" w="343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2" name="Google Shape;14652;p88"/>
          <p:cNvGrpSpPr/>
          <p:nvPr/>
        </p:nvGrpSpPr>
        <p:grpSpPr>
          <a:xfrm>
            <a:off x="5796589" y="1500658"/>
            <a:ext cx="349024" cy="346752"/>
            <a:chOff x="5796589" y="1500658"/>
            <a:chExt cx="349024" cy="346752"/>
          </a:xfrm>
        </p:grpSpPr>
        <p:sp>
          <p:nvSpPr>
            <p:cNvPr id="14653" name="Google Shape;14653;p88"/>
            <p:cNvSpPr/>
            <p:nvPr/>
          </p:nvSpPr>
          <p:spPr>
            <a:xfrm>
              <a:off x="6089933" y="1500658"/>
              <a:ext cx="11104" cy="20992"/>
            </a:xfrm>
            <a:custGeom>
              <a:rect b="b" l="l" r="r" t="t"/>
              <a:pathLst>
                <a:path extrusionOk="0" h="656" w="347">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54" name="Google Shape;14654;p88"/>
            <p:cNvGrpSpPr/>
            <p:nvPr/>
          </p:nvGrpSpPr>
          <p:grpSpPr>
            <a:xfrm>
              <a:off x="5796589" y="1500658"/>
              <a:ext cx="349024" cy="346752"/>
              <a:chOff x="5796589" y="1500658"/>
              <a:chExt cx="349024" cy="346752"/>
            </a:xfrm>
          </p:grpSpPr>
          <p:sp>
            <p:nvSpPr>
              <p:cNvPr id="14655" name="Google Shape;14655;p88"/>
              <p:cNvSpPr/>
              <p:nvPr/>
            </p:nvSpPr>
            <p:spPr>
              <a:xfrm>
                <a:off x="5893357" y="1544018"/>
                <a:ext cx="14496" cy="15328"/>
              </a:xfrm>
              <a:custGeom>
                <a:rect b="b" l="l" r="r" t="t"/>
                <a:pathLst>
                  <a:path extrusionOk="0" h="479" w="453">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6" name="Google Shape;14656;p88"/>
              <p:cNvSpPr/>
              <p:nvPr/>
            </p:nvSpPr>
            <p:spPr>
              <a:xfrm>
                <a:off x="5905165" y="1696114"/>
                <a:ext cx="32416" cy="37760"/>
              </a:xfrm>
              <a:custGeom>
                <a:rect b="b" l="l" r="r" t="t"/>
                <a:pathLst>
                  <a:path extrusionOk="0" h="1180" w="1013">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88"/>
              <p:cNvSpPr/>
              <p:nvPr/>
            </p:nvSpPr>
            <p:spPr>
              <a:xfrm>
                <a:off x="6003085" y="1696114"/>
                <a:ext cx="32416" cy="37760"/>
              </a:xfrm>
              <a:custGeom>
                <a:rect b="b" l="l" r="r" t="t"/>
                <a:pathLst>
                  <a:path extrusionOk="0" h="1180" w="1013">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8" name="Google Shape;14658;p88"/>
              <p:cNvSpPr/>
              <p:nvPr/>
            </p:nvSpPr>
            <p:spPr>
              <a:xfrm>
                <a:off x="5796589" y="1500658"/>
                <a:ext cx="349024" cy="346752"/>
              </a:xfrm>
              <a:custGeom>
                <a:rect b="b" l="l" r="r" t="t"/>
                <a:pathLst>
                  <a:path extrusionOk="0" h="10836" w="10907">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659" name="Google Shape;14659;p88"/>
          <p:cNvGrpSpPr/>
          <p:nvPr/>
        </p:nvGrpSpPr>
        <p:grpSpPr>
          <a:xfrm>
            <a:off x="6895373" y="1502578"/>
            <a:ext cx="348640" cy="343296"/>
            <a:chOff x="6895373" y="1502578"/>
            <a:chExt cx="348640" cy="343296"/>
          </a:xfrm>
        </p:grpSpPr>
        <p:sp>
          <p:nvSpPr>
            <p:cNvPr id="14660" name="Google Shape;14660;p88"/>
            <p:cNvSpPr/>
            <p:nvPr/>
          </p:nvSpPr>
          <p:spPr>
            <a:xfrm>
              <a:off x="6895373" y="1502578"/>
              <a:ext cx="348640" cy="343296"/>
            </a:xfrm>
            <a:custGeom>
              <a:rect b="b" l="l" r="r" t="t"/>
              <a:pathLst>
                <a:path extrusionOk="0" h="10728" w="10895">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1" name="Google Shape;14661;p88"/>
            <p:cNvSpPr/>
            <p:nvPr/>
          </p:nvSpPr>
          <p:spPr>
            <a:xfrm>
              <a:off x="6977677" y="1667154"/>
              <a:ext cx="48416" cy="59456"/>
            </a:xfrm>
            <a:custGeom>
              <a:rect b="b" l="l" r="r" t="t"/>
              <a:pathLst>
                <a:path extrusionOk="0" h="1858" w="1513">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2" name="Google Shape;14662;p88"/>
            <p:cNvSpPr/>
            <p:nvPr/>
          </p:nvSpPr>
          <p:spPr>
            <a:xfrm>
              <a:off x="7113709" y="1667154"/>
              <a:ext cx="48800" cy="59456"/>
            </a:xfrm>
            <a:custGeom>
              <a:rect b="b" l="l" r="r" t="t"/>
              <a:pathLst>
                <a:path extrusionOk="0" h="1858" w="1525">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3" name="Google Shape;14663;p88"/>
          <p:cNvGrpSpPr/>
          <p:nvPr/>
        </p:nvGrpSpPr>
        <p:grpSpPr>
          <a:xfrm>
            <a:off x="4147597" y="1505458"/>
            <a:ext cx="347904" cy="336992"/>
            <a:chOff x="4147597" y="1505458"/>
            <a:chExt cx="347904" cy="336992"/>
          </a:xfrm>
        </p:grpSpPr>
        <p:sp>
          <p:nvSpPr>
            <p:cNvPr id="14664" name="Google Shape;14664;p88"/>
            <p:cNvSpPr/>
            <p:nvPr/>
          </p:nvSpPr>
          <p:spPr>
            <a:xfrm>
              <a:off x="4293901" y="1707410"/>
              <a:ext cx="22528" cy="15392"/>
            </a:xfrm>
            <a:custGeom>
              <a:rect b="b" l="l" r="r" t="t"/>
              <a:pathLst>
                <a:path extrusionOk="0" h="481" w="704">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5" name="Google Shape;14665;p88"/>
            <p:cNvSpPr/>
            <p:nvPr/>
          </p:nvSpPr>
          <p:spPr>
            <a:xfrm>
              <a:off x="4326669" y="1707250"/>
              <a:ext cx="22528" cy="15168"/>
            </a:xfrm>
            <a:custGeom>
              <a:rect b="b" l="l" r="r" t="t"/>
              <a:pathLst>
                <a:path extrusionOk="0" h="474" w="704">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6" name="Google Shape;14666;p88"/>
            <p:cNvSpPr/>
            <p:nvPr/>
          </p:nvSpPr>
          <p:spPr>
            <a:xfrm>
              <a:off x="4147597" y="1505458"/>
              <a:ext cx="347904" cy="336992"/>
            </a:xfrm>
            <a:custGeom>
              <a:rect b="b" l="l" r="r" t="t"/>
              <a:pathLst>
                <a:path extrusionOk="0" h="10531" w="10872">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88"/>
            <p:cNvSpPr/>
            <p:nvPr/>
          </p:nvSpPr>
          <p:spPr>
            <a:xfrm>
              <a:off x="4250477" y="1641618"/>
              <a:ext cx="43456" cy="48032"/>
            </a:xfrm>
            <a:custGeom>
              <a:rect b="b" l="l" r="r" t="t"/>
              <a:pathLst>
                <a:path extrusionOk="0" h="1501" w="1358">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8" name="Google Shape;14668;p88"/>
            <p:cNvSpPr/>
            <p:nvPr/>
          </p:nvSpPr>
          <p:spPr>
            <a:xfrm>
              <a:off x="4348781" y="1641618"/>
              <a:ext cx="43456" cy="48032"/>
            </a:xfrm>
            <a:custGeom>
              <a:rect b="b" l="l" r="r" t="t"/>
              <a:pathLst>
                <a:path extrusionOk="0" h="1501" w="1358">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9" name="Google Shape;14669;p88"/>
            <p:cNvSpPr/>
            <p:nvPr/>
          </p:nvSpPr>
          <p:spPr>
            <a:xfrm>
              <a:off x="4261517" y="1739922"/>
              <a:ext cx="119680" cy="59840"/>
            </a:xfrm>
            <a:custGeom>
              <a:rect b="b" l="l" r="r" t="t"/>
              <a:pathLst>
                <a:path extrusionOk="0" h="1870" w="374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0" name="Google Shape;14670;p88"/>
            <p:cNvSpPr/>
            <p:nvPr/>
          </p:nvSpPr>
          <p:spPr>
            <a:xfrm>
              <a:off x="4221517" y="1614482"/>
              <a:ext cx="199296" cy="206624"/>
            </a:xfrm>
            <a:custGeom>
              <a:rect b="b" l="l" r="r" t="t"/>
              <a:pathLst>
                <a:path extrusionOk="0" h="6457" w="6228">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1" name="Google Shape;14671;p88"/>
          <p:cNvGrpSpPr/>
          <p:nvPr/>
        </p:nvGrpSpPr>
        <p:grpSpPr>
          <a:xfrm>
            <a:off x="2499405" y="1499890"/>
            <a:ext cx="347488" cy="348256"/>
            <a:chOff x="2499405" y="1499890"/>
            <a:chExt cx="347488" cy="348256"/>
          </a:xfrm>
        </p:grpSpPr>
        <p:sp>
          <p:nvSpPr>
            <p:cNvPr id="14672" name="Google Shape;14672;p88"/>
            <p:cNvSpPr/>
            <p:nvPr/>
          </p:nvSpPr>
          <p:spPr>
            <a:xfrm>
              <a:off x="2634669" y="1725842"/>
              <a:ext cx="75840" cy="38496"/>
            </a:xfrm>
            <a:custGeom>
              <a:rect b="b" l="l" r="r" t="t"/>
              <a:pathLst>
                <a:path extrusionOk="0" h="1203" w="237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3" name="Google Shape;14673;p88"/>
            <p:cNvSpPr/>
            <p:nvPr/>
          </p:nvSpPr>
          <p:spPr>
            <a:xfrm>
              <a:off x="2596173" y="1658002"/>
              <a:ext cx="43456" cy="48416"/>
            </a:xfrm>
            <a:custGeom>
              <a:rect b="b" l="l" r="r" t="t"/>
              <a:pathLst>
                <a:path extrusionOk="0" h="1513" w="1358">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88"/>
            <p:cNvSpPr/>
            <p:nvPr/>
          </p:nvSpPr>
          <p:spPr>
            <a:xfrm>
              <a:off x="2705133" y="1658002"/>
              <a:ext cx="43488" cy="48416"/>
            </a:xfrm>
            <a:custGeom>
              <a:rect b="b" l="l" r="r" t="t"/>
              <a:pathLst>
                <a:path extrusionOk="0" h="1513" w="1359">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5" name="Google Shape;14675;p88"/>
            <p:cNvSpPr/>
            <p:nvPr/>
          </p:nvSpPr>
          <p:spPr>
            <a:xfrm>
              <a:off x="2499405" y="1499890"/>
              <a:ext cx="347488" cy="348256"/>
            </a:xfrm>
            <a:custGeom>
              <a:rect b="b" l="l" r="r" t="t"/>
              <a:pathLst>
                <a:path extrusionOk="0" h="10883" w="10859">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6" name="Google Shape;14676;p88"/>
            <p:cNvSpPr/>
            <p:nvPr/>
          </p:nvSpPr>
          <p:spPr>
            <a:xfrm>
              <a:off x="2667053" y="1609618"/>
              <a:ext cx="10688" cy="37760"/>
            </a:xfrm>
            <a:custGeom>
              <a:rect b="b" l="l" r="r" t="t"/>
              <a:pathLst>
                <a:path extrusionOk="0" h="1180" w="334">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7" name="Google Shape;14677;p88"/>
          <p:cNvGrpSpPr/>
          <p:nvPr/>
        </p:nvGrpSpPr>
        <p:grpSpPr>
          <a:xfrm>
            <a:off x="1956845" y="1500498"/>
            <a:ext cx="331520" cy="348032"/>
            <a:chOff x="1956845" y="1500498"/>
            <a:chExt cx="331520" cy="348032"/>
          </a:xfrm>
        </p:grpSpPr>
        <p:sp>
          <p:nvSpPr>
            <p:cNvPr id="14678" name="Google Shape;14678;p88"/>
            <p:cNvSpPr/>
            <p:nvPr/>
          </p:nvSpPr>
          <p:spPr>
            <a:xfrm>
              <a:off x="2078413" y="1736882"/>
              <a:ext cx="88800" cy="44608"/>
            </a:xfrm>
            <a:custGeom>
              <a:rect b="b" l="l" r="r" t="t"/>
              <a:pathLst>
                <a:path extrusionOk="0" h="1394" w="2775">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9" name="Google Shape;14679;p88"/>
            <p:cNvSpPr/>
            <p:nvPr/>
          </p:nvSpPr>
          <p:spPr>
            <a:xfrm>
              <a:off x="1956845" y="1500498"/>
              <a:ext cx="331520" cy="348032"/>
            </a:xfrm>
            <a:custGeom>
              <a:rect b="b" l="l" r="r" t="t"/>
              <a:pathLst>
                <a:path extrusionOk="0" h="10876" w="1036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0" name="Google Shape;14680;p88"/>
            <p:cNvSpPr/>
            <p:nvPr/>
          </p:nvSpPr>
          <p:spPr>
            <a:xfrm>
              <a:off x="2030765" y="1652690"/>
              <a:ext cx="48800" cy="59840"/>
            </a:xfrm>
            <a:custGeom>
              <a:rect b="b" l="l" r="r" t="t"/>
              <a:pathLst>
                <a:path extrusionOk="0" h="1870" w="1525">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1" name="Google Shape;14681;p88"/>
            <p:cNvSpPr/>
            <p:nvPr/>
          </p:nvSpPr>
          <p:spPr>
            <a:xfrm>
              <a:off x="2167181" y="1652690"/>
              <a:ext cx="48416" cy="59840"/>
            </a:xfrm>
            <a:custGeom>
              <a:rect b="b" l="l" r="r" t="t"/>
              <a:pathLst>
                <a:path extrusionOk="0" h="1870" w="1513">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2" name="Google Shape;14682;p88"/>
            <p:cNvSpPr/>
            <p:nvPr/>
          </p:nvSpPr>
          <p:spPr>
            <a:xfrm>
              <a:off x="2020877" y="1729234"/>
              <a:ext cx="20608" cy="15680"/>
            </a:xfrm>
            <a:custGeom>
              <a:rect b="b" l="l" r="r" t="t"/>
              <a:pathLst>
                <a:path extrusionOk="0" h="490" w="644">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3" name="Google Shape;14683;p88"/>
            <p:cNvSpPr/>
            <p:nvPr/>
          </p:nvSpPr>
          <p:spPr>
            <a:xfrm>
              <a:off x="1986189" y="1685426"/>
              <a:ext cx="27840" cy="38144"/>
            </a:xfrm>
            <a:custGeom>
              <a:rect b="b" l="l" r="r" t="t"/>
              <a:pathLst>
                <a:path extrusionOk="0" h="1192" w="87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88"/>
            <p:cNvSpPr/>
            <p:nvPr/>
          </p:nvSpPr>
          <p:spPr>
            <a:xfrm>
              <a:off x="2198797" y="1729234"/>
              <a:ext cx="20608" cy="15680"/>
            </a:xfrm>
            <a:custGeom>
              <a:rect b="b" l="l" r="r" t="t"/>
              <a:pathLst>
                <a:path extrusionOk="0" h="490" w="644">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5" name="Google Shape;14685;p88"/>
            <p:cNvSpPr/>
            <p:nvPr/>
          </p:nvSpPr>
          <p:spPr>
            <a:xfrm>
              <a:off x="2225453" y="1685426"/>
              <a:ext cx="28224" cy="37760"/>
            </a:xfrm>
            <a:custGeom>
              <a:rect b="b" l="l" r="r" t="t"/>
              <a:pathLst>
                <a:path extrusionOk="0" h="1180" w="882">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6" name="Google Shape;14686;p88"/>
            <p:cNvSpPr/>
            <p:nvPr/>
          </p:nvSpPr>
          <p:spPr>
            <a:xfrm>
              <a:off x="2046381" y="1573906"/>
              <a:ext cx="22528" cy="16320"/>
            </a:xfrm>
            <a:custGeom>
              <a:rect b="b" l="l" r="r" t="t"/>
              <a:pathLst>
                <a:path extrusionOk="0" h="510" w="704">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88"/>
            <p:cNvSpPr/>
            <p:nvPr/>
          </p:nvSpPr>
          <p:spPr>
            <a:xfrm>
              <a:off x="2078765" y="1587538"/>
              <a:ext cx="87680" cy="18304"/>
            </a:xfrm>
            <a:custGeom>
              <a:rect b="b" l="l" r="r" t="t"/>
              <a:pathLst>
                <a:path extrusionOk="0" h="572" w="274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8" name="Google Shape;14688;p88"/>
            <p:cNvSpPr/>
            <p:nvPr/>
          </p:nvSpPr>
          <p:spPr>
            <a:xfrm>
              <a:off x="2177069" y="1574130"/>
              <a:ext cx="22528" cy="16480"/>
            </a:xfrm>
            <a:custGeom>
              <a:rect b="b" l="l" r="r" t="t"/>
              <a:pathLst>
                <a:path extrusionOk="0" h="515" w="704">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9" name="Google Shape;14689;p88"/>
            <p:cNvSpPr/>
            <p:nvPr/>
          </p:nvSpPr>
          <p:spPr>
            <a:xfrm>
              <a:off x="2078413" y="1560466"/>
              <a:ext cx="88800" cy="15648"/>
            </a:xfrm>
            <a:custGeom>
              <a:rect b="b" l="l" r="r" t="t"/>
              <a:pathLst>
                <a:path extrusionOk="0" h="489" w="2775">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0" name="Google Shape;14690;p88"/>
          <p:cNvGrpSpPr/>
          <p:nvPr/>
        </p:nvGrpSpPr>
        <p:grpSpPr>
          <a:xfrm>
            <a:off x="6345613" y="1549874"/>
            <a:ext cx="348640" cy="250656"/>
            <a:chOff x="6345613" y="1549874"/>
            <a:chExt cx="348640" cy="250656"/>
          </a:xfrm>
        </p:grpSpPr>
        <p:sp>
          <p:nvSpPr>
            <p:cNvPr id="14691" name="Google Shape;14691;p88"/>
            <p:cNvSpPr/>
            <p:nvPr/>
          </p:nvSpPr>
          <p:spPr>
            <a:xfrm>
              <a:off x="6405805" y="1685810"/>
              <a:ext cx="32416" cy="32416"/>
            </a:xfrm>
            <a:custGeom>
              <a:rect b="b" l="l" r="r" t="t"/>
              <a:pathLst>
                <a:path extrusionOk="0" h="1013" w="1013">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2" name="Google Shape;14692;p88"/>
            <p:cNvSpPr/>
            <p:nvPr/>
          </p:nvSpPr>
          <p:spPr>
            <a:xfrm>
              <a:off x="6345613" y="1549874"/>
              <a:ext cx="348640" cy="250656"/>
            </a:xfrm>
            <a:custGeom>
              <a:rect b="b" l="l" r="r" t="t"/>
              <a:pathLst>
                <a:path extrusionOk="0" h="7833" w="10895">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3" name="Google Shape;14693;p88"/>
            <p:cNvSpPr/>
            <p:nvPr/>
          </p:nvSpPr>
          <p:spPr>
            <a:xfrm>
              <a:off x="6472845" y="1588626"/>
              <a:ext cx="41952" cy="38944"/>
            </a:xfrm>
            <a:custGeom>
              <a:rect b="b" l="l" r="r" t="t"/>
              <a:pathLst>
                <a:path extrusionOk="0" h="1217" w="1311">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4" name="Google Shape;14694;p88"/>
            <p:cNvSpPr/>
            <p:nvPr/>
          </p:nvSpPr>
          <p:spPr>
            <a:xfrm>
              <a:off x="6528109" y="1592402"/>
              <a:ext cx="40800" cy="23360"/>
            </a:xfrm>
            <a:custGeom>
              <a:rect b="b" l="l" r="r" t="t"/>
              <a:pathLst>
                <a:path extrusionOk="0" h="730" w="1275">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5" name="Google Shape;14695;p88"/>
            <p:cNvSpPr/>
            <p:nvPr/>
          </p:nvSpPr>
          <p:spPr>
            <a:xfrm>
              <a:off x="6581453" y="1614994"/>
              <a:ext cx="38496" cy="11040"/>
            </a:xfrm>
            <a:custGeom>
              <a:rect b="b" l="l" r="r" t="t"/>
              <a:pathLst>
                <a:path extrusionOk="0" h="345" w="1203">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6" name="Google Shape;14696;p88"/>
            <p:cNvSpPr/>
            <p:nvPr/>
          </p:nvSpPr>
          <p:spPr>
            <a:xfrm>
              <a:off x="6634765" y="1648274"/>
              <a:ext cx="25184" cy="16992"/>
            </a:xfrm>
            <a:custGeom>
              <a:rect b="b" l="l" r="r" t="t"/>
              <a:pathLst>
                <a:path extrusionOk="0" h="531" w="787">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7" name="Google Shape;14697;p88"/>
          <p:cNvGrpSpPr/>
          <p:nvPr/>
        </p:nvGrpSpPr>
        <p:grpSpPr>
          <a:xfrm>
            <a:off x="7444781" y="1507026"/>
            <a:ext cx="348640" cy="334272"/>
            <a:chOff x="7444781" y="1507026"/>
            <a:chExt cx="348640" cy="334272"/>
          </a:xfrm>
        </p:grpSpPr>
        <p:sp>
          <p:nvSpPr>
            <p:cNvPr id="14698" name="Google Shape;14698;p88"/>
            <p:cNvSpPr/>
            <p:nvPr/>
          </p:nvSpPr>
          <p:spPr>
            <a:xfrm>
              <a:off x="7575469" y="1750066"/>
              <a:ext cx="40032" cy="39424"/>
            </a:xfrm>
            <a:custGeom>
              <a:rect b="b" l="l" r="r" t="t"/>
              <a:pathLst>
                <a:path extrusionOk="0" h="1232" w="1251">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9" name="Google Shape;14699;p88"/>
            <p:cNvSpPr/>
            <p:nvPr/>
          </p:nvSpPr>
          <p:spPr>
            <a:xfrm>
              <a:off x="7623469" y="1749714"/>
              <a:ext cx="40032" cy="39776"/>
            </a:xfrm>
            <a:custGeom>
              <a:rect b="b" l="l" r="r" t="t"/>
              <a:pathLst>
                <a:path extrusionOk="0" h="1243" w="1251">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0" name="Google Shape;14700;p88"/>
            <p:cNvSpPr/>
            <p:nvPr/>
          </p:nvSpPr>
          <p:spPr>
            <a:xfrm>
              <a:off x="7537741" y="1640498"/>
              <a:ext cx="43456" cy="48032"/>
            </a:xfrm>
            <a:custGeom>
              <a:rect b="b" l="l" r="r" t="t"/>
              <a:pathLst>
                <a:path extrusionOk="0" h="1501" w="1358">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1" name="Google Shape;14701;p88"/>
            <p:cNvSpPr/>
            <p:nvPr/>
          </p:nvSpPr>
          <p:spPr>
            <a:xfrm>
              <a:off x="7657389" y="1640498"/>
              <a:ext cx="43072" cy="48032"/>
            </a:xfrm>
            <a:custGeom>
              <a:rect b="b" l="l" r="r" t="t"/>
              <a:pathLst>
                <a:path extrusionOk="0" h="1501" w="1346">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2" name="Google Shape;14702;p88"/>
            <p:cNvSpPr/>
            <p:nvPr/>
          </p:nvSpPr>
          <p:spPr>
            <a:xfrm>
              <a:off x="7444781" y="1507026"/>
              <a:ext cx="348640" cy="334272"/>
            </a:xfrm>
            <a:custGeom>
              <a:rect b="b" l="l" r="r" t="t"/>
              <a:pathLst>
                <a:path extrusionOk="0" h="10446" w="10895">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3" name="Google Shape;14703;p88"/>
          <p:cNvGrpSpPr/>
          <p:nvPr/>
        </p:nvGrpSpPr>
        <p:grpSpPr>
          <a:xfrm>
            <a:off x="7995341" y="1506738"/>
            <a:ext cx="347872" cy="334944"/>
            <a:chOff x="7995341" y="1506738"/>
            <a:chExt cx="347872" cy="334944"/>
          </a:xfrm>
        </p:grpSpPr>
        <p:sp>
          <p:nvSpPr>
            <p:cNvPr id="14704" name="Google Shape;14704;p88"/>
            <p:cNvSpPr/>
            <p:nvPr/>
          </p:nvSpPr>
          <p:spPr>
            <a:xfrm>
              <a:off x="8129837" y="1722674"/>
              <a:ext cx="33536" cy="35936"/>
            </a:xfrm>
            <a:custGeom>
              <a:rect b="b" l="l" r="r" t="t"/>
              <a:pathLst>
                <a:path extrusionOk="0" h="1123" w="1048">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5" name="Google Shape;14705;p88"/>
            <p:cNvSpPr/>
            <p:nvPr/>
          </p:nvSpPr>
          <p:spPr>
            <a:xfrm>
              <a:off x="8172877" y="1722610"/>
              <a:ext cx="35840" cy="36000"/>
            </a:xfrm>
            <a:custGeom>
              <a:rect b="b" l="l" r="r" t="t"/>
              <a:pathLst>
                <a:path extrusionOk="0" h="1125" w="112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6" name="Google Shape;14706;p88"/>
            <p:cNvSpPr/>
            <p:nvPr/>
          </p:nvSpPr>
          <p:spPr>
            <a:xfrm>
              <a:off x="7995341" y="1506738"/>
              <a:ext cx="347872" cy="334944"/>
            </a:xfrm>
            <a:custGeom>
              <a:rect b="b" l="l" r="r" t="t"/>
              <a:pathLst>
                <a:path extrusionOk="0" h="10467" w="10871">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88"/>
            <p:cNvSpPr/>
            <p:nvPr/>
          </p:nvSpPr>
          <p:spPr>
            <a:xfrm>
              <a:off x="8103149" y="1685426"/>
              <a:ext cx="132256" cy="123104"/>
            </a:xfrm>
            <a:custGeom>
              <a:rect b="b" l="l" r="r" t="t"/>
              <a:pathLst>
                <a:path extrusionOk="0" h="3847" w="4133">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8" name="Google Shape;14708;p88"/>
            <p:cNvSpPr/>
            <p:nvPr/>
          </p:nvSpPr>
          <p:spPr>
            <a:xfrm>
              <a:off x="8087149" y="1640498"/>
              <a:ext cx="43456" cy="48032"/>
            </a:xfrm>
            <a:custGeom>
              <a:rect b="b" l="l" r="r" t="t"/>
              <a:pathLst>
                <a:path extrusionOk="0" h="1501" w="1358">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9" name="Google Shape;14709;p88"/>
            <p:cNvSpPr/>
            <p:nvPr/>
          </p:nvSpPr>
          <p:spPr>
            <a:xfrm>
              <a:off x="8207149" y="1640498"/>
              <a:ext cx="43104" cy="48032"/>
            </a:xfrm>
            <a:custGeom>
              <a:rect b="b" l="l" r="r" t="t"/>
              <a:pathLst>
                <a:path extrusionOk="0" h="1501" w="1347">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0" name="Google Shape;14710;p88"/>
          <p:cNvGrpSpPr/>
          <p:nvPr/>
        </p:nvGrpSpPr>
        <p:grpSpPr>
          <a:xfrm>
            <a:off x="3048045" y="1522930"/>
            <a:ext cx="347872" cy="303904"/>
            <a:chOff x="3048045" y="1522930"/>
            <a:chExt cx="347872" cy="303904"/>
          </a:xfrm>
        </p:grpSpPr>
        <p:sp>
          <p:nvSpPr>
            <p:cNvPr id="14711" name="Google Shape;14711;p88"/>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12" name="Google Shape;14712;p88"/>
            <p:cNvGrpSpPr/>
            <p:nvPr/>
          </p:nvGrpSpPr>
          <p:grpSpPr>
            <a:xfrm>
              <a:off x="3048045" y="1522930"/>
              <a:ext cx="347872" cy="303904"/>
              <a:chOff x="3048045" y="1522930"/>
              <a:chExt cx="347872" cy="303904"/>
            </a:xfrm>
          </p:grpSpPr>
          <p:sp>
            <p:nvSpPr>
              <p:cNvPr id="14713" name="Google Shape;14713;p88"/>
              <p:cNvSpPr/>
              <p:nvPr/>
            </p:nvSpPr>
            <p:spPr>
              <a:xfrm>
                <a:off x="3048045" y="1522930"/>
                <a:ext cx="347872" cy="303904"/>
              </a:xfrm>
              <a:custGeom>
                <a:rect b="b" l="l" r="r" t="t"/>
                <a:pathLst>
                  <a:path extrusionOk="0" h="9497" w="10871">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4" name="Google Shape;14714;p88"/>
              <p:cNvSpPr/>
              <p:nvPr/>
            </p:nvSpPr>
            <p:spPr>
              <a:xfrm>
                <a:off x="3139117" y="1621010"/>
                <a:ext cx="49152" cy="137600"/>
              </a:xfrm>
              <a:custGeom>
                <a:rect b="b" l="l" r="r" t="t"/>
                <a:pathLst>
                  <a:path extrusionOk="0" h="4300" w="1536">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715" name="Google Shape;14715;p88"/>
          <p:cNvGrpSpPr/>
          <p:nvPr/>
        </p:nvGrpSpPr>
        <p:grpSpPr>
          <a:xfrm>
            <a:off x="1133133" y="3351922"/>
            <a:ext cx="313984" cy="358560"/>
            <a:chOff x="1133133" y="3351922"/>
            <a:chExt cx="313984" cy="358560"/>
          </a:xfrm>
        </p:grpSpPr>
        <p:sp>
          <p:nvSpPr>
            <p:cNvPr id="14716" name="Google Shape;14716;p88"/>
            <p:cNvSpPr/>
            <p:nvPr/>
          </p:nvSpPr>
          <p:spPr>
            <a:xfrm>
              <a:off x="1133133" y="3351922"/>
              <a:ext cx="313984" cy="358560"/>
            </a:xfrm>
            <a:custGeom>
              <a:rect b="b" l="l" r="r" t="t"/>
              <a:pathLst>
                <a:path extrusionOk="0" h="11205" w="9812">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7" name="Google Shape;14717;p88"/>
            <p:cNvSpPr/>
            <p:nvPr/>
          </p:nvSpPr>
          <p:spPr>
            <a:xfrm>
              <a:off x="1285549" y="3414418"/>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8" name="Google Shape;14718;p88"/>
            <p:cNvSpPr/>
            <p:nvPr/>
          </p:nvSpPr>
          <p:spPr>
            <a:xfrm>
              <a:off x="1285549" y="3459378"/>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9" name="Google Shape;14719;p88"/>
            <p:cNvSpPr/>
            <p:nvPr/>
          </p:nvSpPr>
          <p:spPr>
            <a:xfrm>
              <a:off x="1285549" y="3503954"/>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88"/>
            <p:cNvSpPr/>
            <p:nvPr/>
          </p:nvSpPr>
          <p:spPr>
            <a:xfrm>
              <a:off x="1167821" y="3498226"/>
              <a:ext cx="10688" cy="16416"/>
            </a:xfrm>
            <a:custGeom>
              <a:rect b="b" l="l" r="r" t="t"/>
              <a:pathLst>
                <a:path extrusionOk="0" h="513" w="334">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1" name="Google Shape;14721;p88"/>
            <p:cNvSpPr/>
            <p:nvPr/>
          </p:nvSpPr>
          <p:spPr>
            <a:xfrm>
              <a:off x="1167821" y="3537490"/>
              <a:ext cx="10688" cy="16032"/>
            </a:xfrm>
            <a:custGeom>
              <a:rect b="b" l="l" r="r" t="t"/>
              <a:pathLst>
                <a:path extrusionOk="0" h="501" w="334">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2" name="Google Shape;14722;p88"/>
            <p:cNvSpPr/>
            <p:nvPr/>
          </p:nvSpPr>
          <p:spPr>
            <a:xfrm>
              <a:off x="1167821" y="3577106"/>
              <a:ext cx="10688" cy="16032"/>
            </a:xfrm>
            <a:custGeom>
              <a:rect b="b" l="l" r="r" t="t"/>
              <a:pathLst>
                <a:path extrusionOk="0" h="501" w="334">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3" name="Google Shape;14723;p88"/>
            <p:cNvSpPr/>
            <p:nvPr/>
          </p:nvSpPr>
          <p:spPr>
            <a:xfrm>
              <a:off x="1402509" y="3493266"/>
              <a:ext cx="10688" cy="16064"/>
            </a:xfrm>
            <a:custGeom>
              <a:rect b="b" l="l" r="r" t="t"/>
              <a:pathLst>
                <a:path extrusionOk="0" h="502" w="334">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4" name="Google Shape;14724;p88"/>
            <p:cNvSpPr/>
            <p:nvPr/>
          </p:nvSpPr>
          <p:spPr>
            <a:xfrm>
              <a:off x="1393357" y="3526898"/>
              <a:ext cx="15648" cy="14432"/>
            </a:xfrm>
            <a:custGeom>
              <a:rect b="b" l="l" r="r" t="t"/>
              <a:pathLst>
                <a:path extrusionOk="0" h="451" w="489">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5" name="Google Shape;14725;p88"/>
            <p:cNvSpPr/>
            <p:nvPr/>
          </p:nvSpPr>
          <p:spPr>
            <a:xfrm>
              <a:off x="1402509" y="3453650"/>
              <a:ext cx="10688" cy="16032"/>
            </a:xfrm>
            <a:custGeom>
              <a:rect b="b" l="l" r="r" t="t"/>
              <a:pathLst>
                <a:path extrusionOk="0" h="501" w="334">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6" name="Google Shape;14726;p88"/>
            <p:cNvSpPr/>
            <p:nvPr/>
          </p:nvSpPr>
          <p:spPr>
            <a:xfrm>
              <a:off x="1171629" y="3612306"/>
              <a:ext cx="15264" cy="14752"/>
            </a:xfrm>
            <a:custGeom>
              <a:rect b="b" l="l" r="r" t="t"/>
              <a:pathLst>
                <a:path extrusionOk="0" h="461" w="477">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7" name="Google Shape;14727;p88"/>
            <p:cNvSpPr/>
            <p:nvPr/>
          </p:nvSpPr>
          <p:spPr>
            <a:xfrm>
              <a:off x="1285549" y="3548914"/>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8" name="Google Shape;14728;p88"/>
            <p:cNvSpPr/>
            <p:nvPr/>
          </p:nvSpPr>
          <p:spPr>
            <a:xfrm>
              <a:off x="1285549" y="3593490"/>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9" name="Google Shape;14729;p88"/>
            <p:cNvSpPr/>
            <p:nvPr/>
          </p:nvSpPr>
          <p:spPr>
            <a:xfrm>
              <a:off x="1285549" y="3638450"/>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0" name="Google Shape;14730;p88"/>
            <p:cNvSpPr/>
            <p:nvPr/>
          </p:nvSpPr>
          <p:spPr>
            <a:xfrm>
              <a:off x="1201325" y="3627026"/>
              <a:ext cx="16032" cy="10304"/>
            </a:xfrm>
            <a:custGeom>
              <a:rect b="b" l="l" r="r" t="t"/>
              <a:pathLst>
                <a:path extrusionOk="0" h="322" w="501">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1" name="Google Shape;14731;p88"/>
            <p:cNvSpPr/>
            <p:nvPr/>
          </p:nvSpPr>
          <p:spPr>
            <a:xfrm>
              <a:off x="1363629" y="3537490"/>
              <a:ext cx="16032" cy="10304"/>
            </a:xfrm>
            <a:custGeom>
              <a:rect b="b" l="l" r="r" t="t"/>
              <a:pathLst>
                <a:path extrusionOk="0" h="322" w="501">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32" name="Google Shape;14732;p88"/>
          <p:cNvSpPr/>
          <p:nvPr/>
        </p:nvSpPr>
        <p:spPr>
          <a:xfrm>
            <a:off x="1709197" y="3353842"/>
            <a:ext cx="262944" cy="354720"/>
          </a:xfrm>
          <a:custGeom>
            <a:rect b="b" l="l" r="r" t="t"/>
            <a:pathLst>
              <a:path extrusionOk="0" h="11085" w="8217">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33" name="Google Shape;14733;p88"/>
          <p:cNvGrpSpPr/>
          <p:nvPr/>
        </p:nvGrpSpPr>
        <p:grpSpPr>
          <a:xfrm>
            <a:off x="2795053" y="3352594"/>
            <a:ext cx="288448" cy="357120"/>
            <a:chOff x="2795053" y="3352594"/>
            <a:chExt cx="288448" cy="357120"/>
          </a:xfrm>
        </p:grpSpPr>
        <p:sp>
          <p:nvSpPr>
            <p:cNvPr id="14734" name="Google Shape;14734;p88"/>
            <p:cNvSpPr/>
            <p:nvPr/>
          </p:nvSpPr>
          <p:spPr>
            <a:xfrm>
              <a:off x="2839629" y="3550386"/>
              <a:ext cx="19840" cy="16448"/>
            </a:xfrm>
            <a:custGeom>
              <a:rect b="b" l="l" r="r" t="t"/>
              <a:pathLst>
                <a:path extrusionOk="0" h="514" w="62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5" name="Google Shape;14735;p88"/>
            <p:cNvSpPr/>
            <p:nvPr/>
          </p:nvSpPr>
          <p:spPr>
            <a:xfrm>
              <a:off x="2865165" y="3511410"/>
              <a:ext cx="50688" cy="37536"/>
            </a:xfrm>
            <a:custGeom>
              <a:rect b="b" l="l" r="r" t="t"/>
              <a:pathLst>
                <a:path extrusionOk="0" h="1173" w="1584">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6" name="Google Shape;14736;p88"/>
            <p:cNvSpPr/>
            <p:nvPr/>
          </p:nvSpPr>
          <p:spPr>
            <a:xfrm>
              <a:off x="2795053" y="3352594"/>
              <a:ext cx="288448" cy="357120"/>
            </a:xfrm>
            <a:custGeom>
              <a:rect b="b" l="l" r="r" t="t"/>
              <a:pathLst>
                <a:path extrusionOk="0" h="11160" w="9014">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7" name="Google Shape;14737;p88"/>
            <p:cNvSpPr/>
            <p:nvPr/>
          </p:nvSpPr>
          <p:spPr>
            <a:xfrm>
              <a:off x="3019853" y="3423794"/>
              <a:ext cx="20224" cy="16576"/>
            </a:xfrm>
            <a:custGeom>
              <a:rect b="b" l="l" r="r" t="t"/>
              <a:pathLst>
                <a:path extrusionOk="0" h="518" w="632">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8" name="Google Shape;14738;p88"/>
            <p:cNvSpPr/>
            <p:nvPr/>
          </p:nvSpPr>
          <p:spPr>
            <a:xfrm>
              <a:off x="2964237" y="3441810"/>
              <a:ext cx="49920" cy="37408"/>
            </a:xfrm>
            <a:custGeom>
              <a:rect b="b" l="l" r="r" t="t"/>
              <a:pathLst>
                <a:path extrusionOk="0" h="1169" w="156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9" name="Google Shape;14739;p88"/>
            <p:cNvSpPr/>
            <p:nvPr/>
          </p:nvSpPr>
          <p:spPr>
            <a:xfrm>
              <a:off x="2867437" y="3395602"/>
              <a:ext cx="17952" cy="18848"/>
            </a:xfrm>
            <a:custGeom>
              <a:rect b="b" l="l" r="r" t="t"/>
              <a:pathLst>
                <a:path extrusionOk="0" h="589" w="561">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0" name="Google Shape;14740;p88"/>
            <p:cNvSpPr/>
            <p:nvPr/>
          </p:nvSpPr>
          <p:spPr>
            <a:xfrm>
              <a:off x="2885741" y="3421234"/>
              <a:ext cx="38496" cy="49216"/>
            </a:xfrm>
            <a:custGeom>
              <a:rect b="b" l="l" r="r" t="t"/>
              <a:pathLst>
                <a:path extrusionOk="0" h="1538" w="1203">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1" name="Google Shape;14741;p88"/>
            <p:cNvSpPr/>
            <p:nvPr/>
          </p:nvSpPr>
          <p:spPr>
            <a:xfrm>
              <a:off x="2993933" y="3576178"/>
              <a:ext cx="17952" cy="18848"/>
            </a:xfrm>
            <a:custGeom>
              <a:rect b="b" l="l" r="r" t="t"/>
              <a:pathLst>
                <a:path extrusionOk="0" h="589" w="561">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2" name="Google Shape;14742;p88"/>
            <p:cNvSpPr/>
            <p:nvPr/>
          </p:nvSpPr>
          <p:spPr>
            <a:xfrm>
              <a:off x="2954701" y="3520466"/>
              <a:ext cx="39264" cy="49056"/>
            </a:xfrm>
            <a:custGeom>
              <a:rect b="b" l="l" r="r" t="t"/>
              <a:pathLst>
                <a:path extrusionOk="0" h="1533" w="1227">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3" name="Google Shape;14743;p88"/>
          <p:cNvGrpSpPr/>
          <p:nvPr/>
        </p:nvGrpSpPr>
        <p:grpSpPr>
          <a:xfrm>
            <a:off x="2236525" y="3353202"/>
            <a:ext cx="304832" cy="356512"/>
            <a:chOff x="2236525" y="3353202"/>
            <a:chExt cx="304832" cy="356512"/>
          </a:xfrm>
        </p:grpSpPr>
        <p:sp>
          <p:nvSpPr>
            <p:cNvPr id="14744" name="Google Shape;14744;p88"/>
            <p:cNvSpPr/>
            <p:nvPr/>
          </p:nvSpPr>
          <p:spPr>
            <a:xfrm>
              <a:off x="2236525" y="3353202"/>
              <a:ext cx="304832" cy="356512"/>
            </a:xfrm>
            <a:custGeom>
              <a:rect b="b" l="l" r="r" t="t"/>
              <a:pathLst>
                <a:path extrusionOk="0" h="11141" w="9526">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5" name="Google Shape;14745;p88"/>
            <p:cNvSpPr/>
            <p:nvPr/>
          </p:nvSpPr>
          <p:spPr>
            <a:xfrm>
              <a:off x="2283373" y="3553106"/>
              <a:ext cx="16416" cy="11072"/>
            </a:xfrm>
            <a:custGeom>
              <a:rect b="b" l="l" r="r" t="t"/>
              <a:pathLst>
                <a:path extrusionOk="0" h="346" w="513">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6" name="Google Shape;14746;p88"/>
            <p:cNvSpPr/>
            <p:nvPr/>
          </p:nvSpPr>
          <p:spPr>
            <a:xfrm>
              <a:off x="2449485" y="3488658"/>
              <a:ext cx="17184" cy="12288"/>
            </a:xfrm>
            <a:custGeom>
              <a:rect b="b" l="l" r="r" t="t"/>
              <a:pathLst>
                <a:path extrusionOk="0" h="384" w="537">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7" name="Google Shape;14747;p88"/>
          <p:cNvGrpSpPr/>
          <p:nvPr/>
        </p:nvGrpSpPr>
        <p:grpSpPr>
          <a:xfrm>
            <a:off x="3910637" y="3352690"/>
            <a:ext cx="256800" cy="357024"/>
            <a:chOff x="3910637" y="3352690"/>
            <a:chExt cx="256800" cy="357024"/>
          </a:xfrm>
        </p:grpSpPr>
        <p:sp>
          <p:nvSpPr>
            <p:cNvPr id="14748" name="Google Shape;14748;p88"/>
            <p:cNvSpPr/>
            <p:nvPr/>
          </p:nvSpPr>
          <p:spPr>
            <a:xfrm>
              <a:off x="3910637" y="3352690"/>
              <a:ext cx="256800" cy="357024"/>
            </a:xfrm>
            <a:custGeom>
              <a:rect b="b" l="l" r="r" t="t"/>
              <a:pathLst>
                <a:path extrusionOk="0" h="11157" w="8025">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9" name="Google Shape;14749;p88"/>
            <p:cNvSpPr/>
            <p:nvPr/>
          </p:nvSpPr>
          <p:spPr>
            <a:xfrm>
              <a:off x="3960909" y="3498226"/>
              <a:ext cx="60992" cy="60992"/>
            </a:xfrm>
            <a:custGeom>
              <a:rect b="b" l="l" r="r" t="t"/>
              <a:pathLst>
                <a:path extrusionOk="0" h="1906" w="1906">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0" name="Google Shape;14750;p88"/>
            <p:cNvSpPr/>
            <p:nvPr/>
          </p:nvSpPr>
          <p:spPr>
            <a:xfrm>
              <a:off x="4083981" y="3408690"/>
              <a:ext cx="44224" cy="43872"/>
            </a:xfrm>
            <a:custGeom>
              <a:rect b="b" l="l" r="r" t="t"/>
              <a:pathLst>
                <a:path extrusionOk="0" h="1371" w="1382">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1" name="Google Shape;14751;p88"/>
          <p:cNvGrpSpPr/>
          <p:nvPr/>
        </p:nvGrpSpPr>
        <p:grpSpPr>
          <a:xfrm>
            <a:off x="6056429" y="3351922"/>
            <a:ext cx="360064" cy="360096"/>
            <a:chOff x="6056429" y="3351922"/>
            <a:chExt cx="360064" cy="360096"/>
          </a:xfrm>
        </p:grpSpPr>
        <p:sp>
          <p:nvSpPr>
            <p:cNvPr id="14752" name="Google Shape;14752;p88"/>
            <p:cNvSpPr/>
            <p:nvPr/>
          </p:nvSpPr>
          <p:spPr>
            <a:xfrm>
              <a:off x="6056429" y="3351922"/>
              <a:ext cx="360064" cy="360096"/>
            </a:xfrm>
            <a:custGeom>
              <a:rect b="b" l="l" r="r" t="t"/>
              <a:pathLst>
                <a:path extrusionOk="0" h="11253" w="11252">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3" name="Google Shape;14753;p88"/>
            <p:cNvSpPr/>
            <p:nvPr/>
          </p:nvSpPr>
          <p:spPr>
            <a:xfrm>
              <a:off x="6311309" y="3392306"/>
              <a:ext cx="10688" cy="21760"/>
            </a:xfrm>
            <a:custGeom>
              <a:rect b="b" l="l" r="r" t="t"/>
              <a:pathLst>
                <a:path extrusionOk="0" h="680" w="334">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4" name="Google Shape;14754;p88"/>
            <p:cNvSpPr/>
            <p:nvPr/>
          </p:nvSpPr>
          <p:spPr>
            <a:xfrm>
              <a:off x="6153197" y="3649490"/>
              <a:ext cx="10688" cy="21760"/>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5" name="Google Shape;14755;p88"/>
          <p:cNvGrpSpPr/>
          <p:nvPr/>
        </p:nvGrpSpPr>
        <p:grpSpPr>
          <a:xfrm>
            <a:off x="6608877" y="3353074"/>
            <a:ext cx="357408" cy="357408"/>
            <a:chOff x="6608877" y="3353074"/>
            <a:chExt cx="357408" cy="357408"/>
          </a:xfrm>
        </p:grpSpPr>
        <p:sp>
          <p:nvSpPr>
            <p:cNvPr id="14756" name="Google Shape;14756;p88"/>
            <p:cNvSpPr/>
            <p:nvPr/>
          </p:nvSpPr>
          <p:spPr>
            <a:xfrm>
              <a:off x="6608877" y="3353074"/>
              <a:ext cx="357408" cy="357408"/>
            </a:xfrm>
            <a:custGeom>
              <a:rect b="b" l="l" r="r" t="t"/>
              <a:pathLst>
                <a:path extrusionOk="0" h="11169" w="11169">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7" name="Google Shape;14757;p88"/>
            <p:cNvSpPr/>
            <p:nvPr/>
          </p:nvSpPr>
          <p:spPr>
            <a:xfrm>
              <a:off x="6770029" y="3565170"/>
              <a:ext cx="44608" cy="27968"/>
            </a:xfrm>
            <a:custGeom>
              <a:rect b="b" l="l" r="r" t="t"/>
              <a:pathLst>
                <a:path extrusionOk="0" h="874" w="1394">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8" name="Google Shape;14758;p88"/>
            <p:cNvSpPr/>
            <p:nvPr/>
          </p:nvSpPr>
          <p:spPr>
            <a:xfrm>
              <a:off x="6859949" y="3437074"/>
              <a:ext cx="24416" cy="31840"/>
            </a:xfrm>
            <a:custGeom>
              <a:rect b="b" l="l" r="r" t="t"/>
              <a:pathLst>
                <a:path extrusionOk="0" h="995" w="763">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9" name="Google Shape;14759;p88"/>
            <p:cNvSpPr/>
            <p:nvPr/>
          </p:nvSpPr>
          <p:spPr>
            <a:xfrm>
              <a:off x="6824525" y="3509426"/>
              <a:ext cx="17920" cy="28448"/>
            </a:xfrm>
            <a:custGeom>
              <a:rect b="b" l="l" r="r" t="t"/>
              <a:pathLst>
                <a:path extrusionOk="0" h="889" w="56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0" name="Google Shape;14760;p88"/>
            <p:cNvSpPr/>
            <p:nvPr/>
          </p:nvSpPr>
          <p:spPr>
            <a:xfrm>
              <a:off x="6790989" y="3541906"/>
              <a:ext cx="42688" cy="34464"/>
            </a:xfrm>
            <a:custGeom>
              <a:rect b="b" l="l" r="r" t="t"/>
              <a:pathLst>
                <a:path extrusionOk="0" h="1077" w="1334">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1" name="Google Shape;14761;p88"/>
            <p:cNvSpPr/>
            <p:nvPr/>
          </p:nvSpPr>
          <p:spPr>
            <a:xfrm>
              <a:off x="6840525" y="3544914"/>
              <a:ext cx="54112" cy="32608"/>
            </a:xfrm>
            <a:custGeom>
              <a:rect b="b" l="l" r="r" t="t"/>
              <a:pathLst>
                <a:path extrusionOk="0" h="1019" w="1691">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2" name="Google Shape;14762;p88"/>
            <p:cNvSpPr/>
            <p:nvPr/>
          </p:nvSpPr>
          <p:spPr>
            <a:xfrm>
              <a:off x="6793645" y="3582770"/>
              <a:ext cx="102144" cy="75520"/>
            </a:xfrm>
            <a:custGeom>
              <a:rect b="b" l="l" r="r" t="t"/>
              <a:pathLst>
                <a:path extrusionOk="0" h="2360" w="3192">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63" name="Google Shape;14763;p88"/>
          <p:cNvSpPr/>
          <p:nvPr/>
        </p:nvSpPr>
        <p:spPr>
          <a:xfrm>
            <a:off x="7708045" y="3351538"/>
            <a:ext cx="357408" cy="357408"/>
          </a:xfrm>
          <a:custGeom>
            <a:rect b="b" l="l" r="r" t="t"/>
            <a:pathLst>
              <a:path extrusionOk="0" h="11169" w="11169">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64" name="Google Shape;14764;p88"/>
          <p:cNvGrpSpPr/>
          <p:nvPr/>
        </p:nvGrpSpPr>
        <p:grpSpPr>
          <a:xfrm>
            <a:off x="3316269" y="3352402"/>
            <a:ext cx="344832" cy="356544"/>
            <a:chOff x="3316269" y="3352402"/>
            <a:chExt cx="344832" cy="356544"/>
          </a:xfrm>
        </p:grpSpPr>
        <p:sp>
          <p:nvSpPr>
            <p:cNvPr id="14765" name="Google Shape;14765;p88"/>
            <p:cNvSpPr/>
            <p:nvPr/>
          </p:nvSpPr>
          <p:spPr>
            <a:xfrm>
              <a:off x="3546381" y="3557138"/>
              <a:ext cx="19840" cy="16576"/>
            </a:xfrm>
            <a:custGeom>
              <a:rect b="b" l="l" r="r" t="t"/>
              <a:pathLst>
                <a:path extrusionOk="0" h="518" w="62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6" name="Google Shape;14766;p88"/>
            <p:cNvSpPr/>
            <p:nvPr/>
          </p:nvSpPr>
          <p:spPr>
            <a:xfrm>
              <a:off x="3449997" y="3423730"/>
              <a:ext cx="14496" cy="18144"/>
            </a:xfrm>
            <a:custGeom>
              <a:rect b="b" l="l" r="r" t="t"/>
              <a:pathLst>
                <a:path extrusionOk="0" h="567" w="453">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7" name="Google Shape;14767;p88"/>
            <p:cNvSpPr/>
            <p:nvPr/>
          </p:nvSpPr>
          <p:spPr>
            <a:xfrm>
              <a:off x="3316269" y="3352402"/>
              <a:ext cx="344832" cy="356544"/>
            </a:xfrm>
            <a:custGeom>
              <a:rect b="b" l="l" r="r" t="t"/>
              <a:pathLst>
                <a:path extrusionOk="0" h="11142" w="10776">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68" name="Google Shape;14768;p88"/>
          <p:cNvSpPr/>
          <p:nvPr/>
        </p:nvSpPr>
        <p:spPr>
          <a:xfrm>
            <a:off x="4423085" y="3353074"/>
            <a:ext cx="331872" cy="357792"/>
          </a:xfrm>
          <a:custGeom>
            <a:rect b="b" l="l" r="r" t="t"/>
            <a:pathLst>
              <a:path extrusionOk="0" h="11181" w="10371">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69" name="Google Shape;14769;p88"/>
          <p:cNvGrpSpPr/>
          <p:nvPr/>
        </p:nvGrpSpPr>
        <p:grpSpPr>
          <a:xfrm>
            <a:off x="4959533" y="3370226"/>
            <a:ext cx="357408" cy="323488"/>
            <a:chOff x="4959533" y="3370226"/>
            <a:chExt cx="357408" cy="323488"/>
          </a:xfrm>
        </p:grpSpPr>
        <p:sp>
          <p:nvSpPr>
            <p:cNvPr id="14770" name="Google Shape;14770;p88"/>
            <p:cNvSpPr/>
            <p:nvPr/>
          </p:nvSpPr>
          <p:spPr>
            <a:xfrm>
              <a:off x="4959533" y="3370226"/>
              <a:ext cx="357408" cy="323488"/>
            </a:xfrm>
            <a:custGeom>
              <a:rect b="b" l="l" r="r" t="t"/>
              <a:pathLst>
                <a:path extrusionOk="0" h="10109" w="11169">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1" name="Google Shape;14771;p88"/>
            <p:cNvSpPr/>
            <p:nvPr/>
          </p:nvSpPr>
          <p:spPr>
            <a:xfrm>
              <a:off x="5055149" y="3409458"/>
              <a:ext cx="99840" cy="88416"/>
            </a:xfrm>
            <a:custGeom>
              <a:rect b="b" l="l" r="r" t="t"/>
              <a:pathLst>
                <a:path extrusionOk="0" h="2763" w="312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2" name="Google Shape;14772;p88"/>
          <p:cNvGrpSpPr/>
          <p:nvPr/>
        </p:nvGrpSpPr>
        <p:grpSpPr>
          <a:xfrm>
            <a:off x="7158637" y="3353074"/>
            <a:ext cx="357056" cy="357408"/>
            <a:chOff x="7158637" y="3353074"/>
            <a:chExt cx="357056" cy="357408"/>
          </a:xfrm>
        </p:grpSpPr>
        <p:sp>
          <p:nvSpPr>
            <p:cNvPr id="14773" name="Google Shape;14773;p88"/>
            <p:cNvSpPr/>
            <p:nvPr/>
          </p:nvSpPr>
          <p:spPr>
            <a:xfrm>
              <a:off x="7158637" y="3353074"/>
              <a:ext cx="357056" cy="357408"/>
            </a:xfrm>
            <a:custGeom>
              <a:rect b="b" l="l" r="r" t="t"/>
              <a:pathLst>
                <a:path extrusionOk="0" h="11169" w="11158">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4" name="Google Shape;14774;p88"/>
            <p:cNvSpPr/>
            <p:nvPr/>
          </p:nvSpPr>
          <p:spPr>
            <a:xfrm>
              <a:off x="7406669" y="3594898"/>
              <a:ext cx="26336" cy="27968"/>
            </a:xfrm>
            <a:custGeom>
              <a:rect b="b" l="l" r="r" t="t"/>
              <a:pathLst>
                <a:path extrusionOk="0" h="874" w="823">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5" name="Google Shape;14775;p88"/>
            <p:cNvSpPr/>
            <p:nvPr/>
          </p:nvSpPr>
          <p:spPr>
            <a:xfrm>
              <a:off x="7229133" y="3469074"/>
              <a:ext cx="254912" cy="180832"/>
            </a:xfrm>
            <a:custGeom>
              <a:rect b="b" l="l" r="r" t="t"/>
              <a:pathLst>
                <a:path extrusionOk="0" h="5651" w="7966">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6" name="Google Shape;14776;p88"/>
            <p:cNvSpPr/>
            <p:nvPr/>
          </p:nvSpPr>
          <p:spPr>
            <a:xfrm>
              <a:off x="7409741" y="3428370"/>
              <a:ext cx="22880" cy="27616"/>
            </a:xfrm>
            <a:custGeom>
              <a:rect b="b" l="l" r="r" t="t"/>
              <a:pathLst>
                <a:path extrusionOk="0" h="863" w="715">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7" name="Google Shape;14777;p88"/>
          <p:cNvGrpSpPr/>
          <p:nvPr/>
        </p:nvGrpSpPr>
        <p:grpSpPr>
          <a:xfrm>
            <a:off x="5508909" y="3371506"/>
            <a:ext cx="358560" cy="319552"/>
            <a:chOff x="5508909" y="3371506"/>
            <a:chExt cx="358560" cy="319552"/>
          </a:xfrm>
        </p:grpSpPr>
        <p:sp>
          <p:nvSpPr>
            <p:cNvPr id="14778" name="Google Shape;14778;p88"/>
            <p:cNvSpPr/>
            <p:nvPr/>
          </p:nvSpPr>
          <p:spPr>
            <a:xfrm>
              <a:off x="5545485" y="3384178"/>
              <a:ext cx="57184" cy="60736"/>
            </a:xfrm>
            <a:custGeom>
              <a:rect b="b" l="l" r="r" t="t"/>
              <a:pathLst>
                <a:path extrusionOk="0" h="1898" w="1787">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9" name="Google Shape;14779;p88"/>
            <p:cNvSpPr/>
            <p:nvPr/>
          </p:nvSpPr>
          <p:spPr>
            <a:xfrm>
              <a:off x="5508909" y="3429362"/>
              <a:ext cx="53760" cy="50624"/>
            </a:xfrm>
            <a:custGeom>
              <a:rect b="b" l="l" r="r" t="t"/>
              <a:pathLst>
                <a:path extrusionOk="0" h="1582" w="168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0" name="Google Shape;14780;p88"/>
            <p:cNvSpPr/>
            <p:nvPr/>
          </p:nvSpPr>
          <p:spPr>
            <a:xfrm>
              <a:off x="5606829" y="3371506"/>
              <a:ext cx="51104" cy="63520"/>
            </a:xfrm>
            <a:custGeom>
              <a:rect b="b" l="l" r="r" t="t"/>
              <a:pathLst>
                <a:path extrusionOk="0" h="1985" w="1597">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1" name="Google Shape;14781;p88"/>
            <p:cNvSpPr/>
            <p:nvPr/>
          </p:nvSpPr>
          <p:spPr>
            <a:xfrm>
              <a:off x="5659789" y="3396786"/>
              <a:ext cx="48032" cy="55392"/>
            </a:xfrm>
            <a:custGeom>
              <a:rect b="b" l="l" r="r" t="t"/>
              <a:pathLst>
                <a:path extrusionOk="0" h="1731" w="1501">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2" name="Google Shape;14782;p88"/>
            <p:cNvSpPr/>
            <p:nvPr/>
          </p:nvSpPr>
          <p:spPr>
            <a:xfrm>
              <a:off x="5556941" y="3444402"/>
              <a:ext cx="131840" cy="93856"/>
            </a:xfrm>
            <a:custGeom>
              <a:rect b="b" l="l" r="r" t="t"/>
              <a:pathLst>
                <a:path extrusionOk="0" h="2933" w="412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3" name="Google Shape;14783;p88"/>
            <p:cNvSpPr/>
            <p:nvPr/>
          </p:nvSpPr>
          <p:spPr>
            <a:xfrm>
              <a:off x="5730285" y="3518386"/>
              <a:ext cx="50336" cy="64832"/>
            </a:xfrm>
            <a:custGeom>
              <a:rect b="b" l="l" r="r" t="t"/>
              <a:pathLst>
                <a:path extrusionOk="0" h="2026" w="1573">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4" name="Google Shape;14784;p88"/>
            <p:cNvSpPr/>
            <p:nvPr/>
          </p:nvSpPr>
          <p:spPr>
            <a:xfrm>
              <a:off x="5674669" y="3533234"/>
              <a:ext cx="49920" cy="56480"/>
            </a:xfrm>
            <a:custGeom>
              <a:rect b="b" l="l" r="r" t="t"/>
              <a:pathLst>
                <a:path extrusionOk="0" h="1765" w="156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5" name="Google Shape;14785;p88"/>
            <p:cNvSpPr/>
            <p:nvPr/>
          </p:nvSpPr>
          <p:spPr>
            <a:xfrm>
              <a:off x="5777133" y="3542162"/>
              <a:ext cx="60608" cy="57440"/>
            </a:xfrm>
            <a:custGeom>
              <a:rect b="b" l="l" r="r" t="t"/>
              <a:pathLst>
                <a:path extrusionOk="0" h="1795" w="1894">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6" name="Google Shape;14786;p88"/>
            <p:cNvSpPr/>
            <p:nvPr/>
          </p:nvSpPr>
          <p:spPr>
            <a:xfrm>
              <a:off x="5811437" y="3593426"/>
              <a:ext cx="56032" cy="47328"/>
            </a:xfrm>
            <a:custGeom>
              <a:rect b="b" l="l" r="r" t="t"/>
              <a:pathLst>
                <a:path extrusionOk="0" h="1479" w="1751">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7" name="Google Shape;14787;p88"/>
            <p:cNvSpPr/>
            <p:nvPr/>
          </p:nvSpPr>
          <p:spPr>
            <a:xfrm>
              <a:off x="5679981" y="3591218"/>
              <a:ext cx="130720" cy="99840"/>
            </a:xfrm>
            <a:custGeom>
              <a:rect b="b" l="l" r="r" t="t"/>
              <a:pathLst>
                <a:path extrusionOk="0" h="3120" w="4085">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791" name="Shape 14791"/>
        <p:cNvGrpSpPr/>
        <p:nvPr/>
      </p:nvGrpSpPr>
      <p:grpSpPr>
        <a:xfrm>
          <a:off x="0" y="0"/>
          <a:ext cx="0" cy="0"/>
          <a:chOff x="0" y="0"/>
          <a:chExt cx="0" cy="0"/>
        </a:xfrm>
      </p:grpSpPr>
      <p:sp>
        <p:nvSpPr>
          <p:cNvPr id="14792" name="Google Shape;14792;p89"/>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4793" name="Google Shape;14793;p89"/>
          <p:cNvSpPr/>
          <p:nvPr/>
        </p:nvSpPr>
        <p:spPr>
          <a:xfrm>
            <a:off x="2853797" y="3817349"/>
            <a:ext cx="345674" cy="346056"/>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94" name="Google Shape;14794;p89"/>
          <p:cNvGrpSpPr/>
          <p:nvPr/>
        </p:nvGrpSpPr>
        <p:grpSpPr>
          <a:xfrm>
            <a:off x="3303268" y="3817349"/>
            <a:ext cx="346056" cy="345674"/>
            <a:chOff x="3303268" y="3817349"/>
            <a:chExt cx="346056" cy="345674"/>
          </a:xfrm>
        </p:grpSpPr>
        <p:sp>
          <p:nvSpPr>
            <p:cNvPr id="14795" name="Google Shape;14795;p89"/>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89"/>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7" name="Google Shape;14797;p89"/>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8" name="Google Shape;14798;p89"/>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99" name="Google Shape;14799;p89"/>
          <p:cNvGrpSpPr/>
          <p:nvPr/>
        </p:nvGrpSpPr>
        <p:grpSpPr>
          <a:xfrm>
            <a:off x="3752358" y="3817349"/>
            <a:ext cx="346056" cy="345674"/>
            <a:chOff x="3752358" y="3817349"/>
            <a:chExt cx="346056" cy="345674"/>
          </a:xfrm>
        </p:grpSpPr>
        <p:sp>
          <p:nvSpPr>
            <p:cNvPr id="14800" name="Google Shape;14800;p89"/>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89"/>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89"/>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3" name="Google Shape;14803;p89"/>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4" name="Google Shape;14804;p89"/>
          <p:cNvGrpSpPr/>
          <p:nvPr/>
        </p:nvGrpSpPr>
        <p:grpSpPr>
          <a:xfrm>
            <a:off x="5100008" y="3817349"/>
            <a:ext cx="346024" cy="345674"/>
            <a:chOff x="5100008" y="3817349"/>
            <a:chExt cx="346024" cy="345674"/>
          </a:xfrm>
        </p:grpSpPr>
        <p:sp>
          <p:nvSpPr>
            <p:cNvPr id="14805" name="Google Shape;14805;p89"/>
            <p:cNvSpPr/>
            <p:nvPr/>
          </p:nvSpPr>
          <p:spPr>
            <a:xfrm>
              <a:off x="5100008" y="3817349"/>
              <a:ext cx="346024" cy="345674"/>
            </a:xfrm>
            <a:custGeom>
              <a:rect b="b" l="l" r="r" t="t"/>
              <a:pathLst>
                <a:path extrusionOk="0" h="10860" w="10871">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6" name="Google Shape;14806;p89"/>
            <p:cNvSpPr/>
            <p:nvPr/>
          </p:nvSpPr>
          <p:spPr>
            <a:xfrm>
              <a:off x="5150777" y="3867767"/>
              <a:ext cx="244486" cy="243690"/>
            </a:xfrm>
            <a:custGeom>
              <a:rect b="b" l="l" r="r" t="t"/>
              <a:pathLst>
                <a:path extrusionOk="0" h="7656" w="7681">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7" name="Google Shape;14807;p89"/>
            <p:cNvSpPr/>
            <p:nvPr/>
          </p:nvSpPr>
          <p:spPr>
            <a:xfrm>
              <a:off x="5201960" y="3941167"/>
              <a:ext cx="135691" cy="91097"/>
            </a:xfrm>
            <a:custGeom>
              <a:rect b="b" l="l" r="r" t="t"/>
              <a:pathLst>
                <a:path extrusionOk="0" h="2862" w="4263">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8" name="Google Shape;14808;p89"/>
          <p:cNvGrpSpPr/>
          <p:nvPr/>
        </p:nvGrpSpPr>
        <p:grpSpPr>
          <a:xfrm>
            <a:off x="5998919" y="3817349"/>
            <a:ext cx="345674" cy="345674"/>
            <a:chOff x="5998919" y="3817349"/>
            <a:chExt cx="345674" cy="345674"/>
          </a:xfrm>
        </p:grpSpPr>
        <p:sp>
          <p:nvSpPr>
            <p:cNvPr id="14809" name="Google Shape;14809;p89"/>
            <p:cNvSpPr/>
            <p:nvPr/>
          </p:nvSpPr>
          <p:spPr>
            <a:xfrm>
              <a:off x="5998919" y="3817349"/>
              <a:ext cx="345674" cy="345674"/>
            </a:xfrm>
            <a:custGeom>
              <a:rect b="b" l="l" r="r" t="t"/>
              <a:pathLst>
                <a:path extrusionOk="0" h="10860" w="1086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0" name="Google Shape;14810;p89"/>
            <p:cNvSpPr/>
            <p:nvPr/>
          </p:nvSpPr>
          <p:spPr>
            <a:xfrm>
              <a:off x="6051980" y="3874579"/>
              <a:ext cx="240698" cy="231595"/>
            </a:xfrm>
            <a:custGeom>
              <a:rect b="b" l="l" r="r" t="t"/>
              <a:pathLst>
                <a:path extrusionOk="0" h="7276" w="7562">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1" name="Google Shape;14811;p89"/>
            <p:cNvSpPr/>
            <p:nvPr/>
          </p:nvSpPr>
          <p:spPr>
            <a:xfrm>
              <a:off x="6116786" y="3928404"/>
              <a:ext cx="109941" cy="123946"/>
            </a:xfrm>
            <a:custGeom>
              <a:rect b="b" l="l" r="r" t="t"/>
              <a:pathLst>
                <a:path extrusionOk="0" h="3894" w="3454">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2" name="Google Shape;14812;p89"/>
          <p:cNvGrpSpPr/>
          <p:nvPr/>
        </p:nvGrpSpPr>
        <p:grpSpPr>
          <a:xfrm>
            <a:off x="4201447" y="3817349"/>
            <a:ext cx="346024" cy="345674"/>
            <a:chOff x="4201447" y="3817349"/>
            <a:chExt cx="346024" cy="345674"/>
          </a:xfrm>
        </p:grpSpPr>
        <p:sp>
          <p:nvSpPr>
            <p:cNvPr id="14813" name="Google Shape;14813;p89"/>
            <p:cNvSpPr/>
            <p:nvPr/>
          </p:nvSpPr>
          <p:spPr>
            <a:xfrm>
              <a:off x="4201447" y="3817349"/>
              <a:ext cx="346024" cy="345674"/>
            </a:xfrm>
            <a:custGeom>
              <a:rect b="b" l="l" r="r" t="t"/>
              <a:pathLst>
                <a:path extrusionOk="0" h="10860" w="10871">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4" name="Google Shape;14814;p89"/>
            <p:cNvSpPr/>
            <p:nvPr/>
          </p:nvSpPr>
          <p:spPr>
            <a:xfrm>
              <a:off x="4271569" y="3904531"/>
              <a:ext cx="227394" cy="185728"/>
            </a:xfrm>
            <a:custGeom>
              <a:rect b="b" l="l" r="r" t="t"/>
              <a:pathLst>
                <a:path extrusionOk="0" h="5835" w="7144">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5" name="Google Shape;14815;p89"/>
          <p:cNvGrpSpPr/>
          <p:nvPr/>
        </p:nvGrpSpPr>
        <p:grpSpPr>
          <a:xfrm>
            <a:off x="4650919" y="3817349"/>
            <a:ext cx="346024" cy="345674"/>
            <a:chOff x="4650919" y="3817349"/>
            <a:chExt cx="346024" cy="345674"/>
          </a:xfrm>
        </p:grpSpPr>
        <p:sp>
          <p:nvSpPr>
            <p:cNvPr id="14816" name="Google Shape;14816;p89"/>
            <p:cNvSpPr/>
            <p:nvPr/>
          </p:nvSpPr>
          <p:spPr>
            <a:xfrm>
              <a:off x="4650919" y="3817349"/>
              <a:ext cx="346024" cy="345674"/>
            </a:xfrm>
            <a:custGeom>
              <a:rect b="b" l="l" r="r" t="t"/>
              <a:pathLst>
                <a:path extrusionOk="0" h="10860" w="10871">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7" name="Google Shape;14817;p89"/>
            <p:cNvSpPr/>
            <p:nvPr/>
          </p:nvSpPr>
          <p:spPr>
            <a:xfrm>
              <a:off x="4701305" y="3867386"/>
              <a:ext cx="244486" cy="242958"/>
            </a:xfrm>
            <a:custGeom>
              <a:rect b="b" l="l" r="r" t="t"/>
              <a:pathLst>
                <a:path extrusionOk="0" h="7633" w="7681">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8" name="Google Shape;14818;p89"/>
            <p:cNvSpPr/>
            <p:nvPr/>
          </p:nvSpPr>
          <p:spPr>
            <a:xfrm>
              <a:off x="4749464" y="3911534"/>
              <a:ext cx="153134" cy="151065"/>
            </a:xfrm>
            <a:custGeom>
              <a:rect b="b" l="l" r="r" t="t"/>
              <a:pathLst>
                <a:path extrusionOk="0" h="4746" w="4811">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9" name="Google Shape;14819;p89"/>
          <p:cNvGrpSpPr/>
          <p:nvPr/>
        </p:nvGrpSpPr>
        <p:grpSpPr>
          <a:xfrm>
            <a:off x="5549861" y="3817349"/>
            <a:ext cx="345642" cy="345674"/>
            <a:chOff x="5549861" y="3817349"/>
            <a:chExt cx="345642" cy="345674"/>
          </a:xfrm>
        </p:grpSpPr>
        <p:sp>
          <p:nvSpPr>
            <p:cNvPr id="14820" name="Google Shape;14820;p89"/>
            <p:cNvSpPr/>
            <p:nvPr/>
          </p:nvSpPr>
          <p:spPr>
            <a:xfrm>
              <a:off x="5549861" y="3817349"/>
              <a:ext cx="345642" cy="345674"/>
            </a:xfrm>
            <a:custGeom>
              <a:rect b="b" l="l" r="r" t="t"/>
              <a:pathLst>
                <a:path extrusionOk="0" h="10860" w="10859">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1" name="Google Shape;14821;p89"/>
            <p:cNvSpPr/>
            <p:nvPr/>
          </p:nvSpPr>
          <p:spPr>
            <a:xfrm>
              <a:off x="5590763" y="3890208"/>
              <a:ext cx="262661" cy="200052"/>
            </a:xfrm>
            <a:custGeom>
              <a:rect b="b" l="l" r="r" t="t"/>
              <a:pathLst>
                <a:path extrusionOk="0" h="6285" w="8252">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2" name="Google Shape;14822;p89"/>
            <p:cNvSpPr/>
            <p:nvPr/>
          </p:nvSpPr>
          <p:spPr>
            <a:xfrm>
              <a:off x="5680587" y="3935024"/>
              <a:ext cx="105389" cy="110514"/>
            </a:xfrm>
            <a:custGeom>
              <a:rect b="b" l="l" r="r" t="t"/>
              <a:pathLst>
                <a:path extrusionOk="0" h="3472" w="3311">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23" name="Google Shape;14823;p89"/>
          <p:cNvGrpSpPr/>
          <p:nvPr/>
        </p:nvGrpSpPr>
        <p:grpSpPr>
          <a:xfrm>
            <a:off x="1306445" y="3397829"/>
            <a:ext cx="367255" cy="269855"/>
            <a:chOff x="1306445" y="3397829"/>
            <a:chExt cx="367255" cy="269855"/>
          </a:xfrm>
        </p:grpSpPr>
        <p:sp>
          <p:nvSpPr>
            <p:cNvPr id="14824" name="Google Shape;14824;p89"/>
            <p:cNvSpPr/>
            <p:nvPr/>
          </p:nvSpPr>
          <p:spPr>
            <a:xfrm>
              <a:off x="1588395" y="3513054"/>
              <a:ext cx="45517" cy="16297"/>
            </a:xfrm>
            <a:custGeom>
              <a:rect b="b" l="l" r="r" t="t"/>
              <a:pathLst>
                <a:path extrusionOk="0" h="512" w="143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5" name="Google Shape;14825;p89"/>
            <p:cNvSpPr/>
            <p:nvPr/>
          </p:nvSpPr>
          <p:spPr>
            <a:xfrm>
              <a:off x="1306445" y="3397829"/>
              <a:ext cx="367255" cy="269091"/>
            </a:xfrm>
            <a:custGeom>
              <a:rect b="b" l="l" r="r" t="t"/>
              <a:pathLst>
                <a:path extrusionOk="0" h="8454" w="11538">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6" name="Google Shape;14826;p89"/>
            <p:cNvSpPr/>
            <p:nvPr/>
          </p:nvSpPr>
          <p:spPr>
            <a:xfrm>
              <a:off x="1639960" y="3622549"/>
              <a:ext cx="10631" cy="45135"/>
            </a:xfrm>
            <a:custGeom>
              <a:rect b="b" l="l" r="r" t="t"/>
              <a:pathLst>
                <a:path extrusionOk="0" h="1418" w="334">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7" name="Google Shape;14827;p89"/>
            <p:cNvSpPr/>
            <p:nvPr/>
          </p:nvSpPr>
          <p:spPr>
            <a:xfrm>
              <a:off x="1444014" y="3446466"/>
              <a:ext cx="91734" cy="30589"/>
            </a:xfrm>
            <a:custGeom>
              <a:rect b="b" l="l" r="r" t="t"/>
              <a:pathLst>
                <a:path extrusionOk="0" h="961" w="2882">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8" name="Google Shape;14828;p89"/>
            <p:cNvSpPr/>
            <p:nvPr/>
          </p:nvSpPr>
          <p:spPr>
            <a:xfrm>
              <a:off x="1420524" y="3633944"/>
              <a:ext cx="11013" cy="33740"/>
            </a:xfrm>
            <a:custGeom>
              <a:rect b="b" l="l" r="r" t="t"/>
              <a:pathLst>
                <a:path extrusionOk="0" h="1060" w="346">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9" name="Google Shape;14829;p89"/>
            <p:cNvSpPr/>
            <p:nvPr/>
          </p:nvSpPr>
          <p:spPr>
            <a:xfrm>
              <a:off x="1547494" y="3633944"/>
              <a:ext cx="11013" cy="33740"/>
            </a:xfrm>
            <a:custGeom>
              <a:rect b="b" l="l" r="r" t="t"/>
              <a:pathLst>
                <a:path extrusionOk="0" h="1060" w="346">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0" name="Google Shape;14830;p89"/>
          <p:cNvGrpSpPr/>
          <p:nvPr/>
        </p:nvGrpSpPr>
        <p:grpSpPr>
          <a:xfrm>
            <a:off x="1781317" y="3391400"/>
            <a:ext cx="367255" cy="282364"/>
            <a:chOff x="1781317" y="3391400"/>
            <a:chExt cx="367255" cy="282364"/>
          </a:xfrm>
        </p:grpSpPr>
        <p:sp>
          <p:nvSpPr>
            <p:cNvPr id="14831" name="Google Shape;14831;p89"/>
            <p:cNvSpPr/>
            <p:nvPr/>
          </p:nvSpPr>
          <p:spPr>
            <a:xfrm>
              <a:off x="1901061" y="3639610"/>
              <a:ext cx="11013" cy="33772"/>
            </a:xfrm>
            <a:custGeom>
              <a:rect b="b" l="l" r="r" t="t"/>
              <a:pathLst>
                <a:path extrusionOk="0" h="1061" w="346">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2" name="Google Shape;14832;p89"/>
            <p:cNvSpPr/>
            <p:nvPr/>
          </p:nvSpPr>
          <p:spPr>
            <a:xfrm>
              <a:off x="2016668" y="3639610"/>
              <a:ext cx="10631" cy="33772"/>
            </a:xfrm>
            <a:custGeom>
              <a:rect b="b" l="l" r="r" t="t"/>
              <a:pathLst>
                <a:path extrusionOk="0" h="1061" w="334">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3" name="Google Shape;14833;p89"/>
            <p:cNvSpPr/>
            <p:nvPr/>
          </p:nvSpPr>
          <p:spPr>
            <a:xfrm>
              <a:off x="1820340" y="3518720"/>
              <a:ext cx="46281" cy="16329"/>
            </a:xfrm>
            <a:custGeom>
              <a:rect b="b" l="l" r="r" t="t"/>
              <a:pathLst>
                <a:path extrusionOk="0" h="513" w="1454">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4" name="Google Shape;14834;p89"/>
            <p:cNvSpPr/>
            <p:nvPr/>
          </p:nvSpPr>
          <p:spPr>
            <a:xfrm>
              <a:off x="1802898" y="3628247"/>
              <a:ext cx="11045" cy="45135"/>
            </a:xfrm>
            <a:custGeom>
              <a:rect b="b" l="l" r="r" t="t"/>
              <a:pathLst>
                <a:path extrusionOk="0" h="1418" w="347">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5" name="Google Shape;14835;p89"/>
            <p:cNvSpPr/>
            <p:nvPr/>
          </p:nvSpPr>
          <p:spPr>
            <a:xfrm>
              <a:off x="1781317" y="3391400"/>
              <a:ext cx="367255" cy="282364"/>
            </a:xfrm>
            <a:custGeom>
              <a:rect b="b" l="l" r="r" t="t"/>
              <a:pathLst>
                <a:path extrusionOk="0" h="8871" w="11538">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89"/>
            <p:cNvSpPr/>
            <p:nvPr/>
          </p:nvSpPr>
          <p:spPr>
            <a:xfrm>
              <a:off x="2114800" y="3635440"/>
              <a:ext cx="11045" cy="37941"/>
            </a:xfrm>
            <a:custGeom>
              <a:rect b="b" l="l" r="r" t="t"/>
              <a:pathLst>
                <a:path extrusionOk="0" h="1192" w="347">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7" name="Google Shape;14837;p89"/>
          <p:cNvGrpSpPr/>
          <p:nvPr/>
        </p:nvGrpSpPr>
        <p:grpSpPr>
          <a:xfrm>
            <a:off x="3678830" y="3370933"/>
            <a:ext cx="369164" cy="323297"/>
            <a:chOff x="3678830" y="3370933"/>
            <a:chExt cx="369164" cy="323297"/>
          </a:xfrm>
        </p:grpSpPr>
        <p:sp>
          <p:nvSpPr>
            <p:cNvPr id="14838" name="Google Shape;14838;p89"/>
            <p:cNvSpPr/>
            <p:nvPr/>
          </p:nvSpPr>
          <p:spPr>
            <a:xfrm>
              <a:off x="3678830" y="3370933"/>
              <a:ext cx="369164" cy="323297"/>
            </a:xfrm>
            <a:custGeom>
              <a:rect b="b" l="l" r="r" t="t"/>
              <a:pathLst>
                <a:path extrusionOk="0" h="10157" w="11598">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9" name="Google Shape;14839;p89"/>
            <p:cNvSpPr/>
            <p:nvPr/>
          </p:nvSpPr>
          <p:spPr>
            <a:xfrm>
              <a:off x="3713716" y="3498253"/>
              <a:ext cx="126206" cy="161092"/>
            </a:xfrm>
            <a:custGeom>
              <a:rect b="b" l="l" r="r" t="t"/>
              <a:pathLst>
                <a:path extrusionOk="0" h="5061" w="3965">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0" name="Google Shape;14840;p89"/>
            <p:cNvSpPr/>
            <p:nvPr/>
          </p:nvSpPr>
          <p:spPr>
            <a:xfrm>
              <a:off x="3863795" y="3498253"/>
              <a:ext cx="149728" cy="34154"/>
            </a:xfrm>
            <a:custGeom>
              <a:rect b="b" l="l" r="r" t="t"/>
              <a:pathLst>
                <a:path extrusionOk="0" h="1073" w="4704">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1" name="Google Shape;14841;p89"/>
            <p:cNvSpPr/>
            <p:nvPr/>
          </p:nvSpPr>
          <p:spPr>
            <a:xfrm>
              <a:off x="3863413" y="3544502"/>
              <a:ext cx="114843" cy="33740"/>
            </a:xfrm>
            <a:custGeom>
              <a:rect b="b" l="l" r="r" t="t"/>
              <a:pathLst>
                <a:path extrusionOk="0" h="1060" w="3608">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89"/>
            <p:cNvSpPr/>
            <p:nvPr/>
          </p:nvSpPr>
          <p:spPr>
            <a:xfrm>
              <a:off x="3863795" y="3590719"/>
              <a:ext cx="68625" cy="10663"/>
            </a:xfrm>
            <a:custGeom>
              <a:rect b="b" l="l" r="r" t="t"/>
              <a:pathLst>
                <a:path extrusionOk="0" h="335" w="2156">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3" name="Google Shape;14843;p89"/>
            <p:cNvSpPr/>
            <p:nvPr/>
          </p:nvSpPr>
          <p:spPr>
            <a:xfrm>
              <a:off x="3944897" y="3590719"/>
              <a:ext cx="33358" cy="10663"/>
            </a:xfrm>
            <a:custGeom>
              <a:rect b="b" l="l" r="r" t="t"/>
              <a:pathLst>
                <a:path extrusionOk="0" h="335" w="1048">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4" name="Google Shape;14844;p89"/>
            <p:cNvSpPr/>
            <p:nvPr/>
          </p:nvSpPr>
          <p:spPr>
            <a:xfrm>
              <a:off x="3864176" y="3625223"/>
              <a:ext cx="21995" cy="10631"/>
            </a:xfrm>
            <a:custGeom>
              <a:rect b="b" l="l" r="r" t="t"/>
              <a:pathLst>
                <a:path extrusionOk="0" h="334" w="691">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89"/>
            <p:cNvSpPr/>
            <p:nvPr/>
          </p:nvSpPr>
          <p:spPr>
            <a:xfrm>
              <a:off x="3898648" y="3625223"/>
              <a:ext cx="56498" cy="10631"/>
            </a:xfrm>
            <a:custGeom>
              <a:rect b="b" l="l" r="r" t="t"/>
              <a:pathLst>
                <a:path extrusionOk="0" h="334" w="1775">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6" name="Google Shape;14846;p89"/>
            <p:cNvSpPr/>
            <p:nvPr/>
          </p:nvSpPr>
          <p:spPr>
            <a:xfrm>
              <a:off x="3864176" y="3648713"/>
              <a:ext cx="21995" cy="10249"/>
            </a:xfrm>
            <a:custGeom>
              <a:rect b="b" l="l" r="r" t="t"/>
              <a:pathLst>
                <a:path extrusionOk="0" h="322" w="691">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7" name="Google Shape;14847;p89"/>
            <p:cNvSpPr/>
            <p:nvPr/>
          </p:nvSpPr>
          <p:spPr>
            <a:xfrm>
              <a:off x="3898648" y="3648713"/>
              <a:ext cx="56498" cy="10249"/>
            </a:xfrm>
            <a:custGeom>
              <a:rect b="b" l="l" r="r" t="t"/>
              <a:pathLst>
                <a:path extrusionOk="0" h="322" w="1775">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8" name="Google Shape;14848;p89"/>
            <p:cNvSpPr/>
            <p:nvPr/>
          </p:nvSpPr>
          <p:spPr>
            <a:xfrm>
              <a:off x="3858097" y="3452036"/>
              <a:ext cx="11013" cy="10249"/>
            </a:xfrm>
            <a:custGeom>
              <a:rect b="b" l="l" r="r" t="t"/>
              <a:pathLst>
                <a:path extrusionOk="0" h="322" w="346">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49" name="Google Shape;14849;p89"/>
          <p:cNvGrpSpPr/>
          <p:nvPr/>
        </p:nvGrpSpPr>
        <p:grpSpPr>
          <a:xfrm>
            <a:off x="859265" y="3348175"/>
            <a:ext cx="312316" cy="368400"/>
            <a:chOff x="859265" y="3348175"/>
            <a:chExt cx="312316" cy="368400"/>
          </a:xfrm>
        </p:grpSpPr>
        <p:sp>
          <p:nvSpPr>
            <p:cNvPr id="14850" name="Google Shape;14850;p89"/>
            <p:cNvSpPr/>
            <p:nvPr/>
          </p:nvSpPr>
          <p:spPr>
            <a:xfrm>
              <a:off x="968792" y="3507102"/>
              <a:ext cx="92498" cy="30589"/>
            </a:xfrm>
            <a:custGeom>
              <a:rect b="b" l="l" r="r" t="t"/>
              <a:pathLst>
                <a:path extrusionOk="0" h="961" w="2906">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1" name="Google Shape;14851;p89"/>
            <p:cNvSpPr/>
            <p:nvPr/>
          </p:nvSpPr>
          <p:spPr>
            <a:xfrm>
              <a:off x="911562" y="3458466"/>
              <a:ext cx="206577" cy="258109"/>
            </a:xfrm>
            <a:custGeom>
              <a:rect b="b" l="l" r="r" t="t"/>
              <a:pathLst>
                <a:path extrusionOk="0" h="8109" w="649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2" name="Google Shape;14852;p89"/>
            <p:cNvSpPr/>
            <p:nvPr/>
          </p:nvSpPr>
          <p:spPr>
            <a:xfrm>
              <a:off x="946034" y="3694580"/>
              <a:ext cx="10663" cy="21613"/>
            </a:xfrm>
            <a:custGeom>
              <a:rect b="b" l="l" r="r" t="t"/>
              <a:pathLst>
                <a:path extrusionOk="0" h="679" w="335">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3" name="Google Shape;14853;p89"/>
            <p:cNvSpPr/>
            <p:nvPr/>
          </p:nvSpPr>
          <p:spPr>
            <a:xfrm>
              <a:off x="1073004" y="3694580"/>
              <a:ext cx="10631" cy="21613"/>
            </a:xfrm>
            <a:custGeom>
              <a:rect b="b" l="l" r="r" t="t"/>
              <a:pathLst>
                <a:path extrusionOk="0" h="679" w="334">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4" name="Google Shape;14854;p89"/>
            <p:cNvSpPr/>
            <p:nvPr/>
          </p:nvSpPr>
          <p:spPr>
            <a:xfrm>
              <a:off x="859265" y="3348175"/>
              <a:ext cx="312316" cy="293759"/>
            </a:xfrm>
            <a:custGeom>
              <a:rect b="b" l="l" r="r" t="t"/>
              <a:pathLst>
                <a:path extrusionOk="0" h="9229" w="9812">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55" name="Google Shape;14855;p89"/>
          <p:cNvSpPr/>
          <p:nvPr/>
        </p:nvSpPr>
        <p:spPr>
          <a:xfrm>
            <a:off x="2256921" y="3378127"/>
            <a:ext cx="372188" cy="309260"/>
          </a:xfrm>
          <a:custGeom>
            <a:rect b="b" l="l" r="r" t="t"/>
            <a:pathLst>
              <a:path extrusionOk="0" h="9716" w="11693">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56" name="Google Shape;14856;p89"/>
          <p:cNvGrpSpPr/>
          <p:nvPr/>
        </p:nvGrpSpPr>
        <p:grpSpPr>
          <a:xfrm>
            <a:off x="2766374" y="3361013"/>
            <a:ext cx="330110" cy="308908"/>
            <a:chOff x="2766264" y="3394042"/>
            <a:chExt cx="294873" cy="275934"/>
          </a:xfrm>
        </p:grpSpPr>
        <p:sp>
          <p:nvSpPr>
            <p:cNvPr id="14857" name="Google Shape;14857;p89"/>
            <p:cNvSpPr/>
            <p:nvPr/>
          </p:nvSpPr>
          <p:spPr>
            <a:xfrm>
              <a:off x="2766264" y="3394042"/>
              <a:ext cx="253176" cy="275934"/>
            </a:xfrm>
            <a:custGeom>
              <a:rect b="b" l="l" r="r" t="t"/>
              <a:pathLst>
                <a:path extrusionOk="0" h="8669" w="7954">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8" name="Google Shape;14858;p89"/>
            <p:cNvSpPr/>
            <p:nvPr/>
          </p:nvSpPr>
          <p:spPr>
            <a:xfrm>
              <a:off x="3039143" y="3528205"/>
              <a:ext cx="21995" cy="8753"/>
            </a:xfrm>
            <a:custGeom>
              <a:rect b="b" l="l" r="r" t="t"/>
              <a:pathLst>
                <a:path extrusionOk="0" h="275" w="691">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9" name="Google Shape;14859;p89"/>
            <p:cNvSpPr/>
            <p:nvPr/>
          </p:nvSpPr>
          <p:spPr>
            <a:xfrm>
              <a:off x="3019408" y="3475622"/>
              <a:ext cx="20499" cy="18875"/>
            </a:xfrm>
            <a:custGeom>
              <a:rect b="b" l="l" r="r" t="t"/>
              <a:pathLst>
                <a:path extrusionOk="0" h="593" w="644">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0" name="Google Shape;14860;p89"/>
            <p:cNvSpPr/>
            <p:nvPr/>
          </p:nvSpPr>
          <p:spPr>
            <a:xfrm>
              <a:off x="3020554" y="3570348"/>
              <a:ext cx="19353" cy="18621"/>
            </a:xfrm>
            <a:custGeom>
              <a:rect b="b" l="l" r="r" t="t"/>
              <a:pathLst>
                <a:path extrusionOk="0" h="585" w="608">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61" name="Google Shape;14861;p89"/>
          <p:cNvGrpSpPr/>
          <p:nvPr/>
        </p:nvGrpSpPr>
        <p:grpSpPr>
          <a:xfrm>
            <a:off x="3214972" y="3359188"/>
            <a:ext cx="346406" cy="347552"/>
            <a:chOff x="3214972" y="3359188"/>
            <a:chExt cx="346406" cy="347552"/>
          </a:xfrm>
        </p:grpSpPr>
        <p:sp>
          <p:nvSpPr>
            <p:cNvPr id="14862" name="Google Shape;14862;p89"/>
            <p:cNvSpPr/>
            <p:nvPr/>
          </p:nvSpPr>
          <p:spPr>
            <a:xfrm>
              <a:off x="3301772" y="3386084"/>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3" name="Google Shape;14863;p89"/>
            <p:cNvSpPr/>
            <p:nvPr/>
          </p:nvSpPr>
          <p:spPr>
            <a:xfrm>
              <a:off x="3301772" y="3410339"/>
              <a:ext cx="131904" cy="11395"/>
            </a:xfrm>
            <a:custGeom>
              <a:rect b="b" l="l" r="r" t="t"/>
              <a:pathLst>
                <a:path extrusionOk="0" h="358" w="4144">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4" name="Google Shape;14864;p89"/>
            <p:cNvSpPr/>
            <p:nvPr/>
          </p:nvSpPr>
          <p:spPr>
            <a:xfrm>
              <a:off x="3301772" y="3484980"/>
              <a:ext cx="71649" cy="11427"/>
            </a:xfrm>
            <a:custGeom>
              <a:rect b="b" l="l" r="r" t="t"/>
              <a:pathLst>
                <a:path extrusionOk="0" h="359" w="2251">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5" name="Google Shape;14865;p89"/>
            <p:cNvSpPr/>
            <p:nvPr/>
          </p:nvSpPr>
          <p:spPr>
            <a:xfrm>
              <a:off x="3301772" y="3509234"/>
              <a:ext cx="130758" cy="11427"/>
            </a:xfrm>
            <a:custGeom>
              <a:rect b="b" l="l" r="r" t="t"/>
              <a:pathLst>
                <a:path extrusionOk="0" h="359" w="4108">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6" name="Google Shape;14866;p89"/>
            <p:cNvSpPr/>
            <p:nvPr/>
          </p:nvSpPr>
          <p:spPr>
            <a:xfrm>
              <a:off x="3301772" y="3584671"/>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7" name="Google Shape;14867;p89"/>
            <p:cNvSpPr/>
            <p:nvPr/>
          </p:nvSpPr>
          <p:spPr>
            <a:xfrm>
              <a:off x="3301772" y="3609308"/>
              <a:ext cx="129994" cy="11395"/>
            </a:xfrm>
            <a:custGeom>
              <a:rect b="b" l="l" r="r" t="t"/>
              <a:pathLst>
                <a:path extrusionOk="0" h="358" w="4084">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8" name="Google Shape;14868;p89"/>
            <p:cNvSpPr/>
            <p:nvPr/>
          </p:nvSpPr>
          <p:spPr>
            <a:xfrm>
              <a:off x="3214972" y="3458466"/>
              <a:ext cx="346406" cy="248274"/>
            </a:xfrm>
            <a:custGeom>
              <a:rect b="b" l="l" r="r" t="t"/>
              <a:pathLst>
                <a:path extrusionOk="0" h="7800" w="10883">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9" name="Google Shape;14869;p89"/>
            <p:cNvSpPr/>
            <p:nvPr/>
          </p:nvSpPr>
          <p:spPr>
            <a:xfrm>
              <a:off x="3238462" y="3380005"/>
              <a:ext cx="49305" cy="47427"/>
            </a:xfrm>
            <a:custGeom>
              <a:rect b="b" l="l" r="r" t="t"/>
              <a:pathLst>
                <a:path extrusionOk="0" h="1490" w="1549">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0" name="Google Shape;14870;p89"/>
            <p:cNvSpPr/>
            <p:nvPr/>
          </p:nvSpPr>
          <p:spPr>
            <a:xfrm>
              <a:off x="3251353" y="3380482"/>
              <a:ext cx="43607" cy="34058"/>
            </a:xfrm>
            <a:custGeom>
              <a:rect b="b" l="l" r="r" t="t"/>
              <a:pathLst>
                <a:path extrusionOk="0" h="1070" w="137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1" name="Google Shape;14871;p89"/>
            <p:cNvSpPr/>
            <p:nvPr/>
          </p:nvSpPr>
          <p:spPr>
            <a:xfrm>
              <a:off x="3238462" y="3479314"/>
              <a:ext cx="49305" cy="47395"/>
            </a:xfrm>
            <a:custGeom>
              <a:rect b="b" l="l" r="r" t="t"/>
              <a:pathLst>
                <a:path extrusionOk="0" h="1489" w="1549">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2" name="Google Shape;14872;p89"/>
            <p:cNvSpPr/>
            <p:nvPr/>
          </p:nvSpPr>
          <p:spPr>
            <a:xfrm>
              <a:off x="3251353" y="3479792"/>
              <a:ext cx="43607" cy="34408"/>
            </a:xfrm>
            <a:custGeom>
              <a:rect b="b" l="l" r="r" t="t"/>
              <a:pathLst>
                <a:path extrusionOk="0" h="1081" w="137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3" name="Google Shape;14873;p89"/>
            <p:cNvSpPr/>
            <p:nvPr/>
          </p:nvSpPr>
          <p:spPr>
            <a:xfrm>
              <a:off x="3238462" y="3578210"/>
              <a:ext cx="49305" cy="47809"/>
            </a:xfrm>
            <a:custGeom>
              <a:rect b="b" l="l" r="r" t="t"/>
              <a:pathLst>
                <a:path extrusionOk="0" h="1502" w="1549">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4" name="Google Shape;14874;p89"/>
            <p:cNvSpPr/>
            <p:nvPr/>
          </p:nvSpPr>
          <p:spPr>
            <a:xfrm>
              <a:off x="3251353" y="3579133"/>
              <a:ext cx="42843" cy="34376"/>
            </a:xfrm>
            <a:custGeom>
              <a:rect b="b" l="l" r="r" t="t"/>
              <a:pathLst>
                <a:path extrusionOk="0" h="1080" w="1346">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5" name="Google Shape;14875;p89"/>
            <p:cNvSpPr/>
            <p:nvPr/>
          </p:nvSpPr>
          <p:spPr>
            <a:xfrm>
              <a:off x="3215736" y="3359188"/>
              <a:ext cx="253558" cy="89442"/>
            </a:xfrm>
            <a:custGeom>
              <a:rect b="b" l="l" r="r" t="t"/>
              <a:pathLst>
                <a:path extrusionOk="0" h="2810" w="7966">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6" name="Google Shape;14876;p89"/>
          <p:cNvGrpSpPr/>
          <p:nvPr/>
        </p:nvGrpSpPr>
        <p:grpSpPr>
          <a:xfrm>
            <a:off x="4629306" y="3409193"/>
            <a:ext cx="367255" cy="244486"/>
            <a:chOff x="4629306" y="3409193"/>
            <a:chExt cx="367255" cy="244486"/>
          </a:xfrm>
        </p:grpSpPr>
        <p:sp>
          <p:nvSpPr>
            <p:cNvPr id="14877" name="Google Shape;14877;p89"/>
            <p:cNvSpPr/>
            <p:nvPr/>
          </p:nvSpPr>
          <p:spPr>
            <a:xfrm>
              <a:off x="4629306" y="3409193"/>
              <a:ext cx="367255" cy="244486"/>
            </a:xfrm>
            <a:custGeom>
              <a:rect b="b" l="l" r="r" t="t"/>
              <a:pathLst>
                <a:path extrusionOk="0" h="7681" w="11538">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8" name="Google Shape;14878;p89"/>
            <p:cNvSpPr/>
            <p:nvPr/>
          </p:nvSpPr>
          <p:spPr>
            <a:xfrm>
              <a:off x="4665688" y="3433447"/>
              <a:ext cx="294109" cy="195595"/>
            </a:xfrm>
            <a:custGeom>
              <a:rect b="b" l="l" r="r" t="t"/>
              <a:pathLst>
                <a:path extrusionOk="0" h="6145" w="924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9" name="Google Shape;14879;p89"/>
            <p:cNvSpPr/>
            <p:nvPr/>
          </p:nvSpPr>
          <p:spPr>
            <a:xfrm>
              <a:off x="4647895" y="3519866"/>
              <a:ext cx="11395" cy="23522"/>
            </a:xfrm>
            <a:custGeom>
              <a:rect b="b" l="l" r="r" t="t"/>
              <a:pathLst>
                <a:path extrusionOk="0" h="739" w="358">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0" name="Google Shape;14880;p89"/>
            <p:cNvSpPr/>
            <p:nvPr/>
          </p:nvSpPr>
          <p:spPr>
            <a:xfrm>
              <a:off x="4966609" y="3513404"/>
              <a:ext cx="11395" cy="36063"/>
            </a:xfrm>
            <a:custGeom>
              <a:rect b="b" l="l" r="r" t="t"/>
              <a:pathLst>
                <a:path extrusionOk="0" h="1133" w="358">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1" name="Google Shape;14881;p89"/>
            <p:cNvSpPr/>
            <p:nvPr/>
          </p:nvSpPr>
          <p:spPr>
            <a:xfrm>
              <a:off x="4966609" y="3433447"/>
              <a:ext cx="11777" cy="11395"/>
            </a:xfrm>
            <a:custGeom>
              <a:rect b="b" l="l" r="r" t="t"/>
              <a:pathLst>
                <a:path extrusionOk="0" h="358" w="37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2" name="Google Shape;14882;p89"/>
            <p:cNvSpPr/>
            <p:nvPr/>
          </p:nvSpPr>
          <p:spPr>
            <a:xfrm>
              <a:off x="4647895" y="3488799"/>
              <a:ext cx="11395" cy="17825"/>
            </a:xfrm>
            <a:custGeom>
              <a:rect b="b" l="l" r="r" t="t"/>
              <a:pathLst>
                <a:path extrusionOk="0" h="560" w="358">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3" name="Google Shape;14883;p89"/>
            <p:cNvSpPr/>
            <p:nvPr/>
          </p:nvSpPr>
          <p:spPr>
            <a:xfrm>
              <a:off x="4647895" y="3556247"/>
              <a:ext cx="11395" cy="17475"/>
            </a:xfrm>
            <a:custGeom>
              <a:rect b="b" l="l" r="r" t="t"/>
              <a:pathLst>
                <a:path extrusionOk="0" h="549" w="358">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4" name="Google Shape;14884;p89"/>
            <p:cNvSpPr/>
            <p:nvPr/>
          </p:nvSpPr>
          <p:spPr>
            <a:xfrm>
              <a:off x="4690324" y="3574804"/>
              <a:ext cx="244486" cy="36032"/>
            </a:xfrm>
            <a:custGeom>
              <a:rect b="b" l="l" r="r" t="t"/>
              <a:pathLst>
                <a:path extrusionOk="0" h="1132" w="7681">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5" name="Google Shape;14885;p89"/>
            <p:cNvSpPr/>
            <p:nvPr/>
          </p:nvSpPr>
          <p:spPr>
            <a:xfrm>
              <a:off x="4788870" y="3486635"/>
              <a:ext cx="53092" cy="52965"/>
            </a:xfrm>
            <a:custGeom>
              <a:rect b="b" l="l" r="r" t="t"/>
              <a:pathLst>
                <a:path extrusionOk="0" h="1664" w="1668">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6" name="Google Shape;14886;p89"/>
            <p:cNvSpPr/>
            <p:nvPr/>
          </p:nvSpPr>
          <p:spPr>
            <a:xfrm>
              <a:off x="4745645" y="3458084"/>
              <a:ext cx="134195" cy="109941"/>
            </a:xfrm>
            <a:custGeom>
              <a:rect b="b" l="l" r="r" t="t"/>
              <a:pathLst>
                <a:path extrusionOk="0" h="3454" w="4216">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87" name="Google Shape;14887;p89"/>
          <p:cNvGrpSpPr/>
          <p:nvPr/>
        </p:nvGrpSpPr>
        <p:grpSpPr>
          <a:xfrm>
            <a:off x="4193490" y="3350084"/>
            <a:ext cx="289939" cy="334661"/>
            <a:chOff x="4193490" y="3350084"/>
            <a:chExt cx="289939" cy="334661"/>
          </a:xfrm>
        </p:grpSpPr>
        <p:sp>
          <p:nvSpPr>
            <p:cNvPr id="14888" name="Google Shape;14888;p89"/>
            <p:cNvSpPr/>
            <p:nvPr/>
          </p:nvSpPr>
          <p:spPr>
            <a:xfrm>
              <a:off x="4193490" y="3350084"/>
              <a:ext cx="246364" cy="150110"/>
            </a:xfrm>
            <a:custGeom>
              <a:rect b="b" l="l" r="r" t="t"/>
              <a:pathLst>
                <a:path extrusionOk="0" h="4716" w="774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89"/>
            <p:cNvSpPr/>
            <p:nvPr/>
          </p:nvSpPr>
          <p:spPr>
            <a:xfrm>
              <a:off x="4193872" y="3405023"/>
              <a:ext cx="9517" cy="44753"/>
            </a:xfrm>
            <a:custGeom>
              <a:rect b="b" l="l" r="r" t="t"/>
              <a:pathLst>
                <a:path extrusionOk="0" h="1406" w="299">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0" name="Google Shape;14890;p89"/>
            <p:cNvSpPr/>
            <p:nvPr/>
          </p:nvSpPr>
          <p:spPr>
            <a:xfrm>
              <a:off x="4275356" y="3444460"/>
              <a:ext cx="128116" cy="9485"/>
            </a:xfrm>
            <a:custGeom>
              <a:rect b="b" l="l" r="r" t="t"/>
              <a:pathLst>
                <a:path extrusionOk="0" h="298" w="4025">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1" name="Google Shape;14891;p89"/>
            <p:cNvSpPr/>
            <p:nvPr/>
          </p:nvSpPr>
          <p:spPr>
            <a:xfrm>
              <a:off x="4275356" y="3463781"/>
              <a:ext cx="128116" cy="9485"/>
            </a:xfrm>
            <a:custGeom>
              <a:rect b="b" l="l" r="r" t="t"/>
              <a:pathLst>
                <a:path extrusionOk="0" h="298" w="4025">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89"/>
            <p:cNvSpPr/>
            <p:nvPr/>
          </p:nvSpPr>
          <p:spPr>
            <a:xfrm>
              <a:off x="4223442" y="3439527"/>
              <a:ext cx="38673" cy="38673"/>
            </a:xfrm>
            <a:custGeom>
              <a:rect b="b" l="l" r="r" t="t"/>
              <a:pathLst>
                <a:path extrusionOk="0" h="1215" w="1215">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3" name="Google Shape;14893;p89"/>
            <p:cNvSpPr/>
            <p:nvPr/>
          </p:nvSpPr>
          <p:spPr>
            <a:xfrm>
              <a:off x="4275356" y="3525913"/>
              <a:ext cx="128116" cy="9517"/>
            </a:xfrm>
            <a:custGeom>
              <a:rect b="b" l="l" r="r" t="t"/>
              <a:pathLst>
                <a:path extrusionOk="0" h="299" w="4025">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4" name="Google Shape;14894;p89"/>
            <p:cNvSpPr/>
            <p:nvPr/>
          </p:nvSpPr>
          <p:spPr>
            <a:xfrm>
              <a:off x="4275356" y="3544884"/>
              <a:ext cx="128116" cy="9485"/>
            </a:xfrm>
            <a:custGeom>
              <a:rect b="b" l="l" r="r" t="t"/>
              <a:pathLst>
                <a:path extrusionOk="0" h="298" w="4025">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5" name="Google Shape;14895;p89"/>
            <p:cNvSpPr/>
            <p:nvPr/>
          </p:nvSpPr>
          <p:spPr>
            <a:xfrm>
              <a:off x="4223442" y="3521011"/>
              <a:ext cx="38673" cy="38673"/>
            </a:xfrm>
            <a:custGeom>
              <a:rect b="b" l="l" r="r" t="t"/>
              <a:pathLst>
                <a:path extrusionOk="0" h="1215" w="1215">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6" name="Google Shape;14896;p89"/>
            <p:cNvSpPr/>
            <p:nvPr/>
          </p:nvSpPr>
          <p:spPr>
            <a:xfrm>
              <a:off x="4223442" y="3602464"/>
              <a:ext cx="38673" cy="38705"/>
            </a:xfrm>
            <a:custGeom>
              <a:rect b="b" l="l" r="r" t="t"/>
              <a:pathLst>
                <a:path extrusionOk="0" h="1216" w="1215">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7" name="Google Shape;14897;p89"/>
            <p:cNvSpPr/>
            <p:nvPr/>
          </p:nvSpPr>
          <p:spPr>
            <a:xfrm>
              <a:off x="4193872" y="3460375"/>
              <a:ext cx="289558" cy="224370"/>
            </a:xfrm>
            <a:custGeom>
              <a:rect b="b" l="l" r="r" t="t"/>
              <a:pathLst>
                <a:path extrusionOk="0" h="7049" w="9097">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98" name="Google Shape;14898;p89"/>
          <p:cNvGrpSpPr/>
          <p:nvPr/>
        </p:nvGrpSpPr>
        <p:grpSpPr>
          <a:xfrm>
            <a:off x="6533281" y="3351230"/>
            <a:ext cx="357037" cy="357005"/>
            <a:chOff x="6533281" y="3351230"/>
            <a:chExt cx="357037" cy="357005"/>
          </a:xfrm>
        </p:grpSpPr>
        <p:sp>
          <p:nvSpPr>
            <p:cNvPr id="14899" name="Google Shape;14899;p89"/>
            <p:cNvSpPr/>
            <p:nvPr/>
          </p:nvSpPr>
          <p:spPr>
            <a:xfrm>
              <a:off x="6533281" y="3351230"/>
              <a:ext cx="357037" cy="357005"/>
            </a:xfrm>
            <a:custGeom>
              <a:rect b="b" l="l" r="r" t="t"/>
              <a:pathLst>
                <a:path extrusionOk="0" h="11216" w="11217">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0" name="Google Shape;14900;p89"/>
            <p:cNvSpPr/>
            <p:nvPr/>
          </p:nvSpPr>
          <p:spPr>
            <a:xfrm>
              <a:off x="6570427" y="3388344"/>
              <a:ext cx="282364" cy="282396"/>
            </a:xfrm>
            <a:custGeom>
              <a:rect b="b" l="l" r="r" t="t"/>
              <a:pathLst>
                <a:path extrusionOk="0" h="8872" w="8871">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1" name="Google Shape;14901;p89"/>
            <p:cNvSpPr/>
            <p:nvPr/>
          </p:nvSpPr>
          <p:spPr>
            <a:xfrm>
              <a:off x="6676166" y="3494083"/>
              <a:ext cx="71267" cy="71299"/>
            </a:xfrm>
            <a:custGeom>
              <a:rect b="b" l="l" r="r" t="t"/>
              <a:pathLst>
                <a:path extrusionOk="0" h="2240" w="2239">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2" name="Google Shape;14902;p89"/>
          <p:cNvGrpSpPr/>
          <p:nvPr/>
        </p:nvGrpSpPr>
        <p:grpSpPr>
          <a:xfrm>
            <a:off x="6058441" y="3351230"/>
            <a:ext cx="357387" cy="357005"/>
            <a:chOff x="6058441" y="3351230"/>
            <a:chExt cx="357387" cy="357005"/>
          </a:xfrm>
        </p:grpSpPr>
        <p:sp>
          <p:nvSpPr>
            <p:cNvPr id="14903" name="Google Shape;14903;p89"/>
            <p:cNvSpPr/>
            <p:nvPr/>
          </p:nvSpPr>
          <p:spPr>
            <a:xfrm>
              <a:off x="6058441" y="3351230"/>
              <a:ext cx="357387" cy="357005"/>
            </a:xfrm>
            <a:custGeom>
              <a:rect b="b" l="l" r="r" t="t"/>
              <a:pathLst>
                <a:path extrusionOk="0" h="11216" w="11228">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4" name="Google Shape;14904;p89"/>
            <p:cNvSpPr/>
            <p:nvPr/>
          </p:nvSpPr>
          <p:spPr>
            <a:xfrm>
              <a:off x="6111120" y="3403527"/>
              <a:ext cx="252030" cy="252030"/>
            </a:xfrm>
            <a:custGeom>
              <a:rect b="b" l="l" r="r" t="t"/>
              <a:pathLst>
                <a:path extrusionOk="0" h="7918" w="7918">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5" name="Google Shape;14905;p89"/>
          <p:cNvGrpSpPr/>
          <p:nvPr/>
        </p:nvGrpSpPr>
        <p:grpSpPr>
          <a:xfrm>
            <a:off x="7957483" y="3350848"/>
            <a:ext cx="357387" cy="357387"/>
            <a:chOff x="7957483" y="3350848"/>
            <a:chExt cx="357387" cy="357387"/>
          </a:xfrm>
        </p:grpSpPr>
        <p:sp>
          <p:nvSpPr>
            <p:cNvPr id="14906" name="Google Shape;14906;p89"/>
            <p:cNvSpPr/>
            <p:nvPr/>
          </p:nvSpPr>
          <p:spPr>
            <a:xfrm>
              <a:off x="8025312" y="3410721"/>
              <a:ext cx="71649" cy="71267"/>
            </a:xfrm>
            <a:custGeom>
              <a:rect b="b" l="l" r="r" t="t"/>
              <a:pathLst>
                <a:path extrusionOk="0" h="2239" w="2251">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7" name="Google Shape;14907;p89"/>
            <p:cNvSpPr/>
            <p:nvPr/>
          </p:nvSpPr>
          <p:spPr>
            <a:xfrm>
              <a:off x="8191306" y="3380768"/>
              <a:ext cx="70917" cy="71299"/>
            </a:xfrm>
            <a:custGeom>
              <a:rect b="b" l="l" r="r" t="t"/>
              <a:pathLst>
                <a:path extrusionOk="0" h="2240" w="2228">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8" name="Google Shape;14908;p89"/>
            <p:cNvSpPr/>
            <p:nvPr/>
          </p:nvSpPr>
          <p:spPr>
            <a:xfrm>
              <a:off x="7957483" y="3350848"/>
              <a:ext cx="357387" cy="357387"/>
            </a:xfrm>
            <a:custGeom>
              <a:rect b="b" l="l" r="r" t="t"/>
              <a:pathLst>
                <a:path extrusionOk="0" h="11228" w="11228">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9" name="Google Shape;14909;p89"/>
          <p:cNvGrpSpPr/>
          <p:nvPr/>
        </p:nvGrpSpPr>
        <p:grpSpPr>
          <a:xfrm>
            <a:off x="7007771" y="3351230"/>
            <a:ext cx="357387" cy="357005"/>
            <a:chOff x="7007771" y="3351230"/>
            <a:chExt cx="357387" cy="357005"/>
          </a:xfrm>
        </p:grpSpPr>
        <p:sp>
          <p:nvSpPr>
            <p:cNvPr id="14910" name="Google Shape;14910;p89"/>
            <p:cNvSpPr/>
            <p:nvPr/>
          </p:nvSpPr>
          <p:spPr>
            <a:xfrm>
              <a:off x="7007771" y="3351230"/>
              <a:ext cx="357387" cy="357005"/>
            </a:xfrm>
            <a:custGeom>
              <a:rect b="b" l="l" r="r" t="t"/>
              <a:pathLst>
                <a:path extrusionOk="0" h="11216" w="11228">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1" name="Google Shape;14911;p89"/>
            <p:cNvSpPr/>
            <p:nvPr/>
          </p:nvSpPr>
          <p:spPr>
            <a:xfrm>
              <a:off x="7060450" y="3456206"/>
              <a:ext cx="80371" cy="124710"/>
            </a:xfrm>
            <a:custGeom>
              <a:rect b="b" l="l" r="r" t="t"/>
              <a:pathLst>
                <a:path extrusionOk="0" h="3918" w="2525">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2" name="Google Shape;14912;p89"/>
            <p:cNvSpPr/>
            <p:nvPr/>
          </p:nvSpPr>
          <p:spPr>
            <a:xfrm>
              <a:off x="7203303" y="3456206"/>
              <a:ext cx="80753" cy="124710"/>
            </a:xfrm>
            <a:custGeom>
              <a:rect b="b" l="l" r="r" t="t"/>
              <a:pathLst>
                <a:path extrusionOk="0" h="3918" w="2537">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3" name="Google Shape;14913;p89"/>
            <p:cNvSpPr/>
            <p:nvPr/>
          </p:nvSpPr>
          <p:spPr>
            <a:xfrm>
              <a:off x="7151388" y="3478518"/>
              <a:ext cx="33772" cy="102015"/>
            </a:xfrm>
            <a:custGeom>
              <a:rect b="b" l="l" r="r" t="t"/>
              <a:pathLst>
                <a:path extrusionOk="0" h="3205" w="1061">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4" name="Google Shape;14914;p89"/>
            <p:cNvSpPr/>
            <p:nvPr/>
          </p:nvSpPr>
          <p:spPr>
            <a:xfrm>
              <a:off x="7293891" y="3508884"/>
              <a:ext cx="41729" cy="41697"/>
            </a:xfrm>
            <a:custGeom>
              <a:rect b="b" l="l" r="r" t="t"/>
              <a:pathLst>
                <a:path extrusionOk="0" h="1310" w="1311">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15" name="Google Shape;14915;p89"/>
          <p:cNvGrpSpPr/>
          <p:nvPr/>
        </p:nvGrpSpPr>
        <p:grpSpPr>
          <a:xfrm>
            <a:off x="5108729" y="3351230"/>
            <a:ext cx="357005" cy="357005"/>
            <a:chOff x="5108729" y="3351230"/>
            <a:chExt cx="357005" cy="357005"/>
          </a:xfrm>
        </p:grpSpPr>
        <p:sp>
          <p:nvSpPr>
            <p:cNvPr id="14916" name="Google Shape;14916;p89"/>
            <p:cNvSpPr/>
            <p:nvPr/>
          </p:nvSpPr>
          <p:spPr>
            <a:xfrm>
              <a:off x="5108729" y="3351230"/>
              <a:ext cx="357005" cy="357005"/>
            </a:xfrm>
            <a:custGeom>
              <a:rect b="b" l="l" r="r" t="t"/>
              <a:pathLst>
                <a:path extrusionOk="0" h="11216" w="11216">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7" name="Google Shape;14917;p89"/>
            <p:cNvSpPr/>
            <p:nvPr/>
          </p:nvSpPr>
          <p:spPr>
            <a:xfrm>
              <a:off x="5163668" y="3402381"/>
              <a:ext cx="244104" cy="233473"/>
            </a:xfrm>
            <a:custGeom>
              <a:rect b="b" l="l" r="r" t="t"/>
              <a:pathLst>
                <a:path extrusionOk="0" h="7335" w="7669">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18" name="Google Shape;14918;p89"/>
          <p:cNvGrpSpPr/>
          <p:nvPr/>
        </p:nvGrpSpPr>
        <p:grpSpPr>
          <a:xfrm>
            <a:off x="5583569" y="3351230"/>
            <a:ext cx="357419" cy="357005"/>
            <a:chOff x="5583569" y="3351230"/>
            <a:chExt cx="357419" cy="357005"/>
          </a:xfrm>
        </p:grpSpPr>
        <p:sp>
          <p:nvSpPr>
            <p:cNvPr id="14919" name="Google Shape;14919;p89"/>
            <p:cNvSpPr/>
            <p:nvPr/>
          </p:nvSpPr>
          <p:spPr>
            <a:xfrm>
              <a:off x="5583569" y="3351230"/>
              <a:ext cx="357419" cy="357005"/>
            </a:xfrm>
            <a:custGeom>
              <a:rect b="b" l="l" r="r" t="t"/>
              <a:pathLst>
                <a:path extrusionOk="0" h="11216" w="11229">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0" name="Google Shape;14920;p89"/>
            <p:cNvSpPr/>
            <p:nvPr/>
          </p:nvSpPr>
          <p:spPr>
            <a:xfrm>
              <a:off x="5658625" y="3403527"/>
              <a:ext cx="172073" cy="243690"/>
            </a:xfrm>
            <a:custGeom>
              <a:rect b="b" l="l" r="r" t="t"/>
              <a:pathLst>
                <a:path extrusionOk="0" h="7656" w="5406">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21" name="Google Shape;14921;p89"/>
          <p:cNvGrpSpPr/>
          <p:nvPr/>
        </p:nvGrpSpPr>
        <p:grpSpPr>
          <a:xfrm>
            <a:off x="7482229" y="3351230"/>
            <a:ext cx="357419" cy="357005"/>
            <a:chOff x="7482229" y="3351230"/>
            <a:chExt cx="357419" cy="357005"/>
          </a:xfrm>
        </p:grpSpPr>
        <p:sp>
          <p:nvSpPr>
            <p:cNvPr id="14922" name="Google Shape;14922;p89"/>
            <p:cNvSpPr/>
            <p:nvPr/>
          </p:nvSpPr>
          <p:spPr>
            <a:xfrm>
              <a:off x="7482229" y="3351230"/>
              <a:ext cx="357419" cy="357005"/>
            </a:xfrm>
            <a:custGeom>
              <a:rect b="b" l="l" r="r" t="t"/>
              <a:pathLst>
                <a:path extrusionOk="0" h="11216" w="11229">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3" name="Google Shape;14923;p89"/>
            <p:cNvSpPr/>
            <p:nvPr/>
          </p:nvSpPr>
          <p:spPr>
            <a:xfrm>
              <a:off x="7592138" y="3605616"/>
              <a:ext cx="137983" cy="32530"/>
            </a:xfrm>
            <a:custGeom>
              <a:rect b="b" l="l" r="r" t="t"/>
              <a:pathLst>
                <a:path extrusionOk="0" h="1022" w="4335">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4" name="Google Shape;14924;p89"/>
            <p:cNvSpPr/>
            <p:nvPr/>
          </p:nvSpPr>
          <p:spPr>
            <a:xfrm>
              <a:off x="7513709" y="3387962"/>
              <a:ext cx="295987" cy="282014"/>
            </a:xfrm>
            <a:custGeom>
              <a:rect b="b" l="l" r="r" t="t"/>
              <a:pathLst>
                <a:path extrusionOk="0" h="8860" w="9299">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89"/>
            <p:cNvSpPr/>
            <p:nvPr/>
          </p:nvSpPr>
          <p:spPr>
            <a:xfrm>
              <a:off x="7580393" y="3516460"/>
              <a:ext cx="56880" cy="56880"/>
            </a:xfrm>
            <a:custGeom>
              <a:rect b="b" l="l" r="r" t="t"/>
              <a:pathLst>
                <a:path extrusionOk="0" h="1787" w="1787">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6" name="Google Shape;14926;p89"/>
            <p:cNvSpPr/>
            <p:nvPr/>
          </p:nvSpPr>
          <p:spPr>
            <a:xfrm>
              <a:off x="7685750" y="3516460"/>
              <a:ext cx="56880" cy="56880"/>
            </a:xfrm>
            <a:custGeom>
              <a:rect b="b" l="l" r="r" t="t"/>
              <a:pathLst>
                <a:path extrusionOk="0" h="1787" w="1787">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27" name="Google Shape;14927;p89"/>
          <p:cNvGrpSpPr/>
          <p:nvPr/>
        </p:nvGrpSpPr>
        <p:grpSpPr>
          <a:xfrm>
            <a:off x="3764485" y="2890682"/>
            <a:ext cx="222874" cy="345737"/>
            <a:chOff x="3764485" y="2890682"/>
            <a:chExt cx="222874" cy="345737"/>
          </a:xfrm>
        </p:grpSpPr>
        <p:sp>
          <p:nvSpPr>
            <p:cNvPr id="14928" name="Google Shape;14928;p89"/>
            <p:cNvSpPr/>
            <p:nvPr/>
          </p:nvSpPr>
          <p:spPr>
            <a:xfrm>
              <a:off x="3764485" y="2890682"/>
              <a:ext cx="222874" cy="345737"/>
            </a:xfrm>
            <a:custGeom>
              <a:rect b="b" l="l" r="r" t="t"/>
              <a:pathLst>
                <a:path extrusionOk="0" h="10862" w="7002">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89"/>
            <p:cNvSpPr/>
            <p:nvPr/>
          </p:nvSpPr>
          <p:spPr>
            <a:xfrm>
              <a:off x="3913799" y="2948231"/>
              <a:ext cx="20499" cy="14960"/>
            </a:xfrm>
            <a:custGeom>
              <a:rect b="b" l="l" r="r" t="t"/>
              <a:pathLst>
                <a:path extrusionOk="0" h="470" w="644">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0" name="Google Shape;14930;p89"/>
            <p:cNvSpPr/>
            <p:nvPr/>
          </p:nvSpPr>
          <p:spPr>
            <a:xfrm>
              <a:off x="3841418" y="2956315"/>
              <a:ext cx="10631" cy="15947"/>
            </a:xfrm>
            <a:custGeom>
              <a:rect b="b" l="l" r="r" t="t"/>
              <a:pathLst>
                <a:path extrusionOk="0" h="501" w="334">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1" name="Google Shape;14931;p89"/>
          <p:cNvGrpSpPr/>
          <p:nvPr/>
        </p:nvGrpSpPr>
        <p:grpSpPr>
          <a:xfrm>
            <a:off x="2238616" y="2908131"/>
            <a:ext cx="422596" cy="310382"/>
            <a:chOff x="2278533" y="2937377"/>
            <a:chExt cx="346788" cy="254704"/>
          </a:xfrm>
        </p:grpSpPr>
        <p:sp>
          <p:nvSpPr>
            <p:cNvPr id="14932" name="Google Shape;14932;p89"/>
            <p:cNvSpPr/>
            <p:nvPr/>
          </p:nvSpPr>
          <p:spPr>
            <a:xfrm>
              <a:off x="2317557" y="2958607"/>
              <a:ext cx="270619" cy="184200"/>
            </a:xfrm>
            <a:custGeom>
              <a:rect b="b" l="l" r="r" t="t"/>
              <a:pathLst>
                <a:path extrusionOk="0" h="5787" w="8502">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3" name="Google Shape;14933;p89"/>
            <p:cNvSpPr/>
            <p:nvPr/>
          </p:nvSpPr>
          <p:spPr>
            <a:xfrm>
              <a:off x="2278533" y="2937377"/>
              <a:ext cx="346788" cy="254704"/>
            </a:xfrm>
            <a:custGeom>
              <a:rect b="b" l="l" r="r" t="t"/>
              <a:pathLst>
                <a:path extrusionOk="0" h="8002" w="10895">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34" name="Google Shape;14934;p89"/>
          <p:cNvSpPr/>
          <p:nvPr/>
        </p:nvSpPr>
        <p:spPr>
          <a:xfrm>
            <a:off x="3227863" y="2891128"/>
            <a:ext cx="347552" cy="346438"/>
          </a:xfrm>
          <a:custGeom>
            <a:rect b="b" l="l" r="r" t="t"/>
            <a:pathLst>
              <a:path extrusionOk="0" h="10884" w="10919">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35" name="Google Shape;14935;p89"/>
          <p:cNvGrpSpPr/>
          <p:nvPr/>
        </p:nvGrpSpPr>
        <p:grpSpPr>
          <a:xfrm>
            <a:off x="1836637" y="2891510"/>
            <a:ext cx="286152" cy="346438"/>
            <a:chOff x="1836637" y="2891510"/>
            <a:chExt cx="286152" cy="346438"/>
          </a:xfrm>
        </p:grpSpPr>
        <p:sp>
          <p:nvSpPr>
            <p:cNvPr id="14936" name="Google Shape;14936;p89"/>
            <p:cNvSpPr/>
            <p:nvPr/>
          </p:nvSpPr>
          <p:spPr>
            <a:xfrm>
              <a:off x="1836637" y="3059413"/>
              <a:ext cx="286152" cy="178534"/>
            </a:xfrm>
            <a:custGeom>
              <a:rect b="b" l="l" r="r" t="t"/>
              <a:pathLst>
                <a:path extrusionOk="0" h="5609" w="899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7" name="Google Shape;14937;p89"/>
            <p:cNvSpPr/>
            <p:nvPr/>
          </p:nvSpPr>
          <p:spPr>
            <a:xfrm>
              <a:off x="1917740" y="2891510"/>
              <a:ext cx="119394" cy="161474"/>
            </a:xfrm>
            <a:custGeom>
              <a:rect b="b" l="l" r="r" t="t"/>
              <a:pathLst>
                <a:path extrusionOk="0" h="5073" w="3751">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8" name="Google Shape;14938;p89"/>
            <p:cNvSpPr/>
            <p:nvPr/>
          </p:nvSpPr>
          <p:spPr>
            <a:xfrm>
              <a:off x="1960933" y="3027201"/>
              <a:ext cx="32244" cy="10249"/>
            </a:xfrm>
            <a:custGeom>
              <a:rect b="b" l="l" r="r" t="t"/>
              <a:pathLst>
                <a:path extrusionOk="0" h="322" w="1013">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9" name="Google Shape;14939;p89"/>
          <p:cNvGrpSpPr/>
          <p:nvPr/>
        </p:nvGrpSpPr>
        <p:grpSpPr>
          <a:xfrm>
            <a:off x="5585861" y="2905929"/>
            <a:ext cx="379764" cy="337684"/>
            <a:chOff x="5585861" y="2905929"/>
            <a:chExt cx="379764" cy="337684"/>
          </a:xfrm>
        </p:grpSpPr>
        <p:sp>
          <p:nvSpPr>
            <p:cNvPr id="14940" name="Google Shape;14940;p89"/>
            <p:cNvSpPr/>
            <p:nvPr/>
          </p:nvSpPr>
          <p:spPr>
            <a:xfrm>
              <a:off x="5609734" y="3198096"/>
              <a:ext cx="11395" cy="45517"/>
            </a:xfrm>
            <a:custGeom>
              <a:rect b="b" l="l" r="r" t="t"/>
              <a:pathLst>
                <a:path extrusionOk="0" h="1430" w="358">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1" name="Google Shape;14941;p89"/>
            <p:cNvSpPr/>
            <p:nvPr/>
          </p:nvSpPr>
          <p:spPr>
            <a:xfrm>
              <a:off x="5585861" y="3048431"/>
              <a:ext cx="205431" cy="195182"/>
            </a:xfrm>
            <a:custGeom>
              <a:rect b="b" l="l" r="r" t="t"/>
              <a:pathLst>
                <a:path extrusionOk="0" h="6132" w="6454">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2" name="Google Shape;14942;p89"/>
            <p:cNvSpPr/>
            <p:nvPr/>
          </p:nvSpPr>
          <p:spPr>
            <a:xfrm>
              <a:off x="5740078" y="2905929"/>
              <a:ext cx="225547" cy="189516"/>
            </a:xfrm>
            <a:custGeom>
              <a:rect b="b" l="l" r="r" t="t"/>
              <a:pathLst>
                <a:path extrusionOk="0" h="5954" w="7086">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89"/>
            <p:cNvSpPr/>
            <p:nvPr/>
          </p:nvSpPr>
          <p:spPr>
            <a:xfrm>
              <a:off x="5793902" y="2928464"/>
              <a:ext cx="131553" cy="130598"/>
            </a:xfrm>
            <a:custGeom>
              <a:rect b="b" l="l" r="r" t="t"/>
              <a:pathLst>
                <a:path extrusionOk="0" h="4103" w="4133">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44" name="Google Shape;14944;p89"/>
          <p:cNvGrpSpPr/>
          <p:nvPr/>
        </p:nvGrpSpPr>
        <p:grpSpPr>
          <a:xfrm>
            <a:off x="1327676" y="2910480"/>
            <a:ext cx="347934" cy="310024"/>
            <a:chOff x="1327676" y="2910480"/>
            <a:chExt cx="347934" cy="310024"/>
          </a:xfrm>
        </p:grpSpPr>
        <p:sp>
          <p:nvSpPr>
            <p:cNvPr id="14945" name="Google Shape;14945;p89"/>
            <p:cNvSpPr/>
            <p:nvPr/>
          </p:nvSpPr>
          <p:spPr>
            <a:xfrm>
              <a:off x="1367081" y="3067370"/>
              <a:ext cx="43257" cy="15565"/>
            </a:xfrm>
            <a:custGeom>
              <a:rect b="b" l="l" r="r" t="t"/>
              <a:pathLst>
                <a:path extrusionOk="0" h="489" w="1359">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89"/>
            <p:cNvSpPr/>
            <p:nvPr/>
          </p:nvSpPr>
          <p:spPr>
            <a:xfrm>
              <a:off x="1350402" y="3170436"/>
              <a:ext cx="10663" cy="48541"/>
            </a:xfrm>
            <a:custGeom>
              <a:rect b="b" l="l" r="r" t="t"/>
              <a:pathLst>
                <a:path extrusionOk="0" h="1525" w="335">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7" name="Google Shape;14947;p89"/>
            <p:cNvSpPr/>
            <p:nvPr/>
          </p:nvSpPr>
          <p:spPr>
            <a:xfrm>
              <a:off x="1327676" y="3040187"/>
              <a:ext cx="201643" cy="180317"/>
            </a:xfrm>
            <a:custGeom>
              <a:rect b="b" l="l" r="r" t="t"/>
              <a:pathLst>
                <a:path extrusionOk="0" h="5665" w="6335">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8" name="Google Shape;14948;p89"/>
            <p:cNvSpPr/>
            <p:nvPr/>
          </p:nvSpPr>
          <p:spPr>
            <a:xfrm>
              <a:off x="1470179" y="2910480"/>
              <a:ext cx="205431" cy="173601"/>
            </a:xfrm>
            <a:custGeom>
              <a:rect b="b" l="l" r="r" t="t"/>
              <a:pathLst>
                <a:path extrusionOk="0" h="5454" w="6454">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9" name="Google Shape;14949;p89"/>
            <p:cNvSpPr/>
            <p:nvPr/>
          </p:nvSpPr>
          <p:spPr>
            <a:xfrm>
              <a:off x="1497075" y="2942692"/>
              <a:ext cx="152370" cy="96668"/>
            </a:xfrm>
            <a:custGeom>
              <a:rect b="b" l="l" r="r" t="t"/>
              <a:pathLst>
                <a:path extrusionOk="0" h="3037" w="4787">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50" name="Google Shape;14950;p89"/>
          <p:cNvSpPr/>
          <p:nvPr/>
        </p:nvSpPr>
        <p:spPr>
          <a:xfrm>
            <a:off x="2785967" y="3195072"/>
            <a:ext cx="10663" cy="32244"/>
          </a:xfrm>
          <a:custGeom>
            <a:rect b="b" l="l" r="r" t="t"/>
            <a:pathLst>
              <a:path extrusionOk="0" h="1013" w="335">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51" name="Google Shape;14951;p89"/>
          <p:cNvGrpSpPr/>
          <p:nvPr/>
        </p:nvGrpSpPr>
        <p:grpSpPr>
          <a:xfrm>
            <a:off x="2753401" y="2869564"/>
            <a:ext cx="382828" cy="358601"/>
            <a:chOff x="2753373" y="2902523"/>
            <a:chExt cx="347552" cy="325557"/>
          </a:xfrm>
        </p:grpSpPr>
        <p:sp>
          <p:nvSpPr>
            <p:cNvPr id="14952" name="Google Shape;14952;p89"/>
            <p:cNvSpPr/>
            <p:nvPr/>
          </p:nvSpPr>
          <p:spPr>
            <a:xfrm>
              <a:off x="2807962" y="3018575"/>
              <a:ext cx="86418" cy="29506"/>
            </a:xfrm>
            <a:custGeom>
              <a:rect b="b" l="l" r="r" t="t"/>
              <a:pathLst>
                <a:path extrusionOk="0" h="927" w="2715">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89"/>
            <p:cNvSpPr/>
            <p:nvPr/>
          </p:nvSpPr>
          <p:spPr>
            <a:xfrm>
              <a:off x="2753373" y="2973376"/>
              <a:ext cx="195213" cy="254704"/>
            </a:xfrm>
            <a:custGeom>
              <a:rect b="b" l="l" r="r" t="t"/>
              <a:pathLst>
                <a:path extrusionOk="0" h="8002" w="6133">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89"/>
            <p:cNvSpPr/>
            <p:nvPr/>
          </p:nvSpPr>
          <p:spPr>
            <a:xfrm>
              <a:off x="2905361" y="3195072"/>
              <a:ext cx="10631" cy="32244"/>
            </a:xfrm>
            <a:custGeom>
              <a:rect b="b" l="l" r="r" t="t"/>
              <a:pathLst>
                <a:path extrusionOk="0" h="1013" w="334">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5" name="Google Shape;14955;p89"/>
            <p:cNvSpPr/>
            <p:nvPr/>
          </p:nvSpPr>
          <p:spPr>
            <a:xfrm>
              <a:off x="2939069" y="2934735"/>
              <a:ext cx="161856" cy="169049"/>
            </a:xfrm>
            <a:custGeom>
              <a:rect b="b" l="l" r="r" t="t"/>
              <a:pathLst>
                <a:path extrusionOk="0" h="5311" w="5085">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6" name="Google Shape;14956;p89"/>
            <p:cNvSpPr/>
            <p:nvPr/>
          </p:nvSpPr>
          <p:spPr>
            <a:xfrm>
              <a:off x="3002379" y="2902523"/>
              <a:ext cx="32244" cy="96668"/>
            </a:xfrm>
            <a:custGeom>
              <a:rect b="b" l="l" r="r" t="t"/>
              <a:pathLst>
                <a:path extrusionOk="0" h="3037" w="1013">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7" name="Google Shape;14957;p89"/>
            <p:cNvSpPr/>
            <p:nvPr/>
          </p:nvSpPr>
          <p:spPr>
            <a:xfrm>
              <a:off x="3003143" y="3005206"/>
              <a:ext cx="32244" cy="32244"/>
            </a:xfrm>
            <a:custGeom>
              <a:rect b="b" l="l" r="r" t="t"/>
              <a:pathLst>
                <a:path extrusionOk="0" h="1013" w="1013">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58" name="Google Shape;14958;p89"/>
          <p:cNvGrpSpPr/>
          <p:nvPr/>
        </p:nvGrpSpPr>
        <p:grpSpPr>
          <a:xfrm>
            <a:off x="849016" y="2903255"/>
            <a:ext cx="356655" cy="335425"/>
            <a:chOff x="849016" y="2903255"/>
            <a:chExt cx="356655" cy="335425"/>
          </a:xfrm>
        </p:grpSpPr>
        <p:sp>
          <p:nvSpPr>
            <p:cNvPr id="14959" name="Google Shape;14959;p89"/>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0" name="Google Shape;14960;p89"/>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1" name="Google Shape;14961;p89"/>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2" name="Google Shape;14962;p89"/>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3" name="Google Shape;14963;p89"/>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89"/>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5" name="Google Shape;14965;p89"/>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6" name="Google Shape;14966;p89"/>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7" name="Google Shape;14967;p89"/>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8" name="Google Shape;14968;p89"/>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9" name="Google Shape;14969;p89"/>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70" name="Google Shape;14970;p89"/>
          <p:cNvGrpSpPr/>
          <p:nvPr/>
        </p:nvGrpSpPr>
        <p:grpSpPr>
          <a:xfrm>
            <a:off x="4210933" y="2926777"/>
            <a:ext cx="280072" cy="275520"/>
            <a:chOff x="4210933" y="2926777"/>
            <a:chExt cx="280072" cy="275520"/>
          </a:xfrm>
        </p:grpSpPr>
        <p:sp>
          <p:nvSpPr>
            <p:cNvPr id="14971" name="Google Shape;14971;p89"/>
            <p:cNvSpPr/>
            <p:nvPr/>
          </p:nvSpPr>
          <p:spPr>
            <a:xfrm>
              <a:off x="4490623" y="2970352"/>
              <a:ext cx="32" cy="414"/>
            </a:xfrm>
            <a:custGeom>
              <a:rect b="b" l="l" r="r" t="t"/>
              <a:pathLst>
                <a:path extrusionOk="0" h="13" w="1">
                  <a:moveTo>
                    <a:pt x="0" y="0"/>
                  </a:moveTo>
                  <a:cubicBezTo>
                    <a:pt x="0" y="12"/>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2" name="Google Shape;14972;p89"/>
            <p:cNvSpPr/>
            <p:nvPr/>
          </p:nvSpPr>
          <p:spPr>
            <a:xfrm>
              <a:off x="4489859" y="2969589"/>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3" name="Google Shape;14973;p89"/>
            <p:cNvSpPr/>
            <p:nvPr/>
          </p:nvSpPr>
          <p:spPr>
            <a:xfrm>
              <a:off x="4210933" y="2944952"/>
              <a:ext cx="280072" cy="257346"/>
            </a:xfrm>
            <a:custGeom>
              <a:rect b="b" l="l" r="r" t="t"/>
              <a:pathLst>
                <a:path extrusionOk="0" h="8085" w="8799">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4" name="Google Shape;14974;p89"/>
            <p:cNvSpPr/>
            <p:nvPr/>
          </p:nvSpPr>
          <p:spPr>
            <a:xfrm>
              <a:off x="4212047" y="2926777"/>
              <a:ext cx="144826" cy="234619"/>
            </a:xfrm>
            <a:custGeom>
              <a:rect b="b" l="l" r="r" t="t"/>
              <a:pathLst>
                <a:path extrusionOk="0" h="7371" w="455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5" name="Google Shape;14975;p89"/>
            <p:cNvSpPr/>
            <p:nvPr/>
          </p:nvSpPr>
          <p:spPr>
            <a:xfrm>
              <a:off x="4246550" y="2996103"/>
              <a:ext cx="28074" cy="28106"/>
            </a:xfrm>
            <a:custGeom>
              <a:rect b="b" l="l" r="r" t="t"/>
              <a:pathLst>
                <a:path extrusionOk="0" h="883" w="882">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6" name="Google Shape;14976;p89"/>
            <p:cNvSpPr/>
            <p:nvPr/>
          </p:nvSpPr>
          <p:spPr>
            <a:xfrm>
              <a:off x="4285956" y="3015456"/>
              <a:ext cx="97814" cy="8753"/>
            </a:xfrm>
            <a:custGeom>
              <a:rect b="b" l="l" r="r" t="t"/>
              <a:pathLst>
                <a:path extrusionOk="0" h="275" w="3073">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7" name="Google Shape;14977;p89"/>
            <p:cNvSpPr/>
            <p:nvPr/>
          </p:nvSpPr>
          <p:spPr>
            <a:xfrm>
              <a:off x="4285956" y="3001800"/>
              <a:ext cx="30366" cy="8753"/>
            </a:xfrm>
            <a:custGeom>
              <a:rect b="b" l="l" r="r" t="t"/>
              <a:pathLst>
                <a:path extrusionOk="0" h="275" w="954">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89"/>
            <p:cNvSpPr/>
            <p:nvPr/>
          </p:nvSpPr>
          <p:spPr>
            <a:xfrm>
              <a:off x="4246550" y="3060177"/>
              <a:ext cx="28074" cy="28074"/>
            </a:xfrm>
            <a:custGeom>
              <a:rect b="b" l="l" r="r" t="t"/>
              <a:pathLst>
                <a:path extrusionOk="0" h="882" w="882">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89"/>
            <p:cNvSpPr/>
            <p:nvPr/>
          </p:nvSpPr>
          <p:spPr>
            <a:xfrm>
              <a:off x="4285956" y="3080261"/>
              <a:ext cx="97814" cy="8371"/>
            </a:xfrm>
            <a:custGeom>
              <a:rect b="b" l="l" r="r" t="t"/>
              <a:pathLst>
                <a:path extrusionOk="0" h="263" w="3073">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0" name="Google Shape;14980;p89"/>
            <p:cNvSpPr/>
            <p:nvPr/>
          </p:nvSpPr>
          <p:spPr>
            <a:xfrm>
              <a:off x="4285956" y="3066224"/>
              <a:ext cx="30366" cy="8753"/>
            </a:xfrm>
            <a:custGeom>
              <a:rect b="b" l="l" r="r" t="t"/>
              <a:pathLst>
                <a:path extrusionOk="0" h="275" w="954">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1" name="Google Shape;14981;p89"/>
            <p:cNvSpPr/>
            <p:nvPr/>
          </p:nvSpPr>
          <p:spPr>
            <a:xfrm>
              <a:off x="4246550" y="3124601"/>
              <a:ext cx="28074" cy="28074"/>
            </a:xfrm>
            <a:custGeom>
              <a:rect b="b" l="l" r="r" t="t"/>
              <a:pathLst>
                <a:path extrusionOk="0" h="882" w="882">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2" name="Google Shape;14982;p89"/>
            <p:cNvSpPr/>
            <p:nvPr/>
          </p:nvSpPr>
          <p:spPr>
            <a:xfrm>
              <a:off x="4285956" y="3143921"/>
              <a:ext cx="97814" cy="8753"/>
            </a:xfrm>
            <a:custGeom>
              <a:rect b="b" l="l" r="r" t="t"/>
              <a:pathLst>
                <a:path extrusionOk="0" h="275" w="3073">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3" name="Google Shape;14983;p89"/>
            <p:cNvSpPr/>
            <p:nvPr/>
          </p:nvSpPr>
          <p:spPr>
            <a:xfrm>
              <a:off x="4285956" y="3130266"/>
              <a:ext cx="30366" cy="8371"/>
            </a:xfrm>
            <a:custGeom>
              <a:rect b="b" l="l" r="r" t="t"/>
              <a:pathLst>
                <a:path extrusionOk="0" h="263" w="954">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84" name="Google Shape;14984;p89"/>
          <p:cNvGrpSpPr/>
          <p:nvPr/>
        </p:nvGrpSpPr>
        <p:grpSpPr>
          <a:xfrm>
            <a:off x="4667216" y="2915382"/>
            <a:ext cx="320273" cy="318395"/>
            <a:chOff x="4667216" y="2915382"/>
            <a:chExt cx="320273" cy="318395"/>
          </a:xfrm>
        </p:grpSpPr>
        <p:sp>
          <p:nvSpPr>
            <p:cNvPr id="14985" name="Google Shape;14985;p89"/>
            <p:cNvSpPr/>
            <p:nvPr/>
          </p:nvSpPr>
          <p:spPr>
            <a:xfrm>
              <a:off x="4686154" y="2938140"/>
              <a:ext cx="166789" cy="163734"/>
            </a:xfrm>
            <a:custGeom>
              <a:rect b="b" l="l" r="r" t="t"/>
              <a:pathLst>
                <a:path extrusionOk="0" h="5144" w="524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6" name="Google Shape;14986;p89"/>
            <p:cNvSpPr/>
            <p:nvPr/>
          </p:nvSpPr>
          <p:spPr>
            <a:xfrm>
              <a:off x="4667216" y="2915382"/>
              <a:ext cx="320273" cy="318395"/>
            </a:xfrm>
            <a:custGeom>
              <a:rect b="b" l="l" r="r" t="t"/>
              <a:pathLst>
                <a:path extrusionOk="0" h="10003" w="10062">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7" name="Google Shape;14987;p89"/>
            <p:cNvSpPr/>
            <p:nvPr/>
          </p:nvSpPr>
          <p:spPr>
            <a:xfrm>
              <a:off x="4733899" y="2960772"/>
              <a:ext cx="75469" cy="86546"/>
            </a:xfrm>
            <a:custGeom>
              <a:rect b="b" l="l" r="r" t="t"/>
              <a:pathLst>
                <a:path extrusionOk="0" h="2719" w="2371">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89"/>
            <p:cNvSpPr/>
            <p:nvPr/>
          </p:nvSpPr>
          <p:spPr>
            <a:xfrm>
              <a:off x="4755894" y="3048431"/>
              <a:ext cx="31098" cy="32244"/>
            </a:xfrm>
            <a:custGeom>
              <a:rect b="b" l="l" r="r" t="t"/>
              <a:pathLst>
                <a:path extrusionOk="0" h="1013" w="977">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89" name="Google Shape;14989;p89"/>
          <p:cNvGrpSpPr/>
          <p:nvPr/>
        </p:nvGrpSpPr>
        <p:grpSpPr>
          <a:xfrm>
            <a:off x="5170480" y="2934639"/>
            <a:ext cx="261929" cy="280550"/>
            <a:chOff x="5170480" y="2934639"/>
            <a:chExt cx="261929" cy="280550"/>
          </a:xfrm>
        </p:grpSpPr>
        <p:sp>
          <p:nvSpPr>
            <p:cNvPr id="14990" name="Google Shape;14990;p89"/>
            <p:cNvSpPr/>
            <p:nvPr/>
          </p:nvSpPr>
          <p:spPr>
            <a:xfrm>
              <a:off x="5170480" y="2934639"/>
              <a:ext cx="243340" cy="280550"/>
            </a:xfrm>
            <a:custGeom>
              <a:rect b="b" l="l" r="r" t="t"/>
              <a:pathLst>
                <a:path extrusionOk="0" h="8814" w="7645">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1" name="Google Shape;14991;p89"/>
            <p:cNvSpPr/>
            <p:nvPr/>
          </p:nvSpPr>
          <p:spPr>
            <a:xfrm>
              <a:off x="5217493" y="3007116"/>
              <a:ext cx="34122" cy="34122"/>
            </a:xfrm>
            <a:custGeom>
              <a:rect b="b" l="l" r="r" t="t"/>
              <a:pathLst>
                <a:path extrusionOk="0" h="1072" w="1072">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2" name="Google Shape;14992;p89"/>
            <p:cNvSpPr/>
            <p:nvPr/>
          </p:nvSpPr>
          <p:spPr>
            <a:xfrm>
              <a:off x="5264474" y="3007116"/>
              <a:ext cx="26196" cy="8371"/>
            </a:xfrm>
            <a:custGeom>
              <a:rect b="b" l="l" r="r" t="t"/>
              <a:pathLst>
                <a:path extrusionOk="0" h="263" w="823">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3" name="Google Shape;14993;p89"/>
            <p:cNvSpPr/>
            <p:nvPr/>
          </p:nvSpPr>
          <p:spPr>
            <a:xfrm>
              <a:off x="5264856" y="3029079"/>
              <a:ext cx="86068" cy="8371"/>
            </a:xfrm>
            <a:custGeom>
              <a:rect b="b" l="l" r="r" t="t"/>
              <a:pathLst>
                <a:path extrusionOk="0" h="263" w="2704">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4" name="Google Shape;14994;p89"/>
            <p:cNvSpPr/>
            <p:nvPr/>
          </p:nvSpPr>
          <p:spPr>
            <a:xfrm>
              <a:off x="5227710" y="3062819"/>
              <a:ext cx="51565" cy="8753"/>
            </a:xfrm>
            <a:custGeom>
              <a:rect b="b" l="l" r="r" t="t"/>
              <a:pathLst>
                <a:path extrusionOk="0" h="275" w="162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5" name="Google Shape;14995;p89"/>
            <p:cNvSpPr/>
            <p:nvPr/>
          </p:nvSpPr>
          <p:spPr>
            <a:xfrm>
              <a:off x="5196644" y="3182945"/>
              <a:ext cx="42461" cy="8371"/>
            </a:xfrm>
            <a:custGeom>
              <a:rect b="b" l="l" r="r" t="t"/>
              <a:pathLst>
                <a:path extrusionOk="0" h="263" w="1334">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6" name="Google Shape;14996;p89"/>
            <p:cNvSpPr/>
            <p:nvPr/>
          </p:nvSpPr>
          <p:spPr>
            <a:xfrm>
              <a:off x="5210299" y="3013928"/>
              <a:ext cx="222110" cy="201261"/>
            </a:xfrm>
            <a:custGeom>
              <a:rect b="b" l="l" r="r" t="t"/>
              <a:pathLst>
                <a:path extrusionOk="0" h="6323" w="6978">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97" name="Google Shape;14997;p89"/>
          <p:cNvGrpSpPr/>
          <p:nvPr/>
        </p:nvGrpSpPr>
        <p:grpSpPr>
          <a:xfrm>
            <a:off x="6069423" y="2891892"/>
            <a:ext cx="362321" cy="364231"/>
            <a:chOff x="6069423" y="2891892"/>
            <a:chExt cx="362321" cy="364231"/>
          </a:xfrm>
        </p:grpSpPr>
        <p:sp>
          <p:nvSpPr>
            <p:cNvPr id="14998" name="Google Shape;14998;p89"/>
            <p:cNvSpPr/>
            <p:nvPr/>
          </p:nvSpPr>
          <p:spPr>
            <a:xfrm>
              <a:off x="6069423" y="2891892"/>
              <a:ext cx="278958" cy="278958"/>
            </a:xfrm>
            <a:custGeom>
              <a:rect b="b" l="l" r="r" t="t"/>
              <a:pathLst>
                <a:path extrusionOk="0" h="8764" w="8764">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9" name="Google Shape;14999;p89"/>
            <p:cNvSpPr/>
            <p:nvPr/>
          </p:nvSpPr>
          <p:spPr>
            <a:xfrm>
              <a:off x="6161507" y="2967679"/>
              <a:ext cx="111851" cy="97432"/>
            </a:xfrm>
            <a:custGeom>
              <a:rect b="b" l="l" r="r" t="t"/>
              <a:pathLst>
                <a:path extrusionOk="0" h="3061" w="3514">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0" name="Google Shape;15000;p89"/>
            <p:cNvSpPr/>
            <p:nvPr/>
          </p:nvSpPr>
          <p:spPr>
            <a:xfrm>
              <a:off x="6144828" y="3007848"/>
              <a:ext cx="105389" cy="88742"/>
            </a:xfrm>
            <a:custGeom>
              <a:rect b="b" l="l" r="r" t="t"/>
              <a:pathLst>
                <a:path extrusionOk="0" h="2788" w="3311">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1" name="Google Shape;15001;p89"/>
            <p:cNvSpPr/>
            <p:nvPr/>
          </p:nvSpPr>
          <p:spPr>
            <a:xfrm>
              <a:off x="6245633" y="3069248"/>
              <a:ext cx="186110" cy="186874"/>
            </a:xfrm>
            <a:custGeom>
              <a:rect b="b" l="l" r="r" t="t"/>
              <a:pathLst>
                <a:path extrusionOk="0" h="5871" w="5847">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2" name="Google Shape;15002;p89"/>
            <p:cNvSpPr/>
            <p:nvPr/>
          </p:nvSpPr>
          <p:spPr>
            <a:xfrm>
              <a:off x="6305888" y="3129884"/>
              <a:ext cx="64488" cy="64456"/>
            </a:xfrm>
            <a:custGeom>
              <a:rect b="b" l="l" r="r" t="t"/>
              <a:pathLst>
                <a:path extrusionOk="0" h="2025" w="2026">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3" name="Google Shape;15003;p89"/>
            <p:cNvSpPr/>
            <p:nvPr/>
          </p:nvSpPr>
          <p:spPr>
            <a:xfrm>
              <a:off x="6173634" y="2997631"/>
              <a:ext cx="70153" cy="70153"/>
            </a:xfrm>
            <a:custGeom>
              <a:rect b="b" l="l" r="r" t="t"/>
              <a:pathLst>
                <a:path extrusionOk="0" h="2204" w="2204">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04" name="Google Shape;15004;p89"/>
          <p:cNvGrpSpPr/>
          <p:nvPr/>
        </p:nvGrpSpPr>
        <p:grpSpPr>
          <a:xfrm>
            <a:off x="6571955" y="2919170"/>
            <a:ext cx="308878" cy="311170"/>
            <a:chOff x="6571955" y="2919170"/>
            <a:chExt cx="308878" cy="311170"/>
          </a:xfrm>
        </p:grpSpPr>
        <p:sp>
          <p:nvSpPr>
            <p:cNvPr id="15005" name="Google Shape;15005;p89"/>
            <p:cNvSpPr/>
            <p:nvPr/>
          </p:nvSpPr>
          <p:spPr>
            <a:xfrm>
              <a:off x="6571955" y="2919170"/>
              <a:ext cx="245982" cy="237675"/>
            </a:xfrm>
            <a:custGeom>
              <a:rect b="b" l="l" r="r" t="t"/>
              <a:pathLst>
                <a:path extrusionOk="0" h="7467" w="7728">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6" name="Google Shape;15006;p89"/>
            <p:cNvSpPr/>
            <p:nvPr/>
          </p:nvSpPr>
          <p:spPr>
            <a:xfrm>
              <a:off x="6708760" y="3206436"/>
              <a:ext cx="33740" cy="9517"/>
            </a:xfrm>
            <a:custGeom>
              <a:rect b="b" l="l" r="r" t="t"/>
              <a:pathLst>
                <a:path extrusionOk="0" h="299" w="106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7" name="Google Shape;15007;p89"/>
            <p:cNvSpPr/>
            <p:nvPr/>
          </p:nvSpPr>
          <p:spPr>
            <a:xfrm>
              <a:off x="6604549" y="2993079"/>
              <a:ext cx="59904" cy="51565"/>
            </a:xfrm>
            <a:custGeom>
              <a:rect b="b" l="l" r="r" t="t"/>
              <a:pathLst>
                <a:path extrusionOk="0" h="1620" w="1882">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8" name="Google Shape;15008;p89"/>
            <p:cNvSpPr/>
            <p:nvPr/>
          </p:nvSpPr>
          <p:spPr>
            <a:xfrm>
              <a:off x="6634469" y="2991933"/>
              <a:ext cx="246364" cy="238407"/>
            </a:xfrm>
            <a:custGeom>
              <a:rect b="b" l="l" r="r" t="t"/>
              <a:pathLst>
                <a:path extrusionOk="0" h="7490" w="774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9" name="Google Shape;15009;p89"/>
            <p:cNvSpPr/>
            <p:nvPr/>
          </p:nvSpPr>
          <p:spPr>
            <a:xfrm>
              <a:off x="6790627" y="3057885"/>
              <a:ext cx="52329" cy="60668"/>
            </a:xfrm>
            <a:custGeom>
              <a:rect b="b" l="l" r="r" t="t"/>
              <a:pathLst>
                <a:path extrusionOk="0" h="1906" w="1644">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0" name="Google Shape;15010;p89"/>
            <p:cNvSpPr/>
            <p:nvPr/>
          </p:nvSpPr>
          <p:spPr>
            <a:xfrm>
              <a:off x="6712166" y="2975286"/>
              <a:ext cx="73941" cy="9485"/>
            </a:xfrm>
            <a:custGeom>
              <a:rect b="b" l="l" r="r" t="t"/>
              <a:pathLst>
                <a:path extrusionOk="0" h="298" w="2323">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1" name="Google Shape;15011;p89"/>
            <p:cNvSpPr/>
            <p:nvPr/>
          </p:nvSpPr>
          <p:spPr>
            <a:xfrm>
              <a:off x="6712166" y="2993461"/>
              <a:ext cx="73941" cy="9517"/>
            </a:xfrm>
            <a:custGeom>
              <a:rect b="b" l="l" r="r" t="t"/>
              <a:pathLst>
                <a:path extrusionOk="0" h="299" w="2323">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2" name="Google Shape;15012;p89"/>
            <p:cNvSpPr/>
            <p:nvPr/>
          </p:nvSpPr>
          <p:spPr>
            <a:xfrm>
              <a:off x="6712166" y="3012050"/>
              <a:ext cx="73941" cy="9485"/>
            </a:xfrm>
            <a:custGeom>
              <a:rect b="b" l="l" r="r" t="t"/>
              <a:pathLst>
                <a:path extrusionOk="0" h="298" w="2323">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3" name="Google Shape;15013;p89"/>
            <p:cNvSpPr/>
            <p:nvPr/>
          </p:nvSpPr>
          <p:spPr>
            <a:xfrm>
              <a:off x="6662511" y="3103752"/>
              <a:ext cx="73941" cy="27310"/>
            </a:xfrm>
            <a:custGeom>
              <a:rect b="b" l="l" r="r" t="t"/>
              <a:pathLst>
                <a:path extrusionOk="0" h="858" w="2323">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4" name="Google Shape;15014;p89"/>
            <p:cNvSpPr/>
            <p:nvPr/>
          </p:nvSpPr>
          <p:spPr>
            <a:xfrm>
              <a:off x="6662893" y="3140134"/>
              <a:ext cx="73941" cy="9485"/>
            </a:xfrm>
            <a:custGeom>
              <a:rect b="b" l="l" r="r" t="t"/>
              <a:pathLst>
                <a:path extrusionOk="0" h="298" w="2323">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15" name="Google Shape;15015;p89"/>
          <p:cNvGrpSpPr/>
          <p:nvPr/>
        </p:nvGrpSpPr>
        <p:grpSpPr>
          <a:xfrm>
            <a:off x="7500054" y="2934735"/>
            <a:ext cx="350576" cy="280454"/>
            <a:chOff x="7500054" y="2934735"/>
            <a:chExt cx="350576" cy="280454"/>
          </a:xfrm>
        </p:grpSpPr>
        <p:sp>
          <p:nvSpPr>
            <p:cNvPr id="15016" name="Google Shape;15016;p89"/>
            <p:cNvSpPr/>
            <p:nvPr/>
          </p:nvSpPr>
          <p:spPr>
            <a:xfrm>
              <a:off x="7571671" y="2959371"/>
              <a:ext cx="191426" cy="10249"/>
            </a:xfrm>
            <a:custGeom>
              <a:rect b="b" l="l" r="r" t="t"/>
              <a:pathLst>
                <a:path extrusionOk="0" h="322" w="6014">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7" name="Google Shape;15017;p89"/>
            <p:cNvSpPr/>
            <p:nvPr/>
          </p:nvSpPr>
          <p:spPr>
            <a:xfrm>
              <a:off x="7500054" y="2934735"/>
              <a:ext cx="350576" cy="280454"/>
            </a:xfrm>
            <a:custGeom>
              <a:rect b="b" l="l" r="r" t="t"/>
              <a:pathLst>
                <a:path extrusionOk="0" h="8811" w="11014">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8" name="Google Shape;15018;p89"/>
            <p:cNvSpPr/>
            <p:nvPr/>
          </p:nvSpPr>
          <p:spPr>
            <a:xfrm>
              <a:off x="7539459" y="3074564"/>
              <a:ext cx="82663" cy="10249"/>
            </a:xfrm>
            <a:custGeom>
              <a:rect b="b" l="l" r="r" t="t"/>
              <a:pathLst>
                <a:path extrusionOk="0" h="322"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9" name="Google Shape;15019;p89"/>
            <p:cNvSpPr/>
            <p:nvPr/>
          </p:nvSpPr>
          <p:spPr>
            <a:xfrm>
              <a:off x="7539459" y="3099582"/>
              <a:ext cx="82663" cy="10249"/>
            </a:xfrm>
            <a:custGeom>
              <a:rect b="b" l="l" r="r" t="t"/>
              <a:pathLst>
                <a:path extrusionOk="0" h="322" w="2597">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0" name="Google Shape;15020;p89"/>
            <p:cNvSpPr/>
            <p:nvPr/>
          </p:nvSpPr>
          <p:spPr>
            <a:xfrm>
              <a:off x="7539459" y="3124601"/>
              <a:ext cx="82663" cy="10631"/>
            </a:xfrm>
            <a:custGeom>
              <a:rect b="b" l="l" r="r" t="t"/>
              <a:pathLst>
                <a:path extrusionOk="0" h="334" w="2597">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1" name="Google Shape;15021;p89"/>
            <p:cNvSpPr/>
            <p:nvPr/>
          </p:nvSpPr>
          <p:spPr>
            <a:xfrm>
              <a:off x="7539459" y="3149587"/>
              <a:ext cx="82663" cy="10663"/>
            </a:xfrm>
            <a:custGeom>
              <a:rect b="b" l="l" r="r" t="t"/>
              <a:pathLst>
                <a:path extrusionOk="0" h="335" w="2597">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2" name="Google Shape;15022;p89"/>
            <p:cNvSpPr/>
            <p:nvPr/>
          </p:nvSpPr>
          <p:spPr>
            <a:xfrm>
              <a:off x="7539459" y="3174988"/>
              <a:ext cx="82663" cy="10281"/>
            </a:xfrm>
            <a:custGeom>
              <a:rect b="b" l="l" r="r" t="t"/>
              <a:pathLst>
                <a:path extrusionOk="0" h="323"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3" name="Google Shape;15023;p89"/>
            <p:cNvSpPr/>
            <p:nvPr/>
          </p:nvSpPr>
          <p:spPr>
            <a:xfrm>
              <a:off x="7539459" y="3011286"/>
              <a:ext cx="220614" cy="47395"/>
            </a:xfrm>
            <a:custGeom>
              <a:rect b="b" l="l" r="r" t="t"/>
              <a:pathLst>
                <a:path extrusionOk="0" h="1489" w="6931">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24" name="Google Shape;15024;p89"/>
          <p:cNvGrpSpPr/>
          <p:nvPr/>
        </p:nvGrpSpPr>
        <p:grpSpPr>
          <a:xfrm>
            <a:off x="7024430" y="2874662"/>
            <a:ext cx="332012" cy="355454"/>
            <a:chOff x="7055134" y="2919170"/>
            <a:chExt cx="290321" cy="310820"/>
          </a:xfrm>
        </p:grpSpPr>
        <p:sp>
          <p:nvSpPr>
            <p:cNvPr id="15025" name="Google Shape;15025;p89"/>
            <p:cNvSpPr/>
            <p:nvPr/>
          </p:nvSpPr>
          <p:spPr>
            <a:xfrm>
              <a:off x="7102497" y="2970989"/>
              <a:ext cx="191044" cy="259001"/>
            </a:xfrm>
            <a:custGeom>
              <a:rect b="b" l="l" r="r" t="t"/>
              <a:pathLst>
                <a:path extrusionOk="0" h="8137" w="6002">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6" name="Google Shape;15026;p89"/>
            <p:cNvSpPr/>
            <p:nvPr/>
          </p:nvSpPr>
          <p:spPr>
            <a:xfrm>
              <a:off x="7304872" y="3059413"/>
              <a:ext cx="40583" cy="9485"/>
            </a:xfrm>
            <a:custGeom>
              <a:rect b="b" l="l" r="r" t="t"/>
              <a:pathLst>
                <a:path extrusionOk="0" h="298" w="1275">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7" name="Google Shape;15027;p89"/>
            <p:cNvSpPr/>
            <p:nvPr/>
          </p:nvSpPr>
          <p:spPr>
            <a:xfrm>
              <a:off x="7055134" y="3059413"/>
              <a:ext cx="41347" cy="9485"/>
            </a:xfrm>
            <a:custGeom>
              <a:rect b="b" l="l" r="r" t="t"/>
              <a:pathLst>
                <a:path extrusionOk="0" h="298" w="1299">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8" name="Google Shape;15028;p89"/>
            <p:cNvSpPr/>
            <p:nvPr/>
          </p:nvSpPr>
          <p:spPr>
            <a:xfrm>
              <a:off x="7195727" y="2919170"/>
              <a:ext cx="9517" cy="40583"/>
            </a:xfrm>
            <a:custGeom>
              <a:rect b="b" l="l" r="r" t="t"/>
              <a:pathLst>
                <a:path extrusionOk="0" h="1275" w="299">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9" name="Google Shape;15029;p89"/>
            <p:cNvSpPr/>
            <p:nvPr/>
          </p:nvSpPr>
          <p:spPr>
            <a:xfrm>
              <a:off x="7185128" y="3007116"/>
              <a:ext cx="30334" cy="92880"/>
            </a:xfrm>
            <a:custGeom>
              <a:rect b="b" l="l" r="r" t="t"/>
              <a:pathLst>
                <a:path extrusionOk="0" h="2918" w="953">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0" name="Google Shape;15030;p89"/>
            <p:cNvSpPr/>
            <p:nvPr/>
          </p:nvSpPr>
          <p:spPr>
            <a:xfrm>
              <a:off x="7187770" y="3111328"/>
              <a:ext cx="25814" cy="25814"/>
            </a:xfrm>
            <a:custGeom>
              <a:rect b="b" l="l" r="r" t="t"/>
              <a:pathLst>
                <a:path extrusionOk="0" h="811" w="811">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1" name="Google Shape;15031;p89"/>
            <p:cNvSpPr/>
            <p:nvPr/>
          </p:nvSpPr>
          <p:spPr>
            <a:xfrm>
              <a:off x="7249552" y="2951477"/>
              <a:ext cx="18971" cy="23077"/>
            </a:xfrm>
            <a:custGeom>
              <a:rect b="b" l="l" r="r" t="t"/>
              <a:pathLst>
                <a:path extrusionOk="0" h="725" w="596">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2" name="Google Shape;15032;p89"/>
            <p:cNvSpPr/>
            <p:nvPr/>
          </p:nvSpPr>
          <p:spPr>
            <a:xfrm>
              <a:off x="7132831" y="3153852"/>
              <a:ext cx="18589" cy="22695"/>
            </a:xfrm>
            <a:custGeom>
              <a:rect b="b" l="l" r="r" t="t"/>
              <a:pathLst>
                <a:path extrusionOk="0" h="713" w="584">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3" name="Google Shape;15033;p89"/>
            <p:cNvSpPr/>
            <p:nvPr/>
          </p:nvSpPr>
          <p:spPr>
            <a:xfrm>
              <a:off x="7132449" y="2951477"/>
              <a:ext cx="18971" cy="23077"/>
            </a:xfrm>
            <a:custGeom>
              <a:rect b="b" l="l" r="r" t="t"/>
              <a:pathLst>
                <a:path extrusionOk="0" h="725" w="596">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4" name="Google Shape;15034;p89"/>
            <p:cNvSpPr/>
            <p:nvPr/>
          </p:nvSpPr>
          <p:spPr>
            <a:xfrm>
              <a:off x="7249552" y="3153852"/>
              <a:ext cx="18971" cy="22695"/>
            </a:xfrm>
            <a:custGeom>
              <a:rect b="b" l="l" r="r" t="t"/>
              <a:pathLst>
                <a:path extrusionOk="0" h="713" w="596">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5" name="Google Shape;15035;p89"/>
            <p:cNvSpPr/>
            <p:nvPr/>
          </p:nvSpPr>
          <p:spPr>
            <a:xfrm>
              <a:off x="7289721" y="3113969"/>
              <a:ext cx="24286" cy="17093"/>
            </a:xfrm>
            <a:custGeom>
              <a:rect b="b" l="l" r="r" t="t"/>
              <a:pathLst>
                <a:path extrusionOk="0" h="537" w="763">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6" name="Google Shape;15036;p89"/>
            <p:cNvSpPr/>
            <p:nvPr/>
          </p:nvSpPr>
          <p:spPr>
            <a:xfrm>
              <a:off x="7086964" y="2996931"/>
              <a:ext cx="24668" cy="17411"/>
            </a:xfrm>
            <a:custGeom>
              <a:rect b="b" l="l" r="r" t="t"/>
              <a:pathLst>
                <a:path extrusionOk="0" h="547" w="775">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7" name="Google Shape;15037;p89"/>
            <p:cNvSpPr/>
            <p:nvPr/>
          </p:nvSpPr>
          <p:spPr>
            <a:xfrm>
              <a:off x="7289339" y="2996931"/>
              <a:ext cx="24668" cy="17411"/>
            </a:xfrm>
            <a:custGeom>
              <a:rect b="b" l="l" r="r" t="t"/>
              <a:pathLst>
                <a:path extrusionOk="0" h="547" w="775">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8" name="Google Shape;15038;p89"/>
            <p:cNvSpPr/>
            <p:nvPr/>
          </p:nvSpPr>
          <p:spPr>
            <a:xfrm>
              <a:off x="7086964" y="3113587"/>
              <a:ext cx="24668" cy="17093"/>
            </a:xfrm>
            <a:custGeom>
              <a:rect b="b" l="l" r="r" t="t"/>
              <a:pathLst>
                <a:path extrusionOk="0" h="537" w="775">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39" name="Google Shape;15039;p89"/>
          <p:cNvGrpSpPr/>
          <p:nvPr/>
        </p:nvGrpSpPr>
        <p:grpSpPr>
          <a:xfrm>
            <a:off x="7985143" y="2900613"/>
            <a:ext cx="330109" cy="347552"/>
            <a:chOff x="7985143" y="2900613"/>
            <a:chExt cx="330109" cy="347552"/>
          </a:xfrm>
        </p:grpSpPr>
        <p:sp>
          <p:nvSpPr>
            <p:cNvPr id="15040" name="Google Shape;15040;p89"/>
            <p:cNvSpPr/>
            <p:nvPr/>
          </p:nvSpPr>
          <p:spPr>
            <a:xfrm>
              <a:off x="8143943" y="3145449"/>
              <a:ext cx="13273" cy="10631"/>
            </a:xfrm>
            <a:custGeom>
              <a:rect b="b" l="l" r="r" t="t"/>
              <a:pathLst>
                <a:path extrusionOk="0" h="334" w="417">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1" name="Google Shape;15041;p89"/>
            <p:cNvSpPr/>
            <p:nvPr/>
          </p:nvSpPr>
          <p:spPr>
            <a:xfrm>
              <a:off x="8163264" y="3005970"/>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2" name="Google Shape;15042;p89"/>
            <p:cNvSpPr/>
            <p:nvPr/>
          </p:nvSpPr>
          <p:spPr>
            <a:xfrm>
              <a:off x="8163264" y="3005970"/>
              <a:ext cx="5347" cy="11013"/>
            </a:xfrm>
            <a:custGeom>
              <a:rect b="b" l="l" r="r" t="t"/>
              <a:pathLst>
                <a:path extrusionOk="0" h="346" w="168">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3" name="Google Shape;15043;p89"/>
            <p:cNvSpPr/>
            <p:nvPr/>
          </p:nvSpPr>
          <p:spPr>
            <a:xfrm>
              <a:off x="8163264" y="3005588"/>
              <a:ext cx="32" cy="414"/>
            </a:xfrm>
            <a:custGeom>
              <a:rect b="b" l="l" r="r" t="t"/>
              <a:pathLst>
                <a:path extrusionOk="0" h="13" w="1">
                  <a:moveTo>
                    <a:pt x="1" y="1"/>
                  </a:moveTo>
                  <a:cubicBezTo>
                    <a:pt x="1" y="13"/>
                    <a:pt x="1" y="13"/>
                    <a:pt x="1" y="1"/>
                  </a:cubicBezTo>
                  <a:cubicBezTo>
                    <a:pt x="1" y="13"/>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4" name="Google Shape;15044;p89"/>
            <p:cNvSpPr/>
            <p:nvPr/>
          </p:nvSpPr>
          <p:spPr>
            <a:xfrm>
              <a:off x="8168579" y="3016952"/>
              <a:ext cx="32" cy="796"/>
            </a:xfrm>
            <a:custGeom>
              <a:rect b="b" l="l" r="r" t="t"/>
              <a:pathLst>
                <a:path extrusionOk="0" h="25" w="1">
                  <a:moveTo>
                    <a:pt x="0" y="1"/>
                  </a:moveTo>
                  <a:cubicBezTo>
                    <a:pt x="0" y="25"/>
                    <a:pt x="0" y="25"/>
                    <a:pt x="0" y="1"/>
                  </a:cubicBezTo>
                  <a:cubicBezTo>
                    <a:pt x="0" y="25"/>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5" name="Google Shape;15045;p89"/>
            <p:cNvSpPr/>
            <p:nvPr/>
          </p:nvSpPr>
          <p:spPr>
            <a:xfrm>
              <a:off x="7985143" y="2900613"/>
              <a:ext cx="330109" cy="347552"/>
            </a:xfrm>
            <a:custGeom>
              <a:rect b="b" l="l" r="r" t="t"/>
              <a:pathLst>
                <a:path extrusionOk="0" h="10919" w="10371">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6" name="Google Shape;15046;p89"/>
            <p:cNvSpPr/>
            <p:nvPr/>
          </p:nvSpPr>
          <p:spPr>
            <a:xfrm>
              <a:off x="8168579" y="3016952"/>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7" name="Google Shape;15047;p89"/>
            <p:cNvSpPr/>
            <p:nvPr/>
          </p:nvSpPr>
          <p:spPr>
            <a:xfrm>
              <a:off x="8168579" y="3017715"/>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48" name="Google Shape;15048;p89"/>
          <p:cNvGrpSpPr/>
          <p:nvPr/>
        </p:nvGrpSpPr>
        <p:grpSpPr>
          <a:xfrm>
            <a:off x="7990840" y="2435226"/>
            <a:ext cx="354363" cy="353631"/>
            <a:chOff x="7990840" y="2435226"/>
            <a:chExt cx="354363" cy="353631"/>
          </a:xfrm>
        </p:grpSpPr>
        <p:sp>
          <p:nvSpPr>
            <p:cNvPr id="15049" name="Google Shape;15049;p89"/>
            <p:cNvSpPr/>
            <p:nvPr/>
          </p:nvSpPr>
          <p:spPr>
            <a:xfrm>
              <a:off x="7990840" y="2435226"/>
              <a:ext cx="354363" cy="353631"/>
            </a:xfrm>
            <a:custGeom>
              <a:rect b="b" l="l" r="r" t="t"/>
              <a:pathLst>
                <a:path extrusionOk="0" h="11110" w="11133">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0" name="Google Shape;15050;p89"/>
            <p:cNvSpPr/>
            <p:nvPr/>
          </p:nvSpPr>
          <p:spPr>
            <a:xfrm>
              <a:off x="8190160" y="2704158"/>
              <a:ext cx="61814" cy="45644"/>
            </a:xfrm>
            <a:custGeom>
              <a:rect b="b" l="l" r="r" t="t"/>
              <a:pathLst>
                <a:path extrusionOk="0" h="1434" w="1942">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1" name="Google Shape;15051;p89"/>
            <p:cNvSpPr/>
            <p:nvPr/>
          </p:nvSpPr>
          <p:spPr>
            <a:xfrm>
              <a:off x="8162882" y="2684201"/>
              <a:ext cx="22026" cy="18239"/>
            </a:xfrm>
            <a:custGeom>
              <a:rect b="b" l="l" r="r" t="t"/>
              <a:pathLst>
                <a:path extrusionOk="0" h="573" w="692">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2" name="Google Shape;15052;p89"/>
          <p:cNvGrpSpPr/>
          <p:nvPr/>
        </p:nvGrpSpPr>
        <p:grpSpPr>
          <a:xfrm>
            <a:off x="1817317" y="2480330"/>
            <a:ext cx="350958" cy="263043"/>
            <a:chOff x="1817317" y="2480330"/>
            <a:chExt cx="350958" cy="263043"/>
          </a:xfrm>
        </p:grpSpPr>
        <p:sp>
          <p:nvSpPr>
            <p:cNvPr id="15053" name="Google Shape;15053;p89"/>
            <p:cNvSpPr/>
            <p:nvPr/>
          </p:nvSpPr>
          <p:spPr>
            <a:xfrm>
              <a:off x="1817317" y="2480330"/>
              <a:ext cx="350958" cy="191426"/>
            </a:xfrm>
            <a:custGeom>
              <a:rect b="b" l="l" r="r" t="t"/>
              <a:pathLst>
                <a:path extrusionOk="0" h="6014" w="11026">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4" name="Google Shape;15054;p89"/>
            <p:cNvSpPr/>
            <p:nvPr/>
          </p:nvSpPr>
          <p:spPr>
            <a:xfrm>
              <a:off x="1926844" y="2568626"/>
              <a:ext cx="131140" cy="174747"/>
            </a:xfrm>
            <a:custGeom>
              <a:rect b="b" l="l" r="r" t="t"/>
              <a:pathLst>
                <a:path extrusionOk="0" h="5490" w="412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5" name="Google Shape;15055;p89"/>
            <p:cNvSpPr/>
            <p:nvPr/>
          </p:nvSpPr>
          <p:spPr>
            <a:xfrm>
              <a:off x="1965485" y="2639893"/>
              <a:ext cx="55002" cy="70885"/>
            </a:xfrm>
            <a:custGeom>
              <a:rect b="b" l="l" r="r" t="t"/>
              <a:pathLst>
                <a:path extrusionOk="0" h="2227" w="1728">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6" name="Google Shape;15056;p89"/>
            <p:cNvSpPr/>
            <p:nvPr/>
          </p:nvSpPr>
          <p:spPr>
            <a:xfrm>
              <a:off x="1965103" y="2503406"/>
              <a:ext cx="43989" cy="31162"/>
            </a:xfrm>
            <a:custGeom>
              <a:rect b="b" l="l" r="r" t="t"/>
              <a:pathLst>
                <a:path extrusionOk="0" h="979" w="1382">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7" name="Google Shape;15057;p89"/>
            <p:cNvSpPr/>
            <p:nvPr/>
          </p:nvSpPr>
          <p:spPr>
            <a:xfrm>
              <a:off x="2052668" y="2537369"/>
              <a:ext cx="34504" cy="30175"/>
            </a:xfrm>
            <a:custGeom>
              <a:rect b="b" l="l" r="r" t="t"/>
              <a:pathLst>
                <a:path extrusionOk="0" h="948" w="1084">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8" name="Google Shape;15058;p89"/>
          <p:cNvGrpSpPr/>
          <p:nvPr/>
        </p:nvGrpSpPr>
        <p:grpSpPr>
          <a:xfrm>
            <a:off x="1341727" y="2483349"/>
            <a:ext cx="419913" cy="308109"/>
            <a:chOff x="1341727" y="2483349"/>
            <a:chExt cx="419913" cy="308109"/>
          </a:xfrm>
        </p:grpSpPr>
        <p:sp>
          <p:nvSpPr>
            <p:cNvPr id="15059" name="Google Shape;15059;p89"/>
            <p:cNvSpPr/>
            <p:nvPr/>
          </p:nvSpPr>
          <p:spPr>
            <a:xfrm>
              <a:off x="1623896" y="2522310"/>
              <a:ext cx="53488" cy="18605"/>
            </a:xfrm>
            <a:custGeom>
              <a:rect b="b" l="l" r="r" t="t"/>
              <a:pathLst>
                <a:path extrusionOk="0" h="489" w="1406">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0" name="Google Shape;15060;p89"/>
            <p:cNvSpPr/>
            <p:nvPr/>
          </p:nvSpPr>
          <p:spPr>
            <a:xfrm>
              <a:off x="1341727" y="2483349"/>
              <a:ext cx="419913" cy="308109"/>
            </a:xfrm>
            <a:custGeom>
              <a:rect b="b" l="l" r="r" t="t"/>
              <a:pathLst>
                <a:path extrusionOk="0" h="8098" w="11038">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1" name="Google Shape;15061;p89"/>
            <p:cNvSpPr/>
            <p:nvPr/>
          </p:nvSpPr>
          <p:spPr>
            <a:xfrm>
              <a:off x="1611228" y="2679979"/>
              <a:ext cx="12250" cy="12708"/>
            </a:xfrm>
            <a:custGeom>
              <a:rect b="b" l="l" r="r" t="t"/>
              <a:pathLst>
                <a:path extrusionOk="0" h="334" w="322">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62" name="Google Shape;15062;p89"/>
          <p:cNvGrpSpPr/>
          <p:nvPr/>
        </p:nvGrpSpPr>
        <p:grpSpPr>
          <a:xfrm>
            <a:off x="854332" y="2447736"/>
            <a:ext cx="376358" cy="330109"/>
            <a:chOff x="854332" y="2447736"/>
            <a:chExt cx="376358" cy="330109"/>
          </a:xfrm>
        </p:grpSpPr>
        <p:sp>
          <p:nvSpPr>
            <p:cNvPr id="15063" name="Google Shape;15063;p89"/>
            <p:cNvSpPr/>
            <p:nvPr/>
          </p:nvSpPr>
          <p:spPr>
            <a:xfrm>
              <a:off x="854332" y="2483353"/>
              <a:ext cx="376358" cy="294491"/>
            </a:xfrm>
            <a:custGeom>
              <a:rect b="b" l="l" r="r" t="t"/>
              <a:pathLst>
                <a:path extrusionOk="0" h="9252" w="11824">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4" name="Google Shape;15064;p89"/>
            <p:cNvSpPr/>
            <p:nvPr/>
          </p:nvSpPr>
          <p:spPr>
            <a:xfrm>
              <a:off x="983561" y="2677389"/>
              <a:ext cx="23140" cy="11395"/>
            </a:xfrm>
            <a:custGeom>
              <a:rect b="b" l="l" r="r" t="t"/>
              <a:pathLst>
                <a:path extrusionOk="0" h="358" w="727">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5" name="Google Shape;15065;p89"/>
            <p:cNvSpPr/>
            <p:nvPr/>
          </p:nvSpPr>
          <p:spPr>
            <a:xfrm>
              <a:off x="1030925" y="2447736"/>
              <a:ext cx="187638" cy="183086"/>
            </a:xfrm>
            <a:custGeom>
              <a:rect b="b" l="l" r="r" t="t"/>
              <a:pathLst>
                <a:path extrusionOk="0" h="5752" w="5895">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6" name="Google Shape;15066;p89"/>
            <p:cNvSpPr/>
            <p:nvPr/>
          </p:nvSpPr>
          <p:spPr>
            <a:xfrm>
              <a:off x="1066574" y="2483353"/>
              <a:ext cx="28806" cy="11045"/>
            </a:xfrm>
            <a:custGeom>
              <a:rect b="b" l="l" r="r" t="t"/>
              <a:pathLst>
                <a:path extrusionOk="0" h="347" w="905">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7" name="Google Shape;15067;p89"/>
            <p:cNvSpPr/>
            <p:nvPr/>
          </p:nvSpPr>
          <p:spPr>
            <a:xfrm>
              <a:off x="1107126" y="2483353"/>
              <a:ext cx="76201" cy="11045"/>
            </a:xfrm>
            <a:custGeom>
              <a:rect b="b" l="l" r="r" t="t"/>
              <a:pathLst>
                <a:path extrusionOk="0" h="347" w="2394">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8" name="Google Shape;15068;p89"/>
            <p:cNvSpPr/>
            <p:nvPr/>
          </p:nvSpPr>
          <p:spPr>
            <a:xfrm>
              <a:off x="1065810" y="2512542"/>
              <a:ext cx="117516" cy="11395"/>
            </a:xfrm>
            <a:custGeom>
              <a:rect b="b" l="l" r="r" t="t"/>
              <a:pathLst>
                <a:path extrusionOk="0" h="358" w="3692">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9" name="Google Shape;15069;p89"/>
            <p:cNvSpPr/>
            <p:nvPr/>
          </p:nvSpPr>
          <p:spPr>
            <a:xfrm>
              <a:off x="1065810" y="2542112"/>
              <a:ext cx="76583" cy="11395"/>
            </a:xfrm>
            <a:custGeom>
              <a:rect b="b" l="l" r="r" t="t"/>
              <a:pathLst>
                <a:path extrusionOk="0" h="358" w="2406">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0" name="Google Shape;15070;p89"/>
            <p:cNvSpPr/>
            <p:nvPr/>
          </p:nvSpPr>
          <p:spPr>
            <a:xfrm>
              <a:off x="1154489" y="2542112"/>
              <a:ext cx="28838" cy="11395"/>
            </a:xfrm>
            <a:custGeom>
              <a:rect b="b" l="l" r="r" t="t"/>
              <a:pathLst>
                <a:path extrusionOk="0" h="358" w="906">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71" name="Google Shape;15071;p89"/>
          <p:cNvGrpSpPr/>
          <p:nvPr/>
        </p:nvGrpSpPr>
        <p:grpSpPr>
          <a:xfrm>
            <a:off x="4206763" y="2450951"/>
            <a:ext cx="322151" cy="322374"/>
            <a:chOff x="4206763" y="2450951"/>
            <a:chExt cx="322151" cy="322374"/>
          </a:xfrm>
        </p:grpSpPr>
        <p:sp>
          <p:nvSpPr>
            <p:cNvPr id="15072" name="Google Shape;15072;p89"/>
            <p:cNvSpPr/>
            <p:nvPr/>
          </p:nvSpPr>
          <p:spPr>
            <a:xfrm>
              <a:off x="4206763" y="2571650"/>
              <a:ext cx="322151" cy="201675"/>
            </a:xfrm>
            <a:custGeom>
              <a:rect b="b" l="l" r="r" t="t"/>
              <a:pathLst>
                <a:path extrusionOk="0" h="6336" w="10121">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3" name="Google Shape;15073;p89"/>
            <p:cNvSpPr/>
            <p:nvPr/>
          </p:nvSpPr>
          <p:spPr>
            <a:xfrm>
              <a:off x="4210933" y="2450951"/>
              <a:ext cx="308878" cy="185537"/>
            </a:xfrm>
            <a:custGeom>
              <a:rect b="b" l="l" r="r" t="t"/>
              <a:pathLst>
                <a:path extrusionOk="0" h="5829" w="9704">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74" name="Google Shape;15074;p89"/>
          <p:cNvGrpSpPr/>
          <p:nvPr/>
        </p:nvGrpSpPr>
        <p:grpSpPr>
          <a:xfrm>
            <a:off x="7528096" y="2450059"/>
            <a:ext cx="327976" cy="324316"/>
            <a:chOff x="7528096" y="2450059"/>
            <a:chExt cx="327976" cy="324316"/>
          </a:xfrm>
        </p:grpSpPr>
        <p:sp>
          <p:nvSpPr>
            <p:cNvPr id="15075" name="Google Shape;15075;p89"/>
            <p:cNvSpPr/>
            <p:nvPr/>
          </p:nvSpPr>
          <p:spPr>
            <a:xfrm>
              <a:off x="7569411" y="2697187"/>
              <a:ext cx="26928" cy="25623"/>
            </a:xfrm>
            <a:custGeom>
              <a:rect b="b" l="l" r="r" t="t"/>
              <a:pathLst>
                <a:path extrusionOk="0" h="805" w="846">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6" name="Google Shape;15076;p89"/>
            <p:cNvSpPr/>
            <p:nvPr/>
          </p:nvSpPr>
          <p:spPr>
            <a:xfrm>
              <a:off x="7600859" y="2728667"/>
              <a:ext cx="26578" cy="25591"/>
            </a:xfrm>
            <a:custGeom>
              <a:rect b="b" l="l" r="r" t="t"/>
              <a:pathLst>
                <a:path extrusionOk="0" h="804" w="835">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7" name="Google Shape;15077;p89"/>
            <p:cNvSpPr/>
            <p:nvPr/>
          </p:nvSpPr>
          <p:spPr>
            <a:xfrm>
              <a:off x="7585326" y="2713102"/>
              <a:ext cx="26546" cy="25241"/>
            </a:xfrm>
            <a:custGeom>
              <a:rect b="b" l="l" r="r" t="t"/>
              <a:pathLst>
                <a:path extrusionOk="0" h="793" w="834">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8" name="Google Shape;15078;p89"/>
            <p:cNvSpPr/>
            <p:nvPr/>
          </p:nvSpPr>
          <p:spPr>
            <a:xfrm>
              <a:off x="7528096" y="2450059"/>
              <a:ext cx="327976" cy="324316"/>
            </a:xfrm>
            <a:custGeom>
              <a:rect b="b" l="l" r="r" t="t"/>
              <a:pathLst>
                <a:path extrusionOk="0" h="10189" w="10304">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9" name="Google Shape;15079;p89"/>
            <p:cNvSpPr/>
            <p:nvPr/>
          </p:nvSpPr>
          <p:spPr>
            <a:xfrm>
              <a:off x="7712296" y="2525528"/>
              <a:ext cx="79989" cy="60954"/>
            </a:xfrm>
            <a:custGeom>
              <a:rect b="b" l="l" r="r" t="t"/>
              <a:pathLst>
                <a:path extrusionOk="0" h="1915" w="2513">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80" name="Google Shape;15080;p89"/>
          <p:cNvGrpSpPr/>
          <p:nvPr/>
        </p:nvGrpSpPr>
        <p:grpSpPr>
          <a:xfrm>
            <a:off x="7077129" y="2512542"/>
            <a:ext cx="282364" cy="198619"/>
            <a:chOff x="7077129" y="2512542"/>
            <a:chExt cx="282364" cy="198619"/>
          </a:xfrm>
        </p:grpSpPr>
        <p:sp>
          <p:nvSpPr>
            <p:cNvPr id="15081" name="Google Shape;15081;p89"/>
            <p:cNvSpPr/>
            <p:nvPr/>
          </p:nvSpPr>
          <p:spPr>
            <a:xfrm>
              <a:off x="7304872" y="2551533"/>
              <a:ext cx="25050" cy="19416"/>
            </a:xfrm>
            <a:custGeom>
              <a:rect b="b" l="l" r="r" t="t"/>
              <a:pathLst>
                <a:path extrusionOk="0" h="610" w="787">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2" name="Google Shape;15082;p89"/>
            <p:cNvSpPr/>
            <p:nvPr/>
          </p:nvSpPr>
          <p:spPr>
            <a:xfrm>
              <a:off x="7129043" y="2512542"/>
              <a:ext cx="164879" cy="42875"/>
            </a:xfrm>
            <a:custGeom>
              <a:rect b="b" l="l" r="r" t="t"/>
              <a:pathLst>
                <a:path extrusionOk="0" h="1347" w="518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3" name="Google Shape;15083;p89"/>
            <p:cNvSpPr/>
            <p:nvPr/>
          </p:nvSpPr>
          <p:spPr>
            <a:xfrm>
              <a:off x="7077129" y="2536796"/>
              <a:ext cx="282364" cy="174365"/>
            </a:xfrm>
            <a:custGeom>
              <a:rect b="b" l="l" r="r" t="t"/>
              <a:pathLst>
                <a:path extrusionOk="0" h="5478" w="8871">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4" name="Google Shape;15084;p89"/>
            <p:cNvSpPr/>
            <p:nvPr/>
          </p:nvSpPr>
          <p:spPr>
            <a:xfrm>
              <a:off x="7153680" y="2560255"/>
              <a:ext cx="129230" cy="127129"/>
            </a:xfrm>
            <a:custGeom>
              <a:rect b="b" l="l" r="r" t="t"/>
              <a:pathLst>
                <a:path extrusionOk="0" h="3994" w="406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5" name="Google Shape;15085;p89"/>
            <p:cNvSpPr/>
            <p:nvPr/>
          </p:nvSpPr>
          <p:spPr>
            <a:xfrm>
              <a:off x="7183982" y="2590239"/>
              <a:ext cx="68244" cy="6824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6" name="Google Shape;15086;p89"/>
            <p:cNvSpPr/>
            <p:nvPr/>
          </p:nvSpPr>
          <p:spPr>
            <a:xfrm>
              <a:off x="7225297" y="2595904"/>
              <a:ext cx="20880" cy="20880"/>
            </a:xfrm>
            <a:custGeom>
              <a:rect b="b" l="l" r="r" t="t"/>
              <a:pathLst>
                <a:path extrusionOk="0" h="656" w="656">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87" name="Google Shape;15087;p89"/>
          <p:cNvGrpSpPr/>
          <p:nvPr/>
        </p:nvGrpSpPr>
        <p:grpSpPr>
          <a:xfrm>
            <a:off x="3725461" y="2444712"/>
            <a:ext cx="334279" cy="334661"/>
            <a:chOff x="3725461" y="2444712"/>
            <a:chExt cx="334279" cy="334661"/>
          </a:xfrm>
        </p:grpSpPr>
        <p:sp>
          <p:nvSpPr>
            <p:cNvPr id="15088" name="Google Shape;15088;p89"/>
            <p:cNvSpPr/>
            <p:nvPr/>
          </p:nvSpPr>
          <p:spPr>
            <a:xfrm>
              <a:off x="3939200"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9" name="Google Shape;15089;p89"/>
            <p:cNvSpPr/>
            <p:nvPr/>
          </p:nvSpPr>
          <p:spPr>
            <a:xfrm>
              <a:off x="3941078" y="2618281"/>
              <a:ext cx="68625" cy="49305"/>
            </a:xfrm>
            <a:custGeom>
              <a:rect b="b" l="l" r="r" t="t"/>
              <a:pathLst>
                <a:path extrusionOk="0" h="1549" w="2156">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0" name="Google Shape;15090;p89"/>
            <p:cNvSpPr/>
            <p:nvPr/>
          </p:nvSpPr>
          <p:spPr>
            <a:xfrm>
              <a:off x="3775116" y="2618281"/>
              <a:ext cx="68625" cy="49305"/>
            </a:xfrm>
            <a:custGeom>
              <a:rect b="b" l="l" r="r" t="t"/>
              <a:pathLst>
                <a:path extrusionOk="0" h="1549" w="2156">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1" name="Google Shape;15091;p89"/>
            <p:cNvSpPr/>
            <p:nvPr/>
          </p:nvSpPr>
          <p:spPr>
            <a:xfrm>
              <a:off x="3793291"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2" name="Google Shape;15092;p89"/>
            <p:cNvSpPr/>
            <p:nvPr/>
          </p:nvSpPr>
          <p:spPr>
            <a:xfrm>
              <a:off x="3858097" y="2540584"/>
              <a:ext cx="69007" cy="69007"/>
            </a:xfrm>
            <a:custGeom>
              <a:rect b="b" l="l" r="r" t="t"/>
              <a:pathLst>
                <a:path extrusionOk="0" h="2168" w="2168">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3" name="Google Shape;15093;p89"/>
            <p:cNvSpPr/>
            <p:nvPr/>
          </p:nvSpPr>
          <p:spPr>
            <a:xfrm>
              <a:off x="3834224" y="2620159"/>
              <a:ext cx="116752" cy="63342"/>
            </a:xfrm>
            <a:custGeom>
              <a:rect b="b" l="l" r="r" t="t"/>
              <a:pathLst>
                <a:path extrusionOk="0" h="1990" w="3668">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4" name="Google Shape;15094;p89"/>
            <p:cNvSpPr/>
            <p:nvPr/>
          </p:nvSpPr>
          <p:spPr>
            <a:xfrm>
              <a:off x="3725461" y="2444712"/>
              <a:ext cx="334279" cy="334661"/>
            </a:xfrm>
            <a:custGeom>
              <a:rect b="b" l="l" r="r" t="t"/>
              <a:pathLst>
                <a:path extrusionOk="0" h="10514" w="10502">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95" name="Google Shape;15095;p89"/>
          <p:cNvGrpSpPr/>
          <p:nvPr/>
        </p:nvGrpSpPr>
        <p:grpSpPr>
          <a:xfrm>
            <a:off x="6577238" y="2457221"/>
            <a:ext cx="332019" cy="310788"/>
            <a:chOff x="6577238" y="2457221"/>
            <a:chExt cx="332019" cy="310788"/>
          </a:xfrm>
        </p:grpSpPr>
        <p:sp>
          <p:nvSpPr>
            <p:cNvPr id="15096" name="Google Shape;15096;p89"/>
            <p:cNvSpPr/>
            <p:nvPr/>
          </p:nvSpPr>
          <p:spPr>
            <a:xfrm>
              <a:off x="6577238" y="2457221"/>
              <a:ext cx="332019" cy="310788"/>
            </a:xfrm>
            <a:custGeom>
              <a:rect b="b" l="l" r="r" t="t"/>
              <a:pathLst>
                <a:path extrusionOk="0" h="9764" w="10431">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7" name="Google Shape;15097;p89"/>
            <p:cNvSpPr/>
            <p:nvPr/>
          </p:nvSpPr>
          <p:spPr>
            <a:xfrm>
              <a:off x="6723529" y="2512542"/>
              <a:ext cx="38705" cy="39055"/>
            </a:xfrm>
            <a:custGeom>
              <a:rect b="b" l="l" r="r" t="t"/>
              <a:pathLst>
                <a:path extrusionOk="0" h="1227" w="1216">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8" name="Google Shape;15098;p89"/>
            <p:cNvSpPr/>
            <p:nvPr/>
          </p:nvSpPr>
          <p:spPr>
            <a:xfrm>
              <a:off x="6662893" y="2597050"/>
              <a:ext cx="169813" cy="108031"/>
            </a:xfrm>
            <a:custGeom>
              <a:rect b="b" l="l" r="r" t="t"/>
              <a:pathLst>
                <a:path extrusionOk="0" h="3394" w="5335">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9" name="Google Shape;15099;p89"/>
            <p:cNvSpPr/>
            <p:nvPr/>
          </p:nvSpPr>
          <p:spPr>
            <a:xfrm>
              <a:off x="6639402" y="2589188"/>
              <a:ext cx="32244" cy="31384"/>
            </a:xfrm>
            <a:custGeom>
              <a:rect b="b" l="l" r="r" t="t"/>
              <a:pathLst>
                <a:path extrusionOk="0" h="986" w="1013">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0" name="Google Shape;15100;p89"/>
            <p:cNvSpPr/>
            <p:nvPr/>
          </p:nvSpPr>
          <p:spPr>
            <a:xfrm>
              <a:off x="6820547" y="2673315"/>
              <a:ext cx="32244" cy="31034"/>
            </a:xfrm>
            <a:custGeom>
              <a:rect b="b" l="l" r="r" t="t"/>
              <a:pathLst>
                <a:path extrusionOk="0" h="975" w="1013">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1" name="Google Shape;15101;p89"/>
            <p:cNvSpPr/>
            <p:nvPr/>
          </p:nvSpPr>
          <p:spPr>
            <a:xfrm>
              <a:off x="6730341" y="2603607"/>
              <a:ext cx="32244" cy="31384"/>
            </a:xfrm>
            <a:custGeom>
              <a:rect b="b" l="l" r="r" t="t"/>
              <a:pathLst>
                <a:path extrusionOk="0" h="986" w="1013">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02" name="Google Shape;15102;p89"/>
          <p:cNvGrpSpPr/>
          <p:nvPr/>
        </p:nvGrpSpPr>
        <p:grpSpPr>
          <a:xfrm>
            <a:off x="2818561" y="2439778"/>
            <a:ext cx="247892" cy="346024"/>
            <a:chOff x="2818561" y="2439778"/>
            <a:chExt cx="247892" cy="346024"/>
          </a:xfrm>
        </p:grpSpPr>
        <p:sp>
          <p:nvSpPr>
            <p:cNvPr id="15103" name="Google Shape;15103;p89"/>
            <p:cNvSpPr/>
            <p:nvPr/>
          </p:nvSpPr>
          <p:spPr>
            <a:xfrm>
              <a:off x="2818561" y="2439778"/>
              <a:ext cx="247892" cy="346024"/>
            </a:xfrm>
            <a:custGeom>
              <a:rect b="b" l="l" r="r" t="t"/>
              <a:pathLst>
                <a:path extrusionOk="0" h="10871" w="7788">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4" name="Google Shape;15104;p89"/>
            <p:cNvSpPr/>
            <p:nvPr/>
          </p:nvSpPr>
          <p:spPr>
            <a:xfrm>
              <a:off x="2939833" y="2603066"/>
              <a:ext cx="11395" cy="18652"/>
            </a:xfrm>
            <a:custGeom>
              <a:rect b="b" l="l" r="r" t="t"/>
              <a:pathLst>
                <a:path extrusionOk="0" h="586" w="358">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5" name="Google Shape;15105;p89"/>
            <p:cNvSpPr/>
            <p:nvPr/>
          </p:nvSpPr>
          <p:spPr>
            <a:xfrm>
              <a:off x="2963706" y="2653103"/>
              <a:ext cx="19735" cy="14101"/>
            </a:xfrm>
            <a:custGeom>
              <a:rect b="b" l="l" r="r" t="t"/>
              <a:pathLst>
                <a:path extrusionOk="0" h="443" w="62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6" name="Google Shape;15106;p89"/>
            <p:cNvSpPr/>
            <p:nvPr/>
          </p:nvSpPr>
          <p:spPr>
            <a:xfrm>
              <a:off x="2948555" y="2577443"/>
              <a:ext cx="17093" cy="16615"/>
            </a:xfrm>
            <a:custGeom>
              <a:rect b="b" l="l" r="r" t="t"/>
              <a:pathLst>
                <a:path extrusionOk="0" h="522" w="537">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7" name="Google Shape;15107;p89"/>
            <p:cNvSpPr/>
            <p:nvPr/>
          </p:nvSpPr>
          <p:spPr>
            <a:xfrm>
              <a:off x="2943621" y="2631299"/>
              <a:ext cx="16329" cy="17697"/>
            </a:xfrm>
            <a:custGeom>
              <a:rect b="b" l="l" r="r" t="t"/>
              <a:pathLst>
                <a:path extrusionOk="0" h="556" w="513">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89"/>
            <p:cNvSpPr/>
            <p:nvPr/>
          </p:nvSpPr>
          <p:spPr>
            <a:xfrm>
              <a:off x="3019408" y="2638907"/>
              <a:ext cx="16711" cy="16170"/>
            </a:xfrm>
            <a:custGeom>
              <a:rect b="b" l="l" r="r" t="t"/>
              <a:pathLst>
                <a:path extrusionOk="0" h="508" w="525">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9" name="Google Shape;15109;p89"/>
            <p:cNvSpPr/>
            <p:nvPr/>
          </p:nvSpPr>
          <p:spPr>
            <a:xfrm>
              <a:off x="3033063" y="2611087"/>
              <a:ext cx="12159" cy="18971"/>
            </a:xfrm>
            <a:custGeom>
              <a:rect b="b" l="l" r="r" t="t"/>
              <a:pathLst>
                <a:path extrusionOk="0" h="596" w="382">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0" name="Google Shape;15110;p89"/>
            <p:cNvSpPr/>
            <p:nvPr/>
          </p:nvSpPr>
          <p:spPr>
            <a:xfrm>
              <a:off x="3024342" y="2583363"/>
              <a:ext cx="15947" cy="17888"/>
            </a:xfrm>
            <a:custGeom>
              <a:rect b="b" l="l" r="r" t="t"/>
              <a:pathLst>
                <a:path extrusionOk="0" h="562" w="501">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1" name="Google Shape;15111;p89"/>
            <p:cNvSpPr/>
            <p:nvPr/>
          </p:nvSpPr>
          <p:spPr>
            <a:xfrm>
              <a:off x="2992894" y="2655808"/>
              <a:ext cx="19735" cy="12159"/>
            </a:xfrm>
            <a:custGeom>
              <a:rect b="b" l="l" r="r" t="t"/>
              <a:pathLst>
                <a:path extrusionOk="0" h="382" w="62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2" name="Google Shape;15112;p89"/>
            <p:cNvSpPr/>
            <p:nvPr/>
          </p:nvSpPr>
          <p:spPr>
            <a:xfrm>
              <a:off x="3000469" y="2566366"/>
              <a:ext cx="20117" cy="13655"/>
            </a:xfrm>
            <a:custGeom>
              <a:rect b="b" l="l" r="r" t="t"/>
              <a:pathLst>
                <a:path extrusionOk="0" h="429" w="632">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3" name="Google Shape;15113;p89"/>
            <p:cNvSpPr/>
            <p:nvPr/>
          </p:nvSpPr>
          <p:spPr>
            <a:xfrm>
              <a:off x="2972045" y="2565188"/>
              <a:ext cx="18971" cy="12191"/>
            </a:xfrm>
            <a:custGeom>
              <a:rect b="b" l="l" r="r" t="t"/>
              <a:pathLst>
                <a:path extrusionOk="0" h="383" w="596">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4" name="Google Shape;15114;p89"/>
            <p:cNvSpPr/>
            <p:nvPr/>
          </p:nvSpPr>
          <p:spPr>
            <a:xfrm>
              <a:off x="2976597" y="2586451"/>
              <a:ext cx="32244" cy="61814"/>
            </a:xfrm>
            <a:custGeom>
              <a:rect b="b" l="l" r="r" t="t"/>
              <a:pathLst>
                <a:path extrusionOk="0" h="1942" w="1013">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15" name="Google Shape;15115;p89"/>
          <p:cNvGrpSpPr/>
          <p:nvPr/>
        </p:nvGrpSpPr>
        <p:grpSpPr>
          <a:xfrm>
            <a:off x="3207778" y="2474632"/>
            <a:ext cx="419933" cy="275170"/>
            <a:chOff x="3207778" y="2474632"/>
            <a:chExt cx="419933" cy="275170"/>
          </a:xfrm>
        </p:grpSpPr>
        <p:sp>
          <p:nvSpPr>
            <p:cNvPr id="15116" name="Google Shape;15116;p89"/>
            <p:cNvSpPr/>
            <p:nvPr/>
          </p:nvSpPr>
          <p:spPr>
            <a:xfrm>
              <a:off x="3207778" y="2474632"/>
              <a:ext cx="419933" cy="275170"/>
            </a:xfrm>
            <a:custGeom>
              <a:rect b="b" l="l" r="r" t="t"/>
              <a:pathLst>
                <a:path extrusionOk="0" h="8645" w="13193">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7" name="Google Shape;15117;p89"/>
            <p:cNvSpPr/>
            <p:nvPr/>
          </p:nvSpPr>
          <p:spPr>
            <a:xfrm>
              <a:off x="3449559" y="2493985"/>
              <a:ext cx="46663" cy="98546"/>
            </a:xfrm>
            <a:custGeom>
              <a:rect b="b" l="l" r="r" t="t"/>
              <a:pathLst>
                <a:path extrusionOk="0" h="3096" w="1466">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8" name="Google Shape;15118;p89"/>
            <p:cNvSpPr/>
            <p:nvPr/>
          </p:nvSpPr>
          <p:spPr>
            <a:xfrm>
              <a:off x="3247566" y="2507226"/>
              <a:ext cx="51565" cy="71681"/>
            </a:xfrm>
            <a:custGeom>
              <a:rect b="b" l="l" r="r" t="t"/>
              <a:pathLst>
                <a:path extrusionOk="0" h="2252" w="162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9" name="Google Shape;15119;p89"/>
            <p:cNvSpPr/>
            <p:nvPr/>
          </p:nvSpPr>
          <p:spPr>
            <a:xfrm>
              <a:off x="3312754" y="2507990"/>
              <a:ext cx="45135" cy="71299"/>
            </a:xfrm>
            <a:custGeom>
              <a:rect b="b" l="l" r="r" t="t"/>
              <a:pathLst>
                <a:path extrusionOk="0" h="2240" w="1418">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0" name="Google Shape;15120;p89"/>
            <p:cNvSpPr/>
            <p:nvPr/>
          </p:nvSpPr>
          <p:spPr>
            <a:xfrm>
              <a:off x="3372626" y="2507194"/>
              <a:ext cx="65602" cy="71395"/>
            </a:xfrm>
            <a:custGeom>
              <a:rect b="b" l="l" r="r" t="t"/>
              <a:pathLst>
                <a:path extrusionOk="0" h="2243" w="2061">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1" name="Google Shape;15121;p89"/>
            <p:cNvSpPr/>
            <p:nvPr/>
          </p:nvSpPr>
          <p:spPr>
            <a:xfrm>
              <a:off x="3247566" y="2632286"/>
              <a:ext cx="97432" cy="12541"/>
            </a:xfrm>
            <a:custGeom>
              <a:rect b="b" l="l" r="r" t="t"/>
              <a:pathLst>
                <a:path extrusionOk="0" h="394" w="3061">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2" name="Google Shape;15122;p89"/>
            <p:cNvSpPr/>
            <p:nvPr/>
          </p:nvSpPr>
          <p:spPr>
            <a:xfrm>
              <a:off x="3371862" y="2632286"/>
              <a:ext cx="124360" cy="12541"/>
            </a:xfrm>
            <a:custGeom>
              <a:rect b="b" l="l" r="r" t="t"/>
              <a:pathLst>
                <a:path extrusionOk="0" h="394" w="3907">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3" name="Google Shape;15123;p89"/>
            <p:cNvSpPr/>
            <p:nvPr/>
          </p:nvSpPr>
          <p:spPr>
            <a:xfrm>
              <a:off x="3247566" y="2665262"/>
              <a:ext cx="51565" cy="12159"/>
            </a:xfrm>
            <a:custGeom>
              <a:rect b="b" l="l" r="r" t="t"/>
              <a:pathLst>
                <a:path extrusionOk="0" h="382" w="162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4" name="Google Shape;15124;p89"/>
            <p:cNvSpPr/>
            <p:nvPr/>
          </p:nvSpPr>
          <p:spPr>
            <a:xfrm>
              <a:off x="3247566" y="2697856"/>
              <a:ext cx="97432" cy="12159"/>
            </a:xfrm>
            <a:custGeom>
              <a:rect b="b" l="l" r="r" t="t"/>
              <a:pathLst>
                <a:path extrusionOk="0" h="382" w="3061">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5" name="Google Shape;15125;p89"/>
            <p:cNvSpPr/>
            <p:nvPr/>
          </p:nvSpPr>
          <p:spPr>
            <a:xfrm>
              <a:off x="3312754" y="2665262"/>
              <a:ext cx="32244" cy="12159"/>
            </a:xfrm>
            <a:custGeom>
              <a:rect b="b" l="l" r="r" t="t"/>
              <a:pathLst>
                <a:path extrusionOk="0" h="382" w="1013">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6" name="Google Shape;15126;p89"/>
            <p:cNvSpPr/>
            <p:nvPr/>
          </p:nvSpPr>
          <p:spPr>
            <a:xfrm>
              <a:off x="3371862" y="2665262"/>
              <a:ext cx="58408" cy="12159"/>
            </a:xfrm>
            <a:custGeom>
              <a:rect b="b" l="l" r="r" t="t"/>
              <a:pathLst>
                <a:path extrusionOk="0" h="382" w="1835">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7" name="Google Shape;15127;p89"/>
            <p:cNvSpPr/>
            <p:nvPr/>
          </p:nvSpPr>
          <p:spPr>
            <a:xfrm>
              <a:off x="3444625" y="2665262"/>
              <a:ext cx="51596" cy="12159"/>
            </a:xfrm>
            <a:custGeom>
              <a:rect b="b" l="l" r="r" t="t"/>
              <a:pathLst>
                <a:path extrusionOk="0" h="382" w="1621">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8" name="Google Shape;15128;p89"/>
            <p:cNvSpPr/>
            <p:nvPr/>
          </p:nvSpPr>
          <p:spPr>
            <a:xfrm>
              <a:off x="3371862" y="2697856"/>
              <a:ext cx="84922" cy="12159"/>
            </a:xfrm>
            <a:custGeom>
              <a:rect b="b" l="l" r="r" t="t"/>
              <a:pathLst>
                <a:path extrusionOk="0" h="382" w="2668">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9" name="Google Shape;15129;p89"/>
            <p:cNvSpPr/>
            <p:nvPr/>
          </p:nvSpPr>
          <p:spPr>
            <a:xfrm>
              <a:off x="3470408" y="2697856"/>
              <a:ext cx="25814" cy="12159"/>
            </a:xfrm>
            <a:custGeom>
              <a:rect b="b" l="l" r="r" t="t"/>
              <a:pathLst>
                <a:path extrusionOk="0" h="382" w="811">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30" name="Google Shape;15130;p89"/>
          <p:cNvGrpSpPr/>
          <p:nvPr/>
        </p:nvGrpSpPr>
        <p:grpSpPr>
          <a:xfrm>
            <a:off x="6099375" y="2456075"/>
            <a:ext cx="337684" cy="314194"/>
            <a:chOff x="6099375" y="2456075"/>
            <a:chExt cx="337684" cy="314194"/>
          </a:xfrm>
        </p:grpSpPr>
        <p:sp>
          <p:nvSpPr>
            <p:cNvPr id="15131" name="Google Shape;15131;p89"/>
            <p:cNvSpPr/>
            <p:nvPr/>
          </p:nvSpPr>
          <p:spPr>
            <a:xfrm>
              <a:off x="6099375" y="2456075"/>
              <a:ext cx="337684" cy="314194"/>
            </a:xfrm>
            <a:custGeom>
              <a:rect b="b" l="l" r="r" t="t"/>
              <a:pathLst>
                <a:path extrusionOk="0" h="9871" w="10609">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2" name="Google Shape;15132;p89"/>
            <p:cNvSpPr/>
            <p:nvPr/>
          </p:nvSpPr>
          <p:spPr>
            <a:xfrm>
              <a:off x="6306652" y="2638748"/>
              <a:ext cx="59904" cy="59522"/>
            </a:xfrm>
            <a:custGeom>
              <a:rect b="b" l="l" r="r" t="t"/>
              <a:pathLst>
                <a:path extrusionOk="0" h="1870" w="1882">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33" name="Google Shape;15133;p89"/>
          <p:cNvGrpSpPr/>
          <p:nvPr/>
        </p:nvGrpSpPr>
        <p:grpSpPr>
          <a:xfrm>
            <a:off x="2312623" y="2468584"/>
            <a:ext cx="312698" cy="286534"/>
            <a:chOff x="2312623" y="2468584"/>
            <a:chExt cx="312698" cy="286534"/>
          </a:xfrm>
        </p:grpSpPr>
        <p:sp>
          <p:nvSpPr>
            <p:cNvPr id="15134" name="Google Shape;15134;p89"/>
            <p:cNvSpPr/>
            <p:nvPr/>
          </p:nvSpPr>
          <p:spPr>
            <a:xfrm>
              <a:off x="2416866" y="2706195"/>
              <a:ext cx="34122" cy="34154"/>
            </a:xfrm>
            <a:custGeom>
              <a:rect b="b" l="l" r="r" t="t"/>
              <a:pathLst>
                <a:path extrusionOk="0" h="1073" w="1072">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5" name="Google Shape;15135;p89"/>
            <p:cNvSpPr/>
            <p:nvPr/>
          </p:nvSpPr>
          <p:spPr>
            <a:xfrm>
              <a:off x="2527126" y="2706195"/>
              <a:ext cx="34536" cy="34154"/>
            </a:xfrm>
            <a:custGeom>
              <a:rect b="b" l="l" r="r" t="t"/>
              <a:pathLst>
                <a:path extrusionOk="0" h="1073" w="1085">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89"/>
            <p:cNvSpPr/>
            <p:nvPr/>
          </p:nvSpPr>
          <p:spPr>
            <a:xfrm>
              <a:off x="2312623" y="2468584"/>
              <a:ext cx="312698" cy="286534"/>
            </a:xfrm>
            <a:custGeom>
              <a:rect b="b" l="l" r="r" t="t"/>
              <a:pathLst>
                <a:path extrusionOk="0" h="9002" w="9824">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37" name="Google Shape;15137;p89"/>
          <p:cNvGrpSpPr/>
          <p:nvPr/>
        </p:nvGrpSpPr>
        <p:grpSpPr>
          <a:xfrm>
            <a:off x="5618805" y="2440924"/>
            <a:ext cx="345292" cy="342618"/>
            <a:chOff x="5618805" y="2440924"/>
            <a:chExt cx="345292" cy="342618"/>
          </a:xfrm>
        </p:grpSpPr>
        <p:sp>
          <p:nvSpPr>
            <p:cNvPr id="15138" name="Google Shape;15138;p89"/>
            <p:cNvSpPr/>
            <p:nvPr/>
          </p:nvSpPr>
          <p:spPr>
            <a:xfrm>
              <a:off x="5742751" y="2440924"/>
              <a:ext cx="221346" cy="222110"/>
            </a:xfrm>
            <a:custGeom>
              <a:rect b="b" l="l" r="r" t="t"/>
              <a:pathLst>
                <a:path extrusionOk="0" h="6978" w="6954">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9" name="Google Shape;15139;p89"/>
            <p:cNvSpPr/>
            <p:nvPr/>
          </p:nvSpPr>
          <p:spPr>
            <a:xfrm>
              <a:off x="5810581" y="2523905"/>
              <a:ext cx="11395" cy="11395"/>
            </a:xfrm>
            <a:custGeom>
              <a:rect b="b" l="l" r="r" t="t"/>
              <a:pathLst>
                <a:path extrusionOk="0" h="358" w="358">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0" name="Google Shape;15140;p89"/>
            <p:cNvSpPr/>
            <p:nvPr/>
          </p:nvSpPr>
          <p:spPr>
            <a:xfrm>
              <a:off x="5884490" y="2523905"/>
              <a:ext cx="11395" cy="11395"/>
            </a:xfrm>
            <a:custGeom>
              <a:rect b="b" l="l" r="r" t="t"/>
              <a:pathLst>
                <a:path extrusionOk="0" h="358" w="358">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1" name="Google Shape;15141;p89"/>
            <p:cNvSpPr/>
            <p:nvPr/>
          </p:nvSpPr>
          <p:spPr>
            <a:xfrm>
              <a:off x="5847727" y="2523905"/>
              <a:ext cx="11395" cy="11395"/>
            </a:xfrm>
            <a:custGeom>
              <a:rect b="b" l="l" r="r" t="t"/>
              <a:pathLst>
                <a:path extrusionOk="0" h="358" w="358">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2" name="Google Shape;15142;p89"/>
            <p:cNvSpPr/>
            <p:nvPr/>
          </p:nvSpPr>
          <p:spPr>
            <a:xfrm>
              <a:off x="5618805" y="2516616"/>
              <a:ext cx="270269" cy="266926"/>
            </a:xfrm>
            <a:custGeom>
              <a:rect b="b" l="l" r="r" t="t"/>
              <a:pathLst>
                <a:path extrusionOk="0" h="8386" w="8491">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43" name="Google Shape;15143;p89"/>
          <p:cNvGrpSpPr/>
          <p:nvPr/>
        </p:nvGrpSpPr>
        <p:grpSpPr>
          <a:xfrm>
            <a:off x="4653179" y="2446590"/>
            <a:ext cx="377886" cy="331255"/>
            <a:chOff x="4653179" y="2446590"/>
            <a:chExt cx="377886" cy="331255"/>
          </a:xfrm>
        </p:grpSpPr>
        <p:sp>
          <p:nvSpPr>
            <p:cNvPr id="15144" name="Google Shape;15144;p89"/>
            <p:cNvSpPr/>
            <p:nvPr/>
          </p:nvSpPr>
          <p:spPr>
            <a:xfrm>
              <a:off x="4767639" y="2584541"/>
              <a:ext cx="145941" cy="109177"/>
            </a:xfrm>
            <a:custGeom>
              <a:rect b="b" l="l" r="r" t="t"/>
              <a:pathLst>
                <a:path extrusionOk="0" h="3430" w="4585">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5" name="Google Shape;15145;p89"/>
            <p:cNvSpPr/>
            <p:nvPr/>
          </p:nvSpPr>
          <p:spPr>
            <a:xfrm>
              <a:off x="4794918" y="2446590"/>
              <a:ext cx="96286" cy="53856"/>
            </a:xfrm>
            <a:custGeom>
              <a:rect b="b" l="l" r="r" t="t"/>
              <a:pathLst>
                <a:path extrusionOk="0" h="1692" w="3025">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6" name="Google Shape;15146;p89"/>
            <p:cNvSpPr/>
            <p:nvPr/>
          </p:nvSpPr>
          <p:spPr>
            <a:xfrm>
              <a:off x="4816530" y="2465179"/>
              <a:ext cx="53856" cy="32244"/>
            </a:xfrm>
            <a:custGeom>
              <a:rect b="b" l="l" r="r" t="t"/>
              <a:pathLst>
                <a:path extrusionOk="0" h="1013" w="1692">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7" name="Google Shape;15147;p89"/>
            <p:cNvSpPr/>
            <p:nvPr/>
          </p:nvSpPr>
          <p:spPr>
            <a:xfrm>
              <a:off x="4653179" y="2522409"/>
              <a:ext cx="377886" cy="255436"/>
            </a:xfrm>
            <a:custGeom>
              <a:rect b="b" l="l" r="r" t="t"/>
              <a:pathLst>
                <a:path extrusionOk="0" h="8025" w="11872">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48" name="Google Shape;15148;p89"/>
          <p:cNvGrpSpPr/>
          <p:nvPr/>
        </p:nvGrpSpPr>
        <p:grpSpPr>
          <a:xfrm>
            <a:off x="5184517" y="2459481"/>
            <a:ext cx="252062" cy="305122"/>
            <a:chOff x="5184517" y="2459481"/>
            <a:chExt cx="252062" cy="305122"/>
          </a:xfrm>
        </p:grpSpPr>
        <p:sp>
          <p:nvSpPr>
            <p:cNvPr id="15149" name="Google Shape;15149;p89"/>
            <p:cNvSpPr/>
            <p:nvPr/>
          </p:nvSpPr>
          <p:spPr>
            <a:xfrm>
              <a:off x="5383486" y="2674747"/>
              <a:ext cx="13273" cy="13305"/>
            </a:xfrm>
            <a:custGeom>
              <a:rect b="b" l="l" r="r" t="t"/>
              <a:pathLst>
                <a:path extrusionOk="0" h="418" w="417">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0" name="Google Shape;15150;p89"/>
            <p:cNvSpPr/>
            <p:nvPr/>
          </p:nvSpPr>
          <p:spPr>
            <a:xfrm>
              <a:off x="5350128" y="2724402"/>
              <a:ext cx="11395" cy="11395"/>
            </a:xfrm>
            <a:custGeom>
              <a:rect b="b" l="l" r="r" t="t"/>
              <a:pathLst>
                <a:path extrusionOk="0" h="358" w="358">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1" name="Google Shape;15151;p89"/>
            <p:cNvSpPr/>
            <p:nvPr/>
          </p:nvSpPr>
          <p:spPr>
            <a:xfrm>
              <a:off x="5254638" y="2666376"/>
              <a:ext cx="11395" cy="11427"/>
            </a:xfrm>
            <a:custGeom>
              <a:rect b="b" l="l" r="r" t="t"/>
              <a:pathLst>
                <a:path extrusionOk="0" h="359" w="358">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2" name="Google Shape;15152;p89"/>
            <p:cNvSpPr/>
            <p:nvPr/>
          </p:nvSpPr>
          <p:spPr>
            <a:xfrm>
              <a:off x="5273959" y="2724402"/>
              <a:ext cx="11395" cy="11395"/>
            </a:xfrm>
            <a:custGeom>
              <a:rect b="b" l="l" r="r" t="t"/>
              <a:pathLst>
                <a:path extrusionOk="0" h="358" w="358">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3" name="Google Shape;15153;p89"/>
            <p:cNvSpPr/>
            <p:nvPr/>
          </p:nvSpPr>
          <p:spPr>
            <a:xfrm>
              <a:off x="5308049" y="2678917"/>
              <a:ext cx="14451" cy="14037"/>
            </a:xfrm>
            <a:custGeom>
              <a:rect b="b" l="l" r="r" t="t"/>
              <a:pathLst>
                <a:path extrusionOk="0" h="441" w="454">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4" name="Google Shape;15154;p89"/>
            <p:cNvSpPr/>
            <p:nvPr/>
          </p:nvSpPr>
          <p:spPr>
            <a:xfrm>
              <a:off x="5184517" y="2459481"/>
              <a:ext cx="252062" cy="305122"/>
            </a:xfrm>
            <a:custGeom>
              <a:rect b="b" l="l" r="r" t="t"/>
              <a:pathLst>
                <a:path extrusionOk="0" h="9586" w="7919">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55" name="Google Shape;15155;p89"/>
          <p:cNvSpPr/>
          <p:nvPr/>
        </p:nvSpPr>
        <p:spPr>
          <a:xfrm>
            <a:off x="1801020" y="1970604"/>
            <a:ext cx="354363" cy="354395"/>
          </a:xfrm>
          <a:custGeom>
            <a:rect b="b" l="l" r="r" t="t"/>
            <a:pathLst>
              <a:path extrusionOk="0" h="11134" w="11133">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56" name="Google Shape;15156;p89"/>
          <p:cNvGrpSpPr/>
          <p:nvPr/>
        </p:nvGrpSpPr>
        <p:grpSpPr>
          <a:xfrm>
            <a:off x="6155459" y="1969108"/>
            <a:ext cx="249770" cy="363849"/>
            <a:chOff x="6155459" y="1969108"/>
            <a:chExt cx="249770" cy="363849"/>
          </a:xfrm>
        </p:grpSpPr>
        <p:sp>
          <p:nvSpPr>
            <p:cNvPr id="15157" name="Google Shape;15157;p89"/>
            <p:cNvSpPr/>
            <p:nvPr/>
          </p:nvSpPr>
          <p:spPr>
            <a:xfrm>
              <a:off x="6195628" y="1969108"/>
              <a:ext cx="169813" cy="227012"/>
            </a:xfrm>
            <a:custGeom>
              <a:rect b="b" l="l" r="r" t="t"/>
              <a:pathLst>
                <a:path extrusionOk="0" h="7132" w="5335">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8" name="Google Shape;15158;p89"/>
            <p:cNvSpPr/>
            <p:nvPr/>
          </p:nvSpPr>
          <p:spPr>
            <a:xfrm>
              <a:off x="6275585" y="2146083"/>
              <a:ext cx="10249" cy="50037"/>
            </a:xfrm>
            <a:custGeom>
              <a:rect b="b" l="l" r="r" t="t"/>
              <a:pathLst>
                <a:path extrusionOk="0" h="1572" w="322">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9" name="Google Shape;15159;p89"/>
            <p:cNvSpPr/>
            <p:nvPr/>
          </p:nvSpPr>
          <p:spPr>
            <a:xfrm>
              <a:off x="6223671" y="2157446"/>
              <a:ext cx="10631" cy="38673"/>
            </a:xfrm>
            <a:custGeom>
              <a:rect b="b" l="l" r="r" t="t"/>
              <a:pathLst>
                <a:path extrusionOk="0" h="1215" w="334">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0" name="Google Shape;15160;p89"/>
            <p:cNvSpPr/>
            <p:nvPr/>
          </p:nvSpPr>
          <p:spPr>
            <a:xfrm>
              <a:off x="6326736" y="2157446"/>
              <a:ext cx="10281" cy="38673"/>
            </a:xfrm>
            <a:custGeom>
              <a:rect b="b" l="l" r="r" t="t"/>
              <a:pathLst>
                <a:path extrusionOk="0" h="1215" w="323">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1" name="Google Shape;15161;p89"/>
            <p:cNvSpPr/>
            <p:nvPr/>
          </p:nvSpPr>
          <p:spPr>
            <a:xfrm>
              <a:off x="6264222" y="2299949"/>
              <a:ext cx="33008" cy="33008"/>
            </a:xfrm>
            <a:custGeom>
              <a:rect b="b" l="l" r="r" t="t"/>
              <a:pathLst>
                <a:path extrusionOk="0" h="1037" w="1037">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2" name="Google Shape;15162;p89"/>
            <p:cNvSpPr/>
            <p:nvPr/>
          </p:nvSpPr>
          <p:spPr>
            <a:xfrm>
              <a:off x="6155459" y="2299949"/>
              <a:ext cx="33358" cy="33008"/>
            </a:xfrm>
            <a:custGeom>
              <a:rect b="b" l="l" r="r" t="t"/>
              <a:pathLst>
                <a:path extrusionOk="0" h="1037" w="1048">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3" name="Google Shape;15163;p89"/>
            <p:cNvSpPr/>
            <p:nvPr/>
          </p:nvSpPr>
          <p:spPr>
            <a:xfrm>
              <a:off x="6372221"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89"/>
            <p:cNvSpPr/>
            <p:nvPr/>
          </p:nvSpPr>
          <p:spPr>
            <a:xfrm>
              <a:off x="6185379" y="2208597"/>
              <a:ext cx="189134" cy="84763"/>
            </a:xfrm>
            <a:custGeom>
              <a:rect b="b" l="l" r="r" t="t"/>
              <a:pathLst>
                <a:path extrusionOk="0" h="2663" w="5942">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5" name="Google Shape;15165;p89"/>
            <p:cNvSpPr/>
            <p:nvPr/>
          </p:nvSpPr>
          <p:spPr>
            <a:xfrm>
              <a:off x="6246397" y="2010773"/>
              <a:ext cx="69007" cy="25814"/>
            </a:xfrm>
            <a:custGeom>
              <a:rect b="b" l="l" r="r" t="t"/>
              <a:pathLst>
                <a:path extrusionOk="0" h="811" w="2168">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66" name="Google Shape;15166;p89"/>
          <p:cNvGrpSpPr/>
          <p:nvPr/>
        </p:nvGrpSpPr>
        <p:grpSpPr>
          <a:xfrm>
            <a:off x="2280029" y="1970604"/>
            <a:ext cx="353631" cy="354395"/>
            <a:chOff x="2280029" y="1970604"/>
            <a:chExt cx="353631" cy="354395"/>
          </a:xfrm>
        </p:grpSpPr>
        <p:sp>
          <p:nvSpPr>
            <p:cNvPr id="15167" name="Google Shape;15167;p89"/>
            <p:cNvSpPr/>
            <p:nvPr/>
          </p:nvSpPr>
          <p:spPr>
            <a:xfrm>
              <a:off x="2309981" y="2069086"/>
              <a:ext cx="323679" cy="255913"/>
            </a:xfrm>
            <a:custGeom>
              <a:rect b="b" l="l" r="r" t="t"/>
              <a:pathLst>
                <a:path extrusionOk="0" h="8040" w="10169">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8" name="Google Shape;15168;p89"/>
            <p:cNvSpPr/>
            <p:nvPr/>
          </p:nvSpPr>
          <p:spPr>
            <a:xfrm>
              <a:off x="2280029" y="1970604"/>
              <a:ext cx="322565" cy="255468"/>
            </a:xfrm>
            <a:custGeom>
              <a:rect b="b" l="l" r="r" t="t"/>
              <a:pathLst>
                <a:path extrusionOk="0" h="8026" w="10134">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9" name="Google Shape;15169;p89"/>
            <p:cNvSpPr/>
            <p:nvPr/>
          </p:nvSpPr>
          <p:spPr>
            <a:xfrm>
              <a:off x="2411169" y="2064598"/>
              <a:ext cx="17093" cy="26928"/>
            </a:xfrm>
            <a:custGeom>
              <a:rect b="b" l="l" r="r" t="t"/>
              <a:pathLst>
                <a:path extrusionOk="0" h="846" w="537">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0" name="Google Shape;15170;p89"/>
            <p:cNvSpPr/>
            <p:nvPr/>
          </p:nvSpPr>
          <p:spPr>
            <a:xfrm>
              <a:off x="2323254" y="2017458"/>
              <a:ext cx="267213" cy="264316"/>
            </a:xfrm>
            <a:custGeom>
              <a:rect b="b" l="l" r="r" t="t"/>
              <a:pathLst>
                <a:path extrusionOk="0" h="8304" w="8395">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71" name="Google Shape;15171;p89"/>
          <p:cNvGrpSpPr/>
          <p:nvPr/>
        </p:nvGrpSpPr>
        <p:grpSpPr>
          <a:xfrm>
            <a:off x="8065100" y="2000174"/>
            <a:ext cx="255086" cy="301685"/>
            <a:chOff x="8065100" y="2000174"/>
            <a:chExt cx="255086" cy="301685"/>
          </a:xfrm>
        </p:grpSpPr>
        <p:sp>
          <p:nvSpPr>
            <p:cNvPr id="15172" name="Google Shape;15172;p89"/>
            <p:cNvSpPr/>
            <p:nvPr/>
          </p:nvSpPr>
          <p:spPr>
            <a:xfrm>
              <a:off x="8085185" y="2151016"/>
              <a:ext cx="65220" cy="150842"/>
            </a:xfrm>
            <a:custGeom>
              <a:rect b="b" l="l" r="r" t="t"/>
              <a:pathLst>
                <a:path extrusionOk="0" h="4739" w="2049">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3" name="Google Shape;15173;p89"/>
            <p:cNvSpPr/>
            <p:nvPr/>
          </p:nvSpPr>
          <p:spPr>
            <a:xfrm>
              <a:off x="8161004" y="2151016"/>
              <a:ext cx="65188" cy="150842"/>
            </a:xfrm>
            <a:custGeom>
              <a:rect b="b" l="l" r="r" t="t"/>
              <a:pathLst>
                <a:path extrusionOk="0" h="4739" w="2048">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4" name="Google Shape;15174;p89"/>
            <p:cNvSpPr/>
            <p:nvPr/>
          </p:nvSpPr>
          <p:spPr>
            <a:xfrm>
              <a:off x="8236791" y="2151016"/>
              <a:ext cx="65220" cy="150842"/>
            </a:xfrm>
            <a:custGeom>
              <a:rect b="b" l="l" r="r" t="t"/>
              <a:pathLst>
                <a:path extrusionOk="0" h="4739" w="2049">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5" name="Google Shape;15175;p89"/>
            <p:cNvSpPr/>
            <p:nvPr/>
          </p:nvSpPr>
          <p:spPr>
            <a:xfrm>
              <a:off x="8065100" y="2000174"/>
              <a:ext cx="255086" cy="178916"/>
            </a:xfrm>
            <a:custGeom>
              <a:rect b="b" l="l" r="r" t="t"/>
              <a:pathLst>
                <a:path extrusionOk="0" h="5621" w="8014">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76" name="Google Shape;15176;p89"/>
          <p:cNvGrpSpPr/>
          <p:nvPr/>
        </p:nvGrpSpPr>
        <p:grpSpPr>
          <a:xfrm>
            <a:off x="6633705" y="1969108"/>
            <a:ext cx="249420" cy="363849"/>
            <a:chOff x="6633705" y="1969108"/>
            <a:chExt cx="249420" cy="363849"/>
          </a:xfrm>
        </p:grpSpPr>
        <p:sp>
          <p:nvSpPr>
            <p:cNvPr id="15177" name="Google Shape;15177;p89"/>
            <p:cNvSpPr/>
            <p:nvPr/>
          </p:nvSpPr>
          <p:spPr>
            <a:xfrm>
              <a:off x="6678426" y="1969108"/>
              <a:ext cx="159214" cy="238407"/>
            </a:xfrm>
            <a:custGeom>
              <a:rect b="b" l="l" r="r" t="t"/>
              <a:pathLst>
                <a:path extrusionOk="0" h="7490" w="5002">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8" name="Google Shape;15178;p89"/>
            <p:cNvSpPr/>
            <p:nvPr/>
          </p:nvSpPr>
          <p:spPr>
            <a:xfrm>
              <a:off x="6753481" y="2168809"/>
              <a:ext cx="10249" cy="38705"/>
            </a:xfrm>
            <a:custGeom>
              <a:rect b="b" l="l" r="r" t="t"/>
              <a:pathLst>
                <a:path extrusionOk="0" h="1216" w="322">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9" name="Google Shape;15179;p89"/>
            <p:cNvSpPr/>
            <p:nvPr/>
          </p:nvSpPr>
          <p:spPr>
            <a:xfrm>
              <a:off x="6707614" y="2180173"/>
              <a:ext cx="10631" cy="27342"/>
            </a:xfrm>
            <a:custGeom>
              <a:rect b="b" l="l" r="r" t="t"/>
              <a:pathLst>
                <a:path extrusionOk="0" h="859" w="334">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0" name="Google Shape;15180;p89"/>
            <p:cNvSpPr/>
            <p:nvPr/>
          </p:nvSpPr>
          <p:spPr>
            <a:xfrm>
              <a:off x="6798966" y="2180173"/>
              <a:ext cx="10249" cy="27342"/>
            </a:xfrm>
            <a:custGeom>
              <a:rect b="b" l="l" r="r" t="t"/>
              <a:pathLst>
                <a:path extrusionOk="0" h="859" w="322">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1" name="Google Shape;15181;p89"/>
            <p:cNvSpPr/>
            <p:nvPr/>
          </p:nvSpPr>
          <p:spPr>
            <a:xfrm>
              <a:off x="6742118" y="2299949"/>
              <a:ext cx="32976" cy="33008"/>
            </a:xfrm>
            <a:custGeom>
              <a:rect b="b" l="l" r="r" t="t"/>
              <a:pathLst>
                <a:path extrusionOk="0" h="1037" w="1036">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2" name="Google Shape;15182;p89"/>
            <p:cNvSpPr/>
            <p:nvPr/>
          </p:nvSpPr>
          <p:spPr>
            <a:xfrm>
              <a:off x="6633705"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3" name="Google Shape;15183;p89"/>
            <p:cNvSpPr/>
            <p:nvPr/>
          </p:nvSpPr>
          <p:spPr>
            <a:xfrm>
              <a:off x="6850117" y="2299949"/>
              <a:ext cx="33008" cy="33008"/>
            </a:xfrm>
            <a:custGeom>
              <a:rect b="b" l="l" r="r" t="t"/>
              <a:pathLst>
                <a:path extrusionOk="0" h="1037" w="1037">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4" name="Google Shape;15184;p89"/>
            <p:cNvSpPr/>
            <p:nvPr/>
          </p:nvSpPr>
          <p:spPr>
            <a:xfrm>
              <a:off x="6664039" y="2219610"/>
              <a:ext cx="188370" cy="73750"/>
            </a:xfrm>
            <a:custGeom>
              <a:rect b="b" l="l" r="r" t="t"/>
              <a:pathLst>
                <a:path extrusionOk="0" h="2317" w="5918">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85" name="Google Shape;15185;p89"/>
          <p:cNvGrpSpPr/>
          <p:nvPr/>
        </p:nvGrpSpPr>
        <p:grpSpPr>
          <a:xfrm>
            <a:off x="5211031" y="1969108"/>
            <a:ext cx="226661" cy="363467"/>
            <a:chOff x="5211031" y="1969108"/>
            <a:chExt cx="226661" cy="363467"/>
          </a:xfrm>
        </p:grpSpPr>
        <p:sp>
          <p:nvSpPr>
            <p:cNvPr id="15186" name="Google Shape;15186;p89"/>
            <p:cNvSpPr/>
            <p:nvPr/>
          </p:nvSpPr>
          <p:spPr>
            <a:xfrm>
              <a:off x="5211031" y="1969108"/>
              <a:ext cx="226661" cy="363467"/>
            </a:xfrm>
            <a:custGeom>
              <a:rect b="b" l="l" r="r" t="t"/>
              <a:pathLst>
                <a:path extrusionOk="0" h="11419" w="7121">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7" name="Google Shape;15187;p89"/>
            <p:cNvSpPr/>
            <p:nvPr/>
          </p:nvSpPr>
          <p:spPr>
            <a:xfrm>
              <a:off x="5250468" y="2060046"/>
              <a:ext cx="147819" cy="107649"/>
            </a:xfrm>
            <a:custGeom>
              <a:rect b="b" l="l" r="r" t="t"/>
              <a:pathLst>
                <a:path extrusionOk="0" h="3382" w="4644">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88" name="Google Shape;15188;p89"/>
          <p:cNvGrpSpPr/>
          <p:nvPr/>
        </p:nvGrpSpPr>
        <p:grpSpPr>
          <a:xfrm>
            <a:off x="3712952" y="1970604"/>
            <a:ext cx="354363" cy="354395"/>
            <a:chOff x="3712952" y="1970604"/>
            <a:chExt cx="354363" cy="354395"/>
          </a:xfrm>
        </p:grpSpPr>
        <p:sp>
          <p:nvSpPr>
            <p:cNvPr id="15189" name="Google Shape;15189;p89"/>
            <p:cNvSpPr/>
            <p:nvPr/>
          </p:nvSpPr>
          <p:spPr>
            <a:xfrm>
              <a:off x="3868314" y="2281360"/>
              <a:ext cx="43639" cy="43639"/>
            </a:xfrm>
            <a:custGeom>
              <a:rect b="b" l="l" r="r" t="t"/>
              <a:pathLst>
                <a:path extrusionOk="0" h="1371" w="1371">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0" name="Google Shape;15190;p89"/>
            <p:cNvSpPr/>
            <p:nvPr/>
          </p:nvSpPr>
          <p:spPr>
            <a:xfrm>
              <a:off x="3940346" y="2120300"/>
              <a:ext cx="54970" cy="55002"/>
            </a:xfrm>
            <a:custGeom>
              <a:rect b="b" l="l" r="r" t="t"/>
              <a:pathLst>
                <a:path extrusionOk="0" h="1728" w="1727">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1" name="Google Shape;15191;p89"/>
            <p:cNvSpPr/>
            <p:nvPr/>
          </p:nvSpPr>
          <p:spPr>
            <a:xfrm>
              <a:off x="3784952" y="2120300"/>
              <a:ext cx="54970" cy="55002"/>
            </a:xfrm>
            <a:custGeom>
              <a:rect b="b" l="l" r="r" t="t"/>
              <a:pathLst>
                <a:path extrusionOk="0" h="1728" w="1727">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2" name="Google Shape;15192;p89"/>
            <p:cNvSpPr/>
            <p:nvPr/>
          </p:nvSpPr>
          <p:spPr>
            <a:xfrm>
              <a:off x="3712952" y="2281360"/>
              <a:ext cx="44371" cy="43639"/>
            </a:xfrm>
            <a:custGeom>
              <a:rect b="b" l="l" r="r" t="t"/>
              <a:pathLst>
                <a:path extrusionOk="0" h="1371" w="1394">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3" name="Google Shape;15193;p89"/>
            <p:cNvSpPr/>
            <p:nvPr/>
          </p:nvSpPr>
          <p:spPr>
            <a:xfrm>
              <a:off x="4023708" y="2281360"/>
              <a:ext cx="43607" cy="43639"/>
            </a:xfrm>
            <a:custGeom>
              <a:rect b="b" l="l" r="r" t="t"/>
              <a:pathLst>
                <a:path extrusionOk="0" h="1371" w="137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4" name="Google Shape;15194;p89"/>
            <p:cNvSpPr/>
            <p:nvPr/>
          </p:nvSpPr>
          <p:spPr>
            <a:xfrm>
              <a:off x="3852049" y="1970604"/>
              <a:ext cx="76583" cy="76965"/>
            </a:xfrm>
            <a:custGeom>
              <a:rect b="b" l="l" r="r" t="t"/>
              <a:pathLst>
                <a:path extrusionOk="0" h="2418" w="2406">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5" name="Google Shape;15195;p89"/>
            <p:cNvSpPr/>
            <p:nvPr/>
          </p:nvSpPr>
          <p:spPr>
            <a:xfrm>
              <a:off x="3746310" y="2187016"/>
              <a:ext cx="132667" cy="88710"/>
            </a:xfrm>
            <a:custGeom>
              <a:rect b="b" l="l" r="r" t="t"/>
              <a:pathLst>
                <a:path extrusionOk="0" h="2787" w="4168">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6" name="Google Shape;15196;p89"/>
            <p:cNvSpPr/>
            <p:nvPr/>
          </p:nvSpPr>
          <p:spPr>
            <a:xfrm>
              <a:off x="3831583" y="2059664"/>
              <a:ext cx="117485" cy="54748"/>
            </a:xfrm>
            <a:custGeom>
              <a:rect b="b" l="l" r="r" t="t"/>
              <a:pathLst>
                <a:path extrusionOk="0" h="1720" w="3691">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7" name="Google Shape;15197;p89"/>
            <p:cNvSpPr/>
            <p:nvPr/>
          </p:nvSpPr>
          <p:spPr>
            <a:xfrm>
              <a:off x="3901672" y="2187016"/>
              <a:ext cx="132285" cy="88997"/>
            </a:xfrm>
            <a:custGeom>
              <a:rect b="b" l="l" r="r" t="t"/>
              <a:pathLst>
                <a:path extrusionOk="0" h="2796" w="4156">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98" name="Google Shape;15198;p89"/>
          <p:cNvGrpSpPr/>
          <p:nvPr/>
        </p:nvGrpSpPr>
        <p:grpSpPr>
          <a:xfrm>
            <a:off x="3235438" y="1970604"/>
            <a:ext cx="354363" cy="354745"/>
            <a:chOff x="3235438" y="1970604"/>
            <a:chExt cx="354363" cy="354745"/>
          </a:xfrm>
        </p:grpSpPr>
        <p:sp>
          <p:nvSpPr>
            <p:cNvPr id="15199" name="Google Shape;15199;p89"/>
            <p:cNvSpPr/>
            <p:nvPr/>
          </p:nvSpPr>
          <p:spPr>
            <a:xfrm>
              <a:off x="3235438" y="2125712"/>
              <a:ext cx="132667" cy="199288"/>
            </a:xfrm>
            <a:custGeom>
              <a:rect b="b" l="l" r="r" t="t"/>
              <a:pathLst>
                <a:path extrusionOk="0" h="6261" w="4168">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0" name="Google Shape;15200;p89"/>
            <p:cNvSpPr/>
            <p:nvPr/>
          </p:nvSpPr>
          <p:spPr>
            <a:xfrm>
              <a:off x="3257433" y="2292373"/>
              <a:ext cx="10249" cy="32626"/>
            </a:xfrm>
            <a:custGeom>
              <a:rect b="b" l="l" r="r" t="t"/>
              <a:pathLst>
                <a:path extrusionOk="0" h="1025" w="322">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1" name="Google Shape;15201;p89"/>
            <p:cNvSpPr/>
            <p:nvPr/>
          </p:nvSpPr>
          <p:spPr>
            <a:xfrm>
              <a:off x="3335098" y="2292373"/>
              <a:ext cx="10281" cy="32626"/>
            </a:xfrm>
            <a:custGeom>
              <a:rect b="b" l="l" r="r" t="t"/>
              <a:pathLst>
                <a:path extrusionOk="0" h="1025" w="323">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2" name="Google Shape;15202;p89"/>
            <p:cNvSpPr/>
            <p:nvPr/>
          </p:nvSpPr>
          <p:spPr>
            <a:xfrm>
              <a:off x="3490110" y="2163685"/>
              <a:ext cx="55734" cy="18430"/>
            </a:xfrm>
            <a:custGeom>
              <a:rect b="b" l="l" r="r" t="t"/>
              <a:pathLst>
                <a:path extrusionOk="0" h="579" w="1751">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3" name="Google Shape;15203;p89"/>
            <p:cNvSpPr/>
            <p:nvPr/>
          </p:nvSpPr>
          <p:spPr>
            <a:xfrm>
              <a:off x="3445771" y="2131664"/>
              <a:ext cx="144031" cy="192953"/>
            </a:xfrm>
            <a:custGeom>
              <a:rect b="b" l="l" r="r" t="t"/>
              <a:pathLst>
                <a:path extrusionOk="0" h="6062" w="4525">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4" name="Google Shape;15204;p89"/>
            <p:cNvSpPr/>
            <p:nvPr/>
          </p:nvSpPr>
          <p:spPr>
            <a:xfrm>
              <a:off x="3473813" y="2287058"/>
              <a:ext cx="10631" cy="38291"/>
            </a:xfrm>
            <a:custGeom>
              <a:rect b="b" l="l" r="r" t="t"/>
              <a:pathLst>
                <a:path extrusionOk="0" h="1203" w="334">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5" name="Google Shape;15205;p89"/>
            <p:cNvSpPr/>
            <p:nvPr/>
          </p:nvSpPr>
          <p:spPr>
            <a:xfrm>
              <a:off x="3551128" y="2287058"/>
              <a:ext cx="10249" cy="38291"/>
            </a:xfrm>
            <a:custGeom>
              <a:rect b="b" l="l" r="r" t="t"/>
              <a:pathLst>
                <a:path extrusionOk="0" h="1203" w="322">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6" name="Google Shape;15206;p89"/>
            <p:cNvSpPr/>
            <p:nvPr/>
          </p:nvSpPr>
          <p:spPr>
            <a:xfrm>
              <a:off x="3290377" y="1970604"/>
              <a:ext cx="221378" cy="185346"/>
            </a:xfrm>
            <a:custGeom>
              <a:rect b="b" l="l" r="r" t="t"/>
              <a:pathLst>
                <a:path extrusionOk="0" h="5823" w="6955">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7" name="Google Shape;15207;p89"/>
            <p:cNvSpPr/>
            <p:nvPr/>
          </p:nvSpPr>
          <p:spPr>
            <a:xfrm>
              <a:off x="3329432" y="2004344"/>
              <a:ext cx="26928" cy="10249"/>
            </a:xfrm>
            <a:custGeom>
              <a:rect b="b" l="l" r="r" t="t"/>
              <a:pathLst>
                <a:path extrusionOk="0" h="322" w="846">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8" name="Google Shape;15208;p89"/>
            <p:cNvSpPr/>
            <p:nvPr/>
          </p:nvSpPr>
          <p:spPr>
            <a:xfrm>
              <a:off x="3368074" y="2004344"/>
              <a:ext cx="82663" cy="10249"/>
            </a:xfrm>
            <a:custGeom>
              <a:rect b="b" l="l" r="r" t="t"/>
              <a:pathLst>
                <a:path extrusionOk="0" h="322" w="2597">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9" name="Google Shape;15209;p89"/>
            <p:cNvSpPr/>
            <p:nvPr/>
          </p:nvSpPr>
          <p:spPr>
            <a:xfrm>
              <a:off x="3329432" y="2031622"/>
              <a:ext cx="121304" cy="10631"/>
            </a:xfrm>
            <a:custGeom>
              <a:rect b="b" l="l" r="r" t="t"/>
              <a:pathLst>
                <a:path extrusionOk="0" h="334" w="3811">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0" name="Google Shape;15210;p89"/>
            <p:cNvSpPr/>
            <p:nvPr/>
          </p:nvSpPr>
          <p:spPr>
            <a:xfrm>
              <a:off x="3329432" y="2059664"/>
              <a:ext cx="82249" cy="10663"/>
            </a:xfrm>
            <a:custGeom>
              <a:rect b="b" l="l" r="r" t="t"/>
              <a:pathLst>
                <a:path extrusionOk="0" h="335" w="2584">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1" name="Google Shape;15211;p89"/>
            <p:cNvSpPr/>
            <p:nvPr/>
          </p:nvSpPr>
          <p:spPr>
            <a:xfrm>
              <a:off x="3423777" y="2059664"/>
              <a:ext cx="26960" cy="10663"/>
            </a:xfrm>
            <a:custGeom>
              <a:rect b="b" l="l" r="r" t="t"/>
              <a:pathLst>
                <a:path extrusionOk="0" h="335" w="847">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12" name="Google Shape;15212;p89"/>
          <p:cNvGrpSpPr/>
          <p:nvPr/>
        </p:nvGrpSpPr>
        <p:grpSpPr>
          <a:xfrm>
            <a:off x="1329585" y="1989925"/>
            <a:ext cx="341472" cy="335074"/>
            <a:chOff x="1329585" y="1989925"/>
            <a:chExt cx="341472" cy="335074"/>
          </a:xfrm>
        </p:grpSpPr>
        <p:sp>
          <p:nvSpPr>
            <p:cNvPr id="15213" name="Google Shape;15213;p89"/>
            <p:cNvSpPr/>
            <p:nvPr/>
          </p:nvSpPr>
          <p:spPr>
            <a:xfrm>
              <a:off x="1562263" y="2097956"/>
              <a:ext cx="108795" cy="226661"/>
            </a:xfrm>
            <a:custGeom>
              <a:rect b="b" l="l" r="r" t="t"/>
              <a:pathLst>
                <a:path extrusionOk="0" h="7121" w="3418">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4" name="Google Shape;15214;p89"/>
            <p:cNvSpPr/>
            <p:nvPr/>
          </p:nvSpPr>
          <p:spPr>
            <a:xfrm>
              <a:off x="1406137" y="1989925"/>
              <a:ext cx="198587" cy="335074"/>
            </a:xfrm>
            <a:custGeom>
              <a:rect b="b" l="l" r="r" t="t"/>
              <a:pathLst>
                <a:path extrusionOk="0" h="10527" w="6239">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5" name="Google Shape;15215;p89"/>
            <p:cNvSpPr/>
            <p:nvPr/>
          </p:nvSpPr>
          <p:spPr>
            <a:xfrm>
              <a:off x="1329585" y="2127494"/>
              <a:ext cx="108795" cy="197123"/>
            </a:xfrm>
            <a:custGeom>
              <a:rect b="b" l="l" r="r" t="t"/>
              <a:pathLst>
                <a:path extrusionOk="0" h="6193" w="3418">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16" name="Google Shape;15216;p89"/>
          <p:cNvGrpSpPr/>
          <p:nvPr/>
        </p:nvGrpSpPr>
        <p:grpSpPr>
          <a:xfrm>
            <a:off x="5591871" y="1989906"/>
            <a:ext cx="416649" cy="325597"/>
            <a:chOff x="5626763" y="2013829"/>
            <a:chExt cx="351722" cy="274788"/>
          </a:xfrm>
        </p:grpSpPr>
        <p:sp>
          <p:nvSpPr>
            <p:cNvPr id="15217" name="Google Shape;15217;p89"/>
            <p:cNvSpPr/>
            <p:nvPr/>
          </p:nvSpPr>
          <p:spPr>
            <a:xfrm>
              <a:off x="5626763" y="2013829"/>
              <a:ext cx="351722" cy="274788"/>
            </a:xfrm>
            <a:custGeom>
              <a:rect b="b" l="l" r="r" t="t"/>
              <a:pathLst>
                <a:path extrusionOk="0" h="8633" w="1105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8" name="Google Shape;15218;p89"/>
            <p:cNvSpPr/>
            <p:nvPr/>
          </p:nvSpPr>
          <p:spPr>
            <a:xfrm>
              <a:off x="5784799" y="2125234"/>
              <a:ext cx="33390" cy="70503"/>
            </a:xfrm>
            <a:custGeom>
              <a:rect b="b" l="l" r="r" t="t"/>
              <a:pathLst>
                <a:path extrusionOk="0" h="2215" w="1049">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9" name="Google Shape;15219;p89"/>
            <p:cNvSpPr/>
            <p:nvPr/>
          </p:nvSpPr>
          <p:spPr>
            <a:xfrm>
              <a:off x="5824236" y="2097956"/>
              <a:ext cx="33740" cy="97782"/>
            </a:xfrm>
            <a:custGeom>
              <a:rect b="b" l="l" r="r" t="t"/>
              <a:pathLst>
                <a:path extrusionOk="0" h="3072" w="106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0" name="Google Shape;15220;p89"/>
            <p:cNvSpPr/>
            <p:nvPr/>
          </p:nvSpPr>
          <p:spPr>
            <a:xfrm>
              <a:off x="5864024" y="2111961"/>
              <a:ext cx="33740" cy="83426"/>
            </a:xfrm>
            <a:custGeom>
              <a:rect b="b" l="l" r="r" t="t"/>
              <a:pathLst>
                <a:path extrusionOk="0" h="2621" w="106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1" name="Google Shape;15221;p89"/>
            <p:cNvSpPr/>
            <p:nvPr/>
          </p:nvSpPr>
          <p:spPr>
            <a:xfrm>
              <a:off x="5904193" y="2065744"/>
              <a:ext cx="33390" cy="129644"/>
            </a:xfrm>
            <a:custGeom>
              <a:rect b="b" l="l" r="r" t="t"/>
              <a:pathLst>
                <a:path extrusionOk="0" h="4073" w="1049">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2" name="Google Shape;15222;p89"/>
            <p:cNvSpPr/>
            <p:nvPr/>
          </p:nvSpPr>
          <p:spPr>
            <a:xfrm>
              <a:off x="5713563" y="2080131"/>
              <a:ext cx="40965" cy="11395"/>
            </a:xfrm>
            <a:custGeom>
              <a:rect b="b" l="l" r="r" t="t"/>
              <a:pathLst>
                <a:path extrusionOk="0" h="358" w="1287">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3" name="Google Shape;15223;p89"/>
            <p:cNvSpPr/>
            <p:nvPr/>
          </p:nvSpPr>
          <p:spPr>
            <a:xfrm>
              <a:off x="5713945" y="2097574"/>
              <a:ext cx="56880" cy="11395"/>
            </a:xfrm>
            <a:custGeom>
              <a:rect b="b" l="l" r="r" t="t"/>
              <a:pathLst>
                <a:path extrusionOk="0" h="358" w="1787">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4" name="Google Shape;15224;p89"/>
            <p:cNvSpPr/>
            <p:nvPr/>
          </p:nvSpPr>
          <p:spPr>
            <a:xfrm>
              <a:off x="5713945" y="2114985"/>
              <a:ext cx="56880" cy="11427"/>
            </a:xfrm>
            <a:custGeom>
              <a:rect b="b" l="l" r="r" t="t"/>
              <a:pathLst>
                <a:path extrusionOk="0" h="359" w="1787">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5" name="Google Shape;15225;p89"/>
            <p:cNvSpPr/>
            <p:nvPr/>
          </p:nvSpPr>
          <p:spPr>
            <a:xfrm>
              <a:off x="5713945" y="2132810"/>
              <a:ext cx="56880" cy="11013"/>
            </a:xfrm>
            <a:custGeom>
              <a:rect b="b" l="l" r="r" t="t"/>
              <a:pathLst>
                <a:path extrusionOk="0" h="346" w="1787">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6" name="Google Shape;15226;p89"/>
            <p:cNvSpPr/>
            <p:nvPr/>
          </p:nvSpPr>
          <p:spPr>
            <a:xfrm>
              <a:off x="5663526" y="2182464"/>
              <a:ext cx="69389" cy="68625"/>
            </a:xfrm>
            <a:custGeom>
              <a:rect b="b" l="l" r="r" t="t"/>
              <a:pathLst>
                <a:path extrusionOk="0" h="2156" w="218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27" name="Google Shape;15227;p89"/>
          <p:cNvGrpSpPr/>
          <p:nvPr/>
        </p:nvGrpSpPr>
        <p:grpSpPr>
          <a:xfrm>
            <a:off x="7576605" y="1983877"/>
            <a:ext cx="276698" cy="333133"/>
            <a:chOff x="7576605" y="1983877"/>
            <a:chExt cx="276698" cy="333133"/>
          </a:xfrm>
        </p:grpSpPr>
        <p:sp>
          <p:nvSpPr>
            <p:cNvPr id="15228" name="Google Shape;15228;p89"/>
            <p:cNvSpPr/>
            <p:nvPr/>
          </p:nvSpPr>
          <p:spPr>
            <a:xfrm>
              <a:off x="7576605" y="1983877"/>
              <a:ext cx="276698" cy="333133"/>
            </a:xfrm>
            <a:custGeom>
              <a:rect b="b" l="l" r="r" t="t"/>
              <a:pathLst>
                <a:path extrusionOk="0" h="10466" w="8693">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9" name="Google Shape;15229;p89"/>
            <p:cNvSpPr/>
            <p:nvPr/>
          </p:nvSpPr>
          <p:spPr>
            <a:xfrm>
              <a:off x="7670981" y="2041871"/>
              <a:ext cx="87182" cy="83076"/>
            </a:xfrm>
            <a:custGeom>
              <a:rect b="b" l="l" r="r" t="t"/>
              <a:pathLst>
                <a:path extrusionOk="0" h="2610" w="2739">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30" name="Google Shape;15230;p89"/>
          <p:cNvGrpSpPr/>
          <p:nvPr/>
        </p:nvGrpSpPr>
        <p:grpSpPr>
          <a:xfrm>
            <a:off x="853568" y="1975538"/>
            <a:ext cx="337334" cy="353599"/>
            <a:chOff x="853568" y="1975538"/>
            <a:chExt cx="337334" cy="353599"/>
          </a:xfrm>
        </p:grpSpPr>
        <p:sp>
          <p:nvSpPr>
            <p:cNvPr id="15231" name="Google Shape;15231;p89"/>
            <p:cNvSpPr/>
            <p:nvPr/>
          </p:nvSpPr>
          <p:spPr>
            <a:xfrm>
              <a:off x="853568" y="1975538"/>
              <a:ext cx="337334" cy="353599"/>
            </a:xfrm>
            <a:custGeom>
              <a:rect b="b" l="l" r="r" t="t"/>
              <a:pathLst>
                <a:path extrusionOk="0" h="11109" w="10598">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2" name="Google Shape;15232;p89"/>
            <p:cNvSpPr/>
            <p:nvPr/>
          </p:nvSpPr>
          <p:spPr>
            <a:xfrm>
              <a:off x="938458" y="2136979"/>
              <a:ext cx="166789" cy="76742"/>
            </a:xfrm>
            <a:custGeom>
              <a:rect b="b" l="l" r="r" t="t"/>
              <a:pathLst>
                <a:path extrusionOk="0" h="2411" w="524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3" name="Google Shape;15233;p89"/>
            <p:cNvSpPr/>
            <p:nvPr/>
          </p:nvSpPr>
          <p:spPr>
            <a:xfrm>
              <a:off x="938840" y="2227377"/>
              <a:ext cx="166407" cy="76774"/>
            </a:xfrm>
            <a:custGeom>
              <a:rect b="b" l="l" r="r" t="t"/>
              <a:pathLst>
                <a:path extrusionOk="0" h="2412" w="5228">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4" name="Google Shape;15234;p89"/>
            <p:cNvSpPr/>
            <p:nvPr/>
          </p:nvSpPr>
          <p:spPr>
            <a:xfrm>
              <a:off x="1007052" y="2185106"/>
              <a:ext cx="19003" cy="70153"/>
            </a:xfrm>
            <a:custGeom>
              <a:rect b="b" l="l" r="r" t="t"/>
              <a:pathLst>
                <a:path extrusionOk="0" h="2204" w="597">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35" name="Google Shape;15235;p89"/>
          <p:cNvGrpSpPr/>
          <p:nvPr/>
        </p:nvGrpSpPr>
        <p:grpSpPr>
          <a:xfrm>
            <a:off x="2770052" y="2009628"/>
            <a:ext cx="327085" cy="277080"/>
            <a:chOff x="2770052" y="2009628"/>
            <a:chExt cx="327085" cy="277080"/>
          </a:xfrm>
        </p:grpSpPr>
        <p:sp>
          <p:nvSpPr>
            <p:cNvPr id="15236" name="Google Shape;15236;p89"/>
            <p:cNvSpPr/>
            <p:nvPr/>
          </p:nvSpPr>
          <p:spPr>
            <a:xfrm>
              <a:off x="2770052" y="2023537"/>
              <a:ext cx="327085" cy="263170"/>
            </a:xfrm>
            <a:custGeom>
              <a:rect b="b" l="l" r="r" t="t"/>
              <a:pathLst>
                <a:path extrusionOk="0" h="8268" w="10276">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7" name="Google Shape;15237;p89"/>
            <p:cNvSpPr/>
            <p:nvPr/>
          </p:nvSpPr>
          <p:spPr>
            <a:xfrm>
              <a:off x="3059960" y="2009628"/>
              <a:ext cx="37177" cy="26960"/>
            </a:xfrm>
            <a:custGeom>
              <a:rect b="b" l="l" r="r" t="t"/>
              <a:pathLst>
                <a:path extrusionOk="0" h="847" w="1168">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38" name="Google Shape;15238;p89"/>
          <p:cNvSpPr/>
          <p:nvPr/>
        </p:nvSpPr>
        <p:spPr>
          <a:xfrm>
            <a:off x="7060068" y="1989129"/>
            <a:ext cx="354363" cy="324093"/>
          </a:xfrm>
          <a:custGeom>
            <a:rect b="b" l="l" r="r" t="t"/>
            <a:pathLst>
              <a:path extrusionOk="0" h="10182" w="11133">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39" name="Google Shape;15239;p89"/>
          <p:cNvGrpSpPr/>
          <p:nvPr/>
        </p:nvGrpSpPr>
        <p:grpSpPr>
          <a:xfrm>
            <a:off x="4195399" y="1970604"/>
            <a:ext cx="344878" cy="343573"/>
            <a:chOff x="4195399" y="1970604"/>
            <a:chExt cx="344878" cy="343573"/>
          </a:xfrm>
        </p:grpSpPr>
        <p:sp>
          <p:nvSpPr>
            <p:cNvPr id="15240" name="Google Shape;15240;p89"/>
            <p:cNvSpPr/>
            <p:nvPr/>
          </p:nvSpPr>
          <p:spPr>
            <a:xfrm>
              <a:off x="4195399" y="1970604"/>
              <a:ext cx="344878" cy="343573"/>
            </a:xfrm>
            <a:custGeom>
              <a:rect b="b" l="l" r="r" t="t"/>
              <a:pathLst>
                <a:path extrusionOk="0" h="10794" w="10835">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1" name="Google Shape;15241;p89"/>
            <p:cNvSpPr/>
            <p:nvPr/>
          </p:nvSpPr>
          <p:spPr>
            <a:xfrm>
              <a:off x="4311356" y="1993458"/>
              <a:ext cx="206959" cy="197378"/>
            </a:xfrm>
            <a:custGeom>
              <a:rect b="b" l="l" r="r" t="t"/>
              <a:pathLst>
                <a:path extrusionOk="0" h="6201" w="6502">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2" name="Google Shape;15242;p89"/>
            <p:cNvSpPr/>
            <p:nvPr/>
          </p:nvSpPr>
          <p:spPr>
            <a:xfrm>
              <a:off x="4372374" y="2030476"/>
              <a:ext cx="94026" cy="114493"/>
            </a:xfrm>
            <a:custGeom>
              <a:rect b="b" l="l" r="r" t="t"/>
              <a:pathLst>
                <a:path extrusionOk="0" h="3597" w="2954">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3" name="Google Shape;15243;p89"/>
            <p:cNvSpPr/>
            <p:nvPr/>
          </p:nvSpPr>
          <p:spPr>
            <a:xfrm>
              <a:off x="4426167" y="2098561"/>
              <a:ext cx="114111" cy="113474"/>
            </a:xfrm>
            <a:custGeom>
              <a:rect b="b" l="l" r="r" t="t"/>
              <a:pathLst>
                <a:path extrusionOk="0" h="3565" w="3585">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44" name="Google Shape;15244;p89"/>
          <p:cNvGrpSpPr/>
          <p:nvPr/>
        </p:nvGrpSpPr>
        <p:grpSpPr>
          <a:xfrm>
            <a:off x="4674791" y="1977447"/>
            <a:ext cx="344528" cy="344114"/>
            <a:chOff x="4674791" y="1977447"/>
            <a:chExt cx="344528" cy="344114"/>
          </a:xfrm>
        </p:grpSpPr>
        <p:sp>
          <p:nvSpPr>
            <p:cNvPr id="15245" name="Google Shape;15245;p89"/>
            <p:cNvSpPr/>
            <p:nvPr/>
          </p:nvSpPr>
          <p:spPr>
            <a:xfrm>
              <a:off x="4696022" y="1996768"/>
              <a:ext cx="29570" cy="29220"/>
            </a:xfrm>
            <a:custGeom>
              <a:rect b="b" l="l" r="r" t="t"/>
              <a:pathLst>
                <a:path extrusionOk="0" h="918" w="929">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6" name="Google Shape;15246;p89"/>
            <p:cNvSpPr/>
            <p:nvPr/>
          </p:nvSpPr>
          <p:spPr>
            <a:xfrm>
              <a:off x="4733899" y="1996768"/>
              <a:ext cx="29602" cy="29220"/>
            </a:xfrm>
            <a:custGeom>
              <a:rect b="b" l="l" r="r" t="t"/>
              <a:pathLst>
                <a:path extrusionOk="0" h="918" w="93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7" name="Google Shape;15247;p89"/>
            <p:cNvSpPr/>
            <p:nvPr/>
          </p:nvSpPr>
          <p:spPr>
            <a:xfrm>
              <a:off x="4771809" y="1996768"/>
              <a:ext cx="29602" cy="29220"/>
            </a:xfrm>
            <a:custGeom>
              <a:rect b="b" l="l" r="r" t="t"/>
              <a:pathLst>
                <a:path extrusionOk="0" h="918" w="93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8" name="Google Shape;15248;p89"/>
            <p:cNvSpPr/>
            <p:nvPr/>
          </p:nvSpPr>
          <p:spPr>
            <a:xfrm>
              <a:off x="4674791" y="1977447"/>
              <a:ext cx="344528" cy="344114"/>
            </a:xfrm>
            <a:custGeom>
              <a:rect b="b" l="l" r="r" t="t"/>
              <a:pathLst>
                <a:path extrusionOk="0" h="10811" w="10824">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9" name="Google Shape;15249;p89"/>
            <p:cNvSpPr/>
            <p:nvPr/>
          </p:nvSpPr>
          <p:spPr>
            <a:xfrm>
              <a:off x="4696022" y="2073160"/>
              <a:ext cx="13655" cy="27469"/>
            </a:xfrm>
            <a:custGeom>
              <a:rect b="b" l="l" r="r" t="t"/>
              <a:pathLst>
                <a:path extrusionOk="0" h="863" w="429">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0" name="Google Shape;15250;p89"/>
            <p:cNvSpPr/>
            <p:nvPr/>
          </p:nvSpPr>
          <p:spPr>
            <a:xfrm>
              <a:off x="4711173" y="2279419"/>
              <a:ext cx="28456" cy="10695"/>
            </a:xfrm>
            <a:custGeom>
              <a:rect b="b" l="l" r="r" t="t"/>
              <a:pathLst>
                <a:path extrusionOk="0" h="336" w="894">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1" name="Google Shape;15251;p89"/>
            <p:cNvSpPr/>
            <p:nvPr/>
          </p:nvSpPr>
          <p:spPr>
            <a:xfrm>
              <a:off x="4714197" y="2064216"/>
              <a:ext cx="28456" cy="10631"/>
            </a:xfrm>
            <a:custGeom>
              <a:rect b="b" l="l" r="r" t="t"/>
              <a:pathLst>
                <a:path extrusionOk="0" h="334" w="894">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2" name="Google Shape;15252;p89"/>
            <p:cNvSpPr/>
            <p:nvPr/>
          </p:nvSpPr>
          <p:spPr>
            <a:xfrm>
              <a:off x="4747173" y="2279482"/>
              <a:ext cx="28456" cy="10631"/>
            </a:xfrm>
            <a:custGeom>
              <a:rect b="b" l="l" r="r" t="t"/>
              <a:pathLst>
                <a:path extrusionOk="0" h="334" w="894">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3" name="Google Shape;15253;p89"/>
            <p:cNvSpPr/>
            <p:nvPr/>
          </p:nvSpPr>
          <p:spPr>
            <a:xfrm>
              <a:off x="4750196" y="2064216"/>
              <a:ext cx="28456" cy="10631"/>
            </a:xfrm>
            <a:custGeom>
              <a:rect b="b" l="l" r="r" t="t"/>
              <a:pathLst>
                <a:path extrusionOk="0" h="334" w="894">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4" name="Google Shape;15254;p89"/>
            <p:cNvSpPr/>
            <p:nvPr/>
          </p:nvSpPr>
          <p:spPr>
            <a:xfrm>
              <a:off x="4696022" y="2107791"/>
              <a:ext cx="10631" cy="28838"/>
            </a:xfrm>
            <a:custGeom>
              <a:rect b="b" l="l" r="r" t="t"/>
              <a:pathLst>
                <a:path extrusionOk="0" h="906" w="334">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5" name="Google Shape;15255;p89"/>
            <p:cNvSpPr/>
            <p:nvPr/>
          </p:nvSpPr>
          <p:spPr>
            <a:xfrm>
              <a:off x="4695640" y="2251058"/>
              <a:ext cx="12541" cy="28074"/>
            </a:xfrm>
            <a:custGeom>
              <a:rect b="b" l="l" r="r" t="t"/>
              <a:pathLst>
                <a:path extrusionOk="0" h="882" w="394">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6" name="Google Shape;15256;p89"/>
            <p:cNvSpPr/>
            <p:nvPr/>
          </p:nvSpPr>
          <p:spPr>
            <a:xfrm>
              <a:off x="4782790" y="2279482"/>
              <a:ext cx="28456" cy="10631"/>
            </a:xfrm>
            <a:custGeom>
              <a:rect b="b" l="l" r="r" t="t"/>
              <a:pathLst>
                <a:path extrusionOk="0" h="334" w="894">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7" name="Google Shape;15257;p89"/>
            <p:cNvSpPr/>
            <p:nvPr/>
          </p:nvSpPr>
          <p:spPr>
            <a:xfrm>
              <a:off x="4696022" y="2143409"/>
              <a:ext cx="10631" cy="28456"/>
            </a:xfrm>
            <a:custGeom>
              <a:rect b="b" l="l" r="r" t="t"/>
              <a:pathLst>
                <a:path extrusionOk="0" h="894" w="334">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8" name="Google Shape;15258;p89"/>
            <p:cNvSpPr/>
            <p:nvPr/>
          </p:nvSpPr>
          <p:spPr>
            <a:xfrm>
              <a:off x="4696022" y="2215440"/>
              <a:ext cx="10631" cy="28074"/>
            </a:xfrm>
            <a:custGeom>
              <a:rect b="b" l="l" r="r" t="t"/>
              <a:pathLst>
                <a:path extrusionOk="0" h="882" w="334">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9" name="Google Shape;15259;p89"/>
            <p:cNvSpPr/>
            <p:nvPr/>
          </p:nvSpPr>
          <p:spPr>
            <a:xfrm>
              <a:off x="4696022" y="2179441"/>
              <a:ext cx="10631" cy="28424"/>
            </a:xfrm>
            <a:custGeom>
              <a:rect b="b" l="l" r="r" t="t"/>
              <a:pathLst>
                <a:path extrusionOk="0" h="893" w="334">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0" name="Google Shape;15260;p89"/>
            <p:cNvSpPr/>
            <p:nvPr/>
          </p:nvSpPr>
          <p:spPr>
            <a:xfrm>
              <a:off x="4854790" y="2146847"/>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1" name="Google Shape;15261;p89"/>
            <p:cNvSpPr/>
            <p:nvPr/>
          </p:nvSpPr>
          <p:spPr>
            <a:xfrm>
              <a:off x="4854790" y="2110847"/>
              <a:ext cx="10281" cy="28424"/>
            </a:xfrm>
            <a:custGeom>
              <a:rect b="b" l="l" r="r" t="t"/>
              <a:pathLst>
                <a:path extrusionOk="0" h="893" w="323">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2" name="Google Shape;15262;p89"/>
            <p:cNvSpPr/>
            <p:nvPr/>
          </p:nvSpPr>
          <p:spPr>
            <a:xfrm>
              <a:off x="4854790" y="2182846"/>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3" name="Google Shape;15263;p89"/>
            <p:cNvSpPr/>
            <p:nvPr/>
          </p:nvSpPr>
          <p:spPr>
            <a:xfrm>
              <a:off x="4852912" y="2075738"/>
              <a:ext cx="12159" cy="27915"/>
            </a:xfrm>
            <a:custGeom>
              <a:rect b="b" l="l" r="r" t="t"/>
              <a:pathLst>
                <a:path extrusionOk="0" h="877" w="382">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4" name="Google Shape;15264;p89"/>
            <p:cNvSpPr/>
            <p:nvPr/>
          </p:nvSpPr>
          <p:spPr>
            <a:xfrm>
              <a:off x="4854790" y="2218464"/>
              <a:ext cx="10281" cy="28456"/>
            </a:xfrm>
            <a:custGeom>
              <a:rect b="b" l="l" r="r" t="t"/>
              <a:pathLst>
                <a:path extrusionOk="0" h="894" w="323">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5" name="Google Shape;15265;p89"/>
            <p:cNvSpPr/>
            <p:nvPr/>
          </p:nvSpPr>
          <p:spPr>
            <a:xfrm>
              <a:off x="4821464" y="2064598"/>
              <a:ext cx="29188" cy="10249"/>
            </a:xfrm>
            <a:custGeom>
              <a:rect b="b" l="l" r="r" t="t"/>
              <a:pathLst>
                <a:path extrusionOk="0" h="322" w="917">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6" name="Google Shape;15266;p89"/>
            <p:cNvSpPr/>
            <p:nvPr/>
          </p:nvSpPr>
          <p:spPr>
            <a:xfrm>
              <a:off x="4785464" y="2064216"/>
              <a:ext cx="28456" cy="10631"/>
            </a:xfrm>
            <a:custGeom>
              <a:rect b="b" l="l" r="r" t="t"/>
              <a:pathLst>
                <a:path extrusionOk="0" h="334" w="894">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7" name="Google Shape;15267;p89"/>
            <p:cNvSpPr/>
            <p:nvPr/>
          </p:nvSpPr>
          <p:spPr>
            <a:xfrm>
              <a:off x="4818790" y="2279482"/>
              <a:ext cx="28456" cy="10631"/>
            </a:xfrm>
            <a:custGeom>
              <a:rect b="b" l="l" r="r" t="t"/>
              <a:pathLst>
                <a:path extrusionOk="0" h="334" w="894">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8" name="Google Shape;15268;p89"/>
            <p:cNvSpPr/>
            <p:nvPr/>
          </p:nvSpPr>
          <p:spPr>
            <a:xfrm>
              <a:off x="4851002" y="2253700"/>
              <a:ext cx="14069" cy="28074"/>
            </a:xfrm>
            <a:custGeom>
              <a:rect b="b" l="l" r="r" t="t"/>
              <a:pathLst>
                <a:path extrusionOk="0" h="882" w="442">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9" name="Google Shape;15269;p89"/>
            <p:cNvSpPr/>
            <p:nvPr/>
          </p:nvSpPr>
          <p:spPr>
            <a:xfrm>
              <a:off x="4883596" y="2064980"/>
              <a:ext cx="107299" cy="99310"/>
            </a:xfrm>
            <a:custGeom>
              <a:rect b="b" l="l" r="r" t="t"/>
              <a:pathLst>
                <a:path extrusionOk="0" h="3120" w="3371">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0" name="Google Shape;15270;p89"/>
            <p:cNvSpPr/>
            <p:nvPr/>
          </p:nvSpPr>
          <p:spPr>
            <a:xfrm>
              <a:off x="4882864" y="2190422"/>
              <a:ext cx="107267" cy="99692"/>
            </a:xfrm>
            <a:custGeom>
              <a:rect b="b" l="l" r="r" t="t"/>
              <a:pathLst>
                <a:path extrusionOk="0" h="3132" w="337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71" name="Google Shape;15271;p89"/>
          <p:cNvGrpSpPr/>
          <p:nvPr/>
        </p:nvGrpSpPr>
        <p:grpSpPr>
          <a:xfrm>
            <a:off x="6083810" y="1547297"/>
            <a:ext cx="382819" cy="310788"/>
            <a:chOff x="6083810" y="1547297"/>
            <a:chExt cx="382819" cy="310788"/>
          </a:xfrm>
        </p:grpSpPr>
        <p:sp>
          <p:nvSpPr>
            <p:cNvPr id="15272" name="Google Shape;15272;p89"/>
            <p:cNvSpPr/>
            <p:nvPr/>
          </p:nvSpPr>
          <p:spPr>
            <a:xfrm>
              <a:off x="6083810" y="1547297"/>
              <a:ext cx="382819" cy="310788"/>
            </a:xfrm>
            <a:custGeom>
              <a:rect b="b" l="l" r="r" t="t"/>
              <a:pathLst>
                <a:path extrusionOk="0" h="9764" w="12027">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3" name="Google Shape;15273;p89"/>
            <p:cNvSpPr/>
            <p:nvPr/>
          </p:nvSpPr>
          <p:spPr>
            <a:xfrm>
              <a:off x="6106950" y="1606787"/>
              <a:ext cx="334661" cy="11395"/>
            </a:xfrm>
            <a:custGeom>
              <a:rect b="b" l="l" r="r" t="t"/>
              <a:pathLst>
                <a:path extrusionOk="0" h="358" w="10514">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4" name="Google Shape;15274;p89"/>
            <p:cNvSpPr/>
            <p:nvPr/>
          </p:nvSpPr>
          <p:spPr>
            <a:xfrm>
              <a:off x="6124743" y="1655296"/>
              <a:ext cx="47427" cy="11395"/>
            </a:xfrm>
            <a:custGeom>
              <a:rect b="b" l="l" r="r" t="t"/>
              <a:pathLst>
                <a:path extrusionOk="0" h="358" w="149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5" name="Google Shape;15275;p89"/>
            <p:cNvSpPr/>
            <p:nvPr/>
          </p:nvSpPr>
          <p:spPr>
            <a:xfrm>
              <a:off x="6208520" y="1655296"/>
              <a:ext cx="47395" cy="11395"/>
            </a:xfrm>
            <a:custGeom>
              <a:rect b="b" l="l" r="r" t="t"/>
              <a:pathLst>
                <a:path extrusionOk="0" h="358" w="1489">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6" name="Google Shape;15276;p89"/>
            <p:cNvSpPr/>
            <p:nvPr/>
          </p:nvSpPr>
          <p:spPr>
            <a:xfrm>
              <a:off x="6376391" y="1655296"/>
              <a:ext cx="47395" cy="11395"/>
            </a:xfrm>
            <a:custGeom>
              <a:rect b="b" l="l" r="r" t="t"/>
              <a:pathLst>
                <a:path extrusionOk="0" h="358" w="1489">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7" name="Google Shape;15277;p89"/>
            <p:cNvSpPr/>
            <p:nvPr/>
          </p:nvSpPr>
          <p:spPr>
            <a:xfrm>
              <a:off x="6124743" y="1703041"/>
              <a:ext cx="47427" cy="11427"/>
            </a:xfrm>
            <a:custGeom>
              <a:rect b="b" l="l" r="r" t="t"/>
              <a:pathLst>
                <a:path extrusionOk="0" h="359" w="149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8" name="Google Shape;15278;p89"/>
            <p:cNvSpPr/>
            <p:nvPr/>
          </p:nvSpPr>
          <p:spPr>
            <a:xfrm>
              <a:off x="6292646" y="1703041"/>
              <a:ext cx="47395" cy="11427"/>
            </a:xfrm>
            <a:custGeom>
              <a:rect b="b" l="l" r="r" t="t"/>
              <a:pathLst>
                <a:path extrusionOk="0" h="359" w="1489">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9" name="Google Shape;15279;p89"/>
            <p:cNvSpPr/>
            <p:nvPr/>
          </p:nvSpPr>
          <p:spPr>
            <a:xfrm>
              <a:off x="6124743" y="1750818"/>
              <a:ext cx="47427" cy="11395"/>
            </a:xfrm>
            <a:custGeom>
              <a:rect b="b" l="l" r="r" t="t"/>
              <a:pathLst>
                <a:path extrusionOk="0" h="358" w="149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0" name="Google Shape;15280;p89"/>
            <p:cNvSpPr/>
            <p:nvPr/>
          </p:nvSpPr>
          <p:spPr>
            <a:xfrm>
              <a:off x="6208520" y="1750818"/>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1" name="Google Shape;15281;p89"/>
            <p:cNvSpPr/>
            <p:nvPr/>
          </p:nvSpPr>
          <p:spPr>
            <a:xfrm>
              <a:off x="6376391" y="1750818"/>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2" name="Google Shape;15282;p89"/>
            <p:cNvSpPr/>
            <p:nvPr/>
          </p:nvSpPr>
          <p:spPr>
            <a:xfrm>
              <a:off x="6208520" y="1798563"/>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3" name="Google Shape;15283;p89"/>
            <p:cNvSpPr/>
            <p:nvPr/>
          </p:nvSpPr>
          <p:spPr>
            <a:xfrm>
              <a:off x="6292646" y="1798563"/>
              <a:ext cx="47395" cy="11395"/>
            </a:xfrm>
            <a:custGeom>
              <a:rect b="b" l="l" r="r" t="t"/>
              <a:pathLst>
                <a:path extrusionOk="0" h="358" w="1489">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4" name="Google Shape;15284;p89"/>
            <p:cNvSpPr/>
            <p:nvPr/>
          </p:nvSpPr>
          <p:spPr>
            <a:xfrm>
              <a:off x="6376391" y="1798563"/>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5" name="Google Shape;15285;p89"/>
            <p:cNvSpPr/>
            <p:nvPr/>
          </p:nvSpPr>
          <p:spPr>
            <a:xfrm>
              <a:off x="6207756" y="1690723"/>
              <a:ext cx="48923" cy="35108"/>
            </a:xfrm>
            <a:custGeom>
              <a:rect b="b" l="l" r="r" t="t"/>
              <a:pathLst>
                <a:path extrusionOk="0" h="1103" w="1537">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6" name="Google Shape;15286;p89"/>
            <p:cNvSpPr/>
            <p:nvPr/>
          </p:nvSpPr>
          <p:spPr>
            <a:xfrm>
              <a:off x="6376009" y="1690723"/>
              <a:ext cx="48159" cy="35108"/>
            </a:xfrm>
            <a:custGeom>
              <a:rect b="b" l="l" r="r" t="t"/>
              <a:pathLst>
                <a:path extrusionOk="0" h="1103" w="1513">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7" name="Google Shape;15287;p89"/>
            <p:cNvSpPr/>
            <p:nvPr/>
          </p:nvSpPr>
          <p:spPr>
            <a:xfrm>
              <a:off x="6291500" y="1738595"/>
              <a:ext cx="48923" cy="34981"/>
            </a:xfrm>
            <a:custGeom>
              <a:rect b="b" l="l" r="r" t="t"/>
              <a:pathLst>
                <a:path extrusionOk="0" h="1099" w="1537">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8" name="Google Shape;15288;p89"/>
            <p:cNvSpPr/>
            <p:nvPr/>
          </p:nvSpPr>
          <p:spPr>
            <a:xfrm>
              <a:off x="6123629" y="1786627"/>
              <a:ext cx="48891" cy="34695"/>
            </a:xfrm>
            <a:custGeom>
              <a:rect b="b" l="l" r="r" t="t"/>
              <a:pathLst>
                <a:path extrusionOk="0" h="1090" w="1536">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9" name="Google Shape;15289;p89"/>
            <p:cNvSpPr/>
            <p:nvPr/>
          </p:nvSpPr>
          <p:spPr>
            <a:xfrm>
              <a:off x="6291500" y="1642978"/>
              <a:ext cx="48923" cy="34727"/>
            </a:xfrm>
            <a:custGeom>
              <a:rect b="b" l="l" r="r" t="t"/>
              <a:pathLst>
                <a:path extrusionOk="0" h="1091" w="1537">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90" name="Google Shape;15290;p89"/>
          <p:cNvGrpSpPr/>
          <p:nvPr/>
        </p:nvGrpSpPr>
        <p:grpSpPr>
          <a:xfrm>
            <a:off x="6558300" y="1538193"/>
            <a:ext cx="382788" cy="328613"/>
            <a:chOff x="6558300" y="1538193"/>
            <a:chExt cx="382788" cy="328613"/>
          </a:xfrm>
        </p:grpSpPr>
        <p:sp>
          <p:nvSpPr>
            <p:cNvPr id="15291" name="Google Shape;15291;p89"/>
            <p:cNvSpPr/>
            <p:nvPr/>
          </p:nvSpPr>
          <p:spPr>
            <a:xfrm>
              <a:off x="6558300" y="1538193"/>
              <a:ext cx="382788" cy="328613"/>
            </a:xfrm>
            <a:custGeom>
              <a:rect b="b" l="l" r="r" t="t"/>
              <a:pathLst>
                <a:path extrusionOk="0" h="10324" w="12026">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2" name="Google Shape;15292;p89"/>
            <p:cNvSpPr/>
            <p:nvPr/>
          </p:nvSpPr>
          <p:spPr>
            <a:xfrm>
              <a:off x="6714426" y="1699635"/>
              <a:ext cx="70917" cy="34536"/>
            </a:xfrm>
            <a:custGeom>
              <a:rect b="b" l="l" r="r" t="t"/>
              <a:pathLst>
                <a:path extrusionOk="0" h="1085" w="2228">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93" name="Google Shape;15293;p89"/>
          <p:cNvGrpSpPr/>
          <p:nvPr/>
        </p:nvGrpSpPr>
        <p:grpSpPr>
          <a:xfrm>
            <a:off x="5194002" y="1511297"/>
            <a:ext cx="259605" cy="346024"/>
            <a:chOff x="5194002" y="1511297"/>
            <a:chExt cx="259605" cy="346024"/>
          </a:xfrm>
        </p:grpSpPr>
        <p:sp>
          <p:nvSpPr>
            <p:cNvPr id="15294" name="Google Shape;15294;p89"/>
            <p:cNvSpPr/>
            <p:nvPr/>
          </p:nvSpPr>
          <p:spPr>
            <a:xfrm>
              <a:off x="5216729" y="1543636"/>
              <a:ext cx="169431" cy="159436"/>
            </a:xfrm>
            <a:custGeom>
              <a:rect b="b" l="l" r="r" t="t"/>
              <a:pathLst>
                <a:path extrusionOk="0" h="5009" w="5323">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5" name="Google Shape;15295;p89"/>
            <p:cNvSpPr/>
            <p:nvPr/>
          </p:nvSpPr>
          <p:spPr>
            <a:xfrm>
              <a:off x="5194002" y="1511297"/>
              <a:ext cx="259605" cy="346024"/>
            </a:xfrm>
            <a:custGeom>
              <a:rect b="b" l="l" r="r" t="t"/>
              <a:pathLst>
                <a:path extrusionOk="0" h="10871" w="8156">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6" name="Google Shape;15296;p89"/>
            <p:cNvSpPr/>
            <p:nvPr/>
          </p:nvSpPr>
          <p:spPr>
            <a:xfrm>
              <a:off x="5296304" y="1607105"/>
              <a:ext cx="55002" cy="17156"/>
            </a:xfrm>
            <a:custGeom>
              <a:rect b="b" l="l" r="r" t="t"/>
              <a:pathLst>
                <a:path extrusionOk="0" h="539" w="1728">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7" name="Google Shape;15297;p89"/>
            <p:cNvSpPr/>
            <p:nvPr/>
          </p:nvSpPr>
          <p:spPr>
            <a:xfrm>
              <a:off x="5260686" y="1576103"/>
              <a:ext cx="169813" cy="162970"/>
            </a:xfrm>
            <a:custGeom>
              <a:rect b="b" l="l" r="r" t="t"/>
              <a:pathLst>
                <a:path extrusionOk="0" h="5120" w="5335">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98" name="Google Shape;15298;p89"/>
          <p:cNvGrpSpPr/>
          <p:nvPr/>
        </p:nvGrpSpPr>
        <p:grpSpPr>
          <a:xfrm>
            <a:off x="1394741" y="1512061"/>
            <a:ext cx="252444" cy="351722"/>
            <a:chOff x="1394741" y="1512061"/>
            <a:chExt cx="252444" cy="351722"/>
          </a:xfrm>
        </p:grpSpPr>
        <p:sp>
          <p:nvSpPr>
            <p:cNvPr id="15299" name="Google Shape;15299;p89"/>
            <p:cNvSpPr/>
            <p:nvPr/>
          </p:nvSpPr>
          <p:spPr>
            <a:xfrm>
              <a:off x="1394741" y="1512061"/>
              <a:ext cx="252444" cy="351722"/>
            </a:xfrm>
            <a:custGeom>
              <a:rect b="b" l="l" r="r" t="t"/>
              <a:pathLst>
                <a:path extrusionOk="0" h="11050" w="7931">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0" name="Google Shape;15300;p89"/>
            <p:cNvSpPr/>
            <p:nvPr/>
          </p:nvSpPr>
          <p:spPr>
            <a:xfrm>
              <a:off x="1515282" y="1534024"/>
              <a:ext cx="10631" cy="10281"/>
            </a:xfrm>
            <a:custGeom>
              <a:rect b="b" l="l" r="r" t="t"/>
              <a:pathLst>
                <a:path extrusionOk="0" h="323" w="334">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1" name="Google Shape;15301;p89"/>
            <p:cNvSpPr/>
            <p:nvPr/>
          </p:nvSpPr>
          <p:spPr>
            <a:xfrm>
              <a:off x="1415972" y="1556018"/>
              <a:ext cx="208486" cy="274406"/>
            </a:xfrm>
            <a:custGeom>
              <a:rect b="b" l="l" r="r" t="t"/>
              <a:pathLst>
                <a:path extrusionOk="0" h="8621" w="655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2" name="Google Shape;15302;p89"/>
            <p:cNvSpPr/>
            <p:nvPr/>
          </p:nvSpPr>
          <p:spPr>
            <a:xfrm>
              <a:off x="1449330" y="1665927"/>
              <a:ext cx="31862" cy="32244"/>
            </a:xfrm>
            <a:custGeom>
              <a:rect b="b" l="l" r="r" t="t"/>
              <a:pathLst>
                <a:path extrusionOk="0" h="1013" w="1001">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3" name="Google Shape;15303;p89"/>
            <p:cNvSpPr/>
            <p:nvPr/>
          </p:nvSpPr>
          <p:spPr>
            <a:xfrm>
              <a:off x="1449330" y="1715168"/>
              <a:ext cx="31862" cy="32244"/>
            </a:xfrm>
            <a:custGeom>
              <a:rect b="b" l="l" r="r" t="t"/>
              <a:pathLst>
                <a:path extrusionOk="0" h="1013" w="1001">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4" name="Google Shape;15304;p89"/>
            <p:cNvSpPr/>
            <p:nvPr/>
          </p:nvSpPr>
          <p:spPr>
            <a:xfrm>
              <a:off x="1449330" y="1765205"/>
              <a:ext cx="31862" cy="31862"/>
            </a:xfrm>
            <a:custGeom>
              <a:rect b="b" l="l" r="r" t="t"/>
              <a:pathLst>
                <a:path extrusionOk="0" h="1001" w="1001">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5" name="Google Shape;15305;p89"/>
            <p:cNvSpPr/>
            <p:nvPr/>
          </p:nvSpPr>
          <p:spPr>
            <a:xfrm>
              <a:off x="1493287" y="1665927"/>
              <a:ext cx="59522" cy="10631"/>
            </a:xfrm>
            <a:custGeom>
              <a:rect b="b" l="l" r="r" t="t"/>
              <a:pathLst>
                <a:path extrusionOk="0" h="334" w="187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6" name="Google Shape;15306;p89"/>
            <p:cNvSpPr/>
            <p:nvPr/>
          </p:nvSpPr>
          <p:spPr>
            <a:xfrm>
              <a:off x="1493287" y="1687890"/>
              <a:ext cx="98578" cy="10281"/>
            </a:xfrm>
            <a:custGeom>
              <a:rect b="b" l="l" r="r" t="t"/>
              <a:pathLst>
                <a:path extrusionOk="0" h="323" w="3097">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7" name="Google Shape;15307;p89"/>
            <p:cNvSpPr/>
            <p:nvPr/>
          </p:nvSpPr>
          <p:spPr>
            <a:xfrm>
              <a:off x="1493287" y="1715168"/>
              <a:ext cx="59522" cy="10663"/>
            </a:xfrm>
            <a:custGeom>
              <a:rect b="b" l="l" r="r" t="t"/>
              <a:pathLst>
                <a:path extrusionOk="0" h="335" w="187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8" name="Google Shape;15308;p89"/>
            <p:cNvSpPr/>
            <p:nvPr/>
          </p:nvSpPr>
          <p:spPr>
            <a:xfrm>
              <a:off x="1493287" y="1737545"/>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9" name="Google Shape;15309;p89"/>
            <p:cNvSpPr/>
            <p:nvPr/>
          </p:nvSpPr>
          <p:spPr>
            <a:xfrm>
              <a:off x="1493287" y="1765205"/>
              <a:ext cx="59522" cy="10249"/>
            </a:xfrm>
            <a:custGeom>
              <a:rect b="b" l="l" r="r" t="t"/>
              <a:pathLst>
                <a:path extrusionOk="0" h="322" w="187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0" name="Google Shape;15310;p89"/>
            <p:cNvSpPr/>
            <p:nvPr/>
          </p:nvSpPr>
          <p:spPr>
            <a:xfrm>
              <a:off x="1493287" y="1786818"/>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1" name="Google Shape;15311;p89"/>
            <p:cNvSpPr/>
            <p:nvPr/>
          </p:nvSpPr>
          <p:spPr>
            <a:xfrm>
              <a:off x="1493287" y="1583679"/>
              <a:ext cx="98578" cy="10249"/>
            </a:xfrm>
            <a:custGeom>
              <a:rect b="b" l="l" r="r" t="t"/>
              <a:pathLst>
                <a:path extrusionOk="0" h="322" w="3097">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2" name="Google Shape;15312;p89"/>
            <p:cNvSpPr/>
            <p:nvPr/>
          </p:nvSpPr>
          <p:spPr>
            <a:xfrm>
              <a:off x="1449330" y="1632951"/>
              <a:ext cx="142535" cy="10249"/>
            </a:xfrm>
            <a:custGeom>
              <a:rect b="b" l="l" r="r" t="t"/>
              <a:pathLst>
                <a:path extrusionOk="0" h="322" w="4478">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3" name="Google Shape;15313;p89"/>
            <p:cNvSpPr/>
            <p:nvPr/>
          </p:nvSpPr>
          <p:spPr>
            <a:xfrm>
              <a:off x="1493287" y="1605291"/>
              <a:ext cx="26928" cy="10631"/>
            </a:xfrm>
            <a:custGeom>
              <a:rect b="b" l="l" r="r" t="t"/>
              <a:pathLst>
                <a:path extrusionOk="0" h="334" w="846">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4" name="Google Shape;15314;p89"/>
            <p:cNvSpPr/>
            <p:nvPr/>
          </p:nvSpPr>
          <p:spPr>
            <a:xfrm>
              <a:off x="1531579" y="1605291"/>
              <a:ext cx="26928" cy="10631"/>
            </a:xfrm>
            <a:custGeom>
              <a:rect b="b" l="l" r="r" t="t"/>
              <a:pathLst>
                <a:path extrusionOk="0" h="334" w="846">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5" name="Google Shape;15315;p89"/>
            <p:cNvSpPr/>
            <p:nvPr/>
          </p:nvSpPr>
          <p:spPr>
            <a:xfrm>
              <a:off x="1449712" y="1583679"/>
              <a:ext cx="32244" cy="32244"/>
            </a:xfrm>
            <a:custGeom>
              <a:rect b="b" l="l" r="r" t="t"/>
              <a:pathLst>
                <a:path extrusionOk="0" h="1013" w="1013">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16" name="Google Shape;15316;p89"/>
          <p:cNvGrpSpPr/>
          <p:nvPr/>
        </p:nvGrpSpPr>
        <p:grpSpPr>
          <a:xfrm>
            <a:off x="855096" y="1504485"/>
            <a:ext cx="380910" cy="339594"/>
            <a:chOff x="855096" y="1504485"/>
            <a:chExt cx="380910" cy="339594"/>
          </a:xfrm>
        </p:grpSpPr>
        <p:sp>
          <p:nvSpPr>
            <p:cNvPr id="15317" name="Google Shape;15317;p89"/>
            <p:cNvSpPr/>
            <p:nvPr/>
          </p:nvSpPr>
          <p:spPr>
            <a:xfrm>
              <a:off x="1092707" y="1504485"/>
              <a:ext cx="107299" cy="136837"/>
            </a:xfrm>
            <a:custGeom>
              <a:rect b="b" l="l" r="r" t="t"/>
              <a:pathLst>
                <a:path extrusionOk="0" h="4299" w="3371">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8" name="Google Shape;15318;p89"/>
            <p:cNvSpPr/>
            <p:nvPr/>
          </p:nvSpPr>
          <p:spPr>
            <a:xfrm>
              <a:off x="855096" y="1521896"/>
              <a:ext cx="214152" cy="322183"/>
            </a:xfrm>
            <a:custGeom>
              <a:rect b="b" l="l" r="r" t="t"/>
              <a:pathLst>
                <a:path extrusionOk="0" h="10122" w="6728">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9" name="Google Shape;15319;p89"/>
            <p:cNvSpPr/>
            <p:nvPr/>
          </p:nvSpPr>
          <p:spPr>
            <a:xfrm>
              <a:off x="896411" y="1808780"/>
              <a:ext cx="11395" cy="34918"/>
            </a:xfrm>
            <a:custGeom>
              <a:rect b="b" l="l" r="r" t="t"/>
              <a:pathLst>
                <a:path extrusionOk="0" h="1097" w="358">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0" name="Google Shape;15320;p89"/>
            <p:cNvSpPr/>
            <p:nvPr/>
          </p:nvSpPr>
          <p:spPr>
            <a:xfrm>
              <a:off x="1015391" y="1808780"/>
              <a:ext cx="11395" cy="34918"/>
            </a:xfrm>
            <a:custGeom>
              <a:rect b="b" l="l" r="r" t="t"/>
              <a:pathLst>
                <a:path extrusionOk="0" h="1097" w="358">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1" name="Google Shape;15321;p89"/>
            <p:cNvSpPr/>
            <p:nvPr/>
          </p:nvSpPr>
          <p:spPr>
            <a:xfrm>
              <a:off x="1057471" y="1522660"/>
              <a:ext cx="178534" cy="186110"/>
            </a:xfrm>
            <a:custGeom>
              <a:rect b="b" l="l" r="r" t="t"/>
              <a:pathLst>
                <a:path extrusionOk="0" h="5847" w="5609">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22" name="Google Shape;15322;p89"/>
          <p:cNvGrpSpPr/>
          <p:nvPr/>
        </p:nvGrpSpPr>
        <p:grpSpPr>
          <a:xfrm>
            <a:off x="1819576" y="1511679"/>
            <a:ext cx="352103" cy="352103"/>
            <a:chOff x="1819576" y="1511679"/>
            <a:chExt cx="352103" cy="352103"/>
          </a:xfrm>
        </p:grpSpPr>
        <p:sp>
          <p:nvSpPr>
            <p:cNvPr id="15323" name="Google Shape;15323;p89"/>
            <p:cNvSpPr/>
            <p:nvPr/>
          </p:nvSpPr>
          <p:spPr>
            <a:xfrm>
              <a:off x="1819576" y="1511679"/>
              <a:ext cx="352103" cy="352103"/>
            </a:xfrm>
            <a:custGeom>
              <a:rect b="b" l="l" r="r" t="t"/>
              <a:pathLst>
                <a:path extrusionOk="0" h="11062" w="11062">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4" name="Google Shape;15324;p89"/>
            <p:cNvSpPr/>
            <p:nvPr/>
          </p:nvSpPr>
          <p:spPr>
            <a:xfrm>
              <a:off x="1885146" y="1578204"/>
              <a:ext cx="182322" cy="180603"/>
            </a:xfrm>
            <a:custGeom>
              <a:rect b="b" l="l" r="r" t="t"/>
              <a:pathLst>
                <a:path extrusionOk="0" h="5674" w="5728">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5" name="Google Shape;15325;p89"/>
            <p:cNvSpPr/>
            <p:nvPr/>
          </p:nvSpPr>
          <p:spPr>
            <a:xfrm>
              <a:off x="1923820" y="1610193"/>
              <a:ext cx="183054" cy="186874"/>
            </a:xfrm>
            <a:custGeom>
              <a:rect b="b" l="l" r="r" t="t"/>
              <a:pathLst>
                <a:path extrusionOk="0" h="5871" w="5751">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6" name="Google Shape;15326;p89"/>
            <p:cNvSpPr/>
            <p:nvPr/>
          </p:nvSpPr>
          <p:spPr>
            <a:xfrm>
              <a:off x="1974207" y="1638617"/>
              <a:ext cx="43989" cy="15597"/>
            </a:xfrm>
            <a:custGeom>
              <a:rect b="b" l="l" r="r" t="t"/>
              <a:pathLst>
                <a:path extrusionOk="0" h="490" w="1382">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27" name="Google Shape;15327;p89"/>
          <p:cNvGrpSpPr/>
          <p:nvPr/>
        </p:nvGrpSpPr>
        <p:grpSpPr>
          <a:xfrm>
            <a:off x="5621097" y="1500761"/>
            <a:ext cx="371424" cy="355446"/>
            <a:chOff x="5621097" y="1500761"/>
            <a:chExt cx="371424" cy="355446"/>
          </a:xfrm>
        </p:grpSpPr>
        <p:sp>
          <p:nvSpPr>
            <p:cNvPr id="15328" name="Google Shape;15328;p89"/>
            <p:cNvSpPr/>
            <p:nvPr/>
          </p:nvSpPr>
          <p:spPr>
            <a:xfrm>
              <a:off x="5621097" y="1539721"/>
              <a:ext cx="324061" cy="316486"/>
            </a:xfrm>
            <a:custGeom>
              <a:rect b="b" l="l" r="r" t="t"/>
              <a:pathLst>
                <a:path extrusionOk="0" h="9943" w="10181">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9" name="Google Shape;15329;p89"/>
            <p:cNvSpPr/>
            <p:nvPr/>
          </p:nvSpPr>
          <p:spPr>
            <a:xfrm>
              <a:off x="5669606" y="1500761"/>
              <a:ext cx="322915" cy="316390"/>
            </a:xfrm>
            <a:custGeom>
              <a:rect b="b" l="l" r="r" t="t"/>
              <a:pathLst>
                <a:path extrusionOk="0" h="9940" w="10145">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30" name="Google Shape;15330;p89"/>
          <p:cNvGrpSpPr/>
          <p:nvPr/>
        </p:nvGrpSpPr>
        <p:grpSpPr>
          <a:xfrm>
            <a:off x="4670239" y="1541599"/>
            <a:ext cx="359679" cy="321833"/>
            <a:chOff x="4670239" y="1541599"/>
            <a:chExt cx="359679" cy="321833"/>
          </a:xfrm>
        </p:grpSpPr>
        <p:sp>
          <p:nvSpPr>
            <p:cNvPr id="15331" name="Google Shape;15331;p89"/>
            <p:cNvSpPr/>
            <p:nvPr/>
          </p:nvSpPr>
          <p:spPr>
            <a:xfrm>
              <a:off x="4818790" y="1606787"/>
              <a:ext cx="28838" cy="49687"/>
            </a:xfrm>
            <a:custGeom>
              <a:rect b="b" l="l" r="r" t="t"/>
              <a:pathLst>
                <a:path extrusionOk="0" h="1561" w="906">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2" name="Google Shape;15332;p89"/>
            <p:cNvSpPr/>
            <p:nvPr/>
          </p:nvSpPr>
          <p:spPr>
            <a:xfrm>
              <a:off x="4875256" y="1557896"/>
              <a:ext cx="82281" cy="82663"/>
            </a:xfrm>
            <a:custGeom>
              <a:rect b="b" l="l" r="r" t="t"/>
              <a:pathLst>
                <a:path extrusionOk="0" h="2597" w="2585">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3" name="Google Shape;15333;p89"/>
            <p:cNvSpPr/>
            <p:nvPr/>
          </p:nvSpPr>
          <p:spPr>
            <a:xfrm>
              <a:off x="4775215" y="1541599"/>
              <a:ext cx="199001" cy="147850"/>
            </a:xfrm>
            <a:custGeom>
              <a:rect b="b" l="l" r="r" t="t"/>
              <a:pathLst>
                <a:path extrusionOk="0" h="4645" w="6252">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89"/>
            <p:cNvSpPr/>
            <p:nvPr/>
          </p:nvSpPr>
          <p:spPr>
            <a:xfrm>
              <a:off x="4901803" y="1574957"/>
              <a:ext cx="28838" cy="50069"/>
            </a:xfrm>
            <a:custGeom>
              <a:rect b="b" l="l" r="r" t="t"/>
              <a:pathLst>
                <a:path extrusionOk="0" h="1573" w="906">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5" name="Google Shape;15335;p89"/>
            <p:cNvSpPr/>
            <p:nvPr/>
          </p:nvSpPr>
          <p:spPr>
            <a:xfrm>
              <a:off x="4670239" y="1657269"/>
              <a:ext cx="359679" cy="206163"/>
            </a:xfrm>
            <a:custGeom>
              <a:rect b="b" l="l" r="r" t="t"/>
              <a:pathLst>
                <a:path extrusionOk="0" h="6477" w="1130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36" name="Google Shape;15336;p89"/>
          <p:cNvGrpSpPr/>
          <p:nvPr/>
        </p:nvGrpSpPr>
        <p:grpSpPr>
          <a:xfrm>
            <a:off x="4212429" y="1502385"/>
            <a:ext cx="321037" cy="353822"/>
            <a:chOff x="4212429" y="1502385"/>
            <a:chExt cx="321037" cy="353822"/>
          </a:xfrm>
        </p:grpSpPr>
        <p:sp>
          <p:nvSpPr>
            <p:cNvPr id="15337" name="Google Shape;15337;p89"/>
            <p:cNvSpPr/>
            <p:nvPr/>
          </p:nvSpPr>
          <p:spPr>
            <a:xfrm>
              <a:off x="4310592" y="1585938"/>
              <a:ext cx="125092" cy="163001"/>
            </a:xfrm>
            <a:custGeom>
              <a:rect b="b" l="l" r="r" t="t"/>
              <a:pathLst>
                <a:path extrusionOk="0" h="5121" w="393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8" name="Google Shape;15338;p89"/>
            <p:cNvSpPr/>
            <p:nvPr/>
          </p:nvSpPr>
          <p:spPr>
            <a:xfrm>
              <a:off x="4248428" y="1536124"/>
              <a:ext cx="253972" cy="152179"/>
            </a:xfrm>
            <a:custGeom>
              <a:rect b="b" l="l" r="r" t="t"/>
              <a:pathLst>
                <a:path extrusionOk="0" h="4781" w="7979">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9" name="Google Shape;15339;p89"/>
            <p:cNvSpPr/>
            <p:nvPr/>
          </p:nvSpPr>
          <p:spPr>
            <a:xfrm>
              <a:off x="4248428" y="1633270"/>
              <a:ext cx="238407" cy="187288"/>
            </a:xfrm>
            <a:custGeom>
              <a:rect b="b" l="l" r="r" t="t"/>
              <a:pathLst>
                <a:path extrusionOk="0" h="5884" w="749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0" name="Google Shape;15340;p89"/>
            <p:cNvSpPr/>
            <p:nvPr/>
          </p:nvSpPr>
          <p:spPr>
            <a:xfrm>
              <a:off x="4212429" y="1502385"/>
              <a:ext cx="321037" cy="353822"/>
            </a:xfrm>
            <a:custGeom>
              <a:rect b="b" l="l" r="r" t="t"/>
              <a:pathLst>
                <a:path extrusionOk="0" h="11116" w="10086">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41" name="Google Shape;15341;p89"/>
          <p:cNvGrpSpPr/>
          <p:nvPr/>
        </p:nvGrpSpPr>
        <p:grpSpPr>
          <a:xfrm>
            <a:off x="2302788" y="1505981"/>
            <a:ext cx="336188" cy="335425"/>
            <a:chOff x="2302788" y="1505981"/>
            <a:chExt cx="336188" cy="335425"/>
          </a:xfrm>
        </p:grpSpPr>
        <p:sp>
          <p:nvSpPr>
            <p:cNvPr id="15342" name="Google Shape;15342;p89"/>
            <p:cNvSpPr/>
            <p:nvPr/>
          </p:nvSpPr>
          <p:spPr>
            <a:xfrm>
              <a:off x="2302788" y="1505981"/>
              <a:ext cx="336188" cy="335425"/>
            </a:xfrm>
            <a:custGeom>
              <a:rect b="b" l="l" r="r" t="t"/>
              <a:pathLst>
                <a:path extrusionOk="0" h="10538" w="10562">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3" name="Google Shape;15343;p89"/>
            <p:cNvSpPr/>
            <p:nvPr/>
          </p:nvSpPr>
          <p:spPr>
            <a:xfrm>
              <a:off x="2327806" y="1530618"/>
              <a:ext cx="287266" cy="286916"/>
            </a:xfrm>
            <a:custGeom>
              <a:rect b="b" l="l" r="r" t="t"/>
              <a:pathLst>
                <a:path extrusionOk="0" h="9014" w="9025">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4" name="Google Shape;15344;p89"/>
            <p:cNvSpPr/>
            <p:nvPr/>
          </p:nvSpPr>
          <p:spPr>
            <a:xfrm>
              <a:off x="2352061" y="1669333"/>
              <a:ext cx="16679" cy="9485"/>
            </a:xfrm>
            <a:custGeom>
              <a:rect b="b" l="l" r="r" t="t"/>
              <a:pathLst>
                <a:path extrusionOk="0" h="298" w="524">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5" name="Google Shape;15345;p89"/>
            <p:cNvSpPr/>
            <p:nvPr/>
          </p:nvSpPr>
          <p:spPr>
            <a:xfrm>
              <a:off x="2466871" y="1554490"/>
              <a:ext cx="123946" cy="124328"/>
            </a:xfrm>
            <a:custGeom>
              <a:rect b="b" l="l" r="r" t="t"/>
              <a:pathLst>
                <a:path extrusionOk="0" h="3906" w="3894">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6" name="Google Shape;15346;p89"/>
            <p:cNvSpPr/>
            <p:nvPr/>
          </p:nvSpPr>
          <p:spPr>
            <a:xfrm>
              <a:off x="2466107" y="1776950"/>
              <a:ext cx="9517" cy="16711"/>
            </a:xfrm>
            <a:custGeom>
              <a:rect b="b" l="l" r="r" t="t"/>
              <a:pathLst>
                <a:path extrusionOk="0" h="525" w="299">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7" name="Google Shape;15347;p89"/>
            <p:cNvSpPr/>
            <p:nvPr/>
          </p:nvSpPr>
          <p:spPr>
            <a:xfrm>
              <a:off x="2384272" y="1587944"/>
              <a:ext cx="16329" cy="15087"/>
            </a:xfrm>
            <a:custGeom>
              <a:rect b="b" l="l" r="r" t="t"/>
              <a:pathLst>
                <a:path extrusionOk="0" h="474" w="513">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8" name="Google Shape;15348;p89"/>
            <p:cNvSpPr/>
            <p:nvPr/>
          </p:nvSpPr>
          <p:spPr>
            <a:xfrm>
              <a:off x="2541544" y="1745216"/>
              <a:ext cx="15565" cy="15087"/>
            </a:xfrm>
            <a:custGeom>
              <a:rect b="b" l="l" r="r" t="t"/>
              <a:pathLst>
                <a:path extrusionOk="0" h="474" w="489">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9" name="Google Shape;15349;p89"/>
            <p:cNvSpPr/>
            <p:nvPr/>
          </p:nvSpPr>
          <p:spPr>
            <a:xfrm>
              <a:off x="2541544" y="1587944"/>
              <a:ext cx="16329" cy="15087"/>
            </a:xfrm>
            <a:custGeom>
              <a:rect b="b" l="l" r="r" t="t"/>
              <a:pathLst>
                <a:path extrusionOk="0" h="474" w="513">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0" name="Google Shape;15350;p89"/>
            <p:cNvSpPr/>
            <p:nvPr/>
          </p:nvSpPr>
          <p:spPr>
            <a:xfrm>
              <a:off x="2384654" y="1744452"/>
              <a:ext cx="15947" cy="15469"/>
            </a:xfrm>
            <a:custGeom>
              <a:rect b="b" l="l" r="r" t="t"/>
              <a:pathLst>
                <a:path extrusionOk="0" h="486" w="501">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1" name="Google Shape;15351;p89"/>
            <p:cNvSpPr/>
            <p:nvPr/>
          </p:nvSpPr>
          <p:spPr>
            <a:xfrm>
              <a:off x="2360018" y="1624548"/>
              <a:ext cx="18207" cy="12605"/>
            </a:xfrm>
            <a:custGeom>
              <a:rect b="b" l="l" r="r" t="t"/>
              <a:pathLst>
                <a:path extrusionOk="0" h="396" w="572">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89"/>
            <p:cNvSpPr/>
            <p:nvPr/>
          </p:nvSpPr>
          <p:spPr>
            <a:xfrm>
              <a:off x="2564271" y="1711126"/>
              <a:ext cx="17475" cy="12796"/>
            </a:xfrm>
            <a:custGeom>
              <a:rect b="b" l="l" r="r" t="t"/>
              <a:pathLst>
                <a:path extrusionOk="0" h="402" w="549">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3" name="Google Shape;15353;p89"/>
            <p:cNvSpPr/>
            <p:nvPr/>
          </p:nvSpPr>
          <p:spPr>
            <a:xfrm>
              <a:off x="2507805" y="1563912"/>
              <a:ext cx="14069" cy="16392"/>
            </a:xfrm>
            <a:custGeom>
              <a:rect b="b" l="l" r="r" t="t"/>
              <a:pathLst>
                <a:path extrusionOk="0" h="515" w="442">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4" name="Google Shape;15354;p89"/>
            <p:cNvSpPr/>
            <p:nvPr/>
          </p:nvSpPr>
          <p:spPr>
            <a:xfrm>
              <a:off x="2420654" y="1767974"/>
              <a:ext cx="14419" cy="16583"/>
            </a:xfrm>
            <a:custGeom>
              <a:rect b="b" l="l" r="r" t="t"/>
              <a:pathLst>
                <a:path extrusionOk="0" h="521" w="453">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5" name="Google Shape;15355;p89"/>
            <p:cNvSpPr/>
            <p:nvPr/>
          </p:nvSpPr>
          <p:spPr>
            <a:xfrm>
              <a:off x="2422532" y="1562448"/>
              <a:ext cx="14451" cy="17093"/>
            </a:xfrm>
            <a:custGeom>
              <a:rect b="b" l="l" r="r" t="t"/>
              <a:pathLst>
                <a:path extrusionOk="0" h="537" w="454">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6" name="Google Shape;15356;p89"/>
            <p:cNvSpPr/>
            <p:nvPr/>
          </p:nvSpPr>
          <p:spPr>
            <a:xfrm>
              <a:off x="2505545" y="1768770"/>
              <a:ext cx="14037" cy="16552"/>
            </a:xfrm>
            <a:custGeom>
              <a:rect b="b" l="l" r="r" t="t"/>
              <a:pathLst>
                <a:path extrusionOk="0" h="520" w="441">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7" name="Google Shape;15357;p89"/>
            <p:cNvSpPr/>
            <p:nvPr/>
          </p:nvSpPr>
          <p:spPr>
            <a:xfrm>
              <a:off x="2565417" y="1625885"/>
              <a:ext cx="17825" cy="13146"/>
            </a:xfrm>
            <a:custGeom>
              <a:rect b="b" l="l" r="r" t="t"/>
              <a:pathLst>
                <a:path extrusionOk="0" h="413" w="56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8" name="Google Shape;15358;p89"/>
            <p:cNvSpPr/>
            <p:nvPr/>
          </p:nvSpPr>
          <p:spPr>
            <a:xfrm>
              <a:off x="2359254" y="1709312"/>
              <a:ext cx="17825" cy="12732"/>
            </a:xfrm>
            <a:custGeom>
              <a:rect b="b" l="l" r="r" t="t"/>
              <a:pathLst>
                <a:path extrusionOk="0" h="400" w="56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59" name="Google Shape;15359;p89"/>
          <p:cNvGrpSpPr/>
          <p:nvPr/>
        </p:nvGrpSpPr>
        <p:grpSpPr>
          <a:xfrm>
            <a:off x="2780301" y="1521896"/>
            <a:ext cx="333133" cy="321037"/>
            <a:chOff x="2780301" y="1521896"/>
            <a:chExt cx="333133" cy="321037"/>
          </a:xfrm>
        </p:grpSpPr>
        <p:sp>
          <p:nvSpPr>
            <p:cNvPr id="15360" name="Google Shape;15360;p89"/>
            <p:cNvSpPr/>
            <p:nvPr/>
          </p:nvSpPr>
          <p:spPr>
            <a:xfrm>
              <a:off x="3009573" y="1542745"/>
              <a:ext cx="72031" cy="9517"/>
            </a:xfrm>
            <a:custGeom>
              <a:rect b="b" l="l" r="r" t="t"/>
              <a:pathLst>
                <a:path extrusionOk="0" h="299" w="2263">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1" name="Google Shape;15361;p89"/>
            <p:cNvSpPr/>
            <p:nvPr/>
          </p:nvSpPr>
          <p:spPr>
            <a:xfrm>
              <a:off x="2967876" y="1542745"/>
              <a:ext cx="30366" cy="9517"/>
            </a:xfrm>
            <a:custGeom>
              <a:rect b="b" l="l" r="r" t="t"/>
              <a:pathLst>
                <a:path extrusionOk="0" h="299" w="954">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2" name="Google Shape;15362;p89"/>
            <p:cNvSpPr/>
            <p:nvPr/>
          </p:nvSpPr>
          <p:spPr>
            <a:xfrm>
              <a:off x="3061870" y="1563594"/>
              <a:ext cx="19735" cy="9517"/>
            </a:xfrm>
            <a:custGeom>
              <a:rect b="b" l="l" r="r" t="t"/>
              <a:pathLst>
                <a:path extrusionOk="0" h="299" w="62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3" name="Google Shape;15363;p89"/>
            <p:cNvSpPr/>
            <p:nvPr/>
          </p:nvSpPr>
          <p:spPr>
            <a:xfrm>
              <a:off x="2967876" y="1563594"/>
              <a:ext cx="82663" cy="9517"/>
            </a:xfrm>
            <a:custGeom>
              <a:rect b="b" l="l" r="r" t="t"/>
              <a:pathLst>
                <a:path extrusionOk="0" h="299" w="2597">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4" name="Google Shape;15364;p89"/>
            <p:cNvSpPr/>
            <p:nvPr/>
          </p:nvSpPr>
          <p:spPr>
            <a:xfrm>
              <a:off x="2936809" y="1521896"/>
              <a:ext cx="176625" cy="96286"/>
            </a:xfrm>
            <a:custGeom>
              <a:rect b="b" l="l" r="r" t="t"/>
              <a:pathLst>
                <a:path extrusionOk="0" h="3025" w="5549">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5" name="Google Shape;15365;p89"/>
            <p:cNvSpPr/>
            <p:nvPr/>
          </p:nvSpPr>
          <p:spPr>
            <a:xfrm>
              <a:off x="2811367" y="1767115"/>
              <a:ext cx="72413" cy="9485"/>
            </a:xfrm>
            <a:custGeom>
              <a:rect b="b" l="l" r="r" t="t"/>
              <a:pathLst>
                <a:path extrusionOk="0" h="298" w="2275">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6" name="Google Shape;15366;p89"/>
            <p:cNvSpPr/>
            <p:nvPr/>
          </p:nvSpPr>
          <p:spPr>
            <a:xfrm>
              <a:off x="2894730" y="1767115"/>
              <a:ext cx="20117" cy="9485"/>
            </a:xfrm>
            <a:custGeom>
              <a:rect b="b" l="l" r="r" t="t"/>
              <a:pathLst>
                <a:path extrusionOk="0" h="298" w="632">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7" name="Google Shape;15367;p89"/>
            <p:cNvSpPr/>
            <p:nvPr/>
          </p:nvSpPr>
          <p:spPr>
            <a:xfrm>
              <a:off x="2811367" y="1787932"/>
              <a:ext cx="20117" cy="9517"/>
            </a:xfrm>
            <a:custGeom>
              <a:rect b="b" l="l" r="r" t="t"/>
              <a:pathLst>
                <a:path extrusionOk="0" h="299" w="632">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8" name="Google Shape;15368;p89"/>
            <p:cNvSpPr/>
            <p:nvPr/>
          </p:nvSpPr>
          <p:spPr>
            <a:xfrm>
              <a:off x="2842815" y="1787932"/>
              <a:ext cx="72031" cy="9517"/>
            </a:xfrm>
            <a:custGeom>
              <a:rect b="b" l="l" r="r" t="t"/>
              <a:pathLst>
                <a:path extrusionOk="0" h="299" w="2263">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9" name="Google Shape;15369;p89"/>
            <p:cNvSpPr/>
            <p:nvPr/>
          </p:nvSpPr>
          <p:spPr>
            <a:xfrm>
              <a:off x="2780301" y="1746266"/>
              <a:ext cx="166375" cy="96668"/>
            </a:xfrm>
            <a:custGeom>
              <a:rect b="b" l="l" r="r" t="t"/>
              <a:pathLst>
                <a:path extrusionOk="0" h="3037" w="5227">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0" name="Google Shape;15370;p89"/>
            <p:cNvSpPr/>
            <p:nvPr/>
          </p:nvSpPr>
          <p:spPr>
            <a:xfrm>
              <a:off x="3020172" y="1720102"/>
              <a:ext cx="61432" cy="9517"/>
            </a:xfrm>
            <a:custGeom>
              <a:rect b="b" l="l" r="r" t="t"/>
              <a:pathLst>
                <a:path extrusionOk="0" h="299" w="193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1" name="Google Shape;15371;p89"/>
            <p:cNvSpPr/>
            <p:nvPr/>
          </p:nvSpPr>
          <p:spPr>
            <a:xfrm>
              <a:off x="2988724" y="1720102"/>
              <a:ext cx="19735" cy="9517"/>
            </a:xfrm>
            <a:custGeom>
              <a:rect b="b" l="l" r="r" t="t"/>
              <a:pathLst>
                <a:path extrusionOk="0" h="299" w="62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89"/>
            <p:cNvSpPr/>
            <p:nvPr/>
          </p:nvSpPr>
          <p:spPr>
            <a:xfrm>
              <a:off x="2957658" y="1699253"/>
              <a:ext cx="155776" cy="75087"/>
            </a:xfrm>
            <a:custGeom>
              <a:rect b="b" l="l" r="r" t="t"/>
              <a:pathLst>
                <a:path extrusionOk="0" h="2359" w="4894">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3" name="Google Shape;15373;p89"/>
            <p:cNvSpPr/>
            <p:nvPr/>
          </p:nvSpPr>
          <p:spPr>
            <a:xfrm>
              <a:off x="2811367" y="1626108"/>
              <a:ext cx="72413" cy="9517"/>
            </a:xfrm>
            <a:custGeom>
              <a:rect b="b" l="l" r="r" t="t"/>
              <a:pathLst>
                <a:path extrusionOk="0" h="299" w="2275">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4" name="Google Shape;15374;p89"/>
            <p:cNvSpPr/>
            <p:nvPr/>
          </p:nvSpPr>
          <p:spPr>
            <a:xfrm>
              <a:off x="2895112" y="1626108"/>
              <a:ext cx="30366" cy="9517"/>
            </a:xfrm>
            <a:custGeom>
              <a:rect b="b" l="l" r="r" t="t"/>
              <a:pathLst>
                <a:path extrusionOk="0" h="299" w="954">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5" name="Google Shape;15375;p89"/>
            <p:cNvSpPr/>
            <p:nvPr/>
          </p:nvSpPr>
          <p:spPr>
            <a:xfrm>
              <a:off x="2811367" y="1667805"/>
              <a:ext cx="72413" cy="9517"/>
            </a:xfrm>
            <a:custGeom>
              <a:rect b="b" l="l" r="r" t="t"/>
              <a:pathLst>
                <a:path extrusionOk="0" h="299" w="2275">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6" name="Google Shape;15376;p89"/>
            <p:cNvSpPr/>
            <p:nvPr/>
          </p:nvSpPr>
          <p:spPr>
            <a:xfrm>
              <a:off x="2895112" y="1667805"/>
              <a:ext cx="30366" cy="9517"/>
            </a:xfrm>
            <a:custGeom>
              <a:rect b="b" l="l" r="r" t="t"/>
              <a:pathLst>
                <a:path extrusionOk="0" h="299" w="954">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7" name="Google Shape;15377;p89"/>
            <p:cNvSpPr/>
            <p:nvPr/>
          </p:nvSpPr>
          <p:spPr>
            <a:xfrm>
              <a:off x="2811367" y="1646957"/>
              <a:ext cx="20117" cy="9517"/>
            </a:xfrm>
            <a:custGeom>
              <a:rect b="b" l="l" r="r" t="t"/>
              <a:pathLst>
                <a:path extrusionOk="0" h="299" w="632">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8" name="Google Shape;15378;p89"/>
            <p:cNvSpPr/>
            <p:nvPr/>
          </p:nvSpPr>
          <p:spPr>
            <a:xfrm>
              <a:off x="2842815" y="1646957"/>
              <a:ext cx="82663" cy="9517"/>
            </a:xfrm>
            <a:custGeom>
              <a:rect b="b" l="l" r="r" t="t"/>
              <a:pathLst>
                <a:path extrusionOk="0" h="299" w="2597">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9" name="Google Shape;15379;p89"/>
            <p:cNvSpPr/>
            <p:nvPr/>
          </p:nvSpPr>
          <p:spPr>
            <a:xfrm>
              <a:off x="2780301" y="1605291"/>
              <a:ext cx="176625" cy="117516"/>
            </a:xfrm>
            <a:custGeom>
              <a:rect b="b" l="l" r="r" t="t"/>
              <a:pathLst>
                <a:path extrusionOk="0" h="3692" w="5549">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380" name="Google Shape;15380;p89"/>
          <p:cNvSpPr/>
          <p:nvPr/>
        </p:nvSpPr>
        <p:spPr>
          <a:xfrm>
            <a:off x="3358621" y="1823199"/>
            <a:ext cx="15183" cy="9485"/>
          </a:xfrm>
          <a:custGeom>
            <a:rect b="b" l="l" r="r" t="t"/>
            <a:pathLst>
              <a:path extrusionOk="0" h="298" w="477">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1" name="Google Shape;15381;p89"/>
          <p:cNvSpPr/>
          <p:nvPr/>
        </p:nvSpPr>
        <p:spPr>
          <a:xfrm>
            <a:off x="3427946" y="1823199"/>
            <a:ext cx="15215" cy="9485"/>
          </a:xfrm>
          <a:custGeom>
            <a:rect b="b" l="l" r="r" t="t"/>
            <a:pathLst>
              <a:path extrusionOk="0" h="298" w="478">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2" name="Google Shape;15382;p89"/>
          <p:cNvSpPr/>
          <p:nvPr/>
        </p:nvSpPr>
        <p:spPr>
          <a:xfrm>
            <a:off x="3385135" y="1823199"/>
            <a:ext cx="31480" cy="9485"/>
          </a:xfrm>
          <a:custGeom>
            <a:rect b="b" l="l" r="r" t="t"/>
            <a:pathLst>
              <a:path extrusionOk="0" h="298" w="989">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83" name="Google Shape;15383;p89"/>
          <p:cNvGrpSpPr/>
          <p:nvPr/>
        </p:nvGrpSpPr>
        <p:grpSpPr>
          <a:xfrm>
            <a:off x="3316159" y="1515085"/>
            <a:ext cx="211892" cy="339594"/>
            <a:chOff x="3316159" y="1515085"/>
            <a:chExt cx="211892" cy="339594"/>
          </a:xfrm>
        </p:grpSpPr>
        <p:sp>
          <p:nvSpPr>
            <p:cNvPr id="15384" name="Google Shape;15384;p89"/>
            <p:cNvSpPr/>
            <p:nvPr/>
          </p:nvSpPr>
          <p:spPr>
            <a:xfrm>
              <a:off x="3316159" y="1557514"/>
              <a:ext cx="169049" cy="297165"/>
            </a:xfrm>
            <a:custGeom>
              <a:rect b="b" l="l" r="r" t="t"/>
              <a:pathLst>
                <a:path extrusionOk="0" h="9336" w="5311">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5" name="Google Shape;15385;p89"/>
            <p:cNvSpPr/>
            <p:nvPr/>
          </p:nvSpPr>
          <p:spPr>
            <a:xfrm>
              <a:off x="3337772" y="1610161"/>
              <a:ext cx="132667" cy="127415"/>
            </a:xfrm>
            <a:custGeom>
              <a:rect b="b" l="l" r="r" t="t"/>
              <a:pathLst>
                <a:path extrusionOk="0" h="4003" w="4168">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6" name="Google Shape;15386;p89"/>
            <p:cNvSpPr/>
            <p:nvPr/>
          </p:nvSpPr>
          <p:spPr>
            <a:xfrm>
              <a:off x="3343056" y="1749290"/>
              <a:ext cx="41729" cy="41729"/>
            </a:xfrm>
            <a:custGeom>
              <a:rect b="b" l="l" r="r" t="t"/>
              <a:pathLst>
                <a:path extrusionOk="0" h="1311" w="1311">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7" name="Google Shape;15387;p89"/>
            <p:cNvSpPr/>
            <p:nvPr/>
          </p:nvSpPr>
          <p:spPr>
            <a:xfrm>
              <a:off x="3417347" y="1749290"/>
              <a:ext cx="41729" cy="41729"/>
            </a:xfrm>
            <a:custGeom>
              <a:rect b="b" l="l" r="r" t="t"/>
              <a:pathLst>
                <a:path extrusionOk="0" h="1311" w="1311">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8" name="Google Shape;15388;p89"/>
            <p:cNvSpPr/>
            <p:nvPr/>
          </p:nvSpPr>
          <p:spPr>
            <a:xfrm>
              <a:off x="3464710" y="1536315"/>
              <a:ext cx="41729" cy="41315"/>
            </a:xfrm>
            <a:custGeom>
              <a:rect b="b" l="l" r="r" t="t"/>
              <a:pathLst>
                <a:path extrusionOk="0" h="1298" w="1311">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9" name="Google Shape;15389;p89"/>
            <p:cNvSpPr/>
            <p:nvPr/>
          </p:nvSpPr>
          <p:spPr>
            <a:xfrm>
              <a:off x="3464710" y="1515085"/>
              <a:ext cx="63342" cy="62546"/>
            </a:xfrm>
            <a:custGeom>
              <a:rect b="b" l="l" r="r" t="t"/>
              <a:pathLst>
                <a:path extrusionOk="0" h="1965" w="199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90" name="Google Shape;15390;p89"/>
          <p:cNvGrpSpPr/>
          <p:nvPr/>
        </p:nvGrpSpPr>
        <p:grpSpPr>
          <a:xfrm>
            <a:off x="3716358" y="1544655"/>
            <a:ext cx="361971" cy="314958"/>
            <a:chOff x="3716358" y="1544655"/>
            <a:chExt cx="361971" cy="314958"/>
          </a:xfrm>
        </p:grpSpPr>
        <p:sp>
          <p:nvSpPr>
            <p:cNvPr id="15391" name="Google Shape;15391;p89"/>
            <p:cNvSpPr/>
            <p:nvPr/>
          </p:nvSpPr>
          <p:spPr>
            <a:xfrm>
              <a:off x="3767509" y="1646957"/>
              <a:ext cx="231213" cy="10663"/>
            </a:xfrm>
            <a:custGeom>
              <a:rect b="b" l="l" r="r" t="t"/>
              <a:pathLst>
                <a:path extrusionOk="0" h="335" w="7264">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2" name="Google Shape;15392;p89"/>
            <p:cNvSpPr/>
            <p:nvPr/>
          </p:nvSpPr>
          <p:spPr>
            <a:xfrm>
              <a:off x="3767509" y="1618532"/>
              <a:ext cx="152020" cy="10663"/>
            </a:xfrm>
            <a:custGeom>
              <a:rect b="b" l="l" r="r" t="t"/>
              <a:pathLst>
                <a:path extrusionOk="0" h="335" w="4776">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3" name="Google Shape;15393;p89"/>
            <p:cNvSpPr/>
            <p:nvPr/>
          </p:nvSpPr>
          <p:spPr>
            <a:xfrm>
              <a:off x="3931624" y="1618532"/>
              <a:ext cx="67098" cy="10663"/>
            </a:xfrm>
            <a:custGeom>
              <a:rect b="b" l="l" r="r" t="t"/>
              <a:pathLst>
                <a:path extrusionOk="0" h="335" w="2108">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4" name="Google Shape;15394;p89"/>
            <p:cNvSpPr/>
            <p:nvPr/>
          </p:nvSpPr>
          <p:spPr>
            <a:xfrm>
              <a:off x="3767509" y="1590108"/>
              <a:ext cx="39087" cy="10663"/>
            </a:xfrm>
            <a:custGeom>
              <a:rect b="b" l="l" r="r" t="t"/>
              <a:pathLst>
                <a:path extrusionOk="0" h="335" w="1228">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5" name="Google Shape;15395;p89"/>
            <p:cNvSpPr/>
            <p:nvPr/>
          </p:nvSpPr>
          <p:spPr>
            <a:xfrm>
              <a:off x="3818309" y="1590108"/>
              <a:ext cx="180412" cy="10663"/>
            </a:xfrm>
            <a:custGeom>
              <a:rect b="b" l="l" r="r" t="t"/>
              <a:pathLst>
                <a:path extrusionOk="0" h="335" w="5668">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96" name="Google Shape;15396;p89"/>
            <p:cNvGrpSpPr/>
            <p:nvPr/>
          </p:nvGrpSpPr>
          <p:grpSpPr>
            <a:xfrm>
              <a:off x="3716358" y="1544655"/>
              <a:ext cx="361971" cy="314958"/>
              <a:chOff x="3716358" y="1544655"/>
              <a:chExt cx="361971" cy="314958"/>
            </a:xfrm>
          </p:grpSpPr>
          <p:sp>
            <p:nvSpPr>
              <p:cNvPr id="15397" name="Google Shape;15397;p89"/>
              <p:cNvSpPr/>
              <p:nvPr/>
            </p:nvSpPr>
            <p:spPr>
              <a:xfrm>
                <a:off x="3767509" y="1675381"/>
                <a:ext cx="84540" cy="10663"/>
              </a:xfrm>
              <a:custGeom>
                <a:rect b="b" l="l" r="r" t="t"/>
                <a:pathLst>
                  <a:path extrusionOk="0" h="335" w="2656">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8" name="Google Shape;15398;p89"/>
              <p:cNvSpPr/>
              <p:nvPr/>
            </p:nvSpPr>
            <p:spPr>
              <a:xfrm>
                <a:off x="3875158" y="1675381"/>
                <a:ext cx="123564" cy="10663"/>
              </a:xfrm>
              <a:custGeom>
                <a:rect b="b" l="l" r="r" t="t"/>
                <a:pathLst>
                  <a:path extrusionOk="0" h="335" w="3882">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9" name="Google Shape;15399;p89"/>
              <p:cNvSpPr/>
              <p:nvPr/>
            </p:nvSpPr>
            <p:spPr>
              <a:xfrm>
                <a:off x="3767509" y="1703423"/>
                <a:ext cx="174747" cy="10663"/>
              </a:xfrm>
              <a:custGeom>
                <a:rect b="b" l="l" r="r" t="t"/>
                <a:pathLst>
                  <a:path extrusionOk="0" h="335" w="549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0" name="Google Shape;15400;p89"/>
              <p:cNvSpPr/>
              <p:nvPr/>
            </p:nvSpPr>
            <p:spPr>
              <a:xfrm>
                <a:off x="3954351" y="1703423"/>
                <a:ext cx="44371" cy="10663"/>
              </a:xfrm>
              <a:custGeom>
                <a:rect b="b" l="l" r="r" t="t"/>
                <a:pathLst>
                  <a:path extrusionOk="0" h="335" w="1394">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1" name="Google Shape;15401;p89"/>
              <p:cNvSpPr/>
              <p:nvPr/>
            </p:nvSpPr>
            <p:spPr>
              <a:xfrm>
                <a:off x="3716358" y="1544655"/>
                <a:ext cx="361971" cy="314958"/>
              </a:xfrm>
              <a:custGeom>
                <a:rect b="b" l="l" r="r" t="t"/>
                <a:pathLst>
                  <a:path extrusionOk="0" h="9895" w="11372">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402" name="Google Shape;15402;p89"/>
          <p:cNvGrpSpPr/>
          <p:nvPr/>
        </p:nvGrpSpPr>
        <p:grpSpPr>
          <a:xfrm>
            <a:off x="7011924" y="1557552"/>
            <a:ext cx="499533" cy="305136"/>
            <a:chOff x="7009649" y="1541981"/>
            <a:chExt cx="524940" cy="320655"/>
          </a:xfrm>
        </p:grpSpPr>
        <p:sp>
          <p:nvSpPr>
            <p:cNvPr id="15403" name="Google Shape;15403;p89"/>
            <p:cNvSpPr/>
            <p:nvPr/>
          </p:nvSpPr>
          <p:spPr>
            <a:xfrm>
              <a:off x="7009649" y="1541981"/>
              <a:ext cx="524940" cy="320655"/>
            </a:xfrm>
            <a:custGeom>
              <a:rect b="b" l="l" r="r" t="t"/>
              <a:pathLst>
                <a:path extrusionOk="0" h="10074" w="16492">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4" name="Google Shape;15404;p89"/>
            <p:cNvSpPr/>
            <p:nvPr/>
          </p:nvSpPr>
          <p:spPr>
            <a:xfrm>
              <a:off x="7110104" y="1604909"/>
              <a:ext cx="61782" cy="41697"/>
            </a:xfrm>
            <a:custGeom>
              <a:rect b="b" l="l" r="r" t="t"/>
              <a:pathLst>
                <a:path extrusionOk="0" h="1310" w="1941">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5" name="Google Shape;15405;p89"/>
            <p:cNvSpPr/>
            <p:nvPr/>
          </p:nvSpPr>
          <p:spPr>
            <a:xfrm>
              <a:off x="7110455" y="1655296"/>
              <a:ext cx="96700" cy="15183"/>
            </a:xfrm>
            <a:custGeom>
              <a:rect b="b" l="l" r="r" t="t"/>
              <a:pathLst>
                <a:path extrusionOk="0" h="477" w="3038">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6" name="Google Shape;15406;p89"/>
            <p:cNvSpPr/>
            <p:nvPr/>
          </p:nvSpPr>
          <p:spPr>
            <a:xfrm>
              <a:off x="7146104" y="1676909"/>
              <a:ext cx="61050" cy="41729"/>
            </a:xfrm>
            <a:custGeom>
              <a:rect b="b" l="l" r="r" t="t"/>
              <a:pathLst>
                <a:path extrusionOk="0" h="1311" w="1918">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7" name="Google Shape;15407;p89"/>
            <p:cNvSpPr/>
            <p:nvPr/>
          </p:nvSpPr>
          <p:spPr>
            <a:xfrm>
              <a:off x="7110455" y="1726563"/>
              <a:ext cx="96700" cy="15183"/>
            </a:xfrm>
            <a:custGeom>
              <a:rect b="b" l="l" r="r" t="t"/>
              <a:pathLst>
                <a:path extrusionOk="0" h="477" w="3038">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8" name="Google Shape;15408;p89"/>
            <p:cNvSpPr/>
            <p:nvPr/>
          </p:nvSpPr>
          <p:spPr>
            <a:xfrm>
              <a:off x="7262825" y="1636739"/>
              <a:ext cx="48541" cy="80371"/>
            </a:xfrm>
            <a:custGeom>
              <a:rect b="b" l="l" r="r" t="t"/>
              <a:pathLst>
                <a:path extrusionOk="0" h="2525" w="1525">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9" name="Google Shape;15409;p89"/>
            <p:cNvSpPr/>
            <p:nvPr/>
          </p:nvSpPr>
          <p:spPr>
            <a:xfrm>
              <a:off x="7380691" y="1636357"/>
              <a:ext cx="48891" cy="80371"/>
            </a:xfrm>
            <a:custGeom>
              <a:rect b="b" l="l" r="r" t="t"/>
              <a:pathLst>
                <a:path extrusionOk="0" h="2525" w="1536">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0" name="Google Shape;15410;p89"/>
            <p:cNvSpPr/>
            <p:nvPr/>
          </p:nvSpPr>
          <p:spPr>
            <a:xfrm>
              <a:off x="7321933" y="1626744"/>
              <a:ext cx="48923" cy="99851"/>
            </a:xfrm>
            <a:custGeom>
              <a:rect b="b" l="l" r="r" t="t"/>
              <a:pathLst>
                <a:path extrusionOk="0" h="3137" w="1537">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11" name="Google Shape;15411;p89"/>
          <p:cNvGrpSpPr/>
          <p:nvPr/>
        </p:nvGrpSpPr>
        <p:grpSpPr>
          <a:xfrm>
            <a:off x="8034034" y="1518109"/>
            <a:ext cx="282746" cy="340358"/>
            <a:chOff x="8034034" y="1518109"/>
            <a:chExt cx="282746" cy="340358"/>
          </a:xfrm>
        </p:grpSpPr>
        <p:sp>
          <p:nvSpPr>
            <p:cNvPr id="15412" name="Google Shape;15412;p89"/>
            <p:cNvSpPr/>
            <p:nvPr/>
          </p:nvSpPr>
          <p:spPr>
            <a:xfrm>
              <a:off x="8034034" y="1518109"/>
              <a:ext cx="282746" cy="340358"/>
            </a:xfrm>
            <a:custGeom>
              <a:rect b="b" l="l" r="r" t="t"/>
              <a:pathLst>
                <a:path extrusionOk="0" h="10693" w="8883">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3" name="Google Shape;15413;p89"/>
            <p:cNvSpPr/>
            <p:nvPr/>
          </p:nvSpPr>
          <p:spPr>
            <a:xfrm>
              <a:off x="8161736" y="1632569"/>
              <a:ext cx="28456" cy="173601"/>
            </a:xfrm>
            <a:custGeom>
              <a:rect b="b" l="l" r="r" t="t"/>
              <a:pathLst>
                <a:path extrusionOk="0" h="5454" w="894">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4" name="Google Shape;15414;p89"/>
            <p:cNvSpPr/>
            <p:nvPr/>
          </p:nvSpPr>
          <p:spPr>
            <a:xfrm>
              <a:off x="8214796" y="1632951"/>
              <a:ext cx="33008" cy="173601"/>
            </a:xfrm>
            <a:custGeom>
              <a:rect b="b" l="l" r="r" t="t"/>
              <a:pathLst>
                <a:path extrusionOk="0" h="5454" w="1037">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5" name="Google Shape;15415;p89"/>
            <p:cNvSpPr/>
            <p:nvPr/>
          </p:nvSpPr>
          <p:spPr>
            <a:xfrm>
              <a:off x="8103391" y="1632569"/>
              <a:ext cx="33390" cy="173601"/>
            </a:xfrm>
            <a:custGeom>
              <a:rect b="b" l="l" r="r" t="t"/>
              <a:pathLst>
                <a:path extrusionOk="0" h="5454" w="1049">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16" name="Google Shape;15416;p89"/>
          <p:cNvGrpSpPr/>
          <p:nvPr/>
        </p:nvGrpSpPr>
        <p:grpSpPr>
          <a:xfrm>
            <a:off x="7582302" y="1499934"/>
            <a:ext cx="369133" cy="360411"/>
            <a:chOff x="7582302" y="1499934"/>
            <a:chExt cx="369133" cy="360411"/>
          </a:xfrm>
        </p:grpSpPr>
        <p:sp>
          <p:nvSpPr>
            <p:cNvPr id="15417" name="Google Shape;15417;p89"/>
            <p:cNvSpPr/>
            <p:nvPr/>
          </p:nvSpPr>
          <p:spPr>
            <a:xfrm>
              <a:off x="7582302" y="1499934"/>
              <a:ext cx="369133" cy="360411"/>
            </a:xfrm>
            <a:custGeom>
              <a:rect b="b" l="l" r="r" t="t"/>
              <a:pathLst>
                <a:path extrusionOk="0" h="11323" w="11597">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8" name="Google Shape;15418;p89"/>
            <p:cNvSpPr/>
            <p:nvPr/>
          </p:nvSpPr>
          <p:spPr>
            <a:xfrm>
              <a:off x="7850598" y="1634829"/>
              <a:ext cx="77729" cy="51214"/>
            </a:xfrm>
            <a:custGeom>
              <a:rect b="b" l="l" r="r" t="t"/>
              <a:pathLst>
                <a:path extrusionOk="0" h="1609" w="2442">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9" name="Google Shape;15419;p89"/>
            <p:cNvSpPr/>
            <p:nvPr/>
          </p:nvSpPr>
          <p:spPr>
            <a:xfrm>
              <a:off x="7753962" y="1635593"/>
              <a:ext cx="70917" cy="48541"/>
            </a:xfrm>
            <a:custGeom>
              <a:rect b="b" l="l" r="r" t="t"/>
              <a:pathLst>
                <a:path extrusionOk="0" h="1525" w="2228">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0" name="Google Shape;15420;p89"/>
            <p:cNvSpPr/>
            <p:nvPr/>
          </p:nvSpPr>
          <p:spPr>
            <a:xfrm>
              <a:off x="7750174" y="1695465"/>
              <a:ext cx="180794" cy="31862"/>
            </a:xfrm>
            <a:custGeom>
              <a:rect b="b" l="l" r="r" t="t"/>
              <a:pathLst>
                <a:path extrusionOk="0" h="1001" w="568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1" name="Google Shape;15421;p89"/>
            <p:cNvSpPr/>
            <p:nvPr/>
          </p:nvSpPr>
          <p:spPr>
            <a:xfrm>
              <a:off x="7613750" y="1535424"/>
              <a:ext cx="43225" cy="32371"/>
            </a:xfrm>
            <a:custGeom>
              <a:rect b="b" l="l" r="r" t="t"/>
              <a:pathLst>
                <a:path extrusionOk="0" h="1017" w="1358">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5425" name="Shape 15425"/>
        <p:cNvGrpSpPr/>
        <p:nvPr/>
      </p:nvGrpSpPr>
      <p:grpSpPr>
        <a:xfrm>
          <a:off x="0" y="0"/>
          <a:ext cx="0" cy="0"/>
          <a:chOff x="0" y="0"/>
          <a:chExt cx="0" cy="0"/>
        </a:xfrm>
      </p:grpSpPr>
      <p:pic>
        <p:nvPicPr>
          <p:cNvPr id="15426" name="Google Shape;15426;p90">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44" name="Shape 1144"/>
        <p:cNvGrpSpPr/>
        <p:nvPr/>
      </p:nvGrpSpPr>
      <p:grpSpPr>
        <a:xfrm>
          <a:off x="0" y="0"/>
          <a:ext cx="0" cy="0"/>
          <a:chOff x="0" y="0"/>
          <a:chExt cx="0" cy="0"/>
        </a:xfrm>
      </p:grpSpPr>
      <p:sp>
        <p:nvSpPr>
          <p:cNvPr id="1145" name="Google Shape;1145;p44"/>
          <p:cNvSpPr txBox="1"/>
          <p:nvPr>
            <p:ph type="title"/>
          </p:nvPr>
        </p:nvSpPr>
        <p:spPr>
          <a:xfrm>
            <a:off x="762025" y="1260175"/>
            <a:ext cx="2574600" cy="5178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PLANNING TRIP</a:t>
            </a:r>
            <a:endParaRPr/>
          </a:p>
        </p:txBody>
      </p:sp>
      <p:graphicFrame>
        <p:nvGraphicFramePr>
          <p:cNvPr id="1146" name="Google Shape;1146;p44"/>
          <p:cNvGraphicFramePr/>
          <p:nvPr/>
        </p:nvGraphicFramePr>
        <p:xfrm>
          <a:off x="3776725" y="1376400"/>
          <a:ext cx="3000000" cy="3000000"/>
        </p:xfrm>
        <a:graphic>
          <a:graphicData uri="http://schemas.openxmlformats.org/drawingml/2006/table">
            <a:tbl>
              <a:tblPr>
                <a:noFill/>
                <a:tableStyleId>{67DC0FAA-31A3-4501-A87A-83C77BCBE894}</a:tableStyleId>
              </a:tblPr>
              <a:tblGrid>
                <a:gridCol w="1027275"/>
                <a:gridCol w="1793200"/>
                <a:gridCol w="1875250"/>
              </a:tblGrid>
              <a:tr h="533425">
                <a:tc>
                  <a:txBody>
                    <a:bodyPr/>
                    <a:lstStyle/>
                    <a:p>
                      <a:pPr indent="0" lvl="0" marL="0" rtl="0" algn="ctr">
                        <a:spcBef>
                          <a:spcPts val="0"/>
                        </a:spcBef>
                        <a:spcAft>
                          <a:spcPts val="0"/>
                        </a:spcAft>
                        <a:buNone/>
                      </a:pPr>
                      <a:r>
                        <a:rPr lang="en" sz="1600">
                          <a:solidFill>
                            <a:srgbClr val="FFFFFF"/>
                          </a:solidFill>
                          <a:latin typeface="Impact"/>
                          <a:ea typeface="Impact"/>
                          <a:cs typeface="Impact"/>
                          <a:sym typeface="Impact"/>
                        </a:rPr>
                        <a:t>HOURS</a:t>
                      </a:r>
                      <a:endParaRPr sz="1600">
                        <a:solidFill>
                          <a:srgbClr val="FFFFFF"/>
                        </a:solidFill>
                        <a:latin typeface="Impact"/>
                        <a:ea typeface="Impact"/>
                        <a:cs typeface="Impact"/>
                        <a:sym typeface="Impact"/>
                      </a:endParaRPr>
                    </a:p>
                  </a:txBody>
                  <a:tcPr marT="91425" marB="91425" marR="91425" marL="91425" anchor="ctr">
                    <a:lnL cap="flat" cmpd="sng" w="19050">
                      <a:solidFill>
                        <a:srgbClr val="FFE599"/>
                      </a:solidFill>
                      <a:prstDash val="solid"/>
                      <a:round/>
                      <a:headEnd len="sm" w="sm" type="none"/>
                      <a:tailEnd len="sm" w="sm" type="none"/>
                    </a:lnL>
                    <a:lnR cap="flat" cmpd="sng" w="19050">
                      <a:solidFill>
                        <a:srgbClr val="FFE599"/>
                      </a:solidFill>
                      <a:prstDash val="solid"/>
                      <a:round/>
                      <a:headEnd len="sm" w="sm" type="none"/>
                      <a:tailEnd len="sm" w="sm" type="none"/>
                    </a:lnR>
                    <a:lnT cap="flat" cmpd="sng" w="19050">
                      <a:solidFill>
                        <a:srgbClr val="FFE599"/>
                      </a:solidFill>
                      <a:prstDash val="solid"/>
                      <a:round/>
                      <a:headEnd len="sm" w="sm" type="none"/>
                      <a:tailEnd len="sm" w="sm" type="none"/>
                    </a:lnT>
                    <a:lnB cap="flat" cmpd="sng" w="19050">
                      <a:solidFill>
                        <a:srgbClr val="FFE599"/>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lang="en" sz="1600">
                          <a:solidFill>
                            <a:srgbClr val="FFFFFF"/>
                          </a:solidFill>
                          <a:latin typeface="Impact"/>
                          <a:ea typeface="Impact"/>
                          <a:cs typeface="Impact"/>
                          <a:sym typeface="Impact"/>
                        </a:rPr>
                        <a:t>DESTINATION</a:t>
                      </a:r>
                      <a:endParaRPr sz="1600">
                        <a:solidFill>
                          <a:srgbClr val="FFFFFF"/>
                        </a:solidFill>
                        <a:latin typeface="Impact"/>
                        <a:ea typeface="Impact"/>
                        <a:cs typeface="Impact"/>
                        <a:sym typeface="Impact"/>
                      </a:endParaRPr>
                    </a:p>
                  </a:txBody>
                  <a:tcPr marT="91425" marB="91425" marR="91425" marL="91425" anchor="ctr">
                    <a:lnL cap="flat" cmpd="sng" w="19050">
                      <a:solidFill>
                        <a:srgbClr val="FFE599"/>
                      </a:solidFill>
                      <a:prstDash val="solid"/>
                      <a:round/>
                      <a:headEnd len="sm" w="sm" type="none"/>
                      <a:tailEnd len="sm" w="sm" type="none"/>
                    </a:lnL>
                    <a:lnR cap="flat" cmpd="sng" w="19050">
                      <a:solidFill>
                        <a:srgbClr val="FFE599"/>
                      </a:solidFill>
                      <a:prstDash val="solid"/>
                      <a:round/>
                      <a:headEnd len="sm" w="sm" type="none"/>
                      <a:tailEnd len="sm" w="sm" type="none"/>
                    </a:lnR>
                    <a:lnT cap="flat" cmpd="sng" w="19050">
                      <a:solidFill>
                        <a:srgbClr val="FFE599"/>
                      </a:solidFill>
                      <a:prstDash val="solid"/>
                      <a:round/>
                      <a:headEnd len="sm" w="sm" type="none"/>
                      <a:tailEnd len="sm" w="sm" type="none"/>
                    </a:lnT>
                    <a:lnB cap="flat" cmpd="sng" w="19050">
                      <a:solidFill>
                        <a:srgbClr val="FFE599"/>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lang="en" sz="1600">
                          <a:solidFill>
                            <a:srgbClr val="FFFFFF"/>
                          </a:solidFill>
                          <a:latin typeface="Impact"/>
                          <a:ea typeface="Impact"/>
                          <a:cs typeface="Impact"/>
                          <a:sym typeface="Impact"/>
                        </a:rPr>
                        <a:t>ADDRESS</a:t>
                      </a:r>
                      <a:endParaRPr sz="1600">
                        <a:solidFill>
                          <a:srgbClr val="FFFFFF"/>
                        </a:solidFill>
                        <a:latin typeface="Impact"/>
                        <a:ea typeface="Impact"/>
                        <a:cs typeface="Impact"/>
                        <a:sym typeface="Impact"/>
                      </a:endParaRPr>
                    </a:p>
                  </a:txBody>
                  <a:tcPr marT="91425" marB="91425" marR="91425" marL="91425" anchor="ctr">
                    <a:lnL cap="flat" cmpd="sng" w="19050">
                      <a:solidFill>
                        <a:srgbClr val="FFE599"/>
                      </a:solidFill>
                      <a:prstDash val="solid"/>
                      <a:round/>
                      <a:headEnd len="sm" w="sm" type="none"/>
                      <a:tailEnd len="sm" w="sm" type="none"/>
                    </a:lnL>
                    <a:lnR cap="flat" cmpd="sng" w="19050">
                      <a:solidFill>
                        <a:srgbClr val="FFE599"/>
                      </a:solidFill>
                      <a:prstDash val="solid"/>
                      <a:round/>
                      <a:headEnd len="sm" w="sm" type="none"/>
                      <a:tailEnd len="sm" w="sm" type="none"/>
                    </a:lnR>
                    <a:lnT cap="flat" cmpd="sng" w="19050">
                      <a:solidFill>
                        <a:srgbClr val="FFE599"/>
                      </a:solidFill>
                      <a:prstDash val="solid"/>
                      <a:round/>
                      <a:headEnd len="sm" w="sm" type="none"/>
                      <a:tailEnd len="sm" w="sm" type="none"/>
                    </a:lnT>
                    <a:lnB cap="flat" cmpd="sng" w="19050">
                      <a:solidFill>
                        <a:srgbClr val="FFE599"/>
                      </a:solidFill>
                      <a:prstDash val="solid"/>
                      <a:round/>
                      <a:headEnd len="sm" w="sm" type="none"/>
                      <a:tailEnd len="sm" w="sm" type="none"/>
                    </a:lnB>
                    <a:solidFill>
                      <a:schemeClr val="lt2"/>
                    </a:solidFill>
                  </a:tcPr>
                </a:tc>
              </a:tr>
              <a:tr h="533425">
                <a:tc>
                  <a:txBody>
                    <a:bodyPr/>
                    <a:lstStyle/>
                    <a:p>
                      <a:pPr indent="0" lvl="0" marL="0" rtl="0" algn="l">
                        <a:spcBef>
                          <a:spcPts val="0"/>
                        </a:spcBef>
                        <a:spcAft>
                          <a:spcPts val="0"/>
                        </a:spcAft>
                        <a:buNone/>
                      </a:pPr>
                      <a:r>
                        <a:rPr lang="en" sz="1300">
                          <a:latin typeface="Spartan"/>
                          <a:ea typeface="Spartan"/>
                          <a:cs typeface="Spartan"/>
                          <a:sym typeface="Spartan"/>
                        </a:rPr>
                        <a:t>9:00</a:t>
                      </a:r>
                      <a:endParaRPr sz="1300">
                        <a:latin typeface="Spartan"/>
                        <a:ea typeface="Spartan"/>
                        <a:cs typeface="Spartan"/>
                        <a:sym typeface="Spartan"/>
                      </a:endParaRPr>
                    </a:p>
                  </a:txBody>
                  <a:tcPr marT="91425" marB="91425" marR="91425" marL="91425">
                    <a:lnL cap="flat" cmpd="sng" w="19050">
                      <a:solidFill>
                        <a:srgbClr val="FFE599"/>
                      </a:solidFill>
                      <a:prstDash val="solid"/>
                      <a:round/>
                      <a:headEnd len="sm" w="sm" type="none"/>
                      <a:tailEnd len="sm" w="sm" type="none"/>
                    </a:lnL>
                    <a:lnR cap="flat" cmpd="sng" w="19050">
                      <a:solidFill>
                        <a:srgbClr val="FFE599"/>
                      </a:solidFill>
                      <a:prstDash val="solid"/>
                      <a:round/>
                      <a:headEnd len="sm" w="sm" type="none"/>
                      <a:tailEnd len="sm" w="sm" type="none"/>
                    </a:lnR>
                    <a:lnT cap="flat" cmpd="sng" w="19050">
                      <a:solidFill>
                        <a:srgbClr val="FFE599"/>
                      </a:solidFill>
                      <a:prstDash val="solid"/>
                      <a:round/>
                      <a:headEnd len="sm" w="sm" type="none"/>
                      <a:tailEnd len="sm" w="sm" type="none"/>
                    </a:lnT>
                    <a:lnB cap="flat" cmpd="sng" w="19050">
                      <a:solidFill>
                        <a:srgbClr val="FFE599"/>
                      </a:solidFill>
                      <a:prstDash val="solid"/>
                      <a:round/>
                      <a:headEnd len="sm" w="sm" type="none"/>
                      <a:tailEnd len="sm" w="sm" type="none"/>
                    </a:lnB>
                    <a:solidFill>
                      <a:srgbClr val="DFC2CF"/>
                    </a:solidFill>
                  </a:tcPr>
                </a:tc>
                <a:tc>
                  <a:txBody>
                    <a:bodyPr/>
                    <a:lstStyle/>
                    <a:p>
                      <a:pPr indent="0" lvl="0" marL="0" rtl="0" algn="l">
                        <a:spcBef>
                          <a:spcPts val="0"/>
                        </a:spcBef>
                        <a:spcAft>
                          <a:spcPts val="0"/>
                        </a:spcAft>
                        <a:buNone/>
                      </a:pPr>
                      <a:r>
                        <a:rPr lang="en" sz="1300">
                          <a:latin typeface="Spartan"/>
                          <a:ea typeface="Spartan"/>
                          <a:cs typeface="Spartan"/>
                          <a:sym typeface="Spartan"/>
                        </a:rPr>
                        <a:t>Earth is where we all live on</a:t>
                      </a:r>
                      <a:endParaRPr sz="1300">
                        <a:latin typeface="Spartan"/>
                        <a:ea typeface="Spartan"/>
                        <a:cs typeface="Spartan"/>
                        <a:sym typeface="Spartan"/>
                      </a:endParaRPr>
                    </a:p>
                  </a:txBody>
                  <a:tcPr marT="91425" marB="91425" marR="91425" marL="91425">
                    <a:lnL cap="flat" cmpd="sng" w="19050">
                      <a:solidFill>
                        <a:srgbClr val="FFE599"/>
                      </a:solidFill>
                      <a:prstDash val="solid"/>
                      <a:round/>
                      <a:headEnd len="sm" w="sm" type="none"/>
                      <a:tailEnd len="sm" w="sm" type="none"/>
                    </a:lnL>
                    <a:lnR cap="flat" cmpd="sng" w="19050">
                      <a:solidFill>
                        <a:srgbClr val="FFE599"/>
                      </a:solidFill>
                      <a:prstDash val="solid"/>
                      <a:round/>
                      <a:headEnd len="sm" w="sm" type="none"/>
                      <a:tailEnd len="sm" w="sm" type="none"/>
                    </a:lnR>
                    <a:lnT cap="flat" cmpd="sng" w="19050">
                      <a:solidFill>
                        <a:srgbClr val="FFE599"/>
                      </a:solidFill>
                      <a:prstDash val="solid"/>
                      <a:round/>
                      <a:headEnd len="sm" w="sm" type="none"/>
                      <a:tailEnd len="sm" w="sm" type="none"/>
                    </a:lnT>
                    <a:lnB cap="flat" cmpd="sng" w="19050">
                      <a:solidFill>
                        <a:srgbClr val="FFE599"/>
                      </a:solidFill>
                      <a:prstDash val="solid"/>
                      <a:round/>
                      <a:headEnd len="sm" w="sm" type="none"/>
                      <a:tailEnd len="sm" w="sm" type="none"/>
                    </a:lnB>
                    <a:solidFill>
                      <a:schemeClr val="accent4"/>
                    </a:solidFill>
                  </a:tcPr>
                </a:tc>
                <a:tc>
                  <a:txBody>
                    <a:bodyPr/>
                    <a:lstStyle/>
                    <a:p>
                      <a:pPr indent="0" lvl="0" marL="0" rtl="0" algn="l">
                        <a:spcBef>
                          <a:spcPts val="0"/>
                        </a:spcBef>
                        <a:spcAft>
                          <a:spcPts val="0"/>
                        </a:spcAft>
                        <a:buClr>
                          <a:schemeClr val="dk1"/>
                        </a:buClr>
                        <a:buSzPts val="1100"/>
                        <a:buFont typeface="Arial"/>
                        <a:buNone/>
                      </a:pPr>
                      <a:r>
                        <a:rPr lang="en" sz="1300">
                          <a:solidFill>
                            <a:schemeClr val="dk1"/>
                          </a:solidFill>
                          <a:latin typeface="Spartan"/>
                          <a:ea typeface="Spartan"/>
                          <a:cs typeface="Spartan"/>
                          <a:sym typeface="Spartan"/>
                        </a:rPr>
                        <a:t>The planets orbit around the Sun</a:t>
                      </a:r>
                      <a:endParaRPr sz="1300">
                        <a:latin typeface="Spartan"/>
                        <a:ea typeface="Spartan"/>
                        <a:cs typeface="Spartan"/>
                        <a:sym typeface="Spartan"/>
                      </a:endParaRPr>
                    </a:p>
                  </a:txBody>
                  <a:tcPr marT="91425" marB="91425" marR="91425" marL="91425">
                    <a:lnL cap="flat" cmpd="sng" w="19050">
                      <a:solidFill>
                        <a:srgbClr val="FFE599"/>
                      </a:solidFill>
                      <a:prstDash val="solid"/>
                      <a:round/>
                      <a:headEnd len="sm" w="sm" type="none"/>
                      <a:tailEnd len="sm" w="sm" type="none"/>
                    </a:lnL>
                    <a:lnR cap="flat" cmpd="sng" w="19050">
                      <a:solidFill>
                        <a:srgbClr val="FFE599"/>
                      </a:solidFill>
                      <a:prstDash val="solid"/>
                      <a:round/>
                      <a:headEnd len="sm" w="sm" type="none"/>
                      <a:tailEnd len="sm" w="sm" type="none"/>
                    </a:lnR>
                    <a:lnT cap="flat" cmpd="sng" w="19050">
                      <a:solidFill>
                        <a:srgbClr val="FFE599"/>
                      </a:solidFill>
                      <a:prstDash val="solid"/>
                      <a:round/>
                      <a:headEnd len="sm" w="sm" type="none"/>
                      <a:tailEnd len="sm" w="sm" type="none"/>
                    </a:lnT>
                    <a:lnB cap="flat" cmpd="sng" w="19050">
                      <a:solidFill>
                        <a:srgbClr val="FFE599"/>
                      </a:solidFill>
                      <a:prstDash val="solid"/>
                      <a:round/>
                      <a:headEnd len="sm" w="sm" type="none"/>
                      <a:tailEnd len="sm" w="sm" type="none"/>
                    </a:lnB>
                    <a:solidFill>
                      <a:schemeClr val="accent4"/>
                    </a:solidFill>
                  </a:tcPr>
                </a:tc>
              </a:tr>
              <a:tr h="533425">
                <a:tc>
                  <a:txBody>
                    <a:bodyPr/>
                    <a:lstStyle/>
                    <a:p>
                      <a:pPr indent="0" lvl="0" marL="0" rtl="0" algn="l">
                        <a:spcBef>
                          <a:spcPts val="0"/>
                        </a:spcBef>
                        <a:spcAft>
                          <a:spcPts val="0"/>
                        </a:spcAft>
                        <a:buNone/>
                      </a:pPr>
                      <a:r>
                        <a:rPr lang="en" sz="1300">
                          <a:latin typeface="Spartan"/>
                          <a:ea typeface="Spartan"/>
                          <a:cs typeface="Spartan"/>
                          <a:sym typeface="Spartan"/>
                        </a:rPr>
                        <a:t>13:00 </a:t>
                      </a:r>
                      <a:endParaRPr sz="1300">
                        <a:latin typeface="Spartan"/>
                        <a:ea typeface="Spartan"/>
                        <a:cs typeface="Spartan"/>
                        <a:sym typeface="Spartan"/>
                      </a:endParaRPr>
                    </a:p>
                  </a:txBody>
                  <a:tcPr marT="91425" marB="91425" marR="91425" marL="91425">
                    <a:lnL cap="flat" cmpd="sng" w="19050">
                      <a:solidFill>
                        <a:srgbClr val="FFE599"/>
                      </a:solidFill>
                      <a:prstDash val="solid"/>
                      <a:round/>
                      <a:headEnd len="sm" w="sm" type="none"/>
                      <a:tailEnd len="sm" w="sm" type="none"/>
                    </a:lnL>
                    <a:lnR cap="flat" cmpd="sng" w="19050">
                      <a:solidFill>
                        <a:srgbClr val="FFE599"/>
                      </a:solidFill>
                      <a:prstDash val="solid"/>
                      <a:round/>
                      <a:headEnd len="sm" w="sm" type="none"/>
                      <a:tailEnd len="sm" w="sm" type="none"/>
                    </a:lnR>
                    <a:lnT cap="flat" cmpd="sng" w="19050">
                      <a:solidFill>
                        <a:srgbClr val="FFE599"/>
                      </a:solidFill>
                      <a:prstDash val="solid"/>
                      <a:round/>
                      <a:headEnd len="sm" w="sm" type="none"/>
                      <a:tailEnd len="sm" w="sm" type="none"/>
                    </a:lnT>
                    <a:lnB cap="flat" cmpd="sng" w="19050">
                      <a:solidFill>
                        <a:srgbClr val="FFE599"/>
                      </a:solidFill>
                      <a:prstDash val="solid"/>
                      <a:round/>
                      <a:headEnd len="sm" w="sm" type="none"/>
                      <a:tailEnd len="sm" w="sm" type="none"/>
                    </a:lnB>
                    <a:solidFill>
                      <a:srgbClr val="DFC2CF"/>
                    </a:solidFill>
                  </a:tcPr>
                </a:tc>
                <a:tc>
                  <a:txBody>
                    <a:bodyPr/>
                    <a:lstStyle/>
                    <a:p>
                      <a:pPr indent="0" lvl="0" marL="0" rtl="0" algn="l">
                        <a:spcBef>
                          <a:spcPts val="0"/>
                        </a:spcBef>
                        <a:spcAft>
                          <a:spcPts val="0"/>
                        </a:spcAft>
                        <a:buClr>
                          <a:schemeClr val="dk1"/>
                        </a:buClr>
                        <a:buSzPts val="1100"/>
                        <a:buFont typeface="Arial"/>
                        <a:buNone/>
                      </a:pPr>
                      <a:r>
                        <a:rPr lang="en" sz="1300">
                          <a:solidFill>
                            <a:schemeClr val="dk1"/>
                          </a:solidFill>
                          <a:latin typeface="Spartan"/>
                          <a:ea typeface="Spartan"/>
                          <a:cs typeface="Spartan"/>
                          <a:sym typeface="Spartan"/>
                        </a:rPr>
                        <a:t>Despite being red, Mars is cold</a:t>
                      </a:r>
                      <a:endParaRPr sz="1300">
                        <a:latin typeface="Spartan"/>
                        <a:ea typeface="Spartan"/>
                        <a:cs typeface="Spartan"/>
                        <a:sym typeface="Spartan"/>
                      </a:endParaRPr>
                    </a:p>
                  </a:txBody>
                  <a:tcPr marT="91425" marB="91425" marR="91425" marL="91425">
                    <a:lnL cap="flat" cmpd="sng" w="19050">
                      <a:solidFill>
                        <a:srgbClr val="FFE599"/>
                      </a:solidFill>
                      <a:prstDash val="solid"/>
                      <a:round/>
                      <a:headEnd len="sm" w="sm" type="none"/>
                      <a:tailEnd len="sm" w="sm" type="none"/>
                    </a:lnL>
                    <a:lnR cap="flat" cmpd="sng" w="19050">
                      <a:solidFill>
                        <a:srgbClr val="FFE599"/>
                      </a:solidFill>
                      <a:prstDash val="solid"/>
                      <a:round/>
                      <a:headEnd len="sm" w="sm" type="none"/>
                      <a:tailEnd len="sm" w="sm" type="none"/>
                    </a:lnR>
                    <a:lnT cap="flat" cmpd="sng" w="19050">
                      <a:solidFill>
                        <a:srgbClr val="FFE599"/>
                      </a:solidFill>
                      <a:prstDash val="solid"/>
                      <a:round/>
                      <a:headEnd len="sm" w="sm" type="none"/>
                      <a:tailEnd len="sm" w="sm" type="none"/>
                    </a:lnT>
                    <a:lnB cap="flat" cmpd="sng" w="19050">
                      <a:solidFill>
                        <a:srgbClr val="FFE599"/>
                      </a:solidFill>
                      <a:prstDash val="solid"/>
                      <a:round/>
                      <a:headEnd len="sm" w="sm" type="none"/>
                      <a:tailEnd len="sm" w="sm" type="none"/>
                    </a:lnB>
                    <a:solidFill>
                      <a:schemeClr val="accent4"/>
                    </a:solidFill>
                  </a:tcPr>
                </a:tc>
                <a:tc>
                  <a:txBody>
                    <a:bodyPr/>
                    <a:lstStyle/>
                    <a:p>
                      <a:pPr indent="0" lvl="0" marL="0" rtl="0" algn="l">
                        <a:spcBef>
                          <a:spcPts val="0"/>
                        </a:spcBef>
                        <a:spcAft>
                          <a:spcPts val="0"/>
                        </a:spcAft>
                        <a:buClr>
                          <a:schemeClr val="dk1"/>
                        </a:buClr>
                        <a:buSzPts val="1100"/>
                        <a:buFont typeface="Arial"/>
                        <a:buNone/>
                      </a:pPr>
                      <a:r>
                        <a:rPr lang="en" sz="1300">
                          <a:solidFill>
                            <a:schemeClr val="dk1"/>
                          </a:solidFill>
                          <a:latin typeface="Spartan"/>
                          <a:ea typeface="Spartan"/>
                          <a:cs typeface="Spartan"/>
                          <a:sym typeface="Spartan"/>
                        </a:rPr>
                        <a:t>Mercury is the smallest planet</a:t>
                      </a:r>
                      <a:endParaRPr sz="1300">
                        <a:latin typeface="Spartan"/>
                        <a:ea typeface="Spartan"/>
                        <a:cs typeface="Spartan"/>
                        <a:sym typeface="Spartan"/>
                      </a:endParaRPr>
                    </a:p>
                  </a:txBody>
                  <a:tcPr marT="91425" marB="91425" marR="91425" marL="91425">
                    <a:lnL cap="flat" cmpd="sng" w="19050">
                      <a:solidFill>
                        <a:srgbClr val="FFE599"/>
                      </a:solidFill>
                      <a:prstDash val="solid"/>
                      <a:round/>
                      <a:headEnd len="sm" w="sm" type="none"/>
                      <a:tailEnd len="sm" w="sm" type="none"/>
                    </a:lnL>
                    <a:lnR cap="flat" cmpd="sng" w="19050">
                      <a:solidFill>
                        <a:srgbClr val="FFE599"/>
                      </a:solidFill>
                      <a:prstDash val="solid"/>
                      <a:round/>
                      <a:headEnd len="sm" w="sm" type="none"/>
                      <a:tailEnd len="sm" w="sm" type="none"/>
                    </a:lnR>
                    <a:lnT cap="flat" cmpd="sng" w="19050">
                      <a:solidFill>
                        <a:srgbClr val="FFE599"/>
                      </a:solidFill>
                      <a:prstDash val="solid"/>
                      <a:round/>
                      <a:headEnd len="sm" w="sm" type="none"/>
                      <a:tailEnd len="sm" w="sm" type="none"/>
                    </a:lnT>
                    <a:lnB cap="flat" cmpd="sng" w="19050">
                      <a:solidFill>
                        <a:srgbClr val="FFE599"/>
                      </a:solidFill>
                      <a:prstDash val="solid"/>
                      <a:round/>
                      <a:headEnd len="sm" w="sm" type="none"/>
                      <a:tailEnd len="sm" w="sm" type="none"/>
                    </a:lnB>
                    <a:solidFill>
                      <a:schemeClr val="accent4"/>
                    </a:solidFill>
                  </a:tcPr>
                </a:tc>
              </a:tr>
              <a:tr h="533425">
                <a:tc>
                  <a:txBody>
                    <a:bodyPr/>
                    <a:lstStyle/>
                    <a:p>
                      <a:pPr indent="0" lvl="0" marL="0" rtl="0" algn="l">
                        <a:spcBef>
                          <a:spcPts val="0"/>
                        </a:spcBef>
                        <a:spcAft>
                          <a:spcPts val="0"/>
                        </a:spcAft>
                        <a:buNone/>
                      </a:pPr>
                      <a:r>
                        <a:rPr lang="en" sz="1300">
                          <a:latin typeface="Spartan"/>
                          <a:ea typeface="Spartan"/>
                          <a:cs typeface="Spartan"/>
                          <a:sym typeface="Spartan"/>
                        </a:rPr>
                        <a:t>17:00</a:t>
                      </a:r>
                      <a:endParaRPr sz="1300">
                        <a:latin typeface="Spartan"/>
                        <a:ea typeface="Spartan"/>
                        <a:cs typeface="Spartan"/>
                        <a:sym typeface="Spartan"/>
                      </a:endParaRPr>
                    </a:p>
                  </a:txBody>
                  <a:tcPr marT="91425" marB="91425" marR="91425" marL="91425">
                    <a:lnL cap="flat" cmpd="sng" w="19050">
                      <a:solidFill>
                        <a:srgbClr val="FFE599"/>
                      </a:solidFill>
                      <a:prstDash val="solid"/>
                      <a:round/>
                      <a:headEnd len="sm" w="sm" type="none"/>
                      <a:tailEnd len="sm" w="sm" type="none"/>
                    </a:lnL>
                    <a:lnR cap="flat" cmpd="sng" w="19050">
                      <a:solidFill>
                        <a:srgbClr val="FFE599"/>
                      </a:solidFill>
                      <a:prstDash val="solid"/>
                      <a:round/>
                      <a:headEnd len="sm" w="sm" type="none"/>
                      <a:tailEnd len="sm" w="sm" type="none"/>
                    </a:lnR>
                    <a:lnT cap="flat" cmpd="sng" w="19050">
                      <a:solidFill>
                        <a:srgbClr val="FFE599"/>
                      </a:solidFill>
                      <a:prstDash val="solid"/>
                      <a:round/>
                      <a:headEnd len="sm" w="sm" type="none"/>
                      <a:tailEnd len="sm" w="sm" type="none"/>
                    </a:lnT>
                    <a:lnB cap="flat" cmpd="sng" w="19050">
                      <a:solidFill>
                        <a:srgbClr val="FFE599"/>
                      </a:solidFill>
                      <a:prstDash val="solid"/>
                      <a:round/>
                      <a:headEnd len="sm" w="sm" type="none"/>
                      <a:tailEnd len="sm" w="sm" type="none"/>
                    </a:lnB>
                    <a:solidFill>
                      <a:srgbClr val="DFC2CF"/>
                    </a:solidFill>
                  </a:tcPr>
                </a:tc>
                <a:tc>
                  <a:txBody>
                    <a:bodyPr/>
                    <a:lstStyle/>
                    <a:p>
                      <a:pPr indent="0" lvl="0" marL="0" rtl="0" algn="l">
                        <a:spcBef>
                          <a:spcPts val="0"/>
                        </a:spcBef>
                        <a:spcAft>
                          <a:spcPts val="0"/>
                        </a:spcAft>
                        <a:buClr>
                          <a:schemeClr val="dk1"/>
                        </a:buClr>
                        <a:buSzPts val="1100"/>
                        <a:buFont typeface="Arial"/>
                        <a:buNone/>
                      </a:pPr>
                      <a:r>
                        <a:rPr lang="en" sz="1300">
                          <a:solidFill>
                            <a:schemeClr val="dk1"/>
                          </a:solidFill>
                          <a:latin typeface="Spartan"/>
                          <a:ea typeface="Spartan"/>
                          <a:cs typeface="Spartan"/>
                          <a:sym typeface="Spartan"/>
                        </a:rPr>
                        <a:t>Venus has a beautiful name</a:t>
                      </a:r>
                      <a:endParaRPr sz="1300">
                        <a:latin typeface="Spartan"/>
                        <a:ea typeface="Spartan"/>
                        <a:cs typeface="Spartan"/>
                        <a:sym typeface="Spartan"/>
                      </a:endParaRPr>
                    </a:p>
                  </a:txBody>
                  <a:tcPr marT="91425" marB="91425" marR="91425" marL="91425">
                    <a:lnL cap="flat" cmpd="sng" w="19050">
                      <a:solidFill>
                        <a:srgbClr val="FFE599"/>
                      </a:solidFill>
                      <a:prstDash val="solid"/>
                      <a:round/>
                      <a:headEnd len="sm" w="sm" type="none"/>
                      <a:tailEnd len="sm" w="sm" type="none"/>
                    </a:lnL>
                    <a:lnR cap="flat" cmpd="sng" w="19050">
                      <a:solidFill>
                        <a:srgbClr val="FFE599"/>
                      </a:solidFill>
                      <a:prstDash val="solid"/>
                      <a:round/>
                      <a:headEnd len="sm" w="sm" type="none"/>
                      <a:tailEnd len="sm" w="sm" type="none"/>
                    </a:lnR>
                    <a:lnT cap="flat" cmpd="sng" w="19050">
                      <a:solidFill>
                        <a:srgbClr val="FFE599"/>
                      </a:solidFill>
                      <a:prstDash val="solid"/>
                      <a:round/>
                      <a:headEnd len="sm" w="sm" type="none"/>
                      <a:tailEnd len="sm" w="sm" type="none"/>
                    </a:lnT>
                    <a:lnB cap="flat" cmpd="sng" w="19050">
                      <a:solidFill>
                        <a:srgbClr val="FFE599"/>
                      </a:solidFill>
                      <a:prstDash val="solid"/>
                      <a:round/>
                      <a:headEnd len="sm" w="sm" type="none"/>
                      <a:tailEnd len="sm" w="sm" type="none"/>
                    </a:lnB>
                    <a:solidFill>
                      <a:schemeClr val="accent4"/>
                    </a:solidFill>
                  </a:tcPr>
                </a:tc>
                <a:tc>
                  <a:txBody>
                    <a:bodyPr/>
                    <a:lstStyle/>
                    <a:p>
                      <a:pPr indent="0" lvl="0" marL="0" rtl="0" algn="l">
                        <a:spcBef>
                          <a:spcPts val="0"/>
                        </a:spcBef>
                        <a:spcAft>
                          <a:spcPts val="0"/>
                        </a:spcAft>
                        <a:buClr>
                          <a:schemeClr val="dk1"/>
                        </a:buClr>
                        <a:buSzPts val="1100"/>
                        <a:buFont typeface="Arial"/>
                        <a:buNone/>
                      </a:pPr>
                      <a:r>
                        <a:rPr lang="en" sz="1300">
                          <a:solidFill>
                            <a:schemeClr val="dk1"/>
                          </a:solidFill>
                          <a:latin typeface="Spartan"/>
                          <a:ea typeface="Spartan"/>
                          <a:cs typeface="Spartan"/>
                          <a:sym typeface="Spartan"/>
                        </a:rPr>
                        <a:t>Uranus is the seventh planet</a:t>
                      </a:r>
                      <a:endParaRPr sz="1300">
                        <a:latin typeface="Spartan"/>
                        <a:ea typeface="Spartan"/>
                        <a:cs typeface="Spartan"/>
                        <a:sym typeface="Spartan"/>
                      </a:endParaRPr>
                    </a:p>
                  </a:txBody>
                  <a:tcPr marT="91425" marB="91425" marR="91425" marL="91425">
                    <a:lnL cap="flat" cmpd="sng" w="19050">
                      <a:solidFill>
                        <a:srgbClr val="FFE599"/>
                      </a:solidFill>
                      <a:prstDash val="solid"/>
                      <a:round/>
                      <a:headEnd len="sm" w="sm" type="none"/>
                      <a:tailEnd len="sm" w="sm" type="none"/>
                    </a:lnL>
                    <a:lnR cap="flat" cmpd="sng" w="19050">
                      <a:solidFill>
                        <a:srgbClr val="FFE599"/>
                      </a:solidFill>
                      <a:prstDash val="solid"/>
                      <a:round/>
                      <a:headEnd len="sm" w="sm" type="none"/>
                      <a:tailEnd len="sm" w="sm" type="none"/>
                    </a:lnR>
                    <a:lnT cap="flat" cmpd="sng" w="19050">
                      <a:solidFill>
                        <a:srgbClr val="FFE599"/>
                      </a:solidFill>
                      <a:prstDash val="solid"/>
                      <a:round/>
                      <a:headEnd len="sm" w="sm" type="none"/>
                      <a:tailEnd len="sm" w="sm" type="none"/>
                    </a:lnT>
                    <a:lnB cap="flat" cmpd="sng" w="19050">
                      <a:solidFill>
                        <a:srgbClr val="FFE599"/>
                      </a:solidFill>
                      <a:prstDash val="solid"/>
                      <a:round/>
                      <a:headEnd len="sm" w="sm" type="none"/>
                      <a:tailEnd len="sm" w="sm" type="none"/>
                    </a:lnB>
                    <a:solidFill>
                      <a:schemeClr val="accent4"/>
                    </a:solidFill>
                  </a:tcPr>
                </a:tc>
              </a:tr>
            </a:tbl>
          </a:graphicData>
        </a:graphic>
      </p:graphicFrame>
      <p:sp>
        <p:nvSpPr>
          <p:cNvPr id="1147" name="Google Shape;1147;p44"/>
          <p:cNvSpPr txBox="1"/>
          <p:nvPr>
            <p:ph idx="1" type="subTitle"/>
          </p:nvPr>
        </p:nvSpPr>
        <p:spPr>
          <a:xfrm>
            <a:off x="619525" y="1919350"/>
            <a:ext cx="2717400" cy="792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t>Edit this table according to your needs</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None/>
            </a:pPr>
            <a:r>
              <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51" name="Shape 1151"/>
        <p:cNvGrpSpPr/>
        <p:nvPr/>
      </p:nvGrpSpPr>
      <p:grpSpPr>
        <a:xfrm>
          <a:off x="0" y="0"/>
          <a:ext cx="0" cy="0"/>
          <a:chOff x="0" y="0"/>
          <a:chExt cx="0" cy="0"/>
        </a:xfrm>
      </p:grpSpPr>
      <p:sp>
        <p:nvSpPr>
          <p:cNvPr id="1152" name="Google Shape;1152;p45"/>
          <p:cNvSpPr txBox="1"/>
          <p:nvPr>
            <p:ph type="title"/>
          </p:nvPr>
        </p:nvSpPr>
        <p:spPr>
          <a:xfrm>
            <a:off x="714775" y="549000"/>
            <a:ext cx="7757700" cy="8412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02. ABOUT THE CITY</a:t>
            </a:r>
            <a:endParaRPr/>
          </a:p>
        </p:txBody>
      </p:sp>
      <p:sp>
        <p:nvSpPr>
          <p:cNvPr id="1153" name="Google Shape;1153;p45"/>
          <p:cNvSpPr txBox="1"/>
          <p:nvPr>
            <p:ph idx="1" type="subTitle"/>
          </p:nvPr>
        </p:nvSpPr>
        <p:spPr>
          <a:xfrm>
            <a:off x="5281938" y="1017825"/>
            <a:ext cx="3190500" cy="792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You could enter a subtitle here if you need it</a:t>
            </a:r>
            <a:endParaRPr/>
          </a:p>
        </p:txBody>
      </p:sp>
      <p:sp>
        <p:nvSpPr>
          <p:cNvPr id="1154" name="Google Shape;1154;p45"/>
          <p:cNvSpPr/>
          <p:nvPr/>
        </p:nvSpPr>
        <p:spPr>
          <a:xfrm>
            <a:off x="2531170" y="2912079"/>
            <a:ext cx="560221" cy="273568"/>
          </a:xfrm>
          <a:custGeom>
            <a:rect b="b" l="l" r="r" t="t"/>
            <a:pathLst>
              <a:path extrusionOk="0" h="4871" w="9975">
                <a:moveTo>
                  <a:pt x="0" y="0"/>
                </a:moveTo>
                <a:lnTo>
                  <a:pt x="0" y="4871"/>
                </a:lnTo>
                <a:lnTo>
                  <a:pt x="9974" y="4871"/>
                </a:lnTo>
                <a:lnTo>
                  <a:pt x="997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45"/>
          <p:cNvSpPr/>
          <p:nvPr/>
        </p:nvSpPr>
        <p:spPr>
          <a:xfrm>
            <a:off x="2630471" y="3009470"/>
            <a:ext cx="363484" cy="176182"/>
          </a:xfrm>
          <a:custGeom>
            <a:rect b="b" l="l" r="r" t="t"/>
            <a:pathLst>
              <a:path extrusionOk="0" h="3137" w="6472">
                <a:moveTo>
                  <a:pt x="0" y="1"/>
                </a:moveTo>
                <a:lnTo>
                  <a:pt x="0" y="3137"/>
                </a:lnTo>
                <a:lnTo>
                  <a:pt x="6472" y="3137"/>
                </a:lnTo>
                <a:lnTo>
                  <a:pt x="647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45"/>
          <p:cNvSpPr/>
          <p:nvPr/>
        </p:nvSpPr>
        <p:spPr>
          <a:xfrm>
            <a:off x="2531170" y="2634787"/>
            <a:ext cx="560221" cy="277330"/>
          </a:xfrm>
          <a:custGeom>
            <a:rect b="b" l="l" r="r" t="t"/>
            <a:pathLst>
              <a:path extrusionOk="0" h="4938" w="9975">
                <a:moveTo>
                  <a:pt x="5004" y="1"/>
                </a:moveTo>
                <a:lnTo>
                  <a:pt x="0" y="4937"/>
                </a:lnTo>
                <a:lnTo>
                  <a:pt x="9974" y="4937"/>
                </a:lnTo>
                <a:lnTo>
                  <a:pt x="5004"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45"/>
          <p:cNvSpPr/>
          <p:nvPr/>
        </p:nvSpPr>
        <p:spPr>
          <a:xfrm>
            <a:off x="2742859" y="2479263"/>
            <a:ext cx="136812" cy="279240"/>
          </a:xfrm>
          <a:custGeom>
            <a:rect b="b" l="l" r="r" t="t"/>
            <a:pathLst>
              <a:path extrusionOk="0" h="4972" w="2436">
                <a:moveTo>
                  <a:pt x="1" y="1"/>
                </a:moveTo>
                <a:lnTo>
                  <a:pt x="1" y="4971"/>
                </a:lnTo>
                <a:lnTo>
                  <a:pt x="2436" y="4971"/>
                </a:lnTo>
                <a:lnTo>
                  <a:pt x="2436"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45"/>
          <p:cNvSpPr/>
          <p:nvPr/>
        </p:nvSpPr>
        <p:spPr>
          <a:xfrm>
            <a:off x="2789701" y="2207645"/>
            <a:ext cx="45042" cy="550842"/>
          </a:xfrm>
          <a:custGeom>
            <a:rect b="b" l="l" r="r" t="t"/>
            <a:pathLst>
              <a:path extrusionOk="0" h="9808" w="802">
                <a:moveTo>
                  <a:pt x="401" y="0"/>
                </a:moveTo>
                <a:cubicBezTo>
                  <a:pt x="167" y="0"/>
                  <a:pt x="1" y="167"/>
                  <a:pt x="1" y="400"/>
                </a:cubicBezTo>
                <a:lnTo>
                  <a:pt x="1" y="9440"/>
                </a:lnTo>
                <a:cubicBezTo>
                  <a:pt x="1" y="9640"/>
                  <a:pt x="167" y="9807"/>
                  <a:pt x="401" y="9807"/>
                </a:cubicBezTo>
                <a:cubicBezTo>
                  <a:pt x="601" y="9807"/>
                  <a:pt x="801" y="9640"/>
                  <a:pt x="801" y="9440"/>
                </a:cubicBezTo>
                <a:lnTo>
                  <a:pt x="801" y="400"/>
                </a:lnTo>
                <a:cubicBezTo>
                  <a:pt x="801" y="167"/>
                  <a:pt x="601" y="0"/>
                  <a:pt x="401" y="0"/>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45"/>
          <p:cNvSpPr/>
          <p:nvPr/>
        </p:nvSpPr>
        <p:spPr>
          <a:xfrm>
            <a:off x="2645467" y="2661971"/>
            <a:ext cx="333493" cy="137710"/>
          </a:xfrm>
          <a:custGeom>
            <a:rect b="b" l="l" r="r" t="t"/>
            <a:pathLst>
              <a:path extrusionOk="0" h="2452" w="5938">
                <a:moveTo>
                  <a:pt x="2969" y="0"/>
                </a:moveTo>
                <a:cubicBezTo>
                  <a:pt x="2669" y="0"/>
                  <a:pt x="2368" y="117"/>
                  <a:pt x="2135" y="350"/>
                </a:cubicBezTo>
                <a:lnTo>
                  <a:pt x="0" y="2452"/>
                </a:lnTo>
                <a:lnTo>
                  <a:pt x="5938" y="2452"/>
                </a:lnTo>
                <a:lnTo>
                  <a:pt x="3803" y="350"/>
                </a:lnTo>
                <a:cubicBezTo>
                  <a:pt x="3569" y="117"/>
                  <a:pt x="3269" y="0"/>
                  <a:pt x="2969" y="0"/>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45"/>
          <p:cNvSpPr/>
          <p:nvPr/>
        </p:nvSpPr>
        <p:spPr>
          <a:xfrm>
            <a:off x="2527407" y="3185607"/>
            <a:ext cx="569600" cy="1901606"/>
          </a:xfrm>
          <a:custGeom>
            <a:rect b="b" l="l" r="r" t="t"/>
            <a:pathLst>
              <a:path extrusionOk="0" h="33859" w="10142">
                <a:moveTo>
                  <a:pt x="1" y="1"/>
                </a:moveTo>
                <a:lnTo>
                  <a:pt x="1" y="33858"/>
                </a:lnTo>
                <a:lnTo>
                  <a:pt x="10141" y="33858"/>
                </a:lnTo>
                <a:lnTo>
                  <a:pt x="10141" y="1"/>
                </a:lnTo>
                <a:close/>
              </a:path>
            </a:pathLst>
          </a:custGeom>
          <a:solidFill>
            <a:srgbClr val="E8EA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45"/>
          <p:cNvSpPr/>
          <p:nvPr/>
        </p:nvSpPr>
        <p:spPr>
          <a:xfrm>
            <a:off x="2527407" y="3185607"/>
            <a:ext cx="569600" cy="69361"/>
          </a:xfrm>
          <a:custGeom>
            <a:rect b="b" l="l" r="r" t="t"/>
            <a:pathLst>
              <a:path extrusionOk="0" h="1235" w="10142">
                <a:moveTo>
                  <a:pt x="1" y="1"/>
                </a:moveTo>
                <a:lnTo>
                  <a:pt x="1" y="1235"/>
                </a:lnTo>
                <a:lnTo>
                  <a:pt x="10141" y="1235"/>
                </a:lnTo>
                <a:lnTo>
                  <a:pt x="10141"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45"/>
          <p:cNvSpPr/>
          <p:nvPr/>
        </p:nvSpPr>
        <p:spPr>
          <a:xfrm>
            <a:off x="2527407" y="3326134"/>
            <a:ext cx="569600" cy="71214"/>
          </a:xfrm>
          <a:custGeom>
            <a:rect b="b" l="l" r="r" t="t"/>
            <a:pathLst>
              <a:path extrusionOk="0" h="1268" w="10142">
                <a:moveTo>
                  <a:pt x="1" y="0"/>
                </a:moveTo>
                <a:lnTo>
                  <a:pt x="1" y="1268"/>
                </a:lnTo>
                <a:lnTo>
                  <a:pt x="10141" y="1268"/>
                </a:lnTo>
                <a:lnTo>
                  <a:pt x="10141" y="0"/>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45"/>
          <p:cNvSpPr/>
          <p:nvPr/>
        </p:nvSpPr>
        <p:spPr>
          <a:xfrm>
            <a:off x="2527407" y="3468515"/>
            <a:ext cx="569600" cy="69361"/>
          </a:xfrm>
          <a:custGeom>
            <a:rect b="b" l="l" r="r" t="t"/>
            <a:pathLst>
              <a:path extrusionOk="0" h="1235" w="10142">
                <a:moveTo>
                  <a:pt x="1" y="0"/>
                </a:moveTo>
                <a:lnTo>
                  <a:pt x="1" y="1235"/>
                </a:lnTo>
                <a:lnTo>
                  <a:pt x="10141" y="1235"/>
                </a:lnTo>
                <a:lnTo>
                  <a:pt x="10141" y="0"/>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45"/>
          <p:cNvSpPr/>
          <p:nvPr/>
        </p:nvSpPr>
        <p:spPr>
          <a:xfrm>
            <a:off x="2527407" y="3609042"/>
            <a:ext cx="569600" cy="69361"/>
          </a:xfrm>
          <a:custGeom>
            <a:rect b="b" l="l" r="r" t="t"/>
            <a:pathLst>
              <a:path extrusionOk="0" h="1235" w="10142">
                <a:moveTo>
                  <a:pt x="1" y="0"/>
                </a:moveTo>
                <a:lnTo>
                  <a:pt x="1" y="1234"/>
                </a:lnTo>
                <a:lnTo>
                  <a:pt x="10141" y="1234"/>
                </a:lnTo>
                <a:lnTo>
                  <a:pt x="10141" y="0"/>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45"/>
          <p:cNvSpPr/>
          <p:nvPr/>
        </p:nvSpPr>
        <p:spPr>
          <a:xfrm>
            <a:off x="2527407" y="3749570"/>
            <a:ext cx="569600" cy="69361"/>
          </a:xfrm>
          <a:custGeom>
            <a:rect b="b" l="l" r="r" t="t"/>
            <a:pathLst>
              <a:path extrusionOk="0" h="1235" w="10142">
                <a:moveTo>
                  <a:pt x="1" y="0"/>
                </a:moveTo>
                <a:lnTo>
                  <a:pt x="1" y="1234"/>
                </a:lnTo>
                <a:lnTo>
                  <a:pt x="10141" y="1234"/>
                </a:lnTo>
                <a:lnTo>
                  <a:pt x="10141" y="0"/>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45"/>
          <p:cNvSpPr/>
          <p:nvPr/>
        </p:nvSpPr>
        <p:spPr>
          <a:xfrm>
            <a:off x="2527407" y="3890041"/>
            <a:ext cx="569600" cy="69417"/>
          </a:xfrm>
          <a:custGeom>
            <a:rect b="b" l="l" r="r" t="t"/>
            <a:pathLst>
              <a:path extrusionOk="0" h="1236" w="10142">
                <a:moveTo>
                  <a:pt x="1" y="1"/>
                </a:moveTo>
                <a:lnTo>
                  <a:pt x="1" y="1235"/>
                </a:lnTo>
                <a:lnTo>
                  <a:pt x="10141" y="1235"/>
                </a:lnTo>
                <a:lnTo>
                  <a:pt x="10141"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45"/>
          <p:cNvSpPr/>
          <p:nvPr/>
        </p:nvSpPr>
        <p:spPr>
          <a:xfrm>
            <a:off x="2527407" y="4030568"/>
            <a:ext cx="569600" cy="69361"/>
          </a:xfrm>
          <a:custGeom>
            <a:rect b="b" l="l" r="r" t="t"/>
            <a:pathLst>
              <a:path extrusionOk="0" h="1235" w="10142">
                <a:moveTo>
                  <a:pt x="1" y="1"/>
                </a:moveTo>
                <a:lnTo>
                  <a:pt x="1" y="1235"/>
                </a:lnTo>
                <a:lnTo>
                  <a:pt x="10141" y="1235"/>
                </a:lnTo>
                <a:lnTo>
                  <a:pt x="10141"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45"/>
          <p:cNvSpPr/>
          <p:nvPr/>
        </p:nvSpPr>
        <p:spPr>
          <a:xfrm>
            <a:off x="2527407" y="4171095"/>
            <a:ext cx="569600" cy="71214"/>
          </a:xfrm>
          <a:custGeom>
            <a:rect b="b" l="l" r="r" t="t"/>
            <a:pathLst>
              <a:path extrusionOk="0" h="1268" w="10142">
                <a:moveTo>
                  <a:pt x="1" y="0"/>
                </a:moveTo>
                <a:lnTo>
                  <a:pt x="1" y="1268"/>
                </a:lnTo>
                <a:lnTo>
                  <a:pt x="10141" y="1268"/>
                </a:lnTo>
                <a:lnTo>
                  <a:pt x="10141" y="0"/>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45"/>
          <p:cNvSpPr/>
          <p:nvPr/>
        </p:nvSpPr>
        <p:spPr>
          <a:xfrm>
            <a:off x="2527407" y="4313476"/>
            <a:ext cx="569600" cy="69361"/>
          </a:xfrm>
          <a:custGeom>
            <a:rect b="b" l="l" r="r" t="t"/>
            <a:pathLst>
              <a:path extrusionOk="0" h="1235" w="10142">
                <a:moveTo>
                  <a:pt x="1" y="1"/>
                </a:moveTo>
                <a:lnTo>
                  <a:pt x="1" y="1235"/>
                </a:lnTo>
                <a:lnTo>
                  <a:pt x="10141" y="1235"/>
                </a:lnTo>
                <a:lnTo>
                  <a:pt x="10141"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45"/>
          <p:cNvSpPr/>
          <p:nvPr/>
        </p:nvSpPr>
        <p:spPr>
          <a:xfrm>
            <a:off x="2527407" y="4454004"/>
            <a:ext cx="569600" cy="69361"/>
          </a:xfrm>
          <a:custGeom>
            <a:rect b="b" l="l" r="r" t="t"/>
            <a:pathLst>
              <a:path extrusionOk="0" h="1235" w="10142">
                <a:moveTo>
                  <a:pt x="1" y="0"/>
                </a:moveTo>
                <a:lnTo>
                  <a:pt x="1" y="1235"/>
                </a:lnTo>
                <a:lnTo>
                  <a:pt x="10141" y="1235"/>
                </a:lnTo>
                <a:lnTo>
                  <a:pt x="10141" y="0"/>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45"/>
          <p:cNvSpPr/>
          <p:nvPr/>
        </p:nvSpPr>
        <p:spPr>
          <a:xfrm>
            <a:off x="2527407" y="4594531"/>
            <a:ext cx="569600" cy="69361"/>
          </a:xfrm>
          <a:custGeom>
            <a:rect b="b" l="l" r="r" t="t"/>
            <a:pathLst>
              <a:path extrusionOk="0" h="1235" w="10142">
                <a:moveTo>
                  <a:pt x="1" y="0"/>
                </a:moveTo>
                <a:lnTo>
                  <a:pt x="1" y="1234"/>
                </a:lnTo>
                <a:lnTo>
                  <a:pt x="10141" y="1234"/>
                </a:lnTo>
                <a:lnTo>
                  <a:pt x="10141" y="0"/>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45"/>
          <p:cNvSpPr/>
          <p:nvPr/>
        </p:nvSpPr>
        <p:spPr>
          <a:xfrm>
            <a:off x="2527407" y="4735002"/>
            <a:ext cx="569600" cy="69417"/>
          </a:xfrm>
          <a:custGeom>
            <a:rect b="b" l="l" r="r" t="t"/>
            <a:pathLst>
              <a:path extrusionOk="0" h="1236" w="10142">
                <a:moveTo>
                  <a:pt x="1" y="1"/>
                </a:moveTo>
                <a:lnTo>
                  <a:pt x="1" y="1235"/>
                </a:lnTo>
                <a:lnTo>
                  <a:pt x="10141" y="1235"/>
                </a:lnTo>
                <a:lnTo>
                  <a:pt x="10141"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45"/>
          <p:cNvSpPr/>
          <p:nvPr/>
        </p:nvSpPr>
        <p:spPr>
          <a:xfrm>
            <a:off x="2527407" y="4875529"/>
            <a:ext cx="569600" cy="69361"/>
          </a:xfrm>
          <a:custGeom>
            <a:rect b="b" l="l" r="r" t="t"/>
            <a:pathLst>
              <a:path extrusionOk="0" h="1235" w="10142">
                <a:moveTo>
                  <a:pt x="1" y="1"/>
                </a:moveTo>
                <a:lnTo>
                  <a:pt x="1" y="1235"/>
                </a:lnTo>
                <a:lnTo>
                  <a:pt x="10141" y="1235"/>
                </a:lnTo>
                <a:lnTo>
                  <a:pt x="10141"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45"/>
          <p:cNvSpPr/>
          <p:nvPr/>
        </p:nvSpPr>
        <p:spPr>
          <a:xfrm>
            <a:off x="2527407" y="5016057"/>
            <a:ext cx="569600" cy="71270"/>
          </a:xfrm>
          <a:custGeom>
            <a:rect b="b" l="l" r="r" t="t"/>
            <a:pathLst>
              <a:path extrusionOk="0" h="1269" w="10142">
                <a:moveTo>
                  <a:pt x="1" y="1"/>
                </a:moveTo>
                <a:lnTo>
                  <a:pt x="1" y="1268"/>
                </a:lnTo>
                <a:lnTo>
                  <a:pt x="10141" y="1268"/>
                </a:lnTo>
                <a:lnTo>
                  <a:pt x="10141" y="1"/>
                </a:lnTo>
                <a:close/>
              </a:path>
            </a:pathLst>
          </a:custGeom>
          <a:solidFill>
            <a:srgbClr val="3E4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45"/>
          <p:cNvSpPr/>
          <p:nvPr/>
        </p:nvSpPr>
        <p:spPr>
          <a:xfrm>
            <a:off x="2589245" y="3605279"/>
            <a:ext cx="444077" cy="1480050"/>
          </a:xfrm>
          <a:custGeom>
            <a:rect b="b" l="l" r="r" t="t"/>
            <a:pathLst>
              <a:path extrusionOk="0" h="26353" w="7907">
                <a:moveTo>
                  <a:pt x="0" y="1"/>
                </a:moveTo>
                <a:lnTo>
                  <a:pt x="0" y="26353"/>
                </a:lnTo>
                <a:lnTo>
                  <a:pt x="7906" y="26353"/>
                </a:lnTo>
                <a:lnTo>
                  <a:pt x="79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45"/>
          <p:cNvSpPr/>
          <p:nvPr/>
        </p:nvSpPr>
        <p:spPr>
          <a:xfrm>
            <a:off x="2651084" y="3327988"/>
            <a:ext cx="320407" cy="1759234"/>
          </a:xfrm>
          <a:custGeom>
            <a:rect b="b" l="l" r="r" t="t"/>
            <a:pathLst>
              <a:path extrusionOk="0" h="31324" w="5705">
                <a:moveTo>
                  <a:pt x="2869" y="1"/>
                </a:moveTo>
                <a:cubicBezTo>
                  <a:pt x="1268" y="1"/>
                  <a:pt x="0" y="1302"/>
                  <a:pt x="0" y="2869"/>
                </a:cubicBezTo>
                <a:lnTo>
                  <a:pt x="0" y="31323"/>
                </a:lnTo>
                <a:lnTo>
                  <a:pt x="5704" y="31323"/>
                </a:lnTo>
                <a:lnTo>
                  <a:pt x="5704" y="2869"/>
                </a:lnTo>
                <a:cubicBezTo>
                  <a:pt x="5704" y="1302"/>
                  <a:pt x="4437" y="1"/>
                  <a:pt x="28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45"/>
          <p:cNvSpPr/>
          <p:nvPr/>
        </p:nvSpPr>
        <p:spPr>
          <a:xfrm>
            <a:off x="2703543" y="3393590"/>
            <a:ext cx="217349" cy="168656"/>
          </a:xfrm>
          <a:custGeom>
            <a:rect b="b" l="l" r="r" t="t"/>
            <a:pathLst>
              <a:path extrusionOk="0" h="3003" w="3870">
                <a:moveTo>
                  <a:pt x="1935" y="0"/>
                </a:moveTo>
                <a:cubicBezTo>
                  <a:pt x="867" y="0"/>
                  <a:pt x="0" y="867"/>
                  <a:pt x="0" y="1902"/>
                </a:cubicBezTo>
                <a:lnTo>
                  <a:pt x="0" y="3002"/>
                </a:lnTo>
                <a:lnTo>
                  <a:pt x="3870" y="3002"/>
                </a:lnTo>
                <a:lnTo>
                  <a:pt x="3870" y="1902"/>
                </a:lnTo>
                <a:cubicBezTo>
                  <a:pt x="3870" y="867"/>
                  <a:pt x="3002" y="0"/>
                  <a:pt x="1935" y="0"/>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45"/>
          <p:cNvSpPr/>
          <p:nvPr/>
        </p:nvSpPr>
        <p:spPr>
          <a:xfrm>
            <a:off x="2409402" y="3185607"/>
            <a:ext cx="118054" cy="1901606"/>
          </a:xfrm>
          <a:custGeom>
            <a:rect b="b" l="l" r="r" t="t"/>
            <a:pathLst>
              <a:path extrusionOk="0" h="33859" w="2102">
                <a:moveTo>
                  <a:pt x="2102" y="1"/>
                </a:moveTo>
                <a:lnTo>
                  <a:pt x="0" y="1735"/>
                </a:lnTo>
                <a:lnTo>
                  <a:pt x="0" y="33858"/>
                </a:lnTo>
                <a:lnTo>
                  <a:pt x="2102" y="33858"/>
                </a:lnTo>
                <a:lnTo>
                  <a:pt x="210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45"/>
          <p:cNvSpPr/>
          <p:nvPr/>
        </p:nvSpPr>
        <p:spPr>
          <a:xfrm>
            <a:off x="3096984" y="3185607"/>
            <a:ext cx="118054" cy="1901606"/>
          </a:xfrm>
          <a:custGeom>
            <a:rect b="b" l="l" r="r" t="t"/>
            <a:pathLst>
              <a:path extrusionOk="0" h="33859" w="2102">
                <a:moveTo>
                  <a:pt x="0" y="1"/>
                </a:moveTo>
                <a:lnTo>
                  <a:pt x="0" y="33858"/>
                </a:lnTo>
                <a:lnTo>
                  <a:pt x="2102" y="33858"/>
                </a:lnTo>
                <a:lnTo>
                  <a:pt x="2102" y="1735"/>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45"/>
          <p:cNvSpPr/>
          <p:nvPr/>
        </p:nvSpPr>
        <p:spPr>
          <a:xfrm>
            <a:off x="2677313" y="3674588"/>
            <a:ext cx="15052" cy="1214065"/>
          </a:xfrm>
          <a:custGeom>
            <a:rect b="b" l="l" r="r" t="t"/>
            <a:pathLst>
              <a:path extrusionOk="0" h="21617" w="268">
                <a:moveTo>
                  <a:pt x="0" y="1"/>
                </a:moveTo>
                <a:lnTo>
                  <a:pt x="0" y="21616"/>
                </a:lnTo>
                <a:lnTo>
                  <a:pt x="267" y="21616"/>
                </a:lnTo>
                <a:lnTo>
                  <a:pt x="267"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45"/>
          <p:cNvSpPr/>
          <p:nvPr/>
        </p:nvSpPr>
        <p:spPr>
          <a:xfrm>
            <a:off x="2727862" y="3674588"/>
            <a:ext cx="15052" cy="1214065"/>
          </a:xfrm>
          <a:custGeom>
            <a:rect b="b" l="l" r="r" t="t"/>
            <a:pathLst>
              <a:path extrusionOk="0" h="21617" w="268">
                <a:moveTo>
                  <a:pt x="1" y="1"/>
                </a:moveTo>
                <a:lnTo>
                  <a:pt x="1" y="21616"/>
                </a:lnTo>
                <a:lnTo>
                  <a:pt x="268" y="21616"/>
                </a:lnTo>
                <a:lnTo>
                  <a:pt x="268"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45"/>
          <p:cNvSpPr/>
          <p:nvPr/>
        </p:nvSpPr>
        <p:spPr>
          <a:xfrm>
            <a:off x="2778468" y="3674588"/>
            <a:ext cx="15052" cy="1214065"/>
          </a:xfrm>
          <a:custGeom>
            <a:rect b="b" l="l" r="r" t="t"/>
            <a:pathLst>
              <a:path extrusionOk="0" h="21617" w="268">
                <a:moveTo>
                  <a:pt x="0" y="1"/>
                </a:moveTo>
                <a:lnTo>
                  <a:pt x="0" y="21616"/>
                </a:lnTo>
                <a:lnTo>
                  <a:pt x="267" y="21616"/>
                </a:lnTo>
                <a:lnTo>
                  <a:pt x="267"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45"/>
          <p:cNvSpPr/>
          <p:nvPr/>
        </p:nvSpPr>
        <p:spPr>
          <a:xfrm>
            <a:off x="2829073" y="3674588"/>
            <a:ext cx="16905" cy="1214065"/>
          </a:xfrm>
          <a:custGeom>
            <a:rect b="b" l="l" r="r" t="t"/>
            <a:pathLst>
              <a:path extrusionOk="0" h="21617" w="301">
                <a:moveTo>
                  <a:pt x="0" y="1"/>
                </a:moveTo>
                <a:lnTo>
                  <a:pt x="0" y="21616"/>
                </a:lnTo>
                <a:lnTo>
                  <a:pt x="300" y="21616"/>
                </a:lnTo>
                <a:lnTo>
                  <a:pt x="300"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45"/>
          <p:cNvSpPr/>
          <p:nvPr/>
        </p:nvSpPr>
        <p:spPr>
          <a:xfrm>
            <a:off x="2879623" y="3674588"/>
            <a:ext cx="16905" cy="1214065"/>
          </a:xfrm>
          <a:custGeom>
            <a:rect b="b" l="l" r="r" t="t"/>
            <a:pathLst>
              <a:path extrusionOk="0" h="21617" w="301">
                <a:moveTo>
                  <a:pt x="1" y="1"/>
                </a:moveTo>
                <a:lnTo>
                  <a:pt x="1" y="21616"/>
                </a:lnTo>
                <a:lnTo>
                  <a:pt x="301" y="21616"/>
                </a:lnTo>
                <a:lnTo>
                  <a:pt x="301"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45"/>
          <p:cNvSpPr/>
          <p:nvPr/>
        </p:nvSpPr>
        <p:spPr>
          <a:xfrm>
            <a:off x="2932081" y="3674588"/>
            <a:ext cx="15052" cy="1214065"/>
          </a:xfrm>
          <a:custGeom>
            <a:rect b="b" l="l" r="r" t="t"/>
            <a:pathLst>
              <a:path extrusionOk="0" h="21617" w="268">
                <a:moveTo>
                  <a:pt x="1" y="1"/>
                </a:moveTo>
                <a:lnTo>
                  <a:pt x="1" y="21616"/>
                </a:lnTo>
                <a:lnTo>
                  <a:pt x="268" y="21616"/>
                </a:lnTo>
                <a:lnTo>
                  <a:pt x="268"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45"/>
          <p:cNvSpPr/>
          <p:nvPr/>
        </p:nvSpPr>
        <p:spPr>
          <a:xfrm>
            <a:off x="2328804" y="4980447"/>
            <a:ext cx="964872" cy="159333"/>
          </a:xfrm>
          <a:custGeom>
            <a:rect b="b" l="l" r="r" t="t"/>
            <a:pathLst>
              <a:path extrusionOk="0" h="2837" w="17180">
                <a:moveTo>
                  <a:pt x="1" y="1"/>
                </a:moveTo>
                <a:lnTo>
                  <a:pt x="1" y="2836"/>
                </a:lnTo>
                <a:lnTo>
                  <a:pt x="17180" y="2836"/>
                </a:lnTo>
                <a:lnTo>
                  <a:pt x="1718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45"/>
          <p:cNvSpPr/>
          <p:nvPr/>
        </p:nvSpPr>
        <p:spPr>
          <a:xfrm>
            <a:off x="755037" y="1836668"/>
            <a:ext cx="56" cy="1170932"/>
          </a:xfrm>
          <a:custGeom>
            <a:rect b="b" l="l" r="r" t="t"/>
            <a:pathLst>
              <a:path extrusionOk="0" fill="none" h="20849" w="1">
                <a:moveTo>
                  <a:pt x="1" y="0"/>
                </a:moveTo>
                <a:lnTo>
                  <a:pt x="1" y="20849"/>
                </a:lnTo>
              </a:path>
            </a:pathLst>
          </a:custGeom>
          <a:noFill/>
          <a:ln cap="rnd" cmpd="sng" w="10000">
            <a:solidFill>
              <a:srgbClr val="755980"/>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45"/>
          <p:cNvSpPr/>
          <p:nvPr/>
        </p:nvSpPr>
        <p:spPr>
          <a:xfrm>
            <a:off x="933027" y="1836668"/>
            <a:ext cx="56" cy="1170932"/>
          </a:xfrm>
          <a:custGeom>
            <a:rect b="b" l="l" r="r" t="t"/>
            <a:pathLst>
              <a:path extrusionOk="0" fill="none" h="20849" w="1">
                <a:moveTo>
                  <a:pt x="1" y="20849"/>
                </a:moveTo>
                <a:lnTo>
                  <a:pt x="1" y="0"/>
                </a:lnTo>
              </a:path>
            </a:pathLst>
          </a:custGeom>
          <a:noFill/>
          <a:ln cap="rnd" cmpd="sng" w="10000">
            <a:solidFill>
              <a:srgbClr val="755980"/>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45"/>
          <p:cNvSpPr/>
          <p:nvPr/>
        </p:nvSpPr>
        <p:spPr>
          <a:xfrm>
            <a:off x="753184" y="1982812"/>
            <a:ext cx="170509" cy="296033"/>
          </a:xfrm>
          <a:custGeom>
            <a:rect b="b" l="l" r="r" t="t"/>
            <a:pathLst>
              <a:path extrusionOk="0" fill="none" h="5271" w="3036">
                <a:moveTo>
                  <a:pt x="67" y="5271"/>
                </a:moveTo>
                <a:lnTo>
                  <a:pt x="3036" y="1835"/>
                </a:lnTo>
                <a:lnTo>
                  <a:pt x="0" y="0"/>
                </a:lnTo>
              </a:path>
            </a:pathLst>
          </a:custGeom>
          <a:noFill/>
          <a:ln cap="rnd" cmpd="sng" w="10000">
            <a:solidFill>
              <a:srgbClr val="755980"/>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45"/>
          <p:cNvSpPr/>
          <p:nvPr/>
        </p:nvSpPr>
        <p:spPr>
          <a:xfrm>
            <a:off x="479656" y="2245107"/>
            <a:ext cx="438404" cy="2894503"/>
          </a:xfrm>
          <a:custGeom>
            <a:rect b="b" l="l" r="r" t="t"/>
            <a:pathLst>
              <a:path extrusionOk="0" h="51538" w="7806">
                <a:moveTo>
                  <a:pt x="7806" y="0"/>
                </a:moveTo>
                <a:lnTo>
                  <a:pt x="0" y="2936"/>
                </a:lnTo>
                <a:lnTo>
                  <a:pt x="0" y="51537"/>
                </a:lnTo>
                <a:lnTo>
                  <a:pt x="7806" y="51537"/>
                </a:lnTo>
                <a:lnTo>
                  <a:pt x="780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45"/>
          <p:cNvSpPr/>
          <p:nvPr/>
        </p:nvSpPr>
        <p:spPr>
          <a:xfrm>
            <a:off x="479656" y="4528929"/>
            <a:ext cx="438404" cy="382242"/>
          </a:xfrm>
          <a:custGeom>
            <a:rect b="b" l="l" r="r" t="t"/>
            <a:pathLst>
              <a:path extrusionOk="0" h="6806" w="7806">
                <a:moveTo>
                  <a:pt x="3936" y="1"/>
                </a:moveTo>
                <a:lnTo>
                  <a:pt x="100" y="5038"/>
                </a:lnTo>
                <a:lnTo>
                  <a:pt x="0" y="5171"/>
                </a:lnTo>
                <a:lnTo>
                  <a:pt x="7806" y="6806"/>
                </a:lnTo>
                <a:lnTo>
                  <a:pt x="393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45"/>
          <p:cNvSpPr/>
          <p:nvPr/>
        </p:nvSpPr>
        <p:spPr>
          <a:xfrm>
            <a:off x="479656" y="3899421"/>
            <a:ext cx="432788" cy="356014"/>
          </a:xfrm>
          <a:custGeom>
            <a:rect b="b" l="l" r="r" t="t"/>
            <a:pathLst>
              <a:path extrusionOk="0" h="6339" w="7706">
                <a:moveTo>
                  <a:pt x="3636" y="1"/>
                </a:moveTo>
                <a:lnTo>
                  <a:pt x="0" y="4170"/>
                </a:lnTo>
                <a:lnTo>
                  <a:pt x="7706" y="6338"/>
                </a:lnTo>
                <a:lnTo>
                  <a:pt x="363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45"/>
          <p:cNvSpPr/>
          <p:nvPr/>
        </p:nvSpPr>
        <p:spPr>
          <a:xfrm>
            <a:off x="479656" y="3305521"/>
            <a:ext cx="434698" cy="331640"/>
          </a:xfrm>
          <a:custGeom>
            <a:rect b="b" l="l" r="r" t="t"/>
            <a:pathLst>
              <a:path extrusionOk="0" h="5905" w="7740">
                <a:moveTo>
                  <a:pt x="3569" y="0"/>
                </a:moveTo>
                <a:lnTo>
                  <a:pt x="0" y="5004"/>
                </a:lnTo>
                <a:lnTo>
                  <a:pt x="7739" y="5905"/>
                </a:lnTo>
                <a:lnTo>
                  <a:pt x="35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45"/>
          <p:cNvSpPr/>
          <p:nvPr/>
        </p:nvSpPr>
        <p:spPr>
          <a:xfrm>
            <a:off x="479656" y="4819363"/>
            <a:ext cx="438404" cy="320407"/>
          </a:xfrm>
          <a:custGeom>
            <a:rect b="b" l="l" r="r" t="t"/>
            <a:pathLst>
              <a:path extrusionOk="0" h="5705" w="7806">
                <a:moveTo>
                  <a:pt x="0" y="0"/>
                </a:moveTo>
                <a:lnTo>
                  <a:pt x="3336" y="5704"/>
                </a:lnTo>
                <a:lnTo>
                  <a:pt x="4337" y="5704"/>
                </a:lnTo>
                <a:lnTo>
                  <a:pt x="7806" y="1635"/>
                </a:lnTo>
                <a:lnTo>
                  <a:pt x="0" y="0"/>
                </a:lnTo>
                <a:close/>
              </a:path>
            </a:pathLst>
          </a:custGeom>
          <a:solidFill>
            <a:srgbClr val="E8EA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45"/>
          <p:cNvSpPr/>
          <p:nvPr/>
        </p:nvSpPr>
        <p:spPr>
          <a:xfrm>
            <a:off x="479656" y="4133633"/>
            <a:ext cx="432788" cy="393474"/>
          </a:xfrm>
          <a:custGeom>
            <a:rect b="b" l="l" r="r" t="t"/>
            <a:pathLst>
              <a:path extrusionOk="0" h="7006" w="7706">
                <a:moveTo>
                  <a:pt x="0" y="0"/>
                </a:moveTo>
                <a:lnTo>
                  <a:pt x="3970" y="7005"/>
                </a:lnTo>
                <a:lnTo>
                  <a:pt x="7706" y="2168"/>
                </a:lnTo>
                <a:lnTo>
                  <a:pt x="0" y="0"/>
                </a:lnTo>
                <a:close/>
              </a:path>
            </a:pathLst>
          </a:custGeom>
          <a:solidFill>
            <a:srgbClr val="DF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45"/>
          <p:cNvSpPr/>
          <p:nvPr/>
        </p:nvSpPr>
        <p:spPr>
          <a:xfrm>
            <a:off x="479656" y="3586520"/>
            <a:ext cx="434698" cy="312937"/>
          </a:xfrm>
          <a:custGeom>
            <a:rect b="b" l="l" r="r" t="t"/>
            <a:pathLst>
              <a:path extrusionOk="0" h="5572" w="7740">
                <a:moveTo>
                  <a:pt x="0" y="1"/>
                </a:moveTo>
                <a:lnTo>
                  <a:pt x="3603" y="5572"/>
                </a:lnTo>
                <a:lnTo>
                  <a:pt x="7739" y="902"/>
                </a:lnTo>
                <a:lnTo>
                  <a:pt x="0" y="1"/>
                </a:lnTo>
                <a:close/>
              </a:path>
            </a:pathLst>
          </a:custGeom>
          <a:solidFill>
            <a:srgbClr val="DF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45"/>
          <p:cNvSpPr/>
          <p:nvPr/>
        </p:nvSpPr>
        <p:spPr>
          <a:xfrm>
            <a:off x="918031" y="2243198"/>
            <a:ext cx="82503" cy="2896412"/>
          </a:xfrm>
          <a:custGeom>
            <a:rect b="b" l="l" r="r" t="t"/>
            <a:pathLst>
              <a:path extrusionOk="0" h="51572" w="1469">
                <a:moveTo>
                  <a:pt x="1" y="1"/>
                </a:moveTo>
                <a:lnTo>
                  <a:pt x="1" y="51571"/>
                </a:lnTo>
                <a:lnTo>
                  <a:pt x="1469" y="51571"/>
                </a:lnTo>
                <a:lnTo>
                  <a:pt x="1469"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45"/>
          <p:cNvSpPr/>
          <p:nvPr/>
        </p:nvSpPr>
        <p:spPr>
          <a:xfrm>
            <a:off x="918031" y="3397297"/>
            <a:ext cx="397237" cy="1742385"/>
          </a:xfrm>
          <a:custGeom>
            <a:rect b="b" l="l" r="r" t="t"/>
            <a:pathLst>
              <a:path extrusionOk="0" h="31024" w="7073">
                <a:moveTo>
                  <a:pt x="1602" y="1"/>
                </a:moveTo>
                <a:lnTo>
                  <a:pt x="1" y="4070"/>
                </a:lnTo>
                <a:lnTo>
                  <a:pt x="1" y="31023"/>
                </a:lnTo>
                <a:lnTo>
                  <a:pt x="7073" y="31023"/>
                </a:lnTo>
                <a:lnTo>
                  <a:pt x="7073" y="4638"/>
                </a:lnTo>
                <a:lnTo>
                  <a:pt x="160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45"/>
          <p:cNvSpPr/>
          <p:nvPr/>
        </p:nvSpPr>
        <p:spPr>
          <a:xfrm>
            <a:off x="918031" y="4259164"/>
            <a:ext cx="200556" cy="650137"/>
          </a:xfrm>
          <a:custGeom>
            <a:rect b="b" l="l" r="r" t="t"/>
            <a:pathLst>
              <a:path extrusionOk="0" h="11576" w="3571">
                <a:moveTo>
                  <a:pt x="1" y="0"/>
                </a:moveTo>
                <a:lnTo>
                  <a:pt x="1" y="11575"/>
                </a:lnTo>
                <a:lnTo>
                  <a:pt x="3570" y="4804"/>
                </a:lnTo>
                <a:lnTo>
                  <a:pt x="1" y="0"/>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45"/>
          <p:cNvSpPr/>
          <p:nvPr/>
        </p:nvSpPr>
        <p:spPr>
          <a:xfrm>
            <a:off x="918031" y="4911139"/>
            <a:ext cx="172419" cy="228638"/>
          </a:xfrm>
          <a:custGeom>
            <a:rect b="b" l="l" r="r" t="t"/>
            <a:pathLst>
              <a:path extrusionOk="0" h="4071" w="3070">
                <a:moveTo>
                  <a:pt x="1" y="1"/>
                </a:moveTo>
                <a:lnTo>
                  <a:pt x="1" y="4070"/>
                </a:lnTo>
                <a:lnTo>
                  <a:pt x="3070" y="4070"/>
                </a:lnTo>
                <a:lnTo>
                  <a:pt x="1" y="1"/>
                </a:lnTo>
                <a:close/>
              </a:path>
            </a:pathLst>
          </a:custGeom>
          <a:solidFill>
            <a:srgbClr val="4E61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45"/>
          <p:cNvSpPr/>
          <p:nvPr/>
        </p:nvSpPr>
        <p:spPr>
          <a:xfrm>
            <a:off x="918031" y="3640888"/>
            <a:ext cx="217405" cy="610767"/>
          </a:xfrm>
          <a:custGeom>
            <a:rect b="b" l="l" r="r" t="t"/>
            <a:pathLst>
              <a:path extrusionOk="0" h="10875" w="3871">
                <a:moveTo>
                  <a:pt x="1" y="0"/>
                </a:moveTo>
                <a:lnTo>
                  <a:pt x="1" y="10875"/>
                </a:lnTo>
                <a:lnTo>
                  <a:pt x="3870" y="5071"/>
                </a:lnTo>
                <a:lnTo>
                  <a:pt x="1" y="0"/>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45"/>
          <p:cNvSpPr/>
          <p:nvPr/>
        </p:nvSpPr>
        <p:spPr>
          <a:xfrm>
            <a:off x="1135392" y="3661501"/>
            <a:ext cx="179888" cy="498386"/>
          </a:xfrm>
          <a:custGeom>
            <a:rect b="b" l="l" r="r" t="t"/>
            <a:pathLst>
              <a:path extrusionOk="0" h="8874" w="3203">
                <a:moveTo>
                  <a:pt x="3203" y="0"/>
                </a:moveTo>
                <a:lnTo>
                  <a:pt x="0" y="4737"/>
                </a:lnTo>
                <a:lnTo>
                  <a:pt x="3203" y="8873"/>
                </a:lnTo>
                <a:lnTo>
                  <a:pt x="3203" y="0"/>
                </a:lnTo>
                <a:close/>
              </a:path>
            </a:pathLst>
          </a:custGeom>
          <a:solidFill>
            <a:srgbClr val="909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45"/>
          <p:cNvSpPr/>
          <p:nvPr/>
        </p:nvSpPr>
        <p:spPr>
          <a:xfrm>
            <a:off x="1120396" y="4159862"/>
            <a:ext cx="194884" cy="633232"/>
          </a:xfrm>
          <a:custGeom>
            <a:rect b="b" l="l" r="r" t="t"/>
            <a:pathLst>
              <a:path extrusionOk="0" h="11275" w="3470">
                <a:moveTo>
                  <a:pt x="3470" y="0"/>
                </a:moveTo>
                <a:lnTo>
                  <a:pt x="0" y="6605"/>
                </a:lnTo>
                <a:lnTo>
                  <a:pt x="3470" y="11275"/>
                </a:lnTo>
                <a:lnTo>
                  <a:pt x="3470" y="0"/>
                </a:lnTo>
                <a:close/>
              </a:path>
            </a:pathLst>
          </a:custGeom>
          <a:solidFill>
            <a:srgbClr val="909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45"/>
          <p:cNvSpPr/>
          <p:nvPr/>
        </p:nvSpPr>
        <p:spPr>
          <a:xfrm>
            <a:off x="1152242" y="4783754"/>
            <a:ext cx="163040" cy="356014"/>
          </a:xfrm>
          <a:custGeom>
            <a:rect b="b" l="l" r="r" t="t"/>
            <a:pathLst>
              <a:path extrusionOk="0" h="6339" w="2903">
                <a:moveTo>
                  <a:pt x="2903" y="0"/>
                </a:moveTo>
                <a:lnTo>
                  <a:pt x="0" y="6338"/>
                </a:lnTo>
                <a:lnTo>
                  <a:pt x="2903" y="6338"/>
                </a:lnTo>
                <a:lnTo>
                  <a:pt x="2903" y="0"/>
                </a:lnTo>
                <a:close/>
              </a:path>
            </a:pathLst>
          </a:custGeom>
          <a:solidFill>
            <a:srgbClr val="7989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45"/>
          <p:cNvSpPr/>
          <p:nvPr/>
        </p:nvSpPr>
        <p:spPr>
          <a:xfrm>
            <a:off x="914324" y="3397297"/>
            <a:ext cx="400944" cy="260482"/>
          </a:xfrm>
          <a:custGeom>
            <a:rect b="b" l="l" r="r" t="t"/>
            <a:pathLst>
              <a:path extrusionOk="0" h="4638" w="7139">
                <a:moveTo>
                  <a:pt x="1668" y="1"/>
                </a:moveTo>
                <a:lnTo>
                  <a:pt x="0" y="4271"/>
                </a:lnTo>
                <a:lnTo>
                  <a:pt x="7139" y="4638"/>
                </a:lnTo>
                <a:lnTo>
                  <a:pt x="1668" y="1"/>
                </a:lnTo>
                <a:close/>
              </a:path>
            </a:pathLst>
          </a:custGeom>
          <a:solidFill>
            <a:srgbClr val="909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45"/>
          <p:cNvSpPr/>
          <p:nvPr/>
        </p:nvSpPr>
        <p:spPr>
          <a:xfrm>
            <a:off x="475893" y="2241344"/>
            <a:ext cx="449693" cy="2898266"/>
          </a:xfrm>
          <a:custGeom>
            <a:rect b="b" l="l" r="r" t="t"/>
            <a:pathLst>
              <a:path extrusionOk="0" h="51605" w="8007">
                <a:moveTo>
                  <a:pt x="8006" y="0"/>
                </a:moveTo>
                <a:lnTo>
                  <a:pt x="4003" y="6905"/>
                </a:lnTo>
                <a:lnTo>
                  <a:pt x="1" y="13844"/>
                </a:lnTo>
                <a:lnTo>
                  <a:pt x="1" y="13877"/>
                </a:lnTo>
                <a:lnTo>
                  <a:pt x="34" y="13910"/>
                </a:lnTo>
                <a:lnTo>
                  <a:pt x="7734" y="24830"/>
                </a:lnTo>
                <a:lnTo>
                  <a:pt x="7734" y="24830"/>
                </a:lnTo>
                <a:lnTo>
                  <a:pt x="1" y="33658"/>
                </a:lnTo>
                <a:lnTo>
                  <a:pt x="1" y="33691"/>
                </a:lnTo>
                <a:lnTo>
                  <a:pt x="1" y="33725"/>
                </a:lnTo>
                <a:lnTo>
                  <a:pt x="7828" y="47515"/>
                </a:lnTo>
                <a:lnTo>
                  <a:pt x="7828" y="47515"/>
                </a:lnTo>
                <a:lnTo>
                  <a:pt x="4404" y="51604"/>
                </a:lnTo>
                <a:lnTo>
                  <a:pt x="7906" y="47535"/>
                </a:lnTo>
                <a:lnTo>
                  <a:pt x="7906" y="47501"/>
                </a:lnTo>
                <a:lnTo>
                  <a:pt x="144" y="33676"/>
                </a:lnTo>
                <a:lnTo>
                  <a:pt x="7906" y="24885"/>
                </a:lnTo>
                <a:lnTo>
                  <a:pt x="7940" y="24818"/>
                </a:lnTo>
                <a:lnTo>
                  <a:pt x="7906" y="24785"/>
                </a:lnTo>
                <a:lnTo>
                  <a:pt x="122" y="13873"/>
                </a:lnTo>
                <a:lnTo>
                  <a:pt x="122" y="13873"/>
                </a:lnTo>
                <a:lnTo>
                  <a:pt x="4070" y="6939"/>
                </a:lnTo>
                <a:lnTo>
                  <a:pt x="8006" y="0"/>
                </a:lnTo>
                <a:close/>
              </a:path>
            </a:pathLst>
          </a:custGeom>
          <a:solidFill>
            <a:srgbClr val="E9EA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45"/>
          <p:cNvSpPr/>
          <p:nvPr/>
        </p:nvSpPr>
        <p:spPr>
          <a:xfrm>
            <a:off x="474040" y="2409955"/>
            <a:ext cx="447784" cy="2729666"/>
          </a:xfrm>
          <a:custGeom>
            <a:rect b="b" l="l" r="r" t="t"/>
            <a:pathLst>
              <a:path extrusionOk="0" h="48603" w="7973">
                <a:moveTo>
                  <a:pt x="100" y="1"/>
                </a:moveTo>
                <a:lnTo>
                  <a:pt x="7848" y="10076"/>
                </a:lnTo>
                <a:lnTo>
                  <a:pt x="34" y="20916"/>
                </a:lnTo>
                <a:lnTo>
                  <a:pt x="0" y="20949"/>
                </a:lnTo>
                <a:lnTo>
                  <a:pt x="34" y="20982"/>
                </a:lnTo>
                <a:lnTo>
                  <a:pt x="7716" y="32855"/>
                </a:lnTo>
                <a:lnTo>
                  <a:pt x="7716" y="32855"/>
                </a:lnTo>
                <a:lnTo>
                  <a:pt x="67" y="42898"/>
                </a:lnTo>
                <a:lnTo>
                  <a:pt x="67" y="42931"/>
                </a:lnTo>
                <a:lnTo>
                  <a:pt x="3436" y="48602"/>
                </a:lnTo>
                <a:lnTo>
                  <a:pt x="145" y="42917"/>
                </a:lnTo>
                <a:lnTo>
                  <a:pt x="145" y="42917"/>
                </a:lnTo>
                <a:lnTo>
                  <a:pt x="7839" y="32891"/>
                </a:lnTo>
                <a:lnTo>
                  <a:pt x="7872" y="32857"/>
                </a:lnTo>
                <a:lnTo>
                  <a:pt x="7839" y="32824"/>
                </a:lnTo>
                <a:lnTo>
                  <a:pt x="190" y="20951"/>
                </a:lnTo>
                <a:lnTo>
                  <a:pt x="7939" y="10108"/>
                </a:lnTo>
                <a:lnTo>
                  <a:pt x="7973" y="10075"/>
                </a:lnTo>
                <a:lnTo>
                  <a:pt x="7939" y="10041"/>
                </a:lnTo>
                <a:lnTo>
                  <a:pt x="100" y="1"/>
                </a:lnTo>
                <a:close/>
              </a:path>
            </a:pathLst>
          </a:custGeom>
          <a:solidFill>
            <a:srgbClr val="E9EA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45"/>
          <p:cNvSpPr/>
          <p:nvPr/>
        </p:nvSpPr>
        <p:spPr>
          <a:xfrm>
            <a:off x="910561" y="3657738"/>
            <a:ext cx="406560" cy="1481960"/>
          </a:xfrm>
          <a:custGeom>
            <a:rect b="b" l="l" r="r" t="t"/>
            <a:pathLst>
              <a:path extrusionOk="0" h="26387" w="7239">
                <a:moveTo>
                  <a:pt x="7206" y="1"/>
                </a:moveTo>
                <a:cubicBezTo>
                  <a:pt x="6005" y="1768"/>
                  <a:pt x="4770" y="3536"/>
                  <a:pt x="3603" y="5304"/>
                </a:cubicBezTo>
                <a:lnTo>
                  <a:pt x="0" y="10608"/>
                </a:lnTo>
                <a:lnTo>
                  <a:pt x="0" y="10641"/>
                </a:lnTo>
                <a:lnTo>
                  <a:pt x="0" y="10675"/>
                </a:lnTo>
                <a:cubicBezTo>
                  <a:pt x="2362" y="13869"/>
                  <a:pt x="4758" y="17029"/>
                  <a:pt x="7153" y="20222"/>
                </a:cubicBezTo>
                <a:lnTo>
                  <a:pt x="7153" y="20222"/>
                </a:lnTo>
                <a:cubicBezTo>
                  <a:pt x="6192" y="22245"/>
                  <a:pt x="5231" y="24332"/>
                  <a:pt x="4303" y="26386"/>
                </a:cubicBezTo>
                <a:cubicBezTo>
                  <a:pt x="5271" y="24351"/>
                  <a:pt x="6272" y="22283"/>
                  <a:pt x="7239" y="20215"/>
                </a:cubicBezTo>
                <a:lnTo>
                  <a:pt x="7239" y="20182"/>
                </a:lnTo>
                <a:cubicBezTo>
                  <a:pt x="4882" y="16995"/>
                  <a:pt x="2558" y="13775"/>
                  <a:pt x="169" y="10621"/>
                </a:cubicBezTo>
                <a:lnTo>
                  <a:pt x="169" y="10621"/>
                </a:lnTo>
                <a:lnTo>
                  <a:pt x="3670" y="5338"/>
                </a:lnTo>
                <a:cubicBezTo>
                  <a:pt x="4871" y="3570"/>
                  <a:pt x="6038" y="1802"/>
                  <a:pt x="7206" y="1"/>
                </a:cubicBezTo>
                <a:close/>
              </a:path>
            </a:pathLst>
          </a:custGeom>
          <a:solidFill>
            <a:srgbClr val="E9EA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45"/>
          <p:cNvSpPr/>
          <p:nvPr/>
        </p:nvSpPr>
        <p:spPr>
          <a:xfrm>
            <a:off x="914324" y="3637125"/>
            <a:ext cx="404707" cy="1500662"/>
          </a:xfrm>
          <a:custGeom>
            <a:rect b="b" l="l" r="r" t="t"/>
            <a:pathLst>
              <a:path extrusionOk="0" h="26720" w="7206">
                <a:moveTo>
                  <a:pt x="0" y="1"/>
                </a:moveTo>
                <a:lnTo>
                  <a:pt x="3569" y="4671"/>
                </a:lnTo>
                <a:lnTo>
                  <a:pt x="7084" y="9313"/>
                </a:lnTo>
                <a:lnTo>
                  <a:pt x="7084" y="9313"/>
                </a:lnTo>
                <a:cubicBezTo>
                  <a:pt x="5891" y="11502"/>
                  <a:pt x="4730" y="13724"/>
                  <a:pt x="3569" y="15945"/>
                </a:cubicBezTo>
                <a:lnTo>
                  <a:pt x="67" y="22617"/>
                </a:lnTo>
                <a:lnTo>
                  <a:pt x="67" y="22650"/>
                </a:lnTo>
                <a:lnTo>
                  <a:pt x="67" y="22684"/>
                </a:lnTo>
                <a:lnTo>
                  <a:pt x="3136" y="26720"/>
                </a:lnTo>
                <a:lnTo>
                  <a:pt x="154" y="22645"/>
                </a:lnTo>
                <a:lnTo>
                  <a:pt x="3669" y="16012"/>
                </a:lnTo>
                <a:cubicBezTo>
                  <a:pt x="4870" y="13777"/>
                  <a:pt x="6038" y="11542"/>
                  <a:pt x="7205" y="9341"/>
                </a:cubicBezTo>
                <a:lnTo>
                  <a:pt x="7205" y="9307"/>
                </a:lnTo>
                <a:lnTo>
                  <a:pt x="7172" y="9274"/>
                </a:lnTo>
                <a:lnTo>
                  <a:pt x="3603" y="4637"/>
                </a:lnTo>
                <a:lnTo>
                  <a:pt x="0" y="1"/>
                </a:lnTo>
                <a:close/>
              </a:path>
            </a:pathLst>
          </a:custGeom>
          <a:solidFill>
            <a:srgbClr val="E9EA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45"/>
          <p:cNvSpPr/>
          <p:nvPr/>
        </p:nvSpPr>
        <p:spPr>
          <a:xfrm>
            <a:off x="479656" y="3586520"/>
            <a:ext cx="434698" cy="50659"/>
          </a:xfrm>
          <a:custGeom>
            <a:rect b="b" l="l" r="r" t="t"/>
            <a:pathLst>
              <a:path extrusionOk="0" fill="none" h="902" w="7740">
                <a:moveTo>
                  <a:pt x="7739" y="902"/>
                </a:moveTo>
                <a:lnTo>
                  <a:pt x="0" y="1"/>
                </a:lnTo>
              </a:path>
            </a:pathLst>
          </a:custGeom>
          <a:noFill/>
          <a:ln cap="rnd" cmpd="sng" w="4175">
            <a:solidFill>
              <a:srgbClr val="E9EAEC"/>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45"/>
          <p:cNvSpPr/>
          <p:nvPr/>
        </p:nvSpPr>
        <p:spPr>
          <a:xfrm>
            <a:off x="479656" y="4133633"/>
            <a:ext cx="432788" cy="121816"/>
          </a:xfrm>
          <a:custGeom>
            <a:rect b="b" l="l" r="r" t="t"/>
            <a:pathLst>
              <a:path extrusionOk="0" fill="none" h="2169" w="7706">
                <a:moveTo>
                  <a:pt x="0" y="0"/>
                </a:moveTo>
                <a:lnTo>
                  <a:pt x="7706" y="2168"/>
                </a:lnTo>
              </a:path>
            </a:pathLst>
          </a:custGeom>
          <a:noFill/>
          <a:ln cap="rnd" cmpd="sng" w="4175">
            <a:solidFill>
              <a:srgbClr val="E9EAEC"/>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45"/>
          <p:cNvSpPr/>
          <p:nvPr/>
        </p:nvSpPr>
        <p:spPr>
          <a:xfrm>
            <a:off x="912414" y="4159862"/>
            <a:ext cx="402854" cy="95589"/>
          </a:xfrm>
          <a:custGeom>
            <a:rect b="b" l="l" r="r" t="t"/>
            <a:pathLst>
              <a:path extrusionOk="0" fill="none" h="1702" w="7173">
                <a:moveTo>
                  <a:pt x="7173" y="0"/>
                </a:moveTo>
                <a:lnTo>
                  <a:pt x="1" y="1701"/>
                </a:lnTo>
              </a:path>
            </a:pathLst>
          </a:custGeom>
          <a:noFill/>
          <a:ln cap="rnd" cmpd="sng" w="4175">
            <a:solidFill>
              <a:srgbClr val="E9EAEC"/>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45"/>
          <p:cNvSpPr/>
          <p:nvPr/>
        </p:nvSpPr>
        <p:spPr>
          <a:xfrm>
            <a:off x="479656" y="4819363"/>
            <a:ext cx="438404" cy="89972"/>
          </a:xfrm>
          <a:custGeom>
            <a:rect b="b" l="l" r="r" t="t"/>
            <a:pathLst>
              <a:path extrusionOk="0" fill="none" h="1602" w="7806">
                <a:moveTo>
                  <a:pt x="0" y="0"/>
                </a:moveTo>
                <a:lnTo>
                  <a:pt x="7806" y="1601"/>
                </a:lnTo>
              </a:path>
            </a:pathLst>
          </a:custGeom>
          <a:noFill/>
          <a:ln cap="rnd" cmpd="sng" w="4175">
            <a:solidFill>
              <a:srgbClr val="E9EAEC"/>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45"/>
          <p:cNvSpPr/>
          <p:nvPr/>
        </p:nvSpPr>
        <p:spPr>
          <a:xfrm>
            <a:off x="918031" y="4793134"/>
            <a:ext cx="393474" cy="118054"/>
          </a:xfrm>
          <a:custGeom>
            <a:rect b="b" l="l" r="r" t="t"/>
            <a:pathLst>
              <a:path extrusionOk="0" fill="none" h="2102" w="7006">
                <a:moveTo>
                  <a:pt x="7006" y="0"/>
                </a:moveTo>
                <a:lnTo>
                  <a:pt x="1" y="2102"/>
                </a:lnTo>
              </a:path>
            </a:pathLst>
          </a:custGeom>
          <a:noFill/>
          <a:ln cap="rnd" cmpd="sng" w="4175">
            <a:solidFill>
              <a:srgbClr val="E9EAEC"/>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45"/>
          <p:cNvSpPr/>
          <p:nvPr/>
        </p:nvSpPr>
        <p:spPr>
          <a:xfrm>
            <a:off x="914324" y="3397297"/>
            <a:ext cx="400944" cy="260482"/>
          </a:xfrm>
          <a:custGeom>
            <a:rect b="b" l="l" r="r" t="t"/>
            <a:pathLst>
              <a:path extrusionOk="0" fill="none" h="4638" w="7139">
                <a:moveTo>
                  <a:pt x="1668" y="1"/>
                </a:moveTo>
                <a:lnTo>
                  <a:pt x="0" y="4271"/>
                </a:lnTo>
                <a:lnTo>
                  <a:pt x="7139" y="4638"/>
                </a:lnTo>
              </a:path>
            </a:pathLst>
          </a:custGeom>
          <a:noFill/>
          <a:ln cap="rnd" cmpd="sng" w="4175">
            <a:solidFill>
              <a:srgbClr val="E9EAEC"/>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45"/>
          <p:cNvSpPr/>
          <p:nvPr/>
        </p:nvSpPr>
        <p:spPr>
          <a:xfrm>
            <a:off x="918031" y="3625892"/>
            <a:ext cx="56" cy="1513804"/>
          </a:xfrm>
          <a:custGeom>
            <a:rect b="b" l="l" r="r" t="t"/>
            <a:pathLst>
              <a:path extrusionOk="0" fill="none" h="26954" w="1">
                <a:moveTo>
                  <a:pt x="1" y="0"/>
                </a:moveTo>
                <a:lnTo>
                  <a:pt x="1" y="26953"/>
                </a:lnTo>
              </a:path>
            </a:pathLst>
          </a:custGeom>
          <a:noFill/>
          <a:ln cap="flat" cmpd="sng" w="4175">
            <a:solidFill>
              <a:srgbClr val="E9EAEC"/>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45"/>
          <p:cNvSpPr/>
          <p:nvPr/>
        </p:nvSpPr>
        <p:spPr>
          <a:xfrm>
            <a:off x="1274010" y="4152336"/>
            <a:ext cx="245486" cy="987393"/>
          </a:xfrm>
          <a:custGeom>
            <a:rect b="b" l="l" r="r" t="t"/>
            <a:pathLst>
              <a:path extrusionOk="0" h="17581" w="4371">
                <a:moveTo>
                  <a:pt x="4370" y="1"/>
                </a:moveTo>
                <a:lnTo>
                  <a:pt x="1" y="4304"/>
                </a:lnTo>
                <a:lnTo>
                  <a:pt x="1" y="17580"/>
                </a:lnTo>
                <a:lnTo>
                  <a:pt x="4370" y="17580"/>
                </a:lnTo>
                <a:lnTo>
                  <a:pt x="43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45"/>
          <p:cNvSpPr/>
          <p:nvPr/>
        </p:nvSpPr>
        <p:spPr>
          <a:xfrm>
            <a:off x="1255307" y="4152336"/>
            <a:ext cx="264188" cy="991100"/>
          </a:xfrm>
          <a:custGeom>
            <a:rect b="b" l="l" r="r" t="t"/>
            <a:pathLst>
              <a:path extrusionOk="0" h="17647" w="4704">
                <a:moveTo>
                  <a:pt x="4703" y="1"/>
                </a:moveTo>
                <a:lnTo>
                  <a:pt x="4703" y="1"/>
                </a:lnTo>
                <a:cubicBezTo>
                  <a:pt x="3936" y="635"/>
                  <a:pt x="3136" y="1302"/>
                  <a:pt x="2368" y="2002"/>
                </a:cubicBezTo>
                <a:cubicBezTo>
                  <a:pt x="1601" y="2703"/>
                  <a:pt x="867" y="3403"/>
                  <a:pt x="100" y="4104"/>
                </a:cubicBezTo>
                <a:lnTo>
                  <a:pt x="33" y="4170"/>
                </a:lnTo>
                <a:lnTo>
                  <a:pt x="33" y="4304"/>
                </a:lnTo>
                <a:cubicBezTo>
                  <a:pt x="0" y="5405"/>
                  <a:pt x="0" y="6506"/>
                  <a:pt x="0" y="7640"/>
                </a:cubicBezTo>
                <a:cubicBezTo>
                  <a:pt x="0" y="8740"/>
                  <a:pt x="0" y="9841"/>
                  <a:pt x="33" y="10975"/>
                </a:cubicBezTo>
                <a:cubicBezTo>
                  <a:pt x="33" y="12076"/>
                  <a:pt x="67" y="13177"/>
                  <a:pt x="134" y="14311"/>
                </a:cubicBezTo>
                <a:cubicBezTo>
                  <a:pt x="134" y="14845"/>
                  <a:pt x="167" y="15412"/>
                  <a:pt x="200" y="15979"/>
                </a:cubicBezTo>
                <a:cubicBezTo>
                  <a:pt x="234" y="16513"/>
                  <a:pt x="267" y="17080"/>
                  <a:pt x="300" y="17647"/>
                </a:cubicBezTo>
                <a:cubicBezTo>
                  <a:pt x="367" y="17080"/>
                  <a:pt x="400" y="16513"/>
                  <a:pt x="434" y="15979"/>
                </a:cubicBezTo>
                <a:cubicBezTo>
                  <a:pt x="467" y="15412"/>
                  <a:pt x="500" y="14845"/>
                  <a:pt x="500" y="14311"/>
                </a:cubicBezTo>
                <a:cubicBezTo>
                  <a:pt x="567" y="13177"/>
                  <a:pt x="567" y="12076"/>
                  <a:pt x="601" y="10975"/>
                </a:cubicBezTo>
                <a:cubicBezTo>
                  <a:pt x="634" y="9841"/>
                  <a:pt x="634" y="8740"/>
                  <a:pt x="634" y="7640"/>
                </a:cubicBezTo>
                <a:cubicBezTo>
                  <a:pt x="634" y="6539"/>
                  <a:pt x="634" y="5469"/>
                  <a:pt x="603" y="4401"/>
                </a:cubicBezTo>
                <a:lnTo>
                  <a:pt x="603" y="4401"/>
                </a:lnTo>
                <a:cubicBezTo>
                  <a:pt x="1297" y="3701"/>
                  <a:pt x="1936" y="3000"/>
                  <a:pt x="2635" y="2269"/>
                </a:cubicBezTo>
                <a:cubicBezTo>
                  <a:pt x="3336" y="1535"/>
                  <a:pt x="4036" y="768"/>
                  <a:pt x="4703" y="1"/>
                </a:cubicBezTo>
                <a:close/>
              </a:path>
            </a:pathLst>
          </a:custGeom>
          <a:solidFill>
            <a:srgbClr val="7C1F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45"/>
          <p:cNvSpPr/>
          <p:nvPr/>
        </p:nvSpPr>
        <p:spPr>
          <a:xfrm>
            <a:off x="1583147" y="1516297"/>
            <a:ext cx="490916" cy="3623268"/>
          </a:xfrm>
          <a:custGeom>
            <a:rect b="b" l="l" r="r" t="t"/>
            <a:pathLst>
              <a:path extrusionOk="0" h="64514" w="8741">
                <a:moveTo>
                  <a:pt x="1" y="0"/>
                </a:moveTo>
                <a:lnTo>
                  <a:pt x="1" y="64513"/>
                </a:lnTo>
                <a:lnTo>
                  <a:pt x="8740" y="64513"/>
                </a:lnTo>
                <a:lnTo>
                  <a:pt x="8740" y="8606"/>
                </a:ln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45"/>
          <p:cNvSpPr/>
          <p:nvPr/>
        </p:nvSpPr>
        <p:spPr>
          <a:xfrm>
            <a:off x="1564443" y="1493775"/>
            <a:ext cx="509619" cy="3645789"/>
          </a:xfrm>
          <a:custGeom>
            <a:rect b="b" l="l" r="r" t="t"/>
            <a:pathLst>
              <a:path extrusionOk="0" h="64915" w="9074">
                <a:moveTo>
                  <a:pt x="133" y="1"/>
                </a:moveTo>
                <a:lnTo>
                  <a:pt x="133" y="401"/>
                </a:lnTo>
                <a:cubicBezTo>
                  <a:pt x="67" y="5772"/>
                  <a:pt x="33" y="11176"/>
                  <a:pt x="33" y="16546"/>
                </a:cubicBezTo>
                <a:cubicBezTo>
                  <a:pt x="33" y="21917"/>
                  <a:pt x="0" y="27287"/>
                  <a:pt x="33" y="32658"/>
                </a:cubicBezTo>
                <a:cubicBezTo>
                  <a:pt x="33" y="38028"/>
                  <a:pt x="33" y="43432"/>
                  <a:pt x="100" y="48803"/>
                </a:cubicBezTo>
                <a:cubicBezTo>
                  <a:pt x="133" y="54173"/>
                  <a:pt x="234" y="59544"/>
                  <a:pt x="334" y="64914"/>
                </a:cubicBezTo>
                <a:cubicBezTo>
                  <a:pt x="434" y="59544"/>
                  <a:pt x="434" y="54173"/>
                  <a:pt x="500" y="48803"/>
                </a:cubicBezTo>
                <a:cubicBezTo>
                  <a:pt x="600" y="43432"/>
                  <a:pt x="567" y="38062"/>
                  <a:pt x="600" y="32691"/>
                </a:cubicBezTo>
                <a:cubicBezTo>
                  <a:pt x="634" y="27321"/>
                  <a:pt x="600" y="21917"/>
                  <a:pt x="600" y="16546"/>
                </a:cubicBezTo>
                <a:cubicBezTo>
                  <a:pt x="600" y="11327"/>
                  <a:pt x="537" y="6108"/>
                  <a:pt x="503" y="889"/>
                </a:cubicBezTo>
                <a:lnTo>
                  <a:pt x="503" y="889"/>
                </a:lnTo>
                <a:cubicBezTo>
                  <a:pt x="1863" y="2188"/>
                  <a:pt x="3248" y="3510"/>
                  <a:pt x="4603" y="4804"/>
                </a:cubicBezTo>
                <a:lnTo>
                  <a:pt x="9073" y="9041"/>
                </a:lnTo>
                <a:lnTo>
                  <a:pt x="4770" y="4638"/>
                </a:lnTo>
                <a:cubicBezTo>
                  <a:pt x="3336" y="3203"/>
                  <a:pt x="1868" y="1736"/>
                  <a:pt x="434" y="301"/>
                </a:cubicBezTo>
                <a:lnTo>
                  <a:pt x="13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45"/>
          <p:cNvSpPr/>
          <p:nvPr/>
        </p:nvSpPr>
        <p:spPr>
          <a:xfrm>
            <a:off x="1511984" y="1834759"/>
            <a:ext cx="758755" cy="3304826"/>
          </a:xfrm>
          <a:custGeom>
            <a:rect b="b" l="l" r="r" t="t"/>
            <a:pathLst>
              <a:path extrusionOk="0" h="58844" w="13510">
                <a:moveTo>
                  <a:pt x="0" y="1"/>
                </a:moveTo>
                <a:lnTo>
                  <a:pt x="0" y="58843"/>
                </a:lnTo>
                <a:lnTo>
                  <a:pt x="13510" y="58843"/>
                </a:lnTo>
                <a:lnTo>
                  <a:pt x="13510" y="13311"/>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45"/>
          <p:cNvSpPr/>
          <p:nvPr/>
        </p:nvSpPr>
        <p:spPr>
          <a:xfrm>
            <a:off x="1568150" y="4965451"/>
            <a:ext cx="183651" cy="56"/>
          </a:xfrm>
          <a:custGeom>
            <a:rect b="b" l="l" r="r" t="t"/>
            <a:pathLst>
              <a:path extrusionOk="0" fill="none" h="1" w="3270">
                <a:moveTo>
                  <a:pt x="3270" y="1"/>
                </a:moveTo>
                <a:lnTo>
                  <a:pt x="1" y="1"/>
                </a:lnTo>
              </a:path>
            </a:pathLst>
          </a:custGeom>
          <a:solidFill>
            <a:srgbClr val="E1CEFF"/>
          </a:solid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45"/>
          <p:cNvSpPr/>
          <p:nvPr/>
        </p:nvSpPr>
        <p:spPr>
          <a:xfrm>
            <a:off x="1568150" y="4791224"/>
            <a:ext cx="183651" cy="56"/>
          </a:xfrm>
          <a:custGeom>
            <a:rect b="b" l="l" r="r" t="t"/>
            <a:pathLst>
              <a:path extrusionOk="0" fill="none" h="1" w="3270">
                <a:moveTo>
                  <a:pt x="3270" y="1"/>
                </a:moveTo>
                <a:lnTo>
                  <a:pt x="1" y="1"/>
                </a:lnTo>
              </a:path>
            </a:pathLst>
          </a:custGeom>
          <a:solidFill>
            <a:srgbClr val="E1CEFF"/>
          </a:solid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45"/>
          <p:cNvSpPr/>
          <p:nvPr/>
        </p:nvSpPr>
        <p:spPr>
          <a:xfrm>
            <a:off x="1568150" y="4616997"/>
            <a:ext cx="183651" cy="56"/>
          </a:xfrm>
          <a:custGeom>
            <a:rect b="b" l="l" r="r" t="t"/>
            <a:pathLst>
              <a:path extrusionOk="0" fill="none" h="1" w="3270">
                <a:moveTo>
                  <a:pt x="3270" y="0"/>
                </a:moveTo>
                <a:lnTo>
                  <a:pt x="1" y="0"/>
                </a:lnTo>
              </a:path>
            </a:pathLst>
          </a:custGeom>
          <a:solidFill>
            <a:srgbClr val="E1CEFF"/>
          </a:solid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45"/>
          <p:cNvSpPr/>
          <p:nvPr/>
        </p:nvSpPr>
        <p:spPr>
          <a:xfrm>
            <a:off x="1568150" y="4442770"/>
            <a:ext cx="183651" cy="56"/>
          </a:xfrm>
          <a:custGeom>
            <a:rect b="b" l="l" r="r" t="t"/>
            <a:pathLst>
              <a:path extrusionOk="0" fill="none" h="1" w="3270">
                <a:moveTo>
                  <a:pt x="3270" y="0"/>
                </a:moveTo>
                <a:lnTo>
                  <a:pt x="1" y="0"/>
                </a:lnTo>
              </a:path>
            </a:pathLst>
          </a:custGeom>
          <a:solidFill>
            <a:srgbClr val="E1CEFF"/>
          </a:solid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45"/>
          <p:cNvSpPr/>
          <p:nvPr/>
        </p:nvSpPr>
        <p:spPr>
          <a:xfrm>
            <a:off x="1568150" y="4268487"/>
            <a:ext cx="183651" cy="56"/>
          </a:xfrm>
          <a:custGeom>
            <a:rect b="b" l="l" r="r" t="t"/>
            <a:pathLst>
              <a:path extrusionOk="0" fill="none" h="1" w="3270">
                <a:moveTo>
                  <a:pt x="3270" y="1"/>
                </a:moveTo>
                <a:lnTo>
                  <a:pt x="1" y="1"/>
                </a:lnTo>
              </a:path>
            </a:pathLst>
          </a:custGeom>
          <a:solidFill>
            <a:srgbClr val="E1CEFF"/>
          </a:solid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45"/>
          <p:cNvSpPr/>
          <p:nvPr/>
        </p:nvSpPr>
        <p:spPr>
          <a:xfrm>
            <a:off x="1511984" y="2050268"/>
            <a:ext cx="758755" cy="745670"/>
          </a:xfrm>
          <a:custGeom>
            <a:rect b="b" l="l" r="r" t="t"/>
            <a:pathLst>
              <a:path extrusionOk="0" h="13277" w="13510">
                <a:moveTo>
                  <a:pt x="0" y="0"/>
                </a:moveTo>
                <a:lnTo>
                  <a:pt x="0" y="0"/>
                </a:lnTo>
                <a:cubicBezTo>
                  <a:pt x="2068" y="2368"/>
                  <a:pt x="4270" y="4637"/>
                  <a:pt x="6538" y="6872"/>
                </a:cubicBezTo>
                <a:cubicBezTo>
                  <a:pt x="8806" y="9073"/>
                  <a:pt x="11075" y="11241"/>
                  <a:pt x="13510" y="13276"/>
                </a:cubicBezTo>
                <a:cubicBezTo>
                  <a:pt x="11442" y="10875"/>
                  <a:pt x="9240" y="8606"/>
                  <a:pt x="6972" y="6405"/>
                </a:cubicBezTo>
                <a:cubicBezTo>
                  <a:pt x="4703" y="4203"/>
                  <a:pt x="2435" y="2035"/>
                  <a:pt x="0" y="0"/>
                </a:cubicBezTo>
                <a:close/>
              </a:path>
            </a:pathLst>
          </a:custGeom>
          <a:solidFill>
            <a:srgbClr val="B374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45"/>
          <p:cNvSpPr/>
          <p:nvPr/>
        </p:nvSpPr>
        <p:spPr>
          <a:xfrm>
            <a:off x="1493225" y="1802913"/>
            <a:ext cx="779423" cy="3336670"/>
          </a:xfrm>
          <a:custGeom>
            <a:rect b="b" l="l" r="r" t="t"/>
            <a:pathLst>
              <a:path extrusionOk="0" h="59411" w="13878">
                <a:moveTo>
                  <a:pt x="101" y="1"/>
                </a:moveTo>
                <a:lnTo>
                  <a:pt x="101" y="568"/>
                </a:lnTo>
                <a:cubicBezTo>
                  <a:pt x="34" y="5471"/>
                  <a:pt x="67" y="10375"/>
                  <a:pt x="34" y="15279"/>
                </a:cubicBezTo>
                <a:cubicBezTo>
                  <a:pt x="0" y="20182"/>
                  <a:pt x="34" y="25086"/>
                  <a:pt x="34" y="29989"/>
                </a:cubicBezTo>
                <a:lnTo>
                  <a:pt x="67" y="37361"/>
                </a:lnTo>
                <a:lnTo>
                  <a:pt x="134" y="44700"/>
                </a:lnTo>
                <a:cubicBezTo>
                  <a:pt x="167" y="49603"/>
                  <a:pt x="234" y="54507"/>
                  <a:pt x="334" y="59410"/>
                </a:cubicBezTo>
                <a:cubicBezTo>
                  <a:pt x="434" y="54507"/>
                  <a:pt x="501" y="49603"/>
                  <a:pt x="534" y="44700"/>
                </a:cubicBezTo>
                <a:lnTo>
                  <a:pt x="601" y="37361"/>
                </a:lnTo>
                <a:lnTo>
                  <a:pt x="668" y="29989"/>
                </a:lnTo>
                <a:cubicBezTo>
                  <a:pt x="668" y="25086"/>
                  <a:pt x="701" y="20182"/>
                  <a:pt x="668" y="15279"/>
                </a:cubicBezTo>
                <a:cubicBezTo>
                  <a:pt x="636" y="10562"/>
                  <a:pt x="665" y="5846"/>
                  <a:pt x="608" y="1130"/>
                </a:cubicBezTo>
                <a:lnTo>
                  <a:pt x="608" y="1130"/>
                </a:lnTo>
                <a:lnTo>
                  <a:pt x="7005" y="7339"/>
                </a:lnTo>
                <a:cubicBezTo>
                  <a:pt x="9307" y="9508"/>
                  <a:pt x="11575" y="11709"/>
                  <a:pt x="13877" y="13878"/>
                </a:cubicBezTo>
                <a:cubicBezTo>
                  <a:pt x="11675" y="11609"/>
                  <a:pt x="9441" y="9374"/>
                  <a:pt x="7206" y="7106"/>
                </a:cubicBezTo>
                <a:lnTo>
                  <a:pt x="501" y="401"/>
                </a:lnTo>
                <a:lnTo>
                  <a:pt x="10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45"/>
          <p:cNvSpPr/>
          <p:nvPr/>
        </p:nvSpPr>
        <p:spPr>
          <a:xfrm>
            <a:off x="1819212" y="3187460"/>
            <a:ext cx="595828" cy="1952209"/>
          </a:xfrm>
          <a:custGeom>
            <a:rect b="b" l="l" r="r" t="t"/>
            <a:pathLst>
              <a:path extrusionOk="0" h="34760" w="10609">
                <a:moveTo>
                  <a:pt x="1" y="1"/>
                </a:moveTo>
                <a:lnTo>
                  <a:pt x="1" y="34759"/>
                </a:lnTo>
                <a:lnTo>
                  <a:pt x="10608" y="34759"/>
                </a:lnTo>
                <a:lnTo>
                  <a:pt x="10608" y="10408"/>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45"/>
          <p:cNvSpPr/>
          <p:nvPr/>
        </p:nvSpPr>
        <p:spPr>
          <a:xfrm>
            <a:off x="1901663" y="4965451"/>
            <a:ext cx="442167" cy="56"/>
          </a:xfrm>
          <a:custGeom>
            <a:rect b="b" l="l" r="r" t="t"/>
            <a:pathLst>
              <a:path extrusionOk="0" fill="none" h="1" w="7873">
                <a:moveTo>
                  <a:pt x="7873" y="1"/>
                </a:moveTo>
                <a:lnTo>
                  <a:pt x="0" y="1"/>
                </a:lnTo>
              </a:path>
            </a:pathLst>
          </a:custGeom>
          <a:no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45"/>
          <p:cNvSpPr/>
          <p:nvPr/>
        </p:nvSpPr>
        <p:spPr>
          <a:xfrm>
            <a:off x="1901663" y="4791224"/>
            <a:ext cx="442167" cy="56"/>
          </a:xfrm>
          <a:custGeom>
            <a:rect b="b" l="l" r="r" t="t"/>
            <a:pathLst>
              <a:path extrusionOk="0" fill="none" h="1" w="7873">
                <a:moveTo>
                  <a:pt x="7873" y="1"/>
                </a:moveTo>
                <a:lnTo>
                  <a:pt x="0" y="1"/>
                </a:lnTo>
              </a:path>
            </a:pathLst>
          </a:custGeom>
          <a:no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45"/>
          <p:cNvSpPr/>
          <p:nvPr/>
        </p:nvSpPr>
        <p:spPr>
          <a:xfrm>
            <a:off x="1901663" y="4616997"/>
            <a:ext cx="442167" cy="56"/>
          </a:xfrm>
          <a:custGeom>
            <a:rect b="b" l="l" r="r" t="t"/>
            <a:pathLst>
              <a:path extrusionOk="0" fill="none" h="1" w="7873">
                <a:moveTo>
                  <a:pt x="7873" y="0"/>
                </a:moveTo>
                <a:lnTo>
                  <a:pt x="0" y="0"/>
                </a:lnTo>
              </a:path>
            </a:pathLst>
          </a:custGeom>
          <a:no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45"/>
          <p:cNvSpPr/>
          <p:nvPr/>
        </p:nvSpPr>
        <p:spPr>
          <a:xfrm>
            <a:off x="1901663" y="4442770"/>
            <a:ext cx="442167" cy="56"/>
          </a:xfrm>
          <a:custGeom>
            <a:rect b="b" l="l" r="r" t="t"/>
            <a:pathLst>
              <a:path extrusionOk="0" fill="none" h="1" w="7873">
                <a:moveTo>
                  <a:pt x="7873" y="0"/>
                </a:moveTo>
                <a:lnTo>
                  <a:pt x="0" y="0"/>
                </a:lnTo>
              </a:path>
            </a:pathLst>
          </a:custGeom>
          <a:no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45"/>
          <p:cNvSpPr/>
          <p:nvPr/>
        </p:nvSpPr>
        <p:spPr>
          <a:xfrm>
            <a:off x="1901663" y="4268487"/>
            <a:ext cx="442167" cy="56"/>
          </a:xfrm>
          <a:custGeom>
            <a:rect b="b" l="l" r="r" t="t"/>
            <a:pathLst>
              <a:path extrusionOk="0" fill="none" h="1" w="7873">
                <a:moveTo>
                  <a:pt x="7873" y="1"/>
                </a:moveTo>
                <a:lnTo>
                  <a:pt x="0" y="1"/>
                </a:lnTo>
              </a:path>
            </a:pathLst>
          </a:custGeom>
          <a:no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45"/>
          <p:cNvSpPr/>
          <p:nvPr/>
        </p:nvSpPr>
        <p:spPr>
          <a:xfrm>
            <a:off x="1568150" y="4094260"/>
            <a:ext cx="183651" cy="56"/>
          </a:xfrm>
          <a:custGeom>
            <a:rect b="b" l="l" r="r" t="t"/>
            <a:pathLst>
              <a:path extrusionOk="0" fill="none" h="1" w="3270">
                <a:moveTo>
                  <a:pt x="3270" y="1"/>
                </a:moveTo>
                <a:lnTo>
                  <a:pt x="1" y="1"/>
                </a:lnTo>
              </a:path>
            </a:pathLst>
          </a:custGeom>
          <a:solidFill>
            <a:srgbClr val="E1CEFF"/>
          </a:solid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45"/>
          <p:cNvSpPr/>
          <p:nvPr/>
        </p:nvSpPr>
        <p:spPr>
          <a:xfrm>
            <a:off x="1568150" y="3918180"/>
            <a:ext cx="193031" cy="56"/>
          </a:xfrm>
          <a:custGeom>
            <a:rect b="b" l="l" r="r" t="t"/>
            <a:pathLst>
              <a:path extrusionOk="0" fill="none" h="1" w="3437">
                <a:moveTo>
                  <a:pt x="3437" y="0"/>
                </a:moveTo>
                <a:lnTo>
                  <a:pt x="1" y="0"/>
                </a:lnTo>
              </a:path>
            </a:pathLst>
          </a:custGeom>
          <a:solidFill>
            <a:srgbClr val="E1CEFF"/>
          </a:solid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45"/>
          <p:cNvSpPr/>
          <p:nvPr/>
        </p:nvSpPr>
        <p:spPr>
          <a:xfrm>
            <a:off x="1568150" y="3743897"/>
            <a:ext cx="193031" cy="56"/>
          </a:xfrm>
          <a:custGeom>
            <a:rect b="b" l="l" r="r" t="t"/>
            <a:pathLst>
              <a:path extrusionOk="0" fill="none" h="1" w="3437">
                <a:moveTo>
                  <a:pt x="3437" y="1"/>
                </a:moveTo>
                <a:lnTo>
                  <a:pt x="1" y="1"/>
                </a:lnTo>
              </a:path>
            </a:pathLst>
          </a:custGeom>
          <a:solidFill>
            <a:srgbClr val="E1CEFF"/>
          </a:solid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45"/>
          <p:cNvSpPr/>
          <p:nvPr/>
        </p:nvSpPr>
        <p:spPr>
          <a:xfrm>
            <a:off x="1884813" y="3743897"/>
            <a:ext cx="217349" cy="56"/>
          </a:xfrm>
          <a:custGeom>
            <a:rect b="b" l="l" r="r" t="t"/>
            <a:pathLst>
              <a:path extrusionOk="0" fill="none" h="1" w="3870">
                <a:moveTo>
                  <a:pt x="3870" y="1"/>
                </a:moveTo>
                <a:lnTo>
                  <a:pt x="0" y="1"/>
                </a:lnTo>
              </a:path>
            </a:pathLst>
          </a:custGeom>
          <a:no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45"/>
          <p:cNvSpPr/>
          <p:nvPr/>
        </p:nvSpPr>
        <p:spPr>
          <a:xfrm>
            <a:off x="1568150" y="3569670"/>
            <a:ext cx="191177" cy="56"/>
          </a:xfrm>
          <a:custGeom>
            <a:rect b="b" l="l" r="r" t="t"/>
            <a:pathLst>
              <a:path extrusionOk="0" fill="none" h="1" w="3404">
                <a:moveTo>
                  <a:pt x="3403" y="1"/>
                </a:moveTo>
                <a:lnTo>
                  <a:pt x="1" y="1"/>
                </a:lnTo>
              </a:path>
            </a:pathLst>
          </a:custGeom>
          <a:solidFill>
            <a:srgbClr val="E1CEFF"/>
          </a:solid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45"/>
          <p:cNvSpPr/>
          <p:nvPr/>
        </p:nvSpPr>
        <p:spPr>
          <a:xfrm>
            <a:off x="1568150" y="3395443"/>
            <a:ext cx="196793" cy="56"/>
          </a:xfrm>
          <a:custGeom>
            <a:rect b="b" l="l" r="r" t="t"/>
            <a:pathLst>
              <a:path extrusionOk="0" fill="none" h="1" w="3504">
                <a:moveTo>
                  <a:pt x="3503" y="1"/>
                </a:moveTo>
                <a:lnTo>
                  <a:pt x="1" y="1"/>
                </a:lnTo>
              </a:path>
            </a:pathLst>
          </a:custGeom>
          <a:solidFill>
            <a:srgbClr val="E1CEFF"/>
          </a:solid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45"/>
          <p:cNvSpPr/>
          <p:nvPr/>
        </p:nvSpPr>
        <p:spPr>
          <a:xfrm>
            <a:off x="1568150" y="3221216"/>
            <a:ext cx="652047" cy="56"/>
          </a:xfrm>
          <a:custGeom>
            <a:rect b="b" l="l" r="r" t="t"/>
            <a:pathLst>
              <a:path extrusionOk="0" fill="none" h="1" w="11610">
                <a:moveTo>
                  <a:pt x="11609" y="0"/>
                </a:moveTo>
                <a:lnTo>
                  <a:pt x="1" y="0"/>
                </a:lnTo>
              </a:path>
            </a:pathLst>
          </a:custGeom>
          <a:solidFill>
            <a:srgbClr val="E1CEFF"/>
          </a:solid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45"/>
          <p:cNvSpPr/>
          <p:nvPr/>
        </p:nvSpPr>
        <p:spPr>
          <a:xfrm>
            <a:off x="1568150" y="3046989"/>
            <a:ext cx="652047" cy="56"/>
          </a:xfrm>
          <a:custGeom>
            <a:rect b="b" l="l" r="r" t="t"/>
            <a:pathLst>
              <a:path extrusionOk="0" fill="none" h="1" w="11610">
                <a:moveTo>
                  <a:pt x="11609" y="0"/>
                </a:moveTo>
                <a:lnTo>
                  <a:pt x="1" y="0"/>
                </a:lnTo>
              </a:path>
            </a:pathLst>
          </a:custGeom>
          <a:solidFill>
            <a:srgbClr val="E1CEFF"/>
          </a:solid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45"/>
          <p:cNvSpPr/>
          <p:nvPr/>
        </p:nvSpPr>
        <p:spPr>
          <a:xfrm>
            <a:off x="1568150" y="2872706"/>
            <a:ext cx="652047" cy="56"/>
          </a:xfrm>
          <a:custGeom>
            <a:rect b="b" l="l" r="r" t="t"/>
            <a:pathLst>
              <a:path extrusionOk="0" fill="none" h="1" w="11610">
                <a:moveTo>
                  <a:pt x="11609" y="1"/>
                </a:moveTo>
                <a:lnTo>
                  <a:pt x="1" y="1"/>
                </a:lnTo>
              </a:path>
            </a:pathLst>
          </a:custGeom>
          <a:solidFill>
            <a:srgbClr val="E1CEFF"/>
          </a:solid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45"/>
          <p:cNvSpPr/>
          <p:nvPr/>
        </p:nvSpPr>
        <p:spPr>
          <a:xfrm>
            <a:off x="1568150" y="2698479"/>
            <a:ext cx="518998" cy="56"/>
          </a:xfrm>
          <a:custGeom>
            <a:rect b="b" l="l" r="r" t="t"/>
            <a:pathLst>
              <a:path extrusionOk="0" fill="none" h="1" w="9241">
                <a:moveTo>
                  <a:pt x="9241" y="1"/>
                </a:moveTo>
                <a:lnTo>
                  <a:pt x="1" y="1"/>
                </a:lnTo>
              </a:path>
            </a:pathLst>
          </a:custGeom>
          <a:solidFill>
            <a:srgbClr val="E1CEFF"/>
          </a:solid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45"/>
          <p:cNvSpPr/>
          <p:nvPr/>
        </p:nvSpPr>
        <p:spPr>
          <a:xfrm>
            <a:off x="1568150" y="2524252"/>
            <a:ext cx="344782" cy="56"/>
          </a:xfrm>
          <a:custGeom>
            <a:rect b="b" l="l" r="r" t="t"/>
            <a:pathLst>
              <a:path extrusionOk="0" fill="none" h="1" w="6139">
                <a:moveTo>
                  <a:pt x="6138" y="0"/>
                </a:moveTo>
                <a:lnTo>
                  <a:pt x="1" y="0"/>
                </a:lnTo>
              </a:path>
            </a:pathLst>
          </a:custGeom>
          <a:solidFill>
            <a:srgbClr val="E1CEFF"/>
          </a:solid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45"/>
          <p:cNvSpPr/>
          <p:nvPr/>
        </p:nvSpPr>
        <p:spPr>
          <a:xfrm>
            <a:off x="1562534" y="2348116"/>
            <a:ext cx="172419" cy="56"/>
          </a:xfrm>
          <a:custGeom>
            <a:rect b="b" l="l" r="r" t="t"/>
            <a:pathLst>
              <a:path extrusionOk="0" fill="none" h="1" w="3070">
                <a:moveTo>
                  <a:pt x="3070" y="1"/>
                </a:moveTo>
                <a:lnTo>
                  <a:pt x="1" y="1"/>
                </a:lnTo>
              </a:path>
            </a:pathLst>
          </a:custGeom>
          <a:solidFill>
            <a:srgbClr val="E1CEFF"/>
          </a:solid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45"/>
          <p:cNvSpPr/>
          <p:nvPr/>
        </p:nvSpPr>
        <p:spPr>
          <a:xfrm>
            <a:off x="1819212" y="3380447"/>
            <a:ext cx="595828" cy="584595"/>
          </a:xfrm>
          <a:custGeom>
            <a:rect b="b" l="l" r="r" t="t"/>
            <a:pathLst>
              <a:path extrusionOk="0" h="10409" w="10609">
                <a:moveTo>
                  <a:pt x="1" y="1"/>
                </a:moveTo>
                <a:cubicBezTo>
                  <a:pt x="1602" y="1935"/>
                  <a:pt x="3303" y="3703"/>
                  <a:pt x="5071" y="5438"/>
                </a:cubicBezTo>
                <a:cubicBezTo>
                  <a:pt x="6839" y="7139"/>
                  <a:pt x="8673" y="8840"/>
                  <a:pt x="10608" y="10408"/>
                </a:cubicBezTo>
                <a:cubicBezTo>
                  <a:pt x="9007" y="8507"/>
                  <a:pt x="7306" y="6705"/>
                  <a:pt x="5538" y="4971"/>
                </a:cubicBezTo>
                <a:cubicBezTo>
                  <a:pt x="3770" y="3270"/>
                  <a:pt x="1969" y="1568"/>
                  <a:pt x="1" y="1"/>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45"/>
          <p:cNvSpPr/>
          <p:nvPr/>
        </p:nvSpPr>
        <p:spPr>
          <a:xfrm>
            <a:off x="1802362" y="3151907"/>
            <a:ext cx="612677" cy="1987759"/>
          </a:xfrm>
          <a:custGeom>
            <a:rect b="b" l="l" r="r" t="t"/>
            <a:pathLst>
              <a:path extrusionOk="0" h="35393" w="10909">
                <a:moveTo>
                  <a:pt x="34" y="0"/>
                </a:moveTo>
                <a:lnTo>
                  <a:pt x="34" y="634"/>
                </a:lnTo>
                <a:lnTo>
                  <a:pt x="0" y="9307"/>
                </a:lnTo>
                <a:cubicBezTo>
                  <a:pt x="0" y="12209"/>
                  <a:pt x="34" y="15111"/>
                  <a:pt x="34" y="18013"/>
                </a:cubicBezTo>
                <a:cubicBezTo>
                  <a:pt x="34" y="20915"/>
                  <a:pt x="67" y="23817"/>
                  <a:pt x="134" y="26719"/>
                </a:cubicBezTo>
                <a:cubicBezTo>
                  <a:pt x="134" y="28154"/>
                  <a:pt x="167" y="29588"/>
                  <a:pt x="201" y="31056"/>
                </a:cubicBezTo>
                <a:lnTo>
                  <a:pt x="301" y="35392"/>
                </a:lnTo>
                <a:lnTo>
                  <a:pt x="434" y="31056"/>
                </a:lnTo>
                <a:cubicBezTo>
                  <a:pt x="467" y="29588"/>
                  <a:pt x="501" y="28154"/>
                  <a:pt x="501" y="26719"/>
                </a:cubicBezTo>
                <a:cubicBezTo>
                  <a:pt x="534" y="23817"/>
                  <a:pt x="567" y="20915"/>
                  <a:pt x="601" y="18013"/>
                </a:cubicBezTo>
                <a:cubicBezTo>
                  <a:pt x="634" y="15111"/>
                  <a:pt x="634" y="12209"/>
                  <a:pt x="634" y="9307"/>
                </a:cubicBezTo>
                <a:lnTo>
                  <a:pt x="572" y="1286"/>
                </a:lnTo>
                <a:lnTo>
                  <a:pt x="572" y="1286"/>
                </a:lnTo>
                <a:cubicBezTo>
                  <a:pt x="1316" y="1994"/>
                  <a:pt x="2059" y="2687"/>
                  <a:pt x="2802" y="3403"/>
                </a:cubicBezTo>
                <a:lnTo>
                  <a:pt x="5471" y="5938"/>
                </a:lnTo>
                <a:cubicBezTo>
                  <a:pt x="6372" y="6838"/>
                  <a:pt x="7272" y="7672"/>
                  <a:pt x="8173" y="8506"/>
                </a:cubicBezTo>
                <a:cubicBezTo>
                  <a:pt x="9074" y="9340"/>
                  <a:pt x="9974" y="10207"/>
                  <a:pt x="10908" y="11041"/>
                </a:cubicBezTo>
                <a:cubicBezTo>
                  <a:pt x="10041" y="10141"/>
                  <a:pt x="9174" y="9240"/>
                  <a:pt x="8306" y="8373"/>
                </a:cubicBezTo>
                <a:cubicBezTo>
                  <a:pt x="7472" y="7472"/>
                  <a:pt x="6605" y="6571"/>
                  <a:pt x="5738" y="5704"/>
                </a:cubicBezTo>
                <a:lnTo>
                  <a:pt x="3103" y="3069"/>
                </a:lnTo>
                <a:cubicBezTo>
                  <a:pt x="2235" y="2202"/>
                  <a:pt x="1368" y="1301"/>
                  <a:pt x="501" y="434"/>
                </a:cubicBezTo>
                <a:lnTo>
                  <a:pt x="3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45"/>
          <p:cNvSpPr/>
          <p:nvPr/>
        </p:nvSpPr>
        <p:spPr>
          <a:xfrm>
            <a:off x="2094649" y="3395443"/>
            <a:ext cx="125579" cy="56"/>
          </a:xfrm>
          <a:custGeom>
            <a:rect b="b" l="l" r="r" t="t"/>
            <a:pathLst>
              <a:path extrusionOk="0" fill="none" h="1" w="2236">
                <a:moveTo>
                  <a:pt x="2235" y="1"/>
                </a:moveTo>
                <a:lnTo>
                  <a:pt x="0" y="1"/>
                </a:lnTo>
              </a:path>
            </a:pathLst>
          </a:custGeom>
          <a:solidFill>
            <a:srgbClr val="E1CEFF"/>
          </a:solid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45"/>
          <p:cNvSpPr/>
          <p:nvPr/>
        </p:nvSpPr>
        <p:spPr>
          <a:xfrm>
            <a:off x="1886667" y="3918180"/>
            <a:ext cx="382242" cy="56"/>
          </a:xfrm>
          <a:custGeom>
            <a:rect b="b" l="l" r="r" t="t"/>
            <a:pathLst>
              <a:path extrusionOk="0" fill="none" h="1" w="6806">
                <a:moveTo>
                  <a:pt x="6805" y="0"/>
                </a:moveTo>
                <a:lnTo>
                  <a:pt x="0" y="0"/>
                </a:lnTo>
              </a:path>
            </a:pathLst>
          </a:custGeom>
          <a:no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45"/>
          <p:cNvSpPr/>
          <p:nvPr/>
        </p:nvSpPr>
        <p:spPr>
          <a:xfrm>
            <a:off x="1892283" y="4094260"/>
            <a:ext cx="451547" cy="56"/>
          </a:xfrm>
          <a:custGeom>
            <a:rect b="b" l="l" r="r" t="t"/>
            <a:pathLst>
              <a:path extrusionOk="0" fill="none" h="1" w="8040">
                <a:moveTo>
                  <a:pt x="8040" y="1"/>
                </a:moveTo>
                <a:lnTo>
                  <a:pt x="1" y="1"/>
                </a:lnTo>
              </a:path>
            </a:pathLst>
          </a:custGeom>
          <a:noFill/>
          <a:ln cap="rnd" cmpd="sng" w="7500">
            <a:solidFill>
              <a:srgbClr val="FFFFFF"/>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45"/>
          <p:cNvSpPr/>
          <p:nvPr/>
        </p:nvSpPr>
        <p:spPr>
          <a:xfrm>
            <a:off x="4612676" y="4590768"/>
            <a:ext cx="35607" cy="116200"/>
          </a:xfrm>
          <a:custGeom>
            <a:rect b="b" l="l" r="r" t="t"/>
            <a:pathLst>
              <a:path extrusionOk="0" h="2069" w="634">
                <a:moveTo>
                  <a:pt x="334" y="0"/>
                </a:moveTo>
                <a:cubicBezTo>
                  <a:pt x="167" y="0"/>
                  <a:pt x="0" y="134"/>
                  <a:pt x="33" y="301"/>
                </a:cubicBezTo>
                <a:lnTo>
                  <a:pt x="33" y="1735"/>
                </a:lnTo>
                <a:cubicBezTo>
                  <a:pt x="33" y="1902"/>
                  <a:pt x="167" y="2069"/>
                  <a:pt x="334" y="2069"/>
                </a:cubicBezTo>
                <a:cubicBezTo>
                  <a:pt x="500" y="2069"/>
                  <a:pt x="634" y="1935"/>
                  <a:pt x="634" y="1735"/>
                </a:cubicBezTo>
                <a:lnTo>
                  <a:pt x="634" y="301"/>
                </a:lnTo>
                <a:cubicBezTo>
                  <a:pt x="634" y="134"/>
                  <a:pt x="500" y="0"/>
                  <a:pt x="334" y="0"/>
                </a:cubicBezTo>
                <a:close/>
              </a:path>
            </a:pathLst>
          </a:custGeom>
          <a:solidFill>
            <a:srgbClr val="3E4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45"/>
          <p:cNvSpPr/>
          <p:nvPr/>
        </p:nvSpPr>
        <p:spPr>
          <a:xfrm>
            <a:off x="4676368" y="4590768"/>
            <a:ext cx="35663" cy="116200"/>
          </a:xfrm>
          <a:custGeom>
            <a:rect b="b" l="l" r="r" t="t"/>
            <a:pathLst>
              <a:path extrusionOk="0" h="2069" w="635">
                <a:moveTo>
                  <a:pt x="300" y="0"/>
                </a:moveTo>
                <a:cubicBezTo>
                  <a:pt x="134" y="0"/>
                  <a:pt x="0" y="134"/>
                  <a:pt x="0" y="301"/>
                </a:cubicBezTo>
                <a:lnTo>
                  <a:pt x="0" y="1735"/>
                </a:lnTo>
                <a:cubicBezTo>
                  <a:pt x="0" y="1902"/>
                  <a:pt x="134" y="2069"/>
                  <a:pt x="300" y="2069"/>
                </a:cubicBezTo>
                <a:cubicBezTo>
                  <a:pt x="467" y="2069"/>
                  <a:pt x="634" y="1902"/>
                  <a:pt x="634" y="1735"/>
                </a:cubicBezTo>
                <a:lnTo>
                  <a:pt x="634" y="301"/>
                </a:lnTo>
                <a:cubicBezTo>
                  <a:pt x="634" y="134"/>
                  <a:pt x="467" y="0"/>
                  <a:pt x="300" y="0"/>
                </a:cubicBezTo>
                <a:close/>
              </a:path>
            </a:pathLst>
          </a:custGeom>
          <a:solidFill>
            <a:srgbClr val="3E4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45"/>
          <p:cNvSpPr/>
          <p:nvPr/>
        </p:nvSpPr>
        <p:spPr>
          <a:xfrm>
            <a:off x="5199047" y="3927504"/>
            <a:ext cx="133105" cy="820646"/>
          </a:xfrm>
          <a:custGeom>
            <a:rect b="b" l="l" r="r" t="t"/>
            <a:pathLst>
              <a:path extrusionOk="0" h="14612" w="2370">
                <a:moveTo>
                  <a:pt x="1" y="1"/>
                </a:moveTo>
                <a:lnTo>
                  <a:pt x="1" y="14611"/>
                </a:lnTo>
                <a:lnTo>
                  <a:pt x="2369" y="14611"/>
                </a:lnTo>
                <a:lnTo>
                  <a:pt x="236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45"/>
          <p:cNvSpPr/>
          <p:nvPr/>
        </p:nvSpPr>
        <p:spPr>
          <a:xfrm>
            <a:off x="5170964" y="4294717"/>
            <a:ext cx="191121" cy="31956"/>
          </a:xfrm>
          <a:custGeom>
            <a:rect b="b" l="l" r="r" t="t"/>
            <a:pathLst>
              <a:path extrusionOk="0" h="569" w="3403">
                <a:moveTo>
                  <a:pt x="267" y="1"/>
                </a:moveTo>
                <a:cubicBezTo>
                  <a:pt x="134" y="1"/>
                  <a:pt x="1" y="134"/>
                  <a:pt x="1" y="268"/>
                </a:cubicBezTo>
                <a:cubicBezTo>
                  <a:pt x="1" y="435"/>
                  <a:pt x="134" y="568"/>
                  <a:pt x="267" y="568"/>
                </a:cubicBezTo>
                <a:lnTo>
                  <a:pt x="3103" y="568"/>
                </a:lnTo>
                <a:cubicBezTo>
                  <a:pt x="3270" y="568"/>
                  <a:pt x="3403" y="435"/>
                  <a:pt x="3403" y="268"/>
                </a:cubicBezTo>
                <a:cubicBezTo>
                  <a:pt x="3403" y="134"/>
                  <a:pt x="3270" y="1"/>
                  <a:pt x="310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45"/>
          <p:cNvSpPr/>
          <p:nvPr/>
        </p:nvSpPr>
        <p:spPr>
          <a:xfrm>
            <a:off x="5170964" y="4255401"/>
            <a:ext cx="191121" cy="30047"/>
          </a:xfrm>
          <a:custGeom>
            <a:rect b="b" l="l" r="r" t="t"/>
            <a:pathLst>
              <a:path extrusionOk="0" h="535" w="3403">
                <a:moveTo>
                  <a:pt x="267" y="0"/>
                </a:moveTo>
                <a:cubicBezTo>
                  <a:pt x="134" y="0"/>
                  <a:pt x="1" y="101"/>
                  <a:pt x="1" y="267"/>
                </a:cubicBezTo>
                <a:cubicBezTo>
                  <a:pt x="1" y="401"/>
                  <a:pt x="134" y="534"/>
                  <a:pt x="267" y="534"/>
                </a:cubicBezTo>
                <a:lnTo>
                  <a:pt x="3103" y="534"/>
                </a:lnTo>
                <a:cubicBezTo>
                  <a:pt x="3270" y="534"/>
                  <a:pt x="3403" y="401"/>
                  <a:pt x="3403" y="267"/>
                </a:cubicBezTo>
                <a:cubicBezTo>
                  <a:pt x="3403" y="101"/>
                  <a:pt x="3270" y="0"/>
                  <a:pt x="310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45"/>
          <p:cNvSpPr/>
          <p:nvPr/>
        </p:nvSpPr>
        <p:spPr>
          <a:xfrm>
            <a:off x="5170964" y="4214175"/>
            <a:ext cx="191121" cy="31900"/>
          </a:xfrm>
          <a:custGeom>
            <a:rect b="b" l="l" r="r" t="t"/>
            <a:pathLst>
              <a:path extrusionOk="0" h="568" w="3403">
                <a:moveTo>
                  <a:pt x="267" y="1"/>
                </a:moveTo>
                <a:cubicBezTo>
                  <a:pt x="134" y="1"/>
                  <a:pt x="1" y="134"/>
                  <a:pt x="1" y="301"/>
                </a:cubicBezTo>
                <a:cubicBezTo>
                  <a:pt x="1" y="434"/>
                  <a:pt x="134" y="568"/>
                  <a:pt x="267" y="568"/>
                </a:cubicBezTo>
                <a:lnTo>
                  <a:pt x="3103" y="568"/>
                </a:lnTo>
                <a:cubicBezTo>
                  <a:pt x="3270" y="568"/>
                  <a:pt x="3403" y="434"/>
                  <a:pt x="3403" y="301"/>
                </a:cubicBezTo>
                <a:cubicBezTo>
                  <a:pt x="3403" y="134"/>
                  <a:pt x="3270" y="1"/>
                  <a:pt x="310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45"/>
          <p:cNvSpPr/>
          <p:nvPr/>
        </p:nvSpPr>
        <p:spPr>
          <a:xfrm>
            <a:off x="5170964" y="4174859"/>
            <a:ext cx="191121" cy="31900"/>
          </a:xfrm>
          <a:custGeom>
            <a:rect b="b" l="l" r="r" t="t"/>
            <a:pathLst>
              <a:path extrusionOk="0" h="568" w="3403">
                <a:moveTo>
                  <a:pt x="267" y="0"/>
                </a:moveTo>
                <a:cubicBezTo>
                  <a:pt x="134" y="0"/>
                  <a:pt x="1" y="134"/>
                  <a:pt x="1" y="267"/>
                </a:cubicBezTo>
                <a:cubicBezTo>
                  <a:pt x="1" y="434"/>
                  <a:pt x="134" y="567"/>
                  <a:pt x="267" y="567"/>
                </a:cubicBezTo>
                <a:lnTo>
                  <a:pt x="3103" y="567"/>
                </a:lnTo>
                <a:cubicBezTo>
                  <a:pt x="3270" y="567"/>
                  <a:pt x="3403" y="434"/>
                  <a:pt x="3403" y="267"/>
                </a:cubicBezTo>
                <a:cubicBezTo>
                  <a:pt x="3403" y="134"/>
                  <a:pt x="3270" y="0"/>
                  <a:pt x="310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45"/>
          <p:cNvSpPr/>
          <p:nvPr/>
        </p:nvSpPr>
        <p:spPr>
          <a:xfrm>
            <a:off x="5170964" y="4135486"/>
            <a:ext cx="191121" cy="30047"/>
          </a:xfrm>
          <a:custGeom>
            <a:rect b="b" l="l" r="r" t="t"/>
            <a:pathLst>
              <a:path extrusionOk="0" h="535" w="3403">
                <a:moveTo>
                  <a:pt x="267" y="1"/>
                </a:moveTo>
                <a:cubicBezTo>
                  <a:pt x="134" y="1"/>
                  <a:pt x="1" y="134"/>
                  <a:pt x="1" y="267"/>
                </a:cubicBezTo>
                <a:cubicBezTo>
                  <a:pt x="1" y="434"/>
                  <a:pt x="134" y="534"/>
                  <a:pt x="267" y="534"/>
                </a:cubicBezTo>
                <a:lnTo>
                  <a:pt x="3103" y="534"/>
                </a:lnTo>
                <a:cubicBezTo>
                  <a:pt x="3270" y="534"/>
                  <a:pt x="3403" y="434"/>
                  <a:pt x="3403" y="267"/>
                </a:cubicBezTo>
                <a:cubicBezTo>
                  <a:pt x="3403" y="134"/>
                  <a:pt x="3270" y="1"/>
                  <a:pt x="310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45"/>
          <p:cNvSpPr/>
          <p:nvPr/>
        </p:nvSpPr>
        <p:spPr>
          <a:xfrm>
            <a:off x="5170964" y="4096170"/>
            <a:ext cx="191121" cy="29991"/>
          </a:xfrm>
          <a:custGeom>
            <a:rect b="b" l="l" r="r" t="t"/>
            <a:pathLst>
              <a:path extrusionOk="0" h="534" w="3403">
                <a:moveTo>
                  <a:pt x="267" y="0"/>
                </a:moveTo>
                <a:cubicBezTo>
                  <a:pt x="134" y="0"/>
                  <a:pt x="1" y="100"/>
                  <a:pt x="1" y="267"/>
                </a:cubicBezTo>
                <a:cubicBezTo>
                  <a:pt x="1" y="400"/>
                  <a:pt x="134" y="534"/>
                  <a:pt x="267" y="534"/>
                </a:cubicBezTo>
                <a:lnTo>
                  <a:pt x="3103" y="534"/>
                </a:lnTo>
                <a:cubicBezTo>
                  <a:pt x="3270" y="534"/>
                  <a:pt x="3403" y="400"/>
                  <a:pt x="3403" y="267"/>
                </a:cubicBezTo>
                <a:cubicBezTo>
                  <a:pt x="3403" y="100"/>
                  <a:pt x="3270" y="0"/>
                  <a:pt x="310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45"/>
          <p:cNvSpPr/>
          <p:nvPr/>
        </p:nvSpPr>
        <p:spPr>
          <a:xfrm>
            <a:off x="5170964" y="4054944"/>
            <a:ext cx="191121" cy="31900"/>
          </a:xfrm>
          <a:custGeom>
            <a:rect b="b" l="l" r="r" t="t"/>
            <a:pathLst>
              <a:path extrusionOk="0" h="568" w="3403">
                <a:moveTo>
                  <a:pt x="267" y="0"/>
                </a:moveTo>
                <a:cubicBezTo>
                  <a:pt x="134" y="0"/>
                  <a:pt x="1" y="134"/>
                  <a:pt x="1" y="300"/>
                </a:cubicBezTo>
                <a:cubicBezTo>
                  <a:pt x="1" y="434"/>
                  <a:pt x="134" y="567"/>
                  <a:pt x="267" y="567"/>
                </a:cubicBezTo>
                <a:lnTo>
                  <a:pt x="3103" y="567"/>
                </a:lnTo>
                <a:cubicBezTo>
                  <a:pt x="3270" y="567"/>
                  <a:pt x="3403" y="434"/>
                  <a:pt x="3403" y="300"/>
                </a:cubicBezTo>
                <a:cubicBezTo>
                  <a:pt x="3403" y="134"/>
                  <a:pt x="3270" y="0"/>
                  <a:pt x="310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45"/>
          <p:cNvSpPr/>
          <p:nvPr/>
        </p:nvSpPr>
        <p:spPr>
          <a:xfrm>
            <a:off x="6025303" y="3927504"/>
            <a:ext cx="133049" cy="820646"/>
          </a:xfrm>
          <a:custGeom>
            <a:rect b="b" l="l" r="r" t="t"/>
            <a:pathLst>
              <a:path extrusionOk="0" h="14612" w="2369">
                <a:moveTo>
                  <a:pt x="0" y="1"/>
                </a:moveTo>
                <a:lnTo>
                  <a:pt x="0" y="14611"/>
                </a:lnTo>
                <a:lnTo>
                  <a:pt x="2369" y="14611"/>
                </a:lnTo>
                <a:lnTo>
                  <a:pt x="236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45"/>
          <p:cNvSpPr/>
          <p:nvPr/>
        </p:nvSpPr>
        <p:spPr>
          <a:xfrm>
            <a:off x="5995310" y="4294717"/>
            <a:ext cx="191177" cy="31956"/>
          </a:xfrm>
          <a:custGeom>
            <a:rect b="b" l="l" r="r" t="t"/>
            <a:pathLst>
              <a:path extrusionOk="0" h="569" w="3404">
                <a:moveTo>
                  <a:pt x="301" y="1"/>
                </a:moveTo>
                <a:cubicBezTo>
                  <a:pt x="134" y="1"/>
                  <a:pt x="1" y="134"/>
                  <a:pt x="1" y="268"/>
                </a:cubicBezTo>
                <a:cubicBezTo>
                  <a:pt x="1" y="435"/>
                  <a:pt x="134" y="535"/>
                  <a:pt x="301" y="568"/>
                </a:cubicBezTo>
                <a:lnTo>
                  <a:pt x="3136" y="568"/>
                </a:lnTo>
                <a:cubicBezTo>
                  <a:pt x="3303" y="568"/>
                  <a:pt x="3403" y="435"/>
                  <a:pt x="3403" y="268"/>
                </a:cubicBezTo>
                <a:cubicBezTo>
                  <a:pt x="3403" y="134"/>
                  <a:pt x="3270" y="1"/>
                  <a:pt x="313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45"/>
          <p:cNvSpPr/>
          <p:nvPr/>
        </p:nvSpPr>
        <p:spPr>
          <a:xfrm>
            <a:off x="5995310" y="4255401"/>
            <a:ext cx="191177" cy="30047"/>
          </a:xfrm>
          <a:custGeom>
            <a:rect b="b" l="l" r="r" t="t"/>
            <a:pathLst>
              <a:path extrusionOk="0" h="535" w="3404">
                <a:moveTo>
                  <a:pt x="301" y="0"/>
                </a:moveTo>
                <a:cubicBezTo>
                  <a:pt x="134" y="0"/>
                  <a:pt x="1" y="101"/>
                  <a:pt x="1" y="267"/>
                </a:cubicBezTo>
                <a:cubicBezTo>
                  <a:pt x="1" y="401"/>
                  <a:pt x="134" y="534"/>
                  <a:pt x="301" y="534"/>
                </a:cubicBezTo>
                <a:lnTo>
                  <a:pt x="3136" y="534"/>
                </a:lnTo>
                <a:cubicBezTo>
                  <a:pt x="3270" y="534"/>
                  <a:pt x="3403" y="401"/>
                  <a:pt x="3403" y="267"/>
                </a:cubicBezTo>
                <a:cubicBezTo>
                  <a:pt x="3403" y="101"/>
                  <a:pt x="3270" y="0"/>
                  <a:pt x="31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45"/>
          <p:cNvSpPr/>
          <p:nvPr/>
        </p:nvSpPr>
        <p:spPr>
          <a:xfrm>
            <a:off x="5995310" y="4214175"/>
            <a:ext cx="191177" cy="31900"/>
          </a:xfrm>
          <a:custGeom>
            <a:rect b="b" l="l" r="r" t="t"/>
            <a:pathLst>
              <a:path extrusionOk="0" h="568" w="3404">
                <a:moveTo>
                  <a:pt x="301" y="1"/>
                </a:moveTo>
                <a:cubicBezTo>
                  <a:pt x="134" y="1"/>
                  <a:pt x="1" y="134"/>
                  <a:pt x="1" y="301"/>
                </a:cubicBezTo>
                <a:cubicBezTo>
                  <a:pt x="1" y="434"/>
                  <a:pt x="134" y="568"/>
                  <a:pt x="301" y="568"/>
                </a:cubicBezTo>
                <a:lnTo>
                  <a:pt x="3136" y="568"/>
                </a:lnTo>
                <a:cubicBezTo>
                  <a:pt x="3270" y="568"/>
                  <a:pt x="3403" y="434"/>
                  <a:pt x="3403" y="301"/>
                </a:cubicBezTo>
                <a:cubicBezTo>
                  <a:pt x="3403" y="134"/>
                  <a:pt x="3270" y="1"/>
                  <a:pt x="313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45"/>
          <p:cNvSpPr/>
          <p:nvPr/>
        </p:nvSpPr>
        <p:spPr>
          <a:xfrm>
            <a:off x="5995310" y="4174859"/>
            <a:ext cx="191177" cy="31900"/>
          </a:xfrm>
          <a:custGeom>
            <a:rect b="b" l="l" r="r" t="t"/>
            <a:pathLst>
              <a:path extrusionOk="0" h="568" w="3404">
                <a:moveTo>
                  <a:pt x="301" y="0"/>
                </a:moveTo>
                <a:cubicBezTo>
                  <a:pt x="134" y="0"/>
                  <a:pt x="1" y="134"/>
                  <a:pt x="1" y="267"/>
                </a:cubicBezTo>
                <a:cubicBezTo>
                  <a:pt x="1" y="434"/>
                  <a:pt x="134" y="567"/>
                  <a:pt x="301" y="567"/>
                </a:cubicBezTo>
                <a:lnTo>
                  <a:pt x="3136" y="567"/>
                </a:lnTo>
                <a:cubicBezTo>
                  <a:pt x="3270" y="567"/>
                  <a:pt x="3403" y="434"/>
                  <a:pt x="3403" y="267"/>
                </a:cubicBezTo>
                <a:cubicBezTo>
                  <a:pt x="3403" y="134"/>
                  <a:pt x="3303" y="0"/>
                  <a:pt x="31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45"/>
          <p:cNvSpPr/>
          <p:nvPr/>
        </p:nvSpPr>
        <p:spPr>
          <a:xfrm>
            <a:off x="5995310" y="4135486"/>
            <a:ext cx="191177" cy="30047"/>
          </a:xfrm>
          <a:custGeom>
            <a:rect b="b" l="l" r="r" t="t"/>
            <a:pathLst>
              <a:path extrusionOk="0" h="535" w="3404">
                <a:moveTo>
                  <a:pt x="301" y="1"/>
                </a:moveTo>
                <a:cubicBezTo>
                  <a:pt x="134" y="1"/>
                  <a:pt x="1" y="134"/>
                  <a:pt x="1" y="267"/>
                </a:cubicBezTo>
                <a:cubicBezTo>
                  <a:pt x="1" y="434"/>
                  <a:pt x="134" y="534"/>
                  <a:pt x="301" y="534"/>
                </a:cubicBezTo>
                <a:lnTo>
                  <a:pt x="3136" y="534"/>
                </a:lnTo>
                <a:cubicBezTo>
                  <a:pt x="3270" y="534"/>
                  <a:pt x="3403" y="434"/>
                  <a:pt x="3403" y="267"/>
                </a:cubicBezTo>
                <a:cubicBezTo>
                  <a:pt x="3403" y="101"/>
                  <a:pt x="3303" y="1"/>
                  <a:pt x="313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45"/>
          <p:cNvSpPr/>
          <p:nvPr/>
        </p:nvSpPr>
        <p:spPr>
          <a:xfrm>
            <a:off x="5995310" y="4095833"/>
            <a:ext cx="191177" cy="30328"/>
          </a:xfrm>
          <a:custGeom>
            <a:rect b="b" l="l" r="r" t="t"/>
            <a:pathLst>
              <a:path extrusionOk="0" h="540" w="3404">
                <a:moveTo>
                  <a:pt x="3178" y="1"/>
                </a:moveTo>
                <a:cubicBezTo>
                  <a:pt x="3164" y="1"/>
                  <a:pt x="3150" y="3"/>
                  <a:pt x="3136" y="6"/>
                </a:cubicBezTo>
                <a:lnTo>
                  <a:pt x="301" y="6"/>
                </a:lnTo>
                <a:cubicBezTo>
                  <a:pt x="134" y="6"/>
                  <a:pt x="1" y="106"/>
                  <a:pt x="1" y="273"/>
                </a:cubicBezTo>
                <a:cubicBezTo>
                  <a:pt x="1" y="406"/>
                  <a:pt x="134" y="540"/>
                  <a:pt x="301" y="540"/>
                </a:cubicBezTo>
                <a:lnTo>
                  <a:pt x="3136" y="540"/>
                </a:lnTo>
                <a:cubicBezTo>
                  <a:pt x="3303" y="540"/>
                  <a:pt x="3403" y="406"/>
                  <a:pt x="3403" y="273"/>
                </a:cubicBezTo>
                <a:cubicBezTo>
                  <a:pt x="3403" y="124"/>
                  <a:pt x="3296" y="1"/>
                  <a:pt x="317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45"/>
          <p:cNvSpPr/>
          <p:nvPr/>
        </p:nvSpPr>
        <p:spPr>
          <a:xfrm>
            <a:off x="5995310" y="4054944"/>
            <a:ext cx="191177" cy="31900"/>
          </a:xfrm>
          <a:custGeom>
            <a:rect b="b" l="l" r="r" t="t"/>
            <a:pathLst>
              <a:path extrusionOk="0" h="568" w="3404">
                <a:moveTo>
                  <a:pt x="301" y="0"/>
                </a:moveTo>
                <a:cubicBezTo>
                  <a:pt x="134" y="0"/>
                  <a:pt x="1" y="134"/>
                  <a:pt x="1" y="300"/>
                </a:cubicBezTo>
                <a:cubicBezTo>
                  <a:pt x="1" y="434"/>
                  <a:pt x="134" y="567"/>
                  <a:pt x="301" y="567"/>
                </a:cubicBezTo>
                <a:lnTo>
                  <a:pt x="3136" y="567"/>
                </a:lnTo>
                <a:cubicBezTo>
                  <a:pt x="3270" y="567"/>
                  <a:pt x="3403" y="434"/>
                  <a:pt x="3403" y="300"/>
                </a:cubicBezTo>
                <a:cubicBezTo>
                  <a:pt x="3403" y="134"/>
                  <a:pt x="3270" y="0"/>
                  <a:pt x="31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45"/>
          <p:cNvSpPr/>
          <p:nvPr/>
        </p:nvSpPr>
        <p:spPr>
          <a:xfrm>
            <a:off x="4127403" y="3301758"/>
            <a:ext cx="3104326" cy="749432"/>
          </a:xfrm>
          <a:custGeom>
            <a:rect b="b" l="l" r="r" t="t"/>
            <a:pathLst>
              <a:path extrusionOk="0" h="13344" w="55274">
                <a:moveTo>
                  <a:pt x="1" y="1"/>
                </a:moveTo>
                <a:cubicBezTo>
                  <a:pt x="4170" y="7773"/>
                  <a:pt x="14945" y="13344"/>
                  <a:pt x="27620" y="13344"/>
                </a:cubicBezTo>
                <a:cubicBezTo>
                  <a:pt x="40329" y="13344"/>
                  <a:pt x="51104" y="7773"/>
                  <a:pt x="55273" y="1"/>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1" name="Google Shape;1271;p45"/>
          <p:cNvGrpSpPr/>
          <p:nvPr/>
        </p:nvGrpSpPr>
        <p:grpSpPr>
          <a:xfrm>
            <a:off x="5030437" y="3406676"/>
            <a:ext cx="1296528" cy="477800"/>
            <a:chOff x="5030437" y="3406676"/>
            <a:chExt cx="1296528" cy="477800"/>
          </a:xfrm>
        </p:grpSpPr>
        <p:sp>
          <p:nvSpPr>
            <p:cNvPr id="1272" name="Google Shape;1272;p45"/>
            <p:cNvSpPr/>
            <p:nvPr/>
          </p:nvSpPr>
          <p:spPr>
            <a:xfrm>
              <a:off x="5030437" y="3406676"/>
              <a:ext cx="65654" cy="63744"/>
            </a:xfrm>
            <a:custGeom>
              <a:rect b="b" l="l" r="r" t="t"/>
              <a:pathLst>
                <a:path extrusionOk="0" h="1135" w="1169">
                  <a:moveTo>
                    <a:pt x="1" y="1"/>
                  </a:moveTo>
                  <a:lnTo>
                    <a:pt x="1" y="1135"/>
                  </a:lnTo>
                  <a:lnTo>
                    <a:pt x="1168" y="1135"/>
                  </a:lnTo>
                  <a:lnTo>
                    <a:pt x="11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45"/>
            <p:cNvSpPr/>
            <p:nvPr/>
          </p:nvSpPr>
          <p:spPr>
            <a:xfrm>
              <a:off x="5118505" y="3406676"/>
              <a:ext cx="63744" cy="63744"/>
            </a:xfrm>
            <a:custGeom>
              <a:rect b="b" l="l" r="r" t="t"/>
              <a:pathLst>
                <a:path extrusionOk="0" h="1135" w="1135">
                  <a:moveTo>
                    <a:pt x="1" y="1"/>
                  </a:moveTo>
                  <a:lnTo>
                    <a:pt x="1" y="1135"/>
                  </a:lnTo>
                  <a:lnTo>
                    <a:pt x="1135" y="1135"/>
                  </a:lnTo>
                  <a:lnTo>
                    <a:pt x="113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45"/>
            <p:cNvSpPr/>
            <p:nvPr/>
          </p:nvSpPr>
          <p:spPr>
            <a:xfrm>
              <a:off x="5206573" y="3406676"/>
              <a:ext cx="63744" cy="63744"/>
            </a:xfrm>
            <a:custGeom>
              <a:rect b="b" l="l" r="r" t="t"/>
              <a:pathLst>
                <a:path extrusionOk="0" h="1135" w="1135">
                  <a:moveTo>
                    <a:pt x="0" y="1"/>
                  </a:moveTo>
                  <a:lnTo>
                    <a:pt x="0" y="1135"/>
                  </a:lnTo>
                  <a:lnTo>
                    <a:pt x="1134" y="1135"/>
                  </a:lnTo>
                  <a:lnTo>
                    <a:pt x="113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45"/>
            <p:cNvSpPr/>
            <p:nvPr/>
          </p:nvSpPr>
          <p:spPr>
            <a:xfrm>
              <a:off x="5294641" y="3406676"/>
              <a:ext cx="63744" cy="63744"/>
            </a:xfrm>
            <a:custGeom>
              <a:rect b="b" l="l" r="r" t="t"/>
              <a:pathLst>
                <a:path extrusionOk="0" h="1135" w="1135">
                  <a:moveTo>
                    <a:pt x="0" y="1"/>
                  </a:moveTo>
                  <a:lnTo>
                    <a:pt x="0" y="1135"/>
                  </a:lnTo>
                  <a:lnTo>
                    <a:pt x="1134" y="1135"/>
                  </a:lnTo>
                  <a:lnTo>
                    <a:pt x="113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45"/>
            <p:cNvSpPr/>
            <p:nvPr/>
          </p:nvSpPr>
          <p:spPr>
            <a:xfrm>
              <a:off x="5382653" y="3406676"/>
              <a:ext cx="63801" cy="63744"/>
            </a:xfrm>
            <a:custGeom>
              <a:rect b="b" l="l" r="r" t="t"/>
              <a:pathLst>
                <a:path extrusionOk="0" h="1135" w="1136">
                  <a:moveTo>
                    <a:pt x="1" y="1"/>
                  </a:moveTo>
                  <a:lnTo>
                    <a:pt x="1" y="1135"/>
                  </a:lnTo>
                  <a:lnTo>
                    <a:pt x="1135" y="1135"/>
                  </a:lnTo>
                  <a:lnTo>
                    <a:pt x="113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45"/>
            <p:cNvSpPr/>
            <p:nvPr/>
          </p:nvSpPr>
          <p:spPr>
            <a:xfrm>
              <a:off x="5470721" y="3406676"/>
              <a:ext cx="63744" cy="63744"/>
            </a:xfrm>
            <a:custGeom>
              <a:rect b="b" l="l" r="r" t="t"/>
              <a:pathLst>
                <a:path extrusionOk="0" h="1135" w="1135">
                  <a:moveTo>
                    <a:pt x="1" y="1"/>
                  </a:moveTo>
                  <a:lnTo>
                    <a:pt x="1" y="1135"/>
                  </a:lnTo>
                  <a:lnTo>
                    <a:pt x="1135" y="1135"/>
                  </a:lnTo>
                  <a:lnTo>
                    <a:pt x="113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45"/>
            <p:cNvSpPr/>
            <p:nvPr/>
          </p:nvSpPr>
          <p:spPr>
            <a:xfrm>
              <a:off x="5558789" y="3406676"/>
              <a:ext cx="63744" cy="63744"/>
            </a:xfrm>
            <a:custGeom>
              <a:rect b="b" l="l" r="r" t="t"/>
              <a:pathLst>
                <a:path extrusionOk="0" h="1135" w="1135">
                  <a:moveTo>
                    <a:pt x="0" y="1"/>
                  </a:moveTo>
                  <a:lnTo>
                    <a:pt x="0" y="1135"/>
                  </a:lnTo>
                  <a:lnTo>
                    <a:pt x="1135" y="1135"/>
                  </a:lnTo>
                  <a:lnTo>
                    <a:pt x="113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45"/>
            <p:cNvSpPr/>
            <p:nvPr/>
          </p:nvSpPr>
          <p:spPr>
            <a:xfrm>
              <a:off x="5646857" y="3406676"/>
              <a:ext cx="63744" cy="63744"/>
            </a:xfrm>
            <a:custGeom>
              <a:rect b="b" l="l" r="r" t="t"/>
              <a:pathLst>
                <a:path extrusionOk="0" h="1135" w="1135">
                  <a:moveTo>
                    <a:pt x="0" y="1"/>
                  </a:moveTo>
                  <a:lnTo>
                    <a:pt x="0" y="1135"/>
                  </a:lnTo>
                  <a:lnTo>
                    <a:pt x="1134" y="1135"/>
                  </a:lnTo>
                  <a:lnTo>
                    <a:pt x="113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45"/>
            <p:cNvSpPr/>
            <p:nvPr/>
          </p:nvSpPr>
          <p:spPr>
            <a:xfrm>
              <a:off x="5734925" y="3406676"/>
              <a:ext cx="63744" cy="63744"/>
            </a:xfrm>
            <a:custGeom>
              <a:rect b="b" l="l" r="r" t="t"/>
              <a:pathLst>
                <a:path extrusionOk="0" h="1135" w="1135">
                  <a:moveTo>
                    <a:pt x="0" y="1"/>
                  </a:moveTo>
                  <a:lnTo>
                    <a:pt x="0" y="1135"/>
                  </a:lnTo>
                  <a:lnTo>
                    <a:pt x="1134" y="1135"/>
                  </a:lnTo>
                  <a:lnTo>
                    <a:pt x="113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45"/>
            <p:cNvSpPr/>
            <p:nvPr/>
          </p:nvSpPr>
          <p:spPr>
            <a:xfrm>
              <a:off x="5822937" y="3406676"/>
              <a:ext cx="63744" cy="63744"/>
            </a:xfrm>
            <a:custGeom>
              <a:rect b="b" l="l" r="r" t="t"/>
              <a:pathLst>
                <a:path extrusionOk="0" h="1135" w="1135">
                  <a:moveTo>
                    <a:pt x="1" y="1"/>
                  </a:moveTo>
                  <a:lnTo>
                    <a:pt x="1" y="1135"/>
                  </a:lnTo>
                  <a:lnTo>
                    <a:pt x="1135" y="1135"/>
                  </a:lnTo>
                  <a:lnTo>
                    <a:pt x="113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45"/>
            <p:cNvSpPr/>
            <p:nvPr/>
          </p:nvSpPr>
          <p:spPr>
            <a:xfrm>
              <a:off x="5911005" y="3406676"/>
              <a:ext cx="63744" cy="63744"/>
            </a:xfrm>
            <a:custGeom>
              <a:rect b="b" l="l" r="r" t="t"/>
              <a:pathLst>
                <a:path extrusionOk="0" h="1135" w="1135">
                  <a:moveTo>
                    <a:pt x="1" y="1"/>
                  </a:moveTo>
                  <a:lnTo>
                    <a:pt x="1" y="1135"/>
                  </a:lnTo>
                  <a:lnTo>
                    <a:pt x="1135" y="1135"/>
                  </a:lnTo>
                  <a:lnTo>
                    <a:pt x="113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45"/>
            <p:cNvSpPr/>
            <p:nvPr/>
          </p:nvSpPr>
          <p:spPr>
            <a:xfrm>
              <a:off x="5999073" y="3406676"/>
              <a:ext cx="63744" cy="63744"/>
            </a:xfrm>
            <a:custGeom>
              <a:rect b="b" l="l" r="r" t="t"/>
              <a:pathLst>
                <a:path extrusionOk="0" h="1135" w="1135">
                  <a:moveTo>
                    <a:pt x="0" y="1"/>
                  </a:moveTo>
                  <a:lnTo>
                    <a:pt x="0" y="1135"/>
                  </a:lnTo>
                  <a:lnTo>
                    <a:pt x="1135" y="1135"/>
                  </a:lnTo>
                  <a:lnTo>
                    <a:pt x="113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45"/>
            <p:cNvSpPr/>
            <p:nvPr/>
          </p:nvSpPr>
          <p:spPr>
            <a:xfrm>
              <a:off x="6087141" y="3406676"/>
              <a:ext cx="63744" cy="63744"/>
            </a:xfrm>
            <a:custGeom>
              <a:rect b="b" l="l" r="r" t="t"/>
              <a:pathLst>
                <a:path extrusionOk="0" h="1135" w="1135">
                  <a:moveTo>
                    <a:pt x="0" y="1"/>
                  </a:moveTo>
                  <a:lnTo>
                    <a:pt x="0" y="1135"/>
                  </a:lnTo>
                  <a:lnTo>
                    <a:pt x="1134" y="1135"/>
                  </a:lnTo>
                  <a:lnTo>
                    <a:pt x="113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45"/>
            <p:cNvSpPr/>
            <p:nvPr/>
          </p:nvSpPr>
          <p:spPr>
            <a:xfrm>
              <a:off x="6175153" y="3406676"/>
              <a:ext cx="63801" cy="63744"/>
            </a:xfrm>
            <a:custGeom>
              <a:rect b="b" l="l" r="r" t="t"/>
              <a:pathLst>
                <a:path extrusionOk="0" h="1135" w="1136">
                  <a:moveTo>
                    <a:pt x="1" y="1"/>
                  </a:moveTo>
                  <a:lnTo>
                    <a:pt x="1" y="1135"/>
                  </a:lnTo>
                  <a:lnTo>
                    <a:pt x="1135" y="1135"/>
                  </a:lnTo>
                  <a:lnTo>
                    <a:pt x="113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45"/>
            <p:cNvSpPr/>
            <p:nvPr/>
          </p:nvSpPr>
          <p:spPr>
            <a:xfrm>
              <a:off x="6263221" y="3406676"/>
              <a:ext cx="63744" cy="63744"/>
            </a:xfrm>
            <a:custGeom>
              <a:rect b="b" l="l" r="r" t="t"/>
              <a:pathLst>
                <a:path extrusionOk="0" h="1135" w="1135">
                  <a:moveTo>
                    <a:pt x="1" y="1"/>
                  </a:moveTo>
                  <a:lnTo>
                    <a:pt x="1" y="1135"/>
                  </a:lnTo>
                  <a:lnTo>
                    <a:pt x="1135" y="1135"/>
                  </a:lnTo>
                  <a:lnTo>
                    <a:pt x="113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45"/>
            <p:cNvSpPr/>
            <p:nvPr/>
          </p:nvSpPr>
          <p:spPr>
            <a:xfrm>
              <a:off x="5030437" y="3489128"/>
              <a:ext cx="65654" cy="63744"/>
            </a:xfrm>
            <a:custGeom>
              <a:rect b="b" l="l" r="r" t="t"/>
              <a:pathLst>
                <a:path extrusionOk="0" h="1135" w="1169">
                  <a:moveTo>
                    <a:pt x="1" y="0"/>
                  </a:moveTo>
                  <a:lnTo>
                    <a:pt x="1" y="1135"/>
                  </a:lnTo>
                  <a:lnTo>
                    <a:pt x="1168" y="1135"/>
                  </a:lnTo>
                  <a:lnTo>
                    <a:pt x="11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45"/>
            <p:cNvSpPr/>
            <p:nvPr/>
          </p:nvSpPr>
          <p:spPr>
            <a:xfrm>
              <a:off x="5118505" y="3489128"/>
              <a:ext cx="63744" cy="63744"/>
            </a:xfrm>
            <a:custGeom>
              <a:rect b="b" l="l" r="r" t="t"/>
              <a:pathLst>
                <a:path extrusionOk="0" h="1135" w="1135">
                  <a:moveTo>
                    <a:pt x="1" y="0"/>
                  </a:moveTo>
                  <a:lnTo>
                    <a:pt x="1" y="1135"/>
                  </a:lnTo>
                  <a:lnTo>
                    <a:pt x="1135" y="1135"/>
                  </a:lnTo>
                  <a:lnTo>
                    <a:pt x="11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45"/>
            <p:cNvSpPr/>
            <p:nvPr/>
          </p:nvSpPr>
          <p:spPr>
            <a:xfrm>
              <a:off x="5206573" y="3489128"/>
              <a:ext cx="63744" cy="63744"/>
            </a:xfrm>
            <a:custGeom>
              <a:rect b="b" l="l" r="r" t="t"/>
              <a:pathLst>
                <a:path extrusionOk="0" h="1135" w="1135">
                  <a:moveTo>
                    <a:pt x="0" y="0"/>
                  </a:moveTo>
                  <a:lnTo>
                    <a:pt x="0" y="1135"/>
                  </a:lnTo>
                  <a:lnTo>
                    <a:pt x="1134" y="1135"/>
                  </a:lnTo>
                  <a:lnTo>
                    <a:pt x="113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45"/>
            <p:cNvSpPr/>
            <p:nvPr/>
          </p:nvSpPr>
          <p:spPr>
            <a:xfrm>
              <a:off x="5294641" y="3489128"/>
              <a:ext cx="63744" cy="63744"/>
            </a:xfrm>
            <a:custGeom>
              <a:rect b="b" l="l" r="r" t="t"/>
              <a:pathLst>
                <a:path extrusionOk="0" h="1135" w="1135">
                  <a:moveTo>
                    <a:pt x="0" y="0"/>
                  </a:moveTo>
                  <a:lnTo>
                    <a:pt x="0" y="1135"/>
                  </a:lnTo>
                  <a:lnTo>
                    <a:pt x="1134" y="1135"/>
                  </a:lnTo>
                  <a:lnTo>
                    <a:pt x="113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45"/>
            <p:cNvSpPr/>
            <p:nvPr/>
          </p:nvSpPr>
          <p:spPr>
            <a:xfrm>
              <a:off x="5382653" y="3489128"/>
              <a:ext cx="63801" cy="63744"/>
            </a:xfrm>
            <a:custGeom>
              <a:rect b="b" l="l" r="r" t="t"/>
              <a:pathLst>
                <a:path extrusionOk="0" h="1135" w="1136">
                  <a:moveTo>
                    <a:pt x="1" y="0"/>
                  </a:moveTo>
                  <a:lnTo>
                    <a:pt x="1" y="1135"/>
                  </a:lnTo>
                  <a:lnTo>
                    <a:pt x="1135" y="1135"/>
                  </a:lnTo>
                  <a:lnTo>
                    <a:pt x="11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45"/>
            <p:cNvSpPr/>
            <p:nvPr/>
          </p:nvSpPr>
          <p:spPr>
            <a:xfrm>
              <a:off x="5470721" y="3489128"/>
              <a:ext cx="63744" cy="63744"/>
            </a:xfrm>
            <a:custGeom>
              <a:rect b="b" l="l" r="r" t="t"/>
              <a:pathLst>
                <a:path extrusionOk="0" h="1135" w="1135">
                  <a:moveTo>
                    <a:pt x="1" y="0"/>
                  </a:moveTo>
                  <a:lnTo>
                    <a:pt x="1" y="1135"/>
                  </a:lnTo>
                  <a:lnTo>
                    <a:pt x="1135" y="1135"/>
                  </a:lnTo>
                  <a:lnTo>
                    <a:pt x="11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45"/>
            <p:cNvSpPr/>
            <p:nvPr/>
          </p:nvSpPr>
          <p:spPr>
            <a:xfrm>
              <a:off x="5558789" y="3489128"/>
              <a:ext cx="63744" cy="63744"/>
            </a:xfrm>
            <a:custGeom>
              <a:rect b="b" l="l" r="r" t="t"/>
              <a:pathLst>
                <a:path extrusionOk="0" h="1135" w="1135">
                  <a:moveTo>
                    <a:pt x="0" y="0"/>
                  </a:moveTo>
                  <a:lnTo>
                    <a:pt x="0" y="1135"/>
                  </a:lnTo>
                  <a:lnTo>
                    <a:pt x="1135" y="1135"/>
                  </a:lnTo>
                  <a:lnTo>
                    <a:pt x="11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45"/>
            <p:cNvSpPr/>
            <p:nvPr/>
          </p:nvSpPr>
          <p:spPr>
            <a:xfrm>
              <a:off x="5646857" y="3489128"/>
              <a:ext cx="63744" cy="63744"/>
            </a:xfrm>
            <a:custGeom>
              <a:rect b="b" l="l" r="r" t="t"/>
              <a:pathLst>
                <a:path extrusionOk="0" h="1135" w="1135">
                  <a:moveTo>
                    <a:pt x="0" y="0"/>
                  </a:moveTo>
                  <a:lnTo>
                    <a:pt x="0" y="1135"/>
                  </a:lnTo>
                  <a:lnTo>
                    <a:pt x="1134" y="1135"/>
                  </a:lnTo>
                  <a:lnTo>
                    <a:pt x="113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45"/>
            <p:cNvSpPr/>
            <p:nvPr/>
          </p:nvSpPr>
          <p:spPr>
            <a:xfrm>
              <a:off x="5734925" y="3489128"/>
              <a:ext cx="63744" cy="63744"/>
            </a:xfrm>
            <a:custGeom>
              <a:rect b="b" l="l" r="r" t="t"/>
              <a:pathLst>
                <a:path extrusionOk="0" h="1135" w="1135">
                  <a:moveTo>
                    <a:pt x="0" y="0"/>
                  </a:moveTo>
                  <a:lnTo>
                    <a:pt x="0" y="1135"/>
                  </a:lnTo>
                  <a:lnTo>
                    <a:pt x="1134" y="1135"/>
                  </a:lnTo>
                  <a:lnTo>
                    <a:pt x="113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45"/>
            <p:cNvSpPr/>
            <p:nvPr/>
          </p:nvSpPr>
          <p:spPr>
            <a:xfrm>
              <a:off x="5822937" y="3489128"/>
              <a:ext cx="63744" cy="63744"/>
            </a:xfrm>
            <a:custGeom>
              <a:rect b="b" l="l" r="r" t="t"/>
              <a:pathLst>
                <a:path extrusionOk="0" h="1135" w="1135">
                  <a:moveTo>
                    <a:pt x="1" y="0"/>
                  </a:moveTo>
                  <a:lnTo>
                    <a:pt x="1" y="1135"/>
                  </a:lnTo>
                  <a:lnTo>
                    <a:pt x="1135" y="1135"/>
                  </a:lnTo>
                  <a:lnTo>
                    <a:pt x="11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45"/>
            <p:cNvSpPr/>
            <p:nvPr/>
          </p:nvSpPr>
          <p:spPr>
            <a:xfrm>
              <a:off x="5911005" y="3489128"/>
              <a:ext cx="63744" cy="63744"/>
            </a:xfrm>
            <a:custGeom>
              <a:rect b="b" l="l" r="r" t="t"/>
              <a:pathLst>
                <a:path extrusionOk="0" h="1135" w="1135">
                  <a:moveTo>
                    <a:pt x="1" y="0"/>
                  </a:moveTo>
                  <a:lnTo>
                    <a:pt x="1" y="1135"/>
                  </a:lnTo>
                  <a:lnTo>
                    <a:pt x="1135" y="1135"/>
                  </a:lnTo>
                  <a:lnTo>
                    <a:pt x="11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45"/>
            <p:cNvSpPr/>
            <p:nvPr/>
          </p:nvSpPr>
          <p:spPr>
            <a:xfrm>
              <a:off x="5999073" y="3489128"/>
              <a:ext cx="63744" cy="63744"/>
            </a:xfrm>
            <a:custGeom>
              <a:rect b="b" l="l" r="r" t="t"/>
              <a:pathLst>
                <a:path extrusionOk="0" h="1135" w="1135">
                  <a:moveTo>
                    <a:pt x="0" y="0"/>
                  </a:moveTo>
                  <a:lnTo>
                    <a:pt x="0" y="1135"/>
                  </a:lnTo>
                  <a:lnTo>
                    <a:pt x="1135" y="1135"/>
                  </a:lnTo>
                  <a:lnTo>
                    <a:pt x="11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45"/>
            <p:cNvSpPr/>
            <p:nvPr/>
          </p:nvSpPr>
          <p:spPr>
            <a:xfrm>
              <a:off x="6087141" y="3489128"/>
              <a:ext cx="63744" cy="63744"/>
            </a:xfrm>
            <a:custGeom>
              <a:rect b="b" l="l" r="r" t="t"/>
              <a:pathLst>
                <a:path extrusionOk="0" h="1135" w="1135">
                  <a:moveTo>
                    <a:pt x="0" y="0"/>
                  </a:moveTo>
                  <a:lnTo>
                    <a:pt x="0" y="1135"/>
                  </a:lnTo>
                  <a:lnTo>
                    <a:pt x="1134" y="1135"/>
                  </a:lnTo>
                  <a:lnTo>
                    <a:pt x="113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45"/>
            <p:cNvSpPr/>
            <p:nvPr/>
          </p:nvSpPr>
          <p:spPr>
            <a:xfrm>
              <a:off x="6175153" y="3489128"/>
              <a:ext cx="63801" cy="63744"/>
            </a:xfrm>
            <a:custGeom>
              <a:rect b="b" l="l" r="r" t="t"/>
              <a:pathLst>
                <a:path extrusionOk="0" h="1135" w="1136">
                  <a:moveTo>
                    <a:pt x="1" y="0"/>
                  </a:moveTo>
                  <a:lnTo>
                    <a:pt x="1" y="1135"/>
                  </a:lnTo>
                  <a:lnTo>
                    <a:pt x="1135" y="1135"/>
                  </a:lnTo>
                  <a:lnTo>
                    <a:pt x="11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45"/>
            <p:cNvSpPr/>
            <p:nvPr/>
          </p:nvSpPr>
          <p:spPr>
            <a:xfrm>
              <a:off x="6263221" y="3489128"/>
              <a:ext cx="63744" cy="63744"/>
            </a:xfrm>
            <a:custGeom>
              <a:rect b="b" l="l" r="r" t="t"/>
              <a:pathLst>
                <a:path extrusionOk="0" h="1135" w="1135">
                  <a:moveTo>
                    <a:pt x="1" y="0"/>
                  </a:moveTo>
                  <a:lnTo>
                    <a:pt x="1" y="1135"/>
                  </a:lnTo>
                  <a:lnTo>
                    <a:pt x="1135" y="1135"/>
                  </a:lnTo>
                  <a:lnTo>
                    <a:pt x="11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45"/>
            <p:cNvSpPr/>
            <p:nvPr/>
          </p:nvSpPr>
          <p:spPr>
            <a:xfrm>
              <a:off x="5030437" y="3571580"/>
              <a:ext cx="65654" cy="63744"/>
            </a:xfrm>
            <a:custGeom>
              <a:rect b="b" l="l" r="r" t="t"/>
              <a:pathLst>
                <a:path extrusionOk="0" h="1135" w="1169">
                  <a:moveTo>
                    <a:pt x="1" y="0"/>
                  </a:moveTo>
                  <a:lnTo>
                    <a:pt x="1" y="1134"/>
                  </a:lnTo>
                  <a:lnTo>
                    <a:pt x="1168" y="1134"/>
                  </a:lnTo>
                  <a:lnTo>
                    <a:pt x="11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45"/>
            <p:cNvSpPr/>
            <p:nvPr/>
          </p:nvSpPr>
          <p:spPr>
            <a:xfrm>
              <a:off x="5118505" y="3571580"/>
              <a:ext cx="63744" cy="63744"/>
            </a:xfrm>
            <a:custGeom>
              <a:rect b="b" l="l" r="r" t="t"/>
              <a:pathLst>
                <a:path extrusionOk="0" h="1135" w="1135">
                  <a:moveTo>
                    <a:pt x="1" y="0"/>
                  </a:moveTo>
                  <a:lnTo>
                    <a:pt x="1" y="1134"/>
                  </a:lnTo>
                  <a:lnTo>
                    <a:pt x="1135" y="1134"/>
                  </a:lnTo>
                  <a:lnTo>
                    <a:pt x="11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45"/>
            <p:cNvSpPr/>
            <p:nvPr/>
          </p:nvSpPr>
          <p:spPr>
            <a:xfrm>
              <a:off x="5206573" y="3571580"/>
              <a:ext cx="63744" cy="63744"/>
            </a:xfrm>
            <a:custGeom>
              <a:rect b="b" l="l" r="r" t="t"/>
              <a:pathLst>
                <a:path extrusionOk="0" h="1135" w="1135">
                  <a:moveTo>
                    <a:pt x="0" y="0"/>
                  </a:moveTo>
                  <a:lnTo>
                    <a:pt x="0" y="1134"/>
                  </a:lnTo>
                  <a:lnTo>
                    <a:pt x="1134" y="1134"/>
                  </a:lnTo>
                  <a:lnTo>
                    <a:pt x="113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45"/>
            <p:cNvSpPr/>
            <p:nvPr/>
          </p:nvSpPr>
          <p:spPr>
            <a:xfrm>
              <a:off x="5294641" y="3571580"/>
              <a:ext cx="63744" cy="63744"/>
            </a:xfrm>
            <a:custGeom>
              <a:rect b="b" l="l" r="r" t="t"/>
              <a:pathLst>
                <a:path extrusionOk="0" h="1135" w="1135">
                  <a:moveTo>
                    <a:pt x="0" y="0"/>
                  </a:moveTo>
                  <a:lnTo>
                    <a:pt x="0" y="1134"/>
                  </a:lnTo>
                  <a:lnTo>
                    <a:pt x="1134" y="1134"/>
                  </a:lnTo>
                  <a:lnTo>
                    <a:pt x="113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45"/>
            <p:cNvSpPr/>
            <p:nvPr/>
          </p:nvSpPr>
          <p:spPr>
            <a:xfrm>
              <a:off x="5382653" y="3571580"/>
              <a:ext cx="63801" cy="63744"/>
            </a:xfrm>
            <a:custGeom>
              <a:rect b="b" l="l" r="r" t="t"/>
              <a:pathLst>
                <a:path extrusionOk="0" h="1135" w="1136">
                  <a:moveTo>
                    <a:pt x="1" y="0"/>
                  </a:moveTo>
                  <a:lnTo>
                    <a:pt x="1" y="1134"/>
                  </a:lnTo>
                  <a:lnTo>
                    <a:pt x="1135" y="1134"/>
                  </a:lnTo>
                  <a:lnTo>
                    <a:pt x="11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45"/>
            <p:cNvSpPr/>
            <p:nvPr/>
          </p:nvSpPr>
          <p:spPr>
            <a:xfrm>
              <a:off x="5470721" y="3571580"/>
              <a:ext cx="63744" cy="63744"/>
            </a:xfrm>
            <a:custGeom>
              <a:rect b="b" l="l" r="r" t="t"/>
              <a:pathLst>
                <a:path extrusionOk="0" h="1135" w="1135">
                  <a:moveTo>
                    <a:pt x="1" y="0"/>
                  </a:moveTo>
                  <a:lnTo>
                    <a:pt x="1" y="1134"/>
                  </a:lnTo>
                  <a:lnTo>
                    <a:pt x="1135" y="1134"/>
                  </a:lnTo>
                  <a:lnTo>
                    <a:pt x="11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45"/>
            <p:cNvSpPr/>
            <p:nvPr/>
          </p:nvSpPr>
          <p:spPr>
            <a:xfrm>
              <a:off x="5558789" y="3571580"/>
              <a:ext cx="63744" cy="63744"/>
            </a:xfrm>
            <a:custGeom>
              <a:rect b="b" l="l" r="r" t="t"/>
              <a:pathLst>
                <a:path extrusionOk="0" h="1135" w="1135">
                  <a:moveTo>
                    <a:pt x="0" y="0"/>
                  </a:moveTo>
                  <a:lnTo>
                    <a:pt x="0" y="1134"/>
                  </a:lnTo>
                  <a:lnTo>
                    <a:pt x="1135" y="1134"/>
                  </a:lnTo>
                  <a:lnTo>
                    <a:pt x="11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45"/>
            <p:cNvSpPr/>
            <p:nvPr/>
          </p:nvSpPr>
          <p:spPr>
            <a:xfrm>
              <a:off x="5646857" y="3571580"/>
              <a:ext cx="63744" cy="63744"/>
            </a:xfrm>
            <a:custGeom>
              <a:rect b="b" l="l" r="r" t="t"/>
              <a:pathLst>
                <a:path extrusionOk="0" h="1135" w="1135">
                  <a:moveTo>
                    <a:pt x="0" y="0"/>
                  </a:moveTo>
                  <a:lnTo>
                    <a:pt x="0" y="1134"/>
                  </a:lnTo>
                  <a:lnTo>
                    <a:pt x="1134" y="1134"/>
                  </a:lnTo>
                  <a:lnTo>
                    <a:pt x="113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45"/>
            <p:cNvSpPr/>
            <p:nvPr/>
          </p:nvSpPr>
          <p:spPr>
            <a:xfrm>
              <a:off x="5734925" y="3571580"/>
              <a:ext cx="63744" cy="63744"/>
            </a:xfrm>
            <a:custGeom>
              <a:rect b="b" l="l" r="r" t="t"/>
              <a:pathLst>
                <a:path extrusionOk="0" h="1135" w="1135">
                  <a:moveTo>
                    <a:pt x="0" y="0"/>
                  </a:moveTo>
                  <a:lnTo>
                    <a:pt x="0" y="1134"/>
                  </a:lnTo>
                  <a:lnTo>
                    <a:pt x="1134" y="1134"/>
                  </a:lnTo>
                  <a:lnTo>
                    <a:pt x="113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45"/>
            <p:cNvSpPr/>
            <p:nvPr/>
          </p:nvSpPr>
          <p:spPr>
            <a:xfrm>
              <a:off x="5822937" y="3571580"/>
              <a:ext cx="63744" cy="63744"/>
            </a:xfrm>
            <a:custGeom>
              <a:rect b="b" l="l" r="r" t="t"/>
              <a:pathLst>
                <a:path extrusionOk="0" h="1135" w="1135">
                  <a:moveTo>
                    <a:pt x="1" y="0"/>
                  </a:moveTo>
                  <a:lnTo>
                    <a:pt x="1" y="1134"/>
                  </a:lnTo>
                  <a:lnTo>
                    <a:pt x="1135" y="1134"/>
                  </a:lnTo>
                  <a:lnTo>
                    <a:pt x="11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45"/>
            <p:cNvSpPr/>
            <p:nvPr/>
          </p:nvSpPr>
          <p:spPr>
            <a:xfrm>
              <a:off x="5911005" y="3571580"/>
              <a:ext cx="63744" cy="63744"/>
            </a:xfrm>
            <a:custGeom>
              <a:rect b="b" l="l" r="r" t="t"/>
              <a:pathLst>
                <a:path extrusionOk="0" h="1135" w="1135">
                  <a:moveTo>
                    <a:pt x="1" y="0"/>
                  </a:moveTo>
                  <a:lnTo>
                    <a:pt x="1" y="1134"/>
                  </a:lnTo>
                  <a:lnTo>
                    <a:pt x="1135" y="1134"/>
                  </a:lnTo>
                  <a:lnTo>
                    <a:pt x="11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45"/>
            <p:cNvSpPr/>
            <p:nvPr/>
          </p:nvSpPr>
          <p:spPr>
            <a:xfrm>
              <a:off x="5999073" y="3571580"/>
              <a:ext cx="63744" cy="63744"/>
            </a:xfrm>
            <a:custGeom>
              <a:rect b="b" l="l" r="r" t="t"/>
              <a:pathLst>
                <a:path extrusionOk="0" h="1135" w="1135">
                  <a:moveTo>
                    <a:pt x="0" y="0"/>
                  </a:moveTo>
                  <a:lnTo>
                    <a:pt x="0" y="1134"/>
                  </a:lnTo>
                  <a:lnTo>
                    <a:pt x="1135" y="1134"/>
                  </a:lnTo>
                  <a:lnTo>
                    <a:pt x="11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45"/>
            <p:cNvSpPr/>
            <p:nvPr/>
          </p:nvSpPr>
          <p:spPr>
            <a:xfrm>
              <a:off x="6087141" y="3571580"/>
              <a:ext cx="63744" cy="63744"/>
            </a:xfrm>
            <a:custGeom>
              <a:rect b="b" l="l" r="r" t="t"/>
              <a:pathLst>
                <a:path extrusionOk="0" h="1135" w="1135">
                  <a:moveTo>
                    <a:pt x="0" y="0"/>
                  </a:moveTo>
                  <a:lnTo>
                    <a:pt x="0" y="1134"/>
                  </a:lnTo>
                  <a:lnTo>
                    <a:pt x="1134" y="1134"/>
                  </a:lnTo>
                  <a:lnTo>
                    <a:pt x="113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45"/>
            <p:cNvSpPr/>
            <p:nvPr/>
          </p:nvSpPr>
          <p:spPr>
            <a:xfrm>
              <a:off x="6175153" y="3571580"/>
              <a:ext cx="63801" cy="63744"/>
            </a:xfrm>
            <a:custGeom>
              <a:rect b="b" l="l" r="r" t="t"/>
              <a:pathLst>
                <a:path extrusionOk="0" h="1135" w="1136">
                  <a:moveTo>
                    <a:pt x="1" y="0"/>
                  </a:moveTo>
                  <a:lnTo>
                    <a:pt x="1" y="1134"/>
                  </a:lnTo>
                  <a:lnTo>
                    <a:pt x="1135" y="1134"/>
                  </a:lnTo>
                  <a:lnTo>
                    <a:pt x="11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45"/>
            <p:cNvSpPr/>
            <p:nvPr/>
          </p:nvSpPr>
          <p:spPr>
            <a:xfrm>
              <a:off x="6263221" y="3571580"/>
              <a:ext cx="63744" cy="63744"/>
            </a:xfrm>
            <a:custGeom>
              <a:rect b="b" l="l" r="r" t="t"/>
              <a:pathLst>
                <a:path extrusionOk="0" h="1135" w="1135">
                  <a:moveTo>
                    <a:pt x="1" y="0"/>
                  </a:moveTo>
                  <a:lnTo>
                    <a:pt x="1" y="1134"/>
                  </a:lnTo>
                  <a:lnTo>
                    <a:pt x="1135" y="1134"/>
                  </a:lnTo>
                  <a:lnTo>
                    <a:pt x="11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45"/>
            <p:cNvSpPr/>
            <p:nvPr/>
          </p:nvSpPr>
          <p:spPr>
            <a:xfrm>
              <a:off x="5118505" y="3653975"/>
              <a:ext cx="63744" cy="63744"/>
            </a:xfrm>
            <a:custGeom>
              <a:rect b="b" l="l" r="r" t="t"/>
              <a:pathLst>
                <a:path extrusionOk="0" h="1135" w="1135">
                  <a:moveTo>
                    <a:pt x="1" y="1"/>
                  </a:moveTo>
                  <a:lnTo>
                    <a:pt x="1" y="1135"/>
                  </a:lnTo>
                  <a:lnTo>
                    <a:pt x="1135" y="1135"/>
                  </a:lnTo>
                  <a:lnTo>
                    <a:pt x="113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45"/>
            <p:cNvSpPr/>
            <p:nvPr/>
          </p:nvSpPr>
          <p:spPr>
            <a:xfrm>
              <a:off x="5206573" y="3653975"/>
              <a:ext cx="63744" cy="63744"/>
            </a:xfrm>
            <a:custGeom>
              <a:rect b="b" l="l" r="r" t="t"/>
              <a:pathLst>
                <a:path extrusionOk="0" h="1135" w="1135">
                  <a:moveTo>
                    <a:pt x="0" y="1"/>
                  </a:moveTo>
                  <a:lnTo>
                    <a:pt x="0" y="1135"/>
                  </a:lnTo>
                  <a:lnTo>
                    <a:pt x="1134" y="1135"/>
                  </a:lnTo>
                  <a:lnTo>
                    <a:pt x="113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45"/>
            <p:cNvSpPr/>
            <p:nvPr/>
          </p:nvSpPr>
          <p:spPr>
            <a:xfrm>
              <a:off x="5294641" y="3653975"/>
              <a:ext cx="63744" cy="63744"/>
            </a:xfrm>
            <a:custGeom>
              <a:rect b="b" l="l" r="r" t="t"/>
              <a:pathLst>
                <a:path extrusionOk="0" h="1135" w="1135">
                  <a:moveTo>
                    <a:pt x="0" y="1"/>
                  </a:moveTo>
                  <a:lnTo>
                    <a:pt x="0" y="1135"/>
                  </a:lnTo>
                  <a:lnTo>
                    <a:pt x="1134" y="1135"/>
                  </a:lnTo>
                  <a:lnTo>
                    <a:pt x="113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45"/>
            <p:cNvSpPr/>
            <p:nvPr/>
          </p:nvSpPr>
          <p:spPr>
            <a:xfrm>
              <a:off x="5382653" y="3653975"/>
              <a:ext cx="63801" cy="63744"/>
            </a:xfrm>
            <a:custGeom>
              <a:rect b="b" l="l" r="r" t="t"/>
              <a:pathLst>
                <a:path extrusionOk="0" h="1135" w="1136">
                  <a:moveTo>
                    <a:pt x="1" y="1"/>
                  </a:moveTo>
                  <a:lnTo>
                    <a:pt x="1" y="1135"/>
                  </a:lnTo>
                  <a:lnTo>
                    <a:pt x="1135" y="1135"/>
                  </a:lnTo>
                  <a:lnTo>
                    <a:pt x="113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45"/>
            <p:cNvSpPr/>
            <p:nvPr/>
          </p:nvSpPr>
          <p:spPr>
            <a:xfrm>
              <a:off x="5470721" y="3653975"/>
              <a:ext cx="63744" cy="63744"/>
            </a:xfrm>
            <a:custGeom>
              <a:rect b="b" l="l" r="r" t="t"/>
              <a:pathLst>
                <a:path extrusionOk="0" h="1135" w="1135">
                  <a:moveTo>
                    <a:pt x="1" y="1"/>
                  </a:moveTo>
                  <a:lnTo>
                    <a:pt x="1" y="1135"/>
                  </a:lnTo>
                  <a:lnTo>
                    <a:pt x="1135" y="1135"/>
                  </a:lnTo>
                  <a:lnTo>
                    <a:pt x="113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45"/>
            <p:cNvSpPr/>
            <p:nvPr/>
          </p:nvSpPr>
          <p:spPr>
            <a:xfrm>
              <a:off x="5558789" y="3653975"/>
              <a:ext cx="63744" cy="63744"/>
            </a:xfrm>
            <a:custGeom>
              <a:rect b="b" l="l" r="r" t="t"/>
              <a:pathLst>
                <a:path extrusionOk="0" h="1135" w="1135">
                  <a:moveTo>
                    <a:pt x="0" y="1"/>
                  </a:moveTo>
                  <a:lnTo>
                    <a:pt x="0" y="1135"/>
                  </a:lnTo>
                  <a:lnTo>
                    <a:pt x="1135" y="1135"/>
                  </a:lnTo>
                  <a:lnTo>
                    <a:pt x="113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45"/>
            <p:cNvSpPr/>
            <p:nvPr/>
          </p:nvSpPr>
          <p:spPr>
            <a:xfrm>
              <a:off x="5646857" y="3653975"/>
              <a:ext cx="63744" cy="63744"/>
            </a:xfrm>
            <a:custGeom>
              <a:rect b="b" l="l" r="r" t="t"/>
              <a:pathLst>
                <a:path extrusionOk="0" h="1135" w="1135">
                  <a:moveTo>
                    <a:pt x="0" y="1"/>
                  </a:moveTo>
                  <a:lnTo>
                    <a:pt x="0" y="1135"/>
                  </a:lnTo>
                  <a:lnTo>
                    <a:pt x="1134" y="1135"/>
                  </a:lnTo>
                  <a:lnTo>
                    <a:pt x="113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45"/>
            <p:cNvSpPr/>
            <p:nvPr/>
          </p:nvSpPr>
          <p:spPr>
            <a:xfrm>
              <a:off x="5734925" y="3653975"/>
              <a:ext cx="63744" cy="63744"/>
            </a:xfrm>
            <a:custGeom>
              <a:rect b="b" l="l" r="r" t="t"/>
              <a:pathLst>
                <a:path extrusionOk="0" h="1135" w="1135">
                  <a:moveTo>
                    <a:pt x="0" y="1"/>
                  </a:moveTo>
                  <a:lnTo>
                    <a:pt x="0" y="1135"/>
                  </a:lnTo>
                  <a:lnTo>
                    <a:pt x="1134" y="1135"/>
                  </a:lnTo>
                  <a:lnTo>
                    <a:pt x="113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45"/>
            <p:cNvSpPr/>
            <p:nvPr/>
          </p:nvSpPr>
          <p:spPr>
            <a:xfrm>
              <a:off x="5822937" y="3653975"/>
              <a:ext cx="63744" cy="63744"/>
            </a:xfrm>
            <a:custGeom>
              <a:rect b="b" l="l" r="r" t="t"/>
              <a:pathLst>
                <a:path extrusionOk="0" h="1135" w="1135">
                  <a:moveTo>
                    <a:pt x="1" y="1"/>
                  </a:moveTo>
                  <a:lnTo>
                    <a:pt x="1" y="1135"/>
                  </a:lnTo>
                  <a:lnTo>
                    <a:pt x="1135" y="1135"/>
                  </a:lnTo>
                  <a:lnTo>
                    <a:pt x="113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45"/>
            <p:cNvSpPr/>
            <p:nvPr/>
          </p:nvSpPr>
          <p:spPr>
            <a:xfrm>
              <a:off x="5911005" y="3653975"/>
              <a:ext cx="63744" cy="63744"/>
            </a:xfrm>
            <a:custGeom>
              <a:rect b="b" l="l" r="r" t="t"/>
              <a:pathLst>
                <a:path extrusionOk="0" h="1135" w="1135">
                  <a:moveTo>
                    <a:pt x="1" y="1"/>
                  </a:moveTo>
                  <a:lnTo>
                    <a:pt x="1" y="1135"/>
                  </a:lnTo>
                  <a:lnTo>
                    <a:pt x="1135" y="1135"/>
                  </a:lnTo>
                  <a:lnTo>
                    <a:pt x="113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45"/>
            <p:cNvSpPr/>
            <p:nvPr/>
          </p:nvSpPr>
          <p:spPr>
            <a:xfrm>
              <a:off x="5999073" y="3653975"/>
              <a:ext cx="63744" cy="63744"/>
            </a:xfrm>
            <a:custGeom>
              <a:rect b="b" l="l" r="r" t="t"/>
              <a:pathLst>
                <a:path extrusionOk="0" h="1135" w="1135">
                  <a:moveTo>
                    <a:pt x="0" y="1"/>
                  </a:moveTo>
                  <a:lnTo>
                    <a:pt x="0" y="1135"/>
                  </a:lnTo>
                  <a:lnTo>
                    <a:pt x="1135" y="1135"/>
                  </a:lnTo>
                  <a:lnTo>
                    <a:pt x="113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45"/>
            <p:cNvSpPr/>
            <p:nvPr/>
          </p:nvSpPr>
          <p:spPr>
            <a:xfrm>
              <a:off x="6087141" y="3653975"/>
              <a:ext cx="63744" cy="63744"/>
            </a:xfrm>
            <a:custGeom>
              <a:rect b="b" l="l" r="r" t="t"/>
              <a:pathLst>
                <a:path extrusionOk="0" h="1135" w="1135">
                  <a:moveTo>
                    <a:pt x="0" y="1"/>
                  </a:moveTo>
                  <a:lnTo>
                    <a:pt x="0" y="1135"/>
                  </a:lnTo>
                  <a:lnTo>
                    <a:pt x="1134" y="1135"/>
                  </a:lnTo>
                  <a:lnTo>
                    <a:pt x="113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45"/>
            <p:cNvSpPr/>
            <p:nvPr/>
          </p:nvSpPr>
          <p:spPr>
            <a:xfrm>
              <a:off x="6175153" y="3653975"/>
              <a:ext cx="63801" cy="63744"/>
            </a:xfrm>
            <a:custGeom>
              <a:rect b="b" l="l" r="r" t="t"/>
              <a:pathLst>
                <a:path extrusionOk="0" h="1135" w="1136">
                  <a:moveTo>
                    <a:pt x="1" y="1"/>
                  </a:moveTo>
                  <a:lnTo>
                    <a:pt x="1" y="1135"/>
                  </a:lnTo>
                  <a:lnTo>
                    <a:pt x="1135" y="1135"/>
                  </a:lnTo>
                  <a:lnTo>
                    <a:pt x="113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45"/>
            <p:cNvSpPr/>
            <p:nvPr/>
          </p:nvSpPr>
          <p:spPr>
            <a:xfrm>
              <a:off x="5206573" y="3736427"/>
              <a:ext cx="63744" cy="63744"/>
            </a:xfrm>
            <a:custGeom>
              <a:rect b="b" l="l" r="r" t="t"/>
              <a:pathLst>
                <a:path extrusionOk="0" h="1135" w="1135">
                  <a:moveTo>
                    <a:pt x="0" y="1"/>
                  </a:moveTo>
                  <a:lnTo>
                    <a:pt x="0" y="1135"/>
                  </a:lnTo>
                  <a:lnTo>
                    <a:pt x="1134" y="1135"/>
                  </a:lnTo>
                  <a:lnTo>
                    <a:pt x="113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45"/>
            <p:cNvSpPr/>
            <p:nvPr/>
          </p:nvSpPr>
          <p:spPr>
            <a:xfrm>
              <a:off x="5294641" y="3736427"/>
              <a:ext cx="63744" cy="63744"/>
            </a:xfrm>
            <a:custGeom>
              <a:rect b="b" l="l" r="r" t="t"/>
              <a:pathLst>
                <a:path extrusionOk="0" h="1135" w="1135">
                  <a:moveTo>
                    <a:pt x="0" y="1"/>
                  </a:moveTo>
                  <a:lnTo>
                    <a:pt x="0" y="1135"/>
                  </a:lnTo>
                  <a:lnTo>
                    <a:pt x="1134" y="1135"/>
                  </a:lnTo>
                  <a:lnTo>
                    <a:pt x="113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45"/>
            <p:cNvSpPr/>
            <p:nvPr/>
          </p:nvSpPr>
          <p:spPr>
            <a:xfrm>
              <a:off x="5382653" y="3736427"/>
              <a:ext cx="63801" cy="63744"/>
            </a:xfrm>
            <a:custGeom>
              <a:rect b="b" l="l" r="r" t="t"/>
              <a:pathLst>
                <a:path extrusionOk="0" h="1135" w="1136">
                  <a:moveTo>
                    <a:pt x="1" y="1"/>
                  </a:moveTo>
                  <a:lnTo>
                    <a:pt x="1" y="1135"/>
                  </a:lnTo>
                  <a:lnTo>
                    <a:pt x="1135" y="1135"/>
                  </a:lnTo>
                  <a:lnTo>
                    <a:pt x="113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45"/>
            <p:cNvSpPr/>
            <p:nvPr/>
          </p:nvSpPr>
          <p:spPr>
            <a:xfrm>
              <a:off x="5470721" y="3736427"/>
              <a:ext cx="63744" cy="63744"/>
            </a:xfrm>
            <a:custGeom>
              <a:rect b="b" l="l" r="r" t="t"/>
              <a:pathLst>
                <a:path extrusionOk="0" h="1135" w="1135">
                  <a:moveTo>
                    <a:pt x="1" y="1"/>
                  </a:moveTo>
                  <a:lnTo>
                    <a:pt x="1" y="1135"/>
                  </a:lnTo>
                  <a:lnTo>
                    <a:pt x="1135" y="1135"/>
                  </a:lnTo>
                  <a:lnTo>
                    <a:pt x="113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45"/>
            <p:cNvSpPr/>
            <p:nvPr/>
          </p:nvSpPr>
          <p:spPr>
            <a:xfrm>
              <a:off x="5558789" y="3736427"/>
              <a:ext cx="63744" cy="63744"/>
            </a:xfrm>
            <a:custGeom>
              <a:rect b="b" l="l" r="r" t="t"/>
              <a:pathLst>
                <a:path extrusionOk="0" h="1135" w="1135">
                  <a:moveTo>
                    <a:pt x="0" y="1"/>
                  </a:moveTo>
                  <a:lnTo>
                    <a:pt x="0" y="1135"/>
                  </a:lnTo>
                  <a:lnTo>
                    <a:pt x="1135" y="1135"/>
                  </a:lnTo>
                  <a:lnTo>
                    <a:pt x="113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45"/>
            <p:cNvSpPr/>
            <p:nvPr/>
          </p:nvSpPr>
          <p:spPr>
            <a:xfrm>
              <a:off x="5646857" y="3736427"/>
              <a:ext cx="63744" cy="63744"/>
            </a:xfrm>
            <a:custGeom>
              <a:rect b="b" l="l" r="r" t="t"/>
              <a:pathLst>
                <a:path extrusionOk="0" h="1135" w="1135">
                  <a:moveTo>
                    <a:pt x="0" y="1"/>
                  </a:moveTo>
                  <a:lnTo>
                    <a:pt x="0" y="1135"/>
                  </a:lnTo>
                  <a:lnTo>
                    <a:pt x="1134" y="1135"/>
                  </a:lnTo>
                  <a:lnTo>
                    <a:pt x="113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45"/>
            <p:cNvSpPr/>
            <p:nvPr/>
          </p:nvSpPr>
          <p:spPr>
            <a:xfrm>
              <a:off x="5734925" y="3736427"/>
              <a:ext cx="63744" cy="63744"/>
            </a:xfrm>
            <a:custGeom>
              <a:rect b="b" l="l" r="r" t="t"/>
              <a:pathLst>
                <a:path extrusionOk="0" h="1135" w="1135">
                  <a:moveTo>
                    <a:pt x="0" y="1"/>
                  </a:moveTo>
                  <a:lnTo>
                    <a:pt x="0" y="1135"/>
                  </a:lnTo>
                  <a:lnTo>
                    <a:pt x="1134" y="1135"/>
                  </a:lnTo>
                  <a:lnTo>
                    <a:pt x="113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45"/>
            <p:cNvSpPr/>
            <p:nvPr/>
          </p:nvSpPr>
          <p:spPr>
            <a:xfrm>
              <a:off x="5822937" y="3736427"/>
              <a:ext cx="63744" cy="63744"/>
            </a:xfrm>
            <a:custGeom>
              <a:rect b="b" l="l" r="r" t="t"/>
              <a:pathLst>
                <a:path extrusionOk="0" h="1135" w="1135">
                  <a:moveTo>
                    <a:pt x="1" y="1"/>
                  </a:moveTo>
                  <a:lnTo>
                    <a:pt x="1" y="1135"/>
                  </a:lnTo>
                  <a:lnTo>
                    <a:pt x="1135" y="1135"/>
                  </a:lnTo>
                  <a:lnTo>
                    <a:pt x="113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45"/>
            <p:cNvSpPr/>
            <p:nvPr/>
          </p:nvSpPr>
          <p:spPr>
            <a:xfrm>
              <a:off x="5911005" y="3736427"/>
              <a:ext cx="63744" cy="63744"/>
            </a:xfrm>
            <a:custGeom>
              <a:rect b="b" l="l" r="r" t="t"/>
              <a:pathLst>
                <a:path extrusionOk="0" h="1135" w="1135">
                  <a:moveTo>
                    <a:pt x="1" y="1"/>
                  </a:moveTo>
                  <a:lnTo>
                    <a:pt x="1" y="1135"/>
                  </a:lnTo>
                  <a:lnTo>
                    <a:pt x="1135" y="1135"/>
                  </a:lnTo>
                  <a:lnTo>
                    <a:pt x="113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45"/>
            <p:cNvSpPr/>
            <p:nvPr/>
          </p:nvSpPr>
          <p:spPr>
            <a:xfrm>
              <a:off x="5999073" y="3736427"/>
              <a:ext cx="63744" cy="63744"/>
            </a:xfrm>
            <a:custGeom>
              <a:rect b="b" l="l" r="r" t="t"/>
              <a:pathLst>
                <a:path extrusionOk="0" h="1135" w="1135">
                  <a:moveTo>
                    <a:pt x="0" y="1"/>
                  </a:moveTo>
                  <a:lnTo>
                    <a:pt x="0" y="1135"/>
                  </a:lnTo>
                  <a:lnTo>
                    <a:pt x="1135" y="1135"/>
                  </a:lnTo>
                  <a:lnTo>
                    <a:pt x="113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45"/>
            <p:cNvSpPr/>
            <p:nvPr/>
          </p:nvSpPr>
          <p:spPr>
            <a:xfrm>
              <a:off x="6087141" y="3736427"/>
              <a:ext cx="63744" cy="63744"/>
            </a:xfrm>
            <a:custGeom>
              <a:rect b="b" l="l" r="r" t="t"/>
              <a:pathLst>
                <a:path extrusionOk="0" h="1135" w="1135">
                  <a:moveTo>
                    <a:pt x="0" y="1"/>
                  </a:moveTo>
                  <a:lnTo>
                    <a:pt x="0" y="1135"/>
                  </a:lnTo>
                  <a:lnTo>
                    <a:pt x="1134" y="1135"/>
                  </a:lnTo>
                  <a:lnTo>
                    <a:pt x="113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45"/>
            <p:cNvSpPr/>
            <p:nvPr/>
          </p:nvSpPr>
          <p:spPr>
            <a:xfrm>
              <a:off x="5294641" y="3818879"/>
              <a:ext cx="63744" cy="65598"/>
            </a:xfrm>
            <a:custGeom>
              <a:rect b="b" l="l" r="r" t="t"/>
              <a:pathLst>
                <a:path extrusionOk="0" h="1168" w="1135">
                  <a:moveTo>
                    <a:pt x="0" y="0"/>
                  </a:moveTo>
                  <a:lnTo>
                    <a:pt x="0" y="1168"/>
                  </a:lnTo>
                  <a:lnTo>
                    <a:pt x="1134" y="1168"/>
                  </a:lnTo>
                  <a:lnTo>
                    <a:pt x="113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45"/>
            <p:cNvSpPr/>
            <p:nvPr/>
          </p:nvSpPr>
          <p:spPr>
            <a:xfrm>
              <a:off x="5382653" y="3818879"/>
              <a:ext cx="63801" cy="65598"/>
            </a:xfrm>
            <a:custGeom>
              <a:rect b="b" l="l" r="r" t="t"/>
              <a:pathLst>
                <a:path extrusionOk="0" h="1168" w="1136">
                  <a:moveTo>
                    <a:pt x="1" y="0"/>
                  </a:moveTo>
                  <a:lnTo>
                    <a:pt x="1" y="1168"/>
                  </a:lnTo>
                  <a:lnTo>
                    <a:pt x="1135" y="1168"/>
                  </a:lnTo>
                  <a:lnTo>
                    <a:pt x="11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45"/>
            <p:cNvSpPr/>
            <p:nvPr/>
          </p:nvSpPr>
          <p:spPr>
            <a:xfrm>
              <a:off x="5470721" y="3818879"/>
              <a:ext cx="63744" cy="65598"/>
            </a:xfrm>
            <a:custGeom>
              <a:rect b="b" l="l" r="r" t="t"/>
              <a:pathLst>
                <a:path extrusionOk="0" h="1168" w="1135">
                  <a:moveTo>
                    <a:pt x="1" y="0"/>
                  </a:moveTo>
                  <a:lnTo>
                    <a:pt x="1" y="1168"/>
                  </a:lnTo>
                  <a:lnTo>
                    <a:pt x="1135" y="1168"/>
                  </a:lnTo>
                  <a:lnTo>
                    <a:pt x="11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45"/>
            <p:cNvSpPr/>
            <p:nvPr/>
          </p:nvSpPr>
          <p:spPr>
            <a:xfrm>
              <a:off x="5558789" y="3818879"/>
              <a:ext cx="63744" cy="65598"/>
            </a:xfrm>
            <a:custGeom>
              <a:rect b="b" l="l" r="r" t="t"/>
              <a:pathLst>
                <a:path extrusionOk="0" h="1168" w="1135">
                  <a:moveTo>
                    <a:pt x="0" y="0"/>
                  </a:moveTo>
                  <a:lnTo>
                    <a:pt x="0" y="1168"/>
                  </a:lnTo>
                  <a:lnTo>
                    <a:pt x="1135" y="1168"/>
                  </a:lnTo>
                  <a:lnTo>
                    <a:pt x="11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45"/>
            <p:cNvSpPr/>
            <p:nvPr/>
          </p:nvSpPr>
          <p:spPr>
            <a:xfrm>
              <a:off x="5646857" y="3818879"/>
              <a:ext cx="63744" cy="65598"/>
            </a:xfrm>
            <a:custGeom>
              <a:rect b="b" l="l" r="r" t="t"/>
              <a:pathLst>
                <a:path extrusionOk="0" h="1168" w="1135">
                  <a:moveTo>
                    <a:pt x="0" y="0"/>
                  </a:moveTo>
                  <a:lnTo>
                    <a:pt x="0" y="1168"/>
                  </a:lnTo>
                  <a:lnTo>
                    <a:pt x="1134" y="1168"/>
                  </a:lnTo>
                  <a:lnTo>
                    <a:pt x="113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45"/>
            <p:cNvSpPr/>
            <p:nvPr/>
          </p:nvSpPr>
          <p:spPr>
            <a:xfrm>
              <a:off x="5734925" y="3818879"/>
              <a:ext cx="63744" cy="65598"/>
            </a:xfrm>
            <a:custGeom>
              <a:rect b="b" l="l" r="r" t="t"/>
              <a:pathLst>
                <a:path extrusionOk="0" h="1168" w="1135">
                  <a:moveTo>
                    <a:pt x="0" y="0"/>
                  </a:moveTo>
                  <a:lnTo>
                    <a:pt x="0" y="1168"/>
                  </a:lnTo>
                  <a:lnTo>
                    <a:pt x="1134" y="1168"/>
                  </a:lnTo>
                  <a:lnTo>
                    <a:pt x="113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45"/>
            <p:cNvSpPr/>
            <p:nvPr/>
          </p:nvSpPr>
          <p:spPr>
            <a:xfrm>
              <a:off x="5822937" y="3818879"/>
              <a:ext cx="63744" cy="65598"/>
            </a:xfrm>
            <a:custGeom>
              <a:rect b="b" l="l" r="r" t="t"/>
              <a:pathLst>
                <a:path extrusionOk="0" h="1168" w="1135">
                  <a:moveTo>
                    <a:pt x="1" y="0"/>
                  </a:moveTo>
                  <a:lnTo>
                    <a:pt x="1" y="1168"/>
                  </a:lnTo>
                  <a:lnTo>
                    <a:pt x="1135" y="1168"/>
                  </a:lnTo>
                  <a:lnTo>
                    <a:pt x="11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45"/>
            <p:cNvSpPr/>
            <p:nvPr/>
          </p:nvSpPr>
          <p:spPr>
            <a:xfrm>
              <a:off x="5911005" y="3818879"/>
              <a:ext cx="63744" cy="65598"/>
            </a:xfrm>
            <a:custGeom>
              <a:rect b="b" l="l" r="r" t="t"/>
              <a:pathLst>
                <a:path extrusionOk="0" h="1168" w="1135">
                  <a:moveTo>
                    <a:pt x="1" y="0"/>
                  </a:moveTo>
                  <a:lnTo>
                    <a:pt x="1" y="1168"/>
                  </a:lnTo>
                  <a:lnTo>
                    <a:pt x="1135" y="1168"/>
                  </a:lnTo>
                  <a:lnTo>
                    <a:pt x="11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45"/>
            <p:cNvSpPr/>
            <p:nvPr/>
          </p:nvSpPr>
          <p:spPr>
            <a:xfrm>
              <a:off x="5999073" y="3818879"/>
              <a:ext cx="63744" cy="65598"/>
            </a:xfrm>
            <a:custGeom>
              <a:rect b="b" l="l" r="r" t="t"/>
              <a:pathLst>
                <a:path extrusionOk="0" h="1168" w="1135">
                  <a:moveTo>
                    <a:pt x="0" y="0"/>
                  </a:moveTo>
                  <a:lnTo>
                    <a:pt x="0" y="1168"/>
                  </a:lnTo>
                  <a:lnTo>
                    <a:pt x="1135" y="1168"/>
                  </a:lnTo>
                  <a:lnTo>
                    <a:pt x="11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0" name="Google Shape;1350;p45"/>
          <p:cNvSpPr/>
          <p:nvPr/>
        </p:nvSpPr>
        <p:spPr>
          <a:xfrm>
            <a:off x="4408457" y="4675073"/>
            <a:ext cx="2540398" cy="464689"/>
          </a:xfrm>
          <a:custGeom>
            <a:rect b="b" l="l" r="r" t="t"/>
            <a:pathLst>
              <a:path extrusionOk="0" h="8274" w="45233">
                <a:moveTo>
                  <a:pt x="3169" y="1"/>
                </a:moveTo>
                <a:cubicBezTo>
                  <a:pt x="2669" y="1"/>
                  <a:pt x="2235" y="334"/>
                  <a:pt x="2102" y="801"/>
                </a:cubicBezTo>
                <a:lnTo>
                  <a:pt x="0" y="8273"/>
                </a:lnTo>
                <a:lnTo>
                  <a:pt x="45232" y="8273"/>
                </a:lnTo>
                <a:lnTo>
                  <a:pt x="43098" y="801"/>
                </a:lnTo>
                <a:cubicBezTo>
                  <a:pt x="42964" y="334"/>
                  <a:pt x="42531" y="1"/>
                  <a:pt x="4203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45"/>
          <p:cNvSpPr/>
          <p:nvPr/>
        </p:nvSpPr>
        <p:spPr>
          <a:xfrm>
            <a:off x="4723210" y="4710682"/>
            <a:ext cx="492770" cy="46896"/>
          </a:xfrm>
          <a:custGeom>
            <a:rect b="b" l="l" r="r" t="t"/>
            <a:pathLst>
              <a:path extrusionOk="0" h="835" w="8774">
                <a:moveTo>
                  <a:pt x="0" y="0"/>
                </a:moveTo>
                <a:lnTo>
                  <a:pt x="0" y="834"/>
                </a:lnTo>
                <a:lnTo>
                  <a:pt x="8773" y="834"/>
                </a:lnTo>
                <a:lnTo>
                  <a:pt x="877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45"/>
          <p:cNvSpPr/>
          <p:nvPr/>
        </p:nvSpPr>
        <p:spPr>
          <a:xfrm>
            <a:off x="4681984" y="4815600"/>
            <a:ext cx="490860" cy="224875"/>
          </a:xfrm>
          <a:custGeom>
            <a:rect b="b" l="l" r="r" t="t"/>
            <a:pathLst>
              <a:path extrusionOk="0" h="4004" w="8740">
                <a:moveTo>
                  <a:pt x="0" y="0"/>
                </a:moveTo>
                <a:lnTo>
                  <a:pt x="0" y="4003"/>
                </a:lnTo>
                <a:lnTo>
                  <a:pt x="8740" y="4003"/>
                </a:lnTo>
                <a:lnTo>
                  <a:pt x="8740" y="0"/>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45"/>
          <p:cNvSpPr/>
          <p:nvPr/>
        </p:nvSpPr>
        <p:spPr>
          <a:xfrm>
            <a:off x="4681984" y="4815600"/>
            <a:ext cx="166803" cy="224875"/>
          </a:xfrm>
          <a:custGeom>
            <a:rect b="b" l="l" r="r" t="t"/>
            <a:pathLst>
              <a:path extrusionOk="0" h="4004" w="2970">
                <a:moveTo>
                  <a:pt x="0" y="0"/>
                </a:moveTo>
                <a:lnTo>
                  <a:pt x="0" y="4003"/>
                </a:lnTo>
                <a:lnTo>
                  <a:pt x="2969" y="4003"/>
                </a:lnTo>
                <a:lnTo>
                  <a:pt x="2969" y="0"/>
                </a:lnTo>
                <a:close/>
              </a:path>
            </a:pathLst>
          </a:custGeom>
          <a:solidFill>
            <a:srgbClr val="3E4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45"/>
          <p:cNvSpPr/>
          <p:nvPr/>
        </p:nvSpPr>
        <p:spPr>
          <a:xfrm>
            <a:off x="5006117" y="4815600"/>
            <a:ext cx="166746" cy="224875"/>
          </a:xfrm>
          <a:custGeom>
            <a:rect b="b" l="l" r="r" t="t"/>
            <a:pathLst>
              <a:path extrusionOk="0" h="4004" w="2969">
                <a:moveTo>
                  <a:pt x="0" y="0"/>
                </a:moveTo>
                <a:lnTo>
                  <a:pt x="0" y="4003"/>
                </a:lnTo>
                <a:lnTo>
                  <a:pt x="2969" y="4003"/>
                </a:lnTo>
                <a:lnTo>
                  <a:pt x="296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45"/>
          <p:cNvSpPr/>
          <p:nvPr/>
        </p:nvSpPr>
        <p:spPr>
          <a:xfrm>
            <a:off x="6141454" y="4710682"/>
            <a:ext cx="492770" cy="46896"/>
          </a:xfrm>
          <a:custGeom>
            <a:rect b="b" l="l" r="r" t="t"/>
            <a:pathLst>
              <a:path extrusionOk="0" h="835" w="8774">
                <a:moveTo>
                  <a:pt x="1" y="0"/>
                </a:moveTo>
                <a:lnTo>
                  <a:pt x="1" y="834"/>
                </a:lnTo>
                <a:lnTo>
                  <a:pt x="8773" y="834"/>
                </a:lnTo>
                <a:lnTo>
                  <a:pt x="877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45"/>
          <p:cNvSpPr/>
          <p:nvPr/>
        </p:nvSpPr>
        <p:spPr>
          <a:xfrm>
            <a:off x="6184533" y="4813691"/>
            <a:ext cx="490916" cy="224875"/>
          </a:xfrm>
          <a:custGeom>
            <a:rect b="b" l="l" r="r" t="t"/>
            <a:pathLst>
              <a:path extrusionOk="0" h="4004" w="8741">
                <a:moveTo>
                  <a:pt x="1" y="1"/>
                </a:moveTo>
                <a:lnTo>
                  <a:pt x="1" y="4004"/>
                </a:lnTo>
                <a:lnTo>
                  <a:pt x="8740" y="4004"/>
                </a:lnTo>
                <a:lnTo>
                  <a:pt x="8740"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45"/>
          <p:cNvSpPr/>
          <p:nvPr/>
        </p:nvSpPr>
        <p:spPr>
          <a:xfrm>
            <a:off x="6508666" y="4813691"/>
            <a:ext cx="166803" cy="224875"/>
          </a:xfrm>
          <a:custGeom>
            <a:rect b="b" l="l" r="r" t="t"/>
            <a:pathLst>
              <a:path extrusionOk="0" h="4004" w="2970">
                <a:moveTo>
                  <a:pt x="1" y="1"/>
                </a:moveTo>
                <a:lnTo>
                  <a:pt x="1" y="4004"/>
                </a:lnTo>
                <a:lnTo>
                  <a:pt x="2969" y="4004"/>
                </a:lnTo>
                <a:lnTo>
                  <a:pt x="296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45"/>
          <p:cNvSpPr/>
          <p:nvPr/>
        </p:nvSpPr>
        <p:spPr>
          <a:xfrm>
            <a:off x="6184533" y="4813691"/>
            <a:ext cx="166803" cy="224875"/>
          </a:xfrm>
          <a:custGeom>
            <a:rect b="b" l="l" r="r" t="t"/>
            <a:pathLst>
              <a:path extrusionOk="0" h="4004" w="2970">
                <a:moveTo>
                  <a:pt x="1" y="1"/>
                </a:moveTo>
                <a:lnTo>
                  <a:pt x="1" y="4004"/>
                </a:lnTo>
                <a:lnTo>
                  <a:pt x="2970" y="4004"/>
                </a:lnTo>
                <a:lnTo>
                  <a:pt x="297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45"/>
          <p:cNvSpPr/>
          <p:nvPr/>
        </p:nvSpPr>
        <p:spPr>
          <a:xfrm>
            <a:off x="4088087" y="3260532"/>
            <a:ext cx="3181100" cy="56275"/>
          </a:xfrm>
          <a:custGeom>
            <a:rect b="b" l="l" r="r" t="t"/>
            <a:pathLst>
              <a:path extrusionOk="0" h="1002" w="56641">
                <a:moveTo>
                  <a:pt x="0" y="1"/>
                </a:moveTo>
                <a:lnTo>
                  <a:pt x="0" y="1002"/>
                </a:lnTo>
                <a:lnTo>
                  <a:pt x="56641" y="1002"/>
                </a:lnTo>
                <a:lnTo>
                  <a:pt x="5664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45"/>
          <p:cNvSpPr/>
          <p:nvPr/>
        </p:nvSpPr>
        <p:spPr>
          <a:xfrm>
            <a:off x="5170964" y="4628230"/>
            <a:ext cx="1015474" cy="511528"/>
          </a:xfrm>
          <a:custGeom>
            <a:rect b="b" l="l" r="r" t="t"/>
            <a:pathLst>
              <a:path extrusionOk="0" h="9108" w="18081">
                <a:moveTo>
                  <a:pt x="1" y="1"/>
                </a:moveTo>
                <a:lnTo>
                  <a:pt x="1" y="9107"/>
                </a:lnTo>
                <a:lnTo>
                  <a:pt x="18080" y="9107"/>
                </a:lnTo>
                <a:lnTo>
                  <a:pt x="18080"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45"/>
          <p:cNvSpPr/>
          <p:nvPr/>
        </p:nvSpPr>
        <p:spPr>
          <a:xfrm>
            <a:off x="5341484" y="4841830"/>
            <a:ext cx="46840" cy="181742"/>
          </a:xfrm>
          <a:custGeom>
            <a:rect b="b" l="l" r="r" t="t"/>
            <a:pathLst>
              <a:path extrusionOk="0" h="3236" w="834">
                <a:moveTo>
                  <a:pt x="0" y="0"/>
                </a:moveTo>
                <a:lnTo>
                  <a:pt x="0" y="3236"/>
                </a:lnTo>
                <a:lnTo>
                  <a:pt x="834" y="3236"/>
                </a:lnTo>
                <a:lnTo>
                  <a:pt x="834" y="0"/>
                </a:lnTo>
                <a:close/>
              </a:path>
            </a:pathLst>
          </a:custGeom>
          <a:solidFill>
            <a:srgbClr val="7C1F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45"/>
          <p:cNvSpPr/>
          <p:nvPr/>
        </p:nvSpPr>
        <p:spPr>
          <a:xfrm>
            <a:off x="5969081" y="4841830"/>
            <a:ext cx="46896" cy="181742"/>
          </a:xfrm>
          <a:custGeom>
            <a:rect b="b" l="l" r="r" t="t"/>
            <a:pathLst>
              <a:path extrusionOk="0" h="3236" w="835">
                <a:moveTo>
                  <a:pt x="1" y="0"/>
                </a:moveTo>
                <a:lnTo>
                  <a:pt x="1" y="3236"/>
                </a:lnTo>
                <a:lnTo>
                  <a:pt x="835" y="3236"/>
                </a:lnTo>
                <a:lnTo>
                  <a:pt x="835" y="0"/>
                </a:lnTo>
                <a:close/>
              </a:path>
            </a:pathLst>
          </a:custGeom>
          <a:solidFill>
            <a:srgbClr val="7C1F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45"/>
          <p:cNvSpPr/>
          <p:nvPr/>
        </p:nvSpPr>
        <p:spPr>
          <a:xfrm>
            <a:off x="5600015" y="4841830"/>
            <a:ext cx="44986" cy="181742"/>
          </a:xfrm>
          <a:custGeom>
            <a:rect b="b" l="l" r="r" t="t"/>
            <a:pathLst>
              <a:path extrusionOk="0" h="3236" w="801">
                <a:moveTo>
                  <a:pt x="0" y="0"/>
                </a:moveTo>
                <a:lnTo>
                  <a:pt x="0" y="3236"/>
                </a:lnTo>
                <a:lnTo>
                  <a:pt x="801" y="3236"/>
                </a:lnTo>
                <a:lnTo>
                  <a:pt x="801" y="0"/>
                </a:lnTo>
                <a:close/>
              </a:path>
            </a:pathLst>
          </a:custGeom>
          <a:solidFill>
            <a:srgbClr val="7C1F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45"/>
          <p:cNvSpPr/>
          <p:nvPr/>
        </p:nvSpPr>
        <p:spPr>
          <a:xfrm>
            <a:off x="5712403" y="4841830"/>
            <a:ext cx="45042" cy="181742"/>
          </a:xfrm>
          <a:custGeom>
            <a:rect b="b" l="l" r="r" t="t"/>
            <a:pathLst>
              <a:path extrusionOk="0" h="3236" w="802">
                <a:moveTo>
                  <a:pt x="1" y="0"/>
                </a:moveTo>
                <a:lnTo>
                  <a:pt x="1" y="3236"/>
                </a:lnTo>
                <a:lnTo>
                  <a:pt x="801" y="3236"/>
                </a:lnTo>
                <a:lnTo>
                  <a:pt x="801" y="0"/>
                </a:lnTo>
                <a:close/>
              </a:path>
            </a:pathLst>
          </a:custGeom>
          <a:solidFill>
            <a:srgbClr val="7C1F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45"/>
          <p:cNvSpPr/>
          <p:nvPr/>
        </p:nvSpPr>
        <p:spPr>
          <a:xfrm>
            <a:off x="3516655" y="3738280"/>
            <a:ext cx="316644" cy="213642"/>
          </a:xfrm>
          <a:custGeom>
            <a:rect b="b" l="l" r="r" t="t"/>
            <a:pathLst>
              <a:path extrusionOk="0" h="3804" w="5638">
                <a:moveTo>
                  <a:pt x="0" y="1"/>
                </a:moveTo>
                <a:lnTo>
                  <a:pt x="0" y="3804"/>
                </a:lnTo>
                <a:lnTo>
                  <a:pt x="5638" y="3804"/>
                </a:lnTo>
                <a:lnTo>
                  <a:pt x="563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45"/>
          <p:cNvSpPr/>
          <p:nvPr/>
        </p:nvSpPr>
        <p:spPr>
          <a:xfrm>
            <a:off x="3417354" y="3807645"/>
            <a:ext cx="515235" cy="279184"/>
          </a:xfrm>
          <a:custGeom>
            <a:rect b="b" l="l" r="r" t="t"/>
            <a:pathLst>
              <a:path extrusionOk="0" h="4971" w="9174">
                <a:moveTo>
                  <a:pt x="0" y="0"/>
                </a:moveTo>
                <a:lnTo>
                  <a:pt x="0" y="4970"/>
                </a:lnTo>
                <a:lnTo>
                  <a:pt x="9173" y="4970"/>
                </a:lnTo>
                <a:lnTo>
                  <a:pt x="9173" y="0"/>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45"/>
          <p:cNvSpPr/>
          <p:nvPr/>
        </p:nvSpPr>
        <p:spPr>
          <a:xfrm>
            <a:off x="3344283" y="3893804"/>
            <a:ext cx="651990" cy="1245909"/>
          </a:xfrm>
          <a:custGeom>
            <a:rect b="b" l="l" r="r" t="t"/>
            <a:pathLst>
              <a:path extrusionOk="0" h="22184" w="11609">
                <a:moveTo>
                  <a:pt x="0" y="1"/>
                </a:moveTo>
                <a:lnTo>
                  <a:pt x="0" y="22183"/>
                </a:lnTo>
                <a:lnTo>
                  <a:pt x="11609" y="22183"/>
                </a:lnTo>
                <a:lnTo>
                  <a:pt x="1160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45"/>
          <p:cNvSpPr/>
          <p:nvPr/>
        </p:nvSpPr>
        <p:spPr>
          <a:xfrm>
            <a:off x="3344283" y="3893804"/>
            <a:ext cx="651990" cy="241723"/>
          </a:xfrm>
          <a:custGeom>
            <a:rect b="b" l="l" r="r" t="t"/>
            <a:pathLst>
              <a:path extrusionOk="0" h="4304" w="11609">
                <a:moveTo>
                  <a:pt x="0" y="1"/>
                </a:moveTo>
                <a:lnTo>
                  <a:pt x="0" y="4304"/>
                </a:lnTo>
                <a:lnTo>
                  <a:pt x="11609" y="4304"/>
                </a:lnTo>
                <a:lnTo>
                  <a:pt x="11609"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45"/>
          <p:cNvSpPr/>
          <p:nvPr/>
        </p:nvSpPr>
        <p:spPr>
          <a:xfrm>
            <a:off x="3344283" y="4407161"/>
            <a:ext cx="651990" cy="146191"/>
          </a:xfrm>
          <a:custGeom>
            <a:rect b="b" l="l" r="r" t="t"/>
            <a:pathLst>
              <a:path extrusionOk="0" h="2603" w="11609">
                <a:moveTo>
                  <a:pt x="0" y="0"/>
                </a:moveTo>
                <a:lnTo>
                  <a:pt x="0" y="2602"/>
                </a:lnTo>
                <a:lnTo>
                  <a:pt x="11609" y="2602"/>
                </a:lnTo>
                <a:lnTo>
                  <a:pt x="1160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45"/>
          <p:cNvSpPr/>
          <p:nvPr/>
        </p:nvSpPr>
        <p:spPr>
          <a:xfrm>
            <a:off x="3308673" y="4086790"/>
            <a:ext cx="721351" cy="178035"/>
          </a:xfrm>
          <a:custGeom>
            <a:rect b="b" l="l" r="r" t="t"/>
            <a:pathLst>
              <a:path extrusionOk="0" h="3170" w="12844">
                <a:moveTo>
                  <a:pt x="267" y="0"/>
                </a:moveTo>
                <a:cubicBezTo>
                  <a:pt x="134" y="0"/>
                  <a:pt x="1" y="134"/>
                  <a:pt x="1" y="267"/>
                </a:cubicBezTo>
                <a:lnTo>
                  <a:pt x="1" y="2902"/>
                </a:lnTo>
                <a:cubicBezTo>
                  <a:pt x="1" y="3036"/>
                  <a:pt x="134" y="3169"/>
                  <a:pt x="267" y="3169"/>
                </a:cubicBezTo>
                <a:lnTo>
                  <a:pt x="12576" y="3169"/>
                </a:lnTo>
                <a:cubicBezTo>
                  <a:pt x="12743" y="3169"/>
                  <a:pt x="12843" y="3036"/>
                  <a:pt x="12843" y="2902"/>
                </a:cubicBezTo>
                <a:lnTo>
                  <a:pt x="12843" y="267"/>
                </a:lnTo>
                <a:cubicBezTo>
                  <a:pt x="12843" y="134"/>
                  <a:pt x="12743" y="0"/>
                  <a:pt x="125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45"/>
          <p:cNvSpPr/>
          <p:nvPr/>
        </p:nvSpPr>
        <p:spPr>
          <a:xfrm>
            <a:off x="3308673" y="4306006"/>
            <a:ext cx="721351" cy="178035"/>
          </a:xfrm>
          <a:custGeom>
            <a:rect b="b" l="l" r="r" t="t"/>
            <a:pathLst>
              <a:path extrusionOk="0" h="3170" w="12844">
                <a:moveTo>
                  <a:pt x="267" y="0"/>
                </a:moveTo>
                <a:cubicBezTo>
                  <a:pt x="134" y="0"/>
                  <a:pt x="1" y="100"/>
                  <a:pt x="1" y="267"/>
                </a:cubicBezTo>
                <a:lnTo>
                  <a:pt x="1" y="2902"/>
                </a:lnTo>
                <a:cubicBezTo>
                  <a:pt x="1" y="3036"/>
                  <a:pt x="134" y="3169"/>
                  <a:pt x="267" y="3169"/>
                </a:cubicBezTo>
                <a:lnTo>
                  <a:pt x="12576" y="3169"/>
                </a:lnTo>
                <a:cubicBezTo>
                  <a:pt x="12743" y="3169"/>
                  <a:pt x="12843" y="3036"/>
                  <a:pt x="12843" y="2902"/>
                </a:cubicBezTo>
                <a:lnTo>
                  <a:pt x="12843" y="267"/>
                </a:lnTo>
                <a:cubicBezTo>
                  <a:pt x="12843" y="100"/>
                  <a:pt x="12743" y="0"/>
                  <a:pt x="125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45"/>
          <p:cNvSpPr/>
          <p:nvPr/>
        </p:nvSpPr>
        <p:spPr>
          <a:xfrm>
            <a:off x="3308673" y="4525166"/>
            <a:ext cx="721351" cy="176182"/>
          </a:xfrm>
          <a:custGeom>
            <a:rect b="b" l="l" r="r" t="t"/>
            <a:pathLst>
              <a:path extrusionOk="0" h="3137" w="12844">
                <a:moveTo>
                  <a:pt x="267" y="1"/>
                </a:moveTo>
                <a:cubicBezTo>
                  <a:pt x="134" y="1"/>
                  <a:pt x="1" y="101"/>
                  <a:pt x="1" y="234"/>
                </a:cubicBezTo>
                <a:lnTo>
                  <a:pt x="1" y="2903"/>
                </a:lnTo>
                <a:cubicBezTo>
                  <a:pt x="1" y="3036"/>
                  <a:pt x="134" y="3137"/>
                  <a:pt x="267" y="3137"/>
                </a:cubicBezTo>
                <a:lnTo>
                  <a:pt x="12576" y="3137"/>
                </a:lnTo>
                <a:cubicBezTo>
                  <a:pt x="12743" y="3137"/>
                  <a:pt x="12843" y="3036"/>
                  <a:pt x="12843" y="2903"/>
                </a:cubicBezTo>
                <a:lnTo>
                  <a:pt x="12843" y="234"/>
                </a:lnTo>
                <a:cubicBezTo>
                  <a:pt x="12843" y="101"/>
                  <a:pt x="12743" y="1"/>
                  <a:pt x="125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45"/>
          <p:cNvSpPr/>
          <p:nvPr/>
        </p:nvSpPr>
        <p:spPr>
          <a:xfrm>
            <a:off x="3308673" y="4744382"/>
            <a:ext cx="721351" cy="176182"/>
          </a:xfrm>
          <a:custGeom>
            <a:rect b="b" l="l" r="r" t="t"/>
            <a:pathLst>
              <a:path extrusionOk="0" h="3137" w="12844">
                <a:moveTo>
                  <a:pt x="267" y="1"/>
                </a:moveTo>
                <a:cubicBezTo>
                  <a:pt x="134" y="1"/>
                  <a:pt x="1" y="101"/>
                  <a:pt x="1" y="234"/>
                </a:cubicBezTo>
                <a:lnTo>
                  <a:pt x="1" y="2903"/>
                </a:lnTo>
                <a:cubicBezTo>
                  <a:pt x="1" y="3036"/>
                  <a:pt x="134" y="3136"/>
                  <a:pt x="267" y="3136"/>
                </a:cubicBezTo>
                <a:lnTo>
                  <a:pt x="12576" y="3136"/>
                </a:lnTo>
                <a:cubicBezTo>
                  <a:pt x="12743" y="3136"/>
                  <a:pt x="12843" y="3036"/>
                  <a:pt x="12843" y="2903"/>
                </a:cubicBezTo>
                <a:lnTo>
                  <a:pt x="12843" y="234"/>
                </a:lnTo>
                <a:cubicBezTo>
                  <a:pt x="12843" y="101"/>
                  <a:pt x="12743" y="1"/>
                  <a:pt x="125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45"/>
          <p:cNvSpPr/>
          <p:nvPr/>
        </p:nvSpPr>
        <p:spPr>
          <a:xfrm>
            <a:off x="3308673" y="4963598"/>
            <a:ext cx="721351" cy="176182"/>
          </a:xfrm>
          <a:custGeom>
            <a:rect b="b" l="l" r="r" t="t"/>
            <a:pathLst>
              <a:path extrusionOk="0" h="3137" w="12844">
                <a:moveTo>
                  <a:pt x="267" y="1"/>
                </a:moveTo>
                <a:cubicBezTo>
                  <a:pt x="134" y="1"/>
                  <a:pt x="1" y="101"/>
                  <a:pt x="1" y="234"/>
                </a:cubicBezTo>
                <a:lnTo>
                  <a:pt x="1" y="2903"/>
                </a:lnTo>
                <a:cubicBezTo>
                  <a:pt x="1" y="3036"/>
                  <a:pt x="134" y="3136"/>
                  <a:pt x="267" y="3136"/>
                </a:cubicBezTo>
                <a:lnTo>
                  <a:pt x="12576" y="3136"/>
                </a:lnTo>
                <a:cubicBezTo>
                  <a:pt x="12743" y="3136"/>
                  <a:pt x="12843" y="3036"/>
                  <a:pt x="12843" y="2903"/>
                </a:cubicBezTo>
                <a:lnTo>
                  <a:pt x="12843" y="234"/>
                </a:lnTo>
                <a:cubicBezTo>
                  <a:pt x="12843" y="101"/>
                  <a:pt x="12743" y="1"/>
                  <a:pt x="125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45"/>
          <p:cNvSpPr/>
          <p:nvPr/>
        </p:nvSpPr>
        <p:spPr>
          <a:xfrm>
            <a:off x="3565351" y="3893804"/>
            <a:ext cx="219258" cy="1245909"/>
          </a:xfrm>
          <a:custGeom>
            <a:rect b="b" l="l" r="r" t="t"/>
            <a:pathLst>
              <a:path extrusionOk="0" h="22184" w="3904">
                <a:moveTo>
                  <a:pt x="0" y="1"/>
                </a:moveTo>
                <a:lnTo>
                  <a:pt x="0" y="22183"/>
                </a:lnTo>
                <a:lnTo>
                  <a:pt x="3903" y="22183"/>
                </a:lnTo>
                <a:lnTo>
                  <a:pt x="3903" y="1"/>
                </a:lnTo>
                <a:close/>
              </a:path>
            </a:pathLst>
          </a:custGeom>
          <a:solidFill>
            <a:srgbClr val="E8EA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45"/>
          <p:cNvSpPr/>
          <p:nvPr/>
        </p:nvSpPr>
        <p:spPr>
          <a:xfrm>
            <a:off x="3769570" y="4019335"/>
            <a:ext cx="15052" cy="1120386"/>
          </a:xfrm>
          <a:custGeom>
            <a:rect b="b" l="l" r="r" t="t"/>
            <a:pathLst>
              <a:path extrusionOk="0" h="19949" w="268">
                <a:moveTo>
                  <a:pt x="0" y="0"/>
                </a:moveTo>
                <a:lnTo>
                  <a:pt x="0" y="19948"/>
                </a:lnTo>
                <a:lnTo>
                  <a:pt x="267" y="19948"/>
                </a:lnTo>
                <a:lnTo>
                  <a:pt x="26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45"/>
          <p:cNvSpPr/>
          <p:nvPr/>
        </p:nvSpPr>
        <p:spPr>
          <a:xfrm>
            <a:off x="3555972" y="4019335"/>
            <a:ext cx="15052" cy="1120386"/>
          </a:xfrm>
          <a:custGeom>
            <a:rect b="b" l="l" r="r" t="t"/>
            <a:pathLst>
              <a:path extrusionOk="0" h="19949" w="268">
                <a:moveTo>
                  <a:pt x="1" y="0"/>
                </a:moveTo>
                <a:lnTo>
                  <a:pt x="1" y="19948"/>
                </a:lnTo>
                <a:lnTo>
                  <a:pt x="268" y="19948"/>
                </a:lnTo>
                <a:lnTo>
                  <a:pt x="2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45"/>
          <p:cNvSpPr/>
          <p:nvPr/>
        </p:nvSpPr>
        <p:spPr>
          <a:xfrm>
            <a:off x="3288061" y="3852578"/>
            <a:ext cx="764428" cy="208026"/>
          </a:xfrm>
          <a:custGeom>
            <a:rect b="b" l="l" r="r" t="t"/>
            <a:pathLst>
              <a:path extrusionOk="0" h="3704" w="13611">
                <a:moveTo>
                  <a:pt x="401" y="1"/>
                </a:moveTo>
                <a:cubicBezTo>
                  <a:pt x="201" y="1"/>
                  <a:pt x="1" y="167"/>
                  <a:pt x="1" y="401"/>
                </a:cubicBezTo>
                <a:lnTo>
                  <a:pt x="1" y="3303"/>
                </a:lnTo>
                <a:cubicBezTo>
                  <a:pt x="1" y="3537"/>
                  <a:pt x="201" y="3703"/>
                  <a:pt x="401" y="3703"/>
                </a:cubicBezTo>
                <a:lnTo>
                  <a:pt x="13210" y="3703"/>
                </a:lnTo>
                <a:cubicBezTo>
                  <a:pt x="13410" y="3703"/>
                  <a:pt x="13610" y="3537"/>
                  <a:pt x="13610" y="3303"/>
                </a:cubicBezTo>
                <a:lnTo>
                  <a:pt x="13610" y="401"/>
                </a:lnTo>
                <a:cubicBezTo>
                  <a:pt x="13610" y="167"/>
                  <a:pt x="13410" y="1"/>
                  <a:pt x="1321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45"/>
          <p:cNvSpPr/>
          <p:nvPr/>
        </p:nvSpPr>
        <p:spPr>
          <a:xfrm>
            <a:off x="4468386" y="3738280"/>
            <a:ext cx="316644" cy="213642"/>
          </a:xfrm>
          <a:custGeom>
            <a:rect b="b" l="l" r="r" t="t"/>
            <a:pathLst>
              <a:path extrusionOk="0" h="3804" w="5638">
                <a:moveTo>
                  <a:pt x="1" y="1"/>
                </a:moveTo>
                <a:lnTo>
                  <a:pt x="1" y="3804"/>
                </a:lnTo>
                <a:lnTo>
                  <a:pt x="5638" y="3804"/>
                </a:lnTo>
                <a:lnTo>
                  <a:pt x="563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45"/>
          <p:cNvSpPr/>
          <p:nvPr/>
        </p:nvSpPr>
        <p:spPr>
          <a:xfrm>
            <a:off x="4369084" y="3807645"/>
            <a:ext cx="515235" cy="279184"/>
          </a:xfrm>
          <a:custGeom>
            <a:rect b="b" l="l" r="r" t="t"/>
            <a:pathLst>
              <a:path extrusionOk="0" h="4971" w="9174">
                <a:moveTo>
                  <a:pt x="1" y="0"/>
                </a:moveTo>
                <a:lnTo>
                  <a:pt x="1" y="4970"/>
                </a:lnTo>
                <a:lnTo>
                  <a:pt x="9174" y="4970"/>
                </a:lnTo>
                <a:lnTo>
                  <a:pt x="9174" y="0"/>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45"/>
          <p:cNvSpPr/>
          <p:nvPr/>
        </p:nvSpPr>
        <p:spPr>
          <a:xfrm>
            <a:off x="4296013" y="3893804"/>
            <a:ext cx="652047" cy="1245909"/>
          </a:xfrm>
          <a:custGeom>
            <a:rect b="b" l="l" r="r" t="t"/>
            <a:pathLst>
              <a:path extrusionOk="0" h="22184" w="11610">
                <a:moveTo>
                  <a:pt x="1" y="1"/>
                </a:moveTo>
                <a:lnTo>
                  <a:pt x="1" y="22183"/>
                </a:lnTo>
                <a:lnTo>
                  <a:pt x="11609" y="22183"/>
                </a:lnTo>
                <a:lnTo>
                  <a:pt x="1160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45"/>
          <p:cNvSpPr/>
          <p:nvPr/>
        </p:nvSpPr>
        <p:spPr>
          <a:xfrm>
            <a:off x="4296013" y="3893804"/>
            <a:ext cx="652047" cy="241723"/>
          </a:xfrm>
          <a:custGeom>
            <a:rect b="b" l="l" r="r" t="t"/>
            <a:pathLst>
              <a:path extrusionOk="0" h="4304" w="11610">
                <a:moveTo>
                  <a:pt x="1" y="1"/>
                </a:moveTo>
                <a:lnTo>
                  <a:pt x="1" y="4304"/>
                </a:lnTo>
                <a:lnTo>
                  <a:pt x="11609" y="4304"/>
                </a:lnTo>
                <a:lnTo>
                  <a:pt x="11609"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45"/>
          <p:cNvSpPr/>
          <p:nvPr/>
        </p:nvSpPr>
        <p:spPr>
          <a:xfrm>
            <a:off x="4296013" y="4407161"/>
            <a:ext cx="652047" cy="146191"/>
          </a:xfrm>
          <a:custGeom>
            <a:rect b="b" l="l" r="r" t="t"/>
            <a:pathLst>
              <a:path extrusionOk="0" h="2603" w="11610">
                <a:moveTo>
                  <a:pt x="1" y="0"/>
                </a:moveTo>
                <a:lnTo>
                  <a:pt x="1" y="2602"/>
                </a:lnTo>
                <a:lnTo>
                  <a:pt x="11609" y="2602"/>
                </a:lnTo>
                <a:lnTo>
                  <a:pt x="1160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45"/>
          <p:cNvSpPr/>
          <p:nvPr/>
        </p:nvSpPr>
        <p:spPr>
          <a:xfrm>
            <a:off x="4262313" y="4086790"/>
            <a:ext cx="719442" cy="178035"/>
          </a:xfrm>
          <a:custGeom>
            <a:rect b="b" l="l" r="r" t="t"/>
            <a:pathLst>
              <a:path extrusionOk="0" h="3170" w="12810">
                <a:moveTo>
                  <a:pt x="234" y="0"/>
                </a:moveTo>
                <a:cubicBezTo>
                  <a:pt x="100" y="0"/>
                  <a:pt x="0" y="134"/>
                  <a:pt x="0" y="267"/>
                </a:cubicBezTo>
                <a:lnTo>
                  <a:pt x="0" y="2902"/>
                </a:lnTo>
                <a:cubicBezTo>
                  <a:pt x="0" y="3036"/>
                  <a:pt x="100" y="3169"/>
                  <a:pt x="234" y="3169"/>
                </a:cubicBezTo>
                <a:lnTo>
                  <a:pt x="12576" y="3169"/>
                </a:lnTo>
                <a:cubicBezTo>
                  <a:pt x="12709" y="3169"/>
                  <a:pt x="12809" y="3036"/>
                  <a:pt x="12809" y="2902"/>
                </a:cubicBezTo>
                <a:lnTo>
                  <a:pt x="12809" y="267"/>
                </a:lnTo>
                <a:cubicBezTo>
                  <a:pt x="12809" y="134"/>
                  <a:pt x="12709" y="0"/>
                  <a:pt x="125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45"/>
          <p:cNvSpPr/>
          <p:nvPr/>
        </p:nvSpPr>
        <p:spPr>
          <a:xfrm>
            <a:off x="4262313" y="4306006"/>
            <a:ext cx="719442" cy="178035"/>
          </a:xfrm>
          <a:custGeom>
            <a:rect b="b" l="l" r="r" t="t"/>
            <a:pathLst>
              <a:path extrusionOk="0" h="3170" w="12810">
                <a:moveTo>
                  <a:pt x="234" y="0"/>
                </a:moveTo>
                <a:cubicBezTo>
                  <a:pt x="100" y="0"/>
                  <a:pt x="0" y="100"/>
                  <a:pt x="0" y="267"/>
                </a:cubicBezTo>
                <a:lnTo>
                  <a:pt x="0" y="2902"/>
                </a:lnTo>
                <a:cubicBezTo>
                  <a:pt x="0" y="3036"/>
                  <a:pt x="100" y="3169"/>
                  <a:pt x="234" y="3169"/>
                </a:cubicBezTo>
                <a:lnTo>
                  <a:pt x="12576" y="3169"/>
                </a:lnTo>
                <a:cubicBezTo>
                  <a:pt x="12709" y="3169"/>
                  <a:pt x="12809" y="3036"/>
                  <a:pt x="12809" y="2902"/>
                </a:cubicBezTo>
                <a:lnTo>
                  <a:pt x="12809" y="267"/>
                </a:lnTo>
                <a:cubicBezTo>
                  <a:pt x="12809" y="100"/>
                  <a:pt x="12709" y="0"/>
                  <a:pt x="125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45"/>
          <p:cNvSpPr/>
          <p:nvPr/>
        </p:nvSpPr>
        <p:spPr>
          <a:xfrm>
            <a:off x="4262313" y="4525166"/>
            <a:ext cx="719442" cy="176182"/>
          </a:xfrm>
          <a:custGeom>
            <a:rect b="b" l="l" r="r" t="t"/>
            <a:pathLst>
              <a:path extrusionOk="0" h="3137" w="12810">
                <a:moveTo>
                  <a:pt x="234" y="1"/>
                </a:moveTo>
                <a:cubicBezTo>
                  <a:pt x="100" y="1"/>
                  <a:pt x="0" y="101"/>
                  <a:pt x="0" y="234"/>
                </a:cubicBezTo>
                <a:lnTo>
                  <a:pt x="0" y="2903"/>
                </a:lnTo>
                <a:cubicBezTo>
                  <a:pt x="0" y="3036"/>
                  <a:pt x="100" y="3137"/>
                  <a:pt x="234" y="3137"/>
                </a:cubicBezTo>
                <a:lnTo>
                  <a:pt x="12576" y="3137"/>
                </a:lnTo>
                <a:cubicBezTo>
                  <a:pt x="12709" y="3137"/>
                  <a:pt x="12809" y="3036"/>
                  <a:pt x="12809" y="2903"/>
                </a:cubicBezTo>
                <a:lnTo>
                  <a:pt x="12809" y="234"/>
                </a:lnTo>
                <a:cubicBezTo>
                  <a:pt x="12809" y="101"/>
                  <a:pt x="12709" y="1"/>
                  <a:pt x="125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45"/>
          <p:cNvSpPr/>
          <p:nvPr/>
        </p:nvSpPr>
        <p:spPr>
          <a:xfrm>
            <a:off x="4262313" y="4744382"/>
            <a:ext cx="719442" cy="176182"/>
          </a:xfrm>
          <a:custGeom>
            <a:rect b="b" l="l" r="r" t="t"/>
            <a:pathLst>
              <a:path extrusionOk="0" h="3137" w="12810">
                <a:moveTo>
                  <a:pt x="234" y="1"/>
                </a:moveTo>
                <a:cubicBezTo>
                  <a:pt x="100" y="1"/>
                  <a:pt x="0" y="101"/>
                  <a:pt x="0" y="234"/>
                </a:cubicBezTo>
                <a:lnTo>
                  <a:pt x="0" y="2903"/>
                </a:lnTo>
                <a:cubicBezTo>
                  <a:pt x="0" y="3036"/>
                  <a:pt x="100" y="3136"/>
                  <a:pt x="234" y="3136"/>
                </a:cubicBezTo>
                <a:lnTo>
                  <a:pt x="12576" y="3136"/>
                </a:lnTo>
                <a:cubicBezTo>
                  <a:pt x="12709" y="3136"/>
                  <a:pt x="12809" y="3036"/>
                  <a:pt x="12809" y="2903"/>
                </a:cubicBezTo>
                <a:lnTo>
                  <a:pt x="12809" y="234"/>
                </a:lnTo>
                <a:cubicBezTo>
                  <a:pt x="12809" y="101"/>
                  <a:pt x="12709" y="1"/>
                  <a:pt x="125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45"/>
          <p:cNvSpPr/>
          <p:nvPr/>
        </p:nvSpPr>
        <p:spPr>
          <a:xfrm>
            <a:off x="4262313" y="4963598"/>
            <a:ext cx="719442" cy="176182"/>
          </a:xfrm>
          <a:custGeom>
            <a:rect b="b" l="l" r="r" t="t"/>
            <a:pathLst>
              <a:path extrusionOk="0" h="3137" w="12810">
                <a:moveTo>
                  <a:pt x="234" y="1"/>
                </a:moveTo>
                <a:cubicBezTo>
                  <a:pt x="100" y="1"/>
                  <a:pt x="0" y="101"/>
                  <a:pt x="0" y="234"/>
                </a:cubicBezTo>
                <a:lnTo>
                  <a:pt x="0" y="2903"/>
                </a:lnTo>
                <a:cubicBezTo>
                  <a:pt x="0" y="3036"/>
                  <a:pt x="100" y="3136"/>
                  <a:pt x="234" y="3136"/>
                </a:cubicBezTo>
                <a:lnTo>
                  <a:pt x="12576" y="3136"/>
                </a:lnTo>
                <a:cubicBezTo>
                  <a:pt x="12709" y="3136"/>
                  <a:pt x="12809" y="3036"/>
                  <a:pt x="12809" y="2903"/>
                </a:cubicBezTo>
                <a:lnTo>
                  <a:pt x="12809" y="234"/>
                </a:lnTo>
                <a:cubicBezTo>
                  <a:pt x="12809" y="101"/>
                  <a:pt x="12709" y="1"/>
                  <a:pt x="125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45"/>
          <p:cNvSpPr/>
          <p:nvPr/>
        </p:nvSpPr>
        <p:spPr>
          <a:xfrm>
            <a:off x="4517081" y="3893804"/>
            <a:ext cx="219258" cy="1245909"/>
          </a:xfrm>
          <a:custGeom>
            <a:rect b="b" l="l" r="r" t="t"/>
            <a:pathLst>
              <a:path extrusionOk="0" h="22184" w="3904">
                <a:moveTo>
                  <a:pt x="1" y="1"/>
                </a:moveTo>
                <a:lnTo>
                  <a:pt x="1" y="22183"/>
                </a:lnTo>
                <a:lnTo>
                  <a:pt x="3904" y="22183"/>
                </a:lnTo>
                <a:lnTo>
                  <a:pt x="3904" y="1"/>
                </a:lnTo>
                <a:close/>
              </a:path>
            </a:pathLst>
          </a:custGeom>
          <a:solidFill>
            <a:srgbClr val="E8EA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45"/>
          <p:cNvSpPr/>
          <p:nvPr/>
        </p:nvSpPr>
        <p:spPr>
          <a:xfrm>
            <a:off x="4721300" y="4019335"/>
            <a:ext cx="15052" cy="1120386"/>
          </a:xfrm>
          <a:custGeom>
            <a:rect b="b" l="l" r="r" t="t"/>
            <a:pathLst>
              <a:path extrusionOk="0" h="19949" w="268">
                <a:moveTo>
                  <a:pt x="1" y="0"/>
                </a:moveTo>
                <a:lnTo>
                  <a:pt x="1" y="19948"/>
                </a:lnTo>
                <a:lnTo>
                  <a:pt x="268" y="19948"/>
                </a:lnTo>
                <a:lnTo>
                  <a:pt x="2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45"/>
          <p:cNvSpPr/>
          <p:nvPr/>
        </p:nvSpPr>
        <p:spPr>
          <a:xfrm>
            <a:off x="4507758" y="4019335"/>
            <a:ext cx="14995" cy="1120386"/>
          </a:xfrm>
          <a:custGeom>
            <a:rect b="b" l="l" r="r" t="t"/>
            <a:pathLst>
              <a:path extrusionOk="0" h="19949" w="267">
                <a:moveTo>
                  <a:pt x="0" y="0"/>
                </a:moveTo>
                <a:lnTo>
                  <a:pt x="0" y="19948"/>
                </a:lnTo>
                <a:lnTo>
                  <a:pt x="267" y="19948"/>
                </a:lnTo>
                <a:lnTo>
                  <a:pt x="26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45"/>
          <p:cNvSpPr/>
          <p:nvPr/>
        </p:nvSpPr>
        <p:spPr>
          <a:xfrm>
            <a:off x="4239847" y="3852578"/>
            <a:ext cx="764372" cy="208026"/>
          </a:xfrm>
          <a:custGeom>
            <a:rect b="b" l="l" r="r" t="t"/>
            <a:pathLst>
              <a:path extrusionOk="0" h="3704" w="13610">
                <a:moveTo>
                  <a:pt x="400" y="1"/>
                </a:moveTo>
                <a:cubicBezTo>
                  <a:pt x="200" y="1"/>
                  <a:pt x="0" y="167"/>
                  <a:pt x="0" y="401"/>
                </a:cubicBezTo>
                <a:lnTo>
                  <a:pt x="0" y="3303"/>
                </a:lnTo>
                <a:cubicBezTo>
                  <a:pt x="0" y="3537"/>
                  <a:pt x="200" y="3703"/>
                  <a:pt x="400" y="3703"/>
                </a:cubicBezTo>
                <a:lnTo>
                  <a:pt x="13209" y="3703"/>
                </a:lnTo>
                <a:cubicBezTo>
                  <a:pt x="13410" y="3703"/>
                  <a:pt x="13610" y="3537"/>
                  <a:pt x="13610" y="3303"/>
                </a:cubicBezTo>
                <a:lnTo>
                  <a:pt x="13610" y="401"/>
                </a:lnTo>
                <a:cubicBezTo>
                  <a:pt x="13610" y="167"/>
                  <a:pt x="13410" y="1"/>
                  <a:pt x="1320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45"/>
          <p:cNvSpPr/>
          <p:nvPr/>
        </p:nvSpPr>
        <p:spPr>
          <a:xfrm>
            <a:off x="185516" y="3567817"/>
            <a:ext cx="269805" cy="1513804"/>
          </a:xfrm>
          <a:custGeom>
            <a:rect b="b" l="l" r="r" t="t"/>
            <a:pathLst>
              <a:path extrusionOk="0" h="26954" w="4804">
                <a:moveTo>
                  <a:pt x="0" y="0"/>
                </a:moveTo>
                <a:lnTo>
                  <a:pt x="0" y="26953"/>
                </a:lnTo>
                <a:lnTo>
                  <a:pt x="4804" y="26953"/>
                </a:lnTo>
                <a:lnTo>
                  <a:pt x="480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45"/>
          <p:cNvSpPr/>
          <p:nvPr/>
        </p:nvSpPr>
        <p:spPr>
          <a:xfrm>
            <a:off x="266058" y="3419819"/>
            <a:ext cx="118110" cy="121816"/>
          </a:xfrm>
          <a:custGeom>
            <a:rect b="b" l="l" r="r" t="t"/>
            <a:pathLst>
              <a:path extrusionOk="0" h="2169" w="2103">
                <a:moveTo>
                  <a:pt x="1068" y="0"/>
                </a:moveTo>
                <a:cubicBezTo>
                  <a:pt x="468" y="0"/>
                  <a:pt x="1" y="467"/>
                  <a:pt x="1" y="1034"/>
                </a:cubicBezTo>
                <a:lnTo>
                  <a:pt x="1" y="2168"/>
                </a:lnTo>
                <a:lnTo>
                  <a:pt x="2102" y="2168"/>
                </a:lnTo>
                <a:lnTo>
                  <a:pt x="2102" y="1034"/>
                </a:lnTo>
                <a:cubicBezTo>
                  <a:pt x="2102" y="467"/>
                  <a:pt x="1635" y="0"/>
                  <a:pt x="1068" y="0"/>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45"/>
          <p:cNvSpPr/>
          <p:nvPr/>
        </p:nvSpPr>
        <p:spPr>
          <a:xfrm>
            <a:off x="179899" y="3687731"/>
            <a:ext cx="20668" cy="134902"/>
          </a:xfrm>
          <a:custGeom>
            <a:rect b="b" l="l" r="r" t="t"/>
            <a:pathLst>
              <a:path extrusionOk="0" h="2402" w="368">
                <a:moveTo>
                  <a:pt x="200" y="0"/>
                </a:moveTo>
                <a:cubicBezTo>
                  <a:pt x="100" y="0"/>
                  <a:pt x="0" y="67"/>
                  <a:pt x="0" y="167"/>
                </a:cubicBezTo>
                <a:lnTo>
                  <a:pt x="0" y="2235"/>
                </a:lnTo>
                <a:cubicBezTo>
                  <a:pt x="0" y="2335"/>
                  <a:pt x="100" y="2402"/>
                  <a:pt x="200" y="2402"/>
                </a:cubicBezTo>
                <a:cubicBezTo>
                  <a:pt x="267" y="2402"/>
                  <a:pt x="367" y="2302"/>
                  <a:pt x="367" y="2235"/>
                </a:cubicBezTo>
                <a:lnTo>
                  <a:pt x="367" y="167"/>
                </a:lnTo>
                <a:cubicBezTo>
                  <a:pt x="367" y="67"/>
                  <a:pt x="267" y="0"/>
                  <a:pt x="2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45"/>
          <p:cNvSpPr/>
          <p:nvPr/>
        </p:nvSpPr>
        <p:spPr>
          <a:xfrm>
            <a:off x="269821" y="3687731"/>
            <a:ext cx="20668" cy="106821"/>
          </a:xfrm>
          <a:custGeom>
            <a:rect b="b" l="l" r="r" t="t"/>
            <a:pathLst>
              <a:path extrusionOk="0" h="1902" w="368">
                <a:moveTo>
                  <a:pt x="200" y="0"/>
                </a:moveTo>
                <a:cubicBezTo>
                  <a:pt x="100" y="0"/>
                  <a:pt x="0" y="67"/>
                  <a:pt x="34" y="167"/>
                </a:cubicBezTo>
                <a:lnTo>
                  <a:pt x="34" y="1701"/>
                </a:lnTo>
                <a:cubicBezTo>
                  <a:pt x="34" y="1802"/>
                  <a:pt x="100" y="1902"/>
                  <a:pt x="200" y="1902"/>
                </a:cubicBezTo>
                <a:cubicBezTo>
                  <a:pt x="300" y="1902"/>
                  <a:pt x="367" y="1802"/>
                  <a:pt x="367" y="1701"/>
                </a:cubicBezTo>
                <a:lnTo>
                  <a:pt x="367" y="167"/>
                </a:lnTo>
                <a:cubicBezTo>
                  <a:pt x="367" y="67"/>
                  <a:pt x="300" y="0"/>
                  <a:pt x="2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45"/>
          <p:cNvSpPr/>
          <p:nvPr/>
        </p:nvSpPr>
        <p:spPr>
          <a:xfrm>
            <a:off x="361596" y="3687731"/>
            <a:ext cx="18814" cy="106821"/>
          </a:xfrm>
          <a:custGeom>
            <a:rect b="b" l="l" r="r" t="t"/>
            <a:pathLst>
              <a:path extrusionOk="0" h="1902" w="335">
                <a:moveTo>
                  <a:pt x="168" y="0"/>
                </a:moveTo>
                <a:cubicBezTo>
                  <a:pt x="67" y="0"/>
                  <a:pt x="1" y="67"/>
                  <a:pt x="1" y="167"/>
                </a:cubicBezTo>
                <a:lnTo>
                  <a:pt x="1" y="1701"/>
                </a:lnTo>
                <a:cubicBezTo>
                  <a:pt x="1" y="1802"/>
                  <a:pt x="67" y="1868"/>
                  <a:pt x="168" y="1902"/>
                </a:cubicBezTo>
                <a:cubicBezTo>
                  <a:pt x="268" y="1902"/>
                  <a:pt x="334" y="1802"/>
                  <a:pt x="334" y="1701"/>
                </a:cubicBezTo>
                <a:lnTo>
                  <a:pt x="334" y="167"/>
                </a:lnTo>
                <a:cubicBezTo>
                  <a:pt x="334" y="67"/>
                  <a:pt x="268" y="0"/>
                  <a:pt x="1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45"/>
          <p:cNvSpPr/>
          <p:nvPr/>
        </p:nvSpPr>
        <p:spPr>
          <a:xfrm>
            <a:off x="451517" y="3687731"/>
            <a:ext cx="18814" cy="134902"/>
          </a:xfrm>
          <a:custGeom>
            <a:rect b="b" l="l" r="r" t="t"/>
            <a:pathLst>
              <a:path extrusionOk="0" h="2402" w="335">
                <a:moveTo>
                  <a:pt x="168" y="0"/>
                </a:moveTo>
                <a:cubicBezTo>
                  <a:pt x="68" y="0"/>
                  <a:pt x="1" y="67"/>
                  <a:pt x="1" y="167"/>
                </a:cubicBezTo>
                <a:lnTo>
                  <a:pt x="1" y="2235"/>
                </a:lnTo>
                <a:cubicBezTo>
                  <a:pt x="1" y="2302"/>
                  <a:pt x="68" y="2402"/>
                  <a:pt x="168" y="2402"/>
                </a:cubicBezTo>
                <a:cubicBezTo>
                  <a:pt x="268" y="2402"/>
                  <a:pt x="334" y="2335"/>
                  <a:pt x="334" y="2235"/>
                </a:cubicBezTo>
                <a:lnTo>
                  <a:pt x="334" y="167"/>
                </a:lnTo>
                <a:cubicBezTo>
                  <a:pt x="334" y="67"/>
                  <a:pt x="268" y="0"/>
                  <a:pt x="1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45"/>
          <p:cNvSpPr/>
          <p:nvPr/>
        </p:nvSpPr>
        <p:spPr>
          <a:xfrm>
            <a:off x="192986" y="3730810"/>
            <a:ext cx="266098" cy="18814"/>
          </a:xfrm>
          <a:custGeom>
            <a:rect b="b" l="l" r="r" t="t"/>
            <a:pathLst>
              <a:path extrusionOk="0" h="335" w="4738">
                <a:moveTo>
                  <a:pt x="1" y="0"/>
                </a:moveTo>
                <a:lnTo>
                  <a:pt x="1" y="334"/>
                </a:lnTo>
                <a:lnTo>
                  <a:pt x="4737" y="334"/>
                </a:lnTo>
                <a:lnTo>
                  <a:pt x="473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45"/>
          <p:cNvSpPr/>
          <p:nvPr/>
        </p:nvSpPr>
        <p:spPr>
          <a:xfrm>
            <a:off x="166756" y="3717667"/>
            <a:ext cx="46896" cy="46896"/>
          </a:xfrm>
          <a:custGeom>
            <a:rect b="b" l="l" r="r" t="t"/>
            <a:pathLst>
              <a:path extrusionOk="0" h="835" w="835">
                <a:moveTo>
                  <a:pt x="434" y="1"/>
                </a:moveTo>
                <a:cubicBezTo>
                  <a:pt x="201" y="1"/>
                  <a:pt x="1" y="168"/>
                  <a:pt x="1" y="401"/>
                </a:cubicBezTo>
                <a:cubicBezTo>
                  <a:pt x="1" y="635"/>
                  <a:pt x="201" y="835"/>
                  <a:pt x="434" y="835"/>
                </a:cubicBezTo>
                <a:cubicBezTo>
                  <a:pt x="668" y="835"/>
                  <a:pt x="835" y="635"/>
                  <a:pt x="835" y="401"/>
                </a:cubicBezTo>
                <a:cubicBezTo>
                  <a:pt x="835" y="168"/>
                  <a:pt x="668"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45"/>
          <p:cNvSpPr/>
          <p:nvPr/>
        </p:nvSpPr>
        <p:spPr>
          <a:xfrm>
            <a:off x="256678" y="3717667"/>
            <a:ext cx="46896" cy="46896"/>
          </a:xfrm>
          <a:custGeom>
            <a:rect b="b" l="l" r="r" t="t"/>
            <a:pathLst>
              <a:path extrusionOk="0" h="835" w="835">
                <a:moveTo>
                  <a:pt x="434" y="1"/>
                </a:moveTo>
                <a:cubicBezTo>
                  <a:pt x="201" y="1"/>
                  <a:pt x="1" y="168"/>
                  <a:pt x="1" y="401"/>
                </a:cubicBezTo>
                <a:cubicBezTo>
                  <a:pt x="1" y="635"/>
                  <a:pt x="201" y="835"/>
                  <a:pt x="434" y="835"/>
                </a:cubicBezTo>
                <a:cubicBezTo>
                  <a:pt x="668" y="835"/>
                  <a:pt x="835" y="635"/>
                  <a:pt x="835" y="401"/>
                </a:cubicBezTo>
                <a:cubicBezTo>
                  <a:pt x="835" y="168"/>
                  <a:pt x="668"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45"/>
          <p:cNvSpPr/>
          <p:nvPr/>
        </p:nvSpPr>
        <p:spPr>
          <a:xfrm>
            <a:off x="346599" y="3717667"/>
            <a:ext cx="46896" cy="46896"/>
          </a:xfrm>
          <a:custGeom>
            <a:rect b="b" l="l" r="r" t="t"/>
            <a:pathLst>
              <a:path extrusionOk="0" h="835" w="835">
                <a:moveTo>
                  <a:pt x="435" y="1"/>
                </a:moveTo>
                <a:cubicBezTo>
                  <a:pt x="201" y="1"/>
                  <a:pt x="1" y="168"/>
                  <a:pt x="1" y="401"/>
                </a:cubicBezTo>
                <a:cubicBezTo>
                  <a:pt x="1" y="635"/>
                  <a:pt x="201" y="835"/>
                  <a:pt x="435" y="835"/>
                </a:cubicBezTo>
                <a:cubicBezTo>
                  <a:pt x="668" y="835"/>
                  <a:pt x="835" y="635"/>
                  <a:pt x="835" y="401"/>
                </a:cubicBezTo>
                <a:cubicBezTo>
                  <a:pt x="835" y="168"/>
                  <a:pt x="668" y="1"/>
                  <a:pt x="4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45"/>
          <p:cNvSpPr/>
          <p:nvPr/>
        </p:nvSpPr>
        <p:spPr>
          <a:xfrm>
            <a:off x="436577" y="3717667"/>
            <a:ext cx="46840" cy="46896"/>
          </a:xfrm>
          <a:custGeom>
            <a:rect b="b" l="l" r="r" t="t"/>
            <a:pathLst>
              <a:path extrusionOk="0" h="835" w="834">
                <a:moveTo>
                  <a:pt x="434" y="1"/>
                </a:moveTo>
                <a:cubicBezTo>
                  <a:pt x="200" y="1"/>
                  <a:pt x="0" y="168"/>
                  <a:pt x="0" y="401"/>
                </a:cubicBezTo>
                <a:cubicBezTo>
                  <a:pt x="0" y="635"/>
                  <a:pt x="200" y="835"/>
                  <a:pt x="434" y="835"/>
                </a:cubicBezTo>
                <a:cubicBezTo>
                  <a:pt x="667" y="835"/>
                  <a:pt x="834" y="635"/>
                  <a:pt x="834" y="401"/>
                </a:cubicBezTo>
                <a:cubicBezTo>
                  <a:pt x="834" y="168"/>
                  <a:pt x="667"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45"/>
          <p:cNvSpPr/>
          <p:nvPr/>
        </p:nvSpPr>
        <p:spPr>
          <a:xfrm>
            <a:off x="76835" y="3676498"/>
            <a:ext cx="496533" cy="33754"/>
          </a:xfrm>
          <a:custGeom>
            <a:rect b="b" l="l" r="r" t="t"/>
            <a:pathLst>
              <a:path extrusionOk="0" h="601" w="8841">
                <a:moveTo>
                  <a:pt x="334" y="0"/>
                </a:moveTo>
                <a:cubicBezTo>
                  <a:pt x="134" y="0"/>
                  <a:pt x="0" y="134"/>
                  <a:pt x="0" y="300"/>
                </a:cubicBezTo>
                <a:cubicBezTo>
                  <a:pt x="0" y="467"/>
                  <a:pt x="134" y="601"/>
                  <a:pt x="334" y="601"/>
                </a:cubicBezTo>
                <a:lnTo>
                  <a:pt x="8540" y="601"/>
                </a:lnTo>
                <a:cubicBezTo>
                  <a:pt x="8707" y="601"/>
                  <a:pt x="8840" y="467"/>
                  <a:pt x="8840" y="300"/>
                </a:cubicBezTo>
                <a:cubicBezTo>
                  <a:pt x="8840" y="134"/>
                  <a:pt x="8707" y="0"/>
                  <a:pt x="85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45"/>
          <p:cNvSpPr/>
          <p:nvPr/>
        </p:nvSpPr>
        <p:spPr>
          <a:xfrm>
            <a:off x="39372" y="3640888"/>
            <a:ext cx="573307" cy="35663"/>
          </a:xfrm>
          <a:custGeom>
            <a:rect b="b" l="l" r="r" t="t"/>
            <a:pathLst>
              <a:path extrusionOk="0" h="635" w="10208">
                <a:moveTo>
                  <a:pt x="301" y="0"/>
                </a:moveTo>
                <a:cubicBezTo>
                  <a:pt x="134" y="34"/>
                  <a:pt x="0" y="167"/>
                  <a:pt x="0" y="334"/>
                </a:cubicBezTo>
                <a:cubicBezTo>
                  <a:pt x="0" y="501"/>
                  <a:pt x="134" y="634"/>
                  <a:pt x="301" y="634"/>
                </a:cubicBezTo>
                <a:lnTo>
                  <a:pt x="9907" y="634"/>
                </a:lnTo>
                <a:cubicBezTo>
                  <a:pt x="10074" y="634"/>
                  <a:pt x="10208" y="501"/>
                  <a:pt x="10208" y="334"/>
                </a:cubicBezTo>
                <a:cubicBezTo>
                  <a:pt x="10208" y="167"/>
                  <a:pt x="10074" y="0"/>
                  <a:pt x="99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45"/>
          <p:cNvSpPr/>
          <p:nvPr/>
        </p:nvSpPr>
        <p:spPr>
          <a:xfrm>
            <a:off x="26229" y="3490813"/>
            <a:ext cx="595828" cy="221280"/>
          </a:xfrm>
          <a:custGeom>
            <a:rect b="b" l="l" r="r" t="t"/>
            <a:pathLst>
              <a:path extrusionOk="0" h="3940" w="10609">
                <a:moveTo>
                  <a:pt x="5209" y="1"/>
                </a:moveTo>
                <a:cubicBezTo>
                  <a:pt x="4296" y="1"/>
                  <a:pt x="3388" y="265"/>
                  <a:pt x="2569" y="738"/>
                </a:cubicBezTo>
                <a:cubicBezTo>
                  <a:pt x="2172" y="973"/>
                  <a:pt x="1716" y="1090"/>
                  <a:pt x="1254" y="1090"/>
                </a:cubicBezTo>
                <a:cubicBezTo>
                  <a:pt x="863" y="1090"/>
                  <a:pt x="468" y="1006"/>
                  <a:pt x="101" y="838"/>
                </a:cubicBezTo>
                <a:lnTo>
                  <a:pt x="101" y="838"/>
                </a:lnTo>
                <a:cubicBezTo>
                  <a:pt x="1" y="2539"/>
                  <a:pt x="1769" y="3940"/>
                  <a:pt x="5305" y="3940"/>
                </a:cubicBezTo>
                <a:cubicBezTo>
                  <a:pt x="8840" y="3940"/>
                  <a:pt x="10608" y="2539"/>
                  <a:pt x="10508" y="871"/>
                </a:cubicBezTo>
                <a:lnTo>
                  <a:pt x="10508" y="871"/>
                </a:lnTo>
                <a:cubicBezTo>
                  <a:pt x="10175" y="1038"/>
                  <a:pt x="9808" y="1105"/>
                  <a:pt x="9408" y="1105"/>
                </a:cubicBezTo>
                <a:cubicBezTo>
                  <a:pt x="8941" y="1105"/>
                  <a:pt x="8507" y="971"/>
                  <a:pt x="8107" y="738"/>
                </a:cubicBezTo>
                <a:cubicBezTo>
                  <a:pt x="7288" y="265"/>
                  <a:pt x="6380" y="1"/>
                  <a:pt x="5467" y="1"/>
                </a:cubicBezTo>
                <a:cubicBezTo>
                  <a:pt x="5424" y="1"/>
                  <a:pt x="5381" y="2"/>
                  <a:pt x="5338" y="3"/>
                </a:cubicBezTo>
                <a:lnTo>
                  <a:pt x="5338" y="3"/>
                </a:lnTo>
                <a:cubicBezTo>
                  <a:pt x="5295" y="2"/>
                  <a:pt x="5252" y="1"/>
                  <a:pt x="5209"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45"/>
          <p:cNvSpPr/>
          <p:nvPr/>
        </p:nvSpPr>
        <p:spPr>
          <a:xfrm>
            <a:off x="0" y="3535970"/>
            <a:ext cx="35663" cy="26284"/>
          </a:xfrm>
          <a:custGeom>
            <a:rect b="b" l="l" r="r" t="t"/>
            <a:pathLst>
              <a:path extrusionOk="0" h="468" w="635">
                <a:moveTo>
                  <a:pt x="1" y="0"/>
                </a:moveTo>
                <a:cubicBezTo>
                  <a:pt x="1" y="234"/>
                  <a:pt x="201" y="467"/>
                  <a:pt x="434" y="467"/>
                </a:cubicBezTo>
                <a:lnTo>
                  <a:pt x="635" y="467"/>
                </a:lnTo>
                <a:lnTo>
                  <a:pt x="635"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45"/>
          <p:cNvSpPr/>
          <p:nvPr/>
        </p:nvSpPr>
        <p:spPr>
          <a:xfrm>
            <a:off x="616420" y="3535970"/>
            <a:ext cx="35663" cy="26284"/>
          </a:xfrm>
          <a:custGeom>
            <a:rect b="b" l="l" r="r" t="t"/>
            <a:pathLst>
              <a:path extrusionOk="0" h="468" w="635">
                <a:moveTo>
                  <a:pt x="0" y="0"/>
                </a:moveTo>
                <a:lnTo>
                  <a:pt x="0" y="467"/>
                </a:lnTo>
                <a:lnTo>
                  <a:pt x="167" y="467"/>
                </a:lnTo>
                <a:cubicBezTo>
                  <a:pt x="434" y="467"/>
                  <a:pt x="634" y="234"/>
                  <a:pt x="634" y="0"/>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45"/>
          <p:cNvSpPr/>
          <p:nvPr/>
        </p:nvSpPr>
        <p:spPr>
          <a:xfrm>
            <a:off x="28139" y="3485365"/>
            <a:ext cx="593918" cy="189268"/>
          </a:xfrm>
          <a:custGeom>
            <a:rect b="b" l="l" r="r" t="t"/>
            <a:pathLst>
              <a:path extrusionOk="0" h="3370" w="10575">
                <a:moveTo>
                  <a:pt x="3436" y="1"/>
                </a:moveTo>
                <a:cubicBezTo>
                  <a:pt x="2869" y="634"/>
                  <a:pt x="2035" y="1001"/>
                  <a:pt x="1168" y="1001"/>
                </a:cubicBezTo>
                <a:cubicBezTo>
                  <a:pt x="767" y="1001"/>
                  <a:pt x="367" y="935"/>
                  <a:pt x="0" y="768"/>
                </a:cubicBezTo>
                <a:lnTo>
                  <a:pt x="0" y="868"/>
                </a:lnTo>
                <a:cubicBezTo>
                  <a:pt x="0" y="2236"/>
                  <a:pt x="1801" y="3370"/>
                  <a:pt x="5271" y="3370"/>
                </a:cubicBezTo>
                <a:cubicBezTo>
                  <a:pt x="8773" y="3370"/>
                  <a:pt x="10574" y="2236"/>
                  <a:pt x="10574" y="868"/>
                </a:cubicBezTo>
                <a:lnTo>
                  <a:pt x="10574" y="801"/>
                </a:lnTo>
                <a:cubicBezTo>
                  <a:pt x="10207" y="935"/>
                  <a:pt x="9841" y="1001"/>
                  <a:pt x="9474" y="1001"/>
                </a:cubicBezTo>
                <a:cubicBezTo>
                  <a:pt x="8573" y="1001"/>
                  <a:pt x="7739" y="634"/>
                  <a:pt x="7172" y="1"/>
                </a:cubicBezTo>
                <a:cubicBezTo>
                  <a:pt x="6271" y="34"/>
                  <a:pt x="6338" y="101"/>
                  <a:pt x="5271" y="101"/>
                </a:cubicBezTo>
                <a:cubicBezTo>
                  <a:pt x="4237" y="101"/>
                  <a:pt x="4303" y="34"/>
                  <a:pt x="3436" y="1"/>
                </a:cubicBezTo>
                <a:close/>
              </a:path>
            </a:pathLst>
          </a:custGeom>
          <a:solidFill>
            <a:srgbClr val="909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45"/>
          <p:cNvSpPr/>
          <p:nvPr/>
        </p:nvSpPr>
        <p:spPr>
          <a:xfrm>
            <a:off x="185516" y="3475985"/>
            <a:ext cx="279184" cy="26284"/>
          </a:xfrm>
          <a:custGeom>
            <a:rect b="b" l="l" r="r" t="t"/>
            <a:pathLst>
              <a:path extrusionOk="0" h="468" w="4971">
                <a:moveTo>
                  <a:pt x="234" y="1"/>
                </a:moveTo>
                <a:cubicBezTo>
                  <a:pt x="100" y="1"/>
                  <a:pt x="0" y="101"/>
                  <a:pt x="0" y="234"/>
                </a:cubicBezTo>
                <a:cubicBezTo>
                  <a:pt x="0" y="368"/>
                  <a:pt x="100" y="468"/>
                  <a:pt x="234" y="468"/>
                </a:cubicBezTo>
                <a:lnTo>
                  <a:pt x="4770" y="468"/>
                </a:lnTo>
                <a:cubicBezTo>
                  <a:pt x="4904" y="468"/>
                  <a:pt x="4970" y="368"/>
                  <a:pt x="4970" y="234"/>
                </a:cubicBezTo>
                <a:cubicBezTo>
                  <a:pt x="4970" y="101"/>
                  <a:pt x="4870" y="1"/>
                  <a:pt x="4770"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45"/>
          <p:cNvSpPr/>
          <p:nvPr/>
        </p:nvSpPr>
        <p:spPr>
          <a:xfrm>
            <a:off x="316663" y="3318608"/>
            <a:ext cx="18758" cy="136812"/>
          </a:xfrm>
          <a:custGeom>
            <a:rect b="b" l="l" r="r" t="t"/>
            <a:pathLst>
              <a:path extrusionOk="0" h="2436" w="334">
                <a:moveTo>
                  <a:pt x="167" y="1"/>
                </a:moveTo>
                <a:cubicBezTo>
                  <a:pt x="67" y="1"/>
                  <a:pt x="0" y="68"/>
                  <a:pt x="0" y="168"/>
                </a:cubicBezTo>
                <a:lnTo>
                  <a:pt x="0" y="2303"/>
                </a:lnTo>
                <a:cubicBezTo>
                  <a:pt x="0" y="2369"/>
                  <a:pt x="67" y="2436"/>
                  <a:pt x="167" y="2436"/>
                </a:cubicBezTo>
                <a:cubicBezTo>
                  <a:pt x="267" y="2436"/>
                  <a:pt x="334" y="2369"/>
                  <a:pt x="334" y="2269"/>
                </a:cubicBezTo>
                <a:lnTo>
                  <a:pt x="334" y="168"/>
                </a:lnTo>
                <a:cubicBezTo>
                  <a:pt x="334" y="68"/>
                  <a:pt x="234" y="1"/>
                  <a:pt x="167"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45"/>
          <p:cNvSpPr/>
          <p:nvPr/>
        </p:nvSpPr>
        <p:spPr>
          <a:xfrm>
            <a:off x="294141" y="3307375"/>
            <a:ext cx="54421" cy="46278"/>
          </a:xfrm>
          <a:custGeom>
            <a:rect b="b" l="l" r="r" t="t"/>
            <a:pathLst>
              <a:path extrusionOk="0" h="824" w="969">
                <a:moveTo>
                  <a:pt x="568" y="1"/>
                </a:moveTo>
                <a:cubicBezTo>
                  <a:pt x="168" y="1"/>
                  <a:pt x="1" y="434"/>
                  <a:pt x="268" y="701"/>
                </a:cubicBezTo>
                <a:cubicBezTo>
                  <a:pt x="353" y="786"/>
                  <a:pt x="454" y="824"/>
                  <a:pt x="554" y="824"/>
                </a:cubicBezTo>
                <a:cubicBezTo>
                  <a:pt x="767" y="824"/>
                  <a:pt x="968" y="651"/>
                  <a:pt x="968" y="401"/>
                </a:cubicBezTo>
                <a:cubicBezTo>
                  <a:pt x="968" y="168"/>
                  <a:pt x="768" y="1"/>
                  <a:pt x="568"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45"/>
          <p:cNvSpPr/>
          <p:nvPr/>
        </p:nvSpPr>
        <p:spPr>
          <a:xfrm>
            <a:off x="179899" y="3981872"/>
            <a:ext cx="20668" cy="134958"/>
          </a:xfrm>
          <a:custGeom>
            <a:rect b="b" l="l" r="r" t="t"/>
            <a:pathLst>
              <a:path extrusionOk="0" h="2403" w="368">
                <a:moveTo>
                  <a:pt x="200" y="0"/>
                </a:moveTo>
                <a:cubicBezTo>
                  <a:pt x="100" y="0"/>
                  <a:pt x="0" y="67"/>
                  <a:pt x="0" y="167"/>
                </a:cubicBezTo>
                <a:lnTo>
                  <a:pt x="0" y="2235"/>
                </a:lnTo>
                <a:cubicBezTo>
                  <a:pt x="0" y="2302"/>
                  <a:pt x="100" y="2402"/>
                  <a:pt x="200" y="2402"/>
                </a:cubicBezTo>
                <a:cubicBezTo>
                  <a:pt x="267" y="2402"/>
                  <a:pt x="367" y="2302"/>
                  <a:pt x="367" y="2235"/>
                </a:cubicBezTo>
                <a:lnTo>
                  <a:pt x="367" y="167"/>
                </a:lnTo>
                <a:cubicBezTo>
                  <a:pt x="367" y="67"/>
                  <a:pt x="267" y="0"/>
                  <a:pt x="2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45"/>
          <p:cNvSpPr/>
          <p:nvPr/>
        </p:nvSpPr>
        <p:spPr>
          <a:xfrm>
            <a:off x="269821" y="3981872"/>
            <a:ext cx="20668" cy="104968"/>
          </a:xfrm>
          <a:custGeom>
            <a:rect b="b" l="l" r="r" t="t"/>
            <a:pathLst>
              <a:path extrusionOk="0" h="1869" w="368">
                <a:moveTo>
                  <a:pt x="200" y="0"/>
                </a:moveTo>
                <a:cubicBezTo>
                  <a:pt x="100" y="0"/>
                  <a:pt x="0" y="67"/>
                  <a:pt x="34" y="167"/>
                </a:cubicBezTo>
                <a:lnTo>
                  <a:pt x="34" y="1702"/>
                </a:lnTo>
                <a:cubicBezTo>
                  <a:pt x="0" y="1802"/>
                  <a:pt x="100" y="1868"/>
                  <a:pt x="200" y="1868"/>
                </a:cubicBezTo>
                <a:cubicBezTo>
                  <a:pt x="267" y="1868"/>
                  <a:pt x="367" y="1802"/>
                  <a:pt x="367" y="1735"/>
                </a:cubicBezTo>
                <a:lnTo>
                  <a:pt x="367" y="167"/>
                </a:lnTo>
                <a:cubicBezTo>
                  <a:pt x="367" y="67"/>
                  <a:pt x="300" y="0"/>
                  <a:pt x="2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45"/>
          <p:cNvSpPr/>
          <p:nvPr/>
        </p:nvSpPr>
        <p:spPr>
          <a:xfrm>
            <a:off x="361596" y="3981872"/>
            <a:ext cx="18814" cy="104968"/>
          </a:xfrm>
          <a:custGeom>
            <a:rect b="b" l="l" r="r" t="t"/>
            <a:pathLst>
              <a:path extrusionOk="0" h="1869" w="335">
                <a:moveTo>
                  <a:pt x="168" y="0"/>
                </a:moveTo>
                <a:cubicBezTo>
                  <a:pt x="67" y="0"/>
                  <a:pt x="1" y="67"/>
                  <a:pt x="1" y="167"/>
                </a:cubicBezTo>
                <a:lnTo>
                  <a:pt x="1" y="1702"/>
                </a:lnTo>
                <a:cubicBezTo>
                  <a:pt x="1" y="1802"/>
                  <a:pt x="67" y="1868"/>
                  <a:pt x="168" y="1868"/>
                </a:cubicBezTo>
                <a:cubicBezTo>
                  <a:pt x="268" y="1868"/>
                  <a:pt x="334" y="1802"/>
                  <a:pt x="334" y="1735"/>
                </a:cubicBezTo>
                <a:lnTo>
                  <a:pt x="334" y="167"/>
                </a:lnTo>
                <a:cubicBezTo>
                  <a:pt x="334" y="67"/>
                  <a:pt x="268" y="0"/>
                  <a:pt x="1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45"/>
          <p:cNvSpPr/>
          <p:nvPr/>
        </p:nvSpPr>
        <p:spPr>
          <a:xfrm>
            <a:off x="451517" y="3981872"/>
            <a:ext cx="18814" cy="134958"/>
          </a:xfrm>
          <a:custGeom>
            <a:rect b="b" l="l" r="r" t="t"/>
            <a:pathLst>
              <a:path extrusionOk="0" h="2403" w="335">
                <a:moveTo>
                  <a:pt x="168" y="0"/>
                </a:moveTo>
                <a:cubicBezTo>
                  <a:pt x="68" y="0"/>
                  <a:pt x="1" y="67"/>
                  <a:pt x="1" y="167"/>
                </a:cubicBezTo>
                <a:lnTo>
                  <a:pt x="1" y="2235"/>
                </a:lnTo>
                <a:cubicBezTo>
                  <a:pt x="1" y="2302"/>
                  <a:pt x="68" y="2402"/>
                  <a:pt x="168" y="2402"/>
                </a:cubicBezTo>
                <a:cubicBezTo>
                  <a:pt x="268" y="2402"/>
                  <a:pt x="334" y="2302"/>
                  <a:pt x="334" y="2235"/>
                </a:cubicBezTo>
                <a:lnTo>
                  <a:pt x="334" y="167"/>
                </a:lnTo>
                <a:cubicBezTo>
                  <a:pt x="334" y="67"/>
                  <a:pt x="268" y="0"/>
                  <a:pt x="1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45"/>
          <p:cNvSpPr/>
          <p:nvPr/>
        </p:nvSpPr>
        <p:spPr>
          <a:xfrm>
            <a:off x="191132" y="4024952"/>
            <a:ext cx="267951" cy="18814"/>
          </a:xfrm>
          <a:custGeom>
            <a:rect b="b" l="l" r="r" t="t"/>
            <a:pathLst>
              <a:path extrusionOk="0" h="335" w="4771">
                <a:moveTo>
                  <a:pt x="0" y="1"/>
                </a:moveTo>
                <a:lnTo>
                  <a:pt x="0" y="334"/>
                </a:lnTo>
                <a:lnTo>
                  <a:pt x="4770" y="334"/>
                </a:lnTo>
                <a:lnTo>
                  <a:pt x="47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45"/>
          <p:cNvSpPr/>
          <p:nvPr/>
        </p:nvSpPr>
        <p:spPr>
          <a:xfrm>
            <a:off x="166756" y="4009955"/>
            <a:ext cx="46896" cy="46896"/>
          </a:xfrm>
          <a:custGeom>
            <a:rect b="b" l="l" r="r" t="t"/>
            <a:pathLst>
              <a:path extrusionOk="0" h="835" w="835">
                <a:moveTo>
                  <a:pt x="434" y="1"/>
                </a:moveTo>
                <a:cubicBezTo>
                  <a:pt x="201" y="1"/>
                  <a:pt x="1" y="201"/>
                  <a:pt x="1" y="434"/>
                </a:cubicBezTo>
                <a:cubicBezTo>
                  <a:pt x="1" y="668"/>
                  <a:pt x="201" y="835"/>
                  <a:pt x="434" y="835"/>
                </a:cubicBezTo>
                <a:cubicBezTo>
                  <a:pt x="668" y="835"/>
                  <a:pt x="835" y="668"/>
                  <a:pt x="835" y="434"/>
                </a:cubicBezTo>
                <a:cubicBezTo>
                  <a:pt x="835" y="201"/>
                  <a:pt x="668"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45"/>
          <p:cNvSpPr/>
          <p:nvPr/>
        </p:nvSpPr>
        <p:spPr>
          <a:xfrm>
            <a:off x="256678" y="4009955"/>
            <a:ext cx="46896" cy="46896"/>
          </a:xfrm>
          <a:custGeom>
            <a:rect b="b" l="l" r="r" t="t"/>
            <a:pathLst>
              <a:path extrusionOk="0" h="835" w="835">
                <a:moveTo>
                  <a:pt x="434" y="1"/>
                </a:moveTo>
                <a:cubicBezTo>
                  <a:pt x="201" y="1"/>
                  <a:pt x="1" y="201"/>
                  <a:pt x="1" y="434"/>
                </a:cubicBezTo>
                <a:cubicBezTo>
                  <a:pt x="1" y="668"/>
                  <a:pt x="201" y="835"/>
                  <a:pt x="434" y="835"/>
                </a:cubicBezTo>
                <a:cubicBezTo>
                  <a:pt x="668" y="835"/>
                  <a:pt x="835" y="668"/>
                  <a:pt x="835" y="434"/>
                </a:cubicBezTo>
                <a:cubicBezTo>
                  <a:pt x="835" y="201"/>
                  <a:pt x="668"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45"/>
          <p:cNvSpPr/>
          <p:nvPr/>
        </p:nvSpPr>
        <p:spPr>
          <a:xfrm>
            <a:off x="346599" y="4009955"/>
            <a:ext cx="46896" cy="46896"/>
          </a:xfrm>
          <a:custGeom>
            <a:rect b="b" l="l" r="r" t="t"/>
            <a:pathLst>
              <a:path extrusionOk="0" h="835" w="835">
                <a:moveTo>
                  <a:pt x="435" y="1"/>
                </a:moveTo>
                <a:cubicBezTo>
                  <a:pt x="201" y="1"/>
                  <a:pt x="1" y="201"/>
                  <a:pt x="1" y="434"/>
                </a:cubicBezTo>
                <a:cubicBezTo>
                  <a:pt x="1" y="668"/>
                  <a:pt x="201" y="835"/>
                  <a:pt x="435" y="835"/>
                </a:cubicBezTo>
                <a:cubicBezTo>
                  <a:pt x="668" y="835"/>
                  <a:pt x="835" y="668"/>
                  <a:pt x="835" y="434"/>
                </a:cubicBezTo>
                <a:cubicBezTo>
                  <a:pt x="835" y="201"/>
                  <a:pt x="668" y="1"/>
                  <a:pt x="4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45"/>
          <p:cNvSpPr/>
          <p:nvPr/>
        </p:nvSpPr>
        <p:spPr>
          <a:xfrm>
            <a:off x="436577" y="4009955"/>
            <a:ext cx="46840" cy="46896"/>
          </a:xfrm>
          <a:custGeom>
            <a:rect b="b" l="l" r="r" t="t"/>
            <a:pathLst>
              <a:path extrusionOk="0" h="835" w="834">
                <a:moveTo>
                  <a:pt x="434" y="1"/>
                </a:moveTo>
                <a:cubicBezTo>
                  <a:pt x="200" y="1"/>
                  <a:pt x="0" y="201"/>
                  <a:pt x="0" y="434"/>
                </a:cubicBezTo>
                <a:cubicBezTo>
                  <a:pt x="0" y="668"/>
                  <a:pt x="200" y="835"/>
                  <a:pt x="434" y="835"/>
                </a:cubicBezTo>
                <a:cubicBezTo>
                  <a:pt x="667" y="835"/>
                  <a:pt x="834" y="668"/>
                  <a:pt x="834" y="434"/>
                </a:cubicBezTo>
                <a:cubicBezTo>
                  <a:pt x="834" y="201"/>
                  <a:pt x="667"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45"/>
          <p:cNvSpPr/>
          <p:nvPr/>
        </p:nvSpPr>
        <p:spPr>
          <a:xfrm>
            <a:off x="76835" y="3968729"/>
            <a:ext cx="496533" cy="35663"/>
          </a:xfrm>
          <a:custGeom>
            <a:rect b="b" l="l" r="r" t="t"/>
            <a:pathLst>
              <a:path extrusionOk="0" h="635" w="8841">
                <a:moveTo>
                  <a:pt x="334" y="1"/>
                </a:moveTo>
                <a:cubicBezTo>
                  <a:pt x="134" y="1"/>
                  <a:pt x="0" y="168"/>
                  <a:pt x="0" y="334"/>
                </a:cubicBezTo>
                <a:cubicBezTo>
                  <a:pt x="0" y="501"/>
                  <a:pt x="134" y="635"/>
                  <a:pt x="334" y="635"/>
                </a:cubicBezTo>
                <a:lnTo>
                  <a:pt x="8540" y="635"/>
                </a:lnTo>
                <a:cubicBezTo>
                  <a:pt x="8707" y="635"/>
                  <a:pt x="8840" y="501"/>
                  <a:pt x="8840" y="334"/>
                </a:cubicBezTo>
                <a:cubicBezTo>
                  <a:pt x="8840" y="168"/>
                  <a:pt x="8707" y="1"/>
                  <a:pt x="85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45"/>
          <p:cNvSpPr/>
          <p:nvPr/>
        </p:nvSpPr>
        <p:spPr>
          <a:xfrm>
            <a:off x="39372" y="3935030"/>
            <a:ext cx="573307" cy="35663"/>
          </a:xfrm>
          <a:custGeom>
            <a:rect b="b" l="l" r="r" t="t"/>
            <a:pathLst>
              <a:path extrusionOk="0" h="635" w="10208">
                <a:moveTo>
                  <a:pt x="301" y="0"/>
                </a:moveTo>
                <a:cubicBezTo>
                  <a:pt x="134" y="0"/>
                  <a:pt x="0" y="167"/>
                  <a:pt x="0" y="334"/>
                </a:cubicBezTo>
                <a:cubicBezTo>
                  <a:pt x="0" y="467"/>
                  <a:pt x="134" y="634"/>
                  <a:pt x="301" y="634"/>
                </a:cubicBezTo>
                <a:lnTo>
                  <a:pt x="9907" y="634"/>
                </a:lnTo>
                <a:cubicBezTo>
                  <a:pt x="10074" y="634"/>
                  <a:pt x="10208" y="467"/>
                  <a:pt x="10208" y="334"/>
                </a:cubicBezTo>
                <a:cubicBezTo>
                  <a:pt x="10208" y="134"/>
                  <a:pt x="10074" y="0"/>
                  <a:pt x="99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45"/>
          <p:cNvSpPr/>
          <p:nvPr/>
        </p:nvSpPr>
        <p:spPr>
          <a:xfrm>
            <a:off x="26229" y="3783269"/>
            <a:ext cx="595828" cy="222965"/>
          </a:xfrm>
          <a:custGeom>
            <a:rect b="b" l="l" r="r" t="t"/>
            <a:pathLst>
              <a:path extrusionOk="0" h="3970" w="10609">
                <a:moveTo>
                  <a:pt x="5305" y="0"/>
                </a:moveTo>
                <a:cubicBezTo>
                  <a:pt x="5316" y="0"/>
                  <a:pt x="5327" y="1"/>
                  <a:pt x="5338" y="1"/>
                </a:cubicBezTo>
                <a:lnTo>
                  <a:pt x="5338" y="1"/>
                </a:lnTo>
                <a:cubicBezTo>
                  <a:pt x="5349" y="1"/>
                  <a:pt x="5360" y="0"/>
                  <a:pt x="5371" y="0"/>
                </a:cubicBezTo>
                <a:close/>
                <a:moveTo>
                  <a:pt x="5338" y="1"/>
                </a:moveTo>
                <a:cubicBezTo>
                  <a:pt x="4382" y="6"/>
                  <a:pt x="3427" y="240"/>
                  <a:pt x="2569" y="768"/>
                </a:cubicBezTo>
                <a:cubicBezTo>
                  <a:pt x="2169" y="1001"/>
                  <a:pt x="1735" y="1135"/>
                  <a:pt x="1268" y="1135"/>
                </a:cubicBezTo>
                <a:cubicBezTo>
                  <a:pt x="868" y="1135"/>
                  <a:pt x="468" y="1035"/>
                  <a:pt x="101" y="868"/>
                </a:cubicBezTo>
                <a:lnTo>
                  <a:pt x="101" y="868"/>
                </a:lnTo>
                <a:cubicBezTo>
                  <a:pt x="1" y="2569"/>
                  <a:pt x="1769" y="3970"/>
                  <a:pt x="5305" y="3970"/>
                </a:cubicBezTo>
                <a:cubicBezTo>
                  <a:pt x="8840" y="3970"/>
                  <a:pt x="10608" y="2569"/>
                  <a:pt x="10508" y="868"/>
                </a:cubicBezTo>
                <a:lnTo>
                  <a:pt x="10508" y="868"/>
                </a:lnTo>
                <a:cubicBezTo>
                  <a:pt x="10175" y="1035"/>
                  <a:pt x="9808" y="1135"/>
                  <a:pt x="9408" y="1135"/>
                </a:cubicBezTo>
                <a:cubicBezTo>
                  <a:pt x="8941" y="1135"/>
                  <a:pt x="8507" y="1001"/>
                  <a:pt x="8107" y="768"/>
                </a:cubicBezTo>
                <a:cubicBezTo>
                  <a:pt x="7249" y="240"/>
                  <a:pt x="6294" y="6"/>
                  <a:pt x="5338"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45"/>
          <p:cNvSpPr/>
          <p:nvPr/>
        </p:nvSpPr>
        <p:spPr>
          <a:xfrm>
            <a:off x="0" y="3830112"/>
            <a:ext cx="35663" cy="24431"/>
          </a:xfrm>
          <a:custGeom>
            <a:rect b="b" l="l" r="r" t="t"/>
            <a:pathLst>
              <a:path extrusionOk="0" h="435" w="635">
                <a:moveTo>
                  <a:pt x="1" y="0"/>
                </a:moveTo>
                <a:cubicBezTo>
                  <a:pt x="1" y="234"/>
                  <a:pt x="201" y="434"/>
                  <a:pt x="434" y="434"/>
                </a:cubicBezTo>
                <a:lnTo>
                  <a:pt x="635" y="434"/>
                </a:lnTo>
                <a:lnTo>
                  <a:pt x="635"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45"/>
          <p:cNvSpPr/>
          <p:nvPr/>
        </p:nvSpPr>
        <p:spPr>
          <a:xfrm>
            <a:off x="616420" y="3830112"/>
            <a:ext cx="35663" cy="24431"/>
          </a:xfrm>
          <a:custGeom>
            <a:rect b="b" l="l" r="r" t="t"/>
            <a:pathLst>
              <a:path extrusionOk="0" h="435" w="635">
                <a:moveTo>
                  <a:pt x="0" y="0"/>
                </a:moveTo>
                <a:lnTo>
                  <a:pt x="0" y="434"/>
                </a:lnTo>
                <a:lnTo>
                  <a:pt x="167" y="434"/>
                </a:lnTo>
                <a:cubicBezTo>
                  <a:pt x="434" y="434"/>
                  <a:pt x="634" y="234"/>
                  <a:pt x="634" y="0"/>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45"/>
          <p:cNvSpPr/>
          <p:nvPr/>
        </p:nvSpPr>
        <p:spPr>
          <a:xfrm>
            <a:off x="28139" y="3779506"/>
            <a:ext cx="593918" cy="187414"/>
          </a:xfrm>
          <a:custGeom>
            <a:rect b="b" l="l" r="r" t="t"/>
            <a:pathLst>
              <a:path extrusionOk="0" h="3337" w="10575">
                <a:moveTo>
                  <a:pt x="3436" y="1"/>
                </a:moveTo>
                <a:cubicBezTo>
                  <a:pt x="2869" y="635"/>
                  <a:pt x="2035" y="1001"/>
                  <a:pt x="1168" y="1001"/>
                </a:cubicBezTo>
                <a:cubicBezTo>
                  <a:pt x="767" y="1001"/>
                  <a:pt x="367" y="901"/>
                  <a:pt x="0" y="768"/>
                </a:cubicBezTo>
                <a:lnTo>
                  <a:pt x="0" y="835"/>
                </a:lnTo>
                <a:cubicBezTo>
                  <a:pt x="0" y="2236"/>
                  <a:pt x="1801" y="3336"/>
                  <a:pt x="5271" y="3336"/>
                </a:cubicBezTo>
                <a:cubicBezTo>
                  <a:pt x="8773" y="3336"/>
                  <a:pt x="10574" y="2236"/>
                  <a:pt x="10574" y="835"/>
                </a:cubicBezTo>
                <a:lnTo>
                  <a:pt x="10574" y="801"/>
                </a:lnTo>
                <a:cubicBezTo>
                  <a:pt x="10207" y="935"/>
                  <a:pt x="9841" y="1001"/>
                  <a:pt x="9474" y="1001"/>
                </a:cubicBezTo>
                <a:cubicBezTo>
                  <a:pt x="8573" y="1001"/>
                  <a:pt x="7739" y="635"/>
                  <a:pt x="7172" y="1"/>
                </a:cubicBezTo>
                <a:cubicBezTo>
                  <a:pt x="6271" y="34"/>
                  <a:pt x="6338" y="67"/>
                  <a:pt x="5271" y="67"/>
                </a:cubicBezTo>
                <a:cubicBezTo>
                  <a:pt x="4237" y="67"/>
                  <a:pt x="4303" y="34"/>
                  <a:pt x="3436" y="1"/>
                </a:cubicBezTo>
                <a:close/>
              </a:path>
            </a:pathLst>
          </a:custGeom>
          <a:solidFill>
            <a:srgbClr val="909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45"/>
          <p:cNvSpPr/>
          <p:nvPr/>
        </p:nvSpPr>
        <p:spPr>
          <a:xfrm>
            <a:off x="179899" y="4276014"/>
            <a:ext cx="20668" cy="134958"/>
          </a:xfrm>
          <a:custGeom>
            <a:rect b="b" l="l" r="r" t="t"/>
            <a:pathLst>
              <a:path extrusionOk="0" h="2403" w="368">
                <a:moveTo>
                  <a:pt x="200" y="0"/>
                </a:moveTo>
                <a:cubicBezTo>
                  <a:pt x="100" y="0"/>
                  <a:pt x="0" y="67"/>
                  <a:pt x="0" y="167"/>
                </a:cubicBezTo>
                <a:lnTo>
                  <a:pt x="0" y="2235"/>
                </a:lnTo>
                <a:cubicBezTo>
                  <a:pt x="0" y="2335"/>
                  <a:pt x="100" y="2402"/>
                  <a:pt x="200" y="2402"/>
                </a:cubicBezTo>
                <a:cubicBezTo>
                  <a:pt x="267" y="2402"/>
                  <a:pt x="367" y="2335"/>
                  <a:pt x="367" y="2235"/>
                </a:cubicBezTo>
                <a:lnTo>
                  <a:pt x="367" y="167"/>
                </a:lnTo>
                <a:cubicBezTo>
                  <a:pt x="367" y="67"/>
                  <a:pt x="267" y="0"/>
                  <a:pt x="2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45"/>
          <p:cNvSpPr/>
          <p:nvPr/>
        </p:nvSpPr>
        <p:spPr>
          <a:xfrm>
            <a:off x="269821" y="4276014"/>
            <a:ext cx="20668" cy="106821"/>
          </a:xfrm>
          <a:custGeom>
            <a:rect b="b" l="l" r="r" t="t"/>
            <a:pathLst>
              <a:path extrusionOk="0" h="1902" w="368">
                <a:moveTo>
                  <a:pt x="200" y="0"/>
                </a:moveTo>
                <a:cubicBezTo>
                  <a:pt x="100" y="0"/>
                  <a:pt x="0" y="100"/>
                  <a:pt x="34" y="201"/>
                </a:cubicBezTo>
                <a:lnTo>
                  <a:pt x="34" y="1735"/>
                </a:lnTo>
                <a:cubicBezTo>
                  <a:pt x="34" y="1835"/>
                  <a:pt x="100" y="1902"/>
                  <a:pt x="200" y="1902"/>
                </a:cubicBezTo>
                <a:cubicBezTo>
                  <a:pt x="300" y="1902"/>
                  <a:pt x="367" y="1835"/>
                  <a:pt x="367" y="1735"/>
                </a:cubicBezTo>
                <a:lnTo>
                  <a:pt x="367" y="201"/>
                </a:lnTo>
                <a:cubicBezTo>
                  <a:pt x="367" y="100"/>
                  <a:pt x="300" y="0"/>
                  <a:pt x="2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45"/>
          <p:cNvSpPr/>
          <p:nvPr/>
        </p:nvSpPr>
        <p:spPr>
          <a:xfrm>
            <a:off x="361596" y="4276014"/>
            <a:ext cx="18814" cy="106821"/>
          </a:xfrm>
          <a:custGeom>
            <a:rect b="b" l="l" r="r" t="t"/>
            <a:pathLst>
              <a:path extrusionOk="0" h="1902" w="335">
                <a:moveTo>
                  <a:pt x="168" y="0"/>
                </a:moveTo>
                <a:cubicBezTo>
                  <a:pt x="67" y="0"/>
                  <a:pt x="1" y="100"/>
                  <a:pt x="1" y="201"/>
                </a:cubicBezTo>
                <a:lnTo>
                  <a:pt x="1" y="1735"/>
                </a:lnTo>
                <a:cubicBezTo>
                  <a:pt x="1" y="1835"/>
                  <a:pt x="67" y="1902"/>
                  <a:pt x="168" y="1902"/>
                </a:cubicBezTo>
                <a:cubicBezTo>
                  <a:pt x="268" y="1902"/>
                  <a:pt x="334" y="1835"/>
                  <a:pt x="334" y="1735"/>
                </a:cubicBezTo>
                <a:lnTo>
                  <a:pt x="334" y="201"/>
                </a:lnTo>
                <a:cubicBezTo>
                  <a:pt x="334" y="100"/>
                  <a:pt x="268" y="0"/>
                  <a:pt x="1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45"/>
          <p:cNvSpPr/>
          <p:nvPr/>
        </p:nvSpPr>
        <p:spPr>
          <a:xfrm>
            <a:off x="451517" y="4276014"/>
            <a:ext cx="18814" cy="134958"/>
          </a:xfrm>
          <a:custGeom>
            <a:rect b="b" l="l" r="r" t="t"/>
            <a:pathLst>
              <a:path extrusionOk="0" h="2403" w="335">
                <a:moveTo>
                  <a:pt x="168" y="0"/>
                </a:moveTo>
                <a:cubicBezTo>
                  <a:pt x="68" y="0"/>
                  <a:pt x="1" y="67"/>
                  <a:pt x="1" y="167"/>
                </a:cubicBezTo>
                <a:lnTo>
                  <a:pt x="1" y="2235"/>
                </a:lnTo>
                <a:cubicBezTo>
                  <a:pt x="1" y="2335"/>
                  <a:pt x="68" y="2402"/>
                  <a:pt x="168" y="2402"/>
                </a:cubicBezTo>
                <a:cubicBezTo>
                  <a:pt x="268" y="2402"/>
                  <a:pt x="334" y="2335"/>
                  <a:pt x="334" y="2235"/>
                </a:cubicBezTo>
                <a:lnTo>
                  <a:pt x="334" y="167"/>
                </a:lnTo>
                <a:cubicBezTo>
                  <a:pt x="334" y="67"/>
                  <a:pt x="268" y="0"/>
                  <a:pt x="1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45"/>
          <p:cNvSpPr/>
          <p:nvPr/>
        </p:nvSpPr>
        <p:spPr>
          <a:xfrm>
            <a:off x="192986" y="4319093"/>
            <a:ext cx="266098" cy="20668"/>
          </a:xfrm>
          <a:custGeom>
            <a:rect b="b" l="l" r="r" t="t"/>
            <a:pathLst>
              <a:path extrusionOk="0" h="368" w="4738">
                <a:moveTo>
                  <a:pt x="1" y="1"/>
                </a:moveTo>
                <a:lnTo>
                  <a:pt x="1" y="368"/>
                </a:lnTo>
                <a:lnTo>
                  <a:pt x="4737" y="368"/>
                </a:lnTo>
                <a:lnTo>
                  <a:pt x="473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45"/>
          <p:cNvSpPr/>
          <p:nvPr/>
        </p:nvSpPr>
        <p:spPr>
          <a:xfrm>
            <a:off x="166756" y="4306006"/>
            <a:ext cx="46896" cy="46896"/>
          </a:xfrm>
          <a:custGeom>
            <a:rect b="b" l="l" r="r" t="t"/>
            <a:pathLst>
              <a:path extrusionOk="0" h="835" w="835">
                <a:moveTo>
                  <a:pt x="434" y="0"/>
                </a:moveTo>
                <a:cubicBezTo>
                  <a:pt x="201" y="0"/>
                  <a:pt x="1" y="167"/>
                  <a:pt x="1" y="400"/>
                </a:cubicBezTo>
                <a:cubicBezTo>
                  <a:pt x="1" y="634"/>
                  <a:pt x="201" y="834"/>
                  <a:pt x="434" y="834"/>
                </a:cubicBezTo>
                <a:cubicBezTo>
                  <a:pt x="668" y="834"/>
                  <a:pt x="835" y="634"/>
                  <a:pt x="835" y="400"/>
                </a:cubicBezTo>
                <a:cubicBezTo>
                  <a:pt x="835" y="167"/>
                  <a:pt x="668" y="0"/>
                  <a:pt x="4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45"/>
          <p:cNvSpPr/>
          <p:nvPr/>
        </p:nvSpPr>
        <p:spPr>
          <a:xfrm>
            <a:off x="256678" y="4306006"/>
            <a:ext cx="46896" cy="46896"/>
          </a:xfrm>
          <a:custGeom>
            <a:rect b="b" l="l" r="r" t="t"/>
            <a:pathLst>
              <a:path extrusionOk="0" h="835" w="835">
                <a:moveTo>
                  <a:pt x="434" y="0"/>
                </a:moveTo>
                <a:cubicBezTo>
                  <a:pt x="201" y="0"/>
                  <a:pt x="1" y="167"/>
                  <a:pt x="1" y="400"/>
                </a:cubicBezTo>
                <a:cubicBezTo>
                  <a:pt x="1" y="634"/>
                  <a:pt x="201" y="834"/>
                  <a:pt x="434" y="834"/>
                </a:cubicBezTo>
                <a:cubicBezTo>
                  <a:pt x="668" y="834"/>
                  <a:pt x="835" y="634"/>
                  <a:pt x="835" y="400"/>
                </a:cubicBezTo>
                <a:cubicBezTo>
                  <a:pt x="835" y="167"/>
                  <a:pt x="668" y="0"/>
                  <a:pt x="4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45"/>
          <p:cNvSpPr/>
          <p:nvPr/>
        </p:nvSpPr>
        <p:spPr>
          <a:xfrm>
            <a:off x="346599" y="4306006"/>
            <a:ext cx="46896" cy="46896"/>
          </a:xfrm>
          <a:custGeom>
            <a:rect b="b" l="l" r="r" t="t"/>
            <a:pathLst>
              <a:path extrusionOk="0" h="835" w="835">
                <a:moveTo>
                  <a:pt x="435" y="0"/>
                </a:moveTo>
                <a:cubicBezTo>
                  <a:pt x="201" y="0"/>
                  <a:pt x="1" y="167"/>
                  <a:pt x="1" y="400"/>
                </a:cubicBezTo>
                <a:cubicBezTo>
                  <a:pt x="1" y="634"/>
                  <a:pt x="201" y="834"/>
                  <a:pt x="435" y="834"/>
                </a:cubicBezTo>
                <a:cubicBezTo>
                  <a:pt x="668" y="834"/>
                  <a:pt x="835" y="634"/>
                  <a:pt x="835" y="400"/>
                </a:cubicBezTo>
                <a:cubicBezTo>
                  <a:pt x="835" y="167"/>
                  <a:pt x="668" y="0"/>
                  <a:pt x="4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45"/>
          <p:cNvSpPr/>
          <p:nvPr/>
        </p:nvSpPr>
        <p:spPr>
          <a:xfrm>
            <a:off x="436577" y="4306006"/>
            <a:ext cx="46840" cy="46896"/>
          </a:xfrm>
          <a:custGeom>
            <a:rect b="b" l="l" r="r" t="t"/>
            <a:pathLst>
              <a:path extrusionOk="0" h="835" w="834">
                <a:moveTo>
                  <a:pt x="434" y="0"/>
                </a:moveTo>
                <a:cubicBezTo>
                  <a:pt x="200" y="0"/>
                  <a:pt x="0" y="167"/>
                  <a:pt x="0" y="400"/>
                </a:cubicBezTo>
                <a:cubicBezTo>
                  <a:pt x="0" y="634"/>
                  <a:pt x="200" y="834"/>
                  <a:pt x="434" y="834"/>
                </a:cubicBezTo>
                <a:cubicBezTo>
                  <a:pt x="667" y="834"/>
                  <a:pt x="834" y="634"/>
                  <a:pt x="834" y="400"/>
                </a:cubicBezTo>
                <a:cubicBezTo>
                  <a:pt x="834" y="167"/>
                  <a:pt x="667" y="0"/>
                  <a:pt x="4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45"/>
          <p:cNvSpPr/>
          <p:nvPr/>
        </p:nvSpPr>
        <p:spPr>
          <a:xfrm>
            <a:off x="76835" y="4264780"/>
            <a:ext cx="496533" cy="33754"/>
          </a:xfrm>
          <a:custGeom>
            <a:rect b="b" l="l" r="r" t="t"/>
            <a:pathLst>
              <a:path extrusionOk="0" h="601" w="8841">
                <a:moveTo>
                  <a:pt x="334" y="0"/>
                </a:moveTo>
                <a:cubicBezTo>
                  <a:pt x="167" y="0"/>
                  <a:pt x="0" y="134"/>
                  <a:pt x="0" y="300"/>
                </a:cubicBezTo>
                <a:cubicBezTo>
                  <a:pt x="0" y="467"/>
                  <a:pt x="134" y="601"/>
                  <a:pt x="334" y="601"/>
                </a:cubicBezTo>
                <a:lnTo>
                  <a:pt x="8540" y="601"/>
                </a:lnTo>
                <a:cubicBezTo>
                  <a:pt x="8707" y="601"/>
                  <a:pt x="8840" y="467"/>
                  <a:pt x="8840" y="300"/>
                </a:cubicBezTo>
                <a:cubicBezTo>
                  <a:pt x="8840" y="134"/>
                  <a:pt x="8707" y="0"/>
                  <a:pt x="85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45"/>
          <p:cNvSpPr/>
          <p:nvPr/>
        </p:nvSpPr>
        <p:spPr>
          <a:xfrm>
            <a:off x="39372" y="4231025"/>
            <a:ext cx="573307" cy="35663"/>
          </a:xfrm>
          <a:custGeom>
            <a:rect b="b" l="l" r="r" t="t"/>
            <a:pathLst>
              <a:path extrusionOk="0" h="635" w="10208">
                <a:moveTo>
                  <a:pt x="301" y="1"/>
                </a:moveTo>
                <a:cubicBezTo>
                  <a:pt x="134" y="1"/>
                  <a:pt x="0" y="134"/>
                  <a:pt x="0" y="301"/>
                </a:cubicBezTo>
                <a:cubicBezTo>
                  <a:pt x="0" y="468"/>
                  <a:pt x="134" y="601"/>
                  <a:pt x="301" y="635"/>
                </a:cubicBezTo>
                <a:lnTo>
                  <a:pt x="9907" y="635"/>
                </a:lnTo>
                <a:cubicBezTo>
                  <a:pt x="10074" y="635"/>
                  <a:pt x="10208" y="468"/>
                  <a:pt x="10208" y="301"/>
                </a:cubicBezTo>
                <a:cubicBezTo>
                  <a:pt x="10208" y="134"/>
                  <a:pt x="10074" y="1"/>
                  <a:pt x="99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45"/>
          <p:cNvSpPr/>
          <p:nvPr/>
        </p:nvSpPr>
        <p:spPr>
          <a:xfrm>
            <a:off x="26229" y="4079152"/>
            <a:ext cx="595828" cy="221280"/>
          </a:xfrm>
          <a:custGeom>
            <a:rect b="b" l="l" r="r" t="t"/>
            <a:pathLst>
              <a:path extrusionOk="0" h="3940" w="10609">
                <a:moveTo>
                  <a:pt x="5209" y="0"/>
                </a:moveTo>
                <a:cubicBezTo>
                  <a:pt x="4296" y="0"/>
                  <a:pt x="3388" y="264"/>
                  <a:pt x="2569" y="737"/>
                </a:cubicBezTo>
                <a:cubicBezTo>
                  <a:pt x="2174" y="988"/>
                  <a:pt x="1721" y="1114"/>
                  <a:pt x="1262" y="1114"/>
                </a:cubicBezTo>
                <a:cubicBezTo>
                  <a:pt x="868" y="1114"/>
                  <a:pt x="470" y="1022"/>
                  <a:pt x="101" y="837"/>
                </a:cubicBezTo>
                <a:lnTo>
                  <a:pt x="101" y="837"/>
                </a:lnTo>
                <a:cubicBezTo>
                  <a:pt x="1" y="2538"/>
                  <a:pt x="1769" y="3939"/>
                  <a:pt x="5305" y="3939"/>
                </a:cubicBezTo>
                <a:cubicBezTo>
                  <a:pt x="8840" y="3939"/>
                  <a:pt x="10608" y="2571"/>
                  <a:pt x="10508" y="870"/>
                </a:cubicBezTo>
                <a:lnTo>
                  <a:pt x="10508" y="870"/>
                </a:lnTo>
                <a:cubicBezTo>
                  <a:pt x="10175" y="1037"/>
                  <a:pt x="9808" y="1104"/>
                  <a:pt x="9408" y="1104"/>
                </a:cubicBezTo>
                <a:cubicBezTo>
                  <a:pt x="8941" y="1104"/>
                  <a:pt x="8507" y="970"/>
                  <a:pt x="8107" y="737"/>
                </a:cubicBezTo>
                <a:cubicBezTo>
                  <a:pt x="7288" y="264"/>
                  <a:pt x="6380" y="0"/>
                  <a:pt x="5467" y="0"/>
                </a:cubicBezTo>
                <a:cubicBezTo>
                  <a:pt x="5424" y="0"/>
                  <a:pt x="5381" y="1"/>
                  <a:pt x="5338" y="2"/>
                </a:cubicBezTo>
                <a:lnTo>
                  <a:pt x="5338" y="2"/>
                </a:lnTo>
                <a:cubicBezTo>
                  <a:pt x="5295" y="1"/>
                  <a:pt x="5252" y="0"/>
                  <a:pt x="5209" y="0"/>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45"/>
          <p:cNvSpPr/>
          <p:nvPr/>
        </p:nvSpPr>
        <p:spPr>
          <a:xfrm>
            <a:off x="0" y="4126106"/>
            <a:ext cx="35663" cy="24431"/>
          </a:xfrm>
          <a:custGeom>
            <a:rect b="b" l="l" r="r" t="t"/>
            <a:pathLst>
              <a:path extrusionOk="0" h="435" w="635">
                <a:moveTo>
                  <a:pt x="1" y="1"/>
                </a:moveTo>
                <a:cubicBezTo>
                  <a:pt x="1" y="234"/>
                  <a:pt x="201" y="434"/>
                  <a:pt x="434" y="434"/>
                </a:cubicBezTo>
                <a:lnTo>
                  <a:pt x="635" y="434"/>
                </a:lnTo>
                <a:lnTo>
                  <a:pt x="635"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45"/>
          <p:cNvSpPr/>
          <p:nvPr/>
        </p:nvSpPr>
        <p:spPr>
          <a:xfrm>
            <a:off x="616420" y="4126106"/>
            <a:ext cx="35663" cy="24431"/>
          </a:xfrm>
          <a:custGeom>
            <a:rect b="b" l="l" r="r" t="t"/>
            <a:pathLst>
              <a:path extrusionOk="0" h="435" w="635">
                <a:moveTo>
                  <a:pt x="0" y="1"/>
                </a:moveTo>
                <a:lnTo>
                  <a:pt x="0" y="434"/>
                </a:lnTo>
                <a:lnTo>
                  <a:pt x="167" y="434"/>
                </a:lnTo>
                <a:cubicBezTo>
                  <a:pt x="434" y="434"/>
                  <a:pt x="634" y="234"/>
                  <a:pt x="634"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45"/>
          <p:cNvSpPr/>
          <p:nvPr/>
        </p:nvSpPr>
        <p:spPr>
          <a:xfrm>
            <a:off x="28139" y="4073647"/>
            <a:ext cx="593918" cy="189268"/>
          </a:xfrm>
          <a:custGeom>
            <a:rect b="b" l="l" r="r" t="t"/>
            <a:pathLst>
              <a:path extrusionOk="0" h="3370" w="10575">
                <a:moveTo>
                  <a:pt x="3436" y="1"/>
                </a:moveTo>
                <a:cubicBezTo>
                  <a:pt x="2869" y="635"/>
                  <a:pt x="2035" y="1002"/>
                  <a:pt x="1168" y="1002"/>
                </a:cubicBezTo>
                <a:cubicBezTo>
                  <a:pt x="767" y="1002"/>
                  <a:pt x="367" y="935"/>
                  <a:pt x="0" y="768"/>
                </a:cubicBezTo>
                <a:lnTo>
                  <a:pt x="0" y="868"/>
                </a:lnTo>
                <a:cubicBezTo>
                  <a:pt x="0" y="2236"/>
                  <a:pt x="1801" y="3370"/>
                  <a:pt x="5271" y="3370"/>
                </a:cubicBezTo>
                <a:cubicBezTo>
                  <a:pt x="8773" y="3370"/>
                  <a:pt x="10574" y="2236"/>
                  <a:pt x="10574" y="868"/>
                </a:cubicBezTo>
                <a:lnTo>
                  <a:pt x="10574" y="801"/>
                </a:lnTo>
                <a:cubicBezTo>
                  <a:pt x="10207" y="935"/>
                  <a:pt x="9841" y="1002"/>
                  <a:pt x="9474" y="1002"/>
                </a:cubicBezTo>
                <a:cubicBezTo>
                  <a:pt x="8573" y="1002"/>
                  <a:pt x="7739" y="635"/>
                  <a:pt x="7172" y="1"/>
                </a:cubicBezTo>
                <a:cubicBezTo>
                  <a:pt x="6271" y="34"/>
                  <a:pt x="6338" y="101"/>
                  <a:pt x="5271" y="101"/>
                </a:cubicBezTo>
                <a:cubicBezTo>
                  <a:pt x="4237" y="101"/>
                  <a:pt x="4303" y="34"/>
                  <a:pt x="3436" y="1"/>
                </a:cubicBezTo>
                <a:close/>
              </a:path>
            </a:pathLst>
          </a:custGeom>
          <a:solidFill>
            <a:srgbClr val="909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45"/>
          <p:cNvSpPr/>
          <p:nvPr/>
        </p:nvSpPr>
        <p:spPr>
          <a:xfrm>
            <a:off x="179899" y="4570155"/>
            <a:ext cx="20668" cy="134958"/>
          </a:xfrm>
          <a:custGeom>
            <a:rect b="b" l="l" r="r" t="t"/>
            <a:pathLst>
              <a:path extrusionOk="0" h="2403" w="368">
                <a:moveTo>
                  <a:pt x="200" y="1"/>
                </a:moveTo>
                <a:cubicBezTo>
                  <a:pt x="100" y="1"/>
                  <a:pt x="0" y="101"/>
                  <a:pt x="0" y="167"/>
                </a:cubicBezTo>
                <a:lnTo>
                  <a:pt x="0" y="2235"/>
                </a:lnTo>
                <a:cubicBezTo>
                  <a:pt x="0" y="2336"/>
                  <a:pt x="100" y="2402"/>
                  <a:pt x="200" y="2402"/>
                </a:cubicBezTo>
                <a:cubicBezTo>
                  <a:pt x="267" y="2402"/>
                  <a:pt x="367" y="2336"/>
                  <a:pt x="367" y="2235"/>
                </a:cubicBezTo>
                <a:lnTo>
                  <a:pt x="367" y="167"/>
                </a:lnTo>
                <a:cubicBezTo>
                  <a:pt x="367" y="101"/>
                  <a:pt x="267" y="1"/>
                  <a:pt x="2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45"/>
          <p:cNvSpPr/>
          <p:nvPr/>
        </p:nvSpPr>
        <p:spPr>
          <a:xfrm>
            <a:off x="271674" y="4570155"/>
            <a:ext cx="18814" cy="106821"/>
          </a:xfrm>
          <a:custGeom>
            <a:rect b="b" l="l" r="r" t="t"/>
            <a:pathLst>
              <a:path extrusionOk="0" h="1902" w="335">
                <a:moveTo>
                  <a:pt x="167" y="1"/>
                </a:moveTo>
                <a:cubicBezTo>
                  <a:pt x="67" y="1"/>
                  <a:pt x="1" y="101"/>
                  <a:pt x="1" y="201"/>
                </a:cubicBezTo>
                <a:lnTo>
                  <a:pt x="1" y="1735"/>
                </a:lnTo>
                <a:cubicBezTo>
                  <a:pt x="1" y="1835"/>
                  <a:pt x="67" y="1902"/>
                  <a:pt x="167" y="1902"/>
                </a:cubicBezTo>
                <a:cubicBezTo>
                  <a:pt x="267" y="1902"/>
                  <a:pt x="334" y="1835"/>
                  <a:pt x="334" y="1735"/>
                </a:cubicBezTo>
                <a:lnTo>
                  <a:pt x="334" y="201"/>
                </a:lnTo>
                <a:cubicBezTo>
                  <a:pt x="334" y="101"/>
                  <a:pt x="267" y="1"/>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45"/>
          <p:cNvSpPr/>
          <p:nvPr/>
        </p:nvSpPr>
        <p:spPr>
          <a:xfrm>
            <a:off x="361596" y="4570155"/>
            <a:ext cx="18814" cy="106821"/>
          </a:xfrm>
          <a:custGeom>
            <a:rect b="b" l="l" r="r" t="t"/>
            <a:pathLst>
              <a:path extrusionOk="0" h="1902" w="335">
                <a:moveTo>
                  <a:pt x="168" y="1"/>
                </a:moveTo>
                <a:cubicBezTo>
                  <a:pt x="67" y="1"/>
                  <a:pt x="1" y="101"/>
                  <a:pt x="1" y="201"/>
                </a:cubicBezTo>
                <a:lnTo>
                  <a:pt x="1" y="1735"/>
                </a:lnTo>
                <a:cubicBezTo>
                  <a:pt x="1" y="1835"/>
                  <a:pt x="67" y="1902"/>
                  <a:pt x="168" y="1902"/>
                </a:cubicBezTo>
                <a:cubicBezTo>
                  <a:pt x="268" y="1902"/>
                  <a:pt x="334" y="1835"/>
                  <a:pt x="334" y="1735"/>
                </a:cubicBezTo>
                <a:lnTo>
                  <a:pt x="334" y="201"/>
                </a:lnTo>
                <a:cubicBezTo>
                  <a:pt x="334" y="101"/>
                  <a:pt x="268" y="1"/>
                  <a:pt x="1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45"/>
          <p:cNvSpPr/>
          <p:nvPr/>
        </p:nvSpPr>
        <p:spPr>
          <a:xfrm>
            <a:off x="451517" y="4570155"/>
            <a:ext cx="18814" cy="134958"/>
          </a:xfrm>
          <a:custGeom>
            <a:rect b="b" l="l" r="r" t="t"/>
            <a:pathLst>
              <a:path extrusionOk="0" h="2403" w="335">
                <a:moveTo>
                  <a:pt x="168" y="1"/>
                </a:moveTo>
                <a:cubicBezTo>
                  <a:pt x="68" y="1"/>
                  <a:pt x="1" y="101"/>
                  <a:pt x="1" y="167"/>
                </a:cubicBezTo>
                <a:lnTo>
                  <a:pt x="1" y="2235"/>
                </a:lnTo>
                <a:cubicBezTo>
                  <a:pt x="1" y="2336"/>
                  <a:pt x="68" y="2402"/>
                  <a:pt x="168" y="2402"/>
                </a:cubicBezTo>
                <a:cubicBezTo>
                  <a:pt x="268" y="2402"/>
                  <a:pt x="334" y="2336"/>
                  <a:pt x="334" y="2235"/>
                </a:cubicBezTo>
                <a:lnTo>
                  <a:pt x="334" y="167"/>
                </a:lnTo>
                <a:cubicBezTo>
                  <a:pt x="334" y="101"/>
                  <a:pt x="268" y="1"/>
                  <a:pt x="1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45"/>
          <p:cNvSpPr/>
          <p:nvPr/>
        </p:nvSpPr>
        <p:spPr>
          <a:xfrm>
            <a:off x="192986" y="4613234"/>
            <a:ext cx="266098" cy="20668"/>
          </a:xfrm>
          <a:custGeom>
            <a:rect b="b" l="l" r="r" t="t"/>
            <a:pathLst>
              <a:path extrusionOk="0" h="368" w="4738">
                <a:moveTo>
                  <a:pt x="1" y="1"/>
                </a:moveTo>
                <a:lnTo>
                  <a:pt x="1" y="368"/>
                </a:lnTo>
                <a:lnTo>
                  <a:pt x="4737" y="368"/>
                </a:lnTo>
                <a:lnTo>
                  <a:pt x="473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45"/>
          <p:cNvSpPr/>
          <p:nvPr/>
        </p:nvSpPr>
        <p:spPr>
          <a:xfrm>
            <a:off x="166756" y="4600147"/>
            <a:ext cx="46896" cy="46896"/>
          </a:xfrm>
          <a:custGeom>
            <a:rect b="b" l="l" r="r" t="t"/>
            <a:pathLst>
              <a:path extrusionOk="0" h="835" w="835">
                <a:moveTo>
                  <a:pt x="434" y="0"/>
                </a:moveTo>
                <a:cubicBezTo>
                  <a:pt x="201" y="0"/>
                  <a:pt x="1" y="200"/>
                  <a:pt x="1" y="434"/>
                </a:cubicBezTo>
                <a:cubicBezTo>
                  <a:pt x="1" y="667"/>
                  <a:pt x="201" y="834"/>
                  <a:pt x="434" y="834"/>
                </a:cubicBezTo>
                <a:cubicBezTo>
                  <a:pt x="668" y="834"/>
                  <a:pt x="835" y="667"/>
                  <a:pt x="835" y="434"/>
                </a:cubicBezTo>
                <a:cubicBezTo>
                  <a:pt x="835" y="200"/>
                  <a:pt x="668" y="0"/>
                  <a:pt x="4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45"/>
          <p:cNvSpPr/>
          <p:nvPr/>
        </p:nvSpPr>
        <p:spPr>
          <a:xfrm>
            <a:off x="256678" y="4600147"/>
            <a:ext cx="46896" cy="46896"/>
          </a:xfrm>
          <a:custGeom>
            <a:rect b="b" l="l" r="r" t="t"/>
            <a:pathLst>
              <a:path extrusionOk="0" h="835" w="835">
                <a:moveTo>
                  <a:pt x="434" y="0"/>
                </a:moveTo>
                <a:cubicBezTo>
                  <a:pt x="201" y="0"/>
                  <a:pt x="1" y="200"/>
                  <a:pt x="1" y="434"/>
                </a:cubicBezTo>
                <a:cubicBezTo>
                  <a:pt x="1" y="667"/>
                  <a:pt x="201" y="834"/>
                  <a:pt x="434" y="834"/>
                </a:cubicBezTo>
                <a:cubicBezTo>
                  <a:pt x="668" y="834"/>
                  <a:pt x="835" y="667"/>
                  <a:pt x="835" y="434"/>
                </a:cubicBezTo>
                <a:cubicBezTo>
                  <a:pt x="835" y="200"/>
                  <a:pt x="668" y="0"/>
                  <a:pt x="4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45"/>
          <p:cNvSpPr/>
          <p:nvPr/>
        </p:nvSpPr>
        <p:spPr>
          <a:xfrm>
            <a:off x="346599" y="4600147"/>
            <a:ext cx="46896" cy="46896"/>
          </a:xfrm>
          <a:custGeom>
            <a:rect b="b" l="l" r="r" t="t"/>
            <a:pathLst>
              <a:path extrusionOk="0" h="835" w="835">
                <a:moveTo>
                  <a:pt x="435" y="0"/>
                </a:moveTo>
                <a:cubicBezTo>
                  <a:pt x="201" y="0"/>
                  <a:pt x="1" y="200"/>
                  <a:pt x="1" y="434"/>
                </a:cubicBezTo>
                <a:cubicBezTo>
                  <a:pt x="1" y="667"/>
                  <a:pt x="201" y="834"/>
                  <a:pt x="435" y="834"/>
                </a:cubicBezTo>
                <a:cubicBezTo>
                  <a:pt x="668" y="834"/>
                  <a:pt x="835" y="667"/>
                  <a:pt x="835" y="434"/>
                </a:cubicBezTo>
                <a:cubicBezTo>
                  <a:pt x="835" y="200"/>
                  <a:pt x="668" y="0"/>
                  <a:pt x="4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45"/>
          <p:cNvSpPr/>
          <p:nvPr/>
        </p:nvSpPr>
        <p:spPr>
          <a:xfrm>
            <a:off x="436577" y="4600147"/>
            <a:ext cx="46840" cy="46896"/>
          </a:xfrm>
          <a:custGeom>
            <a:rect b="b" l="l" r="r" t="t"/>
            <a:pathLst>
              <a:path extrusionOk="0" h="835" w="834">
                <a:moveTo>
                  <a:pt x="434" y="0"/>
                </a:moveTo>
                <a:cubicBezTo>
                  <a:pt x="200" y="0"/>
                  <a:pt x="0" y="200"/>
                  <a:pt x="0" y="434"/>
                </a:cubicBezTo>
                <a:cubicBezTo>
                  <a:pt x="0" y="667"/>
                  <a:pt x="200" y="834"/>
                  <a:pt x="434" y="834"/>
                </a:cubicBezTo>
                <a:cubicBezTo>
                  <a:pt x="667" y="834"/>
                  <a:pt x="834" y="667"/>
                  <a:pt x="834" y="434"/>
                </a:cubicBezTo>
                <a:cubicBezTo>
                  <a:pt x="834" y="200"/>
                  <a:pt x="667" y="0"/>
                  <a:pt x="4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45"/>
          <p:cNvSpPr/>
          <p:nvPr/>
        </p:nvSpPr>
        <p:spPr>
          <a:xfrm>
            <a:off x="76835" y="4558922"/>
            <a:ext cx="496533" cy="35663"/>
          </a:xfrm>
          <a:custGeom>
            <a:rect b="b" l="l" r="r" t="t"/>
            <a:pathLst>
              <a:path extrusionOk="0" h="635" w="8841">
                <a:moveTo>
                  <a:pt x="334" y="0"/>
                </a:moveTo>
                <a:cubicBezTo>
                  <a:pt x="134" y="0"/>
                  <a:pt x="0" y="134"/>
                  <a:pt x="0" y="334"/>
                </a:cubicBezTo>
                <a:cubicBezTo>
                  <a:pt x="0" y="467"/>
                  <a:pt x="167" y="634"/>
                  <a:pt x="334" y="634"/>
                </a:cubicBezTo>
                <a:lnTo>
                  <a:pt x="8540" y="634"/>
                </a:lnTo>
                <a:cubicBezTo>
                  <a:pt x="8707" y="634"/>
                  <a:pt x="8840" y="467"/>
                  <a:pt x="8840" y="334"/>
                </a:cubicBezTo>
                <a:cubicBezTo>
                  <a:pt x="8840" y="134"/>
                  <a:pt x="8707" y="0"/>
                  <a:pt x="85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45"/>
          <p:cNvSpPr/>
          <p:nvPr/>
        </p:nvSpPr>
        <p:spPr>
          <a:xfrm>
            <a:off x="39372" y="4525166"/>
            <a:ext cx="573307" cy="33810"/>
          </a:xfrm>
          <a:custGeom>
            <a:rect b="b" l="l" r="r" t="t"/>
            <a:pathLst>
              <a:path extrusionOk="0" h="602" w="10208">
                <a:moveTo>
                  <a:pt x="301" y="1"/>
                </a:moveTo>
                <a:cubicBezTo>
                  <a:pt x="134" y="1"/>
                  <a:pt x="0" y="134"/>
                  <a:pt x="0" y="301"/>
                </a:cubicBezTo>
                <a:cubicBezTo>
                  <a:pt x="0" y="468"/>
                  <a:pt x="134" y="601"/>
                  <a:pt x="301" y="601"/>
                </a:cubicBezTo>
                <a:lnTo>
                  <a:pt x="9907" y="601"/>
                </a:lnTo>
                <a:cubicBezTo>
                  <a:pt x="10074" y="601"/>
                  <a:pt x="10208" y="468"/>
                  <a:pt x="10208" y="301"/>
                </a:cubicBezTo>
                <a:cubicBezTo>
                  <a:pt x="10208" y="134"/>
                  <a:pt x="10074" y="1"/>
                  <a:pt x="99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45"/>
          <p:cNvSpPr/>
          <p:nvPr/>
        </p:nvSpPr>
        <p:spPr>
          <a:xfrm>
            <a:off x="26229" y="4373293"/>
            <a:ext cx="595828" cy="221280"/>
          </a:xfrm>
          <a:custGeom>
            <a:rect b="b" l="l" r="r" t="t"/>
            <a:pathLst>
              <a:path extrusionOk="0" h="3940" w="10609">
                <a:moveTo>
                  <a:pt x="5467" y="0"/>
                </a:moveTo>
                <a:cubicBezTo>
                  <a:pt x="5413" y="0"/>
                  <a:pt x="5359" y="1"/>
                  <a:pt x="5305" y="3"/>
                </a:cubicBezTo>
                <a:cubicBezTo>
                  <a:pt x="4993" y="3"/>
                  <a:pt x="5554" y="32"/>
                  <a:pt x="5359" y="36"/>
                </a:cubicBezTo>
                <a:lnTo>
                  <a:pt x="5359" y="36"/>
                </a:lnTo>
                <a:cubicBezTo>
                  <a:pt x="5303" y="34"/>
                  <a:pt x="5247" y="33"/>
                  <a:pt x="5191" y="33"/>
                </a:cubicBezTo>
                <a:cubicBezTo>
                  <a:pt x="4284" y="33"/>
                  <a:pt x="3383" y="270"/>
                  <a:pt x="2569" y="770"/>
                </a:cubicBezTo>
                <a:cubicBezTo>
                  <a:pt x="2172" y="1005"/>
                  <a:pt x="1716" y="1123"/>
                  <a:pt x="1254" y="1123"/>
                </a:cubicBezTo>
                <a:cubicBezTo>
                  <a:pt x="863" y="1123"/>
                  <a:pt x="468" y="1038"/>
                  <a:pt x="101" y="870"/>
                </a:cubicBezTo>
                <a:lnTo>
                  <a:pt x="101" y="870"/>
                </a:lnTo>
                <a:cubicBezTo>
                  <a:pt x="1" y="2572"/>
                  <a:pt x="1769" y="3939"/>
                  <a:pt x="5305" y="3939"/>
                </a:cubicBezTo>
                <a:cubicBezTo>
                  <a:pt x="8840" y="3939"/>
                  <a:pt x="10608" y="2572"/>
                  <a:pt x="10508" y="870"/>
                </a:cubicBezTo>
                <a:lnTo>
                  <a:pt x="10508" y="870"/>
                </a:lnTo>
                <a:cubicBezTo>
                  <a:pt x="10175" y="1037"/>
                  <a:pt x="9808" y="1104"/>
                  <a:pt x="9408" y="1104"/>
                </a:cubicBezTo>
                <a:cubicBezTo>
                  <a:pt x="8941" y="1104"/>
                  <a:pt x="8507" y="970"/>
                  <a:pt x="8107" y="737"/>
                </a:cubicBezTo>
                <a:cubicBezTo>
                  <a:pt x="7288" y="264"/>
                  <a:pt x="6380" y="0"/>
                  <a:pt x="5467" y="0"/>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45"/>
          <p:cNvSpPr/>
          <p:nvPr/>
        </p:nvSpPr>
        <p:spPr>
          <a:xfrm>
            <a:off x="0" y="4420248"/>
            <a:ext cx="35663" cy="24431"/>
          </a:xfrm>
          <a:custGeom>
            <a:rect b="b" l="l" r="r" t="t"/>
            <a:pathLst>
              <a:path extrusionOk="0" h="435" w="635">
                <a:moveTo>
                  <a:pt x="1" y="1"/>
                </a:moveTo>
                <a:cubicBezTo>
                  <a:pt x="1" y="234"/>
                  <a:pt x="201" y="435"/>
                  <a:pt x="434" y="435"/>
                </a:cubicBezTo>
                <a:lnTo>
                  <a:pt x="635" y="435"/>
                </a:lnTo>
                <a:lnTo>
                  <a:pt x="635"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45"/>
          <p:cNvSpPr/>
          <p:nvPr/>
        </p:nvSpPr>
        <p:spPr>
          <a:xfrm>
            <a:off x="616420" y="4420248"/>
            <a:ext cx="35663" cy="24431"/>
          </a:xfrm>
          <a:custGeom>
            <a:rect b="b" l="l" r="r" t="t"/>
            <a:pathLst>
              <a:path extrusionOk="0" h="435" w="635">
                <a:moveTo>
                  <a:pt x="0" y="1"/>
                </a:moveTo>
                <a:lnTo>
                  <a:pt x="0" y="435"/>
                </a:lnTo>
                <a:lnTo>
                  <a:pt x="167" y="435"/>
                </a:lnTo>
                <a:cubicBezTo>
                  <a:pt x="434" y="435"/>
                  <a:pt x="634" y="234"/>
                  <a:pt x="634"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45"/>
          <p:cNvSpPr/>
          <p:nvPr/>
        </p:nvSpPr>
        <p:spPr>
          <a:xfrm>
            <a:off x="28139" y="4367789"/>
            <a:ext cx="593918" cy="189268"/>
          </a:xfrm>
          <a:custGeom>
            <a:rect b="b" l="l" r="r" t="t"/>
            <a:pathLst>
              <a:path extrusionOk="0" h="3370" w="10575">
                <a:moveTo>
                  <a:pt x="3436" y="1"/>
                </a:moveTo>
                <a:cubicBezTo>
                  <a:pt x="2869" y="635"/>
                  <a:pt x="2035" y="1002"/>
                  <a:pt x="1168" y="1002"/>
                </a:cubicBezTo>
                <a:cubicBezTo>
                  <a:pt x="767" y="1002"/>
                  <a:pt x="367" y="935"/>
                  <a:pt x="0" y="768"/>
                </a:cubicBezTo>
                <a:lnTo>
                  <a:pt x="0" y="868"/>
                </a:lnTo>
                <a:cubicBezTo>
                  <a:pt x="0" y="2236"/>
                  <a:pt x="1801" y="3370"/>
                  <a:pt x="5271" y="3370"/>
                </a:cubicBezTo>
                <a:cubicBezTo>
                  <a:pt x="8773" y="3370"/>
                  <a:pt x="10574" y="2236"/>
                  <a:pt x="10574" y="868"/>
                </a:cubicBezTo>
                <a:lnTo>
                  <a:pt x="10574" y="801"/>
                </a:lnTo>
                <a:cubicBezTo>
                  <a:pt x="10207" y="935"/>
                  <a:pt x="9841" y="1002"/>
                  <a:pt x="9474" y="1002"/>
                </a:cubicBezTo>
                <a:cubicBezTo>
                  <a:pt x="8573" y="1002"/>
                  <a:pt x="7739" y="635"/>
                  <a:pt x="7172" y="1"/>
                </a:cubicBezTo>
                <a:cubicBezTo>
                  <a:pt x="6271" y="34"/>
                  <a:pt x="6338" y="101"/>
                  <a:pt x="5271" y="101"/>
                </a:cubicBezTo>
                <a:cubicBezTo>
                  <a:pt x="4237" y="101"/>
                  <a:pt x="4303" y="34"/>
                  <a:pt x="3436" y="1"/>
                </a:cubicBezTo>
                <a:close/>
              </a:path>
            </a:pathLst>
          </a:custGeom>
          <a:solidFill>
            <a:srgbClr val="909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45"/>
          <p:cNvSpPr/>
          <p:nvPr/>
        </p:nvSpPr>
        <p:spPr>
          <a:xfrm>
            <a:off x="179899" y="4862443"/>
            <a:ext cx="20668" cy="187358"/>
          </a:xfrm>
          <a:custGeom>
            <a:rect b="b" l="l" r="r" t="t"/>
            <a:pathLst>
              <a:path extrusionOk="0" h="3336" w="368">
                <a:moveTo>
                  <a:pt x="0" y="0"/>
                </a:moveTo>
                <a:lnTo>
                  <a:pt x="0" y="3336"/>
                </a:lnTo>
                <a:lnTo>
                  <a:pt x="367" y="3336"/>
                </a:lnTo>
                <a:lnTo>
                  <a:pt x="36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45"/>
          <p:cNvSpPr/>
          <p:nvPr/>
        </p:nvSpPr>
        <p:spPr>
          <a:xfrm>
            <a:off x="271674" y="4862443"/>
            <a:ext cx="18814" cy="187358"/>
          </a:xfrm>
          <a:custGeom>
            <a:rect b="b" l="l" r="r" t="t"/>
            <a:pathLst>
              <a:path extrusionOk="0" h="3336" w="335">
                <a:moveTo>
                  <a:pt x="1" y="0"/>
                </a:moveTo>
                <a:lnTo>
                  <a:pt x="1" y="3336"/>
                </a:lnTo>
                <a:lnTo>
                  <a:pt x="334" y="3336"/>
                </a:lnTo>
                <a:lnTo>
                  <a:pt x="33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45"/>
          <p:cNvSpPr/>
          <p:nvPr/>
        </p:nvSpPr>
        <p:spPr>
          <a:xfrm>
            <a:off x="361596" y="4862443"/>
            <a:ext cx="18814" cy="187358"/>
          </a:xfrm>
          <a:custGeom>
            <a:rect b="b" l="l" r="r" t="t"/>
            <a:pathLst>
              <a:path extrusionOk="0" h="3336" w="335">
                <a:moveTo>
                  <a:pt x="1" y="0"/>
                </a:moveTo>
                <a:lnTo>
                  <a:pt x="1" y="3336"/>
                </a:lnTo>
                <a:lnTo>
                  <a:pt x="334" y="3336"/>
                </a:lnTo>
                <a:lnTo>
                  <a:pt x="33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45"/>
          <p:cNvSpPr/>
          <p:nvPr/>
        </p:nvSpPr>
        <p:spPr>
          <a:xfrm>
            <a:off x="451517" y="4862443"/>
            <a:ext cx="18814" cy="187358"/>
          </a:xfrm>
          <a:custGeom>
            <a:rect b="b" l="l" r="r" t="t"/>
            <a:pathLst>
              <a:path extrusionOk="0" h="3336" w="335">
                <a:moveTo>
                  <a:pt x="1" y="0"/>
                </a:moveTo>
                <a:lnTo>
                  <a:pt x="1" y="3336"/>
                </a:lnTo>
                <a:lnTo>
                  <a:pt x="334" y="3336"/>
                </a:lnTo>
                <a:lnTo>
                  <a:pt x="33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45"/>
          <p:cNvSpPr/>
          <p:nvPr/>
        </p:nvSpPr>
        <p:spPr>
          <a:xfrm>
            <a:off x="192986" y="4905522"/>
            <a:ext cx="266098" cy="18814"/>
          </a:xfrm>
          <a:custGeom>
            <a:rect b="b" l="l" r="r" t="t"/>
            <a:pathLst>
              <a:path extrusionOk="0" h="335" w="4738">
                <a:moveTo>
                  <a:pt x="1" y="0"/>
                </a:moveTo>
                <a:lnTo>
                  <a:pt x="1" y="334"/>
                </a:lnTo>
                <a:lnTo>
                  <a:pt x="4737" y="334"/>
                </a:lnTo>
                <a:lnTo>
                  <a:pt x="473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45"/>
          <p:cNvSpPr/>
          <p:nvPr/>
        </p:nvSpPr>
        <p:spPr>
          <a:xfrm>
            <a:off x="166756" y="4892379"/>
            <a:ext cx="46896" cy="46896"/>
          </a:xfrm>
          <a:custGeom>
            <a:rect b="b" l="l" r="r" t="t"/>
            <a:pathLst>
              <a:path extrusionOk="0" h="835" w="835">
                <a:moveTo>
                  <a:pt x="434" y="1"/>
                </a:moveTo>
                <a:cubicBezTo>
                  <a:pt x="201" y="1"/>
                  <a:pt x="1" y="168"/>
                  <a:pt x="1" y="401"/>
                </a:cubicBezTo>
                <a:cubicBezTo>
                  <a:pt x="1" y="635"/>
                  <a:pt x="201" y="835"/>
                  <a:pt x="434" y="835"/>
                </a:cubicBezTo>
                <a:cubicBezTo>
                  <a:pt x="668" y="835"/>
                  <a:pt x="835" y="635"/>
                  <a:pt x="835" y="401"/>
                </a:cubicBezTo>
                <a:cubicBezTo>
                  <a:pt x="835" y="168"/>
                  <a:pt x="668"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45"/>
          <p:cNvSpPr/>
          <p:nvPr/>
        </p:nvSpPr>
        <p:spPr>
          <a:xfrm>
            <a:off x="256678" y="4892379"/>
            <a:ext cx="46896" cy="46896"/>
          </a:xfrm>
          <a:custGeom>
            <a:rect b="b" l="l" r="r" t="t"/>
            <a:pathLst>
              <a:path extrusionOk="0" h="835" w="835">
                <a:moveTo>
                  <a:pt x="434" y="1"/>
                </a:moveTo>
                <a:cubicBezTo>
                  <a:pt x="201" y="1"/>
                  <a:pt x="1" y="168"/>
                  <a:pt x="1" y="401"/>
                </a:cubicBezTo>
                <a:cubicBezTo>
                  <a:pt x="1" y="635"/>
                  <a:pt x="201" y="835"/>
                  <a:pt x="434" y="835"/>
                </a:cubicBezTo>
                <a:cubicBezTo>
                  <a:pt x="668" y="835"/>
                  <a:pt x="835" y="635"/>
                  <a:pt x="835" y="401"/>
                </a:cubicBezTo>
                <a:cubicBezTo>
                  <a:pt x="835" y="168"/>
                  <a:pt x="668"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45"/>
          <p:cNvSpPr/>
          <p:nvPr/>
        </p:nvSpPr>
        <p:spPr>
          <a:xfrm>
            <a:off x="346599" y="4892379"/>
            <a:ext cx="46896" cy="46896"/>
          </a:xfrm>
          <a:custGeom>
            <a:rect b="b" l="l" r="r" t="t"/>
            <a:pathLst>
              <a:path extrusionOk="0" h="835" w="835">
                <a:moveTo>
                  <a:pt x="435" y="1"/>
                </a:moveTo>
                <a:cubicBezTo>
                  <a:pt x="201" y="1"/>
                  <a:pt x="1" y="168"/>
                  <a:pt x="1" y="401"/>
                </a:cubicBezTo>
                <a:cubicBezTo>
                  <a:pt x="1" y="635"/>
                  <a:pt x="201" y="835"/>
                  <a:pt x="435" y="835"/>
                </a:cubicBezTo>
                <a:cubicBezTo>
                  <a:pt x="668" y="835"/>
                  <a:pt x="835" y="635"/>
                  <a:pt x="835" y="401"/>
                </a:cubicBezTo>
                <a:cubicBezTo>
                  <a:pt x="835" y="168"/>
                  <a:pt x="668" y="1"/>
                  <a:pt x="4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45"/>
          <p:cNvSpPr/>
          <p:nvPr/>
        </p:nvSpPr>
        <p:spPr>
          <a:xfrm>
            <a:off x="436577" y="4892379"/>
            <a:ext cx="46840" cy="46896"/>
          </a:xfrm>
          <a:custGeom>
            <a:rect b="b" l="l" r="r" t="t"/>
            <a:pathLst>
              <a:path extrusionOk="0" h="835" w="834">
                <a:moveTo>
                  <a:pt x="434" y="1"/>
                </a:moveTo>
                <a:cubicBezTo>
                  <a:pt x="200" y="1"/>
                  <a:pt x="0" y="168"/>
                  <a:pt x="0" y="401"/>
                </a:cubicBezTo>
                <a:cubicBezTo>
                  <a:pt x="0" y="635"/>
                  <a:pt x="200" y="835"/>
                  <a:pt x="434" y="835"/>
                </a:cubicBezTo>
                <a:cubicBezTo>
                  <a:pt x="667" y="835"/>
                  <a:pt x="834" y="635"/>
                  <a:pt x="834" y="401"/>
                </a:cubicBezTo>
                <a:cubicBezTo>
                  <a:pt x="834" y="168"/>
                  <a:pt x="667"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45"/>
          <p:cNvSpPr/>
          <p:nvPr/>
        </p:nvSpPr>
        <p:spPr>
          <a:xfrm>
            <a:off x="192986" y="4976740"/>
            <a:ext cx="266098" cy="20612"/>
          </a:xfrm>
          <a:custGeom>
            <a:rect b="b" l="l" r="r" t="t"/>
            <a:pathLst>
              <a:path extrusionOk="0" h="367" w="4738">
                <a:moveTo>
                  <a:pt x="1" y="0"/>
                </a:moveTo>
                <a:lnTo>
                  <a:pt x="1" y="367"/>
                </a:lnTo>
                <a:lnTo>
                  <a:pt x="4737" y="367"/>
                </a:lnTo>
                <a:lnTo>
                  <a:pt x="473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45"/>
          <p:cNvSpPr/>
          <p:nvPr/>
        </p:nvSpPr>
        <p:spPr>
          <a:xfrm>
            <a:off x="166756" y="4963598"/>
            <a:ext cx="46896" cy="46896"/>
          </a:xfrm>
          <a:custGeom>
            <a:rect b="b" l="l" r="r" t="t"/>
            <a:pathLst>
              <a:path extrusionOk="0" h="835" w="835">
                <a:moveTo>
                  <a:pt x="434" y="1"/>
                </a:moveTo>
                <a:cubicBezTo>
                  <a:pt x="201" y="1"/>
                  <a:pt x="1" y="167"/>
                  <a:pt x="1" y="401"/>
                </a:cubicBezTo>
                <a:cubicBezTo>
                  <a:pt x="1" y="634"/>
                  <a:pt x="201" y="834"/>
                  <a:pt x="434" y="834"/>
                </a:cubicBezTo>
                <a:cubicBezTo>
                  <a:pt x="668" y="834"/>
                  <a:pt x="835" y="634"/>
                  <a:pt x="835" y="401"/>
                </a:cubicBezTo>
                <a:cubicBezTo>
                  <a:pt x="835" y="167"/>
                  <a:pt x="668"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45"/>
          <p:cNvSpPr/>
          <p:nvPr/>
        </p:nvSpPr>
        <p:spPr>
          <a:xfrm>
            <a:off x="256678" y="4963598"/>
            <a:ext cx="46896" cy="46896"/>
          </a:xfrm>
          <a:custGeom>
            <a:rect b="b" l="l" r="r" t="t"/>
            <a:pathLst>
              <a:path extrusionOk="0" h="835" w="835">
                <a:moveTo>
                  <a:pt x="434" y="1"/>
                </a:moveTo>
                <a:cubicBezTo>
                  <a:pt x="201" y="1"/>
                  <a:pt x="1" y="167"/>
                  <a:pt x="1" y="401"/>
                </a:cubicBezTo>
                <a:cubicBezTo>
                  <a:pt x="1" y="634"/>
                  <a:pt x="201" y="834"/>
                  <a:pt x="434" y="834"/>
                </a:cubicBezTo>
                <a:cubicBezTo>
                  <a:pt x="668" y="834"/>
                  <a:pt x="835" y="634"/>
                  <a:pt x="835" y="401"/>
                </a:cubicBezTo>
                <a:cubicBezTo>
                  <a:pt x="835" y="167"/>
                  <a:pt x="668"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45"/>
          <p:cNvSpPr/>
          <p:nvPr/>
        </p:nvSpPr>
        <p:spPr>
          <a:xfrm>
            <a:off x="346599" y="4963598"/>
            <a:ext cx="46896" cy="46896"/>
          </a:xfrm>
          <a:custGeom>
            <a:rect b="b" l="l" r="r" t="t"/>
            <a:pathLst>
              <a:path extrusionOk="0" h="835" w="835">
                <a:moveTo>
                  <a:pt x="435" y="1"/>
                </a:moveTo>
                <a:cubicBezTo>
                  <a:pt x="201" y="1"/>
                  <a:pt x="1" y="167"/>
                  <a:pt x="1" y="401"/>
                </a:cubicBezTo>
                <a:cubicBezTo>
                  <a:pt x="1" y="634"/>
                  <a:pt x="201" y="834"/>
                  <a:pt x="435" y="834"/>
                </a:cubicBezTo>
                <a:cubicBezTo>
                  <a:pt x="668" y="834"/>
                  <a:pt x="835" y="634"/>
                  <a:pt x="835" y="401"/>
                </a:cubicBezTo>
                <a:cubicBezTo>
                  <a:pt x="835" y="167"/>
                  <a:pt x="668" y="1"/>
                  <a:pt x="4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45"/>
          <p:cNvSpPr/>
          <p:nvPr/>
        </p:nvSpPr>
        <p:spPr>
          <a:xfrm>
            <a:off x="436577" y="4963598"/>
            <a:ext cx="46840" cy="46896"/>
          </a:xfrm>
          <a:custGeom>
            <a:rect b="b" l="l" r="r" t="t"/>
            <a:pathLst>
              <a:path extrusionOk="0" h="835" w="834">
                <a:moveTo>
                  <a:pt x="434" y="1"/>
                </a:moveTo>
                <a:cubicBezTo>
                  <a:pt x="200" y="1"/>
                  <a:pt x="0" y="167"/>
                  <a:pt x="0" y="401"/>
                </a:cubicBezTo>
                <a:cubicBezTo>
                  <a:pt x="0" y="634"/>
                  <a:pt x="200" y="834"/>
                  <a:pt x="434" y="834"/>
                </a:cubicBezTo>
                <a:cubicBezTo>
                  <a:pt x="667" y="834"/>
                  <a:pt x="834" y="634"/>
                  <a:pt x="834" y="401"/>
                </a:cubicBezTo>
                <a:cubicBezTo>
                  <a:pt x="834" y="167"/>
                  <a:pt x="667"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45"/>
          <p:cNvSpPr/>
          <p:nvPr/>
        </p:nvSpPr>
        <p:spPr>
          <a:xfrm>
            <a:off x="76835" y="4851209"/>
            <a:ext cx="496533" cy="33754"/>
          </a:xfrm>
          <a:custGeom>
            <a:rect b="b" l="l" r="r" t="t"/>
            <a:pathLst>
              <a:path extrusionOk="0" h="601" w="8841">
                <a:moveTo>
                  <a:pt x="334" y="0"/>
                </a:moveTo>
                <a:cubicBezTo>
                  <a:pt x="134" y="0"/>
                  <a:pt x="0" y="134"/>
                  <a:pt x="0" y="300"/>
                </a:cubicBezTo>
                <a:cubicBezTo>
                  <a:pt x="0" y="467"/>
                  <a:pt x="134" y="601"/>
                  <a:pt x="334" y="601"/>
                </a:cubicBezTo>
                <a:lnTo>
                  <a:pt x="8540" y="601"/>
                </a:lnTo>
                <a:cubicBezTo>
                  <a:pt x="8707" y="601"/>
                  <a:pt x="8840" y="467"/>
                  <a:pt x="8840" y="300"/>
                </a:cubicBezTo>
                <a:cubicBezTo>
                  <a:pt x="8840" y="134"/>
                  <a:pt x="8707" y="0"/>
                  <a:pt x="85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45"/>
          <p:cNvSpPr/>
          <p:nvPr/>
        </p:nvSpPr>
        <p:spPr>
          <a:xfrm>
            <a:off x="39372" y="4817454"/>
            <a:ext cx="573307" cy="33810"/>
          </a:xfrm>
          <a:custGeom>
            <a:rect b="b" l="l" r="r" t="t"/>
            <a:pathLst>
              <a:path extrusionOk="0" h="602" w="10208">
                <a:moveTo>
                  <a:pt x="301" y="1"/>
                </a:moveTo>
                <a:cubicBezTo>
                  <a:pt x="134" y="1"/>
                  <a:pt x="0" y="134"/>
                  <a:pt x="0" y="301"/>
                </a:cubicBezTo>
                <a:cubicBezTo>
                  <a:pt x="0" y="468"/>
                  <a:pt x="134" y="601"/>
                  <a:pt x="301" y="601"/>
                </a:cubicBezTo>
                <a:lnTo>
                  <a:pt x="9907" y="601"/>
                </a:lnTo>
                <a:cubicBezTo>
                  <a:pt x="10074" y="601"/>
                  <a:pt x="10208" y="468"/>
                  <a:pt x="10208" y="301"/>
                </a:cubicBezTo>
                <a:cubicBezTo>
                  <a:pt x="10208" y="134"/>
                  <a:pt x="10074" y="1"/>
                  <a:pt x="99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45"/>
          <p:cNvSpPr/>
          <p:nvPr/>
        </p:nvSpPr>
        <p:spPr>
          <a:xfrm>
            <a:off x="26229" y="4663671"/>
            <a:ext cx="595828" cy="221280"/>
          </a:xfrm>
          <a:custGeom>
            <a:rect b="b" l="l" r="r" t="t"/>
            <a:pathLst>
              <a:path extrusionOk="0" h="3940" w="10609">
                <a:moveTo>
                  <a:pt x="5209" y="1"/>
                </a:moveTo>
                <a:cubicBezTo>
                  <a:pt x="4296" y="1"/>
                  <a:pt x="3388" y="265"/>
                  <a:pt x="2569" y="737"/>
                </a:cubicBezTo>
                <a:cubicBezTo>
                  <a:pt x="2174" y="989"/>
                  <a:pt x="1721" y="1114"/>
                  <a:pt x="1262" y="1114"/>
                </a:cubicBezTo>
                <a:cubicBezTo>
                  <a:pt x="868" y="1114"/>
                  <a:pt x="470" y="1022"/>
                  <a:pt x="101" y="837"/>
                </a:cubicBezTo>
                <a:lnTo>
                  <a:pt x="101" y="837"/>
                </a:lnTo>
                <a:cubicBezTo>
                  <a:pt x="1" y="2539"/>
                  <a:pt x="1769" y="3940"/>
                  <a:pt x="5305" y="3940"/>
                </a:cubicBezTo>
                <a:cubicBezTo>
                  <a:pt x="8840" y="3940"/>
                  <a:pt x="10608" y="2572"/>
                  <a:pt x="10508" y="871"/>
                </a:cubicBezTo>
                <a:lnTo>
                  <a:pt x="10508" y="871"/>
                </a:lnTo>
                <a:cubicBezTo>
                  <a:pt x="10175" y="1037"/>
                  <a:pt x="9808" y="1138"/>
                  <a:pt x="9408" y="1138"/>
                </a:cubicBezTo>
                <a:cubicBezTo>
                  <a:pt x="8941" y="1138"/>
                  <a:pt x="8507" y="1004"/>
                  <a:pt x="8107" y="771"/>
                </a:cubicBezTo>
                <a:cubicBezTo>
                  <a:pt x="7288" y="267"/>
                  <a:pt x="6379" y="1"/>
                  <a:pt x="5466" y="1"/>
                </a:cubicBezTo>
                <a:cubicBezTo>
                  <a:pt x="5424" y="1"/>
                  <a:pt x="5381" y="1"/>
                  <a:pt x="5338" y="2"/>
                </a:cubicBezTo>
                <a:lnTo>
                  <a:pt x="5338" y="2"/>
                </a:lnTo>
                <a:cubicBezTo>
                  <a:pt x="5295" y="1"/>
                  <a:pt x="5252" y="1"/>
                  <a:pt x="5209"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45"/>
          <p:cNvSpPr/>
          <p:nvPr/>
        </p:nvSpPr>
        <p:spPr>
          <a:xfrm>
            <a:off x="0" y="4710682"/>
            <a:ext cx="35663" cy="26284"/>
          </a:xfrm>
          <a:custGeom>
            <a:rect b="b" l="l" r="r" t="t"/>
            <a:pathLst>
              <a:path extrusionOk="0" h="468" w="635">
                <a:moveTo>
                  <a:pt x="1" y="0"/>
                </a:moveTo>
                <a:cubicBezTo>
                  <a:pt x="1" y="234"/>
                  <a:pt x="201" y="467"/>
                  <a:pt x="434" y="467"/>
                </a:cubicBezTo>
                <a:lnTo>
                  <a:pt x="635" y="467"/>
                </a:lnTo>
                <a:lnTo>
                  <a:pt x="635" y="0"/>
                </a:lnTo>
                <a:close/>
              </a:path>
            </a:pathLst>
          </a:custGeom>
          <a:solidFill>
            <a:srgbClr val="DB7D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45"/>
          <p:cNvSpPr/>
          <p:nvPr/>
        </p:nvSpPr>
        <p:spPr>
          <a:xfrm>
            <a:off x="616420" y="4710682"/>
            <a:ext cx="35663" cy="26284"/>
          </a:xfrm>
          <a:custGeom>
            <a:rect b="b" l="l" r="r" t="t"/>
            <a:pathLst>
              <a:path extrusionOk="0" h="468" w="635">
                <a:moveTo>
                  <a:pt x="0" y="0"/>
                </a:moveTo>
                <a:lnTo>
                  <a:pt x="0" y="467"/>
                </a:lnTo>
                <a:lnTo>
                  <a:pt x="167" y="467"/>
                </a:lnTo>
                <a:cubicBezTo>
                  <a:pt x="434" y="467"/>
                  <a:pt x="634" y="234"/>
                  <a:pt x="634" y="0"/>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45"/>
          <p:cNvSpPr/>
          <p:nvPr/>
        </p:nvSpPr>
        <p:spPr>
          <a:xfrm>
            <a:off x="28139" y="4660077"/>
            <a:ext cx="593918" cy="189268"/>
          </a:xfrm>
          <a:custGeom>
            <a:rect b="b" l="l" r="r" t="t"/>
            <a:pathLst>
              <a:path extrusionOk="0" h="3370" w="10575">
                <a:moveTo>
                  <a:pt x="3436" y="1"/>
                </a:moveTo>
                <a:cubicBezTo>
                  <a:pt x="2869" y="634"/>
                  <a:pt x="2035" y="1001"/>
                  <a:pt x="1168" y="1001"/>
                </a:cubicBezTo>
                <a:cubicBezTo>
                  <a:pt x="767" y="1001"/>
                  <a:pt x="367" y="935"/>
                  <a:pt x="0" y="768"/>
                </a:cubicBezTo>
                <a:lnTo>
                  <a:pt x="0" y="868"/>
                </a:lnTo>
                <a:cubicBezTo>
                  <a:pt x="0" y="2236"/>
                  <a:pt x="1801" y="3370"/>
                  <a:pt x="5271" y="3370"/>
                </a:cubicBezTo>
                <a:cubicBezTo>
                  <a:pt x="8773" y="3370"/>
                  <a:pt x="10574" y="2236"/>
                  <a:pt x="10574" y="868"/>
                </a:cubicBezTo>
                <a:lnTo>
                  <a:pt x="10574" y="801"/>
                </a:lnTo>
                <a:cubicBezTo>
                  <a:pt x="10207" y="935"/>
                  <a:pt x="9841" y="1001"/>
                  <a:pt x="9474" y="1001"/>
                </a:cubicBezTo>
                <a:cubicBezTo>
                  <a:pt x="8573" y="1001"/>
                  <a:pt x="7739" y="634"/>
                  <a:pt x="7172" y="1"/>
                </a:cubicBezTo>
                <a:cubicBezTo>
                  <a:pt x="6271" y="34"/>
                  <a:pt x="6338" y="101"/>
                  <a:pt x="5271" y="101"/>
                </a:cubicBezTo>
                <a:cubicBezTo>
                  <a:pt x="4237" y="101"/>
                  <a:pt x="4303" y="34"/>
                  <a:pt x="3436" y="1"/>
                </a:cubicBezTo>
                <a:close/>
              </a:path>
            </a:pathLst>
          </a:custGeom>
          <a:solidFill>
            <a:srgbClr val="909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45"/>
          <p:cNvSpPr/>
          <p:nvPr/>
        </p:nvSpPr>
        <p:spPr>
          <a:xfrm>
            <a:off x="146144" y="5098508"/>
            <a:ext cx="359777" cy="41279"/>
          </a:xfrm>
          <a:custGeom>
            <a:rect b="b" l="l" r="r" t="t"/>
            <a:pathLst>
              <a:path extrusionOk="0" h="735" w="6406">
                <a:moveTo>
                  <a:pt x="1" y="0"/>
                </a:moveTo>
                <a:lnTo>
                  <a:pt x="1" y="734"/>
                </a:lnTo>
                <a:lnTo>
                  <a:pt x="6405" y="734"/>
                </a:lnTo>
                <a:lnTo>
                  <a:pt x="6405" y="0"/>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45"/>
          <p:cNvSpPr/>
          <p:nvPr/>
        </p:nvSpPr>
        <p:spPr>
          <a:xfrm>
            <a:off x="118061" y="5089129"/>
            <a:ext cx="415939" cy="20668"/>
          </a:xfrm>
          <a:custGeom>
            <a:rect b="b" l="l" r="r" t="t"/>
            <a:pathLst>
              <a:path extrusionOk="0" h="368" w="7406">
                <a:moveTo>
                  <a:pt x="0" y="0"/>
                </a:moveTo>
                <a:cubicBezTo>
                  <a:pt x="0" y="201"/>
                  <a:pt x="134" y="367"/>
                  <a:pt x="334" y="367"/>
                </a:cubicBezTo>
                <a:lnTo>
                  <a:pt x="7072" y="367"/>
                </a:lnTo>
                <a:cubicBezTo>
                  <a:pt x="7272" y="367"/>
                  <a:pt x="7406" y="201"/>
                  <a:pt x="7406" y="0"/>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45"/>
          <p:cNvSpPr/>
          <p:nvPr/>
        </p:nvSpPr>
        <p:spPr>
          <a:xfrm>
            <a:off x="129294" y="5032906"/>
            <a:ext cx="22521" cy="58128"/>
          </a:xfrm>
          <a:custGeom>
            <a:rect b="b" l="l" r="r" t="t"/>
            <a:pathLst>
              <a:path extrusionOk="0" h="1035" w="401">
                <a:moveTo>
                  <a:pt x="0" y="1"/>
                </a:moveTo>
                <a:lnTo>
                  <a:pt x="0" y="1035"/>
                </a:lnTo>
                <a:lnTo>
                  <a:pt x="401" y="1035"/>
                </a:lnTo>
                <a:lnTo>
                  <a:pt x="401" y="401"/>
                </a:lnTo>
                <a:cubicBezTo>
                  <a:pt x="401" y="168"/>
                  <a:pt x="234" y="1"/>
                  <a:pt x="0"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45"/>
          <p:cNvSpPr/>
          <p:nvPr/>
        </p:nvSpPr>
        <p:spPr>
          <a:xfrm>
            <a:off x="498359" y="5032906"/>
            <a:ext cx="24431" cy="58128"/>
          </a:xfrm>
          <a:custGeom>
            <a:rect b="b" l="l" r="r" t="t"/>
            <a:pathLst>
              <a:path extrusionOk="0" h="1035" w="435">
                <a:moveTo>
                  <a:pt x="434" y="1"/>
                </a:moveTo>
                <a:cubicBezTo>
                  <a:pt x="201" y="1"/>
                  <a:pt x="1" y="168"/>
                  <a:pt x="1" y="401"/>
                </a:cubicBezTo>
                <a:lnTo>
                  <a:pt x="1" y="1035"/>
                </a:lnTo>
                <a:lnTo>
                  <a:pt x="434" y="1035"/>
                </a:lnTo>
                <a:lnTo>
                  <a:pt x="434"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45"/>
          <p:cNvSpPr/>
          <p:nvPr/>
        </p:nvSpPr>
        <p:spPr>
          <a:xfrm>
            <a:off x="138673" y="5042286"/>
            <a:ext cx="376626" cy="11289"/>
          </a:xfrm>
          <a:custGeom>
            <a:rect b="b" l="l" r="r" t="t"/>
            <a:pathLst>
              <a:path extrusionOk="0" h="201" w="6706">
                <a:moveTo>
                  <a:pt x="0" y="1"/>
                </a:moveTo>
                <a:lnTo>
                  <a:pt x="0" y="201"/>
                </a:lnTo>
                <a:lnTo>
                  <a:pt x="6705" y="201"/>
                </a:lnTo>
                <a:lnTo>
                  <a:pt x="6705"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45"/>
          <p:cNvSpPr/>
          <p:nvPr/>
        </p:nvSpPr>
        <p:spPr>
          <a:xfrm>
            <a:off x="187369" y="5046049"/>
            <a:ext cx="11289" cy="48749"/>
          </a:xfrm>
          <a:custGeom>
            <a:rect b="b" l="l" r="r" t="t"/>
            <a:pathLst>
              <a:path extrusionOk="0" h="868" w="201">
                <a:moveTo>
                  <a:pt x="1" y="0"/>
                </a:moveTo>
                <a:lnTo>
                  <a:pt x="1" y="868"/>
                </a:lnTo>
                <a:lnTo>
                  <a:pt x="201" y="868"/>
                </a:lnTo>
                <a:lnTo>
                  <a:pt x="201"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45"/>
          <p:cNvSpPr/>
          <p:nvPr/>
        </p:nvSpPr>
        <p:spPr>
          <a:xfrm>
            <a:off x="241682" y="5046049"/>
            <a:ext cx="11345" cy="48749"/>
          </a:xfrm>
          <a:custGeom>
            <a:rect b="b" l="l" r="r" t="t"/>
            <a:pathLst>
              <a:path extrusionOk="0" h="868" w="202">
                <a:moveTo>
                  <a:pt x="1" y="0"/>
                </a:moveTo>
                <a:lnTo>
                  <a:pt x="1" y="868"/>
                </a:lnTo>
                <a:lnTo>
                  <a:pt x="201" y="868"/>
                </a:lnTo>
                <a:lnTo>
                  <a:pt x="201"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45"/>
          <p:cNvSpPr/>
          <p:nvPr/>
        </p:nvSpPr>
        <p:spPr>
          <a:xfrm>
            <a:off x="296050" y="5046049"/>
            <a:ext cx="11289" cy="48749"/>
          </a:xfrm>
          <a:custGeom>
            <a:rect b="b" l="l" r="r" t="t"/>
            <a:pathLst>
              <a:path extrusionOk="0" h="868" w="201">
                <a:moveTo>
                  <a:pt x="0" y="0"/>
                </a:moveTo>
                <a:lnTo>
                  <a:pt x="0" y="868"/>
                </a:lnTo>
                <a:lnTo>
                  <a:pt x="200" y="868"/>
                </a:lnTo>
                <a:lnTo>
                  <a:pt x="200"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45"/>
          <p:cNvSpPr/>
          <p:nvPr/>
        </p:nvSpPr>
        <p:spPr>
          <a:xfrm>
            <a:off x="352216" y="5046049"/>
            <a:ext cx="11345" cy="48749"/>
          </a:xfrm>
          <a:custGeom>
            <a:rect b="b" l="l" r="r" t="t"/>
            <a:pathLst>
              <a:path extrusionOk="0" h="868" w="202">
                <a:moveTo>
                  <a:pt x="1" y="0"/>
                </a:moveTo>
                <a:lnTo>
                  <a:pt x="1" y="868"/>
                </a:lnTo>
                <a:lnTo>
                  <a:pt x="201" y="868"/>
                </a:lnTo>
                <a:lnTo>
                  <a:pt x="201"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45"/>
          <p:cNvSpPr/>
          <p:nvPr/>
        </p:nvSpPr>
        <p:spPr>
          <a:xfrm>
            <a:off x="406585" y="5046049"/>
            <a:ext cx="11289" cy="48749"/>
          </a:xfrm>
          <a:custGeom>
            <a:rect b="b" l="l" r="r" t="t"/>
            <a:pathLst>
              <a:path extrusionOk="0" h="868" w="201">
                <a:moveTo>
                  <a:pt x="0" y="0"/>
                </a:moveTo>
                <a:lnTo>
                  <a:pt x="0" y="868"/>
                </a:lnTo>
                <a:lnTo>
                  <a:pt x="200" y="868"/>
                </a:lnTo>
                <a:lnTo>
                  <a:pt x="200"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45"/>
          <p:cNvSpPr/>
          <p:nvPr/>
        </p:nvSpPr>
        <p:spPr>
          <a:xfrm>
            <a:off x="460897" y="5046049"/>
            <a:ext cx="11289" cy="48749"/>
          </a:xfrm>
          <a:custGeom>
            <a:rect b="b" l="l" r="r" t="t"/>
            <a:pathLst>
              <a:path extrusionOk="0" h="868" w="201">
                <a:moveTo>
                  <a:pt x="1" y="0"/>
                </a:moveTo>
                <a:lnTo>
                  <a:pt x="1" y="868"/>
                </a:lnTo>
                <a:lnTo>
                  <a:pt x="201" y="868"/>
                </a:lnTo>
                <a:lnTo>
                  <a:pt x="201"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45"/>
          <p:cNvSpPr/>
          <p:nvPr/>
        </p:nvSpPr>
        <p:spPr>
          <a:xfrm>
            <a:off x="138673" y="5064753"/>
            <a:ext cx="376626" cy="5672"/>
          </a:xfrm>
          <a:custGeom>
            <a:rect b="b" l="l" r="r" t="t"/>
            <a:pathLst>
              <a:path extrusionOk="0" h="101" w="6706">
                <a:moveTo>
                  <a:pt x="0" y="1"/>
                </a:moveTo>
                <a:lnTo>
                  <a:pt x="0" y="101"/>
                </a:lnTo>
                <a:lnTo>
                  <a:pt x="6705" y="101"/>
                </a:lnTo>
                <a:lnTo>
                  <a:pt x="6705"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0" name="Google Shape;1490;p45"/>
          <p:cNvGrpSpPr/>
          <p:nvPr/>
        </p:nvGrpSpPr>
        <p:grpSpPr>
          <a:xfrm>
            <a:off x="6548164" y="3918170"/>
            <a:ext cx="1652652" cy="1225297"/>
            <a:chOff x="6548164" y="3903758"/>
            <a:chExt cx="1652652" cy="1225297"/>
          </a:xfrm>
        </p:grpSpPr>
        <p:grpSp>
          <p:nvGrpSpPr>
            <p:cNvPr id="1491" name="Google Shape;1491;p45"/>
            <p:cNvGrpSpPr/>
            <p:nvPr/>
          </p:nvGrpSpPr>
          <p:grpSpPr>
            <a:xfrm flipH="1">
              <a:off x="6597096" y="3903758"/>
              <a:ext cx="1603720" cy="1225297"/>
              <a:chOff x="2011600" y="2713200"/>
              <a:chExt cx="713875" cy="545425"/>
            </a:xfrm>
          </p:grpSpPr>
          <p:sp>
            <p:nvSpPr>
              <p:cNvPr id="1492" name="Google Shape;1492;p45"/>
              <p:cNvSpPr/>
              <p:nvPr/>
            </p:nvSpPr>
            <p:spPr>
              <a:xfrm flipH="1">
                <a:off x="2609525" y="3113475"/>
                <a:ext cx="74250" cy="100100"/>
              </a:xfrm>
              <a:custGeom>
                <a:rect b="b" l="l" r="r" t="t"/>
                <a:pathLst>
                  <a:path extrusionOk="0" h="4004" w="2970">
                    <a:moveTo>
                      <a:pt x="1" y="1"/>
                    </a:moveTo>
                    <a:lnTo>
                      <a:pt x="1" y="4004"/>
                    </a:lnTo>
                    <a:lnTo>
                      <a:pt x="2969" y="4004"/>
                    </a:lnTo>
                    <a:lnTo>
                      <a:pt x="2969"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45"/>
              <p:cNvSpPr/>
              <p:nvPr/>
            </p:nvSpPr>
            <p:spPr>
              <a:xfrm flipH="1">
                <a:off x="2124175" y="3076800"/>
                <a:ext cx="502900" cy="154300"/>
              </a:xfrm>
              <a:custGeom>
                <a:rect b="b" l="l" r="r" t="t"/>
                <a:pathLst>
                  <a:path extrusionOk="0" h="6172" w="20116">
                    <a:moveTo>
                      <a:pt x="1" y="0"/>
                    </a:moveTo>
                    <a:lnTo>
                      <a:pt x="1" y="6171"/>
                    </a:lnTo>
                    <a:lnTo>
                      <a:pt x="20115" y="6171"/>
                    </a:lnTo>
                    <a:lnTo>
                      <a:pt x="2011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45"/>
              <p:cNvSpPr/>
              <p:nvPr/>
            </p:nvSpPr>
            <p:spPr>
              <a:xfrm flipH="1">
                <a:off x="2286800" y="3033425"/>
                <a:ext cx="177650" cy="158475"/>
              </a:xfrm>
              <a:custGeom>
                <a:rect b="b" l="l" r="r" t="t"/>
                <a:pathLst>
                  <a:path extrusionOk="0" h="6339" w="7106">
                    <a:moveTo>
                      <a:pt x="0" y="1"/>
                    </a:moveTo>
                    <a:lnTo>
                      <a:pt x="0" y="6339"/>
                    </a:lnTo>
                    <a:lnTo>
                      <a:pt x="7106" y="6339"/>
                    </a:lnTo>
                    <a:lnTo>
                      <a:pt x="7106"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45"/>
              <p:cNvSpPr/>
              <p:nvPr/>
            </p:nvSpPr>
            <p:spPr>
              <a:xfrm flipH="1">
                <a:off x="2394375" y="3077625"/>
                <a:ext cx="49225" cy="98425"/>
              </a:xfrm>
              <a:custGeom>
                <a:rect b="b" l="l" r="r" t="t"/>
                <a:pathLst>
                  <a:path extrusionOk="0" h="3937" w="1969">
                    <a:moveTo>
                      <a:pt x="0" y="1"/>
                    </a:moveTo>
                    <a:lnTo>
                      <a:pt x="0" y="3937"/>
                    </a:lnTo>
                    <a:lnTo>
                      <a:pt x="1968" y="3937"/>
                    </a:lnTo>
                    <a:lnTo>
                      <a:pt x="1968" y="1"/>
                    </a:lnTo>
                    <a:close/>
                  </a:path>
                </a:pathLst>
              </a:custGeom>
              <a:solidFill>
                <a:srgbClr val="909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45"/>
              <p:cNvSpPr/>
              <p:nvPr/>
            </p:nvSpPr>
            <p:spPr>
              <a:xfrm flipH="1">
                <a:off x="2306825" y="3077625"/>
                <a:ext cx="49225" cy="98425"/>
              </a:xfrm>
              <a:custGeom>
                <a:rect b="b" l="l" r="r" t="t"/>
                <a:pathLst>
                  <a:path extrusionOk="0" h="3937" w="1969">
                    <a:moveTo>
                      <a:pt x="1" y="1"/>
                    </a:moveTo>
                    <a:lnTo>
                      <a:pt x="1" y="3937"/>
                    </a:lnTo>
                    <a:lnTo>
                      <a:pt x="1969" y="3937"/>
                    </a:lnTo>
                    <a:lnTo>
                      <a:pt x="1969" y="1"/>
                    </a:lnTo>
                    <a:close/>
                  </a:path>
                </a:pathLst>
              </a:custGeom>
              <a:solidFill>
                <a:srgbClr val="909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45"/>
              <p:cNvSpPr/>
              <p:nvPr/>
            </p:nvSpPr>
            <p:spPr>
              <a:xfrm flipH="1">
                <a:off x="2526975" y="2886650"/>
                <a:ext cx="13375" cy="74250"/>
              </a:xfrm>
              <a:custGeom>
                <a:rect b="b" l="l" r="r" t="t"/>
                <a:pathLst>
                  <a:path extrusionOk="0" h="2970" w="535">
                    <a:moveTo>
                      <a:pt x="1" y="1"/>
                    </a:moveTo>
                    <a:lnTo>
                      <a:pt x="1" y="2970"/>
                    </a:lnTo>
                    <a:lnTo>
                      <a:pt x="535" y="2970"/>
                    </a:lnTo>
                    <a:lnTo>
                      <a:pt x="53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45"/>
              <p:cNvSpPr/>
              <p:nvPr/>
            </p:nvSpPr>
            <p:spPr>
              <a:xfrm flipH="1">
                <a:off x="2463600" y="2886650"/>
                <a:ext cx="13350" cy="74250"/>
              </a:xfrm>
              <a:custGeom>
                <a:rect b="b" l="l" r="r" t="t"/>
                <a:pathLst>
                  <a:path extrusionOk="0" h="2970" w="534">
                    <a:moveTo>
                      <a:pt x="0" y="1"/>
                    </a:moveTo>
                    <a:lnTo>
                      <a:pt x="0" y="2970"/>
                    </a:lnTo>
                    <a:lnTo>
                      <a:pt x="534" y="2970"/>
                    </a:lnTo>
                    <a:lnTo>
                      <a:pt x="53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45"/>
              <p:cNvSpPr/>
              <p:nvPr/>
            </p:nvSpPr>
            <p:spPr>
              <a:xfrm flipH="1">
                <a:off x="2400225" y="2886650"/>
                <a:ext cx="13350" cy="74250"/>
              </a:xfrm>
              <a:custGeom>
                <a:rect b="b" l="l" r="r" t="t"/>
                <a:pathLst>
                  <a:path extrusionOk="0" h="2970" w="534">
                    <a:moveTo>
                      <a:pt x="0" y="1"/>
                    </a:moveTo>
                    <a:lnTo>
                      <a:pt x="0" y="2970"/>
                    </a:lnTo>
                    <a:lnTo>
                      <a:pt x="534" y="2970"/>
                    </a:lnTo>
                    <a:lnTo>
                      <a:pt x="53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45"/>
              <p:cNvSpPr/>
              <p:nvPr/>
            </p:nvSpPr>
            <p:spPr>
              <a:xfrm flipH="1">
                <a:off x="2336825" y="2886650"/>
                <a:ext cx="14200" cy="74250"/>
              </a:xfrm>
              <a:custGeom>
                <a:rect b="b" l="l" r="r" t="t"/>
                <a:pathLst>
                  <a:path extrusionOk="0" h="2970" w="568">
                    <a:moveTo>
                      <a:pt x="0" y="1"/>
                    </a:moveTo>
                    <a:lnTo>
                      <a:pt x="0" y="2970"/>
                    </a:lnTo>
                    <a:lnTo>
                      <a:pt x="567" y="2970"/>
                    </a:lnTo>
                    <a:lnTo>
                      <a:pt x="56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45"/>
              <p:cNvSpPr/>
              <p:nvPr/>
            </p:nvSpPr>
            <p:spPr>
              <a:xfrm flipH="1">
                <a:off x="2274300" y="2886650"/>
                <a:ext cx="13350" cy="74250"/>
              </a:xfrm>
              <a:custGeom>
                <a:rect b="b" l="l" r="r" t="t"/>
                <a:pathLst>
                  <a:path extrusionOk="0" h="2970" w="534">
                    <a:moveTo>
                      <a:pt x="0" y="1"/>
                    </a:moveTo>
                    <a:lnTo>
                      <a:pt x="0" y="2970"/>
                    </a:lnTo>
                    <a:lnTo>
                      <a:pt x="534" y="2970"/>
                    </a:lnTo>
                    <a:lnTo>
                      <a:pt x="53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45"/>
              <p:cNvSpPr/>
              <p:nvPr/>
            </p:nvSpPr>
            <p:spPr>
              <a:xfrm flipH="1">
                <a:off x="2210900" y="2886650"/>
                <a:ext cx="13375" cy="74250"/>
              </a:xfrm>
              <a:custGeom>
                <a:rect b="b" l="l" r="r" t="t"/>
                <a:pathLst>
                  <a:path extrusionOk="0" h="2970" w="535">
                    <a:moveTo>
                      <a:pt x="0" y="1"/>
                    </a:moveTo>
                    <a:lnTo>
                      <a:pt x="0" y="2970"/>
                    </a:lnTo>
                    <a:lnTo>
                      <a:pt x="534" y="2970"/>
                    </a:lnTo>
                    <a:lnTo>
                      <a:pt x="53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45"/>
              <p:cNvSpPr/>
              <p:nvPr/>
            </p:nvSpPr>
            <p:spPr>
              <a:xfrm flipH="1">
                <a:off x="2214250" y="2916675"/>
                <a:ext cx="322750" cy="13375"/>
              </a:xfrm>
              <a:custGeom>
                <a:rect b="b" l="l" r="r" t="t"/>
                <a:pathLst>
                  <a:path extrusionOk="0" h="535" w="12910">
                    <a:moveTo>
                      <a:pt x="0" y="1"/>
                    </a:moveTo>
                    <a:lnTo>
                      <a:pt x="0" y="534"/>
                    </a:lnTo>
                    <a:lnTo>
                      <a:pt x="12910" y="534"/>
                    </a:lnTo>
                    <a:lnTo>
                      <a:pt x="1291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45"/>
              <p:cNvSpPr/>
              <p:nvPr/>
            </p:nvSpPr>
            <p:spPr>
              <a:xfrm flipH="1">
                <a:off x="2452325" y="2905825"/>
                <a:ext cx="34650" cy="32550"/>
              </a:xfrm>
              <a:custGeom>
                <a:rect b="b" l="l" r="r" t="t"/>
                <a:pathLst>
                  <a:path extrusionOk="0" h="1302" w="1386">
                    <a:moveTo>
                      <a:pt x="697" y="1"/>
                    </a:moveTo>
                    <a:cubicBezTo>
                      <a:pt x="351" y="1"/>
                      <a:pt x="1" y="234"/>
                      <a:pt x="34" y="701"/>
                    </a:cubicBezTo>
                    <a:cubicBezTo>
                      <a:pt x="68" y="1102"/>
                      <a:pt x="376" y="1302"/>
                      <a:pt x="685" y="1302"/>
                    </a:cubicBezTo>
                    <a:cubicBezTo>
                      <a:pt x="993" y="1302"/>
                      <a:pt x="1302" y="1102"/>
                      <a:pt x="1335" y="701"/>
                    </a:cubicBezTo>
                    <a:cubicBezTo>
                      <a:pt x="1385" y="234"/>
                      <a:pt x="1043" y="1"/>
                      <a:pt x="69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45"/>
              <p:cNvSpPr/>
              <p:nvPr/>
            </p:nvSpPr>
            <p:spPr>
              <a:xfrm flipH="1">
                <a:off x="2389375" y="2905825"/>
                <a:ext cx="35050" cy="32550"/>
              </a:xfrm>
              <a:custGeom>
                <a:rect b="b" l="l" r="r" t="t"/>
                <a:pathLst>
                  <a:path extrusionOk="0" h="1302" w="1402">
                    <a:moveTo>
                      <a:pt x="701" y="1"/>
                    </a:moveTo>
                    <a:cubicBezTo>
                      <a:pt x="351" y="1"/>
                      <a:pt x="1" y="234"/>
                      <a:pt x="34" y="701"/>
                    </a:cubicBezTo>
                    <a:cubicBezTo>
                      <a:pt x="67" y="1102"/>
                      <a:pt x="384" y="1302"/>
                      <a:pt x="701" y="1302"/>
                    </a:cubicBezTo>
                    <a:cubicBezTo>
                      <a:pt x="1018" y="1302"/>
                      <a:pt x="1335" y="1102"/>
                      <a:pt x="1368" y="701"/>
                    </a:cubicBezTo>
                    <a:cubicBezTo>
                      <a:pt x="1402" y="234"/>
                      <a:pt x="1051" y="1"/>
                      <a:pt x="7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45"/>
              <p:cNvSpPr/>
              <p:nvPr/>
            </p:nvSpPr>
            <p:spPr>
              <a:xfrm flipH="1">
                <a:off x="2326825" y="2905825"/>
                <a:ext cx="34625" cy="32550"/>
              </a:xfrm>
              <a:custGeom>
                <a:rect b="b" l="l" r="r" t="t"/>
                <a:pathLst>
                  <a:path extrusionOk="0" h="1302" w="1385">
                    <a:moveTo>
                      <a:pt x="688" y="1"/>
                    </a:moveTo>
                    <a:cubicBezTo>
                      <a:pt x="342" y="1"/>
                      <a:pt x="0" y="234"/>
                      <a:pt x="50" y="701"/>
                    </a:cubicBezTo>
                    <a:cubicBezTo>
                      <a:pt x="83" y="1102"/>
                      <a:pt x="392" y="1302"/>
                      <a:pt x="701" y="1302"/>
                    </a:cubicBezTo>
                    <a:cubicBezTo>
                      <a:pt x="1009" y="1302"/>
                      <a:pt x="1318" y="1102"/>
                      <a:pt x="1351" y="701"/>
                    </a:cubicBezTo>
                    <a:cubicBezTo>
                      <a:pt x="1384" y="234"/>
                      <a:pt x="1034" y="1"/>
                      <a:pt x="68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45"/>
              <p:cNvSpPr/>
              <p:nvPr/>
            </p:nvSpPr>
            <p:spPr>
              <a:xfrm flipH="1">
                <a:off x="2263450" y="2905825"/>
                <a:ext cx="35050" cy="32550"/>
              </a:xfrm>
              <a:custGeom>
                <a:rect b="b" l="l" r="r" t="t"/>
                <a:pathLst>
                  <a:path extrusionOk="0" h="1302" w="1402">
                    <a:moveTo>
                      <a:pt x="701" y="1"/>
                    </a:moveTo>
                    <a:cubicBezTo>
                      <a:pt x="351" y="1"/>
                      <a:pt x="1" y="234"/>
                      <a:pt x="34" y="701"/>
                    </a:cubicBezTo>
                    <a:cubicBezTo>
                      <a:pt x="67" y="1102"/>
                      <a:pt x="384" y="1302"/>
                      <a:pt x="701" y="1302"/>
                    </a:cubicBezTo>
                    <a:cubicBezTo>
                      <a:pt x="1018" y="1302"/>
                      <a:pt x="1335" y="1102"/>
                      <a:pt x="1368" y="701"/>
                    </a:cubicBezTo>
                    <a:cubicBezTo>
                      <a:pt x="1402" y="234"/>
                      <a:pt x="1051" y="1"/>
                      <a:pt x="7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45"/>
              <p:cNvSpPr/>
              <p:nvPr/>
            </p:nvSpPr>
            <p:spPr>
              <a:xfrm flipH="1">
                <a:off x="2160875" y="2878325"/>
                <a:ext cx="428675" cy="23375"/>
              </a:xfrm>
              <a:custGeom>
                <a:rect b="b" l="l" r="r" t="t"/>
                <a:pathLst>
                  <a:path extrusionOk="0" h="935" w="17147">
                    <a:moveTo>
                      <a:pt x="468" y="0"/>
                    </a:moveTo>
                    <a:cubicBezTo>
                      <a:pt x="201" y="0"/>
                      <a:pt x="1" y="200"/>
                      <a:pt x="1" y="467"/>
                    </a:cubicBezTo>
                    <a:cubicBezTo>
                      <a:pt x="1" y="734"/>
                      <a:pt x="201" y="934"/>
                      <a:pt x="468" y="934"/>
                    </a:cubicBezTo>
                    <a:lnTo>
                      <a:pt x="16679" y="934"/>
                    </a:lnTo>
                    <a:cubicBezTo>
                      <a:pt x="16913" y="934"/>
                      <a:pt x="17146" y="734"/>
                      <a:pt x="17146" y="467"/>
                    </a:cubicBezTo>
                    <a:cubicBezTo>
                      <a:pt x="17146" y="200"/>
                      <a:pt x="16913" y="0"/>
                      <a:pt x="1667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45"/>
              <p:cNvSpPr/>
              <p:nvPr/>
            </p:nvSpPr>
            <p:spPr>
              <a:xfrm flipH="1">
                <a:off x="2134200" y="2854125"/>
                <a:ext cx="482025" cy="24225"/>
              </a:xfrm>
              <a:custGeom>
                <a:rect b="b" l="l" r="r" t="t"/>
                <a:pathLst>
                  <a:path extrusionOk="0" h="969" w="19281">
                    <a:moveTo>
                      <a:pt x="467" y="1"/>
                    </a:moveTo>
                    <a:cubicBezTo>
                      <a:pt x="201" y="1"/>
                      <a:pt x="0" y="234"/>
                      <a:pt x="0" y="501"/>
                    </a:cubicBezTo>
                    <a:cubicBezTo>
                      <a:pt x="0" y="735"/>
                      <a:pt x="201" y="968"/>
                      <a:pt x="467" y="968"/>
                    </a:cubicBezTo>
                    <a:lnTo>
                      <a:pt x="18814" y="968"/>
                    </a:lnTo>
                    <a:cubicBezTo>
                      <a:pt x="19081" y="968"/>
                      <a:pt x="19281" y="735"/>
                      <a:pt x="19281" y="501"/>
                    </a:cubicBezTo>
                    <a:cubicBezTo>
                      <a:pt x="19281" y="234"/>
                      <a:pt x="19081" y="1"/>
                      <a:pt x="1881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45"/>
              <p:cNvSpPr/>
              <p:nvPr/>
            </p:nvSpPr>
            <p:spPr>
              <a:xfrm flipH="1">
                <a:off x="2128350" y="2748175"/>
                <a:ext cx="497875" cy="154350"/>
              </a:xfrm>
              <a:custGeom>
                <a:rect b="b" l="l" r="r" t="t"/>
                <a:pathLst>
                  <a:path extrusionOk="0" h="6174" w="19915">
                    <a:moveTo>
                      <a:pt x="8296" y="1"/>
                    </a:moveTo>
                    <a:cubicBezTo>
                      <a:pt x="6821" y="1"/>
                      <a:pt x="5353" y="400"/>
                      <a:pt x="4070" y="1170"/>
                    </a:cubicBezTo>
                    <a:cubicBezTo>
                      <a:pt x="3442" y="1546"/>
                      <a:pt x="2728" y="1740"/>
                      <a:pt x="2010" y="1740"/>
                    </a:cubicBezTo>
                    <a:cubicBezTo>
                      <a:pt x="1392" y="1740"/>
                      <a:pt x="771" y="1597"/>
                      <a:pt x="200" y="1303"/>
                    </a:cubicBezTo>
                    <a:lnTo>
                      <a:pt x="200" y="1303"/>
                    </a:lnTo>
                    <a:cubicBezTo>
                      <a:pt x="0" y="4005"/>
                      <a:pt x="4470" y="6174"/>
                      <a:pt x="9974" y="6174"/>
                    </a:cubicBezTo>
                    <a:cubicBezTo>
                      <a:pt x="15511" y="6174"/>
                      <a:pt x="19914" y="4039"/>
                      <a:pt x="19814" y="1370"/>
                    </a:cubicBezTo>
                    <a:lnTo>
                      <a:pt x="19814" y="1370"/>
                    </a:lnTo>
                    <a:cubicBezTo>
                      <a:pt x="19281" y="1604"/>
                      <a:pt x="18680" y="1737"/>
                      <a:pt x="18080" y="1737"/>
                    </a:cubicBezTo>
                    <a:cubicBezTo>
                      <a:pt x="17346" y="1737"/>
                      <a:pt x="16645" y="1537"/>
                      <a:pt x="16012" y="1170"/>
                    </a:cubicBezTo>
                    <a:cubicBezTo>
                      <a:pt x="14729" y="400"/>
                      <a:pt x="13261" y="1"/>
                      <a:pt x="11786" y="1"/>
                    </a:cubicBezTo>
                    <a:cubicBezTo>
                      <a:pt x="11727" y="1"/>
                      <a:pt x="11668" y="1"/>
                      <a:pt x="11608" y="2"/>
                    </a:cubicBezTo>
                    <a:cubicBezTo>
                      <a:pt x="11075" y="2"/>
                      <a:pt x="10541" y="36"/>
                      <a:pt x="10007" y="36"/>
                    </a:cubicBezTo>
                    <a:cubicBezTo>
                      <a:pt x="9440" y="36"/>
                      <a:pt x="8973" y="36"/>
                      <a:pt x="8473" y="2"/>
                    </a:cubicBezTo>
                    <a:cubicBezTo>
                      <a:pt x="8414" y="1"/>
                      <a:pt x="8355" y="1"/>
                      <a:pt x="8296"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45"/>
              <p:cNvSpPr/>
              <p:nvPr/>
            </p:nvSpPr>
            <p:spPr>
              <a:xfrm flipH="1">
                <a:off x="2447325" y="2736750"/>
                <a:ext cx="16300" cy="16925"/>
              </a:xfrm>
              <a:custGeom>
                <a:rect b="b" l="l" r="r" t="t"/>
                <a:pathLst>
                  <a:path extrusionOk="0" h="677" w="652">
                    <a:moveTo>
                      <a:pt x="322" y="1"/>
                    </a:moveTo>
                    <a:cubicBezTo>
                      <a:pt x="159" y="1"/>
                      <a:pt x="1" y="109"/>
                      <a:pt x="34" y="326"/>
                    </a:cubicBezTo>
                    <a:cubicBezTo>
                      <a:pt x="1" y="560"/>
                      <a:pt x="159" y="676"/>
                      <a:pt x="322" y="676"/>
                    </a:cubicBezTo>
                    <a:cubicBezTo>
                      <a:pt x="485" y="676"/>
                      <a:pt x="651" y="560"/>
                      <a:pt x="635" y="326"/>
                    </a:cubicBezTo>
                    <a:cubicBezTo>
                      <a:pt x="651" y="109"/>
                      <a:pt x="485" y="1"/>
                      <a:pt x="322"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45"/>
              <p:cNvSpPr/>
              <p:nvPr/>
            </p:nvSpPr>
            <p:spPr>
              <a:xfrm flipH="1">
                <a:off x="2433575" y="2737375"/>
                <a:ext cx="17525" cy="15225"/>
              </a:xfrm>
              <a:custGeom>
                <a:rect b="b" l="l" r="r" t="t"/>
                <a:pathLst>
                  <a:path extrusionOk="0" h="609" w="701">
                    <a:moveTo>
                      <a:pt x="400" y="1"/>
                    </a:moveTo>
                    <a:cubicBezTo>
                      <a:pt x="134" y="1"/>
                      <a:pt x="0" y="334"/>
                      <a:pt x="167" y="535"/>
                    </a:cubicBezTo>
                    <a:cubicBezTo>
                      <a:pt x="228" y="585"/>
                      <a:pt x="301" y="608"/>
                      <a:pt x="373" y="608"/>
                    </a:cubicBezTo>
                    <a:cubicBezTo>
                      <a:pt x="539" y="608"/>
                      <a:pt x="701" y="487"/>
                      <a:pt x="701" y="301"/>
                    </a:cubicBezTo>
                    <a:cubicBezTo>
                      <a:pt x="701" y="134"/>
                      <a:pt x="567" y="1"/>
                      <a:pt x="400"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45"/>
              <p:cNvSpPr/>
              <p:nvPr/>
            </p:nvSpPr>
            <p:spPr>
              <a:xfrm flipH="1">
                <a:off x="2418550" y="2736750"/>
                <a:ext cx="16300" cy="16925"/>
              </a:xfrm>
              <a:custGeom>
                <a:rect b="b" l="l" r="r" t="t"/>
                <a:pathLst>
                  <a:path extrusionOk="0" h="677" w="652">
                    <a:moveTo>
                      <a:pt x="330" y="1"/>
                    </a:moveTo>
                    <a:cubicBezTo>
                      <a:pt x="167" y="1"/>
                      <a:pt x="1" y="109"/>
                      <a:pt x="17" y="326"/>
                    </a:cubicBezTo>
                    <a:cubicBezTo>
                      <a:pt x="1" y="560"/>
                      <a:pt x="167" y="676"/>
                      <a:pt x="330" y="676"/>
                    </a:cubicBezTo>
                    <a:cubicBezTo>
                      <a:pt x="493" y="676"/>
                      <a:pt x="651" y="560"/>
                      <a:pt x="618" y="326"/>
                    </a:cubicBezTo>
                    <a:cubicBezTo>
                      <a:pt x="651" y="109"/>
                      <a:pt x="493" y="1"/>
                      <a:pt x="330"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45"/>
              <p:cNvSpPr/>
              <p:nvPr/>
            </p:nvSpPr>
            <p:spPr>
              <a:xfrm flipH="1">
                <a:off x="2404375" y="2737375"/>
                <a:ext cx="18375" cy="15225"/>
              </a:xfrm>
              <a:custGeom>
                <a:rect b="b" l="l" r="r" t="t"/>
                <a:pathLst>
                  <a:path extrusionOk="0" h="609" w="735">
                    <a:moveTo>
                      <a:pt x="434" y="1"/>
                    </a:moveTo>
                    <a:cubicBezTo>
                      <a:pt x="167" y="1"/>
                      <a:pt x="0" y="334"/>
                      <a:pt x="200" y="535"/>
                    </a:cubicBezTo>
                    <a:cubicBezTo>
                      <a:pt x="261" y="585"/>
                      <a:pt x="331" y="608"/>
                      <a:pt x="400" y="608"/>
                    </a:cubicBezTo>
                    <a:cubicBezTo>
                      <a:pt x="558" y="608"/>
                      <a:pt x="711" y="487"/>
                      <a:pt x="734" y="301"/>
                    </a:cubicBezTo>
                    <a:cubicBezTo>
                      <a:pt x="734" y="134"/>
                      <a:pt x="601" y="1"/>
                      <a:pt x="434"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45"/>
              <p:cNvSpPr/>
              <p:nvPr/>
            </p:nvSpPr>
            <p:spPr>
              <a:xfrm flipH="1">
                <a:off x="2389800" y="2736750"/>
                <a:ext cx="16275" cy="16925"/>
              </a:xfrm>
              <a:custGeom>
                <a:rect b="b" l="l" r="r" t="t"/>
                <a:pathLst>
                  <a:path extrusionOk="0" h="677" w="651">
                    <a:moveTo>
                      <a:pt x="322" y="1"/>
                    </a:moveTo>
                    <a:cubicBezTo>
                      <a:pt x="159" y="1"/>
                      <a:pt x="0" y="109"/>
                      <a:pt x="34" y="326"/>
                    </a:cubicBezTo>
                    <a:cubicBezTo>
                      <a:pt x="0" y="560"/>
                      <a:pt x="159" y="676"/>
                      <a:pt x="322" y="676"/>
                    </a:cubicBezTo>
                    <a:cubicBezTo>
                      <a:pt x="484" y="676"/>
                      <a:pt x="651" y="560"/>
                      <a:pt x="634" y="326"/>
                    </a:cubicBezTo>
                    <a:cubicBezTo>
                      <a:pt x="651" y="109"/>
                      <a:pt x="484" y="1"/>
                      <a:pt x="322"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45"/>
              <p:cNvSpPr/>
              <p:nvPr/>
            </p:nvSpPr>
            <p:spPr>
              <a:xfrm flipH="1">
                <a:off x="2376025" y="2737375"/>
                <a:ext cx="17550" cy="15225"/>
              </a:xfrm>
              <a:custGeom>
                <a:rect b="b" l="l" r="r" t="t"/>
                <a:pathLst>
                  <a:path extrusionOk="0" h="609" w="702">
                    <a:moveTo>
                      <a:pt x="401" y="1"/>
                    </a:moveTo>
                    <a:cubicBezTo>
                      <a:pt x="134" y="1"/>
                      <a:pt x="1" y="334"/>
                      <a:pt x="201" y="535"/>
                    </a:cubicBezTo>
                    <a:cubicBezTo>
                      <a:pt x="252" y="585"/>
                      <a:pt x="318" y="608"/>
                      <a:pt x="385" y="608"/>
                    </a:cubicBezTo>
                    <a:cubicBezTo>
                      <a:pt x="539" y="608"/>
                      <a:pt x="701" y="487"/>
                      <a:pt x="701" y="301"/>
                    </a:cubicBezTo>
                    <a:cubicBezTo>
                      <a:pt x="701" y="134"/>
                      <a:pt x="568" y="1"/>
                      <a:pt x="401"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45"/>
              <p:cNvSpPr/>
              <p:nvPr/>
            </p:nvSpPr>
            <p:spPr>
              <a:xfrm flipH="1">
                <a:off x="2361850" y="2737375"/>
                <a:ext cx="16700" cy="14950"/>
              </a:xfrm>
              <a:custGeom>
                <a:rect b="b" l="l" r="r" t="t"/>
                <a:pathLst>
                  <a:path extrusionOk="0" h="598" w="668">
                    <a:moveTo>
                      <a:pt x="401" y="1"/>
                    </a:moveTo>
                    <a:cubicBezTo>
                      <a:pt x="134" y="1"/>
                      <a:pt x="0" y="334"/>
                      <a:pt x="167" y="501"/>
                    </a:cubicBezTo>
                    <a:cubicBezTo>
                      <a:pt x="234" y="568"/>
                      <a:pt x="312" y="598"/>
                      <a:pt x="386" y="598"/>
                    </a:cubicBezTo>
                    <a:cubicBezTo>
                      <a:pt x="534" y="598"/>
                      <a:pt x="667" y="479"/>
                      <a:pt x="667" y="301"/>
                    </a:cubicBezTo>
                    <a:cubicBezTo>
                      <a:pt x="667" y="134"/>
                      <a:pt x="534" y="1"/>
                      <a:pt x="401"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45"/>
              <p:cNvSpPr/>
              <p:nvPr/>
            </p:nvSpPr>
            <p:spPr>
              <a:xfrm flipH="1">
                <a:off x="2346850" y="2737375"/>
                <a:ext cx="18375" cy="15225"/>
              </a:xfrm>
              <a:custGeom>
                <a:rect b="b" l="l" r="r" t="t"/>
                <a:pathLst>
                  <a:path extrusionOk="0" h="609" w="735">
                    <a:moveTo>
                      <a:pt x="435" y="1"/>
                    </a:moveTo>
                    <a:cubicBezTo>
                      <a:pt x="168" y="1"/>
                      <a:pt x="1" y="334"/>
                      <a:pt x="201" y="535"/>
                    </a:cubicBezTo>
                    <a:cubicBezTo>
                      <a:pt x="262" y="585"/>
                      <a:pt x="332" y="608"/>
                      <a:pt x="401" y="608"/>
                    </a:cubicBezTo>
                    <a:cubicBezTo>
                      <a:pt x="559" y="608"/>
                      <a:pt x="712" y="487"/>
                      <a:pt x="735" y="301"/>
                    </a:cubicBezTo>
                    <a:cubicBezTo>
                      <a:pt x="735" y="134"/>
                      <a:pt x="601" y="1"/>
                      <a:pt x="435"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45"/>
              <p:cNvSpPr/>
              <p:nvPr/>
            </p:nvSpPr>
            <p:spPr>
              <a:xfrm flipH="1">
                <a:off x="2332675" y="2737375"/>
                <a:ext cx="17525" cy="14950"/>
              </a:xfrm>
              <a:custGeom>
                <a:rect b="b" l="l" r="r" t="t"/>
                <a:pathLst>
                  <a:path extrusionOk="0" h="598" w="701">
                    <a:moveTo>
                      <a:pt x="401" y="1"/>
                    </a:moveTo>
                    <a:cubicBezTo>
                      <a:pt x="134" y="1"/>
                      <a:pt x="0" y="334"/>
                      <a:pt x="201" y="501"/>
                    </a:cubicBezTo>
                    <a:cubicBezTo>
                      <a:pt x="256" y="568"/>
                      <a:pt x="330" y="598"/>
                      <a:pt x="404" y="598"/>
                    </a:cubicBezTo>
                    <a:cubicBezTo>
                      <a:pt x="553" y="598"/>
                      <a:pt x="701" y="479"/>
                      <a:pt x="701" y="301"/>
                    </a:cubicBezTo>
                    <a:cubicBezTo>
                      <a:pt x="701" y="134"/>
                      <a:pt x="567" y="1"/>
                      <a:pt x="401"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45"/>
              <p:cNvSpPr/>
              <p:nvPr/>
            </p:nvSpPr>
            <p:spPr>
              <a:xfrm flipH="1">
                <a:off x="2318500" y="2737375"/>
                <a:ext cx="17525" cy="15225"/>
              </a:xfrm>
              <a:custGeom>
                <a:rect b="b" l="l" r="r" t="t"/>
                <a:pathLst>
                  <a:path extrusionOk="0" h="609" w="701">
                    <a:moveTo>
                      <a:pt x="401" y="1"/>
                    </a:moveTo>
                    <a:cubicBezTo>
                      <a:pt x="134" y="1"/>
                      <a:pt x="0" y="334"/>
                      <a:pt x="201" y="535"/>
                    </a:cubicBezTo>
                    <a:cubicBezTo>
                      <a:pt x="261" y="585"/>
                      <a:pt x="331" y="608"/>
                      <a:pt x="399" y="608"/>
                    </a:cubicBezTo>
                    <a:cubicBezTo>
                      <a:pt x="555" y="608"/>
                      <a:pt x="701" y="487"/>
                      <a:pt x="701" y="301"/>
                    </a:cubicBezTo>
                    <a:cubicBezTo>
                      <a:pt x="701" y="134"/>
                      <a:pt x="568" y="1"/>
                      <a:pt x="401"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45"/>
              <p:cNvSpPr/>
              <p:nvPr/>
            </p:nvSpPr>
            <p:spPr>
              <a:xfrm flipH="1">
                <a:off x="2303475" y="2737375"/>
                <a:ext cx="17550" cy="14950"/>
              </a:xfrm>
              <a:custGeom>
                <a:rect b="b" l="l" r="r" t="t"/>
                <a:pathLst>
                  <a:path extrusionOk="0" h="598" w="702">
                    <a:moveTo>
                      <a:pt x="401" y="1"/>
                    </a:moveTo>
                    <a:cubicBezTo>
                      <a:pt x="134" y="1"/>
                      <a:pt x="1" y="334"/>
                      <a:pt x="168" y="501"/>
                    </a:cubicBezTo>
                    <a:cubicBezTo>
                      <a:pt x="234" y="568"/>
                      <a:pt x="312" y="598"/>
                      <a:pt x="388" y="598"/>
                    </a:cubicBezTo>
                    <a:cubicBezTo>
                      <a:pt x="538" y="598"/>
                      <a:pt x="679" y="479"/>
                      <a:pt x="701" y="301"/>
                    </a:cubicBezTo>
                    <a:cubicBezTo>
                      <a:pt x="701" y="134"/>
                      <a:pt x="568" y="1"/>
                      <a:pt x="401"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45"/>
              <p:cNvSpPr/>
              <p:nvPr/>
            </p:nvSpPr>
            <p:spPr>
              <a:xfrm flipH="1">
                <a:off x="2289300" y="2737375"/>
                <a:ext cx="17550" cy="15225"/>
              </a:xfrm>
              <a:custGeom>
                <a:rect b="b" l="l" r="r" t="t"/>
                <a:pathLst>
                  <a:path extrusionOk="0" h="609" w="702">
                    <a:moveTo>
                      <a:pt x="401" y="1"/>
                    </a:moveTo>
                    <a:cubicBezTo>
                      <a:pt x="134" y="1"/>
                      <a:pt x="1" y="334"/>
                      <a:pt x="201" y="535"/>
                    </a:cubicBezTo>
                    <a:cubicBezTo>
                      <a:pt x="252" y="585"/>
                      <a:pt x="318" y="608"/>
                      <a:pt x="385" y="608"/>
                    </a:cubicBezTo>
                    <a:cubicBezTo>
                      <a:pt x="540" y="608"/>
                      <a:pt x="701" y="487"/>
                      <a:pt x="701" y="301"/>
                    </a:cubicBezTo>
                    <a:cubicBezTo>
                      <a:pt x="701" y="134"/>
                      <a:pt x="568" y="1"/>
                      <a:pt x="401"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45"/>
              <p:cNvSpPr/>
              <p:nvPr/>
            </p:nvSpPr>
            <p:spPr>
              <a:xfrm flipH="1">
                <a:off x="2618700" y="2780750"/>
                <a:ext cx="25875" cy="17525"/>
              </a:xfrm>
              <a:custGeom>
                <a:rect b="b" l="l" r="r" t="t"/>
                <a:pathLst>
                  <a:path extrusionOk="0" h="701" w="1035">
                    <a:moveTo>
                      <a:pt x="0" y="0"/>
                    </a:moveTo>
                    <a:cubicBezTo>
                      <a:pt x="0" y="367"/>
                      <a:pt x="334" y="701"/>
                      <a:pt x="734" y="701"/>
                    </a:cubicBezTo>
                    <a:lnTo>
                      <a:pt x="1034" y="701"/>
                    </a:lnTo>
                    <a:lnTo>
                      <a:pt x="1034"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45"/>
              <p:cNvSpPr/>
              <p:nvPr/>
            </p:nvSpPr>
            <p:spPr>
              <a:xfrm flipH="1">
                <a:off x="2106675" y="2780750"/>
                <a:ext cx="25050" cy="17525"/>
              </a:xfrm>
              <a:custGeom>
                <a:rect b="b" l="l" r="r" t="t"/>
                <a:pathLst>
                  <a:path extrusionOk="0" h="701" w="1002">
                    <a:moveTo>
                      <a:pt x="1" y="0"/>
                    </a:moveTo>
                    <a:lnTo>
                      <a:pt x="1" y="701"/>
                    </a:lnTo>
                    <a:lnTo>
                      <a:pt x="301" y="701"/>
                    </a:lnTo>
                    <a:cubicBezTo>
                      <a:pt x="701" y="701"/>
                      <a:pt x="1002" y="367"/>
                      <a:pt x="1002" y="0"/>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45"/>
              <p:cNvSpPr/>
              <p:nvPr/>
            </p:nvSpPr>
            <p:spPr>
              <a:xfrm flipH="1">
                <a:off x="2464425" y="2713200"/>
                <a:ext cx="25050" cy="35050"/>
              </a:xfrm>
              <a:custGeom>
                <a:rect b="b" l="l" r="r" t="t"/>
                <a:pathLst>
                  <a:path extrusionOk="0" h="1402" w="1002">
                    <a:moveTo>
                      <a:pt x="1" y="0"/>
                    </a:moveTo>
                    <a:lnTo>
                      <a:pt x="1" y="1401"/>
                    </a:lnTo>
                    <a:lnTo>
                      <a:pt x="1001" y="1401"/>
                    </a:lnTo>
                    <a:lnTo>
                      <a:pt x="1001" y="1001"/>
                    </a:lnTo>
                    <a:cubicBezTo>
                      <a:pt x="1001" y="434"/>
                      <a:pt x="534" y="0"/>
                      <a:pt x="1" y="0"/>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45"/>
              <p:cNvSpPr/>
              <p:nvPr/>
            </p:nvSpPr>
            <p:spPr>
              <a:xfrm flipH="1">
                <a:off x="2260950" y="2713200"/>
                <a:ext cx="25050" cy="35050"/>
              </a:xfrm>
              <a:custGeom>
                <a:rect b="b" l="l" r="r" t="t"/>
                <a:pathLst>
                  <a:path extrusionOk="0" h="1402" w="1002">
                    <a:moveTo>
                      <a:pt x="1002" y="0"/>
                    </a:moveTo>
                    <a:cubicBezTo>
                      <a:pt x="468" y="0"/>
                      <a:pt x="1" y="434"/>
                      <a:pt x="1" y="1001"/>
                    </a:cubicBezTo>
                    <a:lnTo>
                      <a:pt x="1" y="1401"/>
                    </a:lnTo>
                    <a:lnTo>
                      <a:pt x="1002" y="1401"/>
                    </a:lnTo>
                    <a:lnTo>
                      <a:pt x="1002"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45"/>
              <p:cNvSpPr/>
              <p:nvPr/>
            </p:nvSpPr>
            <p:spPr>
              <a:xfrm flipH="1">
                <a:off x="2127525" y="2744050"/>
                <a:ext cx="497050" cy="132625"/>
              </a:xfrm>
              <a:custGeom>
                <a:rect b="b" l="l" r="r" t="t"/>
                <a:pathLst>
                  <a:path extrusionOk="0" h="5305" w="19882">
                    <a:moveTo>
                      <a:pt x="14511" y="1"/>
                    </a:moveTo>
                    <a:cubicBezTo>
                      <a:pt x="13144" y="67"/>
                      <a:pt x="11609" y="167"/>
                      <a:pt x="9941" y="167"/>
                    </a:cubicBezTo>
                    <a:cubicBezTo>
                      <a:pt x="8273" y="167"/>
                      <a:pt x="6806" y="67"/>
                      <a:pt x="5438" y="34"/>
                    </a:cubicBezTo>
                    <a:cubicBezTo>
                      <a:pt x="4504" y="1035"/>
                      <a:pt x="3203" y="1602"/>
                      <a:pt x="1836" y="1602"/>
                    </a:cubicBezTo>
                    <a:cubicBezTo>
                      <a:pt x="1202" y="1602"/>
                      <a:pt x="601" y="1468"/>
                      <a:pt x="1" y="1235"/>
                    </a:cubicBezTo>
                    <a:lnTo>
                      <a:pt x="1" y="1368"/>
                    </a:lnTo>
                    <a:cubicBezTo>
                      <a:pt x="1" y="3537"/>
                      <a:pt x="4471" y="5304"/>
                      <a:pt x="9941" y="5304"/>
                    </a:cubicBezTo>
                    <a:cubicBezTo>
                      <a:pt x="15445" y="5304"/>
                      <a:pt x="19882" y="3537"/>
                      <a:pt x="19882" y="1368"/>
                    </a:cubicBezTo>
                    <a:cubicBezTo>
                      <a:pt x="19882" y="1335"/>
                      <a:pt x="19882" y="1302"/>
                      <a:pt x="19882" y="1268"/>
                    </a:cubicBezTo>
                    <a:cubicBezTo>
                      <a:pt x="19315" y="1502"/>
                      <a:pt x="18714" y="1602"/>
                      <a:pt x="18147" y="1602"/>
                    </a:cubicBezTo>
                    <a:cubicBezTo>
                      <a:pt x="16746" y="1602"/>
                      <a:pt x="15445" y="1035"/>
                      <a:pt x="14511" y="1"/>
                    </a:cubicBezTo>
                    <a:close/>
                  </a:path>
                </a:pathLst>
              </a:custGeom>
              <a:solidFill>
                <a:srgbClr val="909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45"/>
              <p:cNvSpPr/>
              <p:nvPr/>
            </p:nvSpPr>
            <p:spPr>
              <a:xfrm flipH="1">
                <a:off x="2582850" y="3090125"/>
                <a:ext cx="35875" cy="115950"/>
              </a:xfrm>
              <a:custGeom>
                <a:rect b="b" l="l" r="r" t="t"/>
                <a:pathLst>
                  <a:path extrusionOk="0" h="4638" w="1435">
                    <a:moveTo>
                      <a:pt x="0" y="1"/>
                    </a:moveTo>
                    <a:lnTo>
                      <a:pt x="0" y="4638"/>
                    </a:lnTo>
                    <a:lnTo>
                      <a:pt x="1435" y="4638"/>
                    </a:lnTo>
                    <a:lnTo>
                      <a:pt x="1435"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45"/>
              <p:cNvSpPr/>
              <p:nvPr/>
            </p:nvSpPr>
            <p:spPr>
              <a:xfrm flipH="1">
                <a:off x="2485275" y="3090125"/>
                <a:ext cx="59225" cy="115950"/>
              </a:xfrm>
              <a:custGeom>
                <a:rect b="b" l="l" r="r" t="t"/>
                <a:pathLst>
                  <a:path extrusionOk="0" h="4638" w="2369">
                    <a:moveTo>
                      <a:pt x="0" y="1"/>
                    </a:moveTo>
                    <a:lnTo>
                      <a:pt x="0" y="4638"/>
                    </a:lnTo>
                    <a:lnTo>
                      <a:pt x="2369" y="4638"/>
                    </a:lnTo>
                    <a:lnTo>
                      <a:pt x="2369"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45"/>
              <p:cNvSpPr/>
              <p:nvPr/>
            </p:nvSpPr>
            <p:spPr>
              <a:xfrm flipH="1">
                <a:off x="2132525" y="3090125"/>
                <a:ext cx="35050" cy="115950"/>
              </a:xfrm>
              <a:custGeom>
                <a:rect b="b" l="l" r="r" t="t"/>
                <a:pathLst>
                  <a:path extrusionOk="0" h="4638" w="1402">
                    <a:moveTo>
                      <a:pt x="1" y="1"/>
                    </a:moveTo>
                    <a:lnTo>
                      <a:pt x="1" y="4638"/>
                    </a:lnTo>
                    <a:lnTo>
                      <a:pt x="1402" y="4638"/>
                    </a:lnTo>
                    <a:lnTo>
                      <a:pt x="1402"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45"/>
              <p:cNvSpPr/>
              <p:nvPr/>
            </p:nvSpPr>
            <p:spPr>
              <a:xfrm flipH="1">
                <a:off x="2206750" y="3090125"/>
                <a:ext cx="59225" cy="115950"/>
              </a:xfrm>
              <a:custGeom>
                <a:rect b="b" l="l" r="r" t="t"/>
                <a:pathLst>
                  <a:path extrusionOk="0" h="4638" w="2369">
                    <a:moveTo>
                      <a:pt x="0" y="1"/>
                    </a:moveTo>
                    <a:lnTo>
                      <a:pt x="0" y="4638"/>
                    </a:lnTo>
                    <a:lnTo>
                      <a:pt x="2369" y="4638"/>
                    </a:lnTo>
                    <a:lnTo>
                      <a:pt x="2369"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45"/>
              <p:cNvSpPr/>
              <p:nvPr/>
            </p:nvSpPr>
            <p:spPr>
              <a:xfrm flipH="1">
                <a:off x="2638725" y="3010925"/>
                <a:ext cx="14200" cy="185150"/>
              </a:xfrm>
              <a:custGeom>
                <a:rect b="b" l="l" r="r" t="t"/>
                <a:pathLst>
                  <a:path extrusionOk="0" h="7406" w="568">
                    <a:moveTo>
                      <a:pt x="1" y="0"/>
                    </a:moveTo>
                    <a:lnTo>
                      <a:pt x="1" y="7405"/>
                    </a:lnTo>
                    <a:lnTo>
                      <a:pt x="568" y="7405"/>
                    </a:lnTo>
                    <a:lnTo>
                      <a:pt x="5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45"/>
              <p:cNvSpPr/>
              <p:nvPr/>
            </p:nvSpPr>
            <p:spPr>
              <a:xfrm flipH="1">
                <a:off x="2097500" y="3010925"/>
                <a:ext cx="14200" cy="185150"/>
              </a:xfrm>
              <a:custGeom>
                <a:rect b="b" l="l" r="r" t="t"/>
                <a:pathLst>
                  <a:path extrusionOk="0" h="7406" w="568">
                    <a:moveTo>
                      <a:pt x="1" y="0"/>
                    </a:moveTo>
                    <a:lnTo>
                      <a:pt x="1" y="7405"/>
                    </a:lnTo>
                    <a:lnTo>
                      <a:pt x="568" y="7405"/>
                    </a:lnTo>
                    <a:lnTo>
                      <a:pt x="5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45"/>
              <p:cNvSpPr/>
              <p:nvPr/>
            </p:nvSpPr>
            <p:spPr>
              <a:xfrm flipH="1">
                <a:off x="2557000" y="3010925"/>
                <a:ext cx="14200" cy="185150"/>
              </a:xfrm>
              <a:custGeom>
                <a:rect b="b" l="l" r="r" t="t"/>
                <a:pathLst>
                  <a:path extrusionOk="0" h="7406" w="568">
                    <a:moveTo>
                      <a:pt x="1" y="0"/>
                    </a:moveTo>
                    <a:lnTo>
                      <a:pt x="1" y="7405"/>
                    </a:lnTo>
                    <a:lnTo>
                      <a:pt x="568" y="7405"/>
                    </a:lnTo>
                    <a:lnTo>
                      <a:pt x="5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45"/>
              <p:cNvSpPr/>
              <p:nvPr/>
            </p:nvSpPr>
            <p:spPr>
              <a:xfrm flipH="1">
                <a:off x="2466925" y="3095975"/>
                <a:ext cx="185150" cy="14200"/>
              </a:xfrm>
              <a:custGeom>
                <a:rect b="b" l="l" r="r" t="t"/>
                <a:pathLst>
                  <a:path extrusionOk="0" h="568" w="7406">
                    <a:moveTo>
                      <a:pt x="0" y="0"/>
                    </a:moveTo>
                    <a:lnTo>
                      <a:pt x="0" y="568"/>
                    </a:lnTo>
                    <a:lnTo>
                      <a:pt x="7405" y="568"/>
                    </a:lnTo>
                    <a:lnTo>
                      <a:pt x="740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45"/>
              <p:cNvSpPr/>
              <p:nvPr/>
            </p:nvSpPr>
            <p:spPr>
              <a:xfrm flipH="1">
                <a:off x="2104175" y="3095975"/>
                <a:ext cx="185150" cy="14200"/>
              </a:xfrm>
              <a:custGeom>
                <a:rect b="b" l="l" r="r" t="t"/>
                <a:pathLst>
                  <a:path extrusionOk="0" h="568" w="7406">
                    <a:moveTo>
                      <a:pt x="0" y="0"/>
                    </a:moveTo>
                    <a:lnTo>
                      <a:pt x="0" y="568"/>
                    </a:lnTo>
                    <a:lnTo>
                      <a:pt x="7406" y="568"/>
                    </a:lnTo>
                    <a:lnTo>
                      <a:pt x="74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45"/>
              <p:cNvSpPr/>
              <p:nvPr/>
            </p:nvSpPr>
            <p:spPr>
              <a:xfrm flipH="1">
                <a:off x="2180050" y="3010925"/>
                <a:ext cx="14200" cy="185150"/>
              </a:xfrm>
              <a:custGeom>
                <a:rect b="b" l="l" r="r" t="t"/>
                <a:pathLst>
                  <a:path extrusionOk="0" h="7406" w="568">
                    <a:moveTo>
                      <a:pt x="0" y="0"/>
                    </a:moveTo>
                    <a:lnTo>
                      <a:pt x="0" y="7405"/>
                    </a:lnTo>
                    <a:lnTo>
                      <a:pt x="567" y="7405"/>
                    </a:lnTo>
                    <a:lnTo>
                      <a:pt x="56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45"/>
              <p:cNvSpPr/>
              <p:nvPr/>
            </p:nvSpPr>
            <p:spPr>
              <a:xfrm flipH="1">
                <a:off x="2083325" y="3037600"/>
                <a:ext cx="583775" cy="39225"/>
              </a:xfrm>
              <a:custGeom>
                <a:rect b="b" l="l" r="r" t="t"/>
                <a:pathLst>
                  <a:path extrusionOk="0" fill="none" h="1569" w="23351">
                    <a:moveTo>
                      <a:pt x="1" y="0"/>
                    </a:moveTo>
                    <a:lnTo>
                      <a:pt x="23351" y="0"/>
                    </a:lnTo>
                    <a:lnTo>
                      <a:pt x="23351" y="934"/>
                    </a:lnTo>
                    <a:cubicBezTo>
                      <a:pt x="23351" y="1301"/>
                      <a:pt x="23050" y="1568"/>
                      <a:pt x="22717" y="1568"/>
                    </a:cubicBezTo>
                    <a:lnTo>
                      <a:pt x="634" y="1568"/>
                    </a:lnTo>
                    <a:cubicBezTo>
                      <a:pt x="268" y="1568"/>
                      <a:pt x="1" y="1301"/>
                      <a:pt x="1" y="934"/>
                    </a:cubicBezTo>
                    <a:lnTo>
                      <a:pt x="1" y="0"/>
                    </a:lnTo>
                    <a:close/>
                  </a:path>
                </a:pathLst>
              </a:custGeom>
              <a:solidFill>
                <a:schemeClr val="lt2"/>
              </a:solidFill>
              <a:ln cap="flat" cmpd="sng" w="10850">
                <a:solidFill>
                  <a:srgbClr val="D34646"/>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45"/>
              <p:cNvSpPr/>
              <p:nvPr/>
            </p:nvSpPr>
            <p:spPr>
              <a:xfrm flipH="1">
                <a:off x="2534475" y="3024250"/>
                <a:ext cx="55075" cy="39225"/>
              </a:xfrm>
              <a:custGeom>
                <a:rect b="b" l="l" r="r" t="t"/>
                <a:pathLst>
                  <a:path extrusionOk="0" fill="none" h="1569" w="2203">
                    <a:moveTo>
                      <a:pt x="1" y="1"/>
                    </a:moveTo>
                    <a:lnTo>
                      <a:pt x="2202" y="1"/>
                    </a:lnTo>
                    <a:lnTo>
                      <a:pt x="2202" y="935"/>
                    </a:lnTo>
                    <a:cubicBezTo>
                      <a:pt x="2202" y="1268"/>
                      <a:pt x="1902" y="1569"/>
                      <a:pt x="1569" y="1569"/>
                    </a:cubicBezTo>
                    <a:lnTo>
                      <a:pt x="635" y="1569"/>
                    </a:lnTo>
                    <a:cubicBezTo>
                      <a:pt x="268" y="1569"/>
                      <a:pt x="1" y="1268"/>
                      <a:pt x="1" y="935"/>
                    </a:cubicBezTo>
                    <a:lnTo>
                      <a:pt x="1" y="1"/>
                    </a:lnTo>
                    <a:close/>
                  </a:path>
                </a:pathLst>
              </a:custGeom>
              <a:solidFill>
                <a:schemeClr val="lt2"/>
              </a:solidFill>
              <a:ln cap="flat" cmpd="sng" w="10850">
                <a:solidFill>
                  <a:srgbClr val="D34646"/>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45"/>
              <p:cNvSpPr/>
              <p:nvPr/>
            </p:nvSpPr>
            <p:spPr>
              <a:xfrm flipH="1">
                <a:off x="2610375" y="3035925"/>
                <a:ext cx="25" cy="41725"/>
              </a:xfrm>
              <a:custGeom>
                <a:rect b="b" l="l" r="r" t="t"/>
                <a:pathLst>
                  <a:path extrusionOk="0" fill="none" h="1669" w="1">
                    <a:moveTo>
                      <a:pt x="1" y="1"/>
                    </a:moveTo>
                    <a:lnTo>
                      <a:pt x="1" y="1669"/>
                    </a:lnTo>
                  </a:path>
                </a:pathLst>
              </a:custGeom>
              <a:solidFill>
                <a:schemeClr val="lt2"/>
              </a:solidFill>
              <a:ln cap="flat" cmpd="sng" w="10850">
                <a:solidFill>
                  <a:srgbClr val="D34646"/>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45"/>
              <p:cNvSpPr/>
              <p:nvPr/>
            </p:nvSpPr>
            <p:spPr>
              <a:xfrm flipH="1">
                <a:off x="2513625" y="3035925"/>
                <a:ext cx="25" cy="41725"/>
              </a:xfrm>
              <a:custGeom>
                <a:rect b="b" l="l" r="r" t="t"/>
                <a:pathLst>
                  <a:path extrusionOk="0" fill="none" h="1669" w="1">
                    <a:moveTo>
                      <a:pt x="0" y="1"/>
                    </a:moveTo>
                    <a:lnTo>
                      <a:pt x="0" y="1669"/>
                    </a:lnTo>
                  </a:path>
                </a:pathLst>
              </a:custGeom>
              <a:solidFill>
                <a:schemeClr val="lt2"/>
              </a:solidFill>
              <a:ln cap="flat" cmpd="sng" w="10850">
                <a:solidFill>
                  <a:srgbClr val="D34646"/>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45"/>
              <p:cNvSpPr/>
              <p:nvPr/>
            </p:nvSpPr>
            <p:spPr>
              <a:xfrm flipH="1">
                <a:off x="2562000" y="3035925"/>
                <a:ext cx="25" cy="41725"/>
              </a:xfrm>
              <a:custGeom>
                <a:rect b="b" l="l" r="r" t="t"/>
                <a:pathLst>
                  <a:path extrusionOk="0" fill="none" h="1669" w="1">
                    <a:moveTo>
                      <a:pt x="1" y="1"/>
                    </a:moveTo>
                    <a:lnTo>
                      <a:pt x="1" y="1669"/>
                    </a:lnTo>
                  </a:path>
                </a:pathLst>
              </a:custGeom>
              <a:noFill/>
              <a:ln cap="flat" cmpd="sng" w="10850">
                <a:solidFill>
                  <a:srgbClr val="D34646"/>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45"/>
              <p:cNvSpPr/>
              <p:nvPr/>
            </p:nvSpPr>
            <p:spPr>
              <a:xfrm flipH="1">
                <a:off x="2158375" y="3024250"/>
                <a:ext cx="55075" cy="39225"/>
              </a:xfrm>
              <a:custGeom>
                <a:rect b="b" l="l" r="r" t="t"/>
                <a:pathLst>
                  <a:path extrusionOk="0" fill="none" h="1569" w="2203">
                    <a:moveTo>
                      <a:pt x="1" y="1"/>
                    </a:moveTo>
                    <a:lnTo>
                      <a:pt x="2203" y="1"/>
                    </a:lnTo>
                    <a:lnTo>
                      <a:pt x="2203" y="935"/>
                    </a:lnTo>
                    <a:cubicBezTo>
                      <a:pt x="2203" y="1268"/>
                      <a:pt x="1902" y="1569"/>
                      <a:pt x="1569" y="1569"/>
                    </a:cubicBezTo>
                    <a:lnTo>
                      <a:pt x="635" y="1569"/>
                    </a:lnTo>
                    <a:cubicBezTo>
                      <a:pt x="268" y="1569"/>
                      <a:pt x="1" y="1268"/>
                      <a:pt x="1" y="935"/>
                    </a:cubicBezTo>
                    <a:lnTo>
                      <a:pt x="1" y="1"/>
                    </a:lnTo>
                    <a:close/>
                  </a:path>
                </a:pathLst>
              </a:custGeom>
              <a:noFill/>
              <a:ln cap="flat" cmpd="sng" w="10850">
                <a:solidFill>
                  <a:srgbClr val="D34646"/>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45"/>
              <p:cNvSpPr/>
              <p:nvPr/>
            </p:nvSpPr>
            <p:spPr>
              <a:xfrm flipH="1">
                <a:off x="2234250" y="3035925"/>
                <a:ext cx="25" cy="41725"/>
              </a:xfrm>
              <a:custGeom>
                <a:rect b="b" l="l" r="r" t="t"/>
                <a:pathLst>
                  <a:path extrusionOk="0" fill="none" h="1669" w="1">
                    <a:moveTo>
                      <a:pt x="0" y="1"/>
                    </a:moveTo>
                    <a:lnTo>
                      <a:pt x="0" y="1669"/>
                    </a:lnTo>
                  </a:path>
                </a:pathLst>
              </a:custGeom>
              <a:noFill/>
              <a:ln cap="flat" cmpd="sng" w="10850">
                <a:solidFill>
                  <a:srgbClr val="D34646"/>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45"/>
              <p:cNvSpPr/>
              <p:nvPr/>
            </p:nvSpPr>
            <p:spPr>
              <a:xfrm flipH="1">
                <a:off x="2137525" y="3035925"/>
                <a:ext cx="25" cy="41725"/>
              </a:xfrm>
              <a:custGeom>
                <a:rect b="b" l="l" r="r" t="t"/>
                <a:pathLst>
                  <a:path extrusionOk="0" fill="none" h="1669" w="1">
                    <a:moveTo>
                      <a:pt x="0" y="1"/>
                    </a:moveTo>
                    <a:lnTo>
                      <a:pt x="0" y="1669"/>
                    </a:lnTo>
                  </a:path>
                </a:pathLst>
              </a:custGeom>
              <a:noFill/>
              <a:ln cap="flat" cmpd="sng" w="10850">
                <a:solidFill>
                  <a:srgbClr val="D34646"/>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45"/>
              <p:cNvSpPr/>
              <p:nvPr/>
            </p:nvSpPr>
            <p:spPr>
              <a:xfrm flipH="1">
                <a:off x="2185900" y="3035925"/>
                <a:ext cx="25" cy="41725"/>
              </a:xfrm>
              <a:custGeom>
                <a:rect b="b" l="l" r="r" t="t"/>
                <a:pathLst>
                  <a:path extrusionOk="0" fill="none" h="1669" w="1">
                    <a:moveTo>
                      <a:pt x="1" y="1"/>
                    </a:moveTo>
                    <a:lnTo>
                      <a:pt x="1" y="1669"/>
                    </a:lnTo>
                  </a:path>
                </a:pathLst>
              </a:custGeom>
              <a:noFill/>
              <a:ln cap="flat" cmpd="sng" w="10850">
                <a:solidFill>
                  <a:srgbClr val="D34646"/>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45"/>
              <p:cNvSpPr/>
              <p:nvPr/>
            </p:nvSpPr>
            <p:spPr>
              <a:xfrm flipH="1">
                <a:off x="2053300" y="3023350"/>
                <a:ext cx="643825" cy="23450"/>
              </a:xfrm>
              <a:custGeom>
                <a:rect b="b" l="l" r="r" t="t"/>
                <a:pathLst>
                  <a:path extrusionOk="0" h="938" w="25753">
                    <a:moveTo>
                      <a:pt x="25336" y="0"/>
                    </a:moveTo>
                    <a:cubicBezTo>
                      <a:pt x="25320" y="0"/>
                      <a:pt x="25303" y="1"/>
                      <a:pt x="25286" y="3"/>
                    </a:cubicBezTo>
                    <a:lnTo>
                      <a:pt x="468" y="3"/>
                    </a:lnTo>
                    <a:cubicBezTo>
                      <a:pt x="201" y="3"/>
                      <a:pt x="1" y="204"/>
                      <a:pt x="1" y="470"/>
                    </a:cubicBezTo>
                    <a:cubicBezTo>
                      <a:pt x="1" y="737"/>
                      <a:pt x="201" y="937"/>
                      <a:pt x="468" y="937"/>
                    </a:cubicBezTo>
                    <a:lnTo>
                      <a:pt x="25286" y="937"/>
                    </a:lnTo>
                    <a:cubicBezTo>
                      <a:pt x="25552" y="937"/>
                      <a:pt x="25753" y="737"/>
                      <a:pt x="25753" y="470"/>
                    </a:cubicBezTo>
                    <a:cubicBezTo>
                      <a:pt x="25753" y="221"/>
                      <a:pt x="25577" y="0"/>
                      <a:pt x="253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45"/>
              <p:cNvSpPr/>
              <p:nvPr/>
            </p:nvSpPr>
            <p:spPr>
              <a:xfrm flipH="1">
                <a:off x="2025775" y="3000075"/>
                <a:ext cx="698850" cy="23375"/>
              </a:xfrm>
              <a:custGeom>
                <a:rect b="b" l="l" r="r" t="t"/>
                <a:pathLst>
                  <a:path extrusionOk="0" h="935" w="27954">
                    <a:moveTo>
                      <a:pt x="467" y="0"/>
                    </a:moveTo>
                    <a:cubicBezTo>
                      <a:pt x="200" y="0"/>
                      <a:pt x="0" y="201"/>
                      <a:pt x="0" y="467"/>
                    </a:cubicBezTo>
                    <a:cubicBezTo>
                      <a:pt x="0" y="734"/>
                      <a:pt x="200" y="934"/>
                      <a:pt x="467" y="934"/>
                    </a:cubicBezTo>
                    <a:lnTo>
                      <a:pt x="27453" y="934"/>
                    </a:lnTo>
                    <a:cubicBezTo>
                      <a:pt x="27720" y="934"/>
                      <a:pt x="27953" y="734"/>
                      <a:pt x="27953" y="467"/>
                    </a:cubicBezTo>
                    <a:cubicBezTo>
                      <a:pt x="27953" y="201"/>
                      <a:pt x="27720" y="0"/>
                      <a:pt x="274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45"/>
              <p:cNvSpPr/>
              <p:nvPr/>
            </p:nvSpPr>
            <p:spPr>
              <a:xfrm flipH="1">
                <a:off x="2266775" y="3200225"/>
                <a:ext cx="217700" cy="15850"/>
              </a:xfrm>
              <a:custGeom>
                <a:rect b="b" l="l" r="r" t="t"/>
                <a:pathLst>
                  <a:path extrusionOk="0" h="634" w="8708">
                    <a:moveTo>
                      <a:pt x="1" y="0"/>
                    </a:moveTo>
                    <a:lnTo>
                      <a:pt x="1" y="634"/>
                    </a:lnTo>
                    <a:lnTo>
                      <a:pt x="8707" y="634"/>
                    </a:lnTo>
                    <a:lnTo>
                      <a:pt x="8707" y="0"/>
                    </a:lnTo>
                    <a:close/>
                  </a:path>
                </a:pathLst>
              </a:custGeom>
              <a:solidFill>
                <a:srgbClr val="5C1A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45"/>
              <p:cNvSpPr/>
              <p:nvPr/>
            </p:nvSpPr>
            <p:spPr>
              <a:xfrm flipH="1">
                <a:off x="2260125" y="3216050"/>
                <a:ext cx="231000" cy="15875"/>
              </a:xfrm>
              <a:custGeom>
                <a:rect b="b" l="l" r="r" t="t"/>
                <a:pathLst>
                  <a:path extrusionOk="0" h="635" w="9240">
                    <a:moveTo>
                      <a:pt x="0" y="1"/>
                    </a:moveTo>
                    <a:lnTo>
                      <a:pt x="0" y="635"/>
                    </a:lnTo>
                    <a:lnTo>
                      <a:pt x="9240" y="635"/>
                    </a:lnTo>
                    <a:lnTo>
                      <a:pt x="9240" y="1"/>
                    </a:lnTo>
                    <a:close/>
                  </a:path>
                </a:pathLst>
              </a:custGeom>
              <a:solidFill>
                <a:srgbClr val="7633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45"/>
              <p:cNvSpPr/>
              <p:nvPr/>
            </p:nvSpPr>
            <p:spPr>
              <a:xfrm flipH="1">
                <a:off x="2272625" y="3003400"/>
                <a:ext cx="206000" cy="21825"/>
              </a:xfrm>
              <a:custGeom>
                <a:rect b="b" l="l" r="r" t="t"/>
                <a:pathLst>
                  <a:path extrusionOk="0" h="873" w="8240">
                    <a:moveTo>
                      <a:pt x="0" y="1"/>
                    </a:moveTo>
                    <a:lnTo>
                      <a:pt x="0" y="501"/>
                    </a:lnTo>
                    <a:cubicBezTo>
                      <a:pt x="0" y="715"/>
                      <a:pt x="168" y="872"/>
                      <a:pt x="375" y="872"/>
                    </a:cubicBezTo>
                    <a:cubicBezTo>
                      <a:pt x="394" y="872"/>
                      <a:pt x="414" y="871"/>
                      <a:pt x="434" y="868"/>
                    </a:cubicBezTo>
                    <a:cubicBezTo>
                      <a:pt x="1635" y="635"/>
                      <a:pt x="2902" y="535"/>
                      <a:pt x="4137" y="535"/>
                    </a:cubicBezTo>
                    <a:cubicBezTo>
                      <a:pt x="5371" y="535"/>
                      <a:pt x="6605" y="635"/>
                      <a:pt x="7839" y="868"/>
                    </a:cubicBezTo>
                    <a:cubicBezTo>
                      <a:pt x="7857" y="871"/>
                      <a:pt x="7874" y="872"/>
                      <a:pt x="7891" y="872"/>
                    </a:cubicBezTo>
                    <a:cubicBezTo>
                      <a:pt x="8072" y="872"/>
                      <a:pt x="8240" y="715"/>
                      <a:pt x="8240" y="501"/>
                    </a:cubicBezTo>
                    <a:lnTo>
                      <a:pt x="8240" y="1"/>
                    </a:lnTo>
                    <a:close/>
                  </a:path>
                </a:pathLst>
              </a:custGeom>
              <a:solidFill>
                <a:srgbClr val="3E4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45"/>
              <p:cNvSpPr/>
              <p:nvPr/>
            </p:nvSpPr>
            <p:spPr>
              <a:xfrm flipH="1">
                <a:off x="2024950" y="2952550"/>
                <a:ext cx="700525" cy="91750"/>
              </a:xfrm>
              <a:custGeom>
                <a:rect b="b" l="l" r="r" t="t"/>
                <a:pathLst>
                  <a:path extrusionOk="0" h="3670" w="28021">
                    <a:moveTo>
                      <a:pt x="7673" y="0"/>
                    </a:moveTo>
                    <a:cubicBezTo>
                      <a:pt x="6134" y="706"/>
                      <a:pt x="4471" y="1103"/>
                      <a:pt x="2774" y="1103"/>
                    </a:cubicBezTo>
                    <a:cubicBezTo>
                      <a:pt x="2706" y="1103"/>
                      <a:pt x="2638" y="1102"/>
                      <a:pt x="2569" y="1101"/>
                    </a:cubicBezTo>
                    <a:cubicBezTo>
                      <a:pt x="1735" y="1101"/>
                      <a:pt x="868" y="1001"/>
                      <a:pt x="1" y="834"/>
                    </a:cubicBezTo>
                    <a:cubicBezTo>
                      <a:pt x="1" y="867"/>
                      <a:pt x="1" y="901"/>
                      <a:pt x="1" y="934"/>
                    </a:cubicBezTo>
                    <a:cubicBezTo>
                      <a:pt x="1" y="2435"/>
                      <a:pt x="6272" y="3669"/>
                      <a:pt x="14011" y="3669"/>
                    </a:cubicBezTo>
                    <a:cubicBezTo>
                      <a:pt x="21750" y="3669"/>
                      <a:pt x="28021" y="2435"/>
                      <a:pt x="28021" y="934"/>
                    </a:cubicBezTo>
                    <a:cubicBezTo>
                      <a:pt x="28021" y="901"/>
                      <a:pt x="28021" y="867"/>
                      <a:pt x="28021" y="867"/>
                    </a:cubicBezTo>
                    <a:cubicBezTo>
                      <a:pt x="27187" y="1001"/>
                      <a:pt x="26386" y="1101"/>
                      <a:pt x="25552" y="1101"/>
                    </a:cubicBezTo>
                    <a:cubicBezTo>
                      <a:pt x="25484" y="1102"/>
                      <a:pt x="25416" y="1103"/>
                      <a:pt x="25348" y="1103"/>
                    </a:cubicBezTo>
                    <a:cubicBezTo>
                      <a:pt x="23651" y="1103"/>
                      <a:pt x="21989" y="706"/>
                      <a:pt x="20482" y="0"/>
                    </a:cubicBezTo>
                    <a:cubicBezTo>
                      <a:pt x="18547" y="33"/>
                      <a:pt x="16346" y="100"/>
                      <a:pt x="14011" y="100"/>
                    </a:cubicBezTo>
                    <a:cubicBezTo>
                      <a:pt x="11676" y="100"/>
                      <a:pt x="9574" y="33"/>
                      <a:pt x="7673" y="0"/>
                    </a:cubicBezTo>
                    <a:close/>
                  </a:path>
                </a:pathLst>
              </a:custGeom>
              <a:solidFill>
                <a:srgbClr val="909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45"/>
              <p:cNvSpPr/>
              <p:nvPr/>
            </p:nvSpPr>
            <p:spPr>
              <a:xfrm flipH="1">
                <a:off x="2456075" y="2998400"/>
                <a:ext cx="14225" cy="197675"/>
              </a:xfrm>
              <a:custGeom>
                <a:rect b="b" l="l" r="r" t="t"/>
                <a:pathLst>
                  <a:path extrusionOk="0" h="7907" w="569">
                    <a:moveTo>
                      <a:pt x="1" y="1"/>
                    </a:moveTo>
                    <a:lnTo>
                      <a:pt x="1" y="7906"/>
                    </a:lnTo>
                    <a:lnTo>
                      <a:pt x="568" y="7906"/>
                    </a:lnTo>
                    <a:lnTo>
                      <a:pt x="56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45"/>
              <p:cNvSpPr/>
              <p:nvPr/>
            </p:nvSpPr>
            <p:spPr>
              <a:xfrm flipH="1">
                <a:off x="2280125" y="2998400"/>
                <a:ext cx="14200" cy="197675"/>
              </a:xfrm>
              <a:custGeom>
                <a:rect b="b" l="l" r="r" t="t"/>
                <a:pathLst>
                  <a:path extrusionOk="0" h="7907" w="568">
                    <a:moveTo>
                      <a:pt x="0" y="1"/>
                    </a:moveTo>
                    <a:lnTo>
                      <a:pt x="0" y="7906"/>
                    </a:lnTo>
                    <a:lnTo>
                      <a:pt x="567" y="7906"/>
                    </a:lnTo>
                    <a:lnTo>
                      <a:pt x="56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45"/>
              <p:cNvSpPr/>
              <p:nvPr/>
            </p:nvSpPr>
            <p:spPr>
              <a:xfrm flipH="1">
                <a:off x="2273450" y="3184375"/>
                <a:ext cx="203500" cy="15875"/>
              </a:xfrm>
              <a:custGeom>
                <a:rect b="b" l="l" r="r" t="t"/>
                <a:pathLst>
                  <a:path extrusionOk="0" h="635" w="8140">
                    <a:moveTo>
                      <a:pt x="0" y="0"/>
                    </a:moveTo>
                    <a:lnTo>
                      <a:pt x="0" y="634"/>
                    </a:lnTo>
                    <a:lnTo>
                      <a:pt x="8139" y="634"/>
                    </a:lnTo>
                    <a:lnTo>
                      <a:pt x="813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45"/>
              <p:cNvSpPr/>
              <p:nvPr/>
            </p:nvSpPr>
            <p:spPr>
              <a:xfrm flipH="1">
                <a:off x="2011600" y="2958300"/>
                <a:ext cx="33375" cy="28550"/>
              </a:xfrm>
              <a:custGeom>
                <a:rect b="b" l="l" r="r" t="t"/>
                <a:pathLst>
                  <a:path extrusionOk="0" h="1142" w="1335">
                    <a:moveTo>
                      <a:pt x="818" y="1"/>
                    </a:moveTo>
                    <a:cubicBezTo>
                      <a:pt x="801" y="1"/>
                      <a:pt x="784" y="2"/>
                      <a:pt x="767" y="4"/>
                    </a:cubicBezTo>
                    <a:cubicBezTo>
                      <a:pt x="234" y="4"/>
                      <a:pt x="0" y="604"/>
                      <a:pt x="367" y="971"/>
                    </a:cubicBezTo>
                    <a:cubicBezTo>
                      <a:pt x="485" y="1089"/>
                      <a:pt x="628" y="1142"/>
                      <a:pt x="767" y="1142"/>
                    </a:cubicBezTo>
                    <a:cubicBezTo>
                      <a:pt x="1059" y="1142"/>
                      <a:pt x="1334" y="910"/>
                      <a:pt x="1334" y="571"/>
                    </a:cubicBezTo>
                    <a:cubicBezTo>
                      <a:pt x="1334" y="256"/>
                      <a:pt x="1097" y="1"/>
                      <a:pt x="818"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45"/>
              <p:cNvSpPr/>
              <p:nvPr/>
            </p:nvSpPr>
            <p:spPr>
              <a:xfrm flipH="1">
                <a:off x="2255950" y="2983400"/>
                <a:ext cx="238525" cy="19200"/>
              </a:xfrm>
              <a:custGeom>
                <a:rect b="b" l="l" r="r" t="t"/>
                <a:pathLst>
                  <a:path extrusionOk="0" h="768" w="9541">
                    <a:moveTo>
                      <a:pt x="368" y="0"/>
                    </a:moveTo>
                    <a:cubicBezTo>
                      <a:pt x="167" y="0"/>
                      <a:pt x="1" y="167"/>
                      <a:pt x="1" y="401"/>
                    </a:cubicBezTo>
                    <a:cubicBezTo>
                      <a:pt x="1" y="601"/>
                      <a:pt x="167" y="767"/>
                      <a:pt x="368" y="767"/>
                    </a:cubicBezTo>
                    <a:lnTo>
                      <a:pt x="9140" y="767"/>
                    </a:lnTo>
                    <a:cubicBezTo>
                      <a:pt x="9374" y="767"/>
                      <a:pt x="9541" y="601"/>
                      <a:pt x="9541" y="401"/>
                    </a:cubicBezTo>
                    <a:cubicBezTo>
                      <a:pt x="9541" y="167"/>
                      <a:pt x="9374" y="0"/>
                      <a:pt x="9140" y="0"/>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45"/>
              <p:cNvSpPr/>
              <p:nvPr/>
            </p:nvSpPr>
            <p:spPr>
              <a:xfrm flipH="1">
                <a:off x="2461925" y="2995900"/>
                <a:ext cx="15025" cy="15025"/>
              </a:xfrm>
              <a:custGeom>
                <a:rect b="b" l="l" r="r" t="t"/>
                <a:pathLst>
                  <a:path extrusionOk="0" h="601" w="601">
                    <a:moveTo>
                      <a:pt x="300" y="1"/>
                    </a:moveTo>
                    <a:cubicBezTo>
                      <a:pt x="150" y="1"/>
                      <a:pt x="0" y="101"/>
                      <a:pt x="0" y="301"/>
                    </a:cubicBezTo>
                    <a:cubicBezTo>
                      <a:pt x="0" y="501"/>
                      <a:pt x="150" y="601"/>
                      <a:pt x="300" y="601"/>
                    </a:cubicBezTo>
                    <a:cubicBezTo>
                      <a:pt x="450" y="601"/>
                      <a:pt x="601" y="501"/>
                      <a:pt x="601" y="301"/>
                    </a:cubicBezTo>
                    <a:cubicBezTo>
                      <a:pt x="601" y="101"/>
                      <a:pt x="450" y="1"/>
                      <a:pt x="300"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45"/>
              <p:cNvSpPr/>
              <p:nvPr/>
            </p:nvSpPr>
            <p:spPr>
              <a:xfrm flipH="1">
                <a:off x="2447750" y="2995900"/>
                <a:ext cx="14200" cy="15025"/>
              </a:xfrm>
              <a:custGeom>
                <a:rect b="b" l="l" r="r" t="t"/>
                <a:pathLst>
                  <a:path extrusionOk="0" h="601" w="568">
                    <a:moveTo>
                      <a:pt x="267" y="1"/>
                    </a:moveTo>
                    <a:cubicBezTo>
                      <a:pt x="134" y="1"/>
                      <a:pt x="1" y="134"/>
                      <a:pt x="1" y="301"/>
                    </a:cubicBezTo>
                    <a:cubicBezTo>
                      <a:pt x="1" y="468"/>
                      <a:pt x="134" y="601"/>
                      <a:pt x="267" y="601"/>
                    </a:cubicBezTo>
                    <a:cubicBezTo>
                      <a:pt x="434" y="601"/>
                      <a:pt x="568" y="468"/>
                      <a:pt x="568" y="301"/>
                    </a:cubicBezTo>
                    <a:cubicBezTo>
                      <a:pt x="568" y="134"/>
                      <a:pt x="434" y="1"/>
                      <a:pt x="267"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45"/>
              <p:cNvSpPr/>
              <p:nvPr/>
            </p:nvSpPr>
            <p:spPr>
              <a:xfrm flipH="1">
                <a:off x="2432725" y="2995900"/>
                <a:ext cx="15050" cy="15025"/>
              </a:xfrm>
              <a:custGeom>
                <a:rect b="b" l="l" r="r" t="t"/>
                <a:pathLst>
                  <a:path extrusionOk="0" h="601" w="602">
                    <a:moveTo>
                      <a:pt x="301" y="1"/>
                    </a:moveTo>
                    <a:cubicBezTo>
                      <a:pt x="151" y="1"/>
                      <a:pt x="1" y="101"/>
                      <a:pt x="1" y="301"/>
                    </a:cubicBezTo>
                    <a:cubicBezTo>
                      <a:pt x="1" y="501"/>
                      <a:pt x="151" y="601"/>
                      <a:pt x="301" y="601"/>
                    </a:cubicBezTo>
                    <a:cubicBezTo>
                      <a:pt x="451" y="601"/>
                      <a:pt x="601" y="501"/>
                      <a:pt x="601" y="301"/>
                    </a:cubicBezTo>
                    <a:cubicBezTo>
                      <a:pt x="601" y="101"/>
                      <a:pt x="451" y="1"/>
                      <a:pt x="301"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45"/>
              <p:cNvSpPr/>
              <p:nvPr/>
            </p:nvSpPr>
            <p:spPr>
              <a:xfrm flipH="1">
                <a:off x="2418550" y="2995900"/>
                <a:ext cx="15050" cy="15025"/>
              </a:xfrm>
              <a:custGeom>
                <a:rect b="b" l="l" r="r" t="t"/>
                <a:pathLst>
                  <a:path extrusionOk="0" h="601" w="602">
                    <a:moveTo>
                      <a:pt x="301" y="1"/>
                    </a:moveTo>
                    <a:cubicBezTo>
                      <a:pt x="134" y="1"/>
                      <a:pt x="1" y="134"/>
                      <a:pt x="1" y="301"/>
                    </a:cubicBezTo>
                    <a:cubicBezTo>
                      <a:pt x="1" y="468"/>
                      <a:pt x="134" y="601"/>
                      <a:pt x="301" y="601"/>
                    </a:cubicBezTo>
                    <a:cubicBezTo>
                      <a:pt x="468" y="601"/>
                      <a:pt x="601" y="468"/>
                      <a:pt x="601" y="301"/>
                    </a:cubicBezTo>
                    <a:cubicBezTo>
                      <a:pt x="601" y="134"/>
                      <a:pt x="468" y="1"/>
                      <a:pt x="301"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45"/>
              <p:cNvSpPr/>
              <p:nvPr/>
            </p:nvSpPr>
            <p:spPr>
              <a:xfrm flipH="1">
                <a:off x="2404375" y="2995900"/>
                <a:ext cx="14200" cy="15025"/>
              </a:xfrm>
              <a:custGeom>
                <a:rect b="b" l="l" r="r" t="t"/>
                <a:pathLst>
                  <a:path extrusionOk="0" h="601" w="568">
                    <a:moveTo>
                      <a:pt x="267" y="1"/>
                    </a:moveTo>
                    <a:cubicBezTo>
                      <a:pt x="134" y="1"/>
                      <a:pt x="0" y="134"/>
                      <a:pt x="0" y="301"/>
                    </a:cubicBezTo>
                    <a:cubicBezTo>
                      <a:pt x="0" y="468"/>
                      <a:pt x="134" y="601"/>
                      <a:pt x="267" y="601"/>
                    </a:cubicBezTo>
                    <a:cubicBezTo>
                      <a:pt x="434" y="601"/>
                      <a:pt x="567" y="468"/>
                      <a:pt x="567" y="301"/>
                    </a:cubicBezTo>
                    <a:cubicBezTo>
                      <a:pt x="567" y="134"/>
                      <a:pt x="434" y="1"/>
                      <a:pt x="267"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45"/>
              <p:cNvSpPr/>
              <p:nvPr/>
            </p:nvSpPr>
            <p:spPr>
              <a:xfrm flipH="1">
                <a:off x="2389375" y="2995900"/>
                <a:ext cx="15025" cy="15025"/>
              </a:xfrm>
              <a:custGeom>
                <a:rect b="b" l="l" r="r" t="t"/>
                <a:pathLst>
                  <a:path extrusionOk="0" h="601" w="601">
                    <a:moveTo>
                      <a:pt x="300" y="1"/>
                    </a:moveTo>
                    <a:cubicBezTo>
                      <a:pt x="134" y="1"/>
                      <a:pt x="0" y="134"/>
                      <a:pt x="0" y="301"/>
                    </a:cubicBezTo>
                    <a:cubicBezTo>
                      <a:pt x="0" y="468"/>
                      <a:pt x="134" y="601"/>
                      <a:pt x="300" y="601"/>
                    </a:cubicBezTo>
                    <a:cubicBezTo>
                      <a:pt x="467" y="601"/>
                      <a:pt x="601" y="468"/>
                      <a:pt x="601" y="301"/>
                    </a:cubicBezTo>
                    <a:cubicBezTo>
                      <a:pt x="601" y="134"/>
                      <a:pt x="467" y="1"/>
                      <a:pt x="300"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45"/>
              <p:cNvSpPr/>
              <p:nvPr/>
            </p:nvSpPr>
            <p:spPr>
              <a:xfrm flipH="1">
                <a:off x="2375200" y="2995900"/>
                <a:ext cx="15025" cy="15025"/>
              </a:xfrm>
              <a:custGeom>
                <a:rect b="b" l="l" r="r" t="t"/>
                <a:pathLst>
                  <a:path extrusionOk="0" h="601" w="601">
                    <a:moveTo>
                      <a:pt x="300" y="1"/>
                    </a:moveTo>
                    <a:cubicBezTo>
                      <a:pt x="134" y="1"/>
                      <a:pt x="0" y="134"/>
                      <a:pt x="0" y="301"/>
                    </a:cubicBezTo>
                    <a:cubicBezTo>
                      <a:pt x="0" y="468"/>
                      <a:pt x="134" y="601"/>
                      <a:pt x="300" y="601"/>
                    </a:cubicBezTo>
                    <a:cubicBezTo>
                      <a:pt x="467" y="601"/>
                      <a:pt x="601" y="468"/>
                      <a:pt x="601" y="301"/>
                    </a:cubicBezTo>
                    <a:cubicBezTo>
                      <a:pt x="601" y="134"/>
                      <a:pt x="467" y="1"/>
                      <a:pt x="300"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45"/>
              <p:cNvSpPr/>
              <p:nvPr/>
            </p:nvSpPr>
            <p:spPr>
              <a:xfrm flipH="1">
                <a:off x="2361025" y="2995900"/>
                <a:ext cx="15025" cy="15025"/>
              </a:xfrm>
              <a:custGeom>
                <a:rect b="b" l="l" r="r" t="t"/>
                <a:pathLst>
                  <a:path extrusionOk="0" h="601" w="601">
                    <a:moveTo>
                      <a:pt x="301" y="1"/>
                    </a:moveTo>
                    <a:cubicBezTo>
                      <a:pt x="134" y="1"/>
                      <a:pt x="0" y="134"/>
                      <a:pt x="0" y="301"/>
                    </a:cubicBezTo>
                    <a:cubicBezTo>
                      <a:pt x="0" y="468"/>
                      <a:pt x="134" y="601"/>
                      <a:pt x="301" y="601"/>
                    </a:cubicBezTo>
                    <a:cubicBezTo>
                      <a:pt x="467" y="601"/>
                      <a:pt x="601" y="468"/>
                      <a:pt x="601" y="301"/>
                    </a:cubicBezTo>
                    <a:cubicBezTo>
                      <a:pt x="601" y="134"/>
                      <a:pt x="467" y="1"/>
                      <a:pt x="301"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45"/>
              <p:cNvSpPr/>
              <p:nvPr/>
            </p:nvSpPr>
            <p:spPr>
              <a:xfrm flipH="1">
                <a:off x="2346000" y="2995900"/>
                <a:ext cx="15050" cy="15025"/>
              </a:xfrm>
              <a:custGeom>
                <a:rect b="b" l="l" r="r" t="t"/>
                <a:pathLst>
                  <a:path extrusionOk="0" h="601" w="602">
                    <a:moveTo>
                      <a:pt x="301" y="1"/>
                    </a:moveTo>
                    <a:cubicBezTo>
                      <a:pt x="134" y="1"/>
                      <a:pt x="1" y="134"/>
                      <a:pt x="1" y="301"/>
                    </a:cubicBezTo>
                    <a:cubicBezTo>
                      <a:pt x="1" y="468"/>
                      <a:pt x="134" y="601"/>
                      <a:pt x="301" y="601"/>
                    </a:cubicBezTo>
                    <a:cubicBezTo>
                      <a:pt x="468" y="601"/>
                      <a:pt x="601" y="468"/>
                      <a:pt x="601" y="301"/>
                    </a:cubicBezTo>
                    <a:cubicBezTo>
                      <a:pt x="601" y="134"/>
                      <a:pt x="468" y="1"/>
                      <a:pt x="301"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45"/>
              <p:cNvSpPr/>
              <p:nvPr/>
            </p:nvSpPr>
            <p:spPr>
              <a:xfrm flipH="1">
                <a:off x="2331825" y="2995900"/>
                <a:ext cx="15050" cy="15025"/>
              </a:xfrm>
              <a:custGeom>
                <a:rect b="b" l="l" r="r" t="t"/>
                <a:pathLst>
                  <a:path extrusionOk="0" h="601" w="602">
                    <a:moveTo>
                      <a:pt x="301" y="1"/>
                    </a:moveTo>
                    <a:cubicBezTo>
                      <a:pt x="134" y="1"/>
                      <a:pt x="1" y="134"/>
                      <a:pt x="1" y="301"/>
                    </a:cubicBezTo>
                    <a:cubicBezTo>
                      <a:pt x="1" y="468"/>
                      <a:pt x="134" y="601"/>
                      <a:pt x="301" y="601"/>
                    </a:cubicBezTo>
                    <a:cubicBezTo>
                      <a:pt x="468" y="601"/>
                      <a:pt x="601" y="468"/>
                      <a:pt x="601" y="301"/>
                    </a:cubicBezTo>
                    <a:cubicBezTo>
                      <a:pt x="601" y="134"/>
                      <a:pt x="468" y="1"/>
                      <a:pt x="301"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45"/>
              <p:cNvSpPr/>
              <p:nvPr/>
            </p:nvSpPr>
            <p:spPr>
              <a:xfrm flipH="1">
                <a:off x="2317650" y="2995900"/>
                <a:ext cx="15050" cy="15025"/>
              </a:xfrm>
              <a:custGeom>
                <a:rect b="b" l="l" r="r" t="t"/>
                <a:pathLst>
                  <a:path extrusionOk="0" h="601" w="602">
                    <a:moveTo>
                      <a:pt x="301" y="1"/>
                    </a:moveTo>
                    <a:cubicBezTo>
                      <a:pt x="134" y="1"/>
                      <a:pt x="1" y="134"/>
                      <a:pt x="1" y="301"/>
                    </a:cubicBezTo>
                    <a:cubicBezTo>
                      <a:pt x="1" y="468"/>
                      <a:pt x="134" y="601"/>
                      <a:pt x="301" y="601"/>
                    </a:cubicBezTo>
                    <a:cubicBezTo>
                      <a:pt x="468" y="601"/>
                      <a:pt x="601" y="468"/>
                      <a:pt x="601" y="301"/>
                    </a:cubicBezTo>
                    <a:cubicBezTo>
                      <a:pt x="601" y="134"/>
                      <a:pt x="468" y="1"/>
                      <a:pt x="301"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45"/>
              <p:cNvSpPr/>
              <p:nvPr/>
            </p:nvSpPr>
            <p:spPr>
              <a:xfrm flipH="1">
                <a:off x="2302650" y="2995900"/>
                <a:ext cx="17525" cy="14950"/>
              </a:xfrm>
              <a:custGeom>
                <a:rect b="b" l="l" r="r" t="t"/>
                <a:pathLst>
                  <a:path extrusionOk="0" h="598" w="701">
                    <a:moveTo>
                      <a:pt x="401" y="1"/>
                    </a:moveTo>
                    <a:cubicBezTo>
                      <a:pt x="134" y="1"/>
                      <a:pt x="0" y="301"/>
                      <a:pt x="167" y="501"/>
                    </a:cubicBezTo>
                    <a:cubicBezTo>
                      <a:pt x="234" y="568"/>
                      <a:pt x="315" y="597"/>
                      <a:pt x="394" y="597"/>
                    </a:cubicBezTo>
                    <a:cubicBezTo>
                      <a:pt x="553" y="597"/>
                      <a:pt x="701" y="479"/>
                      <a:pt x="701" y="301"/>
                    </a:cubicBezTo>
                    <a:cubicBezTo>
                      <a:pt x="701" y="134"/>
                      <a:pt x="567" y="1"/>
                      <a:pt x="401"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45"/>
              <p:cNvSpPr/>
              <p:nvPr/>
            </p:nvSpPr>
            <p:spPr>
              <a:xfrm flipH="1">
                <a:off x="2288475" y="2995900"/>
                <a:ext cx="15025" cy="15025"/>
              </a:xfrm>
              <a:custGeom>
                <a:rect b="b" l="l" r="r" t="t"/>
                <a:pathLst>
                  <a:path extrusionOk="0" h="601" w="601">
                    <a:moveTo>
                      <a:pt x="301" y="1"/>
                    </a:moveTo>
                    <a:cubicBezTo>
                      <a:pt x="134" y="1"/>
                      <a:pt x="0" y="134"/>
                      <a:pt x="0" y="301"/>
                    </a:cubicBezTo>
                    <a:cubicBezTo>
                      <a:pt x="0" y="468"/>
                      <a:pt x="134" y="601"/>
                      <a:pt x="301" y="601"/>
                    </a:cubicBezTo>
                    <a:cubicBezTo>
                      <a:pt x="467" y="601"/>
                      <a:pt x="601" y="468"/>
                      <a:pt x="601" y="301"/>
                    </a:cubicBezTo>
                    <a:cubicBezTo>
                      <a:pt x="601" y="134"/>
                      <a:pt x="467" y="1"/>
                      <a:pt x="301"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45"/>
              <p:cNvSpPr/>
              <p:nvPr/>
            </p:nvSpPr>
            <p:spPr>
              <a:xfrm flipH="1">
                <a:off x="2274300" y="2995900"/>
                <a:ext cx="15025" cy="15025"/>
              </a:xfrm>
              <a:custGeom>
                <a:rect b="b" l="l" r="r" t="t"/>
                <a:pathLst>
                  <a:path extrusionOk="0" h="601" w="601">
                    <a:moveTo>
                      <a:pt x="301" y="1"/>
                    </a:moveTo>
                    <a:cubicBezTo>
                      <a:pt x="134" y="1"/>
                      <a:pt x="0" y="134"/>
                      <a:pt x="0" y="301"/>
                    </a:cubicBezTo>
                    <a:cubicBezTo>
                      <a:pt x="0" y="468"/>
                      <a:pt x="134" y="601"/>
                      <a:pt x="301" y="601"/>
                    </a:cubicBezTo>
                    <a:cubicBezTo>
                      <a:pt x="467" y="601"/>
                      <a:pt x="601" y="468"/>
                      <a:pt x="601" y="301"/>
                    </a:cubicBezTo>
                    <a:cubicBezTo>
                      <a:pt x="601" y="134"/>
                      <a:pt x="467" y="1"/>
                      <a:pt x="301"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45"/>
              <p:cNvSpPr/>
              <p:nvPr/>
            </p:nvSpPr>
            <p:spPr>
              <a:xfrm flipH="1">
                <a:off x="2229250" y="2973375"/>
                <a:ext cx="291900" cy="19225"/>
              </a:xfrm>
              <a:custGeom>
                <a:rect b="b" l="l" r="r" t="t"/>
                <a:pathLst>
                  <a:path extrusionOk="0" h="769" w="11676">
                    <a:moveTo>
                      <a:pt x="367" y="1"/>
                    </a:moveTo>
                    <a:cubicBezTo>
                      <a:pt x="167" y="1"/>
                      <a:pt x="0" y="168"/>
                      <a:pt x="0" y="401"/>
                    </a:cubicBezTo>
                    <a:cubicBezTo>
                      <a:pt x="0" y="601"/>
                      <a:pt x="167" y="768"/>
                      <a:pt x="367" y="768"/>
                    </a:cubicBezTo>
                    <a:lnTo>
                      <a:pt x="11308" y="768"/>
                    </a:lnTo>
                    <a:cubicBezTo>
                      <a:pt x="11508" y="768"/>
                      <a:pt x="11675" y="601"/>
                      <a:pt x="11675" y="401"/>
                    </a:cubicBezTo>
                    <a:cubicBezTo>
                      <a:pt x="11675" y="168"/>
                      <a:pt x="11508" y="1"/>
                      <a:pt x="11308"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45"/>
              <p:cNvSpPr/>
              <p:nvPr/>
            </p:nvSpPr>
            <p:spPr>
              <a:xfrm flipH="1">
                <a:off x="2429400" y="3229400"/>
                <a:ext cx="251875" cy="29225"/>
              </a:xfrm>
              <a:custGeom>
                <a:rect b="b" l="l" r="r" t="t"/>
                <a:pathLst>
                  <a:path extrusionOk="0" h="1169" w="10075">
                    <a:moveTo>
                      <a:pt x="1" y="1"/>
                    </a:moveTo>
                    <a:lnTo>
                      <a:pt x="1" y="1168"/>
                    </a:lnTo>
                    <a:lnTo>
                      <a:pt x="10074" y="1168"/>
                    </a:lnTo>
                    <a:lnTo>
                      <a:pt x="1007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45"/>
              <p:cNvSpPr/>
              <p:nvPr/>
            </p:nvSpPr>
            <p:spPr>
              <a:xfrm flipH="1">
                <a:off x="2069975" y="3229400"/>
                <a:ext cx="251050" cy="29225"/>
              </a:xfrm>
              <a:custGeom>
                <a:rect b="b" l="l" r="r" t="t"/>
                <a:pathLst>
                  <a:path extrusionOk="0" h="1169" w="10042">
                    <a:moveTo>
                      <a:pt x="1" y="1"/>
                    </a:moveTo>
                    <a:lnTo>
                      <a:pt x="1" y="1168"/>
                    </a:lnTo>
                    <a:lnTo>
                      <a:pt x="10041" y="1168"/>
                    </a:lnTo>
                    <a:lnTo>
                      <a:pt x="1004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45"/>
              <p:cNvSpPr/>
              <p:nvPr/>
            </p:nvSpPr>
            <p:spPr>
              <a:xfrm flipH="1">
                <a:off x="2687925" y="3183525"/>
                <a:ext cx="15875" cy="40900"/>
              </a:xfrm>
              <a:custGeom>
                <a:rect b="b" l="l" r="r" t="t"/>
                <a:pathLst>
                  <a:path extrusionOk="0" h="1636" w="635">
                    <a:moveTo>
                      <a:pt x="1" y="1"/>
                    </a:moveTo>
                    <a:lnTo>
                      <a:pt x="1" y="1635"/>
                    </a:lnTo>
                    <a:lnTo>
                      <a:pt x="635" y="1635"/>
                    </a:lnTo>
                    <a:lnTo>
                      <a:pt x="635" y="668"/>
                    </a:lnTo>
                    <a:cubicBezTo>
                      <a:pt x="635" y="301"/>
                      <a:pt x="368" y="1"/>
                      <a:pt x="1"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45"/>
              <p:cNvSpPr/>
              <p:nvPr/>
            </p:nvSpPr>
            <p:spPr>
              <a:xfrm flipH="1">
                <a:off x="2429400" y="3222725"/>
                <a:ext cx="278550" cy="14200"/>
              </a:xfrm>
              <a:custGeom>
                <a:rect b="b" l="l" r="r" t="t"/>
                <a:pathLst>
                  <a:path extrusionOk="0" h="568" w="11142">
                    <a:moveTo>
                      <a:pt x="0" y="1"/>
                    </a:moveTo>
                    <a:lnTo>
                      <a:pt x="0" y="301"/>
                    </a:lnTo>
                    <a:cubicBezTo>
                      <a:pt x="0" y="434"/>
                      <a:pt x="134" y="568"/>
                      <a:pt x="300" y="568"/>
                    </a:cubicBezTo>
                    <a:lnTo>
                      <a:pt x="11141" y="568"/>
                    </a:lnTo>
                    <a:lnTo>
                      <a:pt x="11141"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45"/>
              <p:cNvSpPr/>
              <p:nvPr/>
            </p:nvSpPr>
            <p:spPr>
              <a:xfrm flipH="1">
                <a:off x="2429400" y="3183525"/>
                <a:ext cx="15875" cy="40900"/>
              </a:xfrm>
              <a:custGeom>
                <a:rect b="b" l="l" r="r" t="t"/>
                <a:pathLst>
                  <a:path extrusionOk="0" h="1636" w="635">
                    <a:moveTo>
                      <a:pt x="634" y="1"/>
                    </a:moveTo>
                    <a:cubicBezTo>
                      <a:pt x="268" y="1"/>
                      <a:pt x="1" y="301"/>
                      <a:pt x="1" y="668"/>
                    </a:cubicBezTo>
                    <a:lnTo>
                      <a:pt x="1" y="1635"/>
                    </a:lnTo>
                    <a:lnTo>
                      <a:pt x="634" y="1635"/>
                    </a:lnTo>
                    <a:lnTo>
                      <a:pt x="634"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45"/>
              <p:cNvSpPr/>
              <p:nvPr/>
            </p:nvSpPr>
            <p:spPr>
              <a:xfrm flipH="1">
                <a:off x="2434400" y="3191050"/>
                <a:ext cx="263550" cy="7525"/>
              </a:xfrm>
              <a:custGeom>
                <a:rect b="b" l="l" r="r" t="t"/>
                <a:pathLst>
                  <a:path extrusionOk="0" h="301" w="10542">
                    <a:moveTo>
                      <a:pt x="0" y="0"/>
                    </a:moveTo>
                    <a:lnTo>
                      <a:pt x="0" y="300"/>
                    </a:lnTo>
                    <a:lnTo>
                      <a:pt x="10541" y="300"/>
                    </a:lnTo>
                    <a:lnTo>
                      <a:pt x="10541"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45"/>
              <p:cNvSpPr/>
              <p:nvPr/>
            </p:nvSpPr>
            <p:spPr>
              <a:xfrm flipH="1">
                <a:off x="2655400" y="3193550"/>
                <a:ext cx="8350" cy="33375"/>
              </a:xfrm>
              <a:custGeom>
                <a:rect b="b" l="l" r="r" t="t"/>
                <a:pathLst>
                  <a:path extrusionOk="0" h="1335" w="334">
                    <a:moveTo>
                      <a:pt x="0" y="0"/>
                    </a:moveTo>
                    <a:lnTo>
                      <a:pt x="0" y="1335"/>
                    </a:lnTo>
                    <a:lnTo>
                      <a:pt x="334" y="1335"/>
                    </a:lnTo>
                    <a:lnTo>
                      <a:pt x="334"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45"/>
              <p:cNvSpPr/>
              <p:nvPr/>
            </p:nvSpPr>
            <p:spPr>
              <a:xfrm flipH="1">
                <a:off x="2617025" y="3193550"/>
                <a:ext cx="8375" cy="33375"/>
              </a:xfrm>
              <a:custGeom>
                <a:rect b="b" l="l" r="r" t="t"/>
                <a:pathLst>
                  <a:path extrusionOk="0" h="1335" w="335">
                    <a:moveTo>
                      <a:pt x="1" y="0"/>
                    </a:moveTo>
                    <a:lnTo>
                      <a:pt x="1" y="1335"/>
                    </a:lnTo>
                    <a:lnTo>
                      <a:pt x="334" y="1335"/>
                    </a:lnTo>
                    <a:lnTo>
                      <a:pt x="334"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45"/>
              <p:cNvSpPr/>
              <p:nvPr/>
            </p:nvSpPr>
            <p:spPr>
              <a:xfrm flipH="1">
                <a:off x="2578675" y="3193550"/>
                <a:ext cx="8375" cy="33375"/>
              </a:xfrm>
              <a:custGeom>
                <a:rect b="b" l="l" r="r" t="t"/>
                <a:pathLst>
                  <a:path extrusionOk="0" h="1335" w="335">
                    <a:moveTo>
                      <a:pt x="1" y="0"/>
                    </a:moveTo>
                    <a:lnTo>
                      <a:pt x="1" y="1335"/>
                    </a:lnTo>
                    <a:lnTo>
                      <a:pt x="335" y="1335"/>
                    </a:lnTo>
                    <a:lnTo>
                      <a:pt x="335"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45"/>
              <p:cNvSpPr/>
              <p:nvPr/>
            </p:nvSpPr>
            <p:spPr>
              <a:xfrm flipH="1">
                <a:off x="2541150" y="3193550"/>
                <a:ext cx="7525" cy="33375"/>
              </a:xfrm>
              <a:custGeom>
                <a:rect b="b" l="l" r="r" t="t"/>
                <a:pathLst>
                  <a:path extrusionOk="0" h="1335" w="301">
                    <a:moveTo>
                      <a:pt x="0" y="0"/>
                    </a:moveTo>
                    <a:lnTo>
                      <a:pt x="0" y="1335"/>
                    </a:lnTo>
                    <a:lnTo>
                      <a:pt x="301" y="1335"/>
                    </a:lnTo>
                    <a:lnTo>
                      <a:pt x="301"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45"/>
              <p:cNvSpPr/>
              <p:nvPr/>
            </p:nvSpPr>
            <p:spPr>
              <a:xfrm flipH="1">
                <a:off x="2502775" y="3193550"/>
                <a:ext cx="7550" cy="33375"/>
              </a:xfrm>
              <a:custGeom>
                <a:rect b="b" l="l" r="r" t="t"/>
                <a:pathLst>
                  <a:path extrusionOk="0" h="1335" w="302">
                    <a:moveTo>
                      <a:pt x="1" y="0"/>
                    </a:moveTo>
                    <a:lnTo>
                      <a:pt x="1" y="1335"/>
                    </a:lnTo>
                    <a:lnTo>
                      <a:pt x="301" y="1335"/>
                    </a:lnTo>
                    <a:lnTo>
                      <a:pt x="301"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45"/>
              <p:cNvSpPr/>
              <p:nvPr/>
            </p:nvSpPr>
            <p:spPr>
              <a:xfrm flipH="1">
                <a:off x="2464425" y="3193550"/>
                <a:ext cx="7525" cy="33375"/>
              </a:xfrm>
              <a:custGeom>
                <a:rect b="b" l="l" r="r" t="t"/>
                <a:pathLst>
                  <a:path extrusionOk="0" h="1335" w="301">
                    <a:moveTo>
                      <a:pt x="0" y="0"/>
                    </a:moveTo>
                    <a:lnTo>
                      <a:pt x="0" y="1335"/>
                    </a:lnTo>
                    <a:lnTo>
                      <a:pt x="300" y="1335"/>
                    </a:lnTo>
                    <a:lnTo>
                      <a:pt x="300"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45"/>
              <p:cNvSpPr/>
              <p:nvPr/>
            </p:nvSpPr>
            <p:spPr>
              <a:xfrm flipH="1">
                <a:off x="2434400" y="3205225"/>
                <a:ext cx="263550" cy="4200"/>
              </a:xfrm>
              <a:custGeom>
                <a:rect b="b" l="l" r="r" t="t"/>
                <a:pathLst>
                  <a:path extrusionOk="0" h="168" w="10542">
                    <a:moveTo>
                      <a:pt x="0" y="0"/>
                    </a:moveTo>
                    <a:lnTo>
                      <a:pt x="0" y="167"/>
                    </a:lnTo>
                    <a:lnTo>
                      <a:pt x="10541" y="167"/>
                    </a:lnTo>
                    <a:lnTo>
                      <a:pt x="10541"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45"/>
              <p:cNvSpPr/>
              <p:nvPr/>
            </p:nvSpPr>
            <p:spPr>
              <a:xfrm flipH="1">
                <a:off x="2046625" y="3183525"/>
                <a:ext cx="16700" cy="40900"/>
              </a:xfrm>
              <a:custGeom>
                <a:rect b="b" l="l" r="r" t="t"/>
                <a:pathLst>
                  <a:path extrusionOk="0" h="1636" w="668">
                    <a:moveTo>
                      <a:pt x="667" y="1"/>
                    </a:moveTo>
                    <a:cubicBezTo>
                      <a:pt x="300" y="1"/>
                      <a:pt x="0" y="301"/>
                      <a:pt x="34" y="668"/>
                    </a:cubicBezTo>
                    <a:lnTo>
                      <a:pt x="34" y="1635"/>
                    </a:lnTo>
                    <a:lnTo>
                      <a:pt x="667" y="1635"/>
                    </a:lnTo>
                    <a:lnTo>
                      <a:pt x="667"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45"/>
              <p:cNvSpPr/>
              <p:nvPr/>
            </p:nvSpPr>
            <p:spPr>
              <a:xfrm flipH="1">
                <a:off x="2043300" y="3222725"/>
                <a:ext cx="277725" cy="14200"/>
              </a:xfrm>
              <a:custGeom>
                <a:rect b="b" l="l" r="r" t="t"/>
                <a:pathLst>
                  <a:path extrusionOk="0" h="568" w="11109">
                    <a:moveTo>
                      <a:pt x="1" y="1"/>
                    </a:moveTo>
                    <a:lnTo>
                      <a:pt x="1" y="568"/>
                    </a:lnTo>
                    <a:lnTo>
                      <a:pt x="10842" y="568"/>
                    </a:lnTo>
                    <a:cubicBezTo>
                      <a:pt x="10975" y="568"/>
                      <a:pt x="11109" y="434"/>
                      <a:pt x="11109" y="301"/>
                    </a:cubicBezTo>
                    <a:lnTo>
                      <a:pt x="11109" y="1"/>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45"/>
              <p:cNvSpPr/>
              <p:nvPr/>
            </p:nvSpPr>
            <p:spPr>
              <a:xfrm flipH="1">
                <a:off x="2305150" y="3183525"/>
                <a:ext cx="15875" cy="40900"/>
              </a:xfrm>
              <a:custGeom>
                <a:rect b="b" l="l" r="r" t="t"/>
                <a:pathLst>
                  <a:path extrusionOk="0" h="1636" w="635">
                    <a:moveTo>
                      <a:pt x="1" y="1"/>
                    </a:moveTo>
                    <a:lnTo>
                      <a:pt x="1" y="1635"/>
                    </a:lnTo>
                    <a:lnTo>
                      <a:pt x="635" y="1635"/>
                    </a:lnTo>
                    <a:lnTo>
                      <a:pt x="635" y="668"/>
                    </a:lnTo>
                    <a:cubicBezTo>
                      <a:pt x="635" y="301"/>
                      <a:pt x="334" y="1"/>
                      <a:pt x="1"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45"/>
              <p:cNvSpPr/>
              <p:nvPr/>
            </p:nvSpPr>
            <p:spPr>
              <a:xfrm flipH="1">
                <a:off x="2053300" y="3191050"/>
                <a:ext cx="263550" cy="7525"/>
              </a:xfrm>
              <a:custGeom>
                <a:rect b="b" l="l" r="r" t="t"/>
                <a:pathLst>
                  <a:path extrusionOk="0" h="301" w="10542">
                    <a:moveTo>
                      <a:pt x="1" y="0"/>
                    </a:moveTo>
                    <a:lnTo>
                      <a:pt x="1" y="300"/>
                    </a:lnTo>
                    <a:lnTo>
                      <a:pt x="10542" y="300"/>
                    </a:lnTo>
                    <a:lnTo>
                      <a:pt x="10542"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45"/>
              <p:cNvSpPr/>
              <p:nvPr/>
            </p:nvSpPr>
            <p:spPr>
              <a:xfrm flipH="1">
                <a:off x="2087500" y="3193550"/>
                <a:ext cx="7525" cy="33375"/>
              </a:xfrm>
              <a:custGeom>
                <a:rect b="b" l="l" r="r" t="t"/>
                <a:pathLst>
                  <a:path extrusionOk="0" h="1335" w="301">
                    <a:moveTo>
                      <a:pt x="1" y="0"/>
                    </a:moveTo>
                    <a:lnTo>
                      <a:pt x="1" y="1335"/>
                    </a:lnTo>
                    <a:lnTo>
                      <a:pt x="301" y="1335"/>
                    </a:lnTo>
                    <a:lnTo>
                      <a:pt x="301"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45"/>
              <p:cNvSpPr/>
              <p:nvPr/>
            </p:nvSpPr>
            <p:spPr>
              <a:xfrm flipH="1">
                <a:off x="2125850" y="3193550"/>
                <a:ext cx="7525" cy="33375"/>
              </a:xfrm>
              <a:custGeom>
                <a:rect b="b" l="l" r="r" t="t"/>
                <a:pathLst>
                  <a:path extrusionOk="0" h="1335" w="301">
                    <a:moveTo>
                      <a:pt x="0" y="0"/>
                    </a:moveTo>
                    <a:lnTo>
                      <a:pt x="0" y="1335"/>
                    </a:lnTo>
                    <a:lnTo>
                      <a:pt x="300" y="1335"/>
                    </a:lnTo>
                    <a:lnTo>
                      <a:pt x="300"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45"/>
              <p:cNvSpPr/>
              <p:nvPr/>
            </p:nvSpPr>
            <p:spPr>
              <a:xfrm flipH="1">
                <a:off x="2164200" y="3193550"/>
                <a:ext cx="7550" cy="33375"/>
              </a:xfrm>
              <a:custGeom>
                <a:rect b="b" l="l" r="r" t="t"/>
                <a:pathLst>
                  <a:path extrusionOk="0" h="1335" w="302">
                    <a:moveTo>
                      <a:pt x="1" y="0"/>
                    </a:moveTo>
                    <a:lnTo>
                      <a:pt x="1" y="1335"/>
                    </a:lnTo>
                    <a:lnTo>
                      <a:pt x="301" y="1335"/>
                    </a:lnTo>
                    <a:lnTo>
                      <a:pt x="301"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45"/>
              <p:cNvSpPr/>
              <p:nvPr/>
            </p:nvSpPr>
            <p:spPr>
              <a:xfrm flipH="1">
                <a:off x="2201750" y="3193550"/>
                <a:ext cx="8350" cy="33375"/>
              </a:xfrm>
              <a:custGeom>
                <a:rect b="b" l="l" r="r" t="t"/>
                <a:pathLst>
                  <a:path extrusionOk="0" h="1335" w="334">
                    <a:moveTo>
                      <a:pt x="0" y="0"/>
                    </a:moveTo>
                    <a:lnTo>
                      <a:pt x="0" y="1335"/>
                    </a:lnTo>
                    <a:lnTo>
                      <a:pt x="334" y="1335"/>
                    </a:lnTo>
                    <a:lnTo>
                      <a:pt x="334"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45"/>
              <p:cNvSpPr/>
              <p:nvPr/>
            </p:nvSpPr>
            <p:spPr>
              <a:xfrm flipH="1">
                <a:off x="2240100" y="3193550"/>
                <a:ext cx="8375" cy="33375"/>
              </a:xfrm>
              <a:custGeom>
                <a:rect b="b" l="l" r="r" t="t"/>
                <a:pathLst>
                  <a:path extrusionOk="0" h="1335" w="335">
                    <a:moveTo>
                      <a:pt x="1" y="0"/>
                    </a:moveTo>
                    <a:lnTo>
                      <a:pt x="1" y="1335"/>
                    </a:lnTo>
                    <a:lnTo>
                      <a:pt x="335" y="1335"/>
                    </a:lnTo>
                    <a:lnTo>
                      <a:pt x="335"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45"/>
              <p:cNvSpPr/>
              <p:nvPr/>
            </p:nvSpPr>
            <p:spPr>
              <a:xfrm flipH="1">
                <a:off x="2278450" y="3193550"/>
                <a:ext cx="8375" cy="33375"/>
              </a:xfrm>
              <a:custGeom>
                <a:rect b="b" l="l" r="r" t="t"/>
                <a:pathLst>
                  <a:path extrusionOk="0" h="1335" w="335">
                    <a:moveTo>
                      <a:pt x="1" y="0"/>
                    </a:moveTo>
                    <a:lnTo>
                      <a:pt x="1" y="1335"/>
                    </a:lnTo>
                    <a:lnTo>
                      <a:pt x="334" y="1335"/>
                    </a:lnTo>
                    <a:lnTo>
                      <a:pt x="334"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45"/>
              <p:cNvSpPr/>
              <p:nvPr/>
            </p:nvSpPr>
            <p:spPr>
              <a:xfrm flipH="1">
                <a:off x="2053300" y="3205225"/>
                <a:ext cx="263550" cy="4200"/>
              </a:xfrm>
              <a:custGeom>
                <a:rect b="b" l="l" r="r" t="t"/>
                <a:pathLst>
                  <a:path extrusionOk="0" h="168" w="10542">
                    <a:moveTo>
                      <a:pt x="1" y="0"/>
                    </a:moveTo>
                    <a:lnTo>
                      <a:pt x="1" y="167"/>
                    </a:lnTo>
                    <a:lnTo>
                      <a:pt x="10542" y="167"/>
                    </a:lnTo>
                    <a:lnTo>
                      <a:pt x="10542" y="0"/>
                    </a:ln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97" name="Google Shape;1597;p45"/>
            <p:cNvSpPr/>
            <p:nvPr/>
          </p:nvSpPr>
          <p:spPr>
            <a:xfrm>
              <a:off x="6548164" y="4454375"/>
              <a:ext cx="74977" cy="64138"/>
            </a:xfrm>
            <a:custGeom>
              <a:rect b="b" l="l" r="r" t="t"/>
              <a:pathLst>
                <a:path extrusionOk="0" h="1142" w="1335">
                  <a:moveTo>
                    <a:pt x="818" y="1"/>
                  </a:moveTo>
                  <a:cubicBezTo>
                    <a:pt x="801" y="1"/>
                    <a:pt x="784" y="2"/>
                    <a:pt x="767" y="4"/>
                  </a:cubicBezTo>
                  <a:cubicBezTo>
                    <a:pt x="234" y="4"/>
                    <a:pt x="0" y="604"/>
                    <a:pt x="367" y="971"/>
                  </a:cubicBezTo>
                  <a:cubicBezTo>
                    <a:pt x="485" y="1089"/>
                    <a:pt x="628" y="1142"/>
                    <a:pt x="767" y="1142"/>
                  </a:cubicBezTo>
                  <a:cubicBezTo>
                    <a:pt x="1059" y="1142"/>
                    <a:pt x="1334" y="910"/>
                    <a:pt x="1334" y="571"/>
                  </a:cubicBezTo>
                  <a:cubicBezTo>
                    <a:pt x="1334" y="256"/>
                    <a:pt x="1097" y="1"/>
                    <a:pt x="818"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01" name="Shape 1601"/>
        <p:cNvGrpSpPr/>
        <p:nvPr/>
      </p:nvGrpSpPr>
      <p:grpSpPr>
        <a:xfrm>
          <a:off x="0" y="0"/>
          <a:ext cx="0" cy="0"/>
          <a:chOff x="0" y="0"/>
          <a:chExt cx="0" cy="0"/>
        </a:xfrm>
      </p:grpSpPr>
      <p:sp>
        <p:nvSpPr>
          <p:cNvPr id="1602" name="Google Shape;1602;p46"/>
          <p:cNvSpPr/>
          <p:nvPr/>
        </p:nvSpPr>
        <p:spPr>
          <a:xfrm>
            <a:off x="638175" y="3857625"/>
            <a:ext cx="8915380" cy="1467550"/>
          </a:xfrm>
          <a:custGeom>
            <a:rect b="b" l="l" r="r" t="t"/>
            <a:pathLst>
              <a:path extrusionOk="0" h="44797" w="116789">
                <a:moveTo>
                  <a:pt x="78679" y="1"/>
                </a:moveTo>
                <a:cubicBezTo>
                  <a:pt x="71388" y="1"/>
                  <a:pt x="64090" y="1656"/>
                  <a:pt x="57620" y="4968"/>
                </a:cubicBezTo>
                <a:cubicBezTo>
                  <a:pt x="48564" y="9612"/>
                  <a:pt x="43735" y="17536"/>
                  <a:pt x="37936" y="25484"/>
                </a:cubicBezTo>
                <a:cubicBezTo>
                  <a:pt x="35203" y="29256"/>
                  <a:pt x="32078" y="30201"/>
                  <a:pt x="28664" y="30201"/>
                </a:cubicBezTo>
                <a:cubicBezTo>
                  <a:pt x="25231" y="30201"/>
                  <a:pt x="21505" y="29245"/>
                  <a:pt x="17590" y="29245"/>
                </a:cubicBezTo>
                <a:cubicBezTo>
                  <a:pt x="17434" y="29245"/>
                  <a:pt x="17277" y="29247"/>
                  <a:pt x="17120" y="29250"/>
                </a:cubicBezTo>
                <a:cubicBezTo>
                  <a:pt x="11367" y="29365"/>
                  <a:pt x="6146" y="32808"/>
                  <a:pt x="3258" y="37729"/>
                </a:cubicBezTo>
                <a:cubicBezTo>
                  <a:pt x="2056" y="39785"/>
                  <a:pt x="947" y="41911"/>
                  <a:pt x="0" y="44106"/>
                </a:cubicBezTo>
                <a:cubicBezTo>
                  <a:pt x="2310" y="44622"/>
                  <a:pt x="4857" y="44796"/>
                  <a:pt x="7491" y="44796"/>
                </a:cubicBezTo>
                <a:cubicBezTo>
                  <a:pt x="12758" y="44796"/>
                  <a:pt x="18375" y="44098"/>
                  <a:pt x="23150" y="44036"/>
                </a:cubicBezTo>
                <a:lnTo>
                  <a:pt x="63489" y="43643"/>
                </a:lnTo>
                <a:cubicBezTo>
                  <a:pt x="72568" y="43528"/>
                  <a:pt x="81648" y="43436"/>
                  <a:pt x="90728" y="43320"/>
                </a:cubicBezTo>
                <a:lnTo>
                  <a:pt x="105144" y="43181"/>
                </a:lnTo>
                <a:cubicBezTo>
                  <a:pt x="105189" y="43180"/>
                  <a:pt x="105236" y="43180"/>
                  <a:pt x="105286" y="43180"/>
                </a:cubicBezTo>
                <a:cubicBezTo>
                  <a:pt x="106459" y="43180"/>
                  <a:pt x="109050" y="43483"/>
                  <a:pt x="111446" y="43483"/>
                </a:cubicBezTo>
                <a:cubicBezTo>
                  <a:pt x="113066" y="43483"/>
                  <a:pt x="114596" y="43344"/>
                  <a:pt x="115541" y="42881"/>
                </a:cubicBezTo>
                <a:cubicBezTo>
                  <a:pt x="115911" y="42719"/>
                  <a:pt x="116188" y="42465"/>
                  <a:pt x="116373" y="42119"/>
                </a:cubicBezTo>
                <a:cubicBezTo>
                  <a:pt x="116789" y="41287"/>
                  <a:pt x="116673" y="40317"/>
                  <a:pt x="116534" y="39392"/>
                </a:cubicBezTo>
                <a:cubicBezTo>
                  <a:pt x="115703" y="33455"/>
                  <a:pt x="114871" y="27471"/>
                  <a:pt x="112907" y="21787"/>
                </a:cubicBezTo>
                <a:cubicBezTo>
                  <a:pt x="109904" y="13124"/>
                  <a:pt x="104451" y="6655"/>
                  <a:pt x="95880" y="3235"/>
                </a:cubicBezTo>
                <a:cubicBezTo>
                  <a:pt x="90442" y="1079"/>
                  <a:pt x="84563" y="1"/>
                  <a:pt x="78679" y="1"/>
                </a:cubicBezTo>
                <a:close/>
              </a:path>
            </a:pathLst>
          </a:custGeom>
          <a:solidFill>
            <a:srgbClr val="DF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46"/>
          <p:cNvSpPr txBox="1"/>
          <p:nvPr>
            <p:ph idx="1" type="body"/>
          </p:nvPr>
        </p:nvSpPr>
        <p:spPr>
          <a:xfrm>
            <a:off x="714775" y="1389600"/>
            <a:ext cx="3472200" cy="3179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30394B"/>
                </a:solidFill>
              </a:rPr>
              <a:t>Do you know what helps you make your point clear? Lists like this one:</a:t>
            </a:r>
            <a:endParaRPr>
              <a:solidFill>
                <a:srgbClr val="30394B"/>
              </a:solidFill>
            </a:endParaRPr>
          </a:p>
          <a:p>
            <a:pPr indent="-317500" lvl="0" marL="457200" rtl="0" algn="l">
              <a:spcBef>
                <a:spcPts val="1600"/>
              </a:spcBef>
              <a:spcAft>
                <a:spcPts val="0"/>
              </a:spcAft>
              <a:buClr>
                <a:schemeClr val="lt2"/>
              </a:buClr>
              <a:buSzPts val="1400"/>
              <a:buChar char="●"/>
            </a:pPr>
            <a:r>
              <a:rPr lang="en">
                <a:solidFill>
                  <a:srgbClr val="30394B"/>
                </a:solidFill>
              </a:rPr>
              <a:t>They’re simple</a:t>
            </a:r>
            <a:endParaRPr>
              <a:solidFill>
                <a:srgbClr val="30394B"/>
              </a:solidFill>
            </a:endParaRPr>
          </a:p>
          <a:p>
            <a:pPr indent="-317500" lvl="0" marL="457200" rtl="0" algn="l">
              <a:spcBef>
                <a:spcPts val="0"/>
              </a:spcBef>
              <a:spcAft>
                <a:spcPts val="0"/>
              </a:spcAft>
              <a:buClr>
                <a:schemeClr val="lt2"/>
              </a:buClr>
              <a:buSzPts val="1400"/>
              <a:buChar char="●"/>
            </a:pPr>
            <a:r>
              <a:rPr lang="en">
                <a:solidFill>
                  <a:srgbClr val="30394B"/>
                </a:solidFill>
              </a:rPr>
              <a:t>You can organize your ideas clearly</a:t>
            </a:r>
            <a:endParaRPr>
              <a:solidFill>
                <a:srgbClr val="30394B"/>
              </a:solidFill>
            </a:endParaRPr>
          </a:p>
          <a:p>
            <a:pPr indent="-317500" lvl="0" marL="457200" rtl="0" algn="l">
              <a:spcBef>
                <a:spcPts val="0"/>
              </a:spcBef>
              <a:spcAft>
                <a:spcPts val="0"/>
              </a:spcAft>
              <a:buClr>
                <a:schemeClr val="lt2"/>
              </a:buClr>
              <a:buSzPts val="1400"/>
              <a:buChar char="●"/>
            </a:pPr>
            <a:r>
              <a:rPr lang="en">
                <a:solidFill>
                  <a:srgbClr val="30394B"/>
                </a:solidFill>
              </a:rPr>
              <a:t>You’ll never forget to buy milk!</a:t>
            </a:r>
            <a:endParaRPr>
              <a:solidFill>
                <a:srgbClr val="30394B"/>
              </a:solidFill>
            </a:endParaRPr>
          </a:p>
          <a:p>
            <a:pPr indent="0" lvl="0" marL="0" rtl="0" algn="l">
              <a:spcBef>
                <a:spcPts val="1600"/>
              </a:spcBef>
              <a:spcAft>
                <a:spcPts val="1600"/>
              </a:spcAft>
              <a:buNone/>
            </a:pPr>
            <a:r>
              <a:rPr lang="en">
                <a:solidFill>
                  <a:srgbClr val="30394B"/>
                </a:solidFill>
              </a:rPr>
              <a:t>And the most important thing: the audience won’t miss the point of your presentation</a:t>
            </a:r>
            <a:endParaRPr>
              <a:solidFill>
                <a:srgbClr val="30394B"/>
              </a:solidFill>
            </a:endParaRPr>
          </a:p>
        </p:txBody>
      </p:sp>
      <p:sp>
        <p:nvSpPr>
          <p:cNvPr id="1604" name="Google Shape;1604;p46"/>
          <p:cNvSpPr/>
          <p:nvPr/>
        </p:nvSpPr>
        <p:spPr>
          <a:xfrm>
            <a:off x="7448783" y="4434176"/>
            <a:ext cx="49723" cy="80041"/>
          </a:xfrm>
          <a:custGeom>
            <a:rect b="b" l="l" r="r" t="t"/>
            <a:pathLst>
              <a:path extrusionOk="0" h="4137" w="2570">
                <a:moveTo>
                  <a:pt x="902" y="0"/>
                </a:moveTo>
                <a:lnTo>
                  <a:pt x="1" y="567"/>
                </a:lnTo>
                <a:lnTo>
                  <a:pt x="1736" y="4137"/>
                </a:lnTo>
                <a:lnTo>
                  <a:pt x="2569" y="3736"/>
                </a:lnTo>
                <a:lnTo>
                  <a:pt x="902" y="0"/>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05" name="Google Shape;1605;p46"/>
          <p:cNvGrpSpPr/>
          <p:nvPr/>
        </p:nvGrpSpPr>
        <p:grpSpPr>
          <a:xfrm>
            <a:off x="3639825" y="771400"/>
            <a:ext cx="4552883" cy="3845109"/>
            <a:chOff x="3115950" y="723900"/>
            <a:chExt cx="4552883" cy="3845109"/>
          </a:xfrm>
        </p:grpSpPr>
        <p:sp>
          <p:nvSpPr>
            <p:cNvPr id="1606" name="Google Shape;1606;p46"/>
            <p:cNvSpPr/>
            <p:nvPr/>
          </p:nvSpPr>
          <p:spPr>
            <a:xfrm>
              <a:off x="6855996" y="4197056"/>
              <a:ext cx="269283" cy="365593"/>
            </a:xfrm>
            <a:custGeom>
              <a:rect b="b" l="l" r="r" t="t"/>
              <a:pathLst>
                <a:path extrusionOk="0" h="19382" w="14278">
                  <a:moveTo>
                    <a:pt x="6105" y="1"/>
                  </a:moveTo>
                  <a:lnTo>
                    <a:pt x="0" y="4537"/>
                  </a:lnTo>
                  <a:lnTo>
                    <a:pt x="5638" y="10708"/>
                  </a:lnTo>
                  <a:lnTo>
                    <a:pt x="5437" y="16980"/>
                  </a:lnTo>
                  <a:cubicBezTo>
                    <a:pt x="2269" y="17814"/>
                    <a:pt x="1802" y="19381"/>
                    <a:pt x="1802" y="19381"/>
                  </a:cubicBezTo>
                  <a:lnTo>
                    <a:pt x="8340" y="19381"/>
                  </a:lnTo>
                  <a:lnTo>
                    <a:pt x="14277" y="7940"/>
                  </a:lnTo>
                  <a:lnTo>
                    <a:pt x="9841" y="4904"/>
                  </a:lnTo>
                  <a:lnTo>
                    <a:pt x="6271" y="234"/>
                  </a:lnTo>
                  <a:lnTo>
                    <a:pt x="6105"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46"/>
            <p:cNvSpPr/>
            <p:nvPr/>
          </p:nvSpPr>
          <p:spPr>
            <a:xfrm>
              <a:off x="6890587" y="4334856"/>
              <a:ext cx="234694" cy="227784"/>
            </a:xfrm>
            <a:custGeom>
              <a:rect b="b" l="l" r="r" t="t"/>
              <a:pathLst>
                <a:path extrusionOk="0" h="12076" w="12444">
                  <a:moveTo>
                    <a:pt x="11509" y="0"/>
                  </a:moveTo>
                  <a:lnTo>
                    <a:pt x="6039" y="10774"/>
                  </a:lnTo>
                  <a:lnTo>
                    <a:pt x="735" y="11075"/>
                  </a:lnTo>
                  <a:lnTo>
                    <a:pt x="1" y="12075"/>
                  </a:lnTo>
                  <a:lnTo>
                    <a:pt x="6506" y="12075"/>
                  </a:lnTo>
                  <a:lnTo>
                    <a:pt x="12443" y="634"/>
                  </a:lnTo>
                  <a:lnTo>
                    <a:pt x="1150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46"/>
            <p:cNvSpPr/>
            <p:nvPr/>
          </p:nvSpPr>
          <p:spPr>
            <a:xfrm>
              <a:off x="6960430" y="4419996"/>
              <a:ext cx="36513" cy="14317"/>
            </a:xfrm>
            <a:custGeom>
              <a:rect b="b" l="l" r="r" t="t"/>
              <a:pathLst>
                <a:path extrusionOk="0" h="759" w="1936">
                  <a:moveTo>
                    <a:pt x="1096" y="0"/>
                  </a:moveTo>
                  <a:cubicBezTo>
                    <a:pt x="743" y="0"/>
                    <a:pt x="406" y="141"/>
                    <a:pt x="167" y="423"/>
                  </a:cubicBezTo>
                  <a:cubicBezTo>
                    <a:pt x="34" y="590"/>
                    <a:pt x="1" y="723"/>
                    <a:pt x="34" y="756"/>
                  </a:cubicBezTo>
                  <a:cubicBezTo>
                    <a:pt x="37" y="758"/>
                    <a:pt x="40" y="758"/>
                    <a:pt x="43" y="758"/>
                  </a:cubicBezTo>
                  <a:cubicBezTo>
                    <a:pt x="125" y="758"/>
                    <a:pt x="421" y="386"/>
                    <a:pt x="901" y="289"/>
                  </a:cubicBezTo>
                  <a:cubicBezTo>
                    <a:pt x="998" y="271"/>
                    <a:pt x="1091" y="264"/>
                    <a:pt x="1180" y="264"/>
                  </a:cubicBezTo>
                  <a:cubicBezTo>
                    <a:pt x="1516" y="264"/>
                    <a:pt x="1779" y="368"/>
                    <a:pt x="1870" y="368"/>
                  </a:cubicBezTo>
                  <a:cubicBezTo>
                    <a:pt x="1887" y="368"/>
                    <a:pt x="1898" y="365"/>
                    <a:pt x="1902" y="356"/>
                  </a:cubicBezTo>
                  <a:cubicBezTo>
                    <a:pt x="1935" y="289"/>
                    <a:pt x="1835" y="223"/>
                    <a:pt x="1668" y="123"/>
                  </a:cubicBezTo>
                  <a:cubicBezTo>
                    <a:pt x="1482" y="41"/>
                    <a:pt x="1287" y="0"/>
                    <a:pt x="1096"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46"/>
            <p:cNvSpPr/>
            <p:nvPr/>
          </p:nvSpPr>
          <p:spPr>
            <a:xfrm>
              <a:off x="6959808" y="4380463"/>
              <a:ext cx="32100" cy="16090"/>
            </a:xfrm>
            <a:custGeom>
              <a:rect b="b" l="l" r="r" t="t"/>
              <a:pathLst>
                <a:path extrusionOk="0" h="853" w="1702">
                  <a:moveTo>
                    <a:pt x="1063" y="0"/>
                  </a:moveTo>
                  <a:cubicBezTo>
                    <a:pt x="934" y="0"/>
                    <a:pt x="801" y="17"/>
                    <a:pt x="667" y="50"/>
                  </a:cubicBezTo>
                  <a:cubicBezTo>
                    <a:pt x="434" y="151"/>
                    <a:pt x="234" y="317"/>
                    <a:pt x="100" y="517"/>
                  </a:cubicBezTo>
                  <a:cubicBezTo>
                    <a:pt x="0" y="718"/>
                    <a:pt x="0" y="851"/>
                    <a:pt x="34" y="851"/>
                  </a:cubicBezTo>
                  <a:cubicBezTo>
                    <a:pt x="36" y="852"/>
                    <a:pt x="39" y="853"/>
                    <a:pt x="42" y="853"/>
                  </a:cubicBezTo>
                  <a:cubicBezTo>
                    <a:pt x="119" y="853"/>
                    <a:pt x="351" y="479"/>
                    <a:pt x="767" y="351"/>
                  </a:cubicBezTo>
                  <a:cubicBezTo>
                    <a:pt x="945" y="287"/>
                    <a:pt x="1113" y="272"/>
                    <a:pt x="1254" y="272"/>
                  </a:cubicBezTo>
                  <a:cubicBezTo>
                    <a:pt x="1385" y="272"/>
                    <a:pt x="1494" y="285"/>
                    <a:pt x="1567" y="285"/>
                  </a:cubicBezTo>
                  <a:cubicBezTo>
                    <a:pt x="1624" y="285"/>
                    <a:pt x="1659" y="277"/>
                    <a:pt x="1668" y="251"/>
                  </a:cubicBezTo>
                  <a:cubicBezTo>
                    <a:pt x="1701" y="184"/>
                    <a:pt x="1601" y="117"/>
                    <a:pt x="1435" y="50"/>
                  </a:cubicBezTo>
                  <a:cubicBezTo>
                    <a:pt x="1318" y="17"/>
                    <a:pt x="1193" y="0"/>
                    <a:pt x="1063"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46"/>
            <p:cNvSpPr/>
            <p:nvPr/>
          </p:nvSpPr>
          <p:spPr>
            <a:xfrm>
              <a:off x="6925820" y="4346871"/>
              <a:ext cx="29893" cy="20126"/>
            </a:xfrm>
            <a:custGeom>
              <a:rect b="b" l="l" r="r" t="t"/>
              <a:pathLst>
                <a:path extrusionOk="0" h="1067" w="1585">
                  <a:moveTo>
                    <a:pt x="1306" y="1"/>
                  </a:moveTo>
                  <a:cubicBezTo>
                    <a:pt x="1121" y="1"/>
                    <a:pt x="861" y="57"/>
                    <a:pt x="601" y="230"/>
                  </a:cubicBezTo>
                  <a:cubicBezTo>
                    <a:pt x="134" y="564"/>
                    <a:pt x="1" y="1064"/>
                    <a:pt x="68" y="1064"/>
                  </a:cubicBezTo>
                  <a:cubicBezTo>
                    <a:pt x="72" y="1066"/>
                    <a:pt x="76" y="1066"/>
                    <a:pt x="81" y="1066"/>
                  </a:cubicBezTo>
                  <a:cubicBezTo>
                    <a:pt x="182" y="1066"/>
                    <a:pt x="352" y="719"/>
                    <a:pt x="735" y="464"/>
                  </a:cubicBezTo>
                  <a:cubicBezTo>
                    <a:pt x="1168" y="197"/>
                    <a:pt x="1569" y="164"/>
                    <a:pt x="1569" y="97"/>
                  </a:cubicBezTo>
                  <a:cubicBezTo>
                    <a:pt x="1585" y="49"/>
                    <a:pt x="1478" y="1"/>
                    <a:pt x="1306"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46"/>
            <p:cNvSpPr/>
            <p:nvPr/>
          </p:nvSpPr>
          <p:spPr>
            <a:xfrm>
              <a:off x="6902545" y="4292532"/>
              <a:ext cx="36513" cy="49307"/>
            </a:xfrm>
            <a:custGeom>
              <a:rect b="b" l="l" r="r" t="t"/>
              <a:pathLst>
                <a:path extrusionOk="0" h="2614" w="1936">
                  <a:moveTo>
                    <a:pt x="1537" y="1"/>
                  </a:moveTo>
                  <a:cubicBezTo>
                    <a:pt x="1514" y="1"/>
                    <a:pt x="1491" y="4"/>
                    <a:pt x="1468" y="9"/>
                  </a:cubicBezTo>
                  <a:cubicBezTo>
                    <a:pt x="1235" y="42"/>
                    <a:pt x="1001" y="143"/>
                    <a:pt x="835" y="309"/>
                  </a:cubicBezTo>
                  <a:cubicBezTo>
                    <a:pt x="668" y="443"/>
                    <a:pt x="534" y="576"/>
                    <a:pt x="434" y="776"/>
                  </a:cubicBezTo>
                  <a:cubicBezTo>
                    <a:pt x="234" y="1043"/>
                    <a:pt x="134" y="1377"/>
                    <a:pt x="101" y="1710"/>
                  </a:cubicBezTo>
                  <a:cubicBezTo>
                    <a:pt x="1" y="2011"/>
                    <a:pt x="67" y="2344"/>
                    <a:pt x="234" y="2611"/>
                  </a:cubicBezTo>
                  <a:cubicBezTo>
                    <a:pt x="234" y="2311"/>
                    <a:pt x="234" y="2011"/>
                    <a:pt x="301" y="1744"/>
                  </a:cubicBezTo>
                  <a:cubicBezTo>
                    <a:pt x="334" y="1443"/>
                    <a:pt x="468" y="1143"/>
                    <a:pt x="634" y="910"/>
                  </a:cubicBezTo>
                  <a:cubicBezTo>
                    <a:pt x="735" y="743"/>
                    <a:pt x="868" y="643"/>
                    <a:pt x="1001" y="509"/>
                  </a:cubicBezTo>
                  <a:cubicBezTo>
                    <a:pt x="1135" y="409"/>
                    <a:pt x="1268" y="309"/>
                    <a:pt x="1468" y="276"/>
                  </a:cubicBezTo>
                  <a:cubicBezTo>
                    <a:pt x="1502" y="276"/>
                    <a:pt x="1535" y="276"/>
                    <a:pt x="1568" y="343"/>
                  </a:cubicBezTo>
                  <a:cubicBezTo>
                    <a:pt x="1602" y="376"/>
                    <a:pt x="1602" y="443"/>
                    <a:pt x="1568" y="509"/>
                  </a:cubicBezTo>
                  <a:cubicBezTo>
                    <a:pt x="1502" y="676"/>
                    <a:pt x="1435" y="843"/>
                    <a:pt x="1335" y="976"/>
                  </a:cubicBezTo>
                  <a:cubicBezTo>
                    <a:pt x="1168" y="1243"/>
                    <a:pt x="1001" y="1510"/>
                    <a:pt x="835" y="1810"/>
                  </a:cubicBezTo>
                  <a:cubicBezTo>
                    <a:pt x="668" y="2044"/>
                    <a:pt x="534" y="2311"/>
                    <a:pt x="468" y="2611"/>
                  </a:cubicBezTo>
                  <a:cubicBezTo>
                    <a:pt x="470" y="2613"/>
                    <a:pt x="472" y="2614"/>
                    <a:pt x="475" y="2614"/>
                  </a:cubicBezTo>
                  <a:cubicBezTo>
                    <a:pt x="524" y="2614"/>
                    <a:pt x="720" y="2353"/>
                    <a:pt x="1035" y="1944"/>
                  </a:cubicBezTo>
                  <a:lnTo>
                    <a:pt x="1602" y="1143"/>
                  </a:lnTo>
                  <a:cubicBezTo>
                    <a:pt x="1702" y="976"/>
                    <a:pt x="1802" y="810"/>
                    <a:pt x="1902" y="610"/>
                  </a:cubicBezTo>
                  <a:cubicBezTo>
                    <a:pt x="1935" y="476"/>
                    <a:pt x="1902" y="309"/>
                    <a:pt x="1835" y="209"/>
                  </a:cubicBezTo>
                  <a:cubicBezTo>
                    <a:pt x="1780" y="70"/>
                    <a:pt x="1655" y="1"/>
                    <a:pt x="153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46"/>
            <p:cNvSpPr/>
            <p:nvPr/>
          </p:nvSpPr>
          <p:spPr>
            <a:xfrm>
              <a:off x="6861654" y="4321540"/>
              <a:ext cx="46565" cy="25653"/>
            </a:xfrm>
            <a:custGeom>
              <a:rect b="b" l="l" r="r" t="t"/>
              <a:pathLst>
                <a:path extrusionOk="0" h="1360" w="2469">
                  <a:moveTo>
                    <a:pt x="734" y="272"/>
                  </a:moveTo>
                  <a:cubicBezTo>
                    <a:pt x="901" y="272"/>
                    <a:pt x="1068" y="272"/>
                    <a:pt x="1201" y="306"/>
                  </a:cubicBezTo>
                  <a:cubicBezTo>
                    <a:pt x="1468" y="372"/>
                    <a:pt x="1702" y="506"/>
                    <a:pt x="1902" y="673"/>
                  </a:cubicBezTo>
                  <a:cubicBezTo>
                    <a:pt x="2187" y="906"/>
                    <a:pt x="2311" y="1139"/>
                    <a:pt x="2368" y="1231"/>
                  </a:cubicBezTo>
                  <a:lnTo>
                    <a:pt x="2368" y="1231"/>
                  </a:lnTo>
                  <a:cubicBezTo>
                    <a:pt x="2235" y="1214"/>
                    <a:pt x="1982" y="1207"/>
                    <a:pt x="1668" y="1140"/>
                  </a:cubicBezTo>
                  <a:cubicBezTo>
                    <a:pt x="1401" y="1073"/>
                    <a:pt x="1135" y="973"/>
                    <a:pt x="901" y="839"/>
                  </a:cubicBezTo>
                  <a:cubicBezTo>
                    <a:pt x="768" y="773"/>
                    <a:pt x="601" y="706"/>
                    <a:pt x="501" y="606"/>
                  </a:cubicBezTo>
                  <a:cubicBezTo>
                    <a:pt x="434" y="573"/>
                    <a:pt x="367" y="506"/>
                    <a:pt x="301" y="439"/>
                  </a:cubicBezTo>
                  <a:cubicBezTo>
                    <a:pt x="301" y="406"/>
                    <a:pt x="301" y="406"/>
                    <a:pt x="301" y="406"/>
                  </a:cubicBezTo>
                  <a:cubicBezTo>
                    <a:pt x="367" y="372"/>
                    <a:pt x="434" y="339"/>
                    <a:pt x="501" y="339"/>
                  </a:cubicBezTo>
                  <a:cubicBezTo>
                    <a:pt x="601" y="306"/>
                    <a:pt x="668" y="306"/>
                    <a:pt x="734" y="272"/>
                  </a:cubicBezTo>
                  <a:close/>
                  <a:moveTo>
                    <a:pt x="829" y="0"/>
                  </a:moveTo>
                  <a:cubicBezTo>
                    <a:pt x="583" y="0"/>
                    <a:pt x="334" y="56"/>
                    <a:pt x="101" y="172"/>
                  </a:cubicBezTo>
                  <a:cubicBezTo>
                    <a:pt x="34" y="239"/>
                    <a:pt x="0" y="339"/>
                    <a:pt x="0" y="406"/>
                  </a:cubicBezTo>
                  <a:cubicBezTo>
                    <a:pt x="0" y="506"/>
                    <a:pt x="34" y="573"/>
                    <a:pt x="101" y="639"/>
                  </a:cubicBezTo>
                  <a:cubicBezTo>
                    <a:pt x="167" y="706"/>
                    <a:pt x="234" y="773"/>
                    <a:pt x="334" y="839"/>
                  </a:cubicBezTo>
                  <a:cubicBezTo>
                    <a:pt x="467" y="940"/>
                    <a:pt x="634" y="1006"/>
                    <a:pt x="801" y="1106"/>
                  </a:cubicBezTo>
                  <a:cubicBezTo>
                    <a:pt x="1068" y="1206"/>
                    <a:pt x="1335" y="1306"/>
                    <a:pt x="1635" y="1340"/>
                  </a:cubicBezTo>
                  <a:cubicBezTo>
                    <a:pt x="1733" y="1352"/>
                    <a:pt x="1835" y="1360"/>
                    <a:pt x="1938" y="1360"/>
                  </a:cubicBezTo>
                  <a:cubicBezTo>
                    <a:pt x="2117" y="1360"/>
                    <a:pt x="2300" y="1337"/>
                    <a:pt x="2469" y="1273"/>
                  </a:cubicBezTo>
                  <a:cubicBezTo>
                    <a:pt x="2469" y="1257"/>
                    <a:pt x="2449" y="1246"/>
                    <a:pt x="2412" y="1239"/>
                  </a:cubicBezTo>
                  <a:lnTo>
                    <a:pt x="2412" y="1239"/>
                  </a:lnTo>
                  <a:cubicBezTo>
                    <a:pt x="2411" y="1144"/>
                    <a:pt x="2332" y="863"/>
                    <a:pt x="2035" y="539"/>
                  </a:cubicBezTo>
                  <a:cubicBezTo>
                    <a:pt x="1732" y="192"/>
                    <a:pt x="1287" y="0"/>
                    <a:pt x="82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46"/>
            <p:cNvSpPr/>
            <p:nvPr/>
          </p:nvSpPr>
          <p:spPr>
            <a:xfrm>
              <a:off x="7027123" y="4328557"/>
              <a:ext cx="33986" cy="29275"/>
            </a:xfrm>
            <a:custGeom>
              <a:rect b="b" l="l" r="r" t="t"/>
              <a:pathLst>
                <a:path extrusionOk="0" h="1552" w="1802">
                  <a:moveTo>
                    <a:pt x="768" y="0"/>
                  </a:moveTo>
                  <a:cubicBezTo>
                    <a:pt x="334" y="0"/>
                    <a:pt x="0" y="334"/>
                    <a:pt x="0" y="768"/>
                  </a:cubicBezTo>
                  <a:cubicBezTo>
                    <a:pt x="0" y="1245"/>
                    <a:pt x="387" y="1551"/>
                    <a:pt x="791" y="1551"/>
                  </a:cubicBezTo>
                  <a:cubicBezTo>
                    <a:pt x="981" y="1551"/>
                    <a:pt x="1175" y="1484"/>
                    <a:pt x="1335" y="1335"/>
                  </a:cubicBezTo>
                  <a:cubicBezTo>
                    <a:pt x="1802" y="834"/>
                    <a:pt x="1468" y="0"/>
                    <a:pt x="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46"/>
            <p:cNvSpPr/>
            <p:nvPr/>
          </p:nvSpPr>
          <p:spPr>
            <a:xfrm>
              <a:off x="6866690" y="4203356"/>
              <a:ext cx="123326" cy="117042"/>
            </a:xfrm>
            <a:custGeom>
              <a:rect b="b" l="l" r="r" t="t"/>
              <a:pathLst>
                <a:path extrusionOk="0" h="6205" w="6539">
                  <a:moveTo>
                    <a:pt x="5804" y="0"/>
                  </a:moveTo>
                  <a:lnTo>
                    <a:pt x="0" y="4804"/>
                  </a:lnTo>
                  <a:lnTo>
                    <a:pt x="1268" y="6205"/>
                  </a:lnTo>
                  <a:lnTo>
                    <a:pt x="6538" y="968"/>
                  </a:lnTo>
                  <a:lnTo>
                    <a:pt x="580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46"/>
            <p:cNvSpPr/>
            <p:nvPr/>
          </p:nvSpPr>
          <p:spPr>
            <a:xfrm>
              <a:off x="6292895" y="3176568"/>
              <a:ext cx="719735" cy="1130694"/>
            </a:xfrm>
            <a:custGeom>
              <a:rect b="b" l="l" r="r" t="t"/>
              <a:pathLst>
                <a:path extrusionOk="0" h="59944" w="38162">
                  <a:moveTo>
                    <a:pt x="14211" y="0"/>
                  </a:moveTo>
                  <a:lnTo>
                    <a:pt x="1" y="6972"/>
                  </a:lnTo>
                  <a:lnTo>
                    <a:pt x="7106" y="31623"/>
                  </a:lnTo>
                  <a:lnTo>
                    <a:pt x="29855" y="59943"/>
                  </a:lnTo>
                  <a:lnTo>
                    <a:pt x="38161" y="52438"/>
                  </a:lnTo>
                  <a:lnTo>
                    <a:pt x="19781" y="24284"/>
                  </a:lnTo>
                  <a:lnTo>
                    <a:pt x="1421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46"/>
            <p:cNvSpPr/>
            <p:nvPr/>
          </p:nvSpPr>
          <p:spPr>
            <a:xfrm>
              <a:off x="3115950" y="723900"/>
              <a:ext cx="783275" cy="382286"/>
            </a:xfrm>
            <a:custGeom>
              <a:rect b="b" l="l" r="r" t="t"/>
              <a:pathLst>
                <a:path extrusionOk="0" h="20267" w="41531">
                  <a:moveTo>
                    <a:pt x="4802" y="1"/>
                  </a:moveTo>
                  <a:cubicBezTo>
                    <a:pt x="3163" y="1"/>
                    <a:pt x="1757" y="418"/>
                    <a:pt x="868" y="1453"/>
                  </a:cubicBezTo>
                  <a:cubicBezTo>
                    <a:pt x="1" y="2588"/>
                    <a:pt x="634" y="4055"/>
                    <a:pt x="2336" y="4823"/>
                  </a:cubicBezTo>
                  <a:lnTo>
                    <a:pt x="15111" y="10927"/>
                  </a:lnTo>
                  <a:lnTo>
                    <a:pt x="19481" y="19266"/>
                  </a:lnTo>
                  <a:cubicBezTo>
                    <a:pt x="19815" y="19867"/>
                    <a:pt x="20449" y="20234"/>
                    <a:pt x="21149" y="20267"/>
                  </a:cubicBezTo>
                  <a:lnTo>
                    <a:pt x="21649" y="20267"/>
                  </a:lnTo>
                  <a:cubicBezTo>
                    <a:pt x="21916" y="20267"/>
                    <a:pt x="22116" y="20067"/>
                    <a:pt x="22083" y="19800"/>
                  </a:cubicBezTo>
                  <a:lnTo>
                    <a:pt x="20816" y="13629"/>
                  </a:lnTo>
                  <a:lnTo>
                    <a:pt x="31657" y="18799"/>
                  </a:lnTo>
                  <a:lnTo>
                    <a:pt x="33825" y="19767"/>
                  </a:lnTo>
                  <a:cubicBezTo>
                    <a:pt x="34145" y="19920"/>
                    <a:pt x="34490" y="19995"/>
                    <a:pt x="34833" y="19995"/>
                  </a:cubicBezTo>
                  <a:cubicBezTo>
                    <a:pt x="35383" y="19995"/>
                    <a:pt x="35929" y="19803"/>
                    <a:pt x="36360" y="19433"/>
                  </a:cubicBezTo>
                  <a:lnTo>
                    <a:pt x="40963" y="15630"/>
                  </a:lnTo>
                  <a:cubicBezTo>
                    <a:pt x="41530" y="15130"/>
                    <a:pt x="41397" y="14196"/>
                    <a:pt x="40696" y="13929"/>
                  </a:cubicBezTo>
                  <a:cubicBezTo>
                    <a:pt x="40550" y="13880"/>
                    <a:pt x="40403" y="13849"/>
                    <a:pt x="40257" y="13849"/>
                  </a:cubicBezTo>
                  <a:cubicBezTo>
                    <a:pt x="40203" y="13849"/>
                    <a:pt x="40150" y="13853"/>
                    <a:pt x="40096" y="13862"/>
                  </a:cubicBezTo>
                  <a:lnTo>
                    <a:pt x="36160" y="14596"/>
                  </a:lnTo>
                  <a:cubicBezTo>
                    <a:pt x="35792" y="14656"/>
                    <a:pt x="35423" y="14686"/>
                    <a:pt x="35055" y="14686"/>
                  </a:cubicBezTo>
                  <a:cubicBezTo>
                    <a:pt x="33788" y="14686"/>
                    <a:pt x="32542" y="14334"/>
                    <a:pt x="31456" y="13662"/>
                  </a:cubicBezTo>
                  <a:lnTo>
                    <a:pt x="31356" y="13562"/>
                  </a:lnTo>
                  <a:lnTo>
                    <a:pt x="23984" y="8725"/>
                  </a:lnTo>
                  <a:lnTo>
                    <a:pt x="23984" y="8625"/>
                  </a:lnTo>
                  <a:lnTo>
                    <a:pt x="31456" y="5456"/>
                  </a:lnTo>
                  <a:cubicBezTo>
                    <a:pt x="31857" y="5256"/>
                    <a:pt x="31890" y="4656"/>
                    <a:pt x="31490" y="4456"/>
                  </a:cubicBezTo>
                  <a:lnTo>
                    <a:pt x="30656" y="4022"/>
                  </a:lnTo>
                  <a:cubicBezTo>
                    <a:pt x="30066" y="3740"/>
                    <a:pt x="29437" y="3576"/>
                    <a:pt x="28813" y="3576"/>
                  </a:cubicBezTo>
                  <a:cubicBezTo>
                    <a:pt x="28626" y="3576"/>
                    <a:pt x="28439" y="3591"/>
                    <a:pt x="28254" y="3622"/>
                  </a:cubicBezTo>
                  <a:lnTo>
                    <a:pt x="18114" y="4856"/>
                  </a:lnTo>
                  <a:lnTo>
                    <a:pt x="18047" y="4856"/>
                  </a:lnTo>
                  <a:cubicBezTo>
                    <a:pt x="16946" y="4122"/>
                    <a:pt x="13977" y="2721"/>
                    <a:pt x="13977" y="2721"/>
                  </a:cubicBezTo>
                  <a:cubicBezTo>
                    <a:pt x="11204" y="1260"/>
                    <a:pt x="7651" y="1"/>
                    <a:pt x="4802" y="1"/>
                  </a:cubicBezTo>
                  <a:close/>
                </a:path>
              </a:pathLst>
            </a:custGeom>
            <a:solidFill>
              <a:srgbClr val="DF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46"/>
            <p:cNvSpPr/>
            <p:nvPr/>
          </p:nvSpPr>
          <p:spPr>
            <a:xfrm>
              <a:off x="4255710" y="1500002"/>
              <a:ext cx="606481" cy="142676"/>
            </a:xfrm>
            <a:custGeom>
              <a:rect b="b" l="l" r="r" t="t"/>
              <a:pathLst>
                <a:path extrusionOk="0" h="7564" w="32157">
                  <a:moveTo>
                    <a:pt x="7956" y="0"/>
                  </a:moveTo>
                  <a:cubicBezTo>
                    <a:pt x="4190" y="0"/>
                    <a:pt x="1175" y="3057"/>
                    <a:pt x="1" y="7563"/>
                  </a:cubicBezTo>
                  <a:lnTo>
                    <a:pt x="32157" y="6863"/>
                  </a:lnTo>
                  <a:cubicBezTo>
                    <a:pt x="32157" y="6863"/>
                    <a:pt x="29677" y="2572"/>
                    <a:pt x="22960" y="2572"/>
                  </a:cubicBezTo>
                  <a:cubicBezTo>
                    <a:pt x="22328" y="2572"/>
                    <a:pt x="21658" y="2610"/>
                    <a:pt x="20949" y="2693"/>
                  </a:cubicBezTo>
                  <a:cubicBezTo>
                    <a:pt x="20020" y="2795"/>
                    <a:pt x="19193" y="2840"/>
                    <a:pt x="18452" y="2840"/>
                  </a:cubicBezTo>
                  <a:cubicBezTo>
                    <a:pt x="12884" y="2840"/>
                    <a:pt x="12102" y="289"/>
                    <a:pt x="8540" y="24"/>
                  </a:cubicBezTo>
                  <a:cubicBezTo>
                    <a:pt x="8343" y="8"/>
                    <a:pt x="8149" y="0"/>
                    <a:pt x="795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46"/>
            <p:cNvSpPr/>
            <p:nvPr/>
          </p:nvSpPr>
          <p:spPr>
            <a:xfrm>
              <a:off x="7040968" y="2010773"/>
              <a:ext cx="571251" cy="131490"/>
            </a:xfrm>
            <a:custGeom>
              <a:rect b="b" l="l" r="r" t="t"/>
              <a:pathLst>
                <a:path extrusionOk="0" h="6971" w="30289">
                  <a:moveTo>
                    <a:pt x="7568" y="1"/>
                  </a:moveTo>
                  <a:cubicBezTo>
                    <a:pt x="4082" y="1"/>
                    <a:pt x="1196" y="2818"/>
                    <a:pt x="0" y="6970"/>
                  </a:cubicBezTo>
                  <a:lnTo>
                    <a:pt x="30289" y="6970"/>
                  </a:lnTo>
                  <a:cubicBezTo>
                    <a:pt x="30289" y="6970"/>
                    <a:pt x="27966" y="2732"/>
                    <a:pt x="21317" y="2732"/>
                  </a:cubicBezTo>
                  <a:cubicBezTo>
                    <a:pt x="20839" y="2732"/>
                    <a:pt x="20338" y="2753"/>
                    <a:pt x="19814" y="2800"/>
                  </a:cubicBezTo>
                  <a:cubicBezTo>
                    <a:pt x="19064" y="2871"/>
                    <a:pt x="18386" y="2903"/>
                    <a:pt x="17769" y="2903"/>
                  </a:cubicBezTo>
                  <a:cubicBezTo>
                    <a:pt x="12267" y="2903"/>
                    <a:pt x="11625" y="362"/>
                    <a:pt x="8206" y="32"/>
                  </a:cubicBezTo>
                  <a:cubicBezTo>
                    <a:pt x="7991" y="11"/>
                    <a:pt x="7778" y="1"/>
                    <a:pt x="756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46"/>
            <p:cNvSpPr/>
            <p:nvPr/>
          </p:nvSpPr>
          <p:spPr>
            <a:xfrm>
              <a:off x="5778873" y="1280377"/>
              <a:ext cx="436005" cy="100575"/>
            </a:xfrm>
            <a:custGeom>
              <a:rect b="b" l="l" r="r" t="t"/>
              <a:pathLst>
                <a:path extrusionOk="0" h="5332" w="23118">
                  <a:moveTo>
                    <a:pt x="5719" y="0"/>
                  </a:moveTo>
                  <a:cubicBezTo>
                    <a:pt x="3082" y="0"/>
                    <a:pt x="909" y="2136"/>
                    <a:pt x="1" y="5331"/>
                  </a:cubicBezTo>
                  <a:lnTo>
                    <a:pt x="23117" y="5331"/>
                  </a:lnTo>
                  <a:cubicBezTo>
                    <a:pt x="23117" y="5331"/>
                    <a:pt x="21316" y="2077"/>
                    <a:pt x="16248" y="2077"/>
                  </a:cubicBezTo>
                  <a:cubicBezTo>
                    <a:pt x="15886" y="2077"/>
                    <a:pt x="15507" y="2093"/>
                    <a:pt x="15111" y="2129"/>
                  </a:cubicBezTo>
                  <a:cubicBezTo>
                    <a:pt x="14540" y="2183"/>
                    <a:pt x="14024" y="2207"/>
                    <a:pt x="13554" y="2207"/>
                  </a:cubicBezTo>
                  <a:cubicBezTo>
                    <a:pt x="9354" y="2207"/>
                    <a:pt x="8848" y="267"/>
                    <a:pt x="6238" y="27"/>
                  </a:cubicBezTo>
                  <a:cubicBezTo>
                    <a:pt x="6064" y="9"/>
                    <a:pt x="5890" y="0"/>
                    <a:pt x="57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46"/>
            <p:cNvSpPr/>
            <p:nvPr/>
          </p:nvSpPr>
          <p:spPr>
            <a:xfrm>
              <a:off x="7041590" y="2365232"/>
              <a:ext cx="285012" cy="65811"/>
            </a:xfrm>
            <a:custGeom>
              <a:rect b="b" l="l" r="r" t="t"/>
              <a:pathLst>
                <a:path extrusionOk="0" h="3489" w="15112">
                  <a:moveTo>
                    <a:pt x="3753" y="0"/>
                  </a:moveTo>
                  <a:cubicBezTo>
                    <a:pt x="2011" y="0"/>
                    <a:pt x="595" y="1392"/>
                    <a:pt x="1" y="3488"/>
                  </a:cubicBezTo>
                  <a:lnTo>
                    <a:pt x="15111" y="3488"/>
                  </a:lnTo>
                  <a:cubicBezTo>
                    <a:pt x="15111" y="3488"/>
                    <a:pt x="13943" y="1355"/>
                    <a:pt x="10621" y="1355"/>
                  </a:cubicBezTo>
                  <a:cubicBezTo>
                    <a:pt x="10393" y="1355"/>
                    <a:pt x="10156" y="1365"/>
                    <a:pt x="9908" y="1387"/>
                  </a:cubicBezTo>
                  <a:cubicBezTo>
                    <a:pt x="9543" y="1419"/>
                    <a:pt x="9213" y="1434"/>
                    <a:pt x="8912" y="1434"/>
                  </a:cubicBezTo>
                  <a:cubicBezTo>
                    <a:pt x="6123" y="1434"/>
                    <a:pt x="5819" y="169"/>
                    <a:pt x="4104" y="19"/>
                  </a:cubicBezTo>
                  <a:cubicBezTo>
                    <a:pt x="3985" y="7"/>
                    <a:pt x="3868" y="0"/>
                    <a:pt x="37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46"/>
            <p:cNvSpPr/>
            <p:nvPr/>
          </p:nvSpPr>
          <p:spPr>
            <a:xfrm>
              <a:off x="6899395" y="1575644"/>
              <a:ext cx="285012" cy="65792"/>
            </a:xfrm>
            <a:custGeom>
              <a:rect b="b" l="l" r="r" t="t"/>
              <a:pathLst>
                <a:path extrusionOk="0" h="3488" w="15112">
                  <a:moveTo>
                    <a:pt x="3732" y="0"/>
                  </a:moveTo>
                  <a:cubicBezTo>
                    <a:pt x="2011" y="0"/>
                    <a:pt x="565" y="1421"/>
                    <a:pt x="1" y="3488"/>
                  </a:cubicBezTo>
                  <a:lnTo>
                    <a:pt x="15112" y="3488"/>
                  </a:lnTo>
                  <a:cubicBezTo>
                    <a:pt x="15112" y="3488"/>
                    <a:pt x="13958" y="1382"/>
                    <a:pt x="10658" y="1382"/>
                  </a:cubicBezTo>
                  <a:cubicBezTo>
                    <a:pt x="10409" y="1382"/>
                    <a:pt x="10148" y="1394"/>
                    <a:pt x="9875" y="1420"/>
                  </a:cubicBezTo>
                  <a:cubicBezTo>
                    <a:pt x="9511" y="1452"/>
                    <a:pt x="9181" y="1467"/>
                    <a:pt x="8879" y="1467"/>
                  </a:cubicBezTo>
                  <a:cubicBezTo>
                    <a:pt x="6090" y="1467"/>
                    <a:pt x="5787" y="199"/>
                    <a:pt x="4070" y="19"/>
                  </a:cubicBezTo>
                  <a:cubicBezTo>
                    <a:pt x="3956" y="6"/>
                    <a:pt x="3843" y="0"/>
                    <a:pt x="37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46"/>
            <p:cNvSpPr/>
            <p:nvPr/>
          </p:nvSpPr>
          <p:spPr>
            <a:xfrm>
              <a:off x="6864163" y="3155802"/>
              <a:ext cx="215815" cy="44101"/>
            </a:xfrm>
            <a:custGeom>
              <a:rect b="b" l="l" r="r" t="t"/>
              <a:pathLst>
                <a:path extrusionOk="0" h="2338" w="11443">
                  <a:moveTo>
                    <a:pt x="1302" y="1"/>
                  </a:moveTo>
                  <a:cubicBezTo>
                    <a:pt x="535" y="1"/>
                    <a:pt x="1" y="668"/>
                    <a:pt x="134" y="1402"/>
                  </a:cubicBezTo>
                  <a:cubicBezTo>
                    <a:pt x="231" y="1947"/>
                    <a:pt x="696" y="2338"/>
                    <a:pt x="1266" y="2338"/>
                  </a:cubicBezTo>
                  <a:cubicBezTo>
                    <a:pt x="1289" y="2338"/>
                    <a:pt x="1312" y="2337"/>
                    <a:pt x="1335" y="2336"/>
                  </a:cubicBezTo>
                  <a:lnTo>
                    <a:pt x="10208" y="2336"/>
                  </a:lnTo>
                  <a:cubicBezTo>
                    <a:pt x="10875" y="2336"/>
                    <a:pt x="11442" y="1735"/>
                    <a:pt x="11376" y="1068"/>
                  </a:cubicBezTo>
                  <a:cubicBezTo>
                    <a:pt x="11309" y="434"/>
                    <a:pt x="10809" y="1"/>
                    <a:pt x="10208"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46"/>
            <p:cNvSpPr/>
            <p:nvPr/>
          </p:nvSpPr>
          <p:spPr>
            <a:xfrm>
              <a:off x="7433846" y="4458883"/>
              <a:ext cx="131776" cy="110126"/>
            </a:xfrm>
            <a:custGeom>
              <a:rect b="b" l="l" r="r" t="t"/>
              <a:pathLst>
                <a:path extrusionOk="0" h="5692" w="6811">
                  <a:moveTo>
                    <a:pt x="3130" y="0"/>
                  </a:moveTo>
                  <a:cubicBezTo>
                    <a:pt x="1716" y="0"/>
                    <a:pt x="487" y="1016"/>
                    <a:pt x="273" y="2426"/>
                  </a:cubicBezTo>
                  <a:cubicBezTo>
                    <a:pt x="1" y="4278"/>
                    <a:pt x="1484" y="5691"/>
                    <a:pt x="3099" y="5691"/>
                  </a:cubicBezTo>
                  <a:cubicBezTo>
                    <a:pt x="3665" y="5691"/>
                    <a:pt x="4247" y="5518"/>
                    <a:pt x="4776" y="5128"/>
                  </a:cubicBezTo>
                  <a:cubicBezTo>
                    <a:pt x="6811" y="3627"/>
                    <a:pt x="6010" y="391"/>
                    <a:pt x="3508" y="24"/>
                  </a:cubicBezTo>
                  <a:cubicBezTo>
                    <a:pt x="3381" y="8"/>
                    <a:pt x="3255" y="0"/>
                    <a:pt x="3130" y="0"/>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46"/>
            <p:cNvSpPr/>
            <p:nvPr/>
          </p:nvSpPr>
          <p:spPr>
            <a:xfrm>
              <a:off x="6942814" y="3155802"/>
              <a:ext cx="241597" cy="543655"/>
            </a:xfrm>
            <a:custGeom>
              <a:rect b="b" l="l" r="r" t="t"/>
              <a:pathLst>
                <a:path extrusionOk="0" h="28822" w="12810">
                  <a:moveTo>
                    <a:pt x="2035" y="1"/>
                  </a:moveTo>
                  <a:lnTo>
                    <a:pt x="1" y="1001"/>
                  </a:lnTo>
                  <a:lnTo>
                    <a:pt x="10441" y="28821"/>
                  </a:lnTo>
                  <a:lnTo>
                    <a:pt x="12810" y="28054"/>
                  </a:lnTo>
                  <a:lnTo>
                    <a:pt x="2035" y="1"/>
                  </a:ln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46"/>
            <p:cNvSpPr/>
            <p:nvPr/>
          </p:nvSpPr>
          <p:spPr>
            <a:xfrm>
              <a:off x="7003207" y="3532801"/>
              <a:ext cx="665626" cy="971626"/>
            </a:xfrm>
            <a:custGeom>
              <a:rect b="b" l="l" r="r" t="t"/>
              <a:pathLst>
                <a:path extrusionOk="0" h="51511" w="35293">
                  <a:moveTo>
                    <a:pt x="13580" y="1"/>
                  </a:moveTo>
                  <a:cubicBezTo>
                    <a:pt x="12835" y="1"/>
                    <a:pt x="12078" y="138"/>
                    <a:pt x="11342" y="427"/>
                  </a:cubicBezTo>
                  <a:lnTo>
                    <a:pt x="4671" y="3096"/>
                  </a:lnTo>
                  <a:cubicBezTo>
                    <a:pt x="1535" y="4330"/>
                    <a:pt x="1" y="7899"/>
                    <a:pt x="1235" y="11001"/>
                  </a:cubicBezTo>
                  <a:lnTo>
                    <a:pt x="17046" y="50797"/>
                  </a:lnTo>
                  <a:cubicBezTo>
                    <a:pt x="17226" y="51232"/>
                    <a:pt x="17661" y="51510"/>
                    <a:pt x="18125" y="51510"/>
                  </a:cubicBezTo>
                  <a:cubicBezTo>
                    <a:pt x="18265" y="51510"/>
                    <a:pt x="18408" y="51485"/>
                    <a:pt x="18547" y="51430"/>
                  </a:cubicBezTo>
                  <a:lnTo>
                    <a:pt x="34425" y="45126"/>
                  </a:lnTo>
                  <a:cubicBezTo>
                    <a:pt x="35026" y="44892"/>
                    <a:pt x="35293" y="44225"/>
                    <a:pt x="35059" y="43625"/>
                  </a:cubicBezTo>
                  <a:lnTo>
                    <a:pt x="19281" y="3863"/>
                  </a:lnTo>
                  <a:cubicBezTo>
                    <a:pt x="18311" y="1463"/>
                    <a:pt x="16011" y="1"/>
                    <a:pt x="1358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46"/>
            <p:cNvSpPr/>
            <p:nvPr/>
          </p:nvSpPr>
          <p:spPr>
            <a:xfrm>
              <a:off x="7023974" y="3627578"/>
              <a:ext cx="466823" cy="866524"/>
            </a:xfrm>
            <a:custGeom>
              <a:rect b="b" l="l" r="r" t="t"/>
              <a:pathLst>
                <a:path extrusionOk="0" h="45939" w="24752">
                  <a:moveTo>
                    <a:pt x="4945" y="0"/>
                  </a:moveTo>
                  <a:cubicBezTo>
                    <a:pt x="2637" y="0"/>
                    <a:pt x="420" y="1655"/>
                    <a:pt x="101" y="4275"/>
                  </a:cubicBezTo>
                  <a:cubicBezTo>
                    <a:pt x="1" y="5109"/>
                    <a:pt x="101" y="5976"/>
                    <a:pt x="434" y="6777"/>
                  </a:cubicBezTo>
                  <a:lnTo>
                    <a:pt x="1335" y="9079"/>
                  </a:lnTo>
                  <a:cubicBezTo>
                    <a:pt x="2536" y="12081"/>
                    <a:pt x="3670" y="14983"/>
                    <a:pt x="4737" y="17752"/>
                  </a:cubicBezTo>
                  <a:cubicBezTo>
                    <a:pt x="6939" y="23255"/>
                    <a:pt x="8874" y="28259"/>
                    <a:pt x="10541" y="32429"/>
                  </a:cubicBezTo>
                  <a:lnTo>
                    <a:pt x="14444" y="42302"/>
                  </a:lnTo>
                  <a:lnTo>
                    <a:pt x="15545" y="45004"/>
                  </a:lnTo>
                  <a:cubicBezTo>
                    <a:pt x="15645" y="45305"/>
                    <a:pt x="15745" y="45538"/>
                    <a:pt x="15812" y="45705"/>
                  </a:cubicBezTo>
                  <a:cubicBezTo>
                    <a:pt x="15845" y="45772"/>
                    <a:pt x="15879" y="45872"/>
                    <a:pt x="15945" y="45938"/>
                  </a:cubicBezTo>
                  <a:cubicBezTo>
                    <a:pt x="15945" y="45938"/>
                    <a:pt x="15912" y="45872"/>
                    <a:pt x="15845" y="45705"/>
                  </a:cubicBezTo>
                  <a:lnTo>
                    <a:pt x="15578" y="45004"/>
                  </a:lnTo>
                  <a:lnTo>
                    <a:pt x="14544" y="42302"/>
                  </a:lnTo>
                  <a:lnTo>
                    <a:pt x="10708" y="32362"/>
                  </a:lnTo>
                  <a:cubicBezTo>
                    <a:pt x="9074" y="28159"/>
                    <a:pt x="7106" y="23189"/>
                    <a:pt x="4971" y="17651"/>
                  </a:cubicBezTo>
                  <a:lnTo>
                    <a:pt x="1568" y="8979"/>
                  </a:lnTo>
                  <a:cubicBezTo>
                    <a:pt x="1268" y="8211"/>
                    <a:pt x="968" y="7444"/>
                    <a:pt x="668" y="6677"/>
                  </a:cubicBezTo>
                  <a:cubicBezTo>
                    <a:pt x="368" y="5943"/>
                    <a:pt x="234" y="5109"/>
                    <a:pt x="334" y="4309"/>
                  </a:cubicBezTo>
                  <a:cubicBezTo>
                    <a:pt x="653" y="1826"/>
                    <a:pt x="2745" y="261"/>
                    <a:pt x="4931" y="261"/>
                  </a:cubicBezTo>
                  <a:cubicBezTo>
                    <a:pt x="5947" y="261"/>
                    <a:pt x="6984" y="599"/>
                    <a:pt x="7873" y="1340"/>
                  </a:cubicBezTo>
                  <a:cubicBezTo>
                    <a:pt x="8507" y="1874"/>
                    <a:pt x="8974" y="2541"/>
                    <a:pt x="9241" y="3308"/>
                  </a:cubicBezTo>
                  <a:lnTo>
                    <a:pt x="10141" y="5610"/>
                  </a:lnTo>
                  <a:cubicBezTo>
                    <a:pt x="11342" y="8612"/>
                    <a:pt x="12476" y="11514"/>
                    <a:pt x="13544" y="14282"/>
                  </a:cubicBezTo>
                  <a:lnTo>
                    <a:pt x="19348" y="28960"/>
                  </a:lnTo>
                  <a:cubicBezTo>
                    <a:pt x="21016" y="33129"/>
                    <a:pt x="22350" y="36532"/>
                    <a:pt x="23284" y="38867"/>
                  </a:cubicBezTo>
                  <a:lnTo>
                    <a:pt x="24351" y="41569"/>
                  </a:lnTo>
                  <a:cubicBezTo>
                    <a:pt x="24485" y="41869"/>
                    <a:pt x="24552" y="42102"/>
                    <a:pt x="24652" y="42269"/>
                  </a:cubicBezTo>
                  <a:cubicBezTo>
                    <a:pt x="24718" y="42436"/>
                    <a:pt x="24752" y="42503"/>
                    <a:pt x="24752" y="42503"/>
                  </a:cubicBezTo>
                  <a:cubicBezTo>
                    <a:pt x="24752" y="42503"/>
                    <a:pt x="24718" y="42403"/>
                    <a:pt x="24652" y="42236"/>
                  </a:cubicBezTo>
                  <a:lnTo>
                    <a:pt x="24385" y="41535"/>
                  </a:lnTo>
                  <a:cubicBezTo>
                    <a:pt x="24151" y="40901"/>
                    <a:pt x="23818" y="40001"/>
                    <a:pt x="23351" y="38833"/>
                  </a:cubicBezTo>
                  <a:lnTo>
                    <a:pt x="19515" y="28926"/>
                  </a:lnTo>
                  <a:lnTo>
                    <a:pt x="13777" y="14182"/>
                  </a:lnTo>
                  <a:cubicBezTo>
                    <a:pt x="12676" y="11414"/>
                    <a:pt x="11542" y="8512"/>
                    <a:pt x="10375" y="5509"/>
                  </a:cubicBezTo>
                  <a:cubicBezTo>
                    <a:pt x="10074" y="4742"/>
                    <a:pt x="9774" y="4008"/>
                    <a:pt x="9474" y="3241"/>
                  </a:cubicBezTo>
                  <a:cubicBezTo>
                    <a:pt x="9174" y="2407"/>
                    <a:pt x="8707" y="1707"/>
                    <a:pt x="8040" y="1140"/>
                  </a:cubicBezTo>
                  <a:cubicBezTo>
                    <a:pt x="7109" y="357"/>
                    <a:pt x="6017" y="0"/>
                    <a:pt x="494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46"/>
            <p:cNvSpPr/>
            <p:nvPr/>
          </p:nvSpPr>
          <p:spPr>
            <a:xfrm>
              <a:off x="7295183" y="3867372"/>
              <a:ext cx="178152" cy="78435"/>
            </a:xfrm>
            <a:custGeom>
              <a:rect b="b" l="l" r="r" t="t"/>
              <a:pathLst>
                <a:path extrusionOk="0" h="4054" w="9208">
                  <a:moveTo>
                    <a:pt x="9149" y="0"/>
                  </a:moveTo>
                  <a:cubicBezTo>
                    <a:pt x="8905" y="0"/>
                    <a:pt x="6929" y="773"/>
                    <a:pt x="4537" y="1843"/>
                  </a:cubicBezTo>
                  <a:cubicBezTo>
                    <a:pt x="2002" y="2944"/>
                    <a:pt x="1" y="3945"/>
                    <a:pt x="34" y="4045"/>
                  </a:cubicBezTo>
                  <a:cubicBezTo>
                    <a:pt x="36" y="4051"/>
                    <a:pt x="45" y="4053"/>
                    <a:pt x="59" y="4053"/>
                  </a:cubicBezTo>
                  <a:cubicBezTo>
                    <a:pt x="303" y="4053"/>
                    <a:pt x="2279" y="3280"/>
                    <a:pt x="4671" y="2210"/>
                  </a:cubicBezTo>
                  <a:cubicBezTo>
                    <a:pt x="7206" y="1109"/>
                    <a:pt x="9208" y="109"/>
                    <a:pt x="9174" y="9"/>
                  </a:cubicBezTo>
                  <a:cubicBezTo>
                    <a:pt x="9172" y="3"/>
                    <a:pt x="9164" y="0"/>
                    <a:pt x="914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46"/>
            <p:cNvSpPr/>
            <p:nvPr/>
          </p:nvSpPr>
          <p:spPr>
            <a:xfrm>
              <a:off x="6769159" y="2845006"/>
              <a:ext cx="271169" cy="370214"/>
            </a:xfrm>
            <a:custGeom>
              <a:rect b="b" l="l" r="r" t="t"/>
              <a:pathLst>
                <a:path extrusionOk="0" h="19627" w="14378">
                  <a:moveTo>
                    <a:pt x="735" y="0"/>
                  </a:moveTo>
                  <a:lnTo>
                    <a:pt x="1" y="8173"/>
                  </a:lnTo>
                  <a:lnTo>
                    <a:pt x="5005" y="13343"/>
                  </a:lnTo>
                  <a:cubicBezTo>
                    <a:pt x="5005" y="13343"/>
                    <a:pt x="7988" y="19626"/>
                    <a:pt x="10518" y="19626"/>
                  </a:cubicBezTo>
                  <a:cubicBezTo>
                    <a:pt x="10582" y="19626"/>
                    <a:pt x="10645" y="19622"/>
                    <a:pt x="10709" y="19614"/>
                  </a:cubicBezTo>
                  <a:cubicBezTo>
                    <a:pt x="10642" y="19014"/>
                    <a:pt x="10475" y="18447"/>
                    <a:pt x="10208" y="17913"/>
                  </a:cubicBezTo>
                  <a:cubicBezTo>
                    <a:pt x="9374" y="16479"/>
                    <a:pt x="10242" y="16479"/>
                    <a:pt x="10375" y="16479"/>
                  </a:cubicBezTo>
                  <a:lnTo>
                    <a:pt x="14378" y="16479"/>
                  </a:lnTo>
                  <a:lnTo>
                    <a:pt x="12510" y="12809"/>
                  </a:lnTo>
                  <a:cubicBezTo>
                    <a:pt x="12310" y="12376"/>
                    <a:pt x="11943" y="12075"/>
                    <a:pt x="11543" y="11875"/>
                  </a:cubicBezTo>
                  <a:lnTo>
                    <a:pt x="8607" y="10674"/>
                  </a:lnTo>
                  <a:lnTo>
                    <a:pt x="735" y="0"/>
                  </a:ln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46"/>
            <p:cNvSpPr/>
            <p:nvPr/>
          </p:nvSpPr>
          <p:spPr>
            <a:xfrm>
              <a:off x="6798111" y="2992859"/>
              <a:ext cx="144713" cy="112647"/>
            </a:xfrm>
            <a:custGeom>
              <a:rect b="b" l="l" r="r" t="t"/>
              <a:pathLst>
                <a:path extrusionOk="0" h="5972" w="7673">
                  <a:moveTo>
                    <a:pt x="5671" y="0"/>
                  </a:moveTo>
                  <a:lnTo>
                    <a:pt x="0" y="3002"/>
                  </a:lnTo>
                  <a:cubicBezTo>
                    <a:pt x="234" y="3336"/>
                    <a:pt x="2169" y="5971"/>
                    <a:pt x="2169" y="5971"/>
                  </a:cubicBezTo>
                  <a:lnTo>
                    <a:pt x="7673" y="1968"/>
                  </a:lnTo>
                  <a:lnTo>
                    <a:pt x="5671" y="0"/>
                  </a:lnTo>
                  <a:close/>
                </a:path>
              </a:pathLst>
            </a:custGeom>
            <a:solidFill>
              <a:srgbClr val="DF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46"/>
            <p:cNvSpPr/>
            <p:nvPr/>
          </p:nvSpPr>
          <p:spPr>
            <a:xfrm>
              <a:off x="6959808" y="3182849"/>
              <a:ext cx="32100" cy="36518"/>
            </a:xfrm>
            <a:custGeom>
              <a:rect b="b" l="l" r="r" t="t"/>
              <a:pathLst>
                <a:path extrusionOk="0" h="1936" w="1702">
                  <a:moveTo>
                    <a:pt x="100" y="1"/>
                  </a:moveTo>
                  <a:lnTo>
                    <a:pt x="0" y="1669"/>
                  </a:lnTo>
                  <a:lnTo>
                    <a:pt x="1701" y="1936"/>
                  </a:lnTo>
                  <a:lnTo>
                    <a:pt x="1701" y="1502"/>
                  </a:lnTo>
                  <a:cubicBezTo>
                    <a:pt x="1535" y="835"/>
                    <a:pt x="100" y="1"/>
                    <a:pt x="100" y="1"/>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46"/>
            <p:cNvSpPr/>
            <p:nvPr/>
          </p:nvSpPr>
          <p:spPr>
            <a:xfrm>
              <a:off x="6984969" y="3167307"/>
              <a:ext cx="47207" cy="47666"/>
            </a:xfrm>
            <a:custGeom>
              <a:rect b="b" l="l" r="r" t="t"/>
              <a:pathLst>
                <a:path extrusionOk="0" h="2527" w="2503">
                  <a:moveTo>
                    <a:pt x="582" y="0"/>
                  </a:moveTo>
                  <a:cubicBezTo>
                    <a:pt x="533" y="0"/>
                    <a:pt x="484" y="8"/>
                    <a:pt x="434" y="24"/>
                  </a:cubicBezTo>
                  <a:cubicBezTo>
                    <a:pt x="134" y="191"/>
                    <a:pt x="0" y="525"/>
                    <a:pt x="101" y="858"/>
                  </a:cubicBezTo>
                  <a:cubicBezTo>
                    <a:pt x="234" y="1159"/>
                    <a:pt x="434" y="1392"/>
                    <a:pt x="701" y="1592"/>
                  </a:cubicBezTo>
                  <a:lnTo>
                    <a:pt x="734" y="1592"/>
                  </a:lnTo>
                  <a:cubicBezTo>
                    <a:pt x="834" y="1826"/>
                    <a:pt x="968" y="2059"/>
                    <a:pt x="1168" y="2226"/>
                  </a:cubicBezTo>
                  <a:cubicBezTo>
                    <a:pt x="1368" y="2426"/>
                    <a:pt x="1602" y="2526"/>
                    <a:pt x="1868" y="2526"/>
                  </a:cubicBezTo>
                  <a:cubicBezTo>
                    <a:pt x="2169" y="2526"/>
                    <a:pt x="2402" y="2326"/>
                    <a:pt x="2469" y="2059"/>
                  </a:cubicBezTo>
                  <a:cubicBezTo>
                    <a:pt x="2502" y="1726"/>
                    <a:pt x="2369" y="1425"/>
                    <a:pt x="2102" y="1192"/>
                  </a:cubicBezTo>
                  <a:cubicBezTo>
                    <a:pt x="1835" y="892"/>
                    <a:pt x="1568" y="625"/>
                    <a:pt x="1268" y="358"/>
                  </a:cubicBezTo>
                  <a:cubicBezTo>
                    <a:pt x="1073" y="191"/>
                    <a:pt x="832" y="0"/>
                    <a:pt x="582" y="0"/>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46"/>
            <p:cNvSpPr/>
            <p:nvPr/>
          </p:nvSpPr>
          <p:spPr>
            <a:xfrm>
              <a:off x="7012657" y="3165364"/>
              <a:ext cx="46565" cy="47081"/>
            </a:xfrm>
            <a:custGeom>
              <a:rect b="b" l="l" r="r" t="t"/>
              <a:pathLst>
                <a:path extrusionOk="0" h="2496" w="2469">
                  <a:moveTo>
                    <a:pt x="597" y="1"/>
                  </a:moveTo>
                  <a:cubicBezTo>
                    <a:pt x="543" y="1"/>
                    <a:pt x="488" y="9"/>
                    <a:pt x="434" y="27"/>
                  </a:cubicBezTo>
                  <a:cubicBezTo>
                    <a:pt x="134" y="161"/>
                    <a:pt x="0" y="528"/>
                    <a:pt x="100" y="828"/>
                  </a:cubicBezTo>
                  <a:cubicBezTo>
                    <a:pt x="234" y="1128"/>
                    <a:pt x="434" y="1395"/>
                    <a:pt x="667" y="1595"/>
                  </a:cubicBezTo>
                  <a:lnTo>
                    <a:pt x="701" y="1562"/>
                  </a:lnTo>
                  <a:cubicBezTo>
                    <a:pt x="801" y="1795"/>
                    <a:pt x="968" y="2029"/>
                    <a:pt x="1168" y="2196"/>
                  </a:cubicBezTo>
                  <a:cubicBezTo>
                    <a:pt x="1334" y="2396"/>
                    <a:pt x="1601" y="2496"/>
                    <a:pt x="1868" y="2496"/>
                  </a:cubicBezTo>
                  <a:cubicBezTo>
                    <a:pt x="2135" y="2496"/>
                    <a:pt x="2369" y="2296"/>
                    <a:pt x="2469" y="2062"/>
                  </a:cubicBezTo>
                  <a:cubicBezTo>
                    <a:pt x="2469" y="1729"/>
                    <a:pt x="2335" y="1395"/>
                    <a:pt x="2102" y="1195"/>
                  </a:cubicBezTo>
                  <a:cubicBezTo>
                    <a:pt x="1835" y="895"/>
                    <a:pt x="1568" y="594"/>
                    <a:pt x="1268" y="361"/>
                  </a:cubicBezTo>
                  <a:cubicBezTo>
                    <a:pt x="1077" y="170"/>
                    <a:pt x="841" y="1"/>
                    <a:pt x="597" y="1"/>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46"/>
            <p:cNvSpPr/>
            <p:nvPr/>
          </p:nvSpPr>
          <p:spPr>
            <a:xfrm>
              <a:off x="6942814" y="3076641"/>
              <a:ext cx="30214" cy="95539"/>
            </a:xfrm>
            <a:custGeom>
              <a:rect b="b" l="l" r="r" t="t"/>
              <a:pathLst>
                <a:path extrusionOk="0" h="5065" w="1602">
                  <a:moveTo>
                    <a:pt x="68" y="0"/>
                  </a:moveTo>
                  <a:cubicBezTo>
                    <a:pt x="25" y="0"/>
                    <a:pt x="1" y="11"/>
                    <a:pt x="1" y="28"/>
                  </a:cubicBezTo>
                  <a:cubicBezTo>
                    <a:pt x="67" y="61"/>
                    <a:pt x="167" y="61"/>
                    <a:pt x="234" y="95"/>
                  </a:cubicBezTo>
                  <a:cubicBezTo>
                    <a:pt x="401" y="195"/>
                    <a:pt x="568" y="328"/>
                    <a:pt x="734" y="462"/>
                  </a:cubicBezTo>
                  <a:cubicBezTo>
                    <a:pt x="901" y="728"/>
                    <a:pt x="1035" y="962"/>
                    <a:pt x="1135" y="1262"/>
                  </a:cubicBezTo>
                  <a:cubicBezTo>
                    <a:pt x="1301" y="1562"/>
                    <a:pt x="1402" y="1929"/>
                    <a:pt x="1368" y="2296"/>
                  </a:cubicBezTo>
                  <a:cubicBezTo>
                    <a:pt x="1301" y="2663"/>
                    <a:pt x="1168" y="2997"/>
                    <a:pt x="968" y="3297"/>
                  </a:cubicBezTo>
                  <a:cubicBezTo>
                    <a:pt x="801" y="3564"/>
                    <a:pt x="701" y="3864"/>
                    <a:pt x="634" y="4198"/>
                  </a:cubicBezTo>
                  <a:cubicBezTo>
                    <a:pt x="568" y="4498"/>
                    <a:pt x="601" y="4798"/>
                    <a:pt x="734" y="5065"/>
                  </a:cubicBezTo>
                  <a:cubicBezTo>
                    <a:pt x="701" y="4765"/>
                    <a:pt x="734" y="4498"/>
                    <a:pt x="801" y="4231"/>
                  </a:cubicBezTo>
                  <a:cubicBezTo>
                    <a:pt x="868" y="3931"/>
                    <a:pt x="968" y="3631"/>
                    <a:pt x="1135" y="3397"/>
                  </a:cubicBezTo>
                  <a:cubicBezTo>
                    <a:pt x="1368" y="3063"/>
                    <a:pt x="1535" y="2697"/>
                    <a:pt x="1602" y="2296"/>
                  </a:cubicBezTo>
                  <a:cubicBezTo>
                    <a:pt x="1602" y="1896"/>
                    <a:pt x="1502" y="1496"/>
                    <a:pt x="1301" y="1162"/>
                  </a:cubicBezTo>
                  <a:cubicBezTo>
                    <a:pt x="1168" y="862"/>
                    <a:pt x="1001" y="595"/>
                    <a:pt x="801" y="362"/>
                  </a:cubicBezTo>
                  <a:cubicBezTo>
                    <a:pt x="479" y="89"/>
                    <a:pt x="193" y="0"/>
                    <a:pt x="68" y="0"/>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46"/>
            <p:cNvSpPr/>
            <p:nvPr/>
          </p:nvSpPr>
          <p:spPr>
            <a:xfrm>
              <a:off x="5713442" y="2367477"/>
              <a:ext cx="621588" cy="690877"/>
            </a:xfrm>
            <a:custGeom>
              <a:rect b="b" l="l" r="r" t="t"/>
              <a:pathLst>
                <a:path extrusionOk="0" h="36627" w="32958">
                  <a:moveTo>
                    <a:pt x="5838" y="0"/>
                  </a:moveTo>
                  <a:lnTo>
                    <a:pt x="1" y="18680"/>
                  </a:lnTo>
                  <a:lnTo>
                    <a:pt x="17213" y="36626"/>
                  </a:lnTo>
                  <a:lnTo>
                    <a:pt x="32958" y="32557"/>
                  </a:lnTo>
                  <a:lnTo>
                    <a:pt x="5838" y="0"/>
                  </a:lnTo>
                  <a:close/>
                </a:path>
              </a:pathLst>
            </a:custGeom>
            <a:solidFill>
              <a:srgbClr val="F29E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46"/>
            <p:cNvSpPr/>
            <p:nvPr/>
          </p:nvSpPr>
          <p:spPr>
            <a:xfrm>
              <a:off x="5711556" y="2367477"/>
              <a:ext cx="627246" cy="692763"/>
            </a:xfrm>
            <a:custGeom>
              <a:rect b="b" l="l" r="r" t="t"/>
              <a:pathLst>
                <a:path extrusionOk="0" h="36727" w="33258">
                  <a:moveTo>
                    <a:pt x="5938" y="0"/>
                  </a:moveTo>
                  <a:cubicBezTo>
                    <a:pt x="5938" y="0"/>
                    <a:pt x="5914" y="74"/>
                    <a:pt x="5865" y="242"/>
                  </a:cubicBezTo>
                  <a:lnTo>
                    <a:pt x="5865" y="242"/>
                  </a:lnTo>
                  <a:cubicBezTo>
                    <a:pt x="5899" y="129"/>
                    <a:pt x="5924" y="49"/>
                    <a:pt x="5938" y="0"/>
                  </a:cubicBezTo>
                  <a:close/>
                  <a:moveTo>
                    <a:pt x="5865" y="242"/>
                  </a:moveTo>
                  <a:cubicBezTo>
                    <a:pt x="5852" y="283"/>
                    <a:pt x="5838" y="328"/>
                    <a:pt x="5823" y="377"/>
                  </a:cubicBezTo>
                  <a:lnTo>
                    <a:pt x="5823" y="377"/>
                  </a:lnTo>
                  <a:lnTo>
                    <a:pt x="5838" y="334"/>
                  </a:lnTo>
                  <a:cubicBezTo>
                    <a:pt x="5848" y="300"/>
                    <a:pt x="5856" y="270"/>
                    <a:pt x="5865" y="242"/>
                  </a:cubicBezTo>
                  <a:close/>
                  <a:moveTo>
                    <a:pt x="5938" y="0"/>
                  </a:moveTo>
                  <a:lnTo>
                    <a:pt x="6072" y="167"/>
                  </a:lnTo>
                  <a:lnTo>
                    <a:pt x="6472" y="634"/>
                  </a:lnTo>
                  <a:lnTo>
                    <a:pt x="8006" y="2502"/>
                  </a:lnTo>
                  <a:lnTo>
                    <a:pt x="13710" y="9407"/>
                  </a:lnTo>
                  <a:lnTo>
                    <a:pt x="32855" y="32467"/>
                  </a:lnTo>
                  <a:lnTo>
                    <a:pt x="32855" y="32467"/>
                  </a:lnTo>
                  <a:lnTo>
                    <a:pt x="24118" y="34725"/>
                  </a:lnTo>
                  <a:lnTo>
                    <a:pt x="17301" y="36512"/>
                  </a:lnTo>
                  <a:lnTo>
                    <a:pt x="17301" y="36512"/>
                  </a:lnTo>
                  <a:lnTo>
                    <a:pt x="183" y="18664"/>
                  </a:lnTo>
                  <a:lnTo>
                    <a:pt x="183" y="18664"/>
                  </a:lnTo>
                  <a:cubicBezTo>
                    <a:pt x="3327" y="8451"/>
                    <a:pt x="5313" y="2041"/>
                    <a:pt x="5823" y="377"/>
                  </a:cubicBezTo>
                  <a:lnTo>
                    <a:pt x="5823" y="377"/>
                  </a:lnTo>
                  <a:lnTo>
                    <a:pt x="5505" y="1301"/>
                  </a:lnTo>
                  <a:cubicBezTo>
                    <a:pt x="5238" y="2135"/>
                    <a:pt x="4837" y="3402"/>
                    <a:pt x="4337" y="5004"/>
                  </a:cubicBezTo>
                  <a:cubicBezTo>
                    <a:pt x="3303" y="8273"/>
                    <a:pt x="1802" y="12943"/>
                    <a:pt x="1" y="18680"/>
                  </a:cubicBezTo>
                  <a:lnTo>
                    <a:pt x="1" y="18713"/>
                  </a:lnTo>
                  <a:lnTo>
                    <a:pt x="34" y="18747"/>
                  </a:lnTo>
                  <a:lnTo>
                    <a:pt x="17213" y="36693"/>
                  </a:lnTo>
                  <a:lnTo>
                    <a:pt x="17280" y="36726"/>
                  </a:lnTo>
                  <a:lnTo>
                    <a:pt x="17346" y="36726"/>
                  </a:lnTo>
                  <a:lnTo>
                    <a:pt x="24218" y="34958"/>
                  </a:lnTo>
                  <a:lnTo>
                    <a:pt x="33091" y="32657"/>
                  </a:lnTo>
                  <a:lnTo>
                    <a:pt x="33258" y="32590"/>
                  </a:lnTo>
                  <a:lnTo>
                    <a:pt x="33158" y="32490"/>
                  </a:lnTo>
                  <a:lnTo>
                    <a:pt x="13710" y="9240"/>
                  </a:lnTo>
                  <a:lnTo>
                    <a:pt x="8006" y="2435"/>
                  </a:lnTo>
                  <a:lnTo>
                    <a:pt x="6472" y="600"/>
                  </a:lnTo>
                  <a:lnTo>
                    <a:pt x="6072" y="133"/>
                  </a:lnTo>
                  <a:lnTo>
                    <a:pt x="5938"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46"/>
            <p:cNvSpPr/>
            <p:nvPr/>
          </p:nvSpPr>
          <p:spPr>
            <a:xfrm>
              <a:off x="5833607" y="2573725"/>
              <a:ext cx="238466" cy="174422"/>
            </a:xfrm>
            <a:custGeom>
              <a:rect b="b" l="l" r="r" t="t"/>
              <a:pathLst>
                <a:path extrusionOk="0" h="9247" w="12644">
                  <a:moveTo>
                    <a:pt x="2534" y="0"/>
                  </a:moveTo>
                  <a:cubicBezTo>
                    <a:pt x="1554" y="0"/>
                    <a:pt x="583" y="480"/>
                    <a:pt x="1" y="1374"/>
                  </a:cubicBezTo>
                  <a:lnTo>
                    <a:pt x="6872" y="9246"/>
                  </a:lnTo>
                  <a:lnTo>
                    <a:pt x="12476" y="9179"/>
                  </a:lnTo>
                  <a:cubicBezTo>
                    <a:pt x="12577" y="8012"/>
                    <a:pt x="12643" y="6811"/>
                    <a:pt x="12343" y="5744"/>
                  </a:cubicBezTo>
                  <a:cubicBezTo>
                    <a:pt x="12009" y="4643"/>
                    <a:pt x="11176" y="3609"/>
                    <a:pt x="10041" y="3409"/>
                  </a:cubicBezTo>
                  <a:cubicBezTo>
                    <a:pt x="9875" y="3380"/>
                    <a:pt x="9707" y="3369"/>
                    <a:pt x="9538" y="3369"/>
                  </a:cubicBezTo>
                  <a:cubicBezTo>
                    <a:pt x="8990" y="3369"/>
                    <a:pt x="8429" y="3484"/>
                    <a:pt x="7886" y="3484"/>
                  </a:cubicBezTo>
                  <a:cubicBezTo>
                    <a:pt x="7621" y="3484"/>
                    <a:pt x="7360" y="3457"/>
                    <a:pt x="7106" y="3375"/>
                  </a:cubicBezTo>
                  <a:cubicBezTo>
                    <a:pt x="5838" y="2942"/>
                    <a:pt x="5338" y="1374"/>
                    <a:pt x="4237" y="540"/>
                  </a:cubicBezTo>
                  <a:cubicBezTo>
                    <a:pt x="3722" y="176"/>
                    <a:pt x="3126" y="0"/>
                    <a:pt x="25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46"/>
            <p:cNvSpPr/>
            <p:nvPr/>
          </p:nvSpPr>
          <p:spPr>
            <a:xfrm>
              <a:off x="5638582" y="2399560"/>
              <a:ext cx="683864" cy="704081"/>
            </a:xfrm>
            <a:custGeom>
              <a:rect b="b" l="l" r="r" t="t"/>
              <a:pathLst>
                <a:path extrusionOk="0" h="37327" w="36260">
                  <a:moveTo>
                    <a:pt x="0" y="0"/>
                  </a:moveTo>
                  <a:lnTo>
                    <a:pt x="834" y="14044"/>
                  </a:lnTo>
                  <a:lnTo>
                    <a:pt x="21482" y="35826"/>
                  </a:lnTo>
                  <a:lnTo>
                    <a:pt x="36259" y="37327"/>
                  </a:lnTo>
                  <a:lnTo>
                    <a:pt x="36259" y="37327"/>
                  </a:lnTo>
                  <a:lnTo>
                    <a:pt x="0" y="0"/>
                  </a:ln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46"/>
            <p:cNvSpPr/>
            <p:nvPr/>
          </p:nvSpPr>
          <p:spPr>
            <a:xfrm>
              <a:off x="5638582" y="2399560"/>
              <a:ext cx="689522" cy="706608"/>
            </a:xfrm>
            <a:custGeom>
              <a:rect b="b" l="l" r="r" t="t"/>
              <a:pathLst>
                <a:path extrusionOk="0" h="37461" w="36560">
                  <a:moveTo>
                    <a:pt x="34" y="0"/>
                  </a:moveTo>
                  <a:lnTo>
                    <a:pt x="34" y="0"/>
                  </a:lnTo>
                  <a:cubicBezTo>
                    <a:pt x="832" y="832"/>
                    <a:pt x="15951" y="16448"/>
                    <a:pt x="36005" y="37200"/>
                  </a:cubicBezTo>
                  <a:lnTo>
                    <a:pt x="36005" y="37200"/>
                  </a:lnTo>
                  <a:lnTo>
                    <a:pt x="32824" y="36860"/>
                  </a:lnTo>
                  <a:lnTo>
                    <a:pt x="21554" y="35730"/>
                  </a:lnTo>
                  <a:lnTo>
                    <a:pt x="21554" y="35730"/>
                  </a:lnTo>
                  <a:cubicBezTo>
                    <a:pt x="13393" y="27136"/>
                    <a:pt x="6165" y="19541"/>
                    <a:pt x="901" y="13977"/>
                  </a:cubicBezTo>
                  <a:lnTo>
                    <a:pt x="901" y="14044"/>
                  </a:lnTo>
                  <a:cubicBezTo>
                    <a:pt x="334" y="5341"/>
                    <a:pt x="34" y="538"/>
                    <a:pt x="0" y="1"/>
                  </a:cubicBezTo>
                  <a:lnTo>
                    <a:pt x="0" y="1"/>
                  </a:lnTo>
                  <a:cubicBezTo>
                    <a:pt x="34" y="538"/>
                    <a:pt x="301" y="5341"/>
                    <a:pt x="801" y="14077"/>
                  </a:cubicBezTo>
                  <a:cubicBezTo>
                    <a:pt x="6071" y="19648"/>
                    <a:pt x="13276" y="27286"/>
                    <a:pt x="21415" y="35926"/>
                  </a:cubicBezTo>
                  <a:lnTo>
                    <a:pt x="21482" y="35926"/>
                  </a:lnTo>
                  <a:lnTo>
                    <a:pt x="32824" y="37093"/>
                  </a:lnTo>
                  <a:lnTo>
                    <a:pt x="36259" y="37427"/>
                  </a:lnTo>
                  <a:lnTo>
                    <a:pt x="36560" y="37460"/>
                  </a:lnTo>
                  <a:lnTo>
                    <a:pt x="36326" y="37260"/>
                  </a:lnTo>
                  <a:lnTo>
                    <a:pt x="34"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46"/>
            <p:cNvSpPr/>
            <p:nvPr/>
          </p:nvSpPr>
          <p:spPr>
            <a:xfrm>
              <a:off x="5885211" y="2679536"/>
              <a:ext cx="173022" cy="153220"/>
            </a:xfrm>
            <a:custGeom>
              <a:rect b="b" l="l" r="r" t="t"/>
              <a:pathLst>
                <a:path extrusionOk="0" h="8123" w="9174">
                  <a:moveTo>
                    <a:pt x="1101" y="0"/>
                  </a:moveTo>
                  <a:cubicBezTo>
                    <a:pt x="0" y="1268"/>
                    <a:pt x="167" y="3336"/>
                    <a:pt x="1101" y="4737"/>
                  </a:cubicBezTo>
                  <a:cubicBezTo>
                    <a:pt x="2068" y="6171"/>
                    <a:pt x="3636" y="7039"/>
                    <a:pt x="5237" y="7639"/>
                  </a:cubicBezTo>
                  <a:cubicBezTo>
                    <a:pt x="5942" y="7910"/>
                    <a:pt x="6724" y="8122"/>
                    <a:pt x="7463" y="8122"/>
                  </a:cubicBezTo>
                  <a:cubicBezTo>
                    <a:pt x="8089" y="8122"/>
                    <a:pt x="8684" y="7970"/>
                    <a:pt x="9173" y="7572"/>
                  </a:cubicBezTo>
                  <a:lnTo>
                    <a:pt x="110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46"/>
            <p:cNvSpPr/>
            <p:nvPr/>
          </p:nvSpPr>
          <p:spPr>
            <a:xfrm>
              <a:off x="5639827" y="2402068"/>
              <a:ext cx="232091" cy="278769"/>
            </a:xfrm>
            <a:custGeom>
              <a:rect b="b" l="l" r="r" t="t"/>
              <a:pathLst>
                <a:path extrusionOk="0" h="14779" w="12306">
                  <a:moveTo>
                    <a:pt x="1" y="1"/>
                  </a:moveTo>
                  <a:lnTo>
                    <a:pt x="635" y="10308"/>
                  </a:lnTo>
                  <a:lnTo>
                    <a:pt x="902" y="10742"/>
                  </a:lnTo>
                  <a:cubicBezTo>
                    <a:pt x="935" y="11242"/>
                    <a:pt x="1335" y="11609"/>
                    <a:pt x="1836" y="11676"/>
                  </a:cubicBezTo>
                  <a:cubicBezTo>
                    <a:pt x="1921" y="11681"/>
                    <a:pt x="2007" y="11684"/>
                    <a:pt x="2093" y="11684"/>
                  </a:cubicBezTo>
                  <a:cubicBezTo>
                    <a:pt x="2507" y="11684"/>
                    <a:pt x="2916" y="11619"/>
                    <a:pt x="3303" y="11509"/>
                  </a:cubicBezTo>
                  <a:cubicBezTo>
                    <a:pt x="3469" y="11462"/>
                    <a:pt x="3638" y="11439"/>
                    <a:pt x="3808" y="11439"/>
                  </a:cubicBezTo>
                  <a:cubicBezTo>
                    <a:pt x="4116" y="11439"/>
                    <a:pt x="4424" y="11513"/>
                    <a:pt x="4704" y="11642"/>
                  </a:cubicBezTo>
                  <a:cubicBezTo>
                    <a:pt x="5471" y="12109"/>
                    <a:pt x="5438" y="13177"/>
                    <a:pt x="5938" y="13944"/>
                  </a:cubicBezTo>
                  <a:cubicBezTo>
                    <a:pt x="6313" y="14484"/>
                    <a:pt x="6907" y="14779"/>
                    <a:pt x="7519" y="14779"/>
                  </a:cubicBezTo>
                  <a:cubicBezTo>
                    <a:pt x="7890" y="14779"/>
                    <a:pt x="8267" y="14671"/>
                    <a:pt x="8607" y="14444"/>
                  </a:cubicBezTo>
                  <a:cubicBezTo>
                    <a:pt x="9286" y="13960"/>
                    <a:pt x="9777" y="12974"/>
                    <a:pt x="10596" y="12974"/>
                  </a:cubicBezTo>
                  <a:cubicBezTo>
                    <a:pt x="10622" y="12974"/>
                    <a:pt x="10648" y="12975"/>
                    <a:pt x="10675" y="12977"/>
                  </a:cubicBezTo>
                  <a:cubicBezTo>
                    <a:pt x="10975" y="12977"/>
                    <a:pt x="11276" y="13143"/>
                    <a:pt x="11609" y="13177"/>
                  </a:cubicBezTo>
                  <a:cubicBezTo>
                    <a:pt x="11628" y="13179"/>
                    <a:pt x="11648" y="13180"/>
                    <a:pt x="11668" y="13180"/>
                  </a:cubicBezTo>
                  <a:cubicBezTo>
                    <a:pt x="11959" y="13180"/>
                    <a:pt x="12305" y="12957"/>
                    <a:pt x="12243" y="12676"/>
                  </a:cubicBez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46"/>
            <p:cNvSpPr/>
            <p:nvPr/>
          </p:nvSpPr>
          <p:spPr>
            <a:xfrm>
              <a:off x="5931760" y="2922564"/>
              <a:ext cx="306400" cy="167405"/>
            </a:xfrm>
            <a:custGeom>
              <a:rect b="b" l="l" r="r" t="t"/>
              <a:pathLst>
                <a:path extrusionOk="0" h="8875" w="16246">
                  <a:moveTo>
                    <a:pt x="2194" y="0"/>
                  </a:moveTo>
                  <a:cubicBezTo>
                    <a:pt x="1940" y="0"/>
                    <a:pt x="1684" y="41"/>
                    <a:pt x="1435" y="125"/>
                  </a:cubicBezTo>
                  <a:cubicBezTo>
                    <a:pt x="701" y="291"/>
                    <a:pt x="134" y="892"/>
                    <a:pt x="1" y="1659"/>
                  </a:cubicBezTo>
                  <a:lnTo>
                    <a:pt x="5972" y="7963"/>
                  </a:lnTo>
                  <a:lnTo>
                    <a:pt x="14411" y="8831"/>
                  </a:lnTo>
                  <a:cubicBezTo>
                    <a:pt x="14531" y="8861"/>
                    <a:pt x="14650" y="8875"/>
                    <a:pt x="14767" y="8875"/>
                  </a:cubicBezTo>
                  <a:cubicBezTo>
                    <a:pt x="15428" y="8875"/>
                    <a:pt x="16004" y="8416"/>
                    <a:pt x="16145" y="7763"/>
                  </a:cubicBezTo>
                  <a:cubicBezTo>
                    <a:pt x="16246" y="6896"/>
                    <a:pt x="15645" y="6095"/>
                    <a:pt x="14811" y="5962"/>
                  </a:cubicBezTo>
                  <a:cubicBezTo>
                    <a:pt x="14733" y="5951"/>
                    <a:pt x="14654" y="5947"/>
                    <a:pt x="14576" y="5947"/>
                  </a:cubicBezTo>
                  <a:cubicBezTo>
                    <a:pt x="14075" y="5947"/>
                    <a:pt x="13563" y="6132"/>
                    <a:pt x="13059" y="6132"/>
                  </a:cubicBezTo>
                  <a:cubicBezTo>
                    <a:pt x="12897" y="6132"/>
                    <a:pt x="12736" y="6113"/>
                    <a:pt x="12576" y="6062"/>
                  </a:cubicBezTo>
                  <a:cubicBezTo>
                    <a:pt x="11776" y="5829"/>
                    <a:pt x="11442" y="4861"/>
                    <a:pt x="11242" y="4061"/>
                  </a:cubicBezTo>
                  <a:cubicBezTo>
                    <a:pt x="11042" y="3227"/>
                    <a:pt x="10742" y="2293"/>
                    <a:pt x="9974" y="1959"/>
                  </a:cubicBezTo>
                  <a:cubicBezTo>
                    <a:pt x="9802" y="1893"/>
                    <a:pt x="9629" y="1865"/>
                    <a:pt x="9454" y="1865"/>
                  </a:cubicBezTo>
                  <a:cubicBezTo>
                    <a:pt x="8444" y="1865"/>
                    <a:pt x="7399" y="2813"/>
                    <a:pt x="6351" y="2813"/>
                  </a:cubicBezTo>
                  <a:cubicBezTo>
                    <a:pt x="6213" y="2813"/>
                    <a:pt x="6076" y="2797"/>
                    <a:pt x="5938" y="2760"/>
                  </a:cubicBezTo>
                  <a:cubicBezTo>
                    <a:pt x="4937" y="2460"/>
                    <a:pt x="4571" y="1259"/>
                    <a:pt x="3770" y="592"/>
                  </a:cubicBezTo>
                  <a:cubicBezTo>
                    <a:pt x="3311" y="201"/>
                    <a:pt x="2756" y="0"/>
                    <a:pt x="219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46"/>
            <p:cNvSpPr/>
            <p:nvPr/>
          </p:nvSpPr>
          <p:spPr>
            <a:xfrm>
              <a:off x="5806560" y="4279480"/>
              <a:ext cx="366167" cy="283164"/>
            </a:xfrm>
            <a:custGeom>
              <a:rect b="b" l="l" r="r" t="t"/>
              <a:pathLst>
                <a:path extrusionOk="0" h="15012" w="19415">
                  <a:moveTo>
                    <a:pt x="11142" y="1"/>
                  </a:moveTo>
                  <a:lnTo>
                    <a:pt x="9674" y="8607"/>
                  </a:lnTo>
                  <a:cubicBezTo>
                    <a:pt x="9674" y="8607"/>
                    <a:pt x="434" y="9974"/>
                    <a:pt x="1" y="11509"/>
                  </a:cubicBezTo>
                  <a:lnTo>
                    <a:pt x="16546" y="15011"/>
                  </a:lnTo>
                  <a:lnTo>
                    <a:pt x="19414" y="1735"/>
                  </a:lnTo>
                  <a:lnTo>
                    <a:pt x="11142"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46"/>
            <p:cNvSpPr/>
            <p:nvPr/>
          </p:nvSpPr>
          <p:spPr>
            <a:xfrm>
              <a:off x="6068919" y="4447213"/>
              <a:ext cx="27668" cy="24521"/>
            </a:xfrm>
            <a:custGeom>
              <a:rect b="b" l="l" r="r" t="t"/>
              <a:pathLst>
                <a:path extrusionOk="0" h="1300" w="1467">
                  <a:moveTo>
                    <a:pt x="1021" y="57"/>
                  </a:moveTo>
                  <a:lnTo>
                    <a:pt x="1068" y="81"/>
                  </a:lnTo>
                  <a:cubicBezTo>
                    <a:pt x="1053" y="72"/>
                    <a:pt x="1037" y="64"/>
                    <a:pt x="1021" y="57"/>
                  </a:cubicBezTo>
                  <a:close/>
                  <a:moveTo>
                    <a:pt x="745" y="0"/>
                  </a:moveTo>
                  <a:cubicBezTo>
                    <a:pt x="510" y="0"/>
                    <a:pt x="269" y="112"/>
                    <a:pt x="134" y="314"/>
                  </a:cubicBezTo>
                  <a:cubicBezTo>
                    <a:pt x="0" y="648"/>
                    <a:pt x="134" y="1048"/>
                    <a:pt x="467" y="1248"/>
                  </a:cubicBezTo>
                  <a:cubicBezTo>
                    <a:pt x="554" y="1283"/>
                    <a:pt x="642" y="1299"/>
                    <a:pt x="729" y="1299"/>
                  </a:cubicBezTo>
                  <a:cubicBezTo>
                    <a:pt x="977" y="1299"/>
                    <a:pt x="1211" y="1162"/>
                    <a:pt x="1335" y="915"/>
                  </a:cubicBezTo>
                  <a:cubicBezTo>
                    <a:pt x="1466" y="619"/>
                    <a:pt x="1339" y="227"/>
                    <a:pt x="1017" y="55"/>
                  </a:cubicBezTo>
                  <a:lnTo>
                    <a:pt x="1017" y="55"/>
                  </a:lnTo>
                  <a:cubicBezTo>
                    <a:pt x="1018" y="56"/>
                    <a:pt x="1020" y="57"/>
                    <a:pt x="1021" y="57"/>
                  </a:cubicBezTo>
                  <a:lnTo>
                    <a:pt x="1021" y="57"/>
                  </a:lnTo>
                  <a:lnTo>
                    <a:pt x="1001" y="47"/>
                  </a:lnTo>
                  <a:lnTo>
                    <a:pt x="1001" y="47"/>
                  </a:lnTo>
                  <a:cubicBezTo>
                    <a:pt x="1007" y="50"/>
                    <a:pt x="1012" y="53"/>
                    <a:pt x="1017" y="55"/>
                  </a:cubicBezTo>
                  <a:lnTo>
                    <a:pt x="1017" y="55"/>
                  </a:lnTo>
                  <a:cubicBezTo>
                    <a:pt x="932" y="18"/>
                    <a:pt x="839" y="0"/>
                    <a:pt x="7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46"/>
            <p:cNvSpPr/>
            <p:nvPr/>
          </p:nvSpPr>
          <p:spPr>
            <a:xfrm>
              <a:off x="5807182" y="4483955"/>
              <a:ext cx="317093" cy="78675"/>
            </a:xfrm>
            <a:custGeom>
              <a:rect b="b" l="l" r="r" t="t"/>
              <a:pathLst>
                <a:path extrusionOk="0" h="4171" w="16813">
                  <a:moveTo>
                    <a:pt x="835" y="1"/>
                  </a:moveTo>
                  <a:cubicBezTo>
                    <a:pt x="835" y="1"/>
                    <a:pt x="34" y="167"/>
                    <a:pt x="1" y="701"/>
                  </a:cubicBezTo>
                  <a:lnTo>
                    <a:pt x="16513" y="4170"/>
                  </a:lnTo>
                  <a:lnTo>
                    <a:pt x="16813" y="2869"/>
                  </a:lnTo>
                  <a:lnTo>
                    <a:pt x="83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46"/>
            <p:cNvSpPr/>
            <p:nvPr/>
          </p:nvSpPr>
          <p:spPr>
            <a:xfrm>
              <a:off x="5983987" y="4438046"/>
              <a:ext cx="25800" cy="24578"/>
            </a:xfrm>
            <a:custGeom>
              <a:rect b="b" l="l" r="r" t="t"/>
              <a:pathLst>
                <a:path extrusionOk="0" h="1303" w="1368">
                  <a:moveTo>
                    <a:pt x="107" y="1"/>
                  </a:moveTo>
                  <a:cubicBezTo>
                    <a:pt x="40" y="1"/>
                    <a:pt x="0" y="14"/>
                    <a:pt x="0" y="33"/>
                  </a:cubicBezTo>
                  <a:cubicBezTo>
                    <a:pt x="0" y="133"/>
                    <a:pt x="401" y="233"/>
                    <a:pt x="734" y="600"/>
                  </a:cubicBezTo>
                  <a:cubicBezTo>
                    <a:pt x="1055" y="920"/>
                    <a:pt x="1190" y="1302"/>
                    <a:pt x="1289" y="1302"/>
                  </a:cubicBezTo>
                  <a:cubicBezTo>
                    <a:pt x="1293" y="1302"/>
                    <a:pt x="1297" y="1302"/>
                    <a:pt x="1301" y="1301"/>
                  </a:cubicBezTo>
                  <a:cubicBezTo>
                    <a:pt x="1368" y="1301"/>
                    <a:pt x="1368" y="800"/>
                    <a:pt x="934" y="400"/>
                  </a:cubicBezTo>
                  <a:cubicBezTo>
                    <a:pt x="623" y="88"/>
                    <a:pt x="277" y="1"/>
                    <a:pt x="10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46"/>
            <p:cNvSpPr/>
            <p:nvPr/>
          </p:nvSpPr>
          <p:spPr>
            <a:xfrm>
              <a:off x="5948113" y="4445233"/>
              <a:ext cx="19350" cy="28086"/>
            </a:xfrm>
            <a:custGeom>
              <a:rect b="b" l="l" r="r" t="t"/>
              <a:pathLst>
                <a:path extrusionOk="0" h="1489" w="1026">
                  <a:moveTo>
                    <a:pt x="75" y="0"/>
                  </a:moveTo>
                  <a:cubicBezTo>
                    <a:pt x="49" y="0"/>
                    <a:pt x="34" y="7"/>
                    <a:pt x="34" y="19"/>
                  </a:cubicBezTo>
                  <a:cubicBezTo>
                    <a:pt x="1" y="86"/>
                    <a:pt x="301" y="286"/>
                    <a:pt x="501" y="686"/>
                  </a:cubicBezTo>
                  <a:cubicBezTo>
                    <a:pt x="701" y="1086"/>
                    <a:pt x="701" y="1487"/>
                    <a:pt x="801" y="1487"/>
                  </a:cubicBezTo>
                  <a:cubicBezTo>
                    <a:pt x="804" y="1488"/>
                    <a:pt x="806" y="1488"/>
                    <a:pt x="809" y="1488"/>
                  </a:cubicBezTo>
                  <a:cubicBezTo>
                    <a:pt x="880" y="1488"/>
                    <a:pt x="1025" y="1067"/>
                    <a:pt x="768" y="553"/>
                  </a:cubicBezTo>
                  <a:cubicBezTo>
                    <a:pt x="549" y="141"/>
                    <a:pt x="194" y="0"/>
                    <a:pt x="7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46"/>
            <p:cNvSpPr/>
            <p:nvPr/>
          </p:nvSpPr>
          <p:spPr>
            <a:xfrm>
              <a:off x="5914144" y="4452287"/>
              <a:ext cx="12523" cy="28577"/>
            </a:xfrm>
            <a:custGeom>
              <a:rect b="b" l="l" r="r" t="t"/>
              <a:pathLst>
                <a:path extrusionOk="0" h="1515" w="664">
                  <a:moveTo>
                    <a:pt x="89" y="1"/>
                  </a:moveTo>
                  <a:cubicBezTo>
                    <a:pt x="79" y="1"/>
                    <a:pt x="71" y="4"/>
                    <a:pt x="67" y="12"/>
                  </a:cubicBezTo>
                  <a:cubicBezTo>
                    <a:pt x="1" y="45"/>
                    <a:pt x="201" y="345"/>
                    <a:pt x="267" y="746"/>
                  </a:cubicBezTo>
                  <a:cubicBezTo>
                    <a:pt x="368" y="1146"/>
                    <a:pt x="334" y="1480"/>
                    <a:pt x="401" y="1513"/>
                  </a:cubicBezTo>
                  <a:cubicBezTo>
                    <a:pt x="404" y="1514"/>
                    <a:pt x="407" y="1515"/>
                    <a:pt x="410" y="1515"/>
                  </a:cubicBezTo>
                  <a:cubicBezTo>
                    <a:pt x="484" y="1515"/>
                    <a:pt x="664" y="1158"/>
                    <a:pt x="568" y="679"/>
                  </a:cubicBezTo>
                  <a:cubicBezTo>
                    <a:pt x="449" y="235"/>
                    <a:pt x="173" y="1"/>
                    <a:pt x="8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46"/>
            <p:cNvSpPr/>
            <p:nvPr/>
          </p:nvSpPr>
          <p:spPr>
            <a:xfrm>
              <a:off x="5994229" y="4399683"/>
              <a:ext cx="33816" cy="12015"/>
            </a:xfrm>
            <a:custGeom>
              <a:rect b="b" l="l" r="r" t="t"/>
              <a:pathLst>
                <a:path extrusionOk="0" h="637" w="1793">
                  <a:moveTo>
                    <a:pt x="540" y="1"/>
                  </a:moveTo>
                  <a:cubicBezTo>
                    <a:pt x="218" y="1"/>
                    <a:pt x="0" y="118"/>
                    <a:pt x="24" y="166"/>
                  </a:cubicBezTo>
                  <a:cubicBezTo>
                    <a:pt x="24" y="232"/>
                    <a:pt x="425" y="199"/>
                    <a:pt x="892" y="332"/>
                  </a:cubicBezTo>
                  <a:cubicBezTo>
                    <a:pt x="1293" y="456"/>
                    <a:pt x="1608" y="636"/>
                    <a:pt x="1706" y="636"/>
                  </a:cubicBezTo>
                  <a:cubicBezTo>
                    <a:pt x="1714" y="636"/>
                    <a:pt x="1721" y="635"/>
                    <a:pt x="1726" y="633"/>
                  </a:cubicBezTo>
                  <a:cubicBezTo>
                    <a:pt x="1792" y="566"/>
                    <a:pt x="1492" y="199"/>
                    <a:pt x="958" y="66"/>
                  </a:cubicBezTo>
                  <a:cubicBezTo>
                    <a:pt x="808" y="19"/>
                    <a:pt x="666" y="1"/>
                    <a:pt x="54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46"/>
            <p:cNvSpPr/>
            <p:nvPr/>
          </p:nvSpPr>
          <p:spPr>
            <a:xfrm>
              <a:off x="6006639" y="4311563"/>
              <a:ext cx="159178" cy="59794"/>
            </a:xfrm>
            <a:custGeom>
              <a:rect b="b" l="l" r="r" t="t"/>
              <a:pathLst>
                <a:path extrusionOk="0" h="3170" w="8440">
                  <a:moveTo>
                    <a:pt x="267" y="1"/>
                  </a:moveTo>
                  <a:lnTo>
                    <a:pt x="0" y="1535"/>
                  </a:lnTo>
                  <a:lnTo>
                    <a:pt x="8139" y="3170"/>
                  </a:lnTo>
                  <a:lnTo>
                    <a:pt x="8439" y="1802"/>
                  </a:lnTo>
                  <a:lnTo>
                    <a:pt x="2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46"/>
            <p:cNvSpPr/>
            <p:nvPr/>
          </p:nvSpPr>
          <p:spPr>
            <a:xfrm>
              <a:off x="6000962" y="4353095"/>
              <a:ext cx="52242" cy="20315"/>
            </a:xfrm>
            <a:custGeom>
              <a:rect b="b" l="l" r="r" t="t"/>
              <a:pathLst>
                <a:path extrusionOk="0" h="1077" w="2770">
                  <a:moveTo>
                    <a:pt x="2069" y="301"/>
                  </a:moveTo>
                  <a:cubicBezTo>
                    <a:pt x="2269" y="301"/>
                    <a:pt x="2403" y="301"/>
                    <a:pt x="2436" y="401"/>
                  </a:cubicBezTo>
                  <a:cubicBezTo>
                    <a:pt x="2469" y="501"/>
                    <a:pt x="2436" y="434"/>
                    <a:pt x="2403" y="501"/>
                  </a:cubicBezTo>
                  <a:cubicBezTo>
                    <a:pt x="2336" y="534"/>
                    <a:pt x="2269" y="567"/>
                    <a:pt x="2169" y="601"/>
                  </a:cubicBezTo>
                  <a:cubicBezTo>
                    <a:pt x="2036" y="668"/>
                    <a:pt x="1869" y="701"/>
                    <a:pt x="1702" y="734"/>
                  </a:cubicBezTo>
                  <a:cubicBezTo>
                    <a:pt x="1402" y="834"/>
                    <a:pt x="1102" y="868"/>
                    <a:pt x="835" y="901"/>
                  </a:cubicBezTo>
                  <a:cubicBezTo>
                    <a:pt x="685" y="884"/>
                    <a:pt x="543" y="876"/>
                    <a:pt x="405" y="876"/>
                  </a:cubicBezTo>
                  <a:cubicBezTo>
                    <a:pt x="339" y="876"/>
                    <a:pt x="273" y="878"/>
                    <a:pt x="208" y="882"/>
                  </a:cubicBezTo>
                  <a:lnTo>
                    <a:pt x="208" y="882"/>
                  </a:lnTo>
                  <a:cubicBezTo>
                    <a:pt x="334" y="806"/>
                    <a:pt x="512" y="704"/>
                    <a:pt x="735" y="601"/>
                  </a:cubicBezTo>
                  <a:cubicBezTo>
                    <a:pt x="1168" y="401"/>
                    <a:pt x="1602" y="301"/>
                    <a:pt x="2069" y="301"/>
                  </a:cubicBezTo>
                  <a:close/>
                  <a:moveTo>
                    <a:pt x="2069" y="0"/>
                  </a:moveTo>
                  <a:cubicBezTo>
                    <a:pt x="1569" y="0"/>
                    <a:pt x="1068" y="167"/>
                    <a:pt x="635" y="434"/>
                  </a:cubicBezTo>
                  <a:cubicBezTo>
                    <a:pt x="351" y="609"/>
                    <a:pt x="167" y="784"/>
                    <a:pt x="74" y="893"/>
                  </a:cubicBezTo>
                  <a:lnTo>
                    <a:pt x="74" y="893"/>
                  </a:lnTo>
                  <a:cubicBezTo>
                    <a:pt x="49" y="895"/>
                    <a:pt x="25" y="898"/>
                    <a:pt x="1" y="901"/>
                  </a:cubicBezTo>
                  <a:cubicBezTo>
                    <a:pt x="16" y="910"/>
                    <a:pt x="31" y="918"/>
                    <a:pt x="47" y="926"/>
                  </a:cubicBezTo>
                  <a:lnTo>
                    <a:pt x="47" y="926"/>
                  </a:lnTo>
                  <a:cubicBezTo>
                    <a:pt x="16" y="965"/>
                    <a:pt x="1" y="992"/>
                    <a:pt x="1" y="1001"/>
                  </a:cubicBezTo>
                  <a:cubicBezTo>
                    <a:pt x="11" y="1001"/>
                    <a:pt x="44" y="982"/>
                    <a:pt x="96" y="950"/>
                  </a:cubicBezTo>
                  <a:lnTo>
                    <a:pt x="96" y="950"/>
                  </a:lnTo>
                  <a:cubicBezTo>
                    <a:pt x="270" y="1030"/>
                    <a:pt x="473" y="1076"/>
                    <a:pt x="681" y="1076"/>
                  </a:cubicBezTo>
                  <a:cubicBezTo>
                    <a:pt x="732" y="1076"/>
                    <a:pt x="783" y="1074"/>
                    <a:pt x="835" y="1068"/>
                  </a:cubicBezTo>
                  <a:cubicBezTo>
                    <a:pt x="1135" y="1068"/>
                    <a:pt x="1435" y="1068"/>
                    <a:pt x="1769" y="1001"/>
                  </a:cubicBezTo>
                  <a:cubicBezTo>
                    <a:pt x="1936" y="934"/>
                    <a:pt x="2102" y="901"/>
                    <a:pt x="2269" y="834"/>
                  </a:cubicBezTo>
                  <a:cubicBezTo>
                    <a:pt x="2369" y="801"/>
                    <a:pt x="2469" y="768"/>
                    <a:pt x="2569" y="701"/>
                  </a:cubicBezTo>
                  <a:cubicBezTo>
                    <a:pt x="2703" y="601"/>
                    <a:pt x="2770" y="434"/>
                    <a:pt x="2703" y="267"/>
                  </a:cubicBezTo>
                  <a:cubicBezTo>
                    <a:pt x="2636" y="134"/>
                    <a:pt x="2536" y="67"/>
                    <a:pt x="2369" y="34"/>
                  </a:cubicBezTo>
                  <a:cubicBezTo>
                    <a:pt x="2269" y="0"/>
                    <a:pt x="2169" y="0"/>
                    <a:pt x="206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46"/>
            <p:cNvSpPr/>
            <p:nvPr/>
          </p:nvSpPr>
          <p:spPr>
            <a:xfrm>
              <a:off x="5987759" y="4320371"/>
              <a:ext cx="23914" cy="52306"/>
            </a:xfrm>
            <a:custGeom>
              <a:rect b="b" l="l" r="r" t="t"/>
              <a:pathLst>
                <a:path extrusionOk="0" h="2773" w="1268">
                  <a:moveTo>
                    <a:pt x="701" y="1"/>
                  </a:moveTo>
                  <a:cubicBezTo>
                    <a:pt x="534" y="1"/>
                    <a:pt x="401" y="34"/>
                    <a:pt x="301" y="168"/>
                  </a:cubicBezTo>
                  <a:cubicBezTo>
                    <a:pt x="234" y="268"/>
                    <a:pt x="201" y="368"/>
                    <a:pt x="167" y="468"/>
                  </a:cubicBezTo>
                  <a:cubicBezTo>
                    <a:pt x="67" y="635"/>
                    <a:pt x="34" y="835"/>
                    <a:pt x="34" y="1002"/>
                  </a:cubicBezTo>
                  <a:cubicBezTo>
                    <a:pt x="0" y="1335"/>
                    <a:pt x="67" y="1635"/>
                    <a:pt x="201" y="1936"/>
                  </a:cubicBezTo>
                  <a:cubicBezTo>
                    <a:pt x="415" y="2395"/>
                    <a:pt x="714" y="2573"/>
                    <a:pt x="761" y="2573"/>
                  </a:cubicBezTo>
                  <a:cubicBezTo>
                    <a:pt x="765" y="2573"/>
                    <a:pt x="768" y="2572"/>
                    <a:pt x="768" y="2569"/>
                  </a:cubicBezTo>
                  <a:cubicBezTo>
                    <a:pt x="768" y="2569"/>
                    <a:pt x="567" y="2336"/>
                    <a:pt x="401" y="1869"/>
                  </a:cubicBezTo>
                  <a:cubicBezTo>
                    <a:pt x="301" y="1602"/>
                    <a:pt x="267" y="1302"/>
                    <a:pt x="301" y="1035"/>
                  </a:cubicBezTo>
                  <a:cubicBezTo>
                    <a:pt x="301" y="868"/>
                    <a:pt x="367" y="701"/>
                    <a:pt x="401" y="568"/>
                  </a:cubicBezTo>
                  <a:cubicBezTo>
                    <a:pt x="460" y="419"/>
                    <a:pt x="547" y="296"/>
                    <a:pt x="612" y="296"/>
                  </a:cubicBezTo>
                  <a:cubicBezTo>
                    <a:pt x="620" y="296"/>
                    <a:pt x="627" y="298"/>
                    <a:pt x="634" y="301"/>
                  </a:cubicBezTo>
                  <a:cubicBezTo>
                    <a:pt x="701" y="334"/>
                    <a:pt x="834" y="468"/>
                    <a:pt x="868" y="635"/>
                  </a:cubicBezTo>
                  <a:cubicBezTo>
                    <a:pt x="934" y="768"/>
                    <a:pt x="968" y="935"/>
                    <a:pt x="1001" y="1102"/>
                  </a:cubicBezTo>
                  <a:cubicBezTo>
                    <a:pt x="1034" y="1402"/>
                    <a:pt x="1034" y="1669"/>
                    <a:pt x="1001" y="1969"/>
                  </a:cubicBezTo>
                  <a:cubicBezTo>
                    <a:pt x="901" y="2469"/>
                    <a:pt x="734" y="2769"/>
                    <a:pt x="768" y="2769"/>
                  </a:cubicBezTo>
                  <a:cubicBezTo>
                    <a:pt x="769" y="2771"/>
                    <a:pt x="772" y="2772"/>
                    <a:pt x="775" y="2772"/>
                  </a:cubicBezTo>
                  <a:cubicBezTo>
                    <a:pt x="827" y="2772"/>
                    <a:pt x="1042" y="2508"/>
                    <a:pt x="1168" y="2036"/>
                  </a:cubicBezTo>
                  <a:cubicBezTo>
                    <a:pt x="1235" y="1702"/>
                    <a:pt x="1268" y="1402"/>
                    <a:pt x="1235" y="1102"/>
                  </a:cubicBezTo>
                  <a:cubicBezTo>
                    <a:pt x="1235" y="901"/>
                    <a:pt x="1201" y="701"/>
                    <a:pt x="1135" y="535"/>
                  </a:cubicBezTo>
                  <a:cubicBezTo>
                    <a:pt x="1101" y="301"/>
                    <a:pt x="934" y="101"/>
                    <a:pt x="70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46"/>
            <p:cNvSpPr/>
            <p:nvPr/>
          </p:nvSpPr>
          <p:spPr>
            <a:xfrm>
              <a:off x="6957959" y="4455606"/>
              <a:ext cx="37098" cy="8488"/>
            </a:xfrm>
            <a:custGeom>
              <a:rect b="b" l="l" r="r" t="t"/>
              <a:pathLst>
                <a:path extrusionOk="0" h="450" w="1967">
                  <a:moveTo>
                    <a:pt x="928" y="1"/>
                  </a:moveTo>
                  <a:cubicBezTo>
                    <a:pt x="367" y="1"/>
                    <a:pt x="1" y="371"/>
                    <a:pt x="65" y="403"/>
                  </a:cubicBezTo>
                  <a:cubicBezTo>
                    <a:pt x="74" y="412"/>
                    <a:pt x="90" y="417"/>
                    <a:pt x="111" y="417"/>
                  </a:cubicBezTo>
                  <a:cubicBezTo>
                    <a:pt x="239" y="417"/>
                    <a:pt x="570" y="269"/>
                    <a:pt x="999" y="269"/>
                  </a:cubicBezTo>
                  <a:cubicBezTo>
                    <a:pt x="1429" y="298"/>
                    <a:pt x="1760" y="450"/>
                    <a:pt x="1887" y="450"/>
                  </a:cubicBezTo>
                  <a:cubicBezTo>
                    <a:pt x="1908" y="450"/>
                    <a:pt x="1923" y="446"/>
                    <a:pt x="1933" y="436"/>
                  </a:cubicBezTo>
                  <a:cubicBezTo>
                    <a:pt x="1966" y="370"/>
                    <a:pt x="1633" y="3"/>
                    <a:pt x="999" y="3"/>
                  </a:cubicBezTo>
                  <a:cubicBezTo>
                    <a:pt x="975" y="1"/>
                    <a:pt x="951" y="1"/>
                    <a:pt x="92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46"/>
            <p:cNvSpPr/>
            <p:nvPr/>
          </p:nvSpPr>
          <p:spPr>
            <a:xfrm>
              <a:off x="6450179" y="2223169"/>
              <a:ext cx="519668" cy="857980"/>
            </a:xfrm>
            <a:custGeom>
              <a:rect b="b" l="l" r="r" t="t"/>
              <a:pathLst>
                <a:path extrusionOk="0" h="45486" w="27554">
                  <a:moveTo>
                    <a:pt x="12118" y="0"/>
                  </a:moveTo>
                  <a:cubicBezTo>
                    <a:pt x="9996" y="0"/>
                    <a:pt x="7872" y="349"/>
                    <a:pt x="5838" y="1046"/>
                  </a:cubicBezTo>
                  <a:lnTo>
                    <a:pt x="1" y="37939"/>
                  </a:lnTo>
                  <a:cubicBezTo>
                    <a:pt x="568" y="40508"/>
                    <a:pt x="2536" y="42676"/>
                    <a:pt x="4904" y="43910"/>
                  </a:cubicBezTo>
                  <a:cubicBezTo>
                    <a:pt x="7108" y="45059"/>
                    <a:pt x="9629" y="45485"/>
                    <a:pt x="12092" y="45485"/>
                  </a:cubicBezTo>
                  <a:cubicBezTo>
                    <a:pt x="12276" y="45485"/>
                    <a:pt x="12460" y="45483"/>
                    <a:pt x="12643" y="45478"/>
                  </a:cubicBezTo>
                  <a:cubicBezTo>
                    <a:pt x="17714" y="45411"/>
                    <a:pt x="23151" y="43477"/>
                    <a:pt x="25686" y="39107"/>
                  </a:cubicBezTo>
                  <a:cubicBezTo>
                    <a:pt x="27354" y="36272"/>
                    <a:pt x="27554" y="32802"/>
                    <a:pt x="27087" y="29533"/>
                  </a:cubicBezTo>
                  <a:cubicBezTo>
                    <a:pt x="26620" y="26298"/>
                    <a:pt x="25486" y="23195"/>
                    <a:pt x="24618" y="20027"/>
                  </a:cubicBezTo>
                  <a:cubicBezTo>
                    <a:pt x="23551" y="16224"/>
                    <a:pt x="22817" y="12354"/>
                    <a:pt x="22450" y="8418"/>
                  </a:cubicBezTo>
                  <a:cubicBezTo>
                    <a:pt x="22250" y="6484"/>
                    <a:pt x="22117" y="4415"/>
                    <a:pt x="20916" y="2914"/>
                  </a:cubicBezTo>
                  <a:cubicBezTo>
                    <a:pt x="19882" y="1613"/>
                    <a:pt x="18281" y="946"/>
                    <a:pt x="16679" y="546"/>
                  </a:cubicBezTo>
                  <a:cubicBezTo>
                    <a:pt x="15183" y="182"/>
                    <a:pt x="13651" y="0"/>
                    <a:pt x="12118" y="0"/>
                  </a:cubicBezTo>
                  <a:close/>
                </a:path>
              </a:pathLst>
            </a:custGeom>
            <a:solidFill>
              <a:srgbClr val="FF72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46"/>
            <p:cNvSpPr/>
            <p:nvPr/>
          </p:nvSpPr>
          <p:spPr>
            <a:xfrm>
              <a:off x="6450179" y="2223169"/>
              <a:ext cx="519668" cy="857980"/>
            </a:xfrm>
            <a:custGeom>
              <a:rect b="b" l="l" r="r" t="t"/>
              <a:pathLst>
                <a:path extrusionOk="0" h="45486" w="27554">
                  <a:moveTo>
                    <a:pt x="12118" y="0"/>
                  </a:moveTo>
                  <a:cubicBezTo>
                    <a:pt x="9996" y="0"/>
                    <a:pt x="7872" y="349"/>
                    <a:pt x="5838" y="1046"/>
                  </a:cubicBezTo>
                  <a:lnTo>
                    <a:pt x="1" y="37939"/>
                  </a:lnTo>
                  <a:cubicBezTo>
                    <a:pt x="568" y="40508"/>
                    <a:pt x="2536" y="42676"/>
                    <a:pt x="4904" y="43910"/>
                  </a:cubicBezTo>
                  <a:cubicBezTo>
                    <a:pt x="7108" y="45059"/>
                    <a:pt x="9629" y="45485"/>
                    <a:pt x="12092" y="45485"/>
                  </a:cubicBezTo>
                  <a:cubicBezTo>
                    <a:pt x="12276" y="45485"/>
                    <a:pt x="12460" y="45483"/>
                    <a:pt x="12643" y="45478"/>
                  </a:cubicBezTo>
                  <a:cubicBezTo>
                    <a:pt x="17714" y="45411"/>
                    <a:pt x="23151" y="43477"/>
                    <a:pt x="25686" y="39107"/>
                  </a:cubicBezTo>
                  <a:cubicBezTo>
                    <a:pt x="27354" y="36272"/>
                    <a:pt x="27554" y="32802"/>
                    <a:pt x="27087" y="29533"/>
                  </a:cubicBezTo>
                  <a:cubicBezTo>
                    <a:pt x="26620" y="26298"/>
                    <a:pt x="25486" y="23195"/>
                    <a:pt x="24618" y="20027"/>
                  </a:cubicBezTo>
                  <a:cubicBezTo>
                    <a:pt x="23551" y="16224"/>
                    <a:pt x="22817" y="12354"/>
                    <a:pt x="22450" y="8418"/>
                  </a:cubicBezTo>
                  <a:cubicBezTo>
                    <a:pt x="22250" y="6484"/>
                    <a:pt x="22117" y="4415"/>
                    <a:pt x="20916" y="2914"/>
                  </a:cubicBezTo>
                  <a:cubicBezTo>
                    <a:pt x="19882" y="1613"/>
                    <a:pt x="18281" y="946"/>
                    <a:pt x="16679" y="546"/>
                  </a:cubicBezTo>
                  <a:cubicBezTo>
                    <a:pt x="15183" y="182"/>
                    <a:pt x="13651" y="0"/>
                    <a:pt x="12118" y="0"/>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46"/>
            <p:cNvSpPr/>
            <p:nvPr/>
          </p:nvSpPr>
          <p:spPr>
            <a:xfrm>
              <a:off x="6691790" y="2318400"/>
              <a:ext cx="192523" cy="168235"/>
            </a:xfrm>
            <a:custGeom>
              <a:rect b="b" l="l" r="r" t="t"/>
              <a:pathLst>
                <a:path extrusionOk="0" h="8919" w="10208">
                  <a:moveTo>
                    <a:pt x="0" y="0"/>
                  </a:moveTo>
                  <a:lnTo>
                    <a:pt x="0" y="0"/>
                  </a:lnTo>
                  <a:cubicBezTo>
                    <a:pt x="534" y="467"/>
                    <a:pt x="1034" y="1034"/>
                    <a:pt x="1434" y="1635"/>
                  </a:cubicBezTo>
                  <a:cubicBezTo>
                    <a:pt x="1868" y="2302"/>
                    <a:pt x="2235" y="3002"/>
                    <a:pt x="2569" y="3703"/>
                  </a:cubicBezTo>
                  <a:cubicBezTo>
                    <a:pt x="2969" y="4603"/>
                    <a:pt x="3402" y="5471"/>
                    <a:pt x="3903" y="6305"/>
                  </a:cubicBezTo>
                  <a:cubicBezTo>
                    <a:pt x="4437" y="7172"/>
                    <a:pt x="5137" y="7872"/>
                    <a:pt x="6004" y="8406"/>
                  </a:cubicBezTo>
                  <a:cubicBezTo>
                    <a:pt x="6547" y="8742"/>
                    <a:pt x="7170" y="8918"/>
                    <a:pt x="7811" y="8918"/>
                  </a:cubicBezTo>
                  <a:cubicBezTo>
                    <a:pt x="7997" y="8918"/>
                    <a:pt x="8185" y="8903"/>
                    <a:pt x="8373" y="8873"/>
                  </a:cubicBezTo>
                  <a:cubicBezTo>
                    <a:pt x="8906" y="8806"/>
                    <a:pt x="9407" y="8540"/>
                    <a:pt x="9840" y="8206"/>
                  </a:cubicBezTo>
                  <a:cubicBezTo>
                    <a:pt x="9940" y="8106"/>
                    <a:pt x="10041" y="7973"/>
                    <a:pt x="10141" y="7839"/>
                  </a:cubicBezTo>
                  <a:cubicBezTo>
                    <a:pt x="10207" y="7772"/>
                    <a:pt x="10207" y="7739"/>
                    <a:pt x="10207" y="7706"/>
                  </a:cubicBezTo>
                  <a:lnTo>
                    <a:pt x="10207" y="7706"/>
                  </a:lnTo>
                  <a:cubicBezTo>
                    <a:pt x="10207" y="7706"/>
                    <a:pt x="10074" y="7873"/>
                    <a:pt x="9807" y="8106"/>
                  </a:cubicBezTo>
                  <a:cubicBezTo>
                    <a:pt x="9373" y="8440"/>
                    <a:pt x="8873" y="8606"/>
                    <a:pt x="8339" y="8673"/>
                  </a:cubicBezTo>
                  <a:cubicBezTo>
                    <a:pt x="8194" y="8692"/>
                    <a:pt x="8048" y="8701"/>
                    <a:pt x="7903" y="8701"/>
                  </a:cubicBezTo>
                  <a:cubicBezTo>
                    <a:pt x="7285" y="8701"/>
                    <a:pt x="6678" y="8530"/>
                    <a:pt x="6138" y="8206"/>
                  </a:cubicBezTo>
                  <a:cubicBezTo>
                    <a:pt x="5337" y="7672"/>
                    <a:pt x="4637" y="6972"/>
                    <a:pt x="4136" y="6171"/>
                  </a:cubicBezTo>
                  <a:cubicBezTo>
                    <a:pt x="3636" y="5337"/>
                    <a:pt x="3202" y="4470"/>
                    <a:pt x="2802" y="3603"/>
                  </a:cubicBezTo>
                  <a:cubicBezTo>
                    <a:pt x="2468" y="2869"/>
                    <a:pt x="2068" y="2168"/>
                    <a:pt x="1601" y="1501"/>
                  </a:cubicBezTo>
                  <a:cubicBezTo>
                    <a:pt x="1301" y="1068"/>
                    <a:pt x="901" y="667"/>
                    <a:pt x="500" y="334"/>
                  </a:cubicBezTo>
                  <a:cubicBezTo>
                    <a:pt x="334" y="200"/>
                    <a:pt x="167" y="67"/>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46"/>
            <p:cNvSpPr/>
            <p:nvPr/>
          </p:nvSpPr>
          <p:spPr>
            <a:xfrm>
              <a:off x="6782381" y="2452409"/>
              <a:ext cx="47829" cy="602789"/>
            </a:xfrm>
            <a:custGeom>
              <a:rect b="b" l="l" r="r" t="t"/>
              <a:pathLst>
                <a:path extrusionOk="0" h="31957" w="2536">
                  <a:moveTo>
                    <a:pt x="0" y="0"/>
                  </a:moveTo>
                  <a:cubicBezTo>
                    <a:pt x="0" y="100"/>
                    <a:pt x="0" y="234"/>
                    <a:pt x="0" y="334"/>
                  </a:cubicBezTo>
                  <a:cubicBezTo>
                    <a:pt x="34" y="567"/>
                    <a:pt x="67" y="868"/>
                    <a:pt x="101" y="1268"/>
                  </a:cubicBezTo>
                  <a:cubicBezTo>
                    <a:pt x="167" y="2102"/>
                    <a:pt x="267" y="3269"/>
                    <a:pt x="401" y="4670"/>
                  </a:cubicBezTo>
                  <a:cubicBezTo>
                    <a:pt x="701" y="7572"/>
                    <a:pt x="1068" y="11542"/>
                    <a:pt x="1401" y="15978"/>
                  </a:cubicBezTo>
                  <a:cubicBezTo>
                    <a:pt x="1768" y="20382"/>
                    <a:pt x="2002" y="24384"/>
                    <a:pt x="2202" y="27253"/>
                  </a:cubicBezTo>
                  <a:cubicBezTo>
                    <a:pt x="2269" y="28687"/>
                    <a:pt x="2335" y="29855"/>
                    <a:pt x="2402" y="30689"/>
                  </a:cubicBezTo>
                  <a:lnTo>
                    <a:pt x="2469" y="31623"/>
                  </a:lnTo>
                  <a:cubicBezTo>
                    <a:pt x="2469" y="31756"/>
                    <a:pt x="2502" y="31856"/>
                    <a:pt x="2502" y="31956"/>
                  </a:cubicBezTo>
                  <a:cubicBezTo>
                    <a:pt x="2536" y="31856"/>
                    <a:pt x="2536" y="31723"/>
                    <a:pt x="2502" y="31623"/>
                  </a:cubicBezTo>
                  <a:lnTo>
                    <a:pt x="2502" y="30689"/>
                  </a:lnTo>
                  <a:cubicBezTo>
                    <a:pt x="2502" y="29888"/>
                    <a:pt x="2469" y="28721"/>
                    <a:pt x="2402" y="27253"/>
                  </a:cubicBezTo>
                  <a:cubicBezTo>
                    <a:pt x="2269" y="24351"/>
                    <a:pt x="2035" y="20348"/>
                    <a:pt x="1702" y="15945"/>
                  </a:cubicBezTo>
                  <a:cubicBezTo>
                    <a:pt x="1335" y="11542"/>
                    <a:pt x="934" y="7539"/>
                    <a:pt x="601" y="4670"/>
                  </a:cubicBezTo>
                  <a:cubicBezTo>
                    <a:pt x="434" y="3203"/>
                    <a:pt x="301" y="2035"/>
                    <a:pt x="201" y="1234"/>
                  </a:cubicBezTo>
                  <a:cubicBezTo>
                    <a:pt x="134" y="868"/>
                    <a:pt x="101" y="567"/>
                    <a:pt x="67" y="334"/>
                  </a:cubicBezTo>
                  <a:cubicBezTo>
                    <a:pt x="67" y="200"/>
                    <a:pt x="34" y="10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46"/>
            <p:cNvSpPr/>
            <p:nvPr/>
          </p:nvSpPr>
          <p:spPr>
            <a:xfrm>
              <a:off x="6810069" y="2704471"/>
              <a:ext cx="132756" cy="17297"/>
            </a:xfrm>
            <a:custGeom>
              <a:rect b="b" l="l" r="r" t="t"/>
              <a:pathLst>
                <a:path extrusionOk="0" h="917" w="7039">
                  <a:moveTo>
                    <a:pt x="6975" y="1"/>
                  </a:moveTo>
                  <a:cubicBezTo>
                    <a:pt x="6663" y="1"/>
                    <a:pt x="5242" y="207"/>
                    <a:pt x="3536" y="413"/>
                  </a:cubicBezTo>
                  <a:cubicBezTo>
                    <a:pt x="1568" y="680"/>
                    <a:pt x="0" y="780"/>
                    <a:pt x="0" y="880"/>
                  </a:cubicBezTo>
                  <a:cubicBezTo>
                    <a:pt x="0" y="902"/>
                    <a:pt x="178" y="917"/>
                    <a:pt x="488" y="917"/>
                  </a:cubicBezTo>
                  <a:cubicBezTo>
                    <a:pt x="1108" y="917"/>
                    <a:pt x="2257" y="858"/>
                    <a:pt x="3569" y="680"/>
                  </a:cubicBezTo>
                  <a:cubicBezTo>
                    <a:pt x="5504" y="446"/>
                    <a:pt x="7039" y="79"/>
                    <a:pt x="7039" y="12"/>
                  </a:cubicBezTo>
                  <a:cubicBezTo>
                    <a:pt x="7039" y="5"/>
                    <a:pt x="7017" y="1"/>
                    <a:pt x="69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46"/>
            <p:cNvSpPr/>
            <p:nvPr/>
          </p:nvSpPr>
          <p:spPr>
            <a:xfrm>
              <a:off x="6828308" y="2719805"/>
              <a:ext cx="21406" cy="47835"/>
            </a:xfrm>
            <a:custGeom>
              <a:rect b="b" l="l" r="r" t="t"/>
              <a:pathLst>
                <a:path extrusionOk="0" h="2536" w="1135">
                  <a:moveTo>
                    <a:pt x="340" y="54"/>
                  </a:moveTo>
                  <a:lnTo>
                    <a:pt x="340" y="54"/>
                  </a:lnTo>
                  <a:cubicBezTo>
                    <a:pt x="405" y="282"/>
                    <a:pt x="471" y="541"/>
                    <a:pt x="601" y="767"/>
                  </a:cubicBezTo>
                  <a:cubicBezTo>
                    <a:pt x="668" y="1034"/>
                    <a:pt x="734" y="1301"/>
                    <a:pt x="801" y="1568"/>
                  </a:cubicBezTo>
                  <a:cubicBezTo>
                    <a:pt x="834" y="1701"/>
                    <a:pt x="868" y="1868"/>
                    <a:pt x="868" y="2035"/>
                  </a:cubicBezTo>
                  <a:cubicBezTo>
                    <a:pt x="868" y="2168"/>
                    <a:pt x="768" y="2235"/>
                    <a:pt x="668" y="2235"/>
                  </a:cubicBezTo>
                  <a:cubicBezTo>
                    <a:pt x="367" y="2235"/>
                    <a:pt x="267" y="1901"/>
                    <a:pt x="267" y="1601"/>
                  </a:cubicBezTo>
                  <a:cubicBezTo>
                    <a:pt x="301" y="1301"/>
                    <a:pt x="267" y="1001"/>
                    <a:pt x="301" y="767"/>
                  </a:cubicBezTo>
                  <a:cubicBezTo>
                    <a:pt x="332" y="550"/>
                    <a:pt x="363" y="303"/>
                    <a:pt x="340" y="54"/>
                  </a:cubicBezTo>
                  <a:close/>
                  <a:moveTo>
                    <a:pt x="334" y="0"/>
                  </a:moveTo>
                  <a:lnTo>
                    <a:pt x="334" y="0"/>
                  </a:lnTo>
                  <a:cubicBezTo>
                    <a:pt x="201" y="234"/>
                    <a:pt x="134" y="500"/>
                    <a:pt x="101" y="767"/>
                  </a:cubicBezTo>
                  <a:cubicBezTo>
                    <a:pt x="67" y="1067"/>
                    <a:pt x="34" y="1334"/>
                    <a:pt x="34" y="1635"/>
                  </a:cubicBezTo>
                  <a:cubicBezTo>
                    <a:pt x="1" y="1801"/>
                    <a:pt x="34" y="2001"/>
                    <a:pt x="101" y="2168"/>
                  </a:cubicBezTo>
                  <a:cubicBezTo>
                    <a:pt x="201" y="2402"/>
                    <a:pt x="401" y="2535"/>
                    <a:pt x="668" y="2535"/>
                  </a:cubicBezTo>
                  <a:cubicBezTo>
                    <a:pt x="768" y="2535"/>
                    <a:pt x="901" y="2468"/>
                    <a:pt x="1001" y="2368"/>
                  </a:cubicBezTo>
                  <a:cubicBezTo>
                    <a:pt x="1068" y="2302"/>
                    <a:pt x="1101" y="2168"/>
                    <a:pt x="1101" y="2068"/>
                  </a:cubicBezTo>
                  <a:cubicBezTo>
                    <a:pt x="1135" y="1868"/>
                    <a:pt x="1101" y="1701"/>
                    <a:pt x="1035" y="1534"/>
                  </a:cubicBezTo>
                  <a:cubicBezTo>
                    <a:pt x="968" y="1234"/>
                    <a:pt x="868" y="967"/>
                    <a:pt x="768" y="701"/>
                  </a:cubicBezTo>
                  <a:cubicBezTo>
                    <a:pt x="580" y="263"/>
                    <a:pt x="393" y="30"/>
                    <a:pt x="342" y="30"/>
                  </a:cubicBezTo>
                  <a:cubicBezTo>
                    <a:pt x="341" y="30"/>
                    <a:pt x="339" y="31"/>
                    <a:pt x="338" y="31"/>
                  </a:cubicBezTo>
                  <a:lnTo>
                    <a:pt x="338" y="31"/>
                  </a:lnTo>
                  <a:cubicBezTo>
                    <a:pt x="337" y="21"/>
                    <a:pt x="335" y="10"/>
                    <a:pt x="3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46"/>
            <p:cNvSpPr/>
            <p:nvPr/>
          </p:nvSpPr>
          <p:spPr>
            <a:xfrm>
              <a:off x="6399857" y="2025409"/>
              <a:ext cx="482552" cy="246382"/>
            </a:xfrm>
            <a:custGeom>
              <a:rect b="b" l="l" r="r" t="t"/>
              <a:pathLst>
                <a:path extrusionOk="0" h="13062" w="25586">
                  <a:moveTo>
                    <a:pt x="20982" y="0"/>
                  </a:moveTo>
                  <a:cubicBezTo>
                    <a:pt x="20839" y="0"/>
                    <a:pt x="20694" y="8"/>
                    <a:pt x="20548" y="23"/>
                  </a:cubicBezTo>
                  <a:lnTo>
                    <a:pt x="3770" y="1991"/>
                  </a:lnTo>
                  <a:cubicBezTo>
                    <a:pt x="1568" y="2258"/>
                    <a:pt x="0" y="4226"/>
                    <a:pt x="267" y="6428"/>
                  </a:cubicBezTo>
                  <a:lnTo>
                    <a:pt x="634" y="9530"/>
                  </a:lnTo>
                  <a:cubicBezTo>
                    <a:pt x="881" y="11567"/>
                    <a:pt x="2585" y="13062"/>
                    <a:pt x="4583" y="13062"/>
                  </a:cubicBezTo>
                  <a:cubicBezTo>
                    <a:pt x="4744" y="13062"/>
                    <a:pt x="4907" y="13052"/>
                    <a:pt x="5071" y="13032"/>
                  </a:cubicBezTo>
                  <a:lnTo>
                    <a:pt x="21816" y="11098"/>
                  </a:lnTo>
                  <a:cubicBezTo>
                    <a:pt x="24017" y="10831"/>
                    <a:pt x="25585" y="8863"/>
                    <a:pt x="25318" y="6661"/>
                  </a:cubicBezTo>
                  <a:lnTo>
                    <a:pt x="24985" y="3559"/>
                  </a:lnTo>
                  <a:cubicBezTo>
                    <a:pt x="24736" y="1503"/>
                    <a:pt x="23003" y="0"/>
                    <a:pt x="20982" y="0"/>
                  </a:cubicBezTo>
                  <a:close/>
                </a:path>
              </a:pathLst>
            </a:custGeom>
            <a:solidFill>
              <a:srgbClr val="A255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46"/>
            <p:cNvSpPr/>
            <p:nvPr/>
          </p:nvSpPr>
          <p:spPr>
            <a:xfrm>
              <a:off x="6693677" y="2028352"/>
              <a:ext cx="110727" cy="204979"/>
            </a:xfrm>
            <a:custGeom>
              <a:rect b="b" l="l" r="r" t="t"/>
              <a:pathLst>
                <a:path extrusionOk="0" h="10867" w="5871">
                  <a:moveTo>
                    <a:pt x="4036" y="0"/>
                  </a:moveTo>
                  <a:cubicBezTo>
                    <a:pt x="3403" y="0"/>
                    <a:pt x="2802" y="201"/>
                    <a:pt x="2302" y="601"/>
                  </a:cubicBezTo>
                  <a:cubicBezTo>
                    <a:pt x="1568" y="1135"/>
                    <a:pt x="967" y="1835"/>
                    <a:pt x="567" y="2702"/>
                  </a:cubicBezTo>
                  <a:cubicBezTo>
                    <a:pt x="167" y="3736"/>
                    <a:pt x="0" y="4837"/>
                    <a:pt x="100" y="5971"/>
                  </a:cubicBezTo>
                  <a:cubicBezTo>
                    <a:pt x="167" y="7072"/>
                    <a:pt x="567" y="8140"/>
                    <a:pt x="1234" y="9040"/>
                  </a:cubicBezTo>
                  <a:cubicBezTo>
                    <a:pt x="1801" y="9774"/>
                    <a:pt x="2569" y="10341"/>
                    <a:pt x="3436" y="10641"/>
                  </a:cubicBezTo>
                  <a:cubicBezTo>
                    <a:pt x="3861" y="10792"/>
                    <a:pt x="4305" y="10867"/>
                    <a:pt x="4768" y="10867"/>
                  </a:cubicBezTo>
                  <a:cubicBezTo>
                    <a:pt x="4922" y="10867"/>
                    <a:pt x="5079" y="10858"/>
                    <a:pt x="5237" y="10842"/>
                  </a:cubicBezTo>
                  <a:cubicBezTo>
                    <a:pt x="5404" y="10808"/>
                    <a:pt x="5571" y="10775"/>
                    <a:pt x="5704" y="10742"/>
                  </a:cubicBezTo>
                  <a:cubicBezTo>
                    <a:pt x="5838" y="10708"/>
                    <a:pt x="5871" y="10675"/>
                    <a:pt x="5871" y="10675"/>
                  </a:cubicBezTo>
                  <a:lnTo>
                    <a:pt x="5871" y="10675"/>
                  </a:lnTo>
                  <a:cubicBezTo>
                    <a:pt x="5871" y="10675"/>
                    <a:pt x="5637" y="10708"/>
                    <a:pt x="5237" y="10742"/>
                  </a:cubicBezTo>
                  <a:cubicBezTo>
                    <a:pt x="4637" y="10742"/>
                    <a:pt x="4036" y="10641"/>
                    <a:pt x="3503" y="10441"/>
                  </a:cubicBezTo>
                  <a:cubicBezTo>
                    <a:pt x="2669" y="10141"/>
                    <a:pt x="1935" y="9607"/>
                    <a:pt x="1434" y="8907"/>
                  </a:cubicBezTo>
                  <a:cubicBezTo>
                    <a:pt x="801" y="8040"/>
                    <a:pt x="434" y="7006"/>
                    <a:pt x="367" y="5938"/>
                  </a:cubicBezTo>
                  <a:cubicBezTo>
                    <a:pt x="267" y="4871"/>
                    <a:pt x="400" y="3803"/>
                    <a:pt x="801" y="2769"/>
                  </a:cubicBezTo>
                  <a:cubicBezTo>
                    <a:pt x="1134" y="1969"/>
                    <a:pt x="1701" y="1301"/>
                    <a:pt x="2402" y="768"/>
                  </a:cubicBezTo>
                  <a:cubicBezTo>
                    <a:pt x="2869" y="401"/>
                    <a:pt x="3436" y="167"/>
                    <a:pt x="4003" y="134"/>
                  </a:cubicBezTo>
                  <a:cubicBezTo>
                    <a:pt x="4095" y="127"/>
                    <a:pt x="4177" y="124"/>
                    <a:pt x="4251" y="124"/>
                  </a:cubicBezTo>
                  <a:cubicBezTo>
                    <a:pt x="4451" y="124"/>
                    <a:pt x="4583" y="144"/>
                    <a:pt x="4639" y="144"/>
                  </a:cubicBezTo>
                  <a:cubicBezTo>
                    <a:pt x="4660" y="144"/>
                    <a:pt x="4670" y="141"/>
                    <a:pt x="4670" y="134"/>
                  </a:cubicBezTo>
                  <a:cubicBezTo>
                    <a:pt x="4670" y="134"/>
                    <a:pt x="4637" y="101"/>
                    <a:pt x="4503" y="67"/>
                  </a:cubicBezTo>
                  <a:cubicBezTo>
                    <a:pt x="4370" y="34"/>
                    <a:pt x="4203" y="0"/>
                    <a:pt x="4036" y="0"/>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46"/>
            <p:cNvSpPr/>
            <p:nvPr/>
          </p:nvSpPr>
          <p:spPr>
            <a:xfrm>
              <a:off x="6522530" y="2042196"/>
              <a:ext cx="151653" cy="213938"/>
            </a:xfrm>
            <a:custGeom>
              <a:rect b="b" l="l" r="r" t="t"/>
              <a:pathLst>
                <a:path extrusionOk="0" h="11342" w="8041">
                  <a:moveTo>
                    <a:pt x="6772" y="0"/>
                  </a:moveTo>
                  <a:lnTo>
                    <a:pt x="4171" y="267"/>
                  </a:lnTo>
                  <a:cubicBezTo>
                    <a:pt x="1" y="6005"/>
                    <a:pt x="5939" y="11342"/>
                    <a:pt x="5939" y="11342"/>
                  </a:cubicBezTo>
                  <a:lnTo>
                    <a:pt x="8040" y="11042"/>
                  </a:lnTo>
                  <a:cubicBezTo>
                    <a:pt x="5505" y="9440"/>
                    <a:pt x="3937" y="6238"/>
                    <a:pt x="4371" y="3269"/>
                  </a:cubicBezTo>
                  <a:cubicBezTo>
                    <a:pt x="4471" y="2569"/>
                    <a:pt x="4704" y="1902"/>
                    <a:pt x="5105" y="1268"/>
                  </a:cubicBezTo>
                  <a:cubicBezTo>
                    <a:pt x="5472" y="667"/>
                    <a:pt x="6072" y="200"/>
                    <a:pt x="6772" y="0"/>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46"/>
            <p:cNvSpPr/>
            <p:nvPr/>
          </p:nvSpPr>
          <p:spPr>
            <a:xfrm>
              <a:off x="6545824" y="1832666"/>
              <a:ext cx="131492" cy="320908"/>
            </a:xfrm>
            <a:custGeom>
              <a:rect b="b" l="l" r="r" t="t"/>
              <a:pathLst>
                <a:path extrusionOk="0" h="17013" w="6972">
                  <a:moveTo>
                    <a:pt x="1962" y="1"/>
                  </a:moveTo>
                  <a:cubicBezTo>
                    <a:pt x="1820" y="1"/>
                    <a:pt x="1677" y="12"/>
                    <a:pt x="1535" y="35"/>
                  </a:cubicBezTo>
                  <a:lnTo>
                    <a:pt x="0" y="16847"/>
                  </a:lnTo>
                  <a:cubicBezTo>
                    <a:pt x="404" y="16959"/>
                    <a:pt x="807" y="17013"/>
                    <a:pt x="1201" y="17013"/>
                  </a:cubicBezTo>
                  <a:cubicBezTo>
                    <a:pt x="3609" y="17013"/>
                    <a:pt x="5695" y="15028"/>
                    <a:pt x="5638" y="12477"/>
                  </a:cubicBezTo>
                  <a:cubicBezTo>
                    <a:pt x="5604" y="11176"/>
                    <a:pt x="5004" y="9875"/>
                    <a:pt x="5404" y="8641"/>
                  </a:cubicBezTo>
                  <a:cubicBezTo>
                    <a:pt x="5671" y="7807"/>
                    <a:pt x="6371" y="7173"/>
                    <a:pt x="6638" y="6306"/>
                  </a:cubicBezTo>
                  <a:cubicBezTo>
                    <a:pt x="6972" y="5038"/>
                    <a:pt x="6205" y="3771"/>
                    <a:pt x="5471" y="2670"/>
                  </a:cubicBezTo>
                  <a:cubicBezTo>
                    <a:pt x="5037" y="1936"/>
                    <a:pt x="4503" y="1302"/>
                    <a:pt x="3870" y="735"/>
                  </a:cubicBezTo>
                  <a:cubicBezTo>
                    <a:pt x="3344" y="265"/>
                    <a:pt x="2657" y="1"/>
                    <a:pt x="196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46"/>
            <p:cNvSpPr/>
            <p:nvPr/>
          </p:nvSpPr>
          <p:spPr>
            <a:xfrm>
              <a:off x="6267093" y="1835193"/>
              <a:ext cx="247896" cy="470035"/>
            </a:xfrm>
            <a:custGeom>
              <a:rect b="b" l="l" r="r" t="t"/>
              <a:pathLst>
                <a:path extrusionOk="0" h="24919" w="13144">
                  <a:moveTo>
                    <a:pt x="2936" y="1"/>
                  </a:moveTo>
                  <a:lnTo>
                    <a:pt x="2936" y="1"/>
                  </a:lnTo>
                  <a:cubicBezTo>
                    <a:pt x="3036" y="968"/>
                    <a:pt x="2369" y="1835"/>
                    <a:pt x="1736" y="2569"/>
                  </a:cubicBezTo>
                  <a:cubicBezTo>
                    <a:pt x="1102" y="3303"/>
                    <a:pt x="368" y="4037"/>
                    <a:pt x="234" y="5004"/>
                  </a:cubicBezTo>
                  <a:cubicBezTo>
                    <a:pt x="1" y="6706"/>
                    <a:pt x="1669" y="8307"/>
                    <a:pt x="1302" y="9975"/>
                  </a:cubicBezTo>
                  <a:cubicBezTo>
                    <a:pt x="1135" y="10875"/>
                    <a:pt x="401" y="11609"/>
                    <a:pt x="268" y="12543"/>
                  </a:cubicBezTo>
                  <a:cubicBezTo>
                    <a:pt x="134" y="13444"/>
                    <a:pt x="601" y="14278"/>
                    <a:pt x="1202" y="14945"/>
                  </a:cubicBezTo>
                  <a:cubicBezTo>
                    <a:pt x="1769" y="15612"/>
                    <a:pt x="2503" y="16212"/>
                    <a:pt x="3003" y="16913"/>
                  </a:cubicBezTo>
                  <a:cubicBezTo>
                    <a:pt x="3503" y="17714"/>
                    <a:pt x="3937" y="18547"/>
                    <a:pt x="4271" y="19448"/>
                  </a:cubicBezTo>
                  <a:cubicBezTo>
                    <a:pt x="4604" y="20315"/>
                    <a:pt x="5205" y="21083"/>
                    <a:pt x="6005" y="21583"/>
                  </a:cubicBezTo>
                  <a:cubicBezTo>
                    <a:pt x="7273" y="22283"/>
                    <a:pt x="9007" y="21950"/>
                    <a:pt x="9941" y="22984"/>
                  </a:cubicBezTo>
                  <a:cubicBezTo>
                    <a:pt x="10909" y="24051"/>
                    <a:pt x="12010" y="24151"/>
                    <a:pt x="13144" y="24919"/>
                  </a:cubicBezTo>
                  <a:lnTo>
                    <a:pt x="2936"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46"/>
            <p:cNvSpPr/>
            <p:nvPr/>
          </p:nvSpPr>
          <p:spPr>
            <a:xfrm>
              <a:off x="6319320" y="1748205"/>
              <a:ext cx="290048" cy="235272"/>
            </a:xfrm>
            <a:custGeom>
              <a:rect b="b" l="l" r="r" t="t"/>
              <a:pathLst>
                <a:path extrusionOk="0" h="12473" w="15379">
                  <a:moveTo>
                    <a:pt x="5584" y="0"/>
                  </a:moveTo>
                  <a:cubicBezTo>
                    <a:pt x="3241" y="0"/>
                    <a:pt x="955" y="1515"/>
                    <a:pt x="301" y="4112"/>
                  </a:cubicBezTo>
                  <a:cubicBezTo>
                    <a:pt x="1" y="5347"/>
                    <a:pt x="201" y="6814"/>
                    <a:pt x="1201" y="7648"/>
                  </a:cubicBezTo>
                  <a:cubicBezTo>
                    <a:pt x="1831" y="8185"/>
                    <a:pt x="2636" y="8363"/>
                    <a:pt x="3478" y="8363"/>
                  </a:cubicBezTo>
                  <a:cubicBezTo>
                    <a:pt x="4153" y="8363"/>
                    <a:pt x="4852" y="8249"/>
                    <a:pt x="5505" y="8115"/>
                  </a:cubicBezTo>
                  <a:cubicBezTo>
                    <a:pt x="6249" y="7963"/>
                    <a:pt x="7045" y="7811"/>
                    <a:pt x="7805" y="7811"/>
                  </a:cubicBezTo>
                  <a:cubicBezTo>
                    <a:pt x="8544" y="7811"/>
                    <a:pt x="9249" y="7955"/>
                    <a:pt x="9841" y="8382"/>
                  </a:cubicBezTo>
                  <a:cubicBezTo>
                    <a:pt x="10608" y="8883"/>
                    <a:pt x="11008" y="9750"/>
                    <a:pt x="11475" y="10517"/>
                  </a:cubicBezTo>
                  <a:cubicBezTo>
                    <a:pt x="11909" y="11318"/>
                    <a:pt x="12476" y="12118"/>
                    <a:pt x="13343" y="12385"/>
                  </a:cubicBezTo>
                  <a:cubicBezTo>
                    <a:pt x="13515" y="12444"/>
                    <a:pt x="13696" y="12472"/>
                    <a:pt x="13877" y="12472"/>
                  </a:cubicBezTo>
                  <a:cubicBezTo>
                    <a:pt x="14615" y="12472"/>
                    <a:pt x="15351" y="12007"/>
                    <a:pt x="15378" y="11284"/>
                  </a:cubicBezTo>
                  <a:lnTo>
                    <a:pt x="15111" y="6114"/>
                  </a:lnTo>
                  <a:cubicBezTo>
                    <a:pt x="15111" y="5213"/>
                    <a:pt x="14311" y="4546"/>
                    <a:pt x="13477" y="4213"/>
                  </a:cubicBezTo>
                  <a:cubicBezTo>
                    <a:pt x="12676" y="3912"/>
                    <a:pt x="11776" y="3779"/>
                    <a:pt x="11042" y="3279"/>
                  </a:cubicBezTo>
                  <a:cubicBezTo>
                    <a:pt x="10375" y="2878"/>
                    <a:pt x="9941" y="2178"/>
                    <a:pt x="9407" y="1611"/>
                  </a:cubicBezTo>
                  <a:cubicBezTo>
                    <a:pt x="8318" y="509"/>
                    <a:pt x="6941" y="0"/>
                    <a:pt x="558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46"/>
            <p:cNvSpPr/>
            <p:nvPr/>
          </p:nvSpPr>
          <p:spPr>
            <a:xfrm>
              <a:off x="6303590" y="1828611"/>
              <a:ext cx="259853" cy="508759"/>
            </a:xfrm>
            <a:custGeom>
              <a:rect b="b" l="l" r="r" t="t"/>
              <a:pathLst>
                <a:path extrusionOk="0" h="26972" w="13778">
                  <a:moveTo>
                    <a:pt x="4337" y="0"/>
                  </a:moveTo>
                  <a:cubicBezTo>
                    <a:pt x="2003" y="0"/>
                    <a:pt x="461" y="2953"/>
                    <a:pt x="301" y="5353"/>
                  </a:cubicBezTo>
                  <a:cubicBezTo>
                    <a:pt x="134" y="8122"/>
                    <a:pt x="1" y="11524"/>
                    <a:pt x="334" y="13626"/>
                  </a:cubicBezTo>
                  <a:cubicBezTo>
                    <a:pt x="984" y="17687"/>
                    <a:pt x="4038" y="18331"/>
                    <a:pt x="4197" y="18331"/>
                  </a:cubicBezTo>
                  <a:cubicBezTo>
                    <a:pt x="4202" y="18331"/>
                    <a:pt x="4204" y="18330"/>
                    <a:pt x="4204" y="18329"/>
                  </a:cubicBezTo>
                  <a:cubicBezTo>
                    <a:pt x="4204" y="18329"/>
                    <a:pt x="4204" y="19730"/>
                    <a:pt x="4237" y="23433"/>
                  </a:cubicBezTo>
                  <a:cubicBezTo>
                    <a:pt x="4270" y="25668"/>
                    <a:pt x="4370" y="26936"/>
                    <a:pt x="6906" y="26969"/>
                  </a:cubicBezTo>
                  <a:cubicBezTo>
                    <a:pt x="6967" y="26971"/>
                    <a:pt x="7029" y="26971"/>
                    <a:pt x="7091" y="26971"/>
                  </a:cubicBezTo>
                  <a:cubicBezTo>
                    <a:pt x="9573" y="26971"/>
                    <a:pt x="12844" y="25677"/>
                    <a:pt x="12877" y="23366"/>
                  </a:cubicBezTo>
                  <a:lnTo>
                    <a:pt x="13744" y="3519"/>
                  </a:lnTo>
                  <a:cubicBezTo>
                    <a:pt x="13777" y="2752"/>
                    <a:pt x="13210" y="2084"/>
                    <a:pt x="12443" y="2018"/>
                  </a:cubicBezTo>
                  <a:lnTo>
                    <a:pt x="4637" y="16"/>
                  </a:lnTo>
                  <a:cubicBezTo>
                    <a:pt x="4536" y="5"/>
                    <a:pt x="4436" y="0"/>
                    <a:pt x="4337" y="0"/>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46"/>
            <p:cNvSpPr/>
            <p:nvPr/>
          </p:nvSpPr>
          <p:spPr>
            <a:xfrm>
              <a:off x="6324356" y="1965374"/>
              <a:ext cx="20142" cy="19579"/>
            </a:xfrm>
            <a:custGeom>
              <a:rect b="b" l="l" r="r" t="t"/>
              <a:pathLst>
                <a:path extrusionOk="0" h="1038" w="1068">
                  <a:moveTo>
                    <a:pt x="510" y="1"/>
                  </a:moveTo>
                  <a:cubicBezTo>
                    <a:pt x="238" y="1"/>
                    <a:pt x="32" y="221"/>
                    <a:pt x="0" y="471"/>
                  </a:cubicBezTo>
                  <a:cubicBezTo>
                    <a:pt x="0" y="771"/>
                    <a:pt x="234" y="1004"/>
                    <a:pt x="534" y="1038"/>
                  </a:cubicBezTo>
                  <a:cubicBezTo>
                    <a:pt x="801" y="1038"/>
                    <a:pt x="1068" y="838"/>
                    <a:pt x="1068" y="537"/>
                  </a:cubicBezTo>
                  <a:cubicBezTo>
                    <a:pt x="1068" y="237"/>
                    <a:pt x="834" y="4"/>
                    <a:pt x="568" y="4"/>
                  </a:cubicBezTo>
                  <a:cubicBezTo>
                    <a:pt x="548" y="2"/>
                    <a:pt x="529" y="1"/>
                    <a:pt x="51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46"/>
            <p:cNvSpPr/>
            <p:nvPr/>
          </p:nvSpPr>
          <p:spPr>
            <a:xfrm>
              <a:off x="6322470" y="1952228"/>
              <a:ext cx="42171" cy="10903"/>
            </a:xfrm>
            <a:custGeom>
              <a:rect b="b" l="l" r="r" t="t"/>
              <a:pathLst>
                <a:path extrusionOk="0" h="578" w="2236">
                  <a:moveTo>
                    <a:pt x="1101" y="0"/>
                  </a:moveTo>
                  <a:cubicBezTo>
                    <a:pt x="801" y="0"/>
                    <a:pt x="501" y="100"/>
                    <a:pt x="267" y="267"/>
                  </a:cubicBezTo>
                  <a:cubicBezTo>
                    <a:pt x="67" y="401"/>
                    <a:pt x="0" y="534"/>
                    <a:pt x="34" y="567"/>
                  </a:cubicBezTo>
                  <a:cubicBezTo>
                    <a:pt x="40" y="574"/>
                    <a:pt x="51" y="577"/>
                    <a:pt x="65" y="577"/>
                  </a:cubicBezTo>
                  <a:cubicBezTo>
                    <a:pt x="189" y="577"/>
                    <a:pt x="591" y="334"/>
                    <a:pt x="1101" y="334"/>
                  </a:cubicBezTo>
                  <a:cubicBezTo>
                    <a:pt x="1612" y="334"/>
                    <a:pt x="2014" y="577"/>
                    <a:pt x="2138" y="577"/>
                  </a:cubicBezTo>
                  <a:cubicBezTo>
                    <a:pt x="2152" y="577"/>
                    <a:pt x="2162" y="574"/>
                    <a:pt x="2169" y="567"/>
                  </a:cubicBezTo>
                  <a:cubicBezTo>
                    <a:pt x="2235" y="501"/>
                    <a:pt x="2135" y="401"/>
                    <a:pt x="1935" y="267"/>
                  </a:cubicBezTo>
                  <a:cubicBezTo>
                    <a:pt x="1702" y="100"/>
                    <a:pt x="1401" y="0"/>
                    <a:pt x="110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46"/>
            <p:cNvSpPr/>
            <p:nvPr/>
          </p:nvSpPr>
          <p:spPr>
            <a:xfrm>
              <a:off x="6432562" y="1967901"/>
              <a:ext cx="20784" cy="19636"/>
            </a:xfrm>
            <a:custGeom>
              <a:rect b="b" l="l" r="r" t="t"/>
              <a:pathLst>
                <a:path extrusionOk="0" h="1041" w="1102">
                  <a:moveTo>
                    <a:pt x="511" y="0"/>
                  </a:moveTo>
                  <a:cubicBezTo>
                    <a:pt x="239" y="0"/>
                    <a:pt x="32" y="223"/>
                    <a:pt x="1" y="504"/>
                  </a:cubicBezTo>
                  <a:cubicBezTo>
                    <a:pt x="1" y="770"/>
                    <a:pt x="234" y="1037"/>
                    <a:pt x="535" y="1037"/>
                  </a:cubicBezTo>
                  <a:cubicBezTo>
                    <a:pt x="552" y="1039"/>
                    <a:pt x="569" y="1040"/>
                    <a:pt x="586" y="1040"/>
                  </a:cubicBezTo>
                  <a:cubicBezTo>
                    <a:pt x="835" y="1040"/>
                    <a:pt x="1068" y="820"/>
                    <a:pt x="1068" y="570"/>
                  </a:cubicBezTo>
                  <a:cubicBezTo>
                    <a:pt x="1102" y="270"/>
                    <a:pt x="868" y="37"/>
                    <a:pt x="568" y="3"/>
                  </a:cubicBezTo>
                  <a:cubicBezTo>
                    <a:pt x="549" y="1"/>
                    <a:pt x="530" y="0"/>
                    <a:pt x="51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46"/>
            <p:cNvSpPr/>
            <p:nvPr/>
          </p:nvSpPr>
          <p:spPr>
            <a:xfrm>
              <a:off x="6429431" y="1954736"/>
              <a:ext cx="42171" cy="10469"/>
            </a:xfrm>
            <a:custGeom>
              <a:rect b="b" l="l" r="r" t="t"/>
              <a:pathLst>
                <a:path extrusionOk="0" h="555" w="2236">
                  <a:moveTo>
                    <a:pt x="1101" y="1"/>
                  </a:moveTo>
                  <a:cubicBezTo>
                    <a:pt x="801" y="1"/>
                    <a:pt x="500" y="67"/>
                    <a:pt x="267" y="268"/>
                  </a:cubicBezTo>
                  <a:cubicBezTo>
                    <a:pt x="100" y="401"/>
                    <a:pt x="0" y="534"/>
                    <a:pt x="67" y="534"/>
                  </a:cubicBezTo>
                  <a:cubicBezTo>
                    <a:pt x="76" y="549"/>
                    <a:pt x="93" y="555"/>
                    <a:pt x="115" y="555"/>
                  </a:cubicBezTo>
                  <a:cubicBezTo>
                    <a:pt x="251" y="555"/>
                    <a:pt x="615" y="334"/>
                    <a:pt x="1101" y="334"/>
                  </a:cubicBezTo>
                  <a:cubicBezTo>
                    <a:pt x="1605" y="334"/>
                    <a:pt x="2004" y="545"/>
                    <a:pt x="2133" y="545"/>
                  </a:cubicBezTo>
                  <a:cubicBezTo>
                    <a:pt x="2149" y="545"/>
                    <a:pt x="2161" y="542"/>
                    <a:pt x="2168" y="534"/>
                  </a:cubicBezTo>
                  <a:cubicBezTo>
                    <a:pt x="2235" y="468"/>
                    <a:pt x="2135" y="401"/>
                    <a:pt x="1935" y="268"/>
                  </a:cubicBezTo>
                  <a:cubicBezTo>
                    <a:pt x="1701" y="67"/>
                    <a:pt x="1401" y="1"/>
                    <a:pt x="110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46"/>
            <p:cNvSpPr/>
            <p:nvPr/>
          </p:nvSpPr>
          <p:spPr>
            <a:xfrm>
              <a:off x="6362738" y="1955359"/>
              <a:ext cx="33363" cy="91106"/>
            </a:xfrm>
            <a:custGeom>
              <a:rect b="b" l="l" r="r" t="t"/>
              <a:pathLst>
                <a:path extrusionOk="0" h="4830" w="1769">
                  <a:moveTo>
                    <a:pt x="1765" y="0"/>
                  </a:moveTo>
                  <a:cubicBezTo>
                    <a:pt x="1687" y="0"/>
                    <a:pt x="1127" y="1256"/>
                    <a:pt x="534" y="2836"/>
                  </a:cubicBezTo>
                  <a:cubicBezTo>
                    <a:pt x="401" y="3270"/>
                    <a:pt x="267" y="3604"/>
                    <a:pt x="134" y="3971"/>
                  </a:cubicBezTo>
                  <a:cubicBezTo>
                    <a:pt x="34" y="4137"/>
                    <a:pt x="0" y="4337"/>
                    <a:pt x="34" y="4538"/>
                  </a:cubicBezTo>
                  <a:cubicBezTo>
                    <a:pt x="100" y="4638"/>
                    <a:pt x="167" y="4738"/>
                    <a:pt x="300" y="4771"/>
                  </a:cubicBezTo>
                  <a:cubicBezTo>
                    <a:pt x="367" y="4771"/>
                    <a:pt x="434" y="4804"/>
                    <a:pt x="534" y="4804"/>
                  </a:cubicBezTo>
                  <a:cubicBezTo>
                    <a:pt x="684" y="4821"/>
                    <a:pt x="843" y="4830"/>
                    <a:pt x="1001" y="4830"/>
                  </a:cubicBezTo>
                  <a:cubicBezTo>
                    <a:pt x="1159" y="4830"/>
                    <a:pt x="1318" y="4821"/>
                    <a:pt x="1468" y="4804"/>
                  </a:cubicBezTo>
                  <a:cubicBezTo>
                    <a:pt x="1168" y="4704"/>
                    <a:pt x="868" y="4638"/>
                    <a:pt x="534" y="4604"/>
                  </a:cubicBezTo>
                  <a:cubicBezTo>
                    <a:pt x="401" y="4604"/>
                    <a:pt x="267" y="4571"/>
                    <a:pt x="234" y="4471"/>
                  </a:cubicBezTo>
                  <a:cubicBezTo>
                    <a:pt x="234" y="4337"/>
                    <a:pt x="267" y="4171"/>
                    <a:pt x="334" y="4037"/>
                  </a:cubicBezTo>
                  <a:lnTo>
                    <a:pt x="767" y="2903"/>
                  </a:lnTo>
                  <a:cubicBezTo>
                    <a:pt x="1168" y="1969"/>
                    <a:pt x="1501" y="1002"/>
                    <a:pt x="1768" y="1"/>
                  </a:cubicBezTo>
                  <a:cubicBezTo>
                    <a:pt x="1767" y="1"/>
                    <a:pt x="1766" y="0"/>
                    <a:pt x="176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46"/>
            <p:cNvSpPr/>
            <p:nvPr/>
          </p:nvSpPr>
          <p:spPr>
            <a:xfrm>
              <a:off x="6382863" y="2147272"/>
              <a:ext cx="105710" cy="46666"/>
            </a:xfrm>
            <a:custGeom>
              <a:rect b="b" l="l" r="r" t="t"/>
              <a:pathLst>
                <a:path extrusionOk="0" h="2474" w="5605">
                  <a:moveTo>
                    <a:pt x="5605" y="0"/>
                  </a:moveTo>
                  <a:lnTo>
                    <a:pt x="5605" y="0"/>
                  </a:lnTo>
                  <a:cubicBezTo>
                    <a:pt x="3957" y="937"/>
                    <a:pt x="2090" y="1436"/>
                    <a:pt x="185" y="1436"/>
                  </a:cubicBezTo>
                  <a:cubicBezTo>
                    <a:pt x="124" y="1436"/>
                    <a:pt x="62" y="1435"/>
                    <a:pt x="1" y="1434"/>
                  </a:cubicBezTo>
                  <a:lnTo>
                    <a:pt x="1" y="1434"/>
                  </a:lnTo>
                  <a:lnTo>
                    <a:pt x="67" y="2435"/>
                  </a:lnTo>
                  <a:cubicBezTo>
                    <a:pt x="342" y="2461"/>
                    <a:pt x="605" y="2474"/>
                    <a:pt x="856" y="2474"/>
                  </a:cubicBezTo>
                  <a:cubicBezTo>
                    <a:pt x="4411" y="2474"/>
                    <a:pt x="5605" y="0"/>
                    <a:pt x="5605" y="0"/>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46"/>
            <p:cNvSpPr/>
            <p:nvPr/>
          </p:nvSpPr>
          <p:spPr>
            <a:xfrm>
              <a:off x="6393557" y="2064754"/>
              <a:ext cx="34627" cy="24125"/>
            </a:xfrm>
            <a:custGeom>
              <a:rect b="b" l="l" r="r" t="t"/>
              <a:pathLst>
                <a:path extrusionOk="0" h="1279" w="1836">
                  <a:moveTo>
                    <a:pt x="924" y="0"/>
                  </a:moveTo>
                  <a:cubicBezTo>
                    <a:pt x="595" y="0"/>
                    <a:pt x="281" y="132"/>
                    <a:pt x="101" y="372"/>
                  </a:cubicBezTo>
                  <a:lnTo>
                    <a:pt x="67" y="405"/>
                  </a:lnTo>
                  <a:cubicBezTo>
                    <a:pt x="1" y="472"/>
                    <a:pt x="1" y="539"/>
                    <a:pt x="67" y="606"/>
                  </a:cubicBezTo>
                  <a:cubicBezTo>
                    <a:pt x="101" y="672"/>
                    <a:pt x="168" y="739"/>
                    <a:pt x="234" y="772"/>
                  </a:cubicBezTo>
                  <a:cubicBezTo>
                    <a:pt x="434" y="973"/>
                    <a:pt x="701" y="1139"/>
                    <a:pt x="968" y="1239"/>
                  </a:cubicBezTo>
                  <a:cubicBezTo>
                    <a:pt x="1040" y="1266"/>
                    <a:pt x="1114" y="1279"/>
                    <a:pt x="1187" y="1279"/>
                  </a:cubicBezTo>
                  <a:cubicBezTo>
                    <a:pt x="1389" y="1279"/>
                    <a:pt x="1589" y="1186"/>
                    <a:pt x="1735" y="1039"/>
                  </a:cubicBezTo>
                  <a:cubicBezTo>
                    <a:pt x="1835" y="839"/>
                    <a:pt x="1835" y="539"/>
                    <a:pt x="1669" y="339"/>
                  </a:cubicBezTo>
                  <a:cubicBezTo>
                    <a:pt x="1502" y="139"/>
                    <a:pt x="1268" y="39"/>
                    <a:pt x="1035" y="5"/>
                  </a:cubicBezTo>
                  <a:cubicBezTo>
                    <a:pt x="998" y="2"/>
                    <a:pt x="961" y="0"/>
                    <a:pt x="924" y="0"/>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46"/>
            <p:cNvSpPr/>
            <p:nvPr/>
          </p:nvSpPr>
          <p:spPr>
            <a:xfrm>
              <a:off x="6387899" y="2053512"/>
              <a:ext cx="37135" cy="30859"/>
            </a:xfrm>
            <a:custGeom>
              <a:rect b="b" l="l" r="r" t="t"/>
              <a:pathLst>
                <a:path extrusionOk="0" h="1636" w="1969">
                  <a:moveTo>
                    <a:pt x="1835" y="1"/>
                  </a:moveTo>
                  <a:cubicBezTo>
                    <a:pt x="1735" y="1"/>
                    <a:pt x="1735" y="601"/>
                    <a:pt x="1201" y="1068"/>
                  </a:cubicBezTo>
                  <a:cubicBezTo>
                    <a:pt x="668" y="1502"/>
                    <a:pt x="1" y="1435"/>
                    <a:pt x="1" y="1502"/>
                  </a:cubicBezTo>
                  <a:cubicBezTo>
                    <a:pt x="1" y="1602"/>
                    <a:pt x="167" y="1635"/>
                    <a:pt x="434" y="1635"/>
                  </a:cubicBezTo>
                  <a:cubicBezTo>
                    <a:pt x="801" y="1635"/>
                    <a:pt x="1135" y="1535"/>
                    <a:pt x="1435" y="1302"/>
                  </a:cubicBezTo>
                  <a:cubicBezTo>
                    <a:pt x="1702" y="1068"/>
                    <a:pt x="1869" y="768"/>
                    <a:pt x="1935" y="401"/>
                  </a:cubicBezTo>
                  <a:cubicBezTo>
                    <a:pt x="1969" y="134"/>
                    <a:pt x="1869" y="1"/>
                    <a:pt x="183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46"/>
            <p:cNvSpPr/>
            <p:nvPr/>
          </p:nvSpPr>
          <p:spPr>
            <a:xfrm>
              <a:off x="6425018" y="1937874"/>
              <a:ext cx="50979" cy="14675"/>
            </a:xfrm>
            <a:custGeom>
              <a:rect b="b" l="l" r="r" t="t"/>
              <a:pathLst>
                <a:path extrusionOk="0" h="778" w="2703">
                  <a:moveTo>
                    <a:pt x="1116" y="1"/>
                  </a:moveTo>
                  <a:cubicBezTo>
                    <a:pt x="866" y="1"/>
                    <a:pt x="608" y="55"/>
                    <a:pt x="368" y="127"/>
                  </a:cubicBezTo>
                  <a:cubicBezTo>
                    <a:pt x="134" y="261"/>
                    <a:pt x="1" y="361"/>
                    <a:pt x="34" y="428"/>
                  </a:cubicBezTo>
                  <a:cubicBezTo>
                    <a:pt x="67" y="594"/>
                    <a:pt x="668" y="528"/>
                    <a:pt x="1335" y="594"/>
                  </a:cubicBezTo>
                  <a:cubicBezTo>
                    <a:pt x="1825" y="668"/>
                    <a:pt x="2261" y="778"/>
                    <a:pt x="2485" y="778"/>
                  </a:cubicBezTo>
                  <a:cubicBezTo>
                    <a:pt x="2565" y="778"/>
                    <a:pt x="2618" y="763"/>
                    <a:pt x="2636" y="728"/>
                  </a:cubicBezTo>
                  <a:cubicBezTo>
                    <a:pt x="2703" y="661"/>
                    <a:pt x="2602" y="494"/>
                    <a:pt x="2369" y="361"/>
                  </a:cubicBezTo>
                  <a:cubicBezTo>
                    <a:pt x="2069" y="161"/>
                    <a:pt x="1735" y="61"/>
                    <a:pt x="1402" y="27"/>
                  </a:cubicBezTo>
                  <a:cubicBezTo>
                    <a:pt x="1308" y="9"/>
                    <a:pt x="1213" y="1"/>
                    <a:pt x="1116"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46"/>
            <p:cNvSpPr/>
            <p:nvPr/>
          </p:nvSpPr>
          <p:spPr>
            <a:xfrm>
              <a:off x="6326864" y="1920126"/>
              <a:ext cx="38399" cy="12468"/>
            </a:xfrm>
            <a:custGeom>
              <a:rect b="b" l="l" r="r" t="t"/>
              <a:pathLst>
                <a:path extrusionOk="0" h="661" w="2036">
                  <a:moveTo>
                    <a:pt x="1026" y="0"/>
                  </a:moveTo>
                  <a:cubicBezTo>
                    <a:pt x="737" y="0"/>
                    <a:pt x="446" y="93"/>
                    <a:pt x="201" y="268"/>
                  </a:cubicBezTo>
                  <a:cubicBezTo>
                    <a:pt x="34" y="401"/>
                    <a:pt x="1" y="535"/>
                    <a:pt x="34" y="601"/>
                  </a:cubicBezTo>
                  <a:cubicBezTo>
                    <a:pt x="68" y="646"/>
                    <a:pt x="134" y="661"/>
                    <a:pt x="226" y="661"/>
                  </a:cubicBezTo>
                  <a:cubicBezTo>
                    <a:pt x="409" y="661"/>
                    <a:pt x="690" y="601"/>
                    <a:pt x="1002" y="601"/>
                  </a:cubicBezTo>
                  <a:cubicBezTo>
                    <a:pt x="1235" y="601"/>
                    <a:pt x="1460" y="618"/>
                    <a:pt x="1635" y="618"/>
                  </a:cubicBezTo>
                  <a:cubicBezTo>
                    <a:pt x="1811" y="618"/>
                    <a:pt x="1936" y="601"/>
                    <a:pt x="1969" y="535"/>
                  </a:cubicBezTo>
                  <a:cubicBezTo>
                    <a:pt x="2036" y="468"/>
                    <a:pt x="1969" y="335"/>
                    <a:pt x="1769" y="235"/>
                  </a:cubicBezTo>
                  <a:cubicBezTo>
                    <a:pt x="1547" y="76"/>
                    <a:pt x="1287" y="0"/>
                    <a:pt x="1026"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46"/>
            <p:cNvSpPr/>
            <p:nvPr/>
          </p:nvSpPr>
          <p:spPr>
            <a:xfrm>
              <a:off x="6368397" y="1811919"/>
              <a:ext cx="225245" cy="318399"/>
            </a:xfrm>
            <a:custGeom>
              <a:rect b="b" l="l" r="r" t="t"/>
              <a:pathLst>
                <a:path extrusionOk="0" h="16880" w="11943">
                  <a:moveTo>
                    <a:pt x="401" y="1"/>
                  </a:moveTo>
                  <a:lnTo>
                    <a:pt x="401" y="1"/>
                  </a:lnTo>
                  <a:cubicBezTo>
                    <a:pt x="0" y="634"/>
                    <a:pt x="367" y="1502"/>
                    <a:pt x="968" y="1969"/>
                  </a:cubicBezTo>
                  <a:cubicBezTo>
                    <a:pt x="1602" y="2369"/>
                    <a:pt x="2302" y="2669"/>
                    <a:pt x="3036" y="2869"/>
                  </a:cubicBezTo>
                  <a:cubicBezTo>
                    <a:pt x="3736" y="3103"/>
                    <a:pt x="4437" y="3470"/>
                    <a:pt x="4737" y="4204"/>
                  </a:cubicBezTo>
                  <a:cubicBezTo>
                    <a:pt x="5071" y="4937"/>
                    <a:pt x="4804" y="5805"/>
                    <a:pt x="5071" y="6539"/>
                  </a:cubicBezTo>
                  <a:cubicBezTo>
                    <a:pt x="5571" y="7840"/>
                    <a:pt x="7372" y="8206"/>
                    <a:pt x="7839" y="9507"/>
                  </a:cubicBezTo>
                  <a:cubicBezTo>
                    <a:pt x="8206" y="10475"/>
                    <a:pt x="7639" y="11542"/>
                    <a:pt x="7506" y="12543"/>
                  </a:cubicBezTo>
                  <a:cubicBezTo>
                    <a:pt x="7236" y="14818"/>
                    <a:pt x="9008" y="16717"/>
                    <a:pt x="11183" y="16721"/>
                  </a:cubicBezTo>
                  <a:lnTo>
                    <a:pt x="11183" y="16721"/>
                  </a:lnTo>
                  <a:lnTo>
                    <a:pt x="11709" y="5638"/>
                  </a:lnTo>
                  <a:cubicBezTo>
                    <a:pt x="11742" y="4871"/>
                    <a:pt x="11742" y="4003"/>
                    <a:pt x="11342" y="3403"/>
                  </a:cubicBezTo>
                  <a:cubicBezTo>
                    <a:pt x="10942" y="2803"/>
                    <a:pt x="10208" y="2469"/>
                    <a:pt x="9541" y="2236"/>
                  </a:cubicBezTo>
                  <a:cubicBezTo>
                    <a:pt x="6605" y="1135"/>
                    <a:pt x="3536" y="368"/>
                    <a:pt x="401" y="1"/>
                  </a:cubicBezTo>
                  <a:close/>
                  <a:moveTo>
                    <a:pt x="11942" y="16646"/>
                  </a:moveTo>
                  <a:lnTo>
                    <a:pt x="11942" y="16646"/>
                  </a:lnTo>
                  <a:cubicBezTo>
                    <a:pt x="11688" y="16697"/>
                    <a:pt x="11437" y="16721"/>
                    <a:pt x="11190" y="16721"/>
                  </a:cubicBezTo>
                  <a:cubicBezTo>
                    <a:pt x="11188" y="16721"/>
                    <a:pt x="11185" y="16721"/>
                    <a:pt x="11183" y="16721"/>
                  </a:cubicBezTo>
                  <a:lnTo>
                    <a:pt x="11183" y="16721"/>
                  </a:lnTo>
                  <a:lnTo>
                    <a:pt x="11175" y="16879"/>
                  </a:lnTo>
                  <a:lnTo>
                    <a:pt x="11175" y="16879"/>
                  </a:lnTo>
                  <a:lnTo>
                    <a:pt x="11942" y="16646"/>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46"/>
            <p:cNvSpPr/>
            <p:nvPr/>
          </p:nvSpPr>
          <p:spPr>
            <a:xfrm>
              <a:off x="6363983" y="1814446"/>
              <a:ext cx="271810" cy="377533"/>
            </a:xfrm>
            <a:custGeom>
              <a:rect b="b" l="l" r="r" t="t"/>
              <a:pathLst>
                <a:path extrusionOk="0" h="20015" w="14412">
                  <a:moveTo>
                    <a:pt x="234" y="0"/>
                  </a:moveTo>
                  <a:cubicBezTo>
                    <a:pt x="168" y="100"/>
                    <a:pt x="101" y="167"/>
                    <a:pt x="101" y="267"/>
                  </a:cubicBezTo>
                  <a:cubicBezTo>
                    <a:pt x="1" y="534"/>
                    <a:pt x="1" y="801"/>
                    <a:pt x="101" y="1067"/>
                  </a:cubicBezTo>
                  <a:cubicBezTo>
                    <a:pt x="201" y="1501"/>
                    <a:pt x="468" y="1868"/>
                    <a:pt x="835" y="2102"/>
                  </a:cubicBezTo>
                  <a:cubicBezTo>
                    <a:pt x="1335" y="2402"/>
                    <a:pt x="1869" y="2602"/>
                    <a:pt x="2403" y="2735"/>
                  </a:cubicBezTo>
                  <a:cubicBezTo>
                    <a:pt x="3070" y="2835"/>
                    <a:pt x="3704" y="3102"/>
                    <a:pt x="4271" y="3469"/>
                  </a:cubicBezTo>
                  <a:cubicBezTo>
                    <a:pt x="4571" y="3669"/>
                    <a:pt x="4771" y="3970"/>
                    <a:pt x="4904" y="4303"/>
                  </a:cubicBezTo>
                  <a:cubicBezTo>
                    <a:pt x="5038" y="4670"/>
                    <a:pt x="5071" y="5070"/>
                    <a:pt x="5071" y="5471"/>
                  </a:cubicBezTo>
                  <a:lnTo>
                    <a:pt x="5071" y="6705"/>
                  </a:lnTo>
                  <a:cubicBezTo>
                    <a:pt x="5071" y="7172"/>
                    <a:pt x="5171" y="7639"/>
                    <a:pt x="5371" y="8039"/>
                  </a:cubicBezTo>
                  <a:cubicBezTo>
                    <a:pt x="5638" y="8439"/>
                    <a:pt x="6005" y="8773"/>
                    <a:pt x="6472" y="8940"/>
                  </a:cubicBezTo>
                  <a:cubicBezTo>
                    <a:pt x="6906" y="9140"/>
                    <a:pt x="7340" y="9307"/>
                    <a:pt x="7740" y="9540"/>
                  </a:cubicBezTo>
                  <a:cubicBezTo>
                    <a:pt x="8140" y="9740"/>
                    <a:pt x="8407" y="10107"/>
                    <a:pt x="8507" y="10541"/>
                  </a:cubicBezTo>
                  <a:cubicBezTo>
                    <a:pt x="8574" y="10975"/>
                    <a:pt x="8540" y="11442"/>
                    <a:pt x="8440" y="11875"/>
                  </a:cubicBezTo>
                  <a:cubicBezTo>
                    <a:pt x="8307" y="12309"/>
                    <a:pt x="8240" y="12742"/>
                    <a:pt x="8240" y="13176"/>
                  </a:cubicBezTo>
                  <a:cubicBezTo>
                    <a:pt x="8240" y="13643"/>
                    <a:pt x="8374" y="14077"/>
                    <a:pt x="8574" y="14444"/>
                  </a:cubicBezTo>
                  <a:cubicBezTo>
                    <a:pt x="9007" y="15111"/>
                    <a:pt x="9608" y="15678"/>
                    <a:pt x="10308" y="16045"/>
                  </a:cubicBezTo>
                  <a:cubicBezTo>
                    <a:pt x="10975" y="16412"/>
                    <a:pt x="11576" y="16679"/>
                    <a:pt x="12143" y="16979"/>
                  </a:cubicBezTo>
                  <a:cubicBezTo>
                    <a:pt x="12643" y="17246"/>
                    <a:pt x="13077" y="17546"/>
                    <a:pt x="13477" y="17946"/>
                  </a:cubicBezTo>
                  <a:cubicBezTo>
                    <a:pt x="13777" y="18246"/>
                    <a:pt x="14011" y="18580"/>
                    <a:pt x="14211" y="18947"/>
                  </a:cubicBezTo>
                  <a:cubicBezTo>
                    <a:pt x="14345" y="19281"/>
                    <a:pt x="14411" y="19647"/>
                    <a:pt x="14411" y="20014"/>
                  </a:cubicBezTo>
                  <a:cubicBezTo>
                    <a:pt x="14411" y="20014"/>
                    <a:pt x="14411" y="19981"/>
                    <a:pt x="14411" y="19948"/>
                  </a:cubicBezTo>
                  <a:cubicBezTo>
                    <a:pt x="14411" y="19881"/>
                    <a:pt x="14411" y="19814"/>
                    <a:pt x="14411" y="19748"/>
                  </a:cubicBezTo>
                  <a:cubicBezTo>
                    <a:pt x="14411" y="19481"/>
                    <a:pt x="14345" y="19214"/>
                    <a:pt x="14244" y="18947"/>
                  </a:cubicBezTo>
                  <a:cubicBezTo>
                    <a:pt x="14078" y="18547"/>
                    <a:pt x="13844" y="18180"/>
                    <a:pt x="13544" y="17880"/>
                  </a:cubicBezTo>
                  <a:cubicBezTo>
                    <a:pt x="13144" y="17479"/>
                    <a:pt x="12677" y="17146"/>
                    <a:pt x="12176" y="16879"/>
                  </a:cubicBezTo>
                  <a:cubicBezTo>
                    <a:pt x="11643" y="16579"/>
                    <a:pt x="11009" y="16278"/>
                    <a:pt x="10375" y="15911"/>
                  </a:cubicBezTo>
                  <a:cubicBezTo>
                    <a:pt x="9708" y="15544"/>
                    <a:pt x="9141" y="15011"/>
                    <a:pt x="8741" y="14377"/>
                  </a:cubicBezTo>
                  <a:cubicBezTo>
                    <a:pt x="8540" y="14010"/>
                    <a:pt x="8407" y="13610"/>
                    <a:pt x="8407" y="13209"/>
                  </a:cubicBezTo>
                  <a:cubicBezTo>
                    <a:pt x="8440" y="12776"/>
                    <a:pt x="8507" y="12342"/>
                    <a:pt x="8607" y="11909"/>
                  </a:cubicBezTo>
                  <a:cubicBezTo>
                    <a:pt x="8741" y="11475"/>
                    <a:pt x="8774" y="10975"/>
                    <a:pt x="8707" y="10508"/>
                  </a:cubicBezTo>
                  <a:cubicBezTo>
                    <a:pt x="8640" y="10274"/>
                    <a:pt x="8540" y="10041"/>
                    <a:pt x="8407" y="9840"/>
                  </a:cubicBezTo>
                  <a:cubicBezTo>
                    <a:pt x="8240" y="9640"/>
                    <a:pt x="8040" y="9473"/>
                    <a:pt x="7840" y="9373"/>
                  </a:cubicBezTo>
                  <a:cubicBezTo>
                    <a:pt x="7406" y="9107"/>
                    <a:pt x="6939" y="8973"/>
                    <a:pt x="6539" y="8773"/>
                  </a:cubicBezTo>
                  <a:cubicBezTo>
                    <a:pt x="6139" y="8606"/>
                    <a:pt x="5772" y="8306"/>
                    <a:pt x="5538" y="7939"/>
                  </a:cubicBezTo>
                  <a:cubicBezTo>
                    <a:pt x="5338" y="7572"/>
                    <a:pt x="5238" y="7138"/>
                    <a:pt x="5271" y="6705"/>
                  </a:cubicBezTo>
                  <a:lnTo>
                    <a:pt x="5271" y="5471"/>
                  </a:lnTo>
                  <a:cubicBezTo>
                    <a:pt x="5271" y="5037"/>
                    <a:pt x="5205" y="4637"/>
                    <a:pt x="5071" y="4236"/>
                  </a:cubicBezTo>
                  <a:cubicBezTo>
                    <a:pt x="4938" y="3869"/>
                    <a:pt x="4671" y="3536"/>
                    <a:pt x="4371" y="3302"/>
                  </a:cubicBezTo>
                  <a:cubicBezTo>
                    <a:pt x="3770" y="2935"/>
                    <a:pt x="3137" y="2702"/>
                    <a:pt x="2436" y="2569"/>
                  </a:cubicBezTo>
                  <a:cubicBezTo>
                    <a:pt x="1902" y="2468"/>
                    <a:pt x="1369" y="2268"/>
                    <a:pt x="902" y="2001"/>
                  </a:cubicBezTo>
                  <a:cubicBezTo>
                    <a:pt x="535" y="1768"/>
                    <a:pt x="268" y="1434"/>
                    <a:pt x="168" y="1034"/>
                  </a:cubicBezTo>
                  <a:cubicBezTo>
                    <a:pt x="68" y="801"/>
                    <a:pt x="68" y="534"/>
                    <a:pt x="134" y="267"/>
                  </a:cubicBezTo>
                  <a:cubicBezTo>
                    <a:pt x="168" y="101"/>
                    <a:pt x="234" y="1"/>
                    <a:pt x="23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46"/>
            <p:cNvSpPr/>
            <p:nvPr/>
          </p:nvSpPr>
          <p:spPr>
            <a:xfrm>
              <a:off x="6259549" y="1933970"/>
              <a:ext cx="146599" cy="314626"/>
            </a:xfrm>
            <a:custGeom>
              <a:rect b="b" l="l" r="r" t="t"/>
              <a:pathLst>
                <a:path extrusionOk="0" h="16680" w="7773">
                  <a:moveTo>
                    <a:pt x="735" y="1"/>
                  </a:moveTo>
                  <a:cubicBezTo>
                    <a:pt x="835" y="268"/>
                    <a:pt x="901" y="501"/>
                    <a:pt x="1001" y="768"/>
                  </a:cubicBezTo>
                  <a:cubicBezTo>
                    <a:pt x="1302" y="1469"/>
                    <a:pt x="1468" y="2202"/>
                    <a:pt x="1535" y="2936"/>
                  </a:cubicBezTo>
                  <a:cubicBezTo>
                    <a:pt x="1602" y="3437"/>
                    <a:pt x="1535" y="3937"/>
                    <a:pt x="1368" y="4437"/>
                  </a:cubicBezTo>
                  <a:cubicBezTo>
                    <a:pt x="1135" y="4971"/>
                    <a:pt x="835" y="5471"/>
                    <a:pt x="501" y="5972"/>
                  </a:cubicBezTo>
                  <a:cubicBezTo>
                    <a:pt x="134" y="6572"/>
                    <a:pt x="1" y="7239"/>
                    <a:pt x="101" y="7940"/>
                  </a:cubicBezTo>
                  <a:cubicBezTo>
                    <a:pt x="201" y="8674"/>
                    <a:pt x="568" y="9341"/>
                    <a:pt x="1135" y="9808"/>
                  </a:cubicBezTo>
                  <a:cubicBezTo>
                    <a:pt x="1669" y="10308"/>
                    <a:pt x="2269" y="10709"/>
                    <a:pt x="2603" y="11276"/>
                  </a:cubicBezTo>
                  <a:cubicBezTo>
                    <a:pt x="2903" y="11843"/>
                    <a:pt x="3070" y="12477"/>
                    <a:pt x="3136" y="13110"/>
                  </a:cubicBezTo>
                  <a:cubicBezTo>
                    <a:pt x="3236" y="13711"/>
                    <a:pt x="3436" y="14311"/>
                    <a:pt x="3703" y="14845"/>
                  </a:cubicBezTo>
                  <a:cubicBezTo>
                    <a:pt x="3970" y="15312"/>
                    <a:pt x="4370" y="15679"/>
                    <a:pt x="4804" y="15979"/>
                  </a:cubicBezTo>
                  <a:cubicBezTo>
                    <a:pt x="5438" y="16413"/>
                    <a:pt x="6172" y="16680"/>
                    <a:pt x="6939" y="16680"/>
                  </a:cubicBezTo>
                  <a:cubicBezTo>
                    <a:pt x="7072" y="16680"/>
                    <a:pt x="7172" y="16646"/>
                    <a:pt x="7306" y="16646"/>
                  </a:cubicBezTo>
                  <a:cubicBezTo>
                    <a:pt x="7373" y="16646"/>
                    <a:pt x="7473" y="16613"/>
                    <a:pt x="7573" y="16613"/>
                  </a:cubicBezTo>
                  <a:cubicBezTo>
                    <a:pt x="7639" y="16579"/>
                    <a:pt x="7706" y="16579"/>
                    <a:pt x="7773" y="16546"/>
                  </a:cubicBezTo>
                  <a:cubicBezTo>
                    <a:pt x="7773" y="16539"/>
                    <a:pt x="7761" y="16537"/>
                    <a:pt x="7737" y="16537"/>
                  </a:cubicBezTo>
                  <a:cubicBezTo>
                    <a:pt x="7643" y="16537"/>
                    <a:pt x="7366" y="16579"/>
                    <a:pt x="6939" y="16579"/>
                  </a:cubicBezTo>
                  <a:cubicBezTo>
                    <a:pt x="6205" y="16546"/>
                    <a:pt x="5471" y="16313"/>
                    <a:pt x="4871" y="15879"/>
                  </a:cubicBezTo>
                  <a:cubicBezTo>
                    <a:pt x="4471" y="15579"/>
                    <a:pt x="4137" y="15178"/>
                    <a:pt x="3870" y="14745"/>
                  </a:cubicBezTo>
                  <a:cubicBezTo>
                    <a:pt x="3603" y="14244"/>
                    <a:pt x="3403" y="13677"/>
                    <a:pt x="3336" y="13077"/>
                  </a:cubicBezTo>
                  <a:cubicBezTo>
                    <a:pt x="3270" y="12410"/>
                    <a:pt x="3103" y="11776"/>
                    <a:pt x="2803" y="11176"/>
                  </a:cubicBezTo>
                  <a:cubicBezTo>
                    <a:pt x="2436" y="10542"/>
                    <a:pt x="1802" y="10141"/>
                    <a:pt x="1268" y="9641"/>
                  </a:cubicBezTo>
                  <a:cubicBezTo>
                    <a:pt x="768" y="9207"/>
                    <a:pt x="434" y="8574"/>
                    <a:pt x="334" y="7907"/>
                  </a:cubicBezTo>
                  <a:cubicBezTo>
                    <a:pt x="234" y="7273"/>
                    <a:pt x="334" y="6606"/>
                    <a:pt x="668" y="6072"/>
                  </a:cubicBezTo>
                  <a:cubicBezTo>
                    <a:pt x="1001" y="5572"/>
                    <a:pt x="1302" y="5038"/>
                    <a:pt x="1535" y="4504"/>
                  </a:cubicBezTo>
                  <a:cubicBezTo>
                    <a:pt x="1702" y="4004"/>
                    <a:pt x="1769" y="3470"/>
                    <a:pt x="1702" y="2936"/>
                  </a:cubicBezTo>
                  <a:cubicBezTo>
                    <a:pt x="1602" y="2169"/>
                    <a:pt x="1402" y="1435"/>
                    <a:pt x="1101" y="735"/>
                  </a:cubicBezTo>
                  <a:cubicBezTo>
                    <a:pt x="1001" y="501"/>
                    <a:pt x="901" y="301"/>
                    <a:pt x="835" y="168"/>
                  </a:cubicBezTo>
                  <a:cubicBezTo>
                    <a:pt x="835" y="101"/>
                    <a:pt x="801" y="34"/>
                    <a:pt x="73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46"/>
            <p:cNvSpPr/>
            <p:nvPr/>
          </p:nvSpPr>
          <p:spPr>
            <a:xfrm>
              <a:off x="6372791" y="1794812"/>
              <a:ext cx="264247" cy="95142"/>
            </a:xfrm>
            <a:custGeom>
              <a:rect b="b" l="l" r="r" t="t"/>
              <a:pathLst>
                <a:path extrusionOk="0" h="5044" w="14011">
                  <a:moveTo>
                    <a:pt x="2353" y="1"/>
                  </a:moveTo>
                  <a:cubicBezTo>
                    <a:pt x="1483" y="1"/>
                    <a:pt x="653" y="463"/>
                    <a:pt x="234" y="1275"/>
                  </a:cubicBezTo>
                  <a:cubicBezTo>
                    <a:pt x="134" y="1408"/>
                    <a:pt x="68" y="1575"/>
                    <a:pt x="34" y="1742"/>
                  </a:cubicBezTo>
                  <a:cubicBezTo>
                    <a:pt x="1" y="1875"/>
                    <a:pt x="1" y="1942"/>
                    <a:pt x="1" y="1942"/>
                  </a:cubicBezTo>
                  <a:cubicBezTo>
                    <a:pt x="68" y="1708"/>
                    <a:pt x="168" y="1508"/>
                    <a:pt x="301" y="1308"/>
                  </a:cubicBezTo>
                  <a:cubicBezTo>
                    <a:pt x="635" y="774"/>
                    <a:pt x="1135" y="407"/>
                    <a:pt x="1736" y="240"/>
                  </a:cubicBezTo>
                  <a:cubicBezTo>
                    <a:pt x="1925" y="193"/>
                    <a:pt x="2114" y="171"/>
                    <a:pt x="2300" y="171"/>
                  </a:cubicBezTo>
                  <a:cubicBezTo>
                    <a:pt x="3033" y="171"/>
                    <a:pt x="3718" y="522"/>
                    <a:pt x="4171" y="1108"/>
                  </a:cubicBezTo>
                  <a:cubicBezTo>
                    <a:pt x="4471" y="1575"/>
                    <a:pt x="4738" y="2042"/>
                    <a:pt x="4971" y="2542"/>
                  </a:cubicBezTo>
                  <a:cubicBezTo>
                    <a:pt x="5205" y="3109"/>
                    <a:pt x="5538" y="3643"/>
                    <a:pt x="5939" y="4077"/>
                  </a:cubicBezTo>
                  <a:cubicBezTo>
                    <a:pt x="6376" y="4483"/>
                    <a:pt x="6960" y="4713"/>
                    <a:pt x="7553" y="4713"/>
                  </a:cubicBezTo>
                  <a:cubicBezTo>
                    <a:pt x="7593" y="4713"/>
                    <a:pt x="7633" y="4712"/>
                    <a:pt x="7673" y="4710"/>
                  </a:cubicBezTo>
                  <a:cubicBezTo>
                    <a:pt x="8207" y="4677"/>
                    <a:pt x="8774" y="4610"/>
                    <a:pt x="9341" y="4477"/>
                  </a:cubicBezTo>
                  <a:cubicBezTo>
                    <a:pt x="9808" y="4377"/>
                    <a:pt x="10308" y="4343"/>
                    <a:pt x="10809" y="4343"/>
                  </a:cubicBezTo>
                  <a:cubicBezTo>
                    <a:pt x="11242" y="4377"/>
                    <a:pt x="11643" y="4510"/>
                    <a:pt x="12043" y="4710"/>
                  </a:cubicBezTo>
                  <a:cubicBezTo>
                    <a:pt x="12343" y="4910"/>
                    <a:pt x="12710" y="5011"/>
                    <a:pt x="13077" y="5044"/>
                  </a:cubicBezTo>
                  <a:cubicBezTo>
                    <a:pt x="13377" y="5011"/>
                    <a:pt x="13644" y="4877"/>
                    <a:pt x="13844" y="4644"/>
                  </a:cubicBezTo>
                  <a:cubicBezTo>
                    <a:pt x="13944" y="4510"/>
                    <a:pt x="14011" y="4343"/>
                    <a:pt x="14011" y="4143"/>
                  </a:cubicBezTo>
                  <a:cubicBezTo>
                    <a:pt x="13978" y="4077"/>
                    <a:pt x="13978" y="4043"/>
                    <a:pt x="13944" y="3976"/>
                  </a:cubicBezTo>
                  <a:cubicBezTo>
                    <a:pt x="13911" y="3976"/>
                    <a:pt x="13944" y="4043"/>
                    <a:pt x="13944" y="4177"/>
                  </a:cubicBezTo>
                  <a:cubicBezTo>
                    <a:pt x="13944" y="4343"/>
                    <a:pt x="13878" y="4477"/>
                    <a:pt x="13777" y="4610"/>
                  </a:cubicBezTo>
                  <a:cubicBezTo>
                    <a:pt x="13577" y="4810"/>
                    <a:pt x="13344" y="4910"/>
                    <a:pt x="13077" y="4910"/>
                  </a:cubicBezTo>
                  <a:cubicBezTo>
                    <a:pt x="12710" y="4877"/>
                    <a:pt x="12376" y="4777"/>
                    <a:pt x="12076" y="4577"/>
                  </a:cubicBezTo>
                  <a:cubicBezTo>
                    <a:pt x="11676" y="4343"/>
                    <a:pt x="11242" y="4210"/>
                    <a:pt x="10809" y="4177"/>
                  </a:cubicBezTo>
                  <a:cubicBezTo>
                    <a:pt x="10684" y="4168"/>
                    <a:pt x="10556" y="4164"/>
                    <a:pt x="10428" y="4164"/>
                  </a:cubicBezTo>
                  <a:cubicBezTo>
                    <a:pt x="10044" y="4164"/>
                    <a:pt x="9650" y="4202"/>
                    <a:pt x="9274" y="4277"/>
                  </a:cubicBezTo>
                  <a:cubicBezTo>
                    <a:pt x="8741" y="4410"/>
                    <a:pt x="8207" y="4477"/>
                    <a:pt x="7640" y="4477"/>
                  </a:cubicBezTo>
                  <a:cubicBezTo>
                    <a:pt x="7599" y="4479"/>
                    <a:pt x="7558" y="4480"/>
                    <a:pt x="7518" y="4480"/>
                  </a:cubicBezTo>
                  <a:cubicBezTo>
                    <a:pt x="6992" y="4480"/>
                    <a:pt x="6474" y="4281"/>
                    <a:pt x="6072" y="3910"/>
                  </a:cubicBezTo>
                  <a:cubicBezTo>
                    <a:pt x="5672" y="3476"/>
                    <a:pt x="5371" y="3009"/>
                    <a:pt x="5138" y="2442"/>
                  </a:cubicBezTo>
                  <a:cubicBezTo>
                    <a:pt x="4904" y="1942"/>
                    <a:pt x="4638" y="1441"/>
                    <a:pt x="4304" y="974"/>
                  </a:cubicBezTo>
                  <a:cubicBezTo>
                    <a:pt x="4004" y="574"/>
                    <a:pt x="3570" y="274"/>
                    <a:pt x="3070" y="107"/>
                  </a:cubicBezTo>
                  <a:cubicBezTo>
                    <a:pt x="2833" y="35"/>
                    <a:pt x="2592" y="1"/>
                    <a:pt x="2353"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46"/>
            <p:cNvSpPr/>
            <p:nvPr/>
          </p:nvSpPr>
          <p:spPr>
            <a:xfrm>
              <a:off x="6529452" y="1732833"/>
              <a:ext cx="185620" cy="148901"/>
            </a:xfrm>
            <a:custGeom>
              <a:rect b="b" l="l" r="r" t="t"/>
              <a:pathLst>
                <a:path extrusionOk="0" h="7894" w="9842">
                  <a:moveTo>
                    <a:pt x="3865" y="0"/>
                  </a:moveTo>
                  <a:cubicBezTo>
                    <a:pt x="3712" y="0"/>
                    <a:pt x="3557" y="19"/>
                    <a:pt x="3403" y="57"/>
                  </a:cubicBezTo>
                  <a:cubicBezTo>
                    <a:pt x="101" y="624"/>
                    <a:pt x="1" y="5328"/>
                    <a:pt x="3270" y="6062"/>
                  </a:cubicBezTo>
                  <a:lnTo>
                    <a:pt x="1735" y="6262"/>
                  </a:lnTo>
                  <a:cubicBezTo>
                    <a:pt x="2636" y="6862"/>
                    <a:pt x="3603" y="7329"/>
                    <a:pt x="4638" y="7663"/>
                  </a:cubicBezTo>
                  <a:cubicBezTo>
                    <a:pt x="5102" y="7818"/>
                    <a:pt x="5596" y="7893"/>
                    <a:pt x="6091" y="7893"/>
                  </a:cubicBezTo>
                  <a:cubicBezTo>
                    <a:pt x="6663" y="7893"/>
                    <a:pt x="7237" y="7793"/>
                    <a:pt x="7773" y="7596"/>
                  </a:cubicBezTo>
                  <a:cubicBezTo>
                    <a:pt x="8807" y="7196"/>
                    <a:pt x="9541" y="6295"/>
                    <a:pt x="9708" y="5194"/>
                  </a:cubicBezTo>
                  <a:cubicBezTo>
                    <a:pt x="9841" y="4094"/>
                    <a:pt x="9141" y="3059"/>
                    <a:pt x="8073" y="2759"/>
                  </a:cubicBezTo>
                  <a:cubicBezTo>
                    <a:pt x="7406" y="2626"/>
                    <a:pt x="6539" y="2759"/>
                    <a:pt x="6072" y="2359"/>
                  </a:cubicBezTo>
                  <a:cubicBezTo>
                    <a:pt x="5605" y="1925"/>
                    <a:pt x="5638" y="1158"/>
                    <a:pt x="5238" y="624"/>
                  </a:cubicBezTo>
                  <a:cubicBezTo>
                    <a:pt x="4878" y="213"/>
                    <a:pt x="4380" y="0"/>
                    <a:pt x="386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46"/>
            <p:cNvSpPr/>
            <p:nvPr/>
          </p:nvSpPr>
          <p:spPr>
            <a:xfrm>
              <a:off x="6601804" y="1789908"/>
              <a:ext cx="83701" cy="53871"/>
            </a:xfrm>
            <a:custGeom>
              <a:rect b="b" l="l" r="r" t="t"/>
              <a:pathLst>
                <a:path extrusionOk="0" h="2856" w="4438">
                  <a:moveTo>
                    <a:pt x="4437" y="0"/>
                  </a:moveTo>
                  <a:cubicBezTo>
                    <a:pt x="4404" y="0"/>
                    <a:pt x="4304" y="300"/>
                    <a:pt x="4004" y="701"/>
                  </a:cubicBezTo>
                  <a:cubicBezTo>
                    <a:pt x="3637" y="1234"/>
                    <a:pt x="3170" y="1668"/>
                    <a:pt x="2603" y="2002"/>
                  </a:cubicBezTo>
                  <a:cubicBezTo>
                    <a:pt x="2069" y="2368"/>
                    <a:pt x="1435" y="2569"/>
                    <a:pt x="802" y="2669"/>
                  </a:cubicBezTo>
                  <a:cubicBezTo>
                    <a:pt x="335" y="2769"/>
                    <a:pt x="1" y="2735"/>
                    <a:pt x="1" y="2769"/>
                  </a:cubicBezTo>
                  <a:cubicBezTo>
                    <a:pt x="170" y="2832"/>
                    <a:pt x="353" y="2855"/>
                    <a:pt x="532" y="2855"/>
                  </a:cubicBezTo>
                  <a:cubicBezTo>
                    <a:pt x="635" y="2855"/>
                    <a:pt x="737" y="2848"/>
                    <a:pt x="835" y="2835"/>
                  </a:cubicBezTo>
                  <a:cubicBezTo>
                    <a:pt x="1502" y="2769"/>
                    <a:pt x="2169" y="2569"/>
                    <a:pt x="2736" y="2202"/>
                  </a:cubicBezTo>
                  <a:cubicBezTo>
                    <a:pt x="3303" y="1835"/>
                    <a:pt x="3804" y="1368"/>
                    <a:pt x="4137" y="767"/>
                  </a:cubicBezTo>
                  <a:cubicBezTo>
                    <a:pt x="4304" y="567"/>
                    <a:pt x="4404" y="300"/>
                    <a:pt x="4437"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46"/>
            <p:cNvSpPr/>
            <p:nvPr/>
          </p:nvSpPr>
          <p:spPr>
            <a:xfrm>
              <a:off x="6559668" y="1827970"/>
              <a:ext cx="84304" cy="49401"/>
            </a:xfrm>
            <a:custGeom>
              <a:rect b="b" l="l" r="r" t="t"/>
              <a:pathLst>
                <a:path extrusionOk="0" h="2619" w="4470">
                  <a:moveTo>
                    <a:pt x="371" y="0"/>
                  </a:moveTo>
                  <a:cubicBezTo>
                    <a:pt x="242" y="0"/>
                    <a:pt x="117" y="17"/>
                    <a:pt x="0" y="50"/>
                  </a:cubicBezTo>
                  <a:cubicBezTo>
                    <a:pt x="1768" y="250"/>
                    <a:pt x="3369" y="1184"/>
                    <a:pt x="4470" y="2619"/>
                  </a:cubicBezTo>
                  <a:cubicBezTo>
                    <a:pt x="4370" y="2352"/>
                    <a:pt x="4236" y="2118"/>
                    <a:pt x="4070" y="1918"/>
                  </a:cubicBezTo>
                  <a:cubicBezTo>
                    <a:pt x="3236" y="918"/>
                    <a:pt x="2068" y="217"/>
                    <a:pt x="767" y="50"/>
                  </a:cubicBezTo>
                  <a:cubicBezTo>
                    <a:pt x="634" y="17"/>
                    <a:pt x="500" y="0"/>
                    <a:pt x="37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46"/>
            <p:cNvSpPr/>
            <p:nvPr/>
          </p:nvSpPr>
          <p:spPr>
            <a:xfrm>
              <a:off x="5866331" y="2709092"/>
              <a:ext cx="205103" cy="144015"/>
            </a:xfrm>
            <a:custGeom>
              <a:rect b="b" l="l" r="r" t="t"/>
              <a:pathLst>
                <a:path extrusionOk="0" h="7635" w="10875">
                  <a:moveTo>
                    <a:pt x="4103" y="1"/>
                  </a:moveTo>
                  <a:lnTo>
                    <a:pt x="5304" y="1736"/>
                  </a:lnTo>
                  <a:lnTo>
                    <a:pt x="2436" y="3170"/>
                  </a:lnTo>
                  <a:lnTo>
                    <a:pt x="0" y="2036"/>
                  </a:lnTo>
                  <a:lnTo>
                    <a:pt x="0" y="2036"/>
                  </a:lnTo>
                  <a:cubicBezTo>
                    <a:pt x="201" y="2536"/>
                    <a:pt x="434" y="3003"/>
                    <a:pt x="701" y="3470"/>
                  </a:cubicBezTo>
                  <a:cubicBezTo>
                    <a:pt x="1235" y="4337"/>
                    <a:pt x="1969" y="5038"/>
                    <a:pt x="2402" y="5071"/>
                  </a:cubicBezTo>
                  <a:cubicBezTo>
                    <a:pt x="2536" y="5705"/>
                    <a:pt x="2869" y="6239"/>
                    <a:pt x="3303" y="6706"/>
                  </a:cubicBezTo>
                  <a:cubicBezTo>
                    <a:pt x="3912" y="7315"/>
                    <a:pt x="4715" y="7635"/>
                    <a:pt x="5550" y="7635"/>
                  </a:cubicBezTo>
                  <a:cubicBezTo>
                    <a:pt x="5811" y="7635"/>
                    <a:pt x="6076" y="7603"/>
                    <a:pt x="6338" y="7540"/>
                  </a:cubicBezTo>
                  <a:lnTo>
                    <a:pt x="10875" y="5905"/>
                  </a:lnTo>
                  <a:lnTo>
                    <a:pt x="10842" y="1302"/>
                  </a:lnTo>
                  <a:lnTo>
                    <a:pt x="4103" y="1"/>
                  </a:ln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46"/>
            <p:cNvSpPr/>
            <p:nvPr/>
          </p:nvSpPr>
          <p:spPr>
            <a:xfrm>
              <a:off x="5905958" y="2797570"/>
              <a:ext cx="36513" cy="9450"/>
            </a:xfrm>
            <a:custGeom>
              <a:rect b="b" l="l" r="r" t="t"/>
              <a:pathLst>
                <a:path extrusionOk="0" h="501" w="1936">
                  <a:moveTo>
                    <a:pt x="1901" y="0"/>
                  </a:moveTo>
                  <a:cubicBezTo>
                    <a:pt x="1789" y="0"/>
                    <a:pt x="1428" y="161"/>
                    <a:pt x="968" y="247"/>
                  </a:cubicBezTo>
                  <a:cubicBezTo>
                    <a:pt x="856" y="261"/>
                    <a:pt x="747" y="266"/>
                    <a:pt x="647" y="266"/>
                  </a:cubicBezTo>
                  <a:cubicBezTo>
                    <a:pt x="371" y="266"/>
                    <a:pt x="153" y="228"/>
                    <a:pt x="56" y="228"/>
                  </a:cubicBezTo>
                  <a:cubicBezTo>
                    <a:pt x="20" y="228"/>
                    <a:pt x="1" y="233"/>
                    <a:pt x="1" y="247"/>
                  </a:cubicBezTo>
                  <a:cubicBezTo>
                    <a:pt x="212" y="405"/>
                    <a:pt x="486" y="501"/>
                    <a:pt x="773" y="501"/>
                  </a:cubicBezTo>
                  <a:cubicBezTo>
                    <a:pt x="849" y="501"/>
                    <a:pt x="925" y="494"/>
                    <a:pt x="1002" y="480"/>
                  </a:cubicBezTo>
                  <a:cubicBezTo>
                    <a:pt x="1369" y="447"/>
                    <a:pt x="1702" y="280"/>
                    <a:pt x="1936" y="13"/>
                  </a:cubicBezTo>
                  <a:cubicBezTo>
                    <a:pt x="1931" y="4"/>
                    <a:pt x="1919" y="0"/>
                    <a:pt x="1901" y="0"/>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46"/>
            <p:cNvSpPr/>
            <p:nvPr/>
          </p:nvSpPr>
          <p:spPr>
            <a:xfrm>
              <a:off x="5927988" y="2824806"/>
              <a:ext cx="32100" cy="10808"/>
            </a:xfrm>
            <a:custGeom>
              <a:rect b="b" l="l" r="r" t="t"/>
              <a:pathLst>
                <a:path extrusionOk="0" h="573" w="1702">
                  <a:moveTo>
                    <a:pt x="1649" y="0"/>
                  </a:moveTo>
                  <a:cubicBezTo>
                    <a:pt x="1551" y="0"/>
                    <a:pt x="1236" y="181"/>
                    <a:pt x="834" y="304"/>
                  </a:cubicBezTo>
                  <a:cubicBezTo>
                    <a:pt x="434" y="404"/>
                    <a:pt x="0" y="371"/>
                    <a:pt x="0" y="437"/>
                  </a:cubicBezTo>
                  <a:cubicBezTo>
                    <a:pt x="151" y="531"/>
                    <a:pt x="322" y="572"/>
                    <a:pt x="497" y="572"/>
                  </a:cubicBezTo>
                  <a:cubicBezTo>
                    <a:pt x="633" y="572"/>
                    <a:pt x="770" y="548"/>
                    <a:pt x="901" y="504"/>
                  </a:cubicBezTo>
                  <a:cubicBezTo>
                    <a:pt x="1401" y="371"/>
                    <a:pt x="1702" y="37"/>
                    <a:pt x="1668" y="4"/>
                  </a:cubicBezTo>
                  <a:cubicBezTo>
                    <a:pt x="1663" y="1"/>
                    <a:pt x="1657" y="0"/>
                    <a:pt x="1649" y="0"/>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46"/>
            <p:cNvSpPr/>
            <p:nvPr/>
          </p:nvSpPr>
          <p:spPr>
            <a:xfrm>
              <a:off x="5912880" y="2729236"/>
              <a:ext cx="78043" cy="39272"/>
            </a:xfrm>
            <a:custGeom>
              <a:rect b="b" l="l" r="r" t="t"/>
              <a:pathLst>
                <a:path extrusionOk="0" h="2082" w="4138">
                  <a:moveTo>
                    <a:pt x="4137" y="0"/>
                  </a:moveTo>
                  <a:cubicBezTo>
                    <a:pt x="3904" y="0"/>
                    <a:pt x="3704" y="67"/>
                    <a:pt x="3503" y="201"/>
                  </a:cubicBezTo>
                  <a:cubicBezTo>
                    <a:pt x="3003" y="434"/>
                    <a:pt x="2536" y="734"/>
                    <a:pt x="2069" y="1068"/>
                  </a:cubicBezTo>
                  <a:cubicBezTo>
                    <a:pt x="1635" y="1368"/>
                    <a:pt x="1168" y="1635"/>
                    <a:pt x="668" y="1835"/>
                  </a:cubicBezTo>
                  <a:cubicBezTo>
                    <a:pt x="268" y="2002"/>
                    <a:pt x="1" y="2035"/>
                    <a:pt x="1" y="2069"/>
                  </a:cubicBezTo>
                  <a:cubicBezTo>
                    <a:pt x="63" y="2078"/>
                    <a:pt x="128" y="2082"/>
                    <a:pt x="194" y="2082"/>
                  </a:cubicBezTo>
                  <a:cubicBezTo>
                    <a:pt x="373" y="2082"/>
                    <a:pt x="555" y="2051"/>
                    <a:pt x="701" y="2002"/>
                  </a:cubicBezTo>
                  <a:cubicBezTo>
                    <a:pt x="1235" y="1835"/>
                    <a:pt x="1735" y="1568"/>
                    <a:pt x="2202" y="1235"/>
                  </a:cubicBezTo>
                  <a:cubicBezTo>
                    <a:pt x="2736" y="868"/>
                    <a:pt x="3203" y="534"/>
                    <a:pt x="3570" y="334"/>
                  </a:cubicBezTo>
                  <a:cubicBezTo>
                    <a:pt x="3770" y="234"/>
                    <a:pt x="3970" y="100"/>
                    <a:pt x="4137" y="0"/>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46"/>
            <p:cNvSpPr/>
            <p:nvPr/>
          </p:nvSpPr>
          <p:spPr>
            <a:xfrm>
              <a:off x="5974537" y="2945669"/>
              <a:ext cx="851850" cy="1413820"/>
            </a:xfrm>
            <a:custGeom>
              <a:rect b="b" l="l" r="r" t="t"/>
              <a:pathLst>
                <a:path extrusionOk="0" h="74954" w="45167">
                  <a:moveTo>
                    <a:pt x="41897" y="0"/>
                  </a:moveTo>
                  <a:lnTo>
                    <a:pt x="23017" y="6305"/>
                  </a:lnTo>
                  <a:lnTo>
                    <a:pt x="6139" y="37627"/>
                  </a:lnTo>
                  <a:lnTo>
                    <a:pt x="1" y="72352"/>
                  </a:lnTo>
                  <a:lnTo>
                    <a:pt x="11943" y="74954"/>
                  </a:lnTo>
                  <a:lnTo>
                    <a:pt x="19848" y="41530"/>
                  </a:lnTo>
                  <a:cubicBezTo>
                    <a:pt x="19848" y="41530"/>
                    <a:pt x="29922" y="27287"/>
                    <a:pt x="38528" y="18580"/>
                  </a:cubicBezTo>
                  <a:cubicBezTo>
                    <a:pt x="45166" y="11842"/>
                    <a:pt x="44466" y="4303"/>
                    <a:pt x="42698" y="1168"/>
                  </a:cubicBezTo>
                  <a:cubicBezTo>
                    <a:pt x="42098" y="134"/>
                    <a:pt x="41897" y="0"/>
                    <a:pt x="418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46"/>
            <p:cNvSpPr/>
            <p:nvPr/>
          </p:nvSpPr>
          <p:spPr>
            <a:xfrm>
              <a:off x="6199778" y="3286661"/>
              <a:ext cx="510238" cy="1072805"/>
            </a:xfrm>
            <a:custGeom>
              <a:rect b="b" l="l" r="r" t="t"/>
              <a:pathLst>
                <a:path extrusionOk="0" h="56875" w="27054">
                  <a:moveTo>
                    <a:pt x="27053" y="1"/>
                  </a:moveTo>
                  <a:lnTo>
                    <a:pt x="27053" y="1"/>
                  </a:lnTo>
                  <a:cubicBezTo>
                    <a:pt x="27053" y="1"/>
                    <a:pt x="27019" y="35"/>
                    <a:pt x="26920" y="101"/>
                  </a:cubicBezTo>
                  <a:lnTo>
                    <a:pt x="26620" y="435"/>
                  </a:lnTo>
                  <a:cubicBezTo>
                    <a:pt x="26353" y="735"/>
                    <a:pt x="25953" y="1168"/>
                    <a:pt x="25452" y="1735"/>
                  </a:cubicBezTo>
                  <a:cubicBezTo>
                    <a:pt x="24452" y="2870"/>
                    <a:pt x="23017" y="4537"/>
                    <a:pt x="21249" y="6639"/>
                  </a:cubicBezTo>
                  <a:cubicBezTo>
                    <a:pt x="17747" y="10809"/>
                    <a:pt x="13010" y="16713"/>
                    <a:pt x="7806" y="23384"/>
                  </a:cubicBezTo>
                  <a:lnTo>
                    <a:pt x="7806" y="23418"/>
                  </a:lnTo>
                  <a:cubicBezTo>
                    <a:pt x="7640" y="24051"/>
                    <a:pt x="7506" y="24719"/>
                    <a:pt x="7339" y="25386"/>
                  </a:cubicBezTo>
                  <a:cubicBezTo>
                    <a:pt x="5271" y="34059"/>
                    <a:pt x="3437" y="41931"/>
                    <a:pt x="2102" y="47635"/>
                  </a:cubicBezTo>
                  <a:lnTo>
                    <a:pt x="534" y="54373"/>
                  </a:lnTo>
                  <a:cubicBezTo>
                    <a:pt x="368" y="55174"/>
                    <a:pt x="234" y="55808"/>
                    <a:pt x="134" y="56208"/>
                  </a:cubicBezTo>
                  <a:cubicBezTo>
                    <a:pt x="67" y="56408"/>
                    <a:pt x="34" y="56575"/>
                    <a:pt x="34" y="56708"/>
                  </a:cubicBezTo>
                  <a:cubicBezTo>
                    <a:pt x="67" y="56575"/>
                    <a:pt x="134" y="56441"/>
                    <a:pt x="168" y="56241"/>
                  </a:cubicBezTo>
                  <a:cubicBezTo>
                    <a:pt x="268" y="55808"/>
                    <a:pt x="434" y="55174"/>
                    <a:pt x="635" y="54407"/>
                  </a:cubicBezTo>
                  <a:cubicBezTo>
                    <a:pt x="1001" y="52805"/>
                    <a:pt x="1569" y="50504"/>
                    <a:pt x="2269" y="47668"/>
                  </a:cubicBezTo>
                  <a:lnTo>
                    <a:pt x="7506" y="25452"/>
                  </a:lnTo>
                  <a:cubicBezTo>
                    <a:pt x="7673" y="24785"/>
                    <a:pt x="7806" y="24118"/>
                    <a:pt x="7973" y="23484"/>
                  </a:cubicBezTo>
                  <a:lnTo>
                    <a:pt x="7973" y="23518"/>
                  </a:lnTo>
                  <a:cubicBezTo>
                    <a:pt x="13177" y="16846"/>
                    <a:pt x="17914" y="10942"/>
                    <a:pt x="21383" y="6706"/>
                  </a:cubicBezTo>
                  <a:cubicBezTo>
                    <a:pt x="23117" y="4604"/>
                    <a:pt x="24518" y="2936"/>
                    <a:pt x="25519" y="1769"/>
                  </a:cubicBezTo>
                  <a:cubicBezTo>
                    <a:pt x="25986" y="1202"/>
                    <a:pt x="26386" y="768"/>
                    <a:pt x="26653" y="468"/>
                  </a:cubicBezTo>
                  <a:lnTo>
                    <a:pt x="26953" y="134"/>
                  </a:lnTo>
                  <a:cubicBezTo>
                    <a:pt x="26987" y="68"/>
                    <a:pt x="27020" y="34"/>
                    <a:pt x="27053" y="1"/>
                  </a:cubicBezTo>
                  <a:close/>
                  <a:moveTo>
                    <a:pt x="34" y="56708"/>
                  </a:moveTo>
                  <a:cubicBezTo>
                    <a:pt x="1" y="56742"/>
                    <a:pt x="1" y="56808"/>
                    <a:pt x="1" y="56875"/>
                  </a:cubicBezTo>
                  <a:cubicBezTo>
                    <a:pt x="1" y="56808"/>
                    <a:pt x="34" y="56742"/>
                    <a:pt x="34" y="56708"/>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46"/>
            <p:cNvSpPr/>
            <p:nvPr/>
          </p:nvSpPr>
          <p:spPr>
            <a:xfrm>
              <a:off x="6467173" y="3072756"/>
              <a:ext cx="139677" cy="51400"/>
            </a:xfrm>
            <a:custGeom>
              <a:rect b="b" l="l" r="r" t="t"/>
              <a:pathLst>
                <a:path extrusionOk="0" h="2725" w="7406">
                  <a:moveTo>
                    <a:pt x="34" y="0"/>
                  </a:moveTo>
                  <a:cubicBezTo>
                    <a:pt x="1" y="0"/>
                    <a:pt x="67" y="101"/>
                    <a:pt x="201" y="301"/>
                  </a:cubicBezTo>
                  <a:cubicBezTo>
                    <a:pt x="367" y="534"/>
                    <a:pt x="534" y="768"/>
                    <a:pt x="768" y="968"/>
                  </a:cubicBezTo>
                  <a:cubicBezTo>
                    <a:pt x="1882" y="2108"/>
                    <a:pt x="3378" y="2724"/>
                    <a:pt x="4912" y="2724"/>
                  </a:cubicBezTo>
                  <a:cubicBezTo>
                    <a:pt x="5354" y="2724"/>
                    <a:pt x="5799" y="2673"/>
                    <a:pt x="6238" y="2569"/>
                  </a:cubicBezTo>
                  <a:cubicBezTo>
                    <a:pt x="6539" y="2502"/>
                    <a:pt x="6839" y="2402"/>
                    <a:pt x="7106" y="2302"/>
                  </a:cubicBezTo>
                  <a:cubicBezTo>
                    <a:pt x="7206" y="2269"/>
                    <a:pt x="7306" y="2202"/>
                    <a:pt x="7406" y="2135"/>
                  </a:cubicBezTo>
                  <a:cubicBezTo>
                    <a:pt x="7403" y="2133"/>
                    <a:pt x="7399" y="2132"/>
                    <a:pt x="7392" y="2132"/>
                  </a:cubicBezTo>
                  <a:cubicBezTo>
                    <a:pt x="7306" y="2132"/>
                    <a:pt x="6884" y="2312"/>
                    <a:pt x="6205" y="2436"/>
                  </a:cubicBezTo>
                  <a:cubicBezTo>
                    <a:pt x="5842" y="2498"/>
                    <a:pt x="5477" y="2529"/>
                    <a:pt x="5115" y="2529"/>
                  </a:cubicBezTo>
                  <a:cubicBezTo>
                    <a:pt x="3550" y="2529"/>
                    <a:pt x="2033" y="1951"/>
                    <a:pt x="868" y="868"/>
                  </a:cubicBezTo>
                  <a:cubicBezTo>
                    <a:pt x="301" y="367"/>
                    <a:pt x="34" y="0"/>
                    <a:pt x="34" y="0"/>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46"/>
            <p:cNvSpPr/>
            <p:nvPr/>
          </p:nvSpPr>
          <p:spPr>
            <a:xfrm>
              <a:off x="6271507" y="2249141"/>
              <a:ext cx="526590" cy="818067"/>
            </a:xfrm>
            <a:custGeom>
              <a:rect b="b" l="l" r="r" t="t"/>
              <a:pathLst>
                <a:path extrusionOk="0" h="43370" w="27921">
                  <a:moveTo>
                    <a:pt x="14511" y="1"/>
                  </a:moveTo>
                  <a:cubicBezTo>
                    <a:pt x="14444" y="1"/>
                    <a:pt x="14378" y="2"/>
                    <a:pt x="14311" y="3"/>
                  </a:cubicBezTo>
                  <a:lnTo>
                    <a:pt x="5738" y="2305"/>
                  </a:lnTo>
                  <a:cubicBezTo>
                    <a:pt x="5738" y="2305"/>
                    <a:pt x="0" y="12812"/>
                    <a:pt x="34" y="17382"/>
                  </a:cubicBezTo>
                  <a:cubicBezTo>
                    <a:pt x="34" y="20584"/>
                    <a:pt x="5171" y="29024"/>
                    <a:pt x="5171" y="29024"/>
                  </a:cubicBezTo>
                  <a:lnTo>
                    <a:pt x="5304" y="42867"/>
                  </a:lnTo>
                  <a:cubicBezTo>
                    <a:pt x="6121" y="43210"/>
                    <a:pt x="7318" y="43369"/>
                    <a:pt x="8765" y="43369"/>
                  </a:cubicBezTo>
                  <a:cubicBezTo>
                    <a:pt x="13933" y="43369"/>
                    <a:pt x="22291" y="41335"/>
                    <a:pt x="27920" y="38364"/>
                  </a:cubicBezTo>
                  <a:lnTo>
                    <a:pt x="21883" y="24120"/>
                  </a:lnTo>
                  <a:lnTo>
                    <a:pt x="24051" y="10344"/>
                  </a:lnTo>
                  <a:cubicBezTo>
                    <a:pt x="24451" y="6608"/>
                    <a:pt x="22583" y="2972"/>
                    <a:pt x="19314" y="1170"/>
                  </a:cubicBezTo>
                  <a:cubicBezTo>
                    <a:pt x="17807" y="401"/>
                    <a:pt x="16176" y="1"/>
                    <a:pt x="14511" y="1"/>
                  </a:cubicBezTo>
                  <a:close/>
                </a:path>
              </a:pathLst>
            </a:custGeom>
            <a:solidFill>
              <a:srgbClr val="DF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46"/>
            <p:cNvSpPr/>
            <p:nvPr/>
          </p:nvSpPr>
          <p:spPr>
            <a:xfrm>
              <a:off x="6387277" y="2262401"/>
              <a:ext cx="249499" cy="370610"/>
            </a:xfrm>
            <a:custGeom>
              <a:rect b="b" l="l" r="r" t="t"/>
              <a:pathLst>
                <a:path extrusionOk="0" h="19648" w="13229">
                  <a:moveTo>
                    <a:pt x="11942" y="0"/>
                  </a:moveTo>
                  <a:cubicBezTo>
                    <a:pt x="3736" y="2636"/>
                    <a:pt x="0" y="12142"/>
                    <a:pt x="4237" y="19648"/>
                  </a:cubicBezTo>
                  <a:cubicBezTo>
                    <a:pt x="5304" y="17646"/>
                    <a:pt x="5537" y="15311"/>
                    <a:pt x="5671" y="13043"/>
                  </a:cubicBezTo>
                  <a:cubicBezTo>
                    <a:pt x="5804" y="10808"/>
                    <a:pt x="5871" y="8506"/>
                    <a:pt x="6672" y="6372"/>
                  </a:cubicBezTo>
                  <a:cubicBezTo>
                    <a:pt x="7506" y="4270"/>
                    <a:pt x="9240" y="2335"/>
                    <a:pt x="11475" y="2002"/>
                  </a:cubicBezTo>
                  <a:cubicBezTo>
                    <a:pt x="11975" y="1935"/>
                    <a:pt x="12509" y="1902"/>
                    <a:pt x="12876" y="1535"/>
                  </a:cubicBezTo>
                  <a:cubicBezTo>
                    <a:pt x="13229" y="1214"/>
                    <a:pt x="13057" y="430"/>
                    <a:pt x="12598" y="430"/>
                  </a:cubicBezTo>
                  <a:cubicBezTo>
                    <a:pt x="12580" y="430"/>
                    <a:pt x="12562" y="431"/>
                    <a:pt x="12542" y="434"/>
                  </a:cubicBezTo>
                  <a:lnTo>
                    <a:pt x="1194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46"/>
            <p:cNvSpPr/>
            <p:nvPr/>
          </p:nvSpPr>
          <p:spPr>
            <a:xfrm>
              <a:off x="6367133" y="2245124"/>
              <a:ext cx="268661" cy="540165"/>
            </a:xfrm>
            <a:custGeom>
              <a:rect b="b" l="l" r="r" t="t"/>
              <a:pathLst>
                <a:path extrusionOk="0" h="28637" w="14245">
                  <a:moveTo>
                    <a:pt x="10763" y="1"/>
                  </a:moveTo>
                  <a:cubicBezTo>
                    <a:pt x="10205" y="1"/>
                    <a:pt x="9567" y="64"/>
                    <a:pt x="8840" y="216"/>
                  </a:cubicBezTo>
                  <a:cubicBezTo>
                    <a:pt x="6072" y="816"/>
                    <a:pt x="1" y="6620"/>
                    <a:pt x="1702" y="15960"/>
                  </a:cubicBezTo>
                  <a:cubicBezTo>
                    <a:pt x="3403" y="25334"/>
                    <a:pt x="7940" y="28636"/>
                    <a:pt x="7940" y="28636"/>
                  </a:cubicBezTo>
                  <a:cubicBezTo>
                    <a:pt x="7940" y="28636"/>
                    <a:pt x="3770" y="14326"/>
                    <a:pt x="6072" y="8088"/>
                  </a:cubicBezTo>
                  <a:cubicBezTo>
                    <a:pt x="7306" y="4486"/>
                    <a:pt x="10475" y="1884"/>
                    <a:pt x="14244" y="1383"/>
                  </a:cubicBezTo>
                  <a:cubicBezTo>
                    <a:pt x="14244" y="1383"/>
                    <a:pt x="13383" y="1"/>
                    <a:pt x="10763" y="1"/>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46"/>
            <p:cNvSpPr/>
            <p:nvPr/>
          </p:nvSpPr>
          <p:spPr>
            <a:xfrm>
              <a:off x="6372169" y="2628573"/>
              <a:ext cx="307663" cy="253644"/>
            </a:xfrm>
            <a:custGeom>
              <a:rect b="b" l="l" r="r" t="t"/>
              <a:pathLst>
                <a:path extrusionOk="0" h="13447" w="16313">
                  <a:moveTo>
                    <a:pt x="16079" y="0"/>
                  </a:moveTo>
                  <a:lnTo>
                    <a:pt x="16079" y="0"/>
                  </a:lnTo>
                  <a:cubicBezTo>
                    <a:pt x="14511" y="1935"/>
                    <a:pt x="14678" y="4804"/>
                    <a:pt x="13343" y="6905"/>
                  </a:cubicBezTo>
                  <a:cubicBezTo>
                    <a:pt x="12510" y="8239"/>
                    <a:pt x="11175" y="9140"/>
                    <a:pt x="9774" y="9841"/>
                  </a:cubicBezTo>
                  <a:cubicBezTo>
                    <a:pt x="6992" y="11186"/>
                    <a:pt x="3929" y="11859"/>
                    <a:pt x="843" y="11859"/>
                  </a:cubicBezTo>
                  <a:cubicBezTo>
                    <a:pt x="562" y="11859"/>
                    <a:pt x="281" y="11853"/>
                    <a:pt x="1" y="11842"/>
                  </a:cubicBezTo>
                  <a:lnTo>
                    <a:pt x="1" y="11842"/>
                  </a:lnTo>
                  <a:cubicBezTo>
                    <a:pt x="1702" y="12376"/>
                    <a:pt x="3336" y="13110"/>
                    <a:pt x="5138" y="13310"/>
                  </a:cubicBezTo>
                  <a:cubicBezTo>
                    <a:pt x="5679" y="13402"/>
                    <a:pt x="6227" y="13447"/>
                    <a:pt x="6775" y="13447"/>
                  </a:cubicBezTo>
                  <a:cubicBezTo>
                    <a:pt x="8017" y="13447"/>
                    <a:pt x="9261" y="13216"/>
                    <a:pt x="10441" y="12776"/>
                  </a:cubicBezTo>
                  <a:cubicBezTo>
                    <a:pt x="12710" y="11775"/>
                    <a:pt x="14411" y="9707"/>
                    <a:pt x="15312" y="7372"/>
                  </a:cubicBezTo>
                  <a:cubicBezTo>
                    <a:pt x="16179" y="5037"/>
                    <a:pt x="16312" y="2502"/>
                    <a:pt x="1607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46"/>
            <p:cNvSpPr/>
            <p:nvPr/>
          </p:nvSpPr>
          <p:spPr>
            <a:xfrm>
              <a:off x="6434448" y="2584532"/>
              <a:ext cx="290670" cy="222653"/>
            </a:xfrm>
            <a:custGeom>
              <a:rect b="b" l="l" r="r" t="t"/>
              <a:pathLst>
                <a:path extrusionOk="0" h="11804" w="15412">
                  <a:moveTo>
                    <a:pt x="1836" y="0"/>
                  </a:moveTo>
                  <a:lnTo>
                    <a:pt x="1" y="3136"/>
                  </a:lnTo>
                  <a:cubicBezTo>
                    <a:pt x="1259" y="10549"/>
                    <a:pt x="7594" y="11804"/>
                    <a:pt x="11741" y="11804"/>
                  </a:cubicBezTo>
                  <a:cubicBezTo>
                    <a:pt x="13863" y="11804"/>
                    <a:pt x="15412" y="11475"/>
                    <a:pt x="15412" y="11475"/>
                  </a:cubicBezTo>
                  <a:lnTo>
                    <a:pt x="14111" y="8440"/>
                  </a:lnTo>
                  <a:cubicBezTo>
                    <a:pt x="12947" y="8630"/>
                    <a:pt x="11893" y="8717"/>
                    <a:pt x="10939" y="8717"/>
                  </a:cubicBezTo>
                  <a:cubicBezTo>
                    <a:pt x="1367" y="8717"/>
                    <a:pt x="1836" y="1"/>
                    <a:pt x="183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46"/>
            <p:cNvSpPr/>
            <p:nvPr/>
          </p:nvSpPr>
          <p:spPr>
            <a:xfrm>
              <a:off x="6071427" y="2289938"/>
              <a:ext cx="645502" cy="596640"/>
            </a:xfrm>
            <a:custGeom>
              <a:rect b="b" l="l" r="r" t="t"/>
              <a:pathLst>
                <a:path extrusionOk="0" h="31631" w="34226">
                  <a:moveTo>
                    <a:pt x="28757" y="1"/>
                  </a:moveTo>
                  <a:cubicBezTo>
                    <a:pt x="26484" y="1"/>
                    <a:pt x="24999" y="1591"/>
                    <a:pt x="24018" y="2810"/>
                  </a:cubicBezTo>
                  <a:cubicBezTo>
                    <a:pt x="23017" y="4011"/>
                    <a:pt x="22250" y="6813"/>
                    <a:pt x="22183" y="8381"/>
                  </a:cubicBezTo>
                  <a:lnTo>
                    <a:pt x="21183" y="19956"/>
                  </a:lnTo>
                  <a:lnTo>
                    <a:pt x="1" y="23091"/>
                  </a:lnTo>
                  <a:lnTo>
                    <a:pt x="1" y="31631"/>
                  </a:lnTo>
                  <a:lnTo>
                    <a:pt x="22817" y="29196"/>
                  </a:lnTo>
                  <a:cubicBezTo>
                    <a:pt x="25252" y="28862"/>
                    <a:pt x="29155" y="26427"/>
                    <a:pt x="30556" y="22391"/>
                  </a:cubicBezTo>
                  <a:lnTo>
                    <a:pt x="33725" y="8081"/>
                  </a:lnTo>
                  <a:cubicBezTo>
                    <a:pt x="34225" y="6179"/>
                    <a:pt x="33892" y="4178"/>
                    <a:pt x="32791" y="2543"/>
                  </a:cubicBezTo>
                  <a:cubicBezTo>
                    <a:pt x="32057" y="1509"/>
                    <a:pt x="31323" y="375"/>
                    <a:pt x="29622" y="75"/>
                  </a:cubicBezTo>
                  <a:cubicBezTo>
                    <a:pt x="29322" y="24"/>
                    <a:pt x="29033" y="1"/>
                    <a:pt x="28757" y="1"/>
                  </a:cubicBezTo>
                  <a:close/>
                </a:path>
              </a:pathLst>
            </a:custGeom>
            <a:solidFill>
              <a:srgbClr val="DF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46"/>
            <p:cNvSpPr/>
            <p:nvPr/>
          </p:nvSpPr>
          <p:spPr>
            <a:xfrm>
              <a:off x="6372169" y="2453032"/>
              <a:ext cx="330314" cy="400187"/>
            </a:xfrm>
            <a:custGeom>
              <a:rect b="b" l="l" r="r" t="t"/>
              <a:pathLst>
                <a:path extrusionOk="0" h="21216" w="17514">
                  <a:moveTo>
                    <a:pt x="17513" y="1"/>
                  </a:moveTo>
                  <a:lnTo>
                    <a:pt x="17513" y="1"/>
                  </a:lnTo>
                  <a:cubicBezTo>
                    <a:pt x="17480" y="134"/>
                    <a:pt x="17446" y="267"/>
                    <a:pt x="17446" y="401"/>
                  </a:cubicBezTo>
                  <a:cubicBezTo>
                    <a:pt x="17413" y="601"/>
                    <a:pt x="17346" y="935"/>
                    <a:pt x="17280" y="1302"/>
                  </a:cubicBezTo>
                  <a:cubicBezTo>
                    <a:pt x="17146" y="2069"/>
                    <a:pt x="16946" y="3236"/>
                    <a:pt x="16679" y="4637"/>
                  </a:cubicBezTo>
                  <a:cubicBezTo>
                    <a:pt x="16412" y="6038"/>
                    <a:pt x="16045" y="7739"/>
                    <a:pt x="15645" y="9574"/>
                  </a:cubicBezTo>
                  <a:cubicBezTo>
                    <a:pt x="15412" y="10508"/>
                    <a:pt x="15178" y="11475"/>
                    <a:pt x="14911" y="12476"/>
                  </a:cubicBezTo>
                  <a:cubicBezTo>
                    <a:pt x="14644" y="13477"/>
                    <a:pt x="14277" y="14478"/>
                    <a:pt x="13810" y="15445"/>
                  </a:cubicBezTo>
                  <a:cubicBezTo>
                    <a:pt x="13343" y="16412"/>
                    <a:pt x="12710" y="17246"/>
                    <a:pt x="11909" y="17980"/>
                  </a:cubicBezTo>
                  <a:cubicBezTo>
                    <a:pt x="11209" y="18647"/>
                    <a:pt x="10375" y="19181"/>
                    <a:pt x="9474" y="19615"/>
                  </a:cubicBezTo>
                  <a:cubicBezTo>
                    <a:pt x="7940" y="20315"/>
                    <a:pt x="6305" y="20749"/>
                    <a:pt x="4637" y="20916"/>
                  </a:cubicBezTo>
                  <a:cubicBezTo>
                    <a:pt x="3203" y="21082"/>
                    <a:pt x="2035" y="21116"/>
                    <a:pt x="1235" y="21149"/>
                  </a:cubicBezTo>
                  <a:lnTo>
                    <a:pt x="301" y="21182"/>
                  </a:lnTo>
                  <a:cubicBezTo>
                    <a:pt x="201" y="21182"/>
                    <a:pt x="101" y="21182"/>
                    <a:pt x="1" y="21216"/>
                  </a:cubicBezTo>
                  <a:lnTo>
                    <a:pt x="1235" y="21216"/>
                  </a:lnTo>
                  <a:cubicBezTo>
                    <a:pt x="2069" y="21182"/>
                    <a:pt x="3236" y="21182"/>
                    <a:pt x="4671" y="21049"/>
                  </a:cubicBezTo>
                  <a:cubicBezTo>
                    <a:pt x="6338" y="20882"/>
                    <a:pt x="8006" y="20449"/>
                    <a:pt x="9574" y="19781"/>
                  </a:cubicBezTo>
                  <a:cubicBezTo>
                    <a:pt x="10475" y="19348"/>
                    <a:pt x="11309" y="18781"/>
                    <a:pt x="12076" y="18114"/>
                  </a:cubicBezTo>
                  <a:cubicBezTo>
                    <a:pt x="12843" y="17346"/>
                    <a:pt x="13510" y="16479"/>
                    <a:pt x="13977" y="15512"/>
                  </a:cubicBezTo>
                  <a:cubicBezTo>
                    <a:pt x="14444" y="14544"/>
                    <a:pt x="14845" y="13544"/>
                    <a:pt x="15111" y="12476"/>
                  </a:cubicBezTo>
                  <a:cubicBezTo>
                    <a:pt x="15378" y="11475"/>
                    <a:pt x="15612" y="10508"/>
                    <a:pt x="15812" y="9574"/>
                  </a:cubicBezTo>
                  <a:cubicBezTo>
                    <a:pt x="16246" y="7706"/>
                    <a:pt x="16579" y="6038"/>
                    <a:pt x="16846" y="4604"/>
                  </a:cubicBezTo>
                  <a:cubicBezTo>
                    <a:pt x="17079" y="3203"/>
                    <a:pt x="17246" y="2035"/>
                    <a:pt x="17380" y="1235"/>
                  </a:cubicBezTo>
                  <a:cubicBezTo>
                    <a:pt x="17413" y="835"/>
                    <a:pt x="17446" y="534"/>
                    <a:pt x="17480" y="334"/>
                  </a:cubicBezTo>
                  <a:cubicBezTo>
                    <a:pt x="17513" y="201"/>
                    <a:pt x="17513" y="101"/>
                    <a:pt x="17513"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46"/>
            <p:cNvSpPr/>
            <p:nvPr/>
          </p:nvSpPr>
          <p:spPr>
            <a:xfrm>
              <a:off x="6467173" y="2664428"/>
              <a:ext cx="15748" cy="47835"/>
            </a:xfrm>
            <a:custGeom>
              <a:rect b="b" l="l" r="r" t="t"/>
              <a:pathLst>
                <a:path extrusionOk="0" h="2536" w="835">
                  <a:moveTo>
                    <a:pt x="1" y="1"/>
                  </a:moveTo>
                  <a:cubicBezTo>
                    <a:pt x="34" y="434"/>
                    <a:pt x="134" y="868"/>
                    <a:pt x="301" y="1302"/>
                  </a:cubicBezTo>
                  <a:cubicBezTo>
                    <a:pt x="401" y="1735"/>
                    <a:pt x="568" y="2169"/>
                    <a:pt x="801" y="2536"/>
                  </a:cubicBezTo>
                  <a:lnTo>
                    <a:pt x="834" y="2536"/>
                  </a:lnTo>
                  <a:cubicBezTo>
                    <a:pt x="701" y="1635"/>
                    <a:pt x="401" y="801"/>
                    <a:pt x="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46"/>
            <p:cNvSpPr/>
            <p:nvPr/>
          </p:nvSpPr>
          <p:spPr>
            <a:xfrm>
              <a:off x="6469059" y="2666315"/>
              <a:ext cx="37777" cy="40290"/>
            </a:xfrm>
            <a:custGeom>
              <a:rect b="b" l="l" r="r" t="t"/>
              <a:pathLst>
                <a:path extrusionOk="0" h="2136" w="2003">
                  <a:moveTo>
                    <a:pt x="1" y="1"/>
                  </a:moveTo>
                  <a:lnTo>
                    <a:pt x="1" y="1"/>
                  </a:lnTo>
                  <a:cubicBezTo>
                    <a:pt x="201" y="468"/>
                    <a:pt x="468" y="868"/>
                    <a:pt x="835" y="1202"/>
                  </a:cubicBezTo>
                  <a:cubicBezTo>
                    <a:pt x="1168" y="1602"/>
                    <a:pt x="1568" y="1902"/>
                    <a:pt x="2002" y="2136"/>
                  </a:cubicBezTo>
                  <a:cubicBezTo>
                    <a:pt x="1702" y="1735"/>
                    <a:pt x="1368" y="1402"/>
                    <a:pt x="1001" y="1068"/>
                  </a:cubicBezTo>
                  <a:cubicBezTo>
                    <a:pt x="701" y="701"/>
                    <a:pt x="368" y="334"/>
                    <a:pt x="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46"/>
            <p:cNvSpPr/>
            <p:nvPr/>
          </p:nvSpPr>
          <p:spPr>
            <a:xfrm>
              <a:off x="6109187" y="2290033"/>
              <a:ext cx="525949" cy="430442"/>
            </a:xfrm>
            <a:custGeom>
              <a:rect b="b" l="l" r="r" t="t"/>
              <a:pathLst>
                <a:path extrusionOk="0" h="22820" w="27887">
                  <a:moveTo>
                    <a:pt x="26657" y="0"/>
                  </a:moveTo>
                  <a:cubicBezTo>
                    <a:pt x="26496" y="0"/>
                    <a:pt x="26339" y="11"/>
                    <a:pt x="26186" y="36"/>
                  </a:cubicBezTo>
                  <a:cubicBezTo>
                    <a:pt x="25052" y="170"/>
                    <a:pt x="23550" y="970"/>
                    <a:pt x="22183" y="2438"/>
                  </a:cubicBezTo>
                  <a:cubicBezTo>
                    <a:pt x="21516" y="3272"/>
                    <a:pt x="21015" y="4273"/>
                    <a:pt x="20715" y="5340"/>
                  </a:cubicBezTo>
                  <a:cubicBezTo>
                    <a:pt x="20315" y="6508"/>
                    <a:pt x="20081" y="7742"/>
                    <a:pt x="19981" y="8976"/>
                  </a:cubicBezTo>
                  <a:cubicBezTo>
                    <a:pt x="19848" y="11611"/>
                    <a:pt x="19548" y="14480"/>
                    <a:pt x="19281" y="17482"/>
                  </a:cubicBezTo>
                  <a:cubicBezTo>
                    <a:pt x="19216" y="18286"/>
                    <a:pt x="19152" y="19090"/>
                    <a:pt x="19058" y="19864"/>
                  </a:cubicBezTo>
                  <a:lnTo>
                    <a:pt x="19058" y="19864"/>
                  </a:lnTo>
                  <a:lnTo>
                    <a:pt x="5538" y="21919"/>
                  </a:lnTo>
                  <a:lnTo>
                    <a:pt x="1468" y="22553"/>
                  </a:lnTo>
                  <a:lnTo>
                    <a:pt x="367" y="22719"/>
                  </a:lnTo>
                  <a:lnTo>
                    <a:pt x="127" y="22779"/>
                  </a:lnTo>
                  <a:lnTo>
                    <a:pt x="367" y="22753"/>
                  </a:lnTo>
                  <a:lnTo>
                    <a:pt x="1468" y="22619"/>
                  </a:lnTo>
                  <a:lnTo>
                    <a:pt x="5538" y="22052"/>
                  </a:lnTo>
                  <a:lnTo>
                    <a:pt x="19181" y="20051"/>
                  </a:lnTo>
                  <a:lnTo>
                    <a:pt x="19281" y="20051"/>
                  </a:lnTo>
                  <a:lnTo>
                    <a:pt x="19281" y="19984"/>
                  </a:lnTo>
                  <a:cubicBezTo>
                    <a:pt x="19347" y="19150"/>
                    <a:pt x="19414" y="18316"/>
                    <a:pt x="19514" y="17482"/>
                  </a:cubicBezTo>
                  <a:cubicBezTo>
                    <a:pt x="19781" y="14480"/>
                    <a:pt x="20048" y="11611"/>
                    <a:pt x="20181" y="9010"/>
                  </a:cubicBezTo>
                  <a:cubicBezTo>
                    <a:pt x="20281" y="7775"/>
                    <a:pt x="20515" y="6541"/>
                    <a:pt x="20882" y="5374"/>
                  </a:cubicBezTo>
                  <a:cubicBezTo>
                    <a:pt x="21149" y="4340"/>
                    <a:pt x="21649" y="3372"/>
                    <a:pt x="22316" y="2538"/>
                  </a:cubicBezTo>
                  <a:cubicBezTo>
                    <a:pt x="23617" y="1071"/>
                    <a:pt x="25085" y="270"/>
                    <a:pt x="26186" y="137"/>
                  </a:cubicBezTo>
                  <a:cubicBezTo>
                    <a:pt x="26409" y="97"/>
                    <a:pt x="26633" y="78"/>
                    <a:pt x="26857" y="78"/>
                  </a:cubicBezTo>
                  <a:cubicBezTo>
                    <a:pt x="27200" y="78"/>
                    <a:pt x="27544" y="122"/>
                    <a:pt x="27887" y="203"/>
                  </a:cubicBezTo>
                  <a:lnTo>
                    <a:pt x="27787" y="137"/>
                  </a:lnTo>
                  <a:cubicBezTo>
                    <a:pt x="27720" y="137"/>
                    <a:pt x="27587" y="103"/>
                    <a:pt x="27453" y="70"/>
                  </a:cubicBezTo>
                  <a:cubicBezTo>
                    <a:pt x="27185" y="29"/>
                    <a:pt x="26917" y="0"/>
                    <a:pt x="26657" y="0"/>
                  </a:cubicBezTo>
                  <a:close/>
                  <a:moveTo>
                    <a:pt x="127" y="22779"/>
                  </a:moveTo>
                  <a:lnTo>
                    <a:pt x="67" y="22786"/>
                  </a:lnTo>
                  <a:lnTo>
                    <a:pt x="0" y="22819"/>
                  </a:lnTo>
                  <a:lnTo>
                    <a:pt x="0" y="22819"/>
                  </a:lnTo>
                  <a:lnTo>
                    <a:pt x="100" y="22786"/>
                  </a:lnTo>
                  <a:lnTo>
                    <a:pt x="127" y="22779"/>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46"/>
            <p:cNvSpPr/>
            <p:nvPr/>
          </p:nvSpPr>
          <p:spPr>
            <a:xfrm>
              <a:off x="6337559" y="2688345"/>
              <a:ext cx="17634" cy="162972"/>
            </a:xfrm>
            <a:custGeom>
              <a:rect b="b" l="l" r="r" t="t"/>
              <a:pathLst>
                <a:path extrusionOk="0" h="8640" w="935">
                  <a:moveTo>
                    <a:pt x="68" y="0"/>
                  </a:moveTo>
                  <a:lnTo>
                    <a:pt x="68" y="0"/>
                  </a:lnTo>
                  <a:cubicBezTo>
                    <a:pt x="1" y="0"/>
                    <a:pt x="168" y="1935"/>
                    <a:pt x="401" y="4337"/>
                  </a:cubicBezTo>
                  <a:cubicBezTo>
                    <a:pt x="635" y="6705"/>
                    <a:pt x="868" y="8640"/>
                    <a:pt x="935" y="8640"/>
                  </a:cubicBezTo>
                  <a:cubicBezTo>
                    <a:pt x="902" y="7172"/>
                    <a:pt x="802" y="5738"/>
                    <a:pt x="635" y="4303"/>
                  </a:cubicBezTo>
                  <a:cubicBezTo>
                    <a:pt x="501" y="2836"/>
                    <a:pt x="335" y="1401"/>
                    <a:pt x="68"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46"/>
            <p:cNvSpPr/>
            <p:nvPr/>
          </p:nvSpPr>
          <p:spPr>
            <a:xfrm>
              <a:off x="6483525" y="2599376"/>
              <a:ext cx="186865" cy="8714"/>
            </a:xfrm>
            <a:custGeom>
              <a:rect b="b" l="l" r="r" t="t"/>
              <a:pathLst>
                <a:path extrusionOk="0" h="462" w="9908">
                  <a:moveTo>
                    <a:pt x="1036" y="0"/>
                  </a:moveTo>
                  <a:cubicBezTo>
                    <a:pt x="692" y="0"/>
                    <a:pt x="355" y="24"/>
                    <a:pt x="1" y="47"/>
                  </a:cubicBezTo>
                  <a:cubicBezTo>
                    <a:pt x="501" y="114"/>
                    <a:pt x="968" y="181"/>
                    <a:pt x="1469" y="181"/>
                  </a:cubicBezTo>
                  <a:cubicBezTo>
                    <a:pt x="2336" y="247"/>
                    <a:pt x="3570" y="281"/>
                    <a:pt x="4938" y="347"/>
                  </a:cubicBezTo>
                  <a:cubicBezTo>
                    <a:pt x="6305" y="381"/>
                    <a:pt x="7540" y="447"/>
                    <a:pt x="8440" y="447"/>
                  </a:cubicBezTo>
                  <a:cubicBezTo>
                    <a:pt x="8587" y="457"/>
                    <a:pt x="8730" y="461"/>
                    <a:pt x="8873" y="461"/>
                  </a:cubicBezTo>
                  <a:cubicBezTo>
                    <a:pt x="9217" y="461"/>
                    <a:pt x="9554" y="438"/>
                    <a:pt x="9908" y="414"/>
                  </a:cubicBezTo>
                  <a:cubicBezTo>
                    <a:pt x="9408" y="347"/>
                    <a:pt x="8941" y="281"/>
                    <a:pt x="8440" y="281"/>
                  </a:cubicBezTo>
                  <a:cubicBezTo>
                    <a:pt x="7540" y="247"/>
                    <a:pt x="6305" y="181"/>
                    <a:pt x="4971" y="114"/>
                  </a:cubicBezTo>
                  <a:cubicBezTo>
                    <a:pt x="3603" y="81"/>
                    <a:pt x="2369" y="14"/>
                    <a:pt x="1469" y="14"/>
                  </a:cubicBezTo>
                  <a:cubicBezTo>
                    <a:pt x="1322" y="4"/>
                    <a:pt x="1178" y="0"/>
                    <a:pt x="1036"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46"/>
            <p:cNvSpPr/>
            <p:nvPr/>
          </p:nvSpPr>
          <p:spPr>
            <a:xfrm>
              <a:off x="6275279" y="2553223"/>
              <a:ext cx="122062" cy="6149"/>
            </a:xfrm>
            <a:custGeom>
              <a:rect b="b" l="l" r="r" t="t"/>
              <a:pathLst>
                <a:path extrusionOk="0" h="326" w="6472">
                  <a:moveTo>
                    <a:pt x="468" y="1"/>
                  </a:moveTo>
                  <a:cubicBezTo>
                    <a:pt x="309" y="1"/>
                    <a:pt x="151" y="9"/>
                    <a:pt x="1" y="26"/>
                  </a:cubicBezTo>
                  <a:cubicBezTo>
                    <a:pt x="301" y="92"/>
                    <a:pt x="601" y="159"/>
                    <a:pt x="935" y="193"/>
                  </a:cubicBezTo>
                  <a:cubicBezTo>
                    <a:pt x="1502" y="259"/>
                    <a:pt x="2336" y="293"/>
                    <a:pt x="3236" y="326"/>
                  </a:cubicBezTo>
                  <a:cubicBezTo>
                    <a:pt x="4104" y="326"/>
                    <a:pt x="4937" y="326"/>
                    <a:pt x="5505" y="259"/>
                  </a:cubicBezTo>
                  <a:cubicBezTo>
                    <a:pt x="5838" y="259"/>
                    <a:pt x="6138" y="226"/>
                    <a:pt x="6472" y="159"/>
                  </a:cubicBezTo>
                  <a:cubicBezTo>
                    <a:pt x="6228" y="110"/>
                    <a:pt x="6001" y="79"/>
                    <a:pt x="5767" y="79"/>
                  </a:cubicBezTo>
                  <a:cubicBezTo>
                    <a:pt x="5681" y="79"/>
                    <a:pt x="5594" y="84"/>
                    <a:pt x="5505" y="92"/>
                  </a:cubicBezTo>
                  <a:cubicBezTo>
                    <a:pt x="5127" y="92"/>
                    <a:pt x="4630" y="107"/>
                    <a:pt x="4084" y="107"/>
                  </a:cubicBezTo>
                  <a:cubicBezTo>
                    <a:pt x="3811" y="107"/>
                    <a:pt x="3525" y="104"/>
                    <a:pt x="3236" y="92"/>
                  </a:cubicBezTo>
                  <a:cubicBezTo>
                    <a:pt x="2336" y="92"/>
                    <a:pt x="1535" y="59"/>
                    <a:pt x="935" y="26"/>
                  </a:cubicBezTo>
                  <a:cubicBezTo>
                    <a:pt x="785" y="9"/>
                    <a:pt x="626" y="1"/>
                    <a:pt x="468"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46"/>
            <p:cNvSpPr/>
            <p:nvPr/>
          </p:nvSpPr>
          <p:spPr>
            <a:xfrm>
              <a:off x="6354553" y="2339789"/>
              <a:ext cx="78024" cy="29708"/>
            </a:xfrm>
            <a:custGeom>
              <a:rect b="b" l="l" r="r" t="t"/>
              <a:pathLst>
                <a:path extrusionOk="0" h="1575" w="4137">
                  <a:moveTo>
                    <a:pt x="1" y="0"/>
                  </a:moveTo>
                  <a:cubicBezTo>
                    <a:pt x="1" y="67"/>
                    <a:pt x="968" y="334"/>
                    <a:pt x="2102" y="734"/>
                  </a:cubicBezTo>
                  <a:cubicBezTo>
                    <a:pt x="3163" y="1140"/>
                    <a:pt x="3990" y="1574"/>
                    <a:pt x="4120" y="1574"/>
                  </a:cubicBezTo>
                  <a:cubicBezTo>
                    <a:pt x="4129" y="1574"/>
                    <a:pt x="4135" y="1572"/>
                    <a:pt x="4137" y="1568"/>
                  </a:cubicBezTo>
                  <a:cubicBezTo>
                    <a:pt x="2903" y="734"/>
                    <a:pt x="1502" y="167"/>
                    <a:pt x="1"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46"/>
            <p:cNvSpPr/>
            <p:nvPr/>
          </p:nvSpPr>
          <p:spPr>
            <a:xfrm>
              <a:off x="6371546" y="2860095"/>
              <a:ext cx="373711" cy="86070"/>
            </a:xfrm>
            <a:custGeom>
              <a:rect b="b" l="l" r="r" t="t"/>
              <a:pathLst>
                <a:path extrusionOk="0" h="4563" w="19815">
                  <a:moveTo>
                    <a:pt x="19814" y="1"/>
                  </a:moveTo>
                  <a:cubicBezTo>
                    <a:pt x="19748" y="1"/>
                    <a:pt x="19681" y="34"/>
                    <a:pt x="19614" y="67"/>
                  </a:cubicBezTo>
                  <a:lnTo>
                    <a:pt x="19081" y="234"/>
                  </a:lnTo>
                  <a:cubicBezTo>
                    <a:pt x="18580" y="434"/>
                    <a:pt x="17846" y="668"/>
                    <a:pt x="16979" y="935"/>
                  </a:cubicBezTo>
                  <a:cubicBezTo>
                    <a:pt x="15244" y="1502"/>
                    <a:pt x="12809" y="2236"/>
                    <a:pt x="10041" y="2869"/>
                  </a:cubicBezTo>
                  <a:cubicBezTo>
                    <a:pt x="7305" y="3503"/>
                    <a:pt x="4770" y="3904"/>
                    <a:pt x="2969" y="4137"/>
                  </a:cubicBezTo>
                  <a:cubicBezTo>
                    <a:pt x="2035" y="4270"/>
                    <a:pt x="1301" y="4371"/>
                    <a:pt x="801" y="4437"/>
                  </a:cubicBezTo>
                  <a:lnTo>
                    <a:pt x="200" y="4504"/>
                  </a:lnTo>
                  <a:cubicBezTo>
                    <a:pt x="134" y="4504"/>
                    <a:pt x="67" y="4537"/>
                    <a:pt x="0" y="4537"/>
                  </a:cubicBezTo>
                  <a:cubicBezTo>
                    <a:pt x="34" y="4554"/>
                    <a:pt x="67" y="4562"/>
                    <a:pt x="100" y="4562"/>
                  </a:cubicBezTo>
                  <a:cubicBezTo>
                    <a:pt x="134" y="4562"/>
                    <a:pt x="167" y="4554"/>
                    <a:pt x="200" y="4537"/>
                  </a:cubicBezTo>
                  <a:lnTo>
                    <a:pt x="801" y="4504"/>
                  </a:lnTo>
                  <a:cubicBezTo>
                    <a:pt x="1301" y="4471"/>
                    <a:pt x="2068" y="4404"/>
                    <a:pt x="2969" y="4304"/>
                  </a:cubicBezTo>
                  <a:cubicBezTo>
                    <a:pt x="5371" y="4004"/>
                    <a:pt x="7739" y="3603"/>
                    <a:pt x="10074" y="3070"/>
                  </a:cubicBezTo>
                  <a:cubicBezTo>
                    <a:pt x="12442" y="2536"/>
                    <a:pt x="14744" y="1869"/>
                    <a:pt x="17012" y="1068"/>
                  </a:cubicBezTo>
                  <a:cubicBezTo>
                    <a:pt x="17880" y="768"/>
                    <a:pt x="18580" y="501"/>
                    <a:pt x="19081" y="301"/>
                  </a:cubicBezTo>
                  <a:lnTo>
                    <a:pt x="19614" y="101"/>
                  </a:lnTo>
                  <a:cubicBezTo>
                    <a:pt x="19681" y="67"/>
                    <a:pt x="19748" y="34"/>
                    <a:pt x="19814"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46"/>
            <p:cNvSpPr/>
            <p:nvPr/>
          </p:nvSpPr>
          <p:spPr>
            <a:xfrm>
              <a:off x="6512477" y="2382547"/>
              <a:ext cx="206988" cy="7620"/>
            </a:xfrm>
            <a:custGeom>
              <a:rect b="b" l="l" r="r" t="t"/>
              <a:pathLst>
                <a:path extrusionOk="0" h="404" w="10975">
                  <a:moveTo>
                    <a:pt x="845" y="0"/>
                  </a:moveTo>
                  <a:cubicBezTo>
                    <a:pt x="310" y="0"/>
                    <a:pt x="0" y="11"/>
                    <a:pt x="0" y="35"/>
                  </a:cubicBezTo>
                  <a:cubicBezTo>
                    <a:pt x="0" y="102"/>
                    <a:pt x="2435" y="202"/>
                    <a:pt x="5471" y="302"/>
                  </a:cubicBezTo>
                  <a:cubicBezTo>
                    <a:pt x="7431" y="366"/>
                    <a:pt x="9155" y="403"/>
                    <a:pt x="10130" y="403"/>
                  </a:cubicBezTo>
                  <a:cubicBezTo>
                    <a:pt x="10665" y="403"/>
                    <a:pt x="10975" y="392"/>
                    <a:pt x="10975" y="369"/>
                  </a:cubicBezTo>
                  <a:cubicBezTo>
                    <a:pt x="10975" y="335"/>
                    <a:pt x="8506" y="202"/>
                    <a:pt x="5504" y="102"/>
                  </a:cubicBezTo>
                  <a:cubicBezTo>
                    <a:pt x="3544" y="37"/>
                    <a:pt x="1820" y="0"/>
                    <a:pt x="845"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46"/>
            <p:cNvSpPr/>
            <p:nvPr/>
          </p:nvSpPr>
          <p:spPr>
            <a:xfrm>
              <a:off x="6158264" y="2717278"/>
              <a:ext cx="8185" cy="157313"/>
            </a:xfrm>
            <a:custGeom>
              <a:rect b="b" l="l" r="r" t="t"/>
              <a:pathLst>
                <a:path extrusionOk="0" h="8340" w="434">
                  <a:moveTo>
                    <a:pt x="67" y="1"/>
                  </a:moveTo>
                  <a:lnTo>
                    <a:pt x="67" y="1"/>
                  </a:lnTo>
                  <a:cubicBezTo>
                    <a:pt x="0" y="1368"/>
                    <a:pt x="0" y="2769"/>
                    <a:pt x="100" y="4170"/>
                  </a:cubicBezTo>
                  <a:cubicBezTo>
                    <a:pt x="134" y="5538"/>
                    <a:pt x="200" y="6939"/>
                    <a:pt x="367" y="8340"/>
                  </a:cubicBezTo>
                  <a:cubicBezTo>
                    <a:pt x="434" y="6939"/>
                    <a:pt x="400" y="5538"/>
                    <a:pt x="334" y="4170"/>
                  </a:cubicBezTo>
                  <a:cubicBezTo>
                    <a:pt x="300" y="2769"/>
                    <a:pt x="200" y="1368"/>
                    <a:pt x="67"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46"/>
            <p:cNvSpPr/>
            <p:nvPr/>
          </p:nvSpPr>
          <p:spPr>
            <a:xfrm>
              <a:off x="5067296" y="2063962"/>
              <a:ext cx="541697" cy="877880"/>
            </a:xfrm>
            <a:custGeom>
              <a:rect b="b" l="l" r="r" t="t"/>
              <a:pathLst>
                <a:path extrusionOk="0" h="46541" w="28722">
                  <a:moveTo>
                    <a:pt x="15088" y="0"/>
                  </a:moveTo>
                  <a:cubicBezTo>
                    <a:pt x="13915" y="0"/>
                    <a:pt x="12739" y="105"/>
                    <a:pt x="11576" y="314"/>
                  </a:cubicBezTo>
                  <a:lnTo>
                    <a:pt x="1" y="36773"/>
                  </a:lnTo>
                  <a:cubicBezTo>
                    <a:pt x="201" y="39475"/>
                    <a:pt x="1836" y="41977"/>
                    <a:pt x="4070" y="43578"/>
                  </a:cubicBezTo>
                  <a:cubicBezTo>
                    <a:pt x="6272" y="45180"/>
                    <a:pt x="8974" y="45980"/>
                    <a:pt x="11676" y="46347"/>
                  </a:cubicBezTo>
                  <a:cubicBezTo>
                    <a:pt x="12607" y="46474"/>
                    <a:pt x="13560" y="46541"/>
                    <a:pt x="14514" y="46541"/>
                  </a:cubicBezTo>
                  <a:cubicBezTo>
                    <a:pt x="18824" y="46541"/>
                    <a:pt x="23176" y="45181"/>
                    <a:pt x="25853" y="41877"/>
                  </a:cubicBezTo>
                  <a:cubicBezTo>
                    <a:pt x="27954" y="39242"/>
                    <a:pt x="28688" y="35739"/>
                    <a:pt x="28721" y="32404"/>
                  </a:cubicBezTo>
                  <a:cubicBezTo>
                    <a:pt x="28721" y="29068"/>
                    <a:pt x="28054" y="25732"/>
                    <a:pt x="27654" y="22397"/>
                  </a:cubicBezTo>
                  <a:cubicBezTo>
                    <a:pt x="27154" y="18394"/>
                    <a:pt x="27020" y="14357"/>
                    <a:pt x="27220" y="10321"/>
                  </a:cubicBezTo>
                  <a:cubicBezTo>
                    <a:pt x="27354" y="8320"/>
                    <a:pt x="27521" y="6218"/>
                    <a:pt x="26520" y="4484"/>
                  </a:cubicBezTo>
                  <a:cubicBezTo>
                    <a:pt x="25686" y="3049"/>
                    <a:pt x="24151" y="2115"/>
                    <a:pt x="22584" y="1482"/>
                  </a:cubicBezTo>
                  <a:cubicBezTo>
                    <a:pt x="20204" y="498"/>
                    <a:pt x="17652" y="0"/>
                    <a:pt x="150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46"/>
            <p:cNvSpPr/>
            <p:nvPr/>
          </p:nvSpPr>
          <p:spPr>
            <a:xfrm>
              <a:off x="5406420" y="2166774"/>
              <a:ext cx="173644" cy="193171"/>
            </a:xfrm>
            <a:custGeom>
              <a:rect b="b" l="l" r="r" t="t"/>
              <a:pathLst>
                <a:path extrusionOk="0" h="10241" w="9207">
                  <a:moveTo>
                    <a:pt x="0" y="0"/>
                  </a:moveTo>
                  <a:lnTo>
                    <a:pt x="0" y="0"/>
                  </a:lnTo>
                  <a:cubicBezTo>
                    <a:pt x="501" y="567"/>
                    <a:pt x="901" y="1168"/>
                    <a:pt x="1235" y="1835"/>
                  </a:cubicBezTo>
                  <a:cubicBezTo>
                    <a:pt x="1568" y="2569"/>
                    <a:pt x="1835" y="3336"/>
                    <a:pt x="2069" y="4136"/>
                  </a:cubicBezTo>
                  <a:cubicBezTo>
                    <a:pt x="2335" y="5104"/>
                    <a:pt x="2636" y="6038"/>
                    <a:pt x="3036" y="6972"/>
                  </a:cubicBezTo>
                  <a:cubicBezTo>
                    <a:pt x="3436" y="7906"/>
                    <a:pt x="4037" y="8740"/>
                    <a:pt x="4837" y="9407"/>
                  </a:cubicBezTo>
                  <a:cubicBezTo>
                    <a:pt x="5471" y="9941"/>
                    <a:pt x="6305" y="10241"/>
                    <a:pt x="7172" y="10241"/>
                  </a:cubicBezTo>
                  <a:cubicBezTo>
                    <a:pt x="7706" y="10241"/>
                    <a:pt x="8273" y="10107"/>
                    <a:pt x="8740" y="9807"/>
                  </a:cubicBezTo>
                  <a:cubicBezTo>
                    <a:pt x="8873" y="9707"/>
                    <a:pt x="9007" y="9607"/>
                    <a:pt x="9107" y="9507"/>
                  </a:cubicBezTo>
                  <a:cubicBezTo>
                    <a:pt x="9174" y="9407"/>
                    <a:pt x="9207" y="9373"/>
                    <a:pt x="9207" y="9373"/>
                  </a:cubicBezTo>
                  <a:cubicBezTo>
                    <a:pt x="9174" y="9373"/>
                    <a:pt x="9040" y="9507"/>
                    <a:pt x="8707" y="9707"/>
                  </a:cubicBezTo>
                  <a:cubicBezTo>
                    <a:pt x="8206" y="9941"/>
                    <a:pt x="7673" y="10074"/>
                    <a:pt x="7139" y="10074"/>
                  </a:cubicBezTo>
                  <a:cubicBezTo>
                    <a:pt x="6338" y="10041"/>
                    <a:pt x="5571" y="9740"/>
                    <a:pt x="4971" y="9240"/>
                  </a:cubicBezTo>
                  <a:cubicBezTo>
                    <a:pt x="4237" y="8573"/>
                    <a:pt x="3636" y="7772"/>
                    <a:pt x="3269" y="6872"/>
                  </a:cubicBezTo>
                  <a:cubicBezTo>
                    <a:pt x="2902" y="5971"/>
                    <a:pt x="2569" y="5004"/>
                    <a:pt x="2302" y="4070"/>
                  </a:cubicBezTo>
                  <a:cubicBezTo>
                    <a:pt x="2069" y="3269"/>
                    <a:pt x="1768" y="2502"/>
                    <a:pt x="1401" y="1768"/>
                  </a:cubicBezTo>
                  <a:cubicBezTo>
                    <a:pt x="1168" y="1268"/>
                    <a:pt x="834" y="801"/>
                    <a:pt x="467" y="400"/>
                  </a:cubicBezTo>
                  <a:cubicBezTo>
                    <a:pt x="334" y="234"/>
                    <a:pt x="201" y="10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46"/>
            <p:cNvSpPr/>
            <p:nvPr/>
          </p:nvSpPr>
          <p:spPr>
            <a:xfrm>
              <a:off x="5434108" y="2315873"/>
              <a:ext cx="44679" cy="617898"/>
            </a:xfrm>
            <a:custGeom>
              <a:rect b="b" l="l" r="r" t="t"/>
              <a:pathLst>
                <a:path extrusionOk="0" h="32758" w="2369">
                  <a:moveTo>
                    <a:pt x="2368" y="1"/>
                  </a:moveTo>
                  <a:cubicBezTo>
                    <a:pt x="2335" y="101"/>
                    <a:pt x="2335" y="234"/>
                    <a:pt x="2335" y="334"/>
                  </a:cubicBezTo>
                  <a:cubicBezTo>
                    <a:pt x="2335" y="601"/>
                    <a:pt x="2302" y="901"/>
                    <a:pt x="2268" y="1302"/>
                  </a:cubicBezTo>
                  <a:cubicBezTo>
                    <a:pt x="2235" y="2169"/>
                    <a:pt x="2168" y="3336"/>
                    <a:pt x="2068" y="4804"/>
                  </a:cubicBezTo>
                  <a:cubicBezTo>
                    <a:pt x="1935" y="7773"/>
                    <a:pt x="1701" y="11876"/>
                    <a:pt x="1368" y="16379"/>
                  </a:cubicBezTo>
                  <a:cubicBezTo>
                    <a:pt x="1068" y="20916"/>
                    <a:pt x="701" y="24985"/>
                    <a:pt x="434" y="27954"/>
                  </a:cubicBezTo>
                  <a:cubicBezTo>
                    <a:pt x="300" y="29422"/>
                    <a:pt x="200" y="30589"/>
                    <a:pt x="134" y="31457"/>
                  </a:cubicBezTo>
                  <a:cubicBezTo>
                    <a:pt x="100" y="31857"/>
                    <a:pt x="67" y="32157"/>
                    <a:pt x="67" y="32424"/>
                  </a:cubicBezTo>
                  <a:cubicBezTo>
                    <a:pt x="100" y="32157"/>
                    <a:pt x="167" y="31857"/>
                    <a:pt x="200" y="31457"/>
                  </a:cubicBezTo>
                  <a:cubicBezTo>
                    <a:pt x="300" y="30623"/>
                    <a:pt x="434" y="29455"/>
                    <a:pt x="634" y="27987"/>
                  </a:cubicBezTo>
                  <a:cubicBezTo>
                    <a:pt x="934" y="25019"/>
                    <a:pt x="1301" y="20916"/>
                    <a:pt x="1635" y="16412"/>
                  </a:cubicBezTo>
                  <a:cubicBezTo>
                    <a:pt x="1968" y="11876"/>
                    <a:pt x="2168" y="7773"/>
                    <a:pt x="2268" y="4804"/>
                  </a:cubicBezTo>
                  <a:cubicBezTo>
                    <a:pt x="2335" y="3336"/>
                    <a:pt x="2368" y="2136"/>
                    <a:pt x="2368" y="1302"/>
                  </a:cubicBezTo>
                  <a:lnTo>
                    <a:pt x="2368" y="334"/>
                  </a:lnTo>
                  <a:cubicBezTo>
                    <a:pt x="2368" y="234"/>
                    <a:pt x="2368" y="134"/>
                    <a:pt x="2368" y="1"/>
                  </a:cubicBezTo>
                  <a:close/>
                  <a:moveTo>
                    <a:pt x="67" y="32424"/>
                  </a:moveTo>
                  <a:lnTo>
                    <a:pt x="67" y="32424"/>
                  </a:lnTo>
                  <a:cubicBezTo>
                    <a:pt x="33" y="32524"/>
                    <a:pt x="0" y="32624"/>
                    <a:pt x="33" y="32758"/>
                  </a:cubicBezTo>
                  <a:cubicBezTo>
                    <a:pt x="33" y="32624"/>
                    <a:pt x="67" y="32524"/>
                    <a:pt x="67" y="3242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46"/>
            <p:cNvSpPr/>
            <p:nvPr/>
          </p:nvSpPr>
          <p:spPr>
            <a:xfrm>
              <a:off x="5465550" y="2591285"/>
              <a:ext cx="137169" cy="7451"/>
            </a:xfrm>
            <a:custGeom>
              <a:rect b="b" l="l" r="r" t="t"/>
              <a:pathLst>
                <a:path extrusionOk="0" h="395" w="7273">
                  <a:moveTo>
                    <a:pt x="418" y="0"/>
                  </a:moveTo>
                  <a:cubicBezTo>
                    <a:pt x="152" y="0"/>
                    <a:pt x="1" y="12"/>
                    <a:pt x="1" y="43"/>
                  </a:cubicBezTo>
                  <a:cubicBezTo>
                    <a:pt x="1" y="109"/>
                    <a:pt x="1602" y="343"/>
                    <a:pt x="3637" y="376"/>
                  </a:cubicBezTo>
                  <a:cubicBezTo>
                    <a:pt x="4011" y="389"/>
                    <a:pt x="4373" y="394"/>
                    <a:pt x="4713" y="394"/>
                  </a:cubicBezTo>
                  <a:cubicBezTo>
                    <a:pt x="6193" y="394"/>
                    <a:pt x="7273" y="291"/>
                    <a:pt x="7273" y="209"/>
                  </a:cubicBezTo>
                  <a:cubicBezTo>
                    <a:pt x="7239" y="143"/>
                    <a:pt x="5638" y="143"/>
                    <a:pt x="3637" y="109"/>
                  </a:cubicBezTo>
                  <a:cubicBezTo>
                    <a:pt x="2244" y="63"/>
                    <a:pt x="1028" y="0"/>
                    <a:pt x="4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46"/>
            <p:cNvSpPr/>
            <p:nvPr/>
          </p:nvSpPr>
          <p:spPr>
            <a:xfrm>
              <a:off x="5478771" y="2595227"/>
              <a:ext cx="20784" cy="49099"/>
            </a:xfrm>
            <a:custGeom>
              <a:rect b="b" l="l" r="r" t="t"/>
              <a:pathLst>
                <a:path extrusionOk="0" h="2603" w="1102">
                  <a:moveTo>
                    <a:pt x="601" y="0"/>
                  </a:moveTo>
                  <a:cubicBezTo>
                    <a:pt x="434" y="234"/>
                    <a:pt x="334" y="467"/>
                    <a:pt x="267" y="734"/>
                  </a:cubicBezTo>
                  <a:cubicBezTo>
                    <a:pt x="167" y="1001"/>
                    <a:pt x="101" y="1301"/>
                    <a:pt x="67" y="1568"/>
                  </a:cubicBezTo>
                  <a:cubicBezTo>
                    <a:pt x="0" y="1768"/>
                    <a:pt x="0" y="1935"/>
                    <a:pt x="67" y="2135"/>
                  </a:cubicBezTo>
                  <a:cubicBezTo>
                    <a:pt x="134" y="2369"/>
                    <a:pt x="301" y="2535"/>
                    <a:pt x="534" y="2602"/>
                  </a:cubicBezTo>
                  <a:cubicBezTo>
                    <a:pt x="668" y="2602"/>
                    <a:pt x="801" y="2569"/>
                    <a:pt x="901" y="2469"/>
                  </a:cubicBezTo>
                  <a:cubicBezTo>
                    <a:pt x="1001" y="2402"/>
                    <a:pt x="1068" y="2302"/>
                    <a:pt x="1101" y="2169"/>
                  </a:cubicBezTo>
                  <a:cubicBezTo>
                    <a:pt x="1101" y="2002"/>
                    <a:pt x="1101" y="1802"/>
                    <a:pt x="1101" y="1635"/>
                  </a:cubicBezTo>
                  <a:cubicBezTo>
                    <a:pt x="1068" y="1335"/>
                    <a:pt x="1001" y="1034"/>
                    <a:pt x="901" y="768"/>
                  </a:cubicBezTo>
                  <a:cubicBezTo>
                    <a:pt x="868" y="501"/>
                    <a:pt x="768" y="234"/>
                    <a:pt x="601" y="0"/>
                  </a:cubicBezTo>
                  <a:lnTo>
                    <a:pt x="601" y="0"/>
                  </a:lnTo>
                  <a:cubicBezTo>
                    <a:pt x="601" y="267"/>
                    <a:pt x="668" y="534"/>
                    <a:pt x="734" y="801"/>
                  </a:cubicBezTo>
                  <a:cubicBezTo>
                    <a:pt x="768" y="1068"/>
                    <a:pt x="801" y="1368"/>
                    <a:pt x="834" y="1635"/>
                  </a:cubicBezTo>
                  <a:cubicBezTo>
                    <a:pt x="868" y="1802"/>
                    <a:pt x="868" y="1935"/>
                    <a:pt x="834" y="2102"/>
                  </a:cubicBezTo>
                  <a:cubicBezTo>
                    <a:pt x="805" y="2218"/>
                    <a:pt x="726" y="2308"/>
                    <a:pt x="640" y="2308"/>
                  </a:cubicBezTo>
                  <a:cubicBezTo>
                    <a:pt x="627" y="2308"/>
                    <a:pt x="614" y="2306"/>
                    <a:pt x="601" y="2302"/>
                  </a:cubicBezTo>
                  <a:cubicBezTo>
                    <a:pt x="301" y="2269"/>
                    <a:pt x="234" y="1902"/>
                    <a:pt x="301" y="1601"/>
                  </a:cubicBezTo>
                  <a:cubicBezTo>
                    <a:pt x="367" y="1301"/>
                    <a:pt x="401" y="1001"/>
                    <a:pt x="467" y="768"/>
                  </a:cubicBezTo>
                  <a:cubicBezTo>
                    <a:pt x="534" y="534"/>
                    <a:pt x="601" y="267"/>
                    <a:pt x="60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46"/>
            <p:cNvSpPr/>
            <p:nvPr/>
          </p:nvSpPr>
          <p:spPr>
            <a:xfrm>
              <a:off x="5139025" y="1874180"/>
              <a:ext cx="485060" cy="225973"/>
            </a:xfrm>
            <a:custGeom>
              <a:rect b="b" l="l" r="r" t="t"/>
              <a:pathLst>
                <a:path extrusionOk="0" h="11980" w="25719">
                  <a:moveTo>
                    <a:pt x="4212" y="0"/>
                  </a:moveTo>
                  <a:cubicBezTo>
                    <a:pt x="2034" y="0"/>
                    <a:pt x="266" y="1711"/>
                    <a:pt x="201" y="3871"/>
                  </a:cubicBezTo>
                  <a:lnTo>
                    <a:pt x="101" y="7274"/>
                  </a:lnTo>
                  <a:cubicBezTo>
                    <a:pt x="1" y="9475"/>
                    <a:pt x="1735" y="11310"/>
                    <a:pt x="3937" y="11410"/>
                  </a:cubicBezTo>
                  <a:lnTo>
                    <a:pt x="21383" y="11977"/>
                  </a:lnTo>
                  <a:cubicBezTo>
                    <a:pt x="21424" y="11978"/>
                    <a:pt x="21466" y="11979"/>
                    <a:pt x="21507" y="11979"/>
                  </a:cubicBezTo>
                  <a:cubicBezTo>
                    <a:pt x="23685" y="11979"/>
                    <a:pt x="25453" y="10268"/>
                    <a:pt x="25519" y="8108"/>
                  </a:cubicBezTo>
                  <a:lnTo>
                    <a:pt x="25652" y="4705"/>
                  </a:lnTo>
                  <a:cubicBezTo>
                    <a:pt x="25719" y="2504"/>
                    <a:pt x="23984" y="669"/>
                    <a:pt x="21783" y="602"/>
                  </a:cubicBezTo>
                  <a:lnTo>
                    <a:pt x="4337" y="2"/>
                  </a:lnTo>
                  <a:cubicBezTo>
                    <a:pt x="4295" y="1"/>
                    <a:pt x="4254" y="0"/>
                    <a:pt x="42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46"/>
            <p:cNvSpPr/>
            <p:nvPr/>
          </p:nvSpPr>
          <p:spPr>
            <a:xfrm>
              <a:off x="5435994" y="1884289"/>
              <a:ext cx="105710" cy="210430"/>
            </a:xfrm>
            <a:custGeom>
              <a:rect b="b" l="l" r="r" t="t"/>
              <a:pathLst>
                <a:path extrusionOk="0" h="11156" w="5605">
                  <a:moveTo>
                    <a:pt x="4550" y="0"/>
                  </a:moveTo>
                  <a:cubicBezTo>
                    <a:pt x="4059" y="0"/>
                    <a:pt x="3577" y="133"/>
                    <a:pt x="3136" y="367"/>
                  </a:cubicBezTo>
                  <a:cubicBezTo>
                    <a:pt x="2302" y="767"/>
                    <a:pt x="1601" y="1401"/>
                    <a:pt x="1101" y="2201"/>
                  </a:cubicBezTo>
                  <a:cubicBezTo>
                    <a:pt x="501" y="3169"/>
                    <a:pt x="167" y="4303"/>
                    <a:pt x="100" y="5437"/>
                  </a:cubicBezTo>
                  <a:cubicBezTo>
                    <a:pt x="0" y="6571"/>
                    <a:pt x="234" y="7739"/>
                    <a:pt x="767" y="8739"/>
                  </a:cubicBezTo>
                  <a:cubicBezTo>
                    <a:pt x="1234" y="9573"/>
                    <a:pt x="1902" y="10240"/>
                    <a:pt x="2769" y="10674"/>
                  </a:cubicBezTo>
                  <a:cubicBezTo>
                    <a:pt x="3303" y="10974"/>
                    <a:pt x="3936" y="11141"/>
                    <a:pt x="4537" y="11141"/>
                  </a:cubicBezTo>
                  <a:cubicBezTo>
                    <a:pt x="4592" y="11152"/>
                    <a:pt x="4652" y="11156"/>
                    <a:pt x="4712" y="11156"/>
                  </a:cubicBezTo>
                  <a:cubicBezTo>
                    <a:pt x="4833" y="11156"/>
                    <a:pt x="4959" y="11141"/>
                    <a:pt x="5070" y="11141"/>
                  </a:cubicBezTo>
                  <a:cubicBezTo>
                    <a:pt x="5104" y="11141"/>
                    <a:pt x="5171" y="11108"/>
                    <a:pt x="5237" y="11074"/>
                  </a:cubicBezTo>
                  <a:cubicBezTo>
                    <a:pt x="5237" y="11074"/>
                    <a:pt x="5004" y="11074"/>
                    <a:pt x="4570" y="11041"/>
                  </a:cubicBezTo>
                  <a:cubicBezTo>
                    <a:pt x="3970" y="10974"/>
                    <a:pt x="3369" y="10807"/>
                    <a:pt x="2836" y="10507"/>
                  </a:cubicBezTo>
                  <a:cubicBezTo>
                    <a:pt x="2068" y="10074"/>
                    <a:pt x="1401" y="9406"/>
                    <a:pt x="1001" y="8639"/>
                  </a:cubicBezTo>
                  <a:cubicBezTo>
                    <a:pt x="501" y="7638"/>
                    <a:pt x="267" y="6538"/>
                    <a:pt x="367" y="5470"/>
                  </a:cubicBezTo>
                  <a:cubicBezTo>
                    <a:pt x="434" y="4369"/>
                    <a:pt x="734" y="3302"/>
                    <a:pt x="1301" y="2335"/>
                  </a:cubicBezTo>
                  <a:cubicBezTo>
                    <a:pt x="1768" y="1567"/>
                    <a:pt x="2435" y="967"/>
                    <a:pt x="3236" y="533"/>
                  </a:cubicBezTo>
                  <a:cubicBezTo>
                    <a:pt x="3691" y="277"/>
                    <a:pt x="4194" y="119"/>
                    <a:pt x="4705" y="119"/>
                  </a:cubicBezTo>
                  <a:cubicBezTo>
                    <a:pt x="4793" y="119"/>
                    <a:pt x="4882" y="123"/>
                    <a:pt x="4970" y="133"/>
                  </a:cubicBezTo>
                  <a:cubicBezTo>
                    <a:pt x="5357" y="163"/>
                    <a:pt x="5557" y="272"/>
                    <a:pt x="5597" y="272"/>
                  </a:cubicBezTo>
                  <a:cubicBezTo>
                    <a:pt x="5602" y="272"/>
                    <a:pt x="5604" y="270"/>
                    <a:pt x="5604" y="267"/>
                  </a:cubicBezTo>
                  <a:cubicBezTo>
                    <a:pt x="5604" y="267"/>
                    <a:pt x="5571" y="233"/>
                    <a:pt x="5471" y="166"/>
                  </a:cubicBezTo>
                  <a:cubicBezTo>
                    <a:pt x="5304" y="100"/>
                    <a:pt x="5137" y="66"/>
                    <a:pt x="4970" y="33"/>
                  </a:cubicBezTo>
                  <a:cubicBezTo>
                    <a:pt x="4830" y="11"/>
                    <a:pt x="4690" y="0"/>
                    <a:pt x="4550" y="0"/>
                  </a:cubicBez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46"/>
            <p:cNvSpPr/>
            <p:nvPr/>
          </p:nvSpPr>
          <p:spPr>
            <a:xfrm>
              <a:off x="5260453" y="1877990"/>
              <a:ext cx="145976" cy="217089"/>
            </a:xfrm>
            <a:custGeom>
              <a:rect b="b" l="l" r="r" t="t"/>
              <a:pathLst>
                <a:path extrusionOk="0" h="11509" w="7740">
                  <a:moveTo>
                    <a:pt x="5071" y="0"/>
                  </a:moveTo>
                  <a:cubicBezTo>
                    <a:pt x="1" y="5170"/>
                    <a:pt x="5204" y="11475"/>
                    <a:pt x="5204" y="11475"/>
                  </a:cubicBezTo>
                  <a:lnTo>
                    <a:pt x="7372" y="11508"/>
                  </a:lnTo>
                  <a:cubicBezTo>
                    <a:pt x="5037" y="9507"/>
                    <a:pt x="3937" y="6004"/>
                    <a:pt x="4871" y="3102"/>
                  </a:cubicBezTo>
                  <a:cubicBezTo>
                    <a:pt x="5071" y="2402"/>
                    <a:pt x="5404" y="1735"/>
                    <a:pt x="5871" y="1168"/>
                  </a:cubicBezTo>
                  <a:cubicBezTo>
                    <a:pt x="6372" y="601"/>
                    <a:pt x="7039" y="234"/>
                    <a:pt x="7739" y="134"/>
                  </a:cubicBezTo>
                  <a:lnTo>
                    <a:pt x="5104" y="0"/>
                  </a:lnTo>
                  <a:close/>
                </a:path>
              </a:pathLst>
            </a:custGeom>
            <a:solidFill>
              <a:srgbClr val="E1C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46"/>
            <p:cNvSpPr/>
            <p:nvPr/>
          </p:nvSpPr>
          <p:spPr>
            <a:xfrm>
              <a:off x="5090589" y="1514326"/>
              <a:ext cx="348325" cy="269319"/>
            </a:xfrm>
            <a:custGeom>
              <a:rect b="b" l="l" r="r" t="t"/>
              <a:pathLst>
                <a:path extrusionOk="0" h="14278" w="18469">
                  <a:moveTo>
                    <a:pt x="9991" y="1"/>
                  </a:moveTo>
                  <a:cubicBezTo>
                    <a:pt x="9749" y="1"/>
                    <a:pt x="9507" y="34"/>
                    <a:pt x="9273" y="101"/>
                  </a:cubicBezTo>
                  <a:cubicBezTo>
                    <a:pt x="6405" y="735"/>
                    <a:pt x="3302" y="2269"/>
                    <a:pt x="1668" y="4704"/>
                  </a:cubicBezTo>
                  <a:cubicBezTo>
                    <a:pt x="0" y="7106"/>
                    <a:pt x="67" y="11676"/>
                    <a:pt x="1134" y="14278"/>
                  </a:cubicBezTo>
                  <a:lnTo>
                    <a:pt x="15611" y="9608"/>
                  </a:lnTo>
                  <a:cubicBezTo>
                    <a:pt x="15511" y="8807"/>
                    <a:pt x="15611" y="8240"/>
                    <a:pt x="16212" y="7706"/>
                  </a:cubicBezTo>
                  <a:cubicBezTo>
                    <a:pt x="16879" y="7106"/>
                    <a:pt x="17413" y="6372"/>
                    <a:pt x="17813" y="5571"/>
                  </a:cubicBezTo>
                  <a:cubicBezTo>
                    <a:pt x="18468" y="4061"/>
                    <a:pt x="17298" y="2527"/>
                    <a:pt x="15821" y="2527"/>
                  </a:cubicBezTo>
                  <a:cubicBezTo>
                    <a:pt x="15568" y="2527"/>
                    <a:pt x="15307" y="2572"/>
                    <a:pt x="15044" y="2669"/>
                  </a:cubicBezTo>
                  <a:cubicBezTo>
                    <a:pt x="15545" y="2136"/>
                    <a:pt x="15511" y="1335"/>
                    <a:pt x="15011" y="868"/>
                  </a:cubicBezTo>
                  <a:cubicBezTo>
                    <a:pt x="14623" y="529"/>
                    <a:pt x="14147" y="365"/>
                    <a:pt x="13660" y="365"/>
                  </a:cubicBezTo>
                  <a:cubicBezTo>
                    <a:pt x="13477" y="365"/>
                    <a:pt x="13292" y="389"/>
                    <a:pt x="13109" y="434"/>
                  </a:cubicBezTo>
                  <a:cubicBezTo>
                    <a:pt x="12476" y="634"/>
                    <a:pt x="11842" y="901"/>
                    <a:pt x="11308" y="1268"/>
                  </a:cubicBezTo>
                  <a:cubicBezTo>
                    <a:pt x="11442" y="801"/>
                    <a:pt x="11175" y="301"/>
                    <a:pt x="10708" y="101"/>
                  </a:cubicBezTo>
                  <a:cubicBezTo>
                    <a:pt x="10474" y="34"/>
                    <a:pt x="10232" y="1"/>
                    <a:pt x="999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46"/>
            <p:cNvSpPr/>
            <p:nvPr/>
          </p:nvSpPr>
          <p:spPr>
            <a:xfrm>
              <a:off x="5108206" y="1551860"/>
              <a:ext cx="282485" cy="538204"/>
            </a:xfrm>
            <a:custGeom>
              <a:rect b="b" l="l" r="r" t="t"/>
              <a:pathLst>
                <a:path extrusionOk="0" h="28533" w="14978">
                  <a:moveTo>
                    <a:pt x="7341" y="1"/>
                  </a:moveTo>
                  <a:cubicBezTo>
                    <a:pt x="3377" y="1"/>
                    <a:pt x="998" y="3383"/>
                    <a:pt x="901" y="7484"/>
                  </a:cubicBezTo>
                  <a:lnTo>
                    <a:pt x="134" y="23529"/>
                  </a:lnTo>
                  <a:cubicBezTo>
                    <a:pt x="0" y="26264"/>
                    <a:pt x="2202" y="28532"/>
                    <a:pt x="4937" y="28532"/>
                  </a:cubicBezTo>
                  <a:cubicBezTo>
                    <a:pt x="7472" y="28532"/>
                    <a:pt x="9574" y="26531"/>
                    <a:pt x="9674" y="23963"/>
                  </a:cubicBezTo>
                  <a:cubicBezTo>
                    <a:pt x="9740" y="22762"/>
                    <a:pt x="9774" y="21761"/>
                    <a:pt x="9807" y="21628"/>
                  </a:cubicBezTo>
                  <a:cubicBezTo>
                    <a:pt x="9807" y="21628"/>
                    <a:pt x="13910" y="21461"/>
                    <a:pt x="14377" y="17425"/>
                  </a:cubicBezTo>
                  <a:cubicBezTo>
                    <a:pt x="14611" y="15456"/>
                    <a:pt x="14777" y="11420"/>
                    <a:pt x="14877" y="7751"/>
                  </a:cubicBezTo>
                  <a:cubicBezTo>
                    <a:pt x="14977" y="3815"/>
                    <a:pt x="12042" y="446"/>
                    <a:pt x="8106" y="45"/>
                  </a:cubicBezTo>
                  <a:lnTo>
                    <a:pt x="7739" y="12"/>
                  </a:lnTo>
                  <a:cubicBezTo>
                    <a:pt x="7605" y="5"/>
                    <a:pt x="7472" y="1"/>
                    <a:pt x="7341" y="1"/>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46"/>
            <p:cNvSpPr/>
            <p:nvPr/>
          </p:nvSpPr>
          <p:spPr>
            <a:xfrm>
              <a:off x="5197532" y="1920145"/>
              <a:ext cx="95658" cy="49080"/>
            </a:xfrm>
            <a:custGeom>
              <a:rect b="b" l="l" r="r" t="t"/>
              <a:pathLst>
                <a:path extrusionOk="0" h="2602" w="5072">
                  <a:moveTo>
                    <a:pt x="1" y="0"/>
                  </a:moveTo>
                  <a:cubicBezTo>
                    <a:pt x="1" y="0"/>
                    <a:pt x="802" y="2502"/>
                    <a:pt x="4838" y="2602"/>
                  </a:cubicBezTo>
                  <a:lnTo>
                    <a:pt x="5071" y="2068"/>
                  </a:lnTo>
                  <a:cubicBezTo>
                    <a:pt x="3203" y="1901"/>
                    <a:pt x="1435" y="1168"/>
                    <a:pt x="1" y="0"/>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46"/>
            <p:cNvSpPr/>
            <p:nvPr/>
          </p:nvSpPr>
          <p:spPr>
            <a:xfrm>
              <a:off x="5339104" y="1735738"/>
              <a:ext cx="22670" cy="20900"/>
            </a:xfrm>
            <a:custGeom>
              <a:rect b="b" l="l" r="r" t="t"/>
              <a:pathLst>
                <a:path extrusionOk="0" h="1108" w="1202">
                  <a:moveTo>
                    <a:pt x="577" y="0"/>
                  </a:moveTo>
                  <a:cubicBezTo>
                    <a:pt x="301" y="0"/>
                    <a:pt x="65" y="223"/>
                    <a:pt x="34" y="504"/>
                  </a:cubicBezTo>
                  <a:cubicBezTo>
                    <a:pt x="0" y="837"/>
                    <a:pt x="267" y="1104"/>
                    <a:pt x="567" y="1104"/>
                  </a:cubicBezTo>
                  <a:cubicBezTo>
                    <a:pt x="586" y="1106"/>
                    <a:pt x="606" y="1107"/>
                    <a:pt x="625" y="1107"/>
                  </a:cubicBezTo>
                  <a:cubicBezTo>
                    <a:pt x="905" y="1107"/>
                    <a:pt x="1170" y="883"/>
                    <a:pt x="1201" y="570"/>
                  </a:cubicBezTo>
                  <a:cubicBezTo>
                    <a:pt x="1201" y="270"/>
                    <a:pt x="968" y="3"/>
                    <a:pt x="634" y="3"/>
                  </a:cubicBezTo>
                  <a:cubicBezTo>
                    <a:pt x="615" y="1"/>
                    <a:pt x="596" y="0"/>
                    <a:pt x="57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46"/>
            <p:cNvSpPr/>
            <p:nvPr/>
          </p:nvSpPr>
          <p:spPr>
            <a:xfrm>
              <a:off x="5324619" y="1719895"/>
              <a:ext cx="44698" cy="14185"/>
            </a:xfrm>
            <a:custGeom>
              <a:rect b="b" l="l" r="r" t="t"/>
              <a:pathLst>
                <a:path extrusionOk="0" h="752" w="2370">
                  <a:moveTo>
                    <a:pt x="1100" y="1"/>
                  </a:moveTo>
                  <a:cubicBezTo>
                    <a:pt x="832" y="1"/>
                    <a:pt x="583" y="66"/>
                    <a:pt x="335" y="176"/>
                  </a:cubicBezTo>
                  <a:cubicBezTo>
                    <a:pt x="101" y="310"/>
                    <a:pt x="1" y="410"/>
                    <a:pt x="68" y="476"/>
                  </a:cubicBezTo>
                  <a:cubicBezTo>
                    <a:pt x="78" y="493"/>
                    <a:pt x="100" y="499"/>
                    <a:pt x="130" y="499"/>
                  </a:cubicBezTo>
                  <a:cubicBezTo>
                    <a:pt x="268" y="499"/>
                    <a:pt x="596" y="366"/>
                    <a:pt x="1026" y="366"/>
                  </a:cubicBezTo>
                  <a:cubicBezTo>
                    <a:pt x="1093" y="366"/>
                    <a:pt x="1163" y="369"/>
                    <a:pt x="1235" y="376"/>
                  </a:cubicBezTo>
                  <a:cubicBezTo>
                    <a:pt x="1786" y="438"/>
                    <a:pt x="2168" y="751"/>
                    <a:pt x="2305" y="751"/>
                  </a:cubicBezTo>
                  <a:cubicBezTo>
                    <a:pt x="2317" y="751"/>
                    <a:pt x="2328" y="749"/>
                    <a:pt x="2336" y="743"/>
                  </a:cubicBezTo>
                  <a:cubicBezTo>
                    <a:pt x="2369" y="710"/>
                    <a:pt x="2303" y="543"/>
                    <a:pt x="2136" y="410"/>
                  </a:cubicBezTo>
                  <a:cubicBezTo>
                    <a:pt x="1902" y="176"/>
                    <a:pt x="1602" y="43"/>
                    <a:pt x="1269" y="9"/>
                  </a:cubicBezTo>
                  <a:cubicBezTo>
                    <a:pt x="1211" y="4"/>
                    <a:pt x="1155" y="1"/>
                    <a:pt x="110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46"/>
            <p:cNvSpPr/>
            <p:nvPr/>
          </p:nvSpPr>
          <p:spPr>
            <a:xfrm>
              <a:off x="5223957" y="1726930"/>
              <a:ext cx="22670" cy="20900"/>
            </a:xfrm>
            <a:custGeom>
              <a:rect b="b" l="l" r="r" t="t"/>
              <a:pathLst>
                <a:path extrusionOk="0" h="1108" w="1202">
                  <a:moveTo>
                    <a:pt x="577" y="0"/>
                  </a:moveTo>
                  <a:cubicBezTo>
                    <a:pt x="297" y="0"/>
                    <a:pt x="34" y="225"/>
                    <a:pt x="34" y="537"/>
                  </a:cubicBezTo>
                  <a:cubicBezTo>
                    <a:pt x="1" y="837"/>
                    <a:pt x="234" y="1104"/>
                    <a:pt x="568" y="1104"/>
                  </a:cubicBezTo>
                  <a:cubicBezTo>
                    <a:pt x="587" y="1106"/>
                    <a:pt x="606" y="1107"/>
                    <a:pt x="625" y="1107"/>
                  </a:cubicBezTo>
                  <a:cubicBezTo>
                    <a:pt x="901" y="1107"/>
                    <a:pt x="1137" y="885"/>
                    <a:pt x="1168" y="604"/>
                  </a:cubicBezTo>
                  <a:cubicBezTo>
                    <a:pt x="1202" y="270"/>
                    <a:pt x="935" y="3"/>
                    <a:pt x="635" y="3"/>
                  </a:cubicBezTo>
                  <a:cubicBezTo>
                    <a:pt x="615" y="1"/>
                    <a:pt x="596" y="0"/>
                    <a:pt x="57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46"/>
            <p:cNvSpPr/>
            <p:nvPr/>
          </p:nvSpPr>
          <p:spPr>
            <a:xfrm>
              <a:off x="5209490" y="1709785"/>
              <a:ext cx="44679" cy="13600"/>
            </a:xfrm>
            <a:custGeom>
              <a:rect b="b" l="l" r="r" t="t"/>
              <a:pathLst>
                <a:path extrusionOk="0" h="721" w="2369">
                  <a:moveTo>
                    <a:pt x="1044" y="0"/>
                  </a:moveTo>
                  <a:cubicBezTo>
                    <a:pt x="788" y="0"/>
                    <a:pt x="541" y="49"/>
                    <a:pt x="334" y="179"/>
                  </a:cubicBezTo>
                  <a:cubicBezTo>
                    <a:pt x="101" y="312"/>
                    <a:pt x="1" y="379"/>
                    <a:pt x="67" y="479"/>
                  </a:cubicBezTo>
                  <a:cubicBezTo>
                    <a:pt x="71" y="486"/>
                    <a:pt x="81" y="490"/>
                    <a:pt x="96" y="490"/>
                  </a:cubicBezTo>
                  <a:cubicBezTo>
                    <a:pt x="200" y="490"/>
                    <a:pt x="562" y="335"/>
                    <a:pt x="1026" y="335"/>
                  </a:cubicBezTo>
                  <a:cubicBezTo>
                    <a:pt x="1094" y="335"/>
                    <a:pt x="1163" y="338"/>
                    <a:pt x="1235" y="345"/>
                  </a:cubicBezTo>
                  <a:cubicBezTo>
                    <a:pt x="1786" y="407"/>
                    <a:pt x="2168" y="720"/>
                    <a:pt x="2305" y="720"/>
                  </a:cubicBezTo>
                  <a:cubicBezTo>
                    <a:pt x="2317" y="720"/>
                    <a:pt x="2327" y="718"/>
                    <a:pt x="2336" y="712"/>
                  </a:cubicBezTo>
                  <a:cubicBezTo>
                    <a:pt x="2369" y="712"/>
                    <a:pt x="2302" y="545"/>
                    <a:pt x="2135" y="379"/>
                  </a:cubicBezTo>
                  <a:cubicBezTo>
                    <a:pt x="1902" y="179"/>
                    <a:pt x="1602" y="45"/>
                    <a:pt x="1268" y="12"/>
                  </a:cubicBezTo>
                  <a:cubicBezTo>
                    <a:pt x="1193" y="4"/>
                    <a:pt x="1118" y="0"/>
                    <a:pt x="104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46"/>
            <p:cNvSpPr/>
            <p:nvPr/>
          </p:nvSpPr>
          <p:spPr>
            <a:xfrm>
              <a:off x="5286255" y="1716915"/>
              <a:ext cx="30836" cy="100066"/>
            </a:xfrm>
            <a:custGeom>
              <a:rect b="b" l="l" r="r" t="t"/>
              <a:pathLst>
                <a:path extrusionOk="0" h="5305" w="1635">
                  <a:moveTo>
                    <a:pt x="267" y="1"/>
                  </a:moveTo>
                  <a:cubicBezTo>
                    <a:pt x="200" y="1"/>
                    <a:pt x="534" y="1468"/>
                    <a:pt x="1001" y="3270"/>
                  </a:cubicBezTo>
                  <a:lnTo>
                    <a:pt x="1334" y="4504"/>
                  </a:lnTo>
                  <a:cubicBezTo>
                    <a:pt x="1401" y="4671"/>
                    <a:pt x="1401" y="4837"/>
                    <a:pt x="1401" y="5004"/>
                  </a:cubicBezTo>
                  <a:cubicBezTo>
                    <a:pt x="1334" y="5104"/>
                    <a:pt x="1201" y="5104"/>
                    <a:pt x="1034" y="5104"/>
                  </a:cubicBezTo>
                  <a:cubicBezTo>
                    <a:pt x="701" y="5104"/>
                    <a:pt x="334" y="5104"/>
                    <a:pt x="0" y="5204"/>
                  </a:cubicBezTo>
                  <a:cubicBezTo>
                    <a:pt x="334" y="5271"/>
                    <a:pt x="667" y="5304"/>
                    <a:pt x="1034" y="5304"/>
                  </a:cubicBezTo>
                  <a:lnTo>
                    <a:pt x="1301" y="5304"/>
                  </a:lnTo>
                  <a:cubicBezTo>
                    <a:pt x="1401" y="5271"/>
                    <a:pt x="1501" y="5204"/>
                    <a:pt x="1568" y="5071"/>
                  </a:cubicBezTo>
                  <a:cubicBezTo>
                    <a:pt x="1635" y="4871"/>
                    <a:pt x="1635" y="4671"/>
                    <a:pt x="1568" y="4471"/>
                  </a:cubicBezTo>
                  <a:cubicBezTo>
                    <a:pt x="1468" y="4070"/>
                    <a:pt x="1368" y="3637"/>
                    <a:pt x="1268" y="3203"/>
                  </a:cubicBezTo>
                  <a:cubicBezTo>
                    <a:pt x="801" y="1402"/>
                    <a:pt x="367" y="1"/>
                    <a:pt x="26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46"/>
            <p:cNvSpPr/>
            <p:nvPr/>
          </p:nvSpPr>
          <p:spPr>
            <a:xfrm>
              <a:off x="5248552" y="1819388"/>
              <a:ext cx="37079" cy="36838"/>
            </a:xfrm>
            <a:custGeom>
              <a:rect b="b" l="l" r="r" t="t"/>
              <a:pathLst>
                <a:path extrusionOk="0" h="1953" w="1966">
                  <a:moveTo>
                    <a:pt x="147" y="1"/>
                  </a:moveTo>
                  <a:cubicBezTo>
                    <a:pt x="82" y="1"/>
                    <a:pt x="1" y="161"/>
                    <a:pt x="31" y="405"/>
                  </a:cubicBezTo>
                  <a:cubicBezTo>
                    <a:pt x="31" y="805"/>
                    <a:pt x="165" y="1172"/>
                    <a:pt x="431" y="1439"/>
                  </a:cubicBezTo>
                  <a:cubicBezTo>
                    <a:pt x="698" y="1706"/>
                    <a:pt x="1099" y="1906"/>
                    <a:pt x="1465" y="1940"/>
                  </a:cubicBezTo>
                  <a:cubicBezTo>
                    <a:pt x="1549" y="1948"/>
                    <a:pt x="1622" y="1952"/>
                    <a:pt x="1684" y="1952"/>
                  </a:cubicBezTo>
                  <a:cubicBezTo>
                    <a:pt x="1872" y="1952"/>
                    <a:pt x="1966" y="1915"/>
                    <a:pt x="1966" y="1840"/>
                  </a:cubicBezTo>
                  <a:cubicBezTo>
                    <a:pt x="1966" y="1739"/>
                    <a:pt x="1232" y="1739"/>
                    <a:pt x="698" y="1206"/>
                  </a:cubicBezTo>
                  <a:cubicBezTo>
                    <a:pt x="165" y="672"/>
                    <a:pt x="265" y="5"/>
                    <a:pt x="165" y="5"/>
                  </a:cubicBezTo>
                  <a:cubicBezTo>
                    <a:pt x="159" y="2"/>
                    <a:pt x="153" y="1"/>
                    <a:pt x="14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46"/>
            <p:cNvSpPr/>
            <p:nvPr/>
          </p:nvSpPr>
          <p:spPr>
            <a:xfrm>
              <a:off x="5206982" y="1666593"/>
              <a:ext cx="54751" cy="13241"/>
            </a:xfrm>
            <a:custGeom>
              <a:rect b="b" l="l" r="r" t="t"/>
              <a:pathLst>
                <a:path extrusionOk="0" h="702" w="2903">
                  <a:moveTo>
                    <a:pt x="1468" y="0"/>
                  </a:moveTo>
                  <a:cubicBezTo>
                    <a:pt x="1068" y="0"/>
                    <a:pt x="701" y="100"/>
                    <a:pt x="367" y="267"/>
                  </a:cubicBezTo>
                  <a:cubicBezTo>
                    <a:pt x="100" y="400"/>
                    <a:pt x="0" y="567"/>
                    <a:pt x="34" y="634"/>
                  </a:cubicBezTo>
                  <a:cubicBezTo>
                    <a:pt x="59" y="684"/>
                    <a:pt x="160" y="701"/>
                    <a:pt x="317" y="701"/>
                  </a:cubicBezTo>
                  <a:cubicBezTo>
                    <a:pt x="577" y="701"/>
                    <a:pt x="990" y="655"/>
                    <a:pt x="1468" y="634"/>
                  </a:cubicBezTo>
                  <a:cubicBezTo>
                    <a:pt x="1538" y="631"/>
                    <a:pt x="1607" y="629"/>
                    <a:pt x="1674" y="629"/>
                  </a:cubicBezTo>
                  <a:cubicBezTo>
                    <a:pt x="2068" y="629"/>
                    <a:pt x="2408" y="676"/>
                    <a:pt x="2625" y="676"/>
                  </a:cubicBezTo>
                  <a:cubicBezTo>
                    <a:pt x="2759" y="676"/>
                    <a:pt x="2846" y="658"/>
                    <a:pt x="2869" y="601"/>
                  </a:cubicBezTo>
                  <a:cubicBezTo>
                    <a:pt x="2902" y="534"/>
                    <a:pt x="2802" y="367"/>
                    <a:pt x="2535" y="267"/>
                  </a:cubicBezTo>
                  <a:cubicBezTo>
                    <a:pt x="2202" y="100"/>
                    <a:pt x="1835" y="0"/>
                    <a:pt x="146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46"/>
            <p:cNvSpPr/>
            <p:nvPr/>
          </p:nvSpPr>
          <p:spPr>
            <a:xfrm>
              <a:off x="5327769" y="1685171"/>
              <a:ext cx="40907" cy="14996"/>
            </a:xfrm>
            <a:custGeom>
              <a:rect b="b" l="l" r="r" t="t"/>
              <a:pathLst>
                <a:path extrusionOk="0" h="795" w="2169">
                  <a:moveTo>
                    <a:pt x="943" y="0"/>
                  </a:moveTo>
                  <a:cubicBezTo>
                    <a:pt x="722" y="0"/>
                    <a:pt x="502" y="49"/>
                    <a:pt x="301" y="149"/>
                  </a:cubicBezTo>
                  <a:cubicBezTo>
                    <a:pt x="67" y="249"/>
                    <a:pt x="1" y="383"/>
                    <a:pt x="34" y="449"/>
                  </a:cubicBezTo>
                  <a:cubicBezTo>
                    <a:pt x="134" y="616"/>
                    <a:pt x="568" y="583"/>
                    <a:pt x="1068" y="616"/>
                  </a:cubicBezTo>
                  <a:cubicBezTo>
                    <a:pt x="1474" y="667"/>
                    <a:pt x="1802" y="795"/>
                    <a:pt x="1995" y="795"/>
                  </a:cubicBezTo>
                  <a:cubicBezTo>
                    <a:pt x="2056" y="795"/>
                    <a:pt x="2104" y="782"/>
                    <a:pt x="2136" y="750"/>
                  </a:cubicBezTo>
                  <a:cubicBezTo>
                    <a:pt x="2169" y="683"/>
                    <a:pt x="2136" y="550"/>
                    <a:pt x="1969" y="383"/>
                  </a:cubicBezTo>
                  <a:cubicBezTo>
                    <a:pt x="1678" y="133"/>
                    <a:pt x="1309" y="0"/>
                    <a:pt x="943"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46"/>
            <p:cNvSpPr/>
            <p:nvPr/>
          </p:nvSpPr>
          <p:spPr>
            <a:xfrm>
              <a:off x="5067786" y="1745659"/>
              <a:ext cx="58051" cy="80486"/>
            </a:xfrm>
            <a:custGeom>
              <a:rect b="b" l="l" r="r" t="t"/>
              <a:pathLst>
                <a:path extrusionOk="0" h="4267" w="3078">
                  <a:moveTo>
                    <a:pt x="1893" y="1"/>
                  </a:moveTo>
                  <a:cubicBezTo>
                    <a:pt x="1139" y="1"/>
                    <a:pt x="286" y="350"/>
                    <a:pt x="175" y="1879"/>
                  </a:cubicBezTo>
                  <a:cubicBezTo>
                    <a:pt x="0" y="3950"/>
                    <a:pt x="1543" y="4267"/>
                    <a:pt x="2332" y="4267"/>
                  </a:cubicBezTo>
                  <a:cubicBezTo>
                    <a:pt x="2597" y="4267"/>
                    <a:pt x="2777" y="4231"/>
                    <a:pt x="2777" y="4214"/>
                  </a:cubicBezTo>
                  <a:cubicBezTo>
                    <a:pt x="2810" y="4147"/>
                    <a:pt x="3077" y="245"/>
                    <a:pt x="3077" y="245"/>
                  </a:cubicBezTo>
                  <a:cubicBezTo>
                    <a:pt x="3047" y="230"/>
                    <a:pt x="2503" y="1"/>
                    <a:pt x="1893" y="1"/>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46"/>
            <p:cNvSpPr/>
            <p:nvPr/>
          </p:nvSpPr>
          <p:spPr>
            <a:xfrm>
              <a:off x="5082404" y="1762219"/>
              <a:ext cx="23292" cy="46194"/>
            </a:xfrm>
            <a:custGeom>
              <a:rect b="b" l="l" r="r" t="t"/>
              <a:pathLst>
                <a:path extrusionOk="0" h="2449" w="1235">
                  <a:moveTo>
                    <a:pt x="834" y="0"/>
                  </a:moveTo>
                  <a:cubicBezTo>
                    <a:pt x="601" y="34"/>
                    <a:pt x="401" y="201"/>
                    <a:pt x="301" y="401"/>
                  </a:cubicBezTo>
                  <a:cubicBezTo>
                    <a:pt x="167" y="634"/>
                    <a:pt x="101" y="901"/>
                    <a:pt x="67" y="1168"/>
                  </a:cubicBezTo>
                  <a:cubicBezTo>
                    <a:pt x="0" y="1668"/>
                    <a:pt x="234" y="2169"/>
                    <a:pt x="701" y="2402"/>
                  </a:cubicBezTo>
                  <a:cubicBezTo>
                    <a:pt x="761" y="2432"/>
                    <a:pt x="828" y="2449"/>
                    <a:pt x="895" y="2449"/>
                  </a:cubicBezTo>
                  <a:cubicBezTo>
                    <a:pt x="978" y="2449"/>
                    <a:pt x="1061" y="2424"/>
                    <a:pt x="1135" y="2369"/>
                  </a:cubicBezTo>
                  <a:cubicBezTo>
                    <a:pt x="1235" y="2302"/>
                    <a:pt x="1235" y="2235"/>
                    <a:pt x="1235" y="2235"/>
                  </a:cubicBezTo>
                  <a:lnTo>
                    <a:pt x="1235" y="2235"/>
                  </a:lnTo>
                  <a:cubicBezTo>
                    <a:pt x="1235" y="2235"/>
                    <a:pt x="1168" y="2235"/>
                    <a:pt x="1101" y="2302"/>
                  </a:cubicBezTo>
                  <a:cubicBezTo>
                    <a:pt x="1035" y="2319"/>
                    <a:pt x="976" y="2327"/>
                    <a:pt x="918" y="2327"/>
                  </a:cubicBezTo>
                  <a:cubicBezTo>
                    <a:pt x="859" y="2327"/>
                    <a:pt x="801" y="2319"/>
                    <a:pt x="734" y="2302"/>
                  </a:cubicBezTo>
                  <a:cubicBezTo>
                    <a:pt x="401" y="2035"/>
                    <a:pt x="201" y="1602"/>
                    <a:pt x="267" y="1168"/>
                  </a:cubicBezTo>
                  <a:cubicBezTo>
                    <a:pt x="267" y="934"/>
                    <a:pt x="334" y="701"/>
                    <a:pt x="467" y="501"/>
                  </a:cubicBezTo>
                  <a:cubicBezTo>
                    <a:pt x="534" y="334"/>
                    <a:pt x="668" y="201"/>
                    <a:pt x="834" y="167"/>
                  </a:cubicBezTo>
                  <a:cubicBezTo>
                    <a:pt x="858" y="161"/>
                    <a:pt x="881" y="158"/>
                    <a:pt x="902" y="158"/>
                  </a:cubicBezTo>
                  <a:cubicBezTo>
                    <a:pt x="1001" y="158"/>
                    <a:pt x="1074" y="218"/>
                    <a:pt x="1101" y="301"/>
                  </a:cubicBezTo>
                  <a:cubicBezTo>
                    <a:pt x="1135" y="401"/>
                    <a:pt x="1101" y="434"/>
                    <a:pt x="1135" y="434"/>
                  </a:cubicBezTo>
                  <a:cubicBezTo>
                    <a:pt x="1168" y="434"/>
                    <a:pt x="1201" y="401"/>
                    <a:pt x="1201" y="301"/>
                  </a:cubicBezTo>
                  <a:cubicBezTo>
                    <a:pt x="1168" y="234"/>
                    <a:pt x="1135" y="167"/>
                    <a:pt x="1101" y="100"/>
                  </a:cubicBezTo>
                  <a:cubicBezTo>
                    <a:pt x="1035" y="34"/>
                    <a:pt x="934" y="0"/>
                    <a:pt x="834" y="0"/>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46"/>
            <p:cNvSpPr/>
            <p:nvPr/>
          </p:nvSpPr>
          <p:spPr>
            <a:xfrm>
              <a:off x="5114486" y="1540053"/>
              <a:ext cx="315622" cy="224501"/>
            </a:xfrm>
            <a:custGeom>
              <a:rect b="b" l="l" r="r" t="t"/>
              <a:pathLst>
                <a:path extrusionOk="0" h="11902" w="16735">
                  <a:moveTo>
                    <a:pt x="7501" y="1"/>
                  </a:moveTo>
                  <a:cubicBezTo>
                    <a:pt x="5945" y="1"/>
                    <a:pt x="4433" y="505"/>
                    <a:pt x="3170" y="1439"/>
                  </a:cubicBezTo>
                  <a:cubicBezTo>
                    <a:pt x="2002" y="2406"/>
                    <a:pt x="1101" y="3674"/>
                    <a:pt x="634" y="5108"/>
                  </a:cubicBezTo>
                  <a:cubicBezTo>
                    <a:pt x="167" y="6542"/>
                    <a:pt x="1" y="8077"/>
                    <a:pt x="134" y="9578"/>
                  </a:cubicBezTo>
                  <a:cubicBezTo>
                    <a:pt x="134" y="10245"/>
                    <a:pt x="301" y="10912"/>
                    <a:pt x="668" y="11479"/>
                  </a:cubicBezTo>
                  <a:cubicBezTo>
                    <a:pt x="839" y="11699"/>
                    <a:pt x="1154" y="11902"/>
                    <a:pt x="1441" y="11902"/>
                  </a:cubicBezTo>
                  <a:cubicBezTo>
                    <a:pt x="1546" y="11902"/>
                    <a:pt x="1646" y="11875"/>
                    <a:pt x="1735" y="11813"/>
                  </a:cubicBezTo>
                  <a:cubicBezTo>
                    <a:pt x="1935" y="11679"/>
                    <a:pt x="2069" y="11446"/>
                    <a:pt x="2136" y="11212"/>
                  </a:cubicBezTo>
                  <a:cubicBezTo>
                    <a:pt x="2736" y="9611"/>
                    <a:pt x="2569" y="8043"/>
                    <a:pt x="2936" y="6275"/>
                  </a:cubicBezTo>
                  <a:cubicBezTo>
                    <a:pt x="3236" y="5041"/>
                    <a:pt x="4004" y="3774"/>
                    <a:pt x="5171" y="3273"/>
                  </a:cubicBezTo>
                  <a:lnTo>
                    <a:pt x="5204" y="3273"/>
                  </a:lnTo>
                  <a:cubicBezTo>
                    <a:pt x="5645" y="3071"/>
                    <a:pt x="6115" y="2971"/>
                    <a:pt x="6588" y="2971"/>
                  </a:cubicBezTo>
                  <a:cubicBezTo>
                    <a:pt x="6975" y="2971"/>
                    <a:pt x="7364" y="3038"/>
                    <a:pt x="7740" y="3173"/>
                  </a:cubicBezTo>
                  <a:cubicBezTo>
                    <a:pt x="8940" y="3707"/>
                    <a:pt x="9608" y="4908"/>
                    <a:pt x="10441" y="5909"/>
                  </a:cubicBezTo>
                  <a:cubicBezTo>
                    <a:pt x="11055" y="6647"/>
                    <a:pt x="11982" y="6999"/>
                    <a:pt x="12937" y="6999"/>
                  </a:cubicBezTo>
                  <a:cubicBezTo>
                    <a:pt x="14784" y="6999"/>
                    <a:pt x="16735" y="5682"/>
                    <a:pt x="16713" y="3307"/>
                  </a:cubicBezTo>
                  <a:lnTo>
                    <a:pt x="16713" y="3307"/>
                  </a:lnTo>
                  <a:lnTo>
                    <a:pt x="14978" y="4641"/>
                  </a:lnTo>
                  <a:cubicBezTo>
                    <a:pt x="14678" y="3807"/>
                    <a:pt x="14177" y="3073"/>
                    <a:pt x="13510" y="2506"/>
                  </a:cubicBezTo>
                  <a:cubicBezTo>
                    <a:pt x="12143" y="1172"/>
                    <a:pt x="10375" y="338"/>
                    <a:pt x="8507" y="71"/>
                  </a:cubicBezTo>
                  <a:cubicBezTo>
                    <a:pt x="8171" y="24"/>
                    <a:pt x="7835" y="1"/>
                    <a:pt x="750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46"/>
            <p:cNvSpPr/>
            <p:nvPr/>
          </p:nvSpPr>
          <p:spPr>
            <a:xfrm>
              <a:off x="5313925" y="1560630"/>
              <a:ext cx="98166" cy="97180"/>
            </a:xfrm>
            <a:custGeom>
              <a:rect b="b" l="l" r="r" t="t"/>
              <a:pathLst>
                <a:path extrusionOk="0" h="5152" w="5205">
                  <a:moveTo>
                    <a:pt x="3466" y="0"/>
                  </a:moveTo>
                  <a:cubicBezTo>
                    <a:pt x="3431" y="0"/>
                    <a:pt x="3399" y="4"/>
                    <a:pt x="3370" y="14"/>
                  </a:cubicBezTo>
                  <a:cubicBezTo>
                    <a:pt x="3370" y="14"/>
                    <a:pt x="3503" y="47"/>
                    <a:pt x="3704" y="148"/>
                  </a:cubicBezTo>
                  <a:cubicBezTo>
                    <a:pt x="4004" y="281"/>
                    <a:pt x="4271" y="481"/>
                    <a:pt x="4504" y="748"/>
                  </a:cubicBezTo>
                  <a:cubicBezTo>
                    <a:pt x="4804" y="1115"/>
                    <a:pt x="4971" y="1615"/>
                    <a:pt x="5004" y="2082"/>
                  </a:cubicBezTo>
                  <a:cubicBezTo>
                    <a:pt x="4971" y="2716"/>
                    <a:pt x="4771" y="3283"/>
                    <a:pt x="4337" y="3750"/>
                  </a:cubicBezTo>
                  <a:cubicBezTo>
                    <a:pt x="3970" y="4184"/>
                    <a:pt x="3437" y="4551"/>
                    <a:pt x="2870" y="4751"/>
                  </a:cubicBezTo>
                  <a:cubicBezTo>
                    <a:pt x="2403" y="4918"/>
                    <a:pt x="1902" y="4984"/>
                    <a:pt x="1402" y="4984"/>
                  </a:cubicBezTo>
                  <a:cubicBezTo>
                    <a:pt x="1304" y="4988"/>
                    <a:pt x="1211" y="4990"/>
                    <a:pt x="1122" y="4990"/>
                  </a:cubicBezTo>
                  <a:cubicBezTo>
                    <a:pt x="510" y="4990"/>
                    <a:pt x="112" y="4912"/>
                    <a:pt x="21" y="4912"/>
                  </a:cubicBezTo>
                  <a:cubicBezTo>
                    <a:pt x="8" y="4912"/>
                    <a:pt x="1" y="4914"/>
                    <a:pt x="1" y="4918"/>
                  </a:cubicBezTo>
                  <a:cubicBezTo>
                    <a:pt x="101" y="4984"/>
                    <a:pt x="234" y="5018"/>
                    <a:pt x="368" y="5051"/>
                  </a:cubicBezTo>
                  <a:cubicBezTo>
                    <a:pt x="701" y="5118"/>
                    <a:pt x="1035" y="5151"/>
                    <a:pt x="1402" y="5151"/>
                  </a:cubicBezTo>
                  <a:cubicBezTo>
                    <a:pt x="1902" y="5151"/>
                    <a:pt x="2436" y="5084"/>
                    <a:pt x="2936" y="4918"/>
                  </a:cubicBezTo>
                  <a:cubicBezTo>
                    <a:pt x="3537" y="4717"/>
                    <a:pt x="4104" y="4351"/>
                    <a:pt x="4504" y="3884"/>
                  </a:cubicBezTo>
                  <a:cubicBezTo>
                    <a:pt x="4938" y="3383"/>
                    <a:pt x="5205" y="2749"/>
                    <a:pt x="5205" y="2082"/>
                  </a:cubicBezTo>
                  <a:cubicBezTo>
                    <a:pt x="5171" y="1549"/>
                    <a:pt x="4971" y="1048"/>
                    <a:pt x="4604" y="648"/>
                  </a:cubicBezTo>
                  <a:cubicBezTo>
                    <a:pt x="4371" y="381"/>
                    <a:pt x="4070" y="181"/>
                    <a:pt x="3737" y="47"/>
                  </a:cubicBezTo>
                  <a:cubicBezTo>
                    <a:pt x="3643" y="24"/>
                    <a:pt x="3548" y="0"/>
                    <a:pt x="3466"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46"/>
            <p:cNvSpPr/>
            <p:nvPr/>
          </p:nvSpPr>
          <p:spPr>
            <a:xfrm>
              <a:off x="5277447" y="1534356"/>
              <a:ext cx="79287" cy="73979"/>
            </a:xfrm>
            <a:custGeom>
              <a:rect b="b" l="l" r="r" t="t"/>
              <a:pathLst>
                <a:path extrusionOk="0" h="3922" w="4204">
                  <a:moveTo>
                    <a:pt x="3582" y="1"/>
                  </a:moveTo>
                  <a:cubicBezTo>
                    <a:pt x="3552" y="1"/>
                    <a:pt x="3536" y="6"/>
                    <a:pt x="3536" y="6"/>
                  </a:cubicBezTo>
                  <a:cubicBezTo>
                    <a:pt x="3536" y="6"/>
                    <a:pt x="3636" y="39"/>
                    <a:pt x="3736" y="140"/>
                  </a:cubicBezTo>
                  <a:cubicBezTo>
                    <a:pt x="3903" y="273"/>
                    <a:pt x="4003" y="473"/>
                    <a:pt x="4036" y="707"/>
                  </a:cubicBezTo>
                  <a:cubicBezTo>
                    <a:pt x="4036" y="1040"/>
                    <a:pt x="3936" y="1374"/>
                    <a:pt x="3736" y="1641"/>
                  </a:cubicBezTo>
                  <a:cubicBezTo>
                    <a:pt x="3503" y="1974"/>
                    <a:pt x="3202" y="2274"/>
                    <a:pt x="2902" y="2575"/>
                  </a:cubicBezTo>
                  <a:cubicBezTo>
                    <a:pt x="2335" y="3075"/>
                    <a:pt x="1668" y="3442"/>
                    <a:pt x="934" y="3675"/>
                  </a:cubicBezTo>
                  <a:cubicBezTo>
                    <a:pt x="367" y="3876"/>
                    <a:pt x="0" y="3876"/>
                    <a:pt x="0" y="3909"/>
                  </a:cubicBezTo>
                  <a:cubicBezTo>
                    <a:pt x="90" y="3918"/>
                    <a:pt x="179" y="3922"/>
                    <a:pt x="268" y="3922"/>
                  </a:cubicBezTo>
                  <a:cubicBezTo>
                    <a:pt x="510" y="3922"/>
                    <a:pt x="748" y="3891"/>
                    <a:pt x="968" y="3842"/>
                  </a:cubicBezTo>
                  <a:cubicBezTo>
                    <a:pt x="1735" y="3642"/>
                    <a:pt x="2469" y="3275"/>
                    <a:pt x="3069" y="2741"/>
                  </a:cubicBezTo>
                  <a:cubicBezTo>
                    <a:pt x="3369" y="2441"/>
                    <a:pt x="3669" y="2108"/>
                    <a:pt x="3903" y="1741"/>
                  </a:cubicBezTo>
                  <a:cubicBezTo>
                    <a:pt x="4103" y="1407"/>
                    <a:pt x="4203" y="1040"/>
                    <a:pt x="4170" y="673"/>
                  </a:cubicBezTo>
                  <a:cubicBezTo>
                    <a:pt x="4170" y="440"/>
                    <a:pt x="4003" y="206"/>
                    <a:pt x="3803" y="73"/>
                  </a:cubicBezTo>
                  <a:cubicBezTo>
                    <a:pt x="3703" y="13"/>
                    <a:pt x="3627" y="1"/>
                    <a:pt x="3582"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46"/>
            <p:cNvSpPr/>
            <p:nvPr/>
          </p:nvSpPr>
          <p:spPr>
            <a:xfrm>
              <a:off x="4389708" y="2057926"/>
              <a:ext cx="757474" cy="279655"/>
            </a:xfrm>
            <a:custGeom>
              <a:rect b="b" l="l" r="r" t="t"/>
              <a:pathLst>
                <a:path extrusionOk="0" h="14826" w="40163">
                  <a:moveTo>
                    <a:pt x="4570" y="0"/>
                  </a:moveTo>
                  <a:lnTo>
                    <a:pt x="0" y="4737"/>
                  </a:lnTo>
                  <a:lnTo>
                    <a:pt x="18046" y="14010"/>
                  </a:lnTo>
                  <a:cubicBezTo>
                    <a:pt x="19173" y="14550"/>
                    <a:pt x="20414" y="14825"/>
                    <a:pt x="21655" y="14825"/>
                  </a:cubicBezTo>
                  <a:cubicBezTo>
                    <a:pt x="22179" y="14825"/>
                    <a:pt x="22702" y="14776"/>
                    <a:pt x="23217" y="14677"/>
                  </a:cubicBezTo>
                  <a:lnTo>
                    <a:pt x="38895" y="11642"/>
                  </a:lnTo>
                  <a:lnTo>
                    <a:pt x="40162" y="2135"/>
                  </a:lnTo>
                  <a:lnTo>
                    <a:pt x="21549" y="5905"/>
                  </a:lnTo>
                  <a:lnTo>
                    <a:pt x="4570" y="0"/>
                  </a:ln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46"/>
            <p:cNvSpPr/>
            <p:nvPr/>
          </p:nvSpPr>
          <p:spPr>
            <a:xfrm>
              <a:off x="4187120" y="1988705"/>
              <a:ext cx="288784" cy="168876"/>
            </a:xfrm>
            <a:custGeom>
              <a:rect b="b" l="l" r="r" t="t"/>
              <a:pathLst>
                <a:path extrusionOk="0" h="8953" w="15312">
                  <a:moveTo>
                    <a:pt x="968" y="1"/>
                  </a:moveTo>
                  <a:cubicBezTo>
                    <a:pt x="134" y="1"/>
                    <a:pt x="0" y="1235"/>
                    <a:pt x="834" y="1402"/>
                  </a:cubicBezTo>
                  <a:lnTo>
                    <a:pt x="934" y="1402"/>
                  </a:lnTo>
                  <a:cubicBezTo>
                    <a:pt x="2168" y="1502"/>
                    <a:pt x="4904" y="2136"/>
                    <a:pt x="4904" y="2136"/>
                  </a:cubicBezTo>
                  <a:lnTo>
                    <a:pt x="3670" y="5038"/>
                  </a:lnTo>
                  <a:cubicBezTo>
                    <a:pt x="3536" y="5338"/>
                    <a:pt x="3636" y="5672"/>
                    <a:pt x="3903" y="5872"/>
                  </a:cubicBezTo>
                  <a:lnTo>
                    <a:pt x="7672" y="8674"/>
                  </a:lnTo>
                  <a:cubicBezTo>
                    <a:pt x="8075" y="8862"/>
                    <a:pt x="8505" y="8952"/>
                    <a:pt x="8933" y="8952"/>
                  </a:cubicBezTo>
                  <a:cubicBezTo>
                    <a:pt x="9569" y="8952"/>
                    <a:pt x="10203" y="8752"/>
                    <a:pt x="10741" y="8374"/>
                  </a:cubicBezTo>
                  <a:lnTo>
                    <a:pt x="12409" y="8707"/>
                  </a:lnTo>
                  <a:lnTo>
                    <a:pt x="15311" y="3670"/>
                  </a:lnTo>
                  <a:cubicBezTo>
                    <a:pt x="15311" y="3670"/>
                    <a:pt x="8840" y="568"/>
                    <a:pt x="8440" y="468"/>
                  </a:cubicBezTo>
                  <a:cubicBezTo>
                    <a:pt x="8106" y="401"/>
                    <a:pt x="3203" y="134"/>
                    <a:pt x="968" y="1"/>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46"/>
            <p:cNvSpPr/>
            <p:nvPr/>
          </p:nvSpPr>
          <p:spPr>
            <a:xfrm>
              <a:off x="4255699" y="2065471"/>
              <a:ext cx="61031" cy="53494"/>
            </a:xfrm>
            <a:custGeom>
              <a:rect b="b" l="l" r="r" t="t"/>
              <a:pathLst>
                <a:path extrusionOk="0" h="2836" w="3236">
                  <a:moveTo>
                    <a:pt x="667" y="1"/>
                  </a:moveTo>
                  <a:lnTo>
                    <a:pt x="0" y="1168"/>
                  </a:lnTo>
                  <a:cubicBezTo>
                    <a:pt x="134" y="1702"/>
                    <a:pt x="1435" y="2836"/>
                    <a:pt x="2402" y="2836"/>
                  </a:cubicBezTo>
                  <a:cubicBezTo>
                    <a:pt x="2635" y="2836"/>
                    <a:pt x="2836" y="2769"/>
                    <a:pt x="3002" y="2602"/>
                  </a:cubicBezTo>
                  <a:cubicBezTo>
                    <a:pt x="3169" y="2469"/>
                    <a:pt x="3236" y="2235"/>
                    <a:pt x="3136" y="2035"/>
                  </a:cubicBezTo>
                  <a:cubicBezTo>
                    <a:pt x="3069" y="1902"/>
                    <a:pt x="2969" y="1802"/>
                    <a:pt x="2869" y="1702"/>
                  </a:cubicBezTo>
                  <a:lnTo>
                    <a:pt x="667" y="1"/>
                  </a:ln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46"/>
            <p:cNvSpPr/>
            <p:nvPr/>
          </p:nvSpPr>
          <p:spPr>
            <a:xfrm>
              <a:off x="4255699" y="2065471"/>
              <a:ext cx="62295" cy="55380"/>
            </a:xfrm>
            <a:custGeom>
              <a:rect b="b" l="l" r="r" t="t"/>
              <a:pathLst>
                <a:path extrusionOk="0" h="2936" w="3303">
                  <a:moveTo>
                    <a:pt x="667" y="1"/>
                  </a:moveTo>
                  <a:lnTo>
                    <a:pt x="667" y="1"/>
                  </a:lnTo>
                  <a:cubicBezTo>
                    <a:pt x="934" y="267"/>
                    <a:pt x="1201" y="501"/>
                    <a:pt x="1501" y="734"/>
                  </a:cubicBezTo>
                  <a:lnTo>
                    <a:pt x="2469" y="1502"/>
                  </a:lnTo>
                  <a:cubicBezTo>
                    <a:pt x="2635" y="1635"/>
                    <a:pt x="2836" y="1768"/>
                    <a:pt x="3002" y="1935"/>
                  </a:cubicBezTo>
                  <a:cubicBezTo>
                    <a:pt x="3136" y="2069"/>
                    <a:pt x="3136" y="2336"/>
                    <a:pt x="3002" y="2469"/>
                  </a:cubicBezTo>
                  <a:cubicBezTo>
                    <a:pt x="2857" y="2614"/>
                    <a:pt x="2687" y="2709"/>
                    <a:pt x="2491" y="2709"/>
                  </a:cubicBezTo>
                  <a:cubicBezTo>
                    <a:pt x="2462" y="2709"/>
                    <a:pt x="2432" y="2707"/>
                    <a:pt x="2402" y="2702"/>
                  </a:cubicBezTo>
                  <a:cubicBezTo>
                    <a:pt x="2168" y="2702"/>
                    <a:pt x="1935" y="2636"/>
                    <a:pt x="1735" y="2569"/>
                  </a:cubicBezTo>
                  <a:cubicBezTo>
                    <a:pt x="1368" y="2402"/>
                    <a:pt x="1034" y="2202"/>
                    <a:pt x="734" y="1969"/>
                  </a:cubicBezTo>
                  <a:cubicBezTo>
                    <a:pt x="534" y="1802"/>
                    <a:pt x="334" y="1602"/>
                    <a:pt x="167" y="1402"/>
                  </a:cubicBezTo>
                  <a:cubicBezTo>
                    <a:pt x="67" y="1268"/>
                    <a:pt x="34" y="1168"/>
                    <a:pt x="34" y="1168"/>
                  </a:cubicBezTo>
                  <a:cubicBezTo>
                    <a:pt x="0" y="1168"/>
                    <a:pt x="0" y="1268"/>
                    <a:pt x="100" y="1435"/>
                  </a:cubicBezTo>
                  <a:cubicBezTo>
                    <a:pt x="267" y="1702"/>
                    <a:pt x="434" y="1902"/>
                    <a:pt x="634" y="2069"/>
                  </a:cubicBezTo>
                  <a:cubicBezTo>
                    <a:pt x="934" y="2369"/>
                    <a:pt x="1301" y="2569"/>
                    <a:pt x="1668" y="2736"/>
                  </a:cubicBezTo>
                  <a:cubicBezTo>
                    <a:pt x="1902" y="2836"/>
                    <a:pt x="2135" y="2903"/>
                    <a:pt x="2402" y="2936"/>
                  </a:cubicBezTo>
                  <a:cubicBezTo>
                    <a:pt x="2669" y="2936"/>
                    <a:pt x="2969" y="2836"/>
                    <a:pt x="3169" y="2602"/>
                  </a:cubicBezTo>
                  <a:cubicBezTo>
                    <a:pt x="3269" y="2502"/>
                    <a:pt x="3303" y="2336"/>
                    <a:pt x="3303" y="2202"/>
                  </a:cubicBezTo>
                  <a:cubicBezTo>
                    <a:pt x="3303" y="2035"/>
                    <a:pt x="3236" y="1869"/>
                    <a:pt x="3136" y="1768"/>
                  </a:cubicBezTo>
                  <a:cubicBezTo>
                    <a:pt x="2936" y="1602"/>
                    <a:pt x="2735" y="1468"/>
                    <a:pt x="2569" y="1335"/>
                  </a:cubicBezTo>
                  <a:lnTo>
                    <a:pt x="1601" y="601"/>
                  </a:lnTo>
                  <a:cubicBezTo>
                    <a:pt x="1301" y="367"/>
                    <a:pt x="1001" y="167"/>
                    <a:pt x="667" y="1"/>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46"/>
            <p:cNvSpPr/>
            <p:nvPr/>
          </p:nvSpPr>
          <p:spPr>
            <a:xfrm>
              <a:off x="4343781" y="2072902"/>
              <a:ext cx="11335" cy="46062"/>
            </a:xfrm>
            <a:custGeom>
              <a:rect b="b" l="l" r="r" t="t"/>
              <a:pathLst>
                <a:path extrusionOk="0" h="2442" w="601">
                  <a:moveTo>
                    <a:pt x="461" y="1"/>
                  </a:moveTo>
                  <a:cubicBezTo>
                    <a:pt x="434" y="1"/>
                    <a:pt x="321" y="103"/>
                    <a:pt x="234" y="307"/>
                  </a:cubicBezTo>
                  <a:cubicBezTo>
                    <a:pt x="67" y="607"/>
                    <a:pt x="0" y="907"/>
                    <a:pt x="34" y="1241"/>
                  </a:cubicBezTo>
                  <a:cubicBezTo>
                    <a:pt x="34" y="1575"/>
                    <a:pt x="134" y="1875"/>
                    <a:pt x="300" y="2175"/>
                  </a:cubicBezTo>
                  <a:cubicBezTo>
                    <a:pt x="434" y="2375"/>
                    <a:pt x="601" y="2442"/>
                    <a:pt x="601" y="2442"/>
                  </a:cubicBezTo>
                  <a:cubicBezTo>
                    <a:pt x="400" y="2075"/>
                    <a:pt x="300" y="1675"/>
                    <a:pt x="234" y="1241"/>
                  </a:cubicBezTo>
                  <a:cubicBezTo>
                    <a:pt x="267" y="807"/>
                    <a:pt x="334" y="407"/>
                    <a:pt x="467" y="7"/>
                  </a:cubicBezTo>
                  <a:cubicBezTo>
                    <a:pt x="467" y="3"/>
                    <a:pt x="465" y="1"/>
                    <a:pt x="461" y="1"/>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46"/>
            <p:cNvSpPr/>
            <p:nvPr/>
          </p:nvSpPr>
          <p:spPr>
            <a:xfrm>
              <a:off x="4290932" y="2032746"/>
              <a:ext cx="45453" cy="66453"/>
            </a:xfrm>
            <a:custGeom>
              <a:rect b="b" l="l" r="r" t="t"/>
              <a:pathLst>
                <a:path extrusionOk="0" h="3523" w="2410">
                  <a:moveTo>
                    <a:pt x="0" y="1"/>
                  </a:moveTo>
                  <a:lnTo>
                    <a:pt x="801" y="3070"/>
                  </a:lnTo>
                  <a:cubicBezTo>
                    <a:pt x="957" y="3383"/>
                    <a:pt x="1242" y="3523"/>
                    <a:pt x="1526" y="3523"/>
                  </a:cubicBezTo>
                  <a:cubicBezTo>
                    <a:pt x="1968" y="3523"/>
                    <a:pt x="2409" y="3185"/>
                    <a:pt x="2369" y="2636"/>
                  </a:cubicBezTo>
                  <a:cubicBezTo>
                    <a:pt x="2268" y="2169"/>
                    <a:pt x="2002" y="1736"/>
                    <a:pt x="1635" y="1469"/>
                  </a:cubicBezTo>
                  <a:lnTo>
                    <a:pt x="0" y="1"/>
                  </a:ln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46"/>
            <p:cNvSpPr/>
            <p:nvPr/>
          </p:nvSpPr>
          <p:spPr>
            <a:xfrm>
              <a:off x="4290932" y="2032746"/>
              <a:ext cx="47188" cy="66792"/>
            </a:xfrm>
            <a:custGeom>
              <a:rect b="b" l="l" r="r" t="t"/>
              <a:pathLst>
                <a:path extrusionOk="0" h="3541" w="2502">
                  <a:moveTo>
                    <a:pt x="0" y="1"/>
                  </a:moveTo>
                  <a:cubicBezTo>
                    <a:pt x="167" y="234"/>
                    <a:pt x="367" y="435"/>
                    <a:pt x="601" y="635"/>
                  </a:cubicBezTo>
                  <a:lnTo>
                    <a:pt x="1268" y="1269"/>
                  </a:lnTo>
                  <a:cubicBezTo>
                    <a:pt x="1535" y="1502"/>
                    <a:pt x="1801" y="1769"/>
                    <a:pt x="2035" y="2036"/>
                  </a:cubicBezTo>
                  <a:cubicBezTo>
                    <a:pt x="2268" y="2303"/>
                    <a:pt x="2302" y="2670"/>
                    <a:pt x="2168" y="2970"/>
                  </a:cubicBezTo>
                  <a:cubicBezTo>
                    <a:pt x="2035" y="3237"/>
                    <a:pt x="1801" y="3370"/>
                    <a:pt x="1535" y="3403"/>
                  </a:cubicBezTo>
                  <a:cubicBezTo>
                    <a:pt x="1334" y="3403"/>
                    <a:pt x="1134" y="3337"/>
                    <a:pt x="968" y="3237"/>
                  </a:cubicBezTo>
                  <a:cubicBezTo>
                    <a:pt x="867" y="3137"/>
                    <a:pt x="801" y="3070"/>
                    <a:pt x="801" y="3070"/>
                  </a:cubicBezTo>
                  <a:lnTo>
                    <a:pt x="801" y="3070"/>
                  </a:lnTo>
                  <a:cubicBezTo>
                    <a:pt x="801" y="3103"/>
                    <a:pt x="801" y="3170"/>
                    <a:pt x="934" y="3270"/>
                  </a:cubicBezTo>
                  <a:cubicBezTo>
                    <a:pt x="1068" y="3437"/>
                    <a:pt x="1301" y="3537"/>
                    <a:pt x="1501" y="3537"/>
                  </a:cubicBezTo>
                  <a:cubicBezTo>
                    <a:pt x="1528" y="3539"/>
                    <a:pt x="1554" y="3540"/>
                    <a:pt x="1580" y="3540"/>
                  </a:cubicBezTo>
                  <a:cubicBezTo>
                    <a:pt x="1911" y="3540"/>
                    <a:pt x="2181" y="3348"/>
                    <a:pt x="2335" y="3070"/>
                  </a:cubicBezTo>
                  <a:cubicBezTo>
                    <a:pt x="2435" y="2870"/>
                    <a:pt x="2502" y="2670"/>
                    <a:pt x="2469" y="2469"/>
                  </a:cubicBezTo>
                  <a:cubicBezTo>
                    <a:pt x="2435" y="2269"/>
                    <a:pt x="2335" y="2069"/>
                    <a:pt x="2202" y="1902"/>
                  </a:cubicBezTo>
                  <a:cubicBezTo>
                    <a:pt x="1968" y="1602"/>
                    <a:pt x="1668" y="1335"/>
                    <a:pt x="1368" y="1102"/>
                  </a:cubicBezTo>
                  <a:lnTo>
                    <a:pt x="667" y="501"/>
                  </a:lnTo>
                  <a:cubicBezTo>
                    <a:pt x="467" y="301"/>
                    <a:pt x="234" y="134"/>
                    <a:pt x="0" y="1"/>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46"/>
            <p:cNvSpPr/>
            <p:nvPr/>
          </p:nvSpPr>
          <p:spPr>
            <a:xfrm>
              <a:off x="4284632" y="2027729"/>
              <a:ext cx="130247" cy="53739"/>
            </a:xfrm>
            <a:custGeom>
              <a:rect b="b" l="l" r="r" t="t"/>
              <a:pathLst>
                <a:path extrusionOk="0" h="2849" w="6906">
                  <a:moveTo>
                    <a:pt x="3903" y="0"/>
                  </a:moveTo>
                  <a:cubicBezTo>
                    <a:pt x="2602" y="300"/>
                    <a:pt x="1335" y="834"/>
                    <a:pt x="201" y="1568"/>
                  </a:cubicBezTo>
                  <a:cubicBezTo>
                    <a:pt x="134" y="1601"/>
                    <a:pt x="67" y="1635"/>
                    <a:pt x="34" y="1735"/>
                  </a:cubicBezTo>
                  <a:cubicBezTo>
                    <a:pt x="1" y="1835"/>
                    <a:pt x="101" y="1935"/>
                    <a:pt x="167" y="2002"/>
                  </a:cubicBezTo>
                  <a:cubicBezTo>
                    <a:pt x="488" y="2206"/>
                    <a:pt x="861" y="2308"/>
                    <a:pt x="1239" y="2308"/>
                  </a:cubicBezTo>
                  <a:cubicBezTo>
                    <a:pt x="1293" y="2308"/>
                    <a:pt x="1347" y="2306"/>
                    <a:pt x="1402" y="2302"/>
                  </a:cubicBezTo>
                  <a:cubicBezTo>
                    <a:pt x="1835" y="2202"/>
                    <a:pt x="2236" y="2168"/>
                    <a:pt x="2669" y="2168"/>
                  </a:cubicBezTo>
                  <a:cubicBezTo>
                    <a:pt x="3436" y="2168"/>
                    <a:pt x="4104" y="2535"/>
                    <a:pt x="4837" y="2735"/>
                  </a:cubicBezTo>
                  <a:cubicBezTo>
                    <a:pt x="5087" y="2807"/>
                    <a:pt x="5357" y="2848"/>
                    <a:pt x="5625" y="2848"/>
                  </a:cubicBezTo>
                  <a:cubicBezTo>
                    <a:pt x="6109" y="2848"/>
                    <a:pt x="6583" y="2712"/>
                    <a:pt x="6906" y="2368"/>
                  </a:cubicBezTo>
                  <a:lnTo>
                    <a:pt x="3903" y="0"/>
                  </a:ln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46"/>
            <p:cNvSpPr/>
            <p:nvPr/>
          </p:nvSpPr>
          <p:spPr>
            <a:xfrm>
              <a:off x="4282746" y="2027729"/>
              <a:ext cx="132133" cy="55135"/>
            </a:xfrm>
            <a:custGeom>
              <a:rect b="b" l="l" r="r" t="t"/>
              <a:pathLst>
                <a:path extrusionOk="0" h="2923" w="7006">
                  <a:moveTo>
                    <a:pt x="3970" y="0"/>
                  </a:moveTo>
                  <a:cubicBezTo>
                    <a:pt x="3803" y="0"/>
                    <a:pt x="3670" y="33"/>
                    <a:pt x="3503" y="67"/>
                  </a:cubicBezTo>
                  <a:cubicBezTo>
                    <a:pt x="3103" y="167"/>
                    <a:pt x="2702" y="300"/>
                    <a:pt x="2302" y="434"/>
                  </a:cubicBezTo>
                  <a:cubicBezTo>
                    <a:pt x="1735" y="667"/>
                    <a:pt x="1168" y="901"/>
                    <a:pt x="634" y="1234"/>
                  </a:cubicBezTo>
                  <a:cubicBezTo>
                    <a:pt x="501" y="1301"/>
                    <a:pt x="334" y="1401"/>
                    <a:pt x="167" y="1501"/>
                  </a:cubicBezTo>
                  <a:cubicBezTo>
                    <a:pt x="134" y="1535"/>
                    <a:pt x="101" y="1568"/>
                    <a:pt x="67" y="1635"/>
                  </a:cubicBezTo>
                  <a:cubicBezTo>
                    <a:pt x="1" y="1701"/>
                    <a:pt x="1" y="1768"/>
                    <a:pt x="34" y="1835"/>
                  </a:cubicBezTo>
                  <a:cubicBezTo>
                    <a:pt x="67" y="1935"/>
                    <a:pt x="134" y="2035"/>
                    <a:pt x="234" y="2102"/>
                  </a:cubicBezTo>
                  <a:cubicBezTo>
                    <a:pt x="526" y="2306"/>
                    <a:pt x="894" y="2408"/>
                    <a:pt x="1250" y="2408"/>
                  </a:cubicBezTo>
                  <a:cubicBezTo>
                    <a:pt x="1301" y="2408"/>
                    <a:pt x="1351" y="2406"/>
                    <a:pt x="1402" y="2402"/>
                  </a:cubicBezTo>
                  <a:cubicBezTo>
                    <a:pt x="1835" y="2368"/>
                    <a:pt x="2202" y="2268"/>
                    <a:pt x="2569" y="2268"/>
                  </a:cubicBezTo>
                  <a:cubicBezTo>
                    <a:pt x="2634" y="2263"/>
                    <a:pt x="2698" y="2260"/>
                    <a:pt x="2761" y="2260"/>
                  </a:cubicBezTo>
                  <a:cubicBezTo>
                    <a:pt x="3054" y="2260"/>
                    <a:pt x="3329" y="2320"/>
                    <a:pt x="3603" y="2402"/>
                  </a:cubicBezTo>
                  <a:cubicBezTo>
                    <a:pt x="4204" y="2635"/>
                    <a:pt x="4804" y="2802"/>
                    <a:pt x="5404" y="2902"/>
                  </a:cubicBezTo>
                  <a:cubicBezTo>
                    <a:pt x="5495" y="2916"/>
                    <a:pt x="5585" y="2923"/>
                    <a:pt x="5676" y="2923"/>
                  </a:cubicBezTo>
                  <a:cubicBezTo>
                    <a:pt x="6018" y="2923"/>
                    <a:pt x="6355" y="2827"/>
                    <a:pt x="6672" y="2669"/>
                  </a:cubicBezTo>
                  <a:cubicBezTo>
                    <a:pt x="6772" y="2602"/>
                    <a:pt x="6839" y="2535"/>
                    <a:pt x="6939" y="2469"/>
                  </a:cubicBezTo>
                  <a:cubicBezTo>
                    <a:pt x="7006" y="2402"/>
                    <a:pt x="7006" y="2369"/>
                    <a:pt x="7006" y="2368"/>
                  </a:cubicBezTo>
                  <a:lnTo>
                    <a:pt x="7006" y="2368"/>
                  </a:lnTo>
                  <a:cubicBezTo>
                    <a:pt x="6872" y="2435"/>
                    <a:pt x="6739" y="2535"/>
                    <a:pt x="6572" y="2602"/>
                  </a:cubicBezTo>
                  <a:cubicBezTo>
                    <a:pt x="6321" y="2716"/>
                    <a:pt x="6055" y="2768"/>
                    <a:pt x="5784" y="2768"/>
                  </a:cubicBezTo>
                  <a:cubicBezTo>
                    <a:pt x="5658" y="2768"/>
                    <a:pt x="5531" y="2757"/>
                    <a:pt x="5404" y="2735"/>
                  </a:cubicBezTo>
                  <a:cubicBezTo>
                    <a:pt x="4804" y="2602"/>
                    <a:pt x="4237" y="2435"/>
                    <a:pt x="3636" y="2202"/>
                  </a:cubicBezTo>
                  <a:cubicBezTo>
                    <a:pt x="3362" y="2119"/>
                    <a:pt x="3065" y="2060"/>
                    <a:pt x="2745" y="2060"/>
                  </a:cubicBezTo>
                  <a:cubicBezTo>
                    <a:pt x="2676" y="2060"/>
                    <a:pt x="2607" y="2062"/>
                    <a:pt x="2536" y="2068"/>
                  </a:cubicBezTo>
                  <a:cubicBezTo>
                    <a:pt x="2169" y="2068"/>
                    <a:pt x="1768" y="2168"/>
                    <a:pt x="1368" y="2168"/>
                  </a:cubicBezTo>
                  <a:cubicBezTo>
                    <a:pt x="1292" y="2182"/>
                    <a:pt x="1215" y="2189"/>
                    <a:pt x="1139" y="2189"/>
                  </a:cubicBezTo>
                  <a:cubicBezTo>
                    <a:pt x="851" y="2189"/>
                    <a:pt x="572" y="2093"/>
                    <a:pt x="334" y="1935"/>
                  </a:cubicBezTo>
                  <a:cubicBezTo>
                    <a:pt x="267" y="1901"/>
                    <a:pt x="234" y="1868"/>
                    <a:pt x="201" y="1801"/>
                  </a:cubicBezTo>
                  <a:cubicBezTo>
                    <a:pt x="201" y="1735"/>
                    <a:pt x="201" y="1735"/>
                    <a:pt x="267" y="1668"/>
                  </a:cubicBezTo>
                  <a:cubicBezTo>
                    <a:pt x="434" y="1568"/>
                    <a:pt x="568" y="1468"/>
                    <a:pt x="734" y="1401"/>
                  </a:cubicBezTo>
                  <a:cubicBezTo>
                    <a:pt x="1268" y="1101"/>
                    <a:pt x="1802" y="801"/>
                    <a:pt x="2369" y="601"/>
                  </a:cubicBezTo>
                  <a:cubicBezTo>
                    <a:pt x="3336" y="200"/>
                    <a:pt x="3970" y="33"/>
                    <a:pt x="3970" y="0"/>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46"/>
            <p:cNvSpPr/>
            <p:nvPr/>
          </p:nvSpPr>
          <p:spPr>
            <a:xfrm>
              <a:off x="4793620" y="2168019"/>
              <a:ext cx="8826" cy="62944"/>
            </a:xfrm>
            <a:custGeom>
              <a:rect b="b" l="l" r="r" t="t"/>
              <a:pathLst>
                <a:path extrusionOk="0" h="3337" w="468">
                  <a:moveTo>
                    <a:pt x="334" y="1"/>
                  </a:moveTo>
                  <a:cubicBezTo>
                    <a:pt x="1" y="1102"/>
                    <a:pt x="34" y="2269"/>
                    <a:pt x="401" y="3337"/>
                  </a:cubicBezTo>
                  <a:cubicBezTo>
                    <a:pt x="468" y="3337"/>
                    <a:pt x="334" y="2569"/>
                    <a:pt x="334" y="1669"/>
                  </a:cubicBezTo>
                  <a:cubicBezTo>
                    <a:pt x="334" y="768"/>
                    <a:pt x="367" y="1"/>
                    <a:pt x="334" y="1"/>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46"/>
            <p:cNvSpPr/>
            <p:nvPr/>
          </p:nvSpPr>
          <p:spPr>
            <a:xfrm>
              <a:off x="4916312" y="2004436"/>
              <a:ext cx="522177" cy="952783"/>
            </a:xfrm>
            <a:custGeom>
              <a:rect b="b" l="l" r="r" t="t"/>
              <a:pathLst>
                <a:path extrusionOk="0" h="50512" w="27687">
                  <a:moveTo>
                    <a:pt x="19847" y="1"/>
                  </a:moveTo>
                  <a:cubicBezTo>
                    <a:pt x="19808" y="1"/>
                    <a:pt x="17287" y="1512"/>
                    <a:pt x="14144" y="1512"/>
                  </a:cubicBezTo>
                  <a:cubicBezTo>
                    <a:pt x="12891" y="1512"/>
                    <a:pt x="11540" y="1272"/>
                    <a:pt x="10207" y="601"/>
                  </a:cubicBezTo>
                  <a:lnTo>
                    <a:pt x="4937" y="6539"/>
                  </a:lnTo>
                  <a:cubicBezTo>
                    <a:pt x="4937" y="6539"/>
                    <a:pt x="2102" y="27120"/>
                    <a:pt x="1902" y="28755"/>
                  </a:cubicBezTo>
                  <a:cubicBezTo>
                    <a:pt x="1701" y="30356"/>
                    <a:pt x="1168" y="35526"/>
                    <a:pt x="1168" y="36927"/>
                  </a:cubicBezTo>
                  <a:cubicBezTo>
                    <a:pt x="1168" y="38362"/>
                    <a:pt x="0" y="48436"/>
                    <a:pt x="0" y="48436"/>
                  </a:cubicBezTo>
                  <a:cubicBezTo>
                    <a:pt x="0" y="48436"/>
                    <a:pt x="9963" y="50511"/>
                    <a:pt x="17721" y="50511"/>
                  </a:cubicBezTo>
                  <a:cubicBezTo>
                    <a:pt x="21601" y="50511"/>
                    <a:pt x="24929" y="49992"/>
                    <a:pt x="26186" y="48436"/>
                  </a:cubicBezTo>
                  <a:lnTo>
                    <a:pt x="25018" y="39796"/>
                  </a:lnTo>
                  <a:lnTo>
                    <a:pt x="26019" y="18347"/>
                  </a:lnTo>
                  <a:cubicBezTo>
                    <a:pt x="26019" y="18347"/>
                    <a:pt x="27687" y="3437"/>
                    <a:pt x="19848" y="1"/>
                  </a:cubicBezTo>
                  <a:cubicBezTo>
                    <a:pt x="19848" y="1"/>
                    <a:pt x="19848" y="1"/>
                    <a:pt x="19847" y="1"/>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46"/>
            <p:cNvSpPr/>
            <p:nvPr/>
          </p:nvSpPr>
          <p:spPr>
            <a:xfrm>
              <a:off x="5086176" y="2029578"/>
              <a:ext cx="296970" cy="633025"/>
            </a:xfrm>
            <a:custGeom>
              <a:rect b="b" l="l" r="r" t="t"/>
              <a:pathLst>
                <a:path extrusionOk="0" h="33560" w="15746">
                  <a:moveTo>
                    <a:pt x="11477" y="1"/>
                  </a:moveTo>
                  <a:cubicBezTo>
                    <a:pt x="10568" y="1"/>
                    <a:pt x="9416" y="132"/>
                    <a:pt x="7973" y="503"/>
                  </a:cubicBezTo>
                  <a:cubicBezTo>
                    <a:pt x="2769" y="1870"/>
                    <a:pt x="1" y="6740"/>
                    <a:pt x="1302" y="20517"/>
                  </a:cubicBezTo>
                  <a:cubicBezTo>
                    <a:pt x="2369" y="31925"/>
                    <a:pt x="6872" y="33560"/>
                    <a:pt x="6872" y="33560"/>
                  </a:cubicBezTo>
                  <a:cubicBezTo>
                    <a:pt x="6872" y="33560"/>
                    <a:pt x="4404" y="16381"/>
                    <a:pt x="4837" y="9209"/>
                  </a:cubicBezTo>
                  <a:cubicBezTo>
                    <a:pt x="5195" y="3130"/>
                    <a:pt x="9385" y="2127"/>
                    <a:pt x="12112" y="2127"/>
                  </a:cubicBezTo>
                  <a:cubicBezTo>
                    <a:pt x="13456" y="2127"/>
                    <a:pt x="14444" y="2371"/>
                    <a:pt x="14444" y="2371"/>
                  </a:cubicBezTo>
                  <a:cubicBezTo>
                    <a:pt x="15745" y="1970"/>
                    <a:pt x="14444" y="769"/>
                    <a:pt x="14444" y="769"/>
                  </a:cubicBezTo>
                  <a:cubicBezTo>
                    <a:pt x="14444" y="769"/>
                    <a:pt x="13676" y="1"/>
                    <a:pt x="11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46"/>
            <p:cNvSpPr/>
            <p:nvPr/>
          </p:nvSpPr>
          <p:spPr>
            <a:xfrm>
              <a:off x="4828853" y="2015771"/>
              <a:ext cx="279977" cy="317758"/>
            </a:xfrm>
            <a:custGeom>
              <a:rect b="b" l="l" r="r" t="t"/>
              <a:pathLst>
                <a:path extrusionOk="0" h="16846" w="14845">
                  <a:moveTo>
                    <a:pt x="14844" y="0"/>
                  </a:moveTo>
                  <a:lnTo>
                    <a:pt x="10275" y="1235"/>
                  </a:lnTo>
                  <a:lnTo>
                    <a:pt x="1" y="7539"/>
                  </a:lnTo>
                  <a:lnTo>
                    <a:pt x="2936" y="16846"/>
                  </a:lnTo>
                  <a:lnTo>
                    <a:pt x="8974" y="16179"/>
                  </a:lnTo>
                  <a:lnTo>
                    <a:pt x="14844" y="0"/>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46"/>
            <p:cNvSpPr/>
            <p:nvPr/>
          </p:nvSpPr>
          <p:spPr>
            <a:xfrm>
              <a:off x="4969783" y="2137200"/>
              <a:ext cx="28328" cy="280014"/>
            </a:xfrm>
            <a:custGeom>
              <a:rect b="b" l="l" r="r" t="t"/>
              <a:pathLst>
                <a:path extrusionOk="0" h="14845" w="1502">
                  <a:moveTo>
                    <a:pt x="1435" y="0"/>
                  </a:moveTo>
                  <a:cubicBezTo>
                    <a:pt x="1368" y="0"/>
                    <a:pt x="1001" y="3303"/>
                    <a:pt x="634" y="7406"/>
                  </a:cubicBezTo>
                  <a:cubicBezTo>
                    <a:pt x="267" y="11509"/>
                    <a:pt x="1" y="14811"/>
                    <a:pt x="67" y="14844"/>
                  </a:cubicBezTo>
                  <a:cubicBezTo>
                    <a:pt x="101" y="14844"/>
                    <a:pt x="468" y="11509"/>
                    <a:pt x="868" y="7439"/>
                  </a:cubicBezTo>
                  <a:cubicBezTo>
                    <a:pt x="1235" y="3336"/>
                    <a:pt x="1502" y="0"/>
                    <a:pt x="143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46"/>
            <p:cNvSpPr/>
            <p:nvPr/>
          </p:nvSpPr>
          <p:spPr>
            <a:xfrm>
              <a:off x="5162941" y="2529080"/>
              <a:ext cx="228376" cy="245722"/>
            </a:xfrm>
            <a:custGeom>
              <a:rect b="b" l="l" r="r" t="t"/>
              <a:pathLst>
                <a:path extrusionOk="0" h="13027" w="12109">
                  <a:moveTo>
                    <a:pt x="1274" y="0"/>
                  </a:moveTo>
                  <a:cubicBezTo>
                    <a:pt x="904" y="0"/>
                    <a:pt x="1068" y="772"/>
                    <a:pt x="1068" y="772"/>
                  </a:cubicBezTo>
                  <a:lnTo>
                    <a:pt x="0" y="2040"/>
                  </a:lnTo>
                  <a:cubicBezTo>
                    <a:pt x="0" y="2040"/>
                    <a:pt x="4877" y="13027"/>
                    <a:pt x="10667" y="13027"/>
                  </a:cubicBezTo>
                  <a:cubicBezTo>
                    <a:pt x="11120" y="13027"/>
                    <a:pt x="11579" y="12959"/>
                    <a:pt x="12042" y="12814"/>
                  </a:cubicBezTo>
                  <a:lnTo>
                    <a:pt x="12109" y="8111"/>
                  </a:lnTo>
                  <a:lnTo>
                    <a:pt x="12109" y="8111"/>
                  </a:lnTo>
                  <a:cubicBezTo>
                    <a:pt x="12109" y="8111"/>
                    <a:pt x="11677" y="9526"/>
                    <a:pt x="10433" y="9526"/>
                  </a:cubicBezTo>
                  <a:cubicBezTo>
                    <a:pt x="9410" y="9526"/>
                    <a:pt x="7838" y="8568"/>
                    <a:pt x="5504" y="5075"/>
                  </a:cubicBezTo>
                  <a:cubicBezTo>
                    <a:pt x="2772" y="969"/>
                    <a:pt x="1689" y="0"/>
                    <a:pt x="1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46"/>
            <p:cNvSpPr/>
            <p:nvPr/>
          </p:nvSpPr>
          <p:spPr>
            <a:xfrm>
              <a:off x="4916312" y="2179355"/>
              <a:ext cx="76760" cy="150391"/>
            </a:xfrm>
            <a:custGeom>
              <a:rect b="b" l="l" r="r" t="t"/>
              <a:pathLst>
                <a:path extrusionOk="0" h="7973" w="4070">
                  <a:moveTo>
                    <a:pt x="4070" y="0"/>
                  </a:moveTo>
                  <a:lnTo>
                    <a:pt x="0" y="7973"/>
                  </a:lnTo>
                  <a:lnTo>
                    <a:pt x="0" y="7973"/>
                  </a:lnTo>
                  <a:lnTo>
                    <a:pt x="3369" y="7606"/>
                  </a:lnTo>
                  <a:lnTo>
                    <a:pt x="40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46"/>
            <p:cNvSpPr/>
            <p:nvPr/>
          </p:nvSpPr>
          <p:spPr>
            <a:xfrm>
              <a:off x="4957825" y="2397938"/>
              <a:ext cx="439155" cy="359199"/>
            </a:xfrm>
            <a:custGeom>
              <a:rect b="b" l="l" r="r" t="t"/>
              <a:pathLst>
                <a:path extrusionOk="0" h="19043" w="23285">
                  <a:moveTo>
                    <a:pt x="21476" y="0"/>
                  </a:moveTo>
                  <a:cubicBezTo>
                    <a:pt x="21387" y="0"/>
                    <a:pt x="21299" y="6"/>
                    <a:pt x="21216" y="20"/>
                  </a:cubicBezTo>
                  <a:cubicBezTo>
                    <a:pt x="20415" y="120"/>
                    <a:pt x="19782" y="820"/>
                    <a:pt x="19348" y="1521"/>
                  </a:cubicBezTo>
                  <a:cubicBezTo>
                    <a:pt x="17080" y="5290"/>
                    <a:pt x="18047" y="10827"/>
                    <a:pt x="13711" y="13196"/>
                  </a:cubicBezTo>
                  <a:cubicBezTo>
                    <a:pt x="12634" y="13734"/>
                    <a:pt x="11468" y="14003"/>
                    <a:pt x="10291" y="14003"/>
                  </a:cubicBezTo>
                  <a:cubicBezTo>
                    <a:pt x="9863" y="14003"/>
                    <a:pt x="9434" y="13967"/>
                    <a:pt x="9007" y="13896"/>
                  </a:cubicBezTo>
                  <a:cubicBezTo>
                    <a:pt x="5438" y="13296"/>
                    <a:pt x="2703" y="10961"/>
                    <a:pt x="67" y="8659"/>
                  </a:cubicBezTo>
                  <a:lnTo>
                    <a:pt x="1" y="9593"/>
                  </a:lnTo>
                  <a:cubicBezTo>
                    <a:pt x="2970" y="12829"/>
                    <a:pt x="6505" y="15564"/>
                    <a:pt x="10442" y="17599"/>
                  </a:cubicBezTo>
                  <a:cubicBezTo>
                    <a:pt x="11874" y="18359"/>
                    <a:pt x="13435" y="19042"/>
                    <a:pt x="15034" y="19042"/>
                  </a:cubicBezTo>
                  <a:cubicBezTo>
                    <a:pt x="15259" y="19042"/>
                    <a:pt x="15485" y="19029"/>
                    <a:pt x="15712" y="19000"/>
                  </a:cubicBezTo>
                  <a:cubicBezTo>
                    <a:pt x="17747" y="18733"/>
                    <a:pt x="19481" y="17265"/>
                    <a:pt x="20415" y="15464"/>
                  </a:cubicBezTo>
                  <a:cubicBezTo>
                    <a:pt x="21383" y="13663"/>
                    <a:pt x="21249" y="12795"/>
                    <a:pt x="21483" y="10794"/>
                  </a:cubicBezTo>
                  <a:cubicBezTo>
                    <a:pt x="21716" y="8559"/>
                    <a:pt x="21716" y="5590"/>
                    <a:pt x="21850" y="3555"/>
                  </a:cubicBezTo>
                  <a:cubicBezTo>
                    <a:pt x="21850" y="3188"/>
                    <a:pt x="21850" y="2788"/>
                    <a:pt x="21850" y="2388"/>
                  </a:cubicBezTo>
                  <a:cubicBezTo>
                    <a:pt x="21850" y="1487"/>
                    <a:pt x="22450" y="720"/>
                    <a:pt x="23284" y="487"/>
                  </a:cubicBezTo>
                  <a:cubicBezTo>
                    <a:pt x="23284" y="487"/>
                    <a:pt x="22284" y="0"/>
                    <a:pt x="2147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46"/>
            <p:cNvSpPr/>
            <p:nvPr/>
          </p:nvSpPr>
          <p:spPr>
            <a:xfrm>
              <a:off x="5013202" y="2207024"/>
              <a:ext cx="74874" cy="224652"/>
            </a:xfrm>
            <a:custGeom>
              <a:rect b="b" l="l" r="r" t="t"/>
              <a:pathLst>
                <a:path extrusionOk="0" h="11910" w="3970">
                  <a:moveTo>
                    <a:pt x="2002" y="1"/>
                  </a:moveTo>
                  <a:cubicBezTo>
                    <a:pt x="901" y="1"/>
                    <a:pt x="0" y="2670"/>
                    <a:pt x="0" y="5939"/>
                  </a:cubicBezTo>
                  <a:cubicBezTo>
                    <a:pt x="0" y="9241"/>
                    <a:pt x="901" y="11909"/>
                    <a:pt x="2002" y="11909"/>
                  </a:cubicBezTo>
                  <a:cubicBezTo>
                    <a:pt x="3102" y="11909"/>
                    <a:pt x="3970" y="9241"/>
                    <a:pt x="3970" y="5939"/>
                  </a:cubicBezTo>
                  <a:cubicBezTo>
                    <a:pt x="3970" y="2670"/>
                    <a:pt x="3102" y="1"/>
                    <a:pt x="2002"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46"/>
            <p:cNvSpPr/>
            <p:nvPr/>
          </p:nvSpPr>
          <p:spPr>
            <a:xfrm>
              <a:off x="4892396" y="4270049"/>
              <a:ext cx="358623" cy="292595"/>
            </a:xfrm>
            <a:custGeom>
              <a:rect b="b" l="l" r="r" t="t"/>
              <a:pathLst>
                <a:path extrusionOk="0" h="15512" w="19015">
                  <a:moveTo>
                    <a:pt x="18947" y="0"/>
                  </a:moveTo>
                  <a:lnTo>
                    <a:pt x="9441" y="134"/>
                  </a:lnTo>
                  <a:lnTo>
                    <a:pt x="9908" y="9941"/>
                  </a:lnTo>
                  <a:cubicBezTo>
                    <a:pt x="9908" y="9941"/>
                    <a:pt x="101" y="13677"/>
                    <a:pt x="1" y="15511"/>
                  </a:cubicBezTo>
                  <a:lnTo>
                    <a:pt x="19014" y="15311"/>
                  </a:lnTo>
                  <a:lnTo>
                    <a:pt x="1894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46"/>
            <p:cNvSpPr/>
            <p:nvPr/>
          </p:nvSpPr>
          <p:spPr>
            <a:xfrm>
              <a:off x="5171749" y="4440404"/>
              <a:ext cx="30214" cy="27426"/>
            </a:xfrm>
            <a:custGeom>
              <a:rect b="b" l="l" r="r" t="t"/>
              <a:pathLst>
                <a:path extrusionOk="0" h="1454" w="1602">
                  <a:moveTo>
                    <a:pt x="815" y="0"/>
                  </a:moveTo>
                  <a:cubicBezTo>
                    <a:pt x="498" y="0"/>
                    <a:pt x="199" y="192"/>
                    <a:pt x="67" y="508"/>
                  </a:cubicBezTo>
                  <a:cubicBezTo>
                    <a:pt x="0" y="909"/>
                    <a:pt x="267" y="1309"/>
                    <a:pt x="667" y="1442"/>
                  </a:cubicBezTo>
                  <a:cubicBezTo>
                    <a:pt x="709" y="1450"/>
                    <a:pt x="752" y="1454"/>
                    <a:pt x="794" y="1454"/>
                  </a:cubicBezTo>
                  <a:cubicBezTo>
                    <a:pt x="1122" y="1454"/>
                    <a:pt x="1446" y="1233"/>
                    <a:pt x="1535" y="909"/>
                  </a:cubicBezTo>
                  <a:cubicBezTo>
                    <a:pt x="1601" y="508"/>
                    <a:pt x="1368" y="108"/>
                    <a:pt x="968" y="8"/>
                  </a:cubicBezTo>
                  <a:lnTo>
                    <a:pt x="968" y="8"/>
                  </a:lnTo>
                  <a:lnTo>
                    <a:pt x="1068" y="41"/>
                  </a:lnTo>
                  <a:cubicBezTo>
                    <a:pt x="984" y="14"/>
                    <a:pt x="899" y="0"/>
                    <a:pt x="8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46"/>
            <p:cNvSpPr/>
            <p:nvPr/>
          </p:nvSpPr>
          <p:spPr>
            <a:xfrm>
              <a:off x="4890510" y="4529882"/>
              <a:ext cx="361131" cy="32745"/>
            </a:xfrm>
            <a:custGeom>
              <a:rect b="b" l="l" r="r" t="t"/>
              <a:pathLst>
                <a:path extrusionOk="0" h="1736" w="19148">
                  <a:moveTo>
                    <a:pt x="19148" y="1"/>
                  </a:moveTo>
                  <a:lnTo>
                    <a:pt x="834" y="768"/>
                  </a:lnTo>
                  <a:cubicBezTo>
                    <a:pt x="834" y="768"/>
                    <a:pt x="1" y="1135"/>
                    <a:pt x="101" y="1735"/>
                  </a:cubicBezTo>
                  <a:lnTo>
                    <a:pt x="19148" y="1535"/>
                  </a:lnTo>
                  <a:lnTo>
                    <a:pt x="19148"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46"/>
            <p:cNvSpPr/>
            <p:nvPr/>
          </p:nvSpPr>
          <p:spPr>
            <a:xfrm>
              <a:off x="5073294" y="4453833"/>
              <a:ext cx="34287" cy="21994"/>
            </a:xfrm>
            <a:custGeom>
              <a:rect b="b" l="l" r="r" t="t"/>
              <a:pathLst>
                <a:path extrusionOk="0" h="1166" w="1818">
                  <a:moveTo>
                    <a:pt x="318" y="0"/>
                  </a:moveTo>
                  <a:cubicBezTo>
                    <a:pt x="123" y="0"/>
                    <a:pt x="0" y="49"/>
                    <a:pt x="16" y="97"/>
                  </a:cubicBezTo>
                  <a:cubicBezTo>
                    <a:pt x="16" y="197"/>
                    <a:pt x="483" y="230"/>
                    <a:pt x="950" y="497"/>
                  </a:cubicBezTo>
                  <a:cubicBezTo>
                    <a:pt x="1367" y="785"/>
                    <a:pt x="1630" y="1166"/>
                    <a:pt x="1709" y="1166"/>
                  </a:cubicBezTo>
                  <a:cubicBezTo>
                    <a:pt x="1712" y="1166"/>
                    <a:pt x="1715" y="1165"/>
                    <a:pt x="1718" y="1164"/>
                  </a:cubicBezTo>
                  <a:cubicBezTo>
                    <a:pt x="1818" y="1131"/>
                    <a:pt x="1684" y="597"/>
                    <a:pt x="1117" y="230"/>
                  </a:cubicBezTo>
                  <a:cubicBezTo>
                    <a:pt x="823" y="57"/>
                    <a:pt x="528" y="0"/>
                    <a:pt x="31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46"/>
            <p:cNvSpPr/>
            <p:nvPr/>
          </p:nvSpPr>
          <p:spPr>
            <a:xfrm>
              <a:off x="5035854" y="4470884"/>
              <a:ext cx="25800" cy="27558"/>
            </a:xfrm>
            <a:custGeom>
              <a:rect b="b" l="l" r="r" t="t"/>
              <a:pathLst>
                <a:path extrusionOk="0" h="1461" w="1368">
                  <a:moveTo>
                    <a:pt x="87" y="0"/>
                  </a:moveTo>
                  <a:cubicBezTo>
                    <a:pt x="32" y="0"/>
                    <a:pt x="0" y="11"/>
                    <a:pt x="0" y="27"/>
                  </a:cubicBezTo>
                  <a:cubicBezTo>
                    <a:pt x="0" y="127"/>
                    <a:pt x="400" y="293"/>
                    <a:pt x="701" y="660"/>
                  </a:cubicBezTo>
                  <a:cubicBezTo>
                    <a:pt x="1034" y="1061"/>
                    <a:pt x="1134" y="1461"/>
                    <a:pt x="1234" y="1461"/>
                  </a:cubicBezTo>
                  <a:cubicBezTo>
                    <a:pt x="1301" y="1461"/>
                    <a:pt x="1368" y="927"/>
                    <a:pt x="967" y="460"/>
                  </a:cubicBezTo>
                  <a:cubicBezTo>
                    <a:pt x="663" y="105"/>
                    <a:pt x="261" y="0"/>
                    <a:pt x="8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46"/>
            <p:cNvSpPr/>
            <p:nvPr/>
          </p:nvSpPr>
          <p:spPr>
            <a:xfrm>
              <a:off x="5000621" y="4486633"/>
              <a:ext cx="18879" cy="30067"/>
            </a:xfrm>
            <a:custGeom>
              <a:rect b="b" l="l" r="r" t="t"/>
              <a:pathLst>
                <a:path extrusionOk="0" h="1594" w="1001">
                  <a:moveTo>
                    <a:pt x="80" y="1"/>
                  </a:moveTo>
                  <a:cubicBezTo>
                    <a:pt x="55" y="1"/>
                    <a:pt x="39" y="9"/>
                    <a:pt x="33" y="25"/>
                  </a:cubicBezTo>
                  <a:cubicBezTo>
                    <a:pt x="0" y="92"/>
                    <a:pt x="267" y="359"/>
                    <a:pt x="434" y="793"/>
                  </a:cubicBezTo>
                  <a:cubicBezTo>
                    <a:pt x="634" y="1193"/>
                    <a:pt x="667" y="1593"/>
                    <a:pt x="801" y="1593"/>
                  </a:cubicBezTo>
                  <a:cubicBezTo>
                    <a:pt x="867" y="1593"/>
                    <a:pt x="1001" y="1160"/>
                    <a:pt x="734" y="659"/>
                  </a:cubicBezTo>
                  <a:cubicBezTo>
                    <a:pt x="539" y="214"/>
                    <a:pt x="205" y="1"/>
                    <a:pt x="8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46"/>
            <p:cNvSpPr/>
            <p:nvPr/>
          </p:nvSpPr>
          <p:spPr>
            <a:xfrm>
              <a:off x="5075519" y="4407152"/>
              <a:ext cx="38984" cy="8601"/>
            </a:xfrm>
            <a:custGeom>
              <a:rect b="b" l="l" r="r" t="t"/>
              <a:pathLst>
                <a:path extrusionOk="0" h="456" w="2067">
                  <a:moveTo>
                    <a:pt x="940" y="1"/>
                  </a:moveTo>
                  <a:cubicBezTo>
                    <a:pt x="388" y="1"/>
                    <a:pt x="0" y="273"/>
                    <a:pt x="32" y="337"/>
                  </a:cubicBezTo>
                  <a:cubicBezTo>
                    <a:pt x="39" y="351"/>
                    <a:pt x="64" y="356"/>
                    <a:pt x="104" y="356"/>
                  </a:cubicBezTo>
                  <a:cubicBezTo>
                    <a:pt x="213" y="356"/>
                    <a:pt x="434" y="317"/>
                    <a:pt x="710" y="317"/>
                  </a:cubicBezTo>
                  <a:cubicBezTo>
                    <a:pt x="811" y="317"/>
                    <a:pt x="920" y="323"/>
                    <a:pt x="1033" y="337"/>
                  </a:cubicBezTo>
                  <a:cubicBezTo>
                    <a:pt x="1462" y="364"/>
                    <a:pt x="1805" y="455"/>
                    <a:pt x="1940" y="455"/>
                  </a:cubicBezTo>
                  <a:cubicBezTo>
                    <a:pt x="1973" y="455"/>
                    <a:pt x="1993" y="450"/>
                    <a:pt x="2000" y="437"/>
                  </a:cubicBezTo>
                  <a:cubicBezTo>
                    <a:pt x="2067" y="370"/>
                    <a:pt x="1666" y="3"/>
                    <a:pt x="1033" y="3"/>
                  </a:cubicBezTo>
                  <a:cubicBezTo>
                    <a:pt x="1001" y="1"/>
                    <a:pt x="970" y="1"/>
                    <a:pt x="94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46"/>
            <p:cNvSpPr/>
            <p:nvPr/>
          </p:nvSpPr>
          <p:spPr>
            <a:xfrm>
              <a:off x="5072332" y="4309054"/>
              <a:ext cx="178057" cy="32726"/>
            </a:xfrm>
            <a:custGeom>
              <a:rect b="b" l="l" r="r" t="t"/>
              <a:pathLst>
                <a:path extrusionOk="0" h="1735" w="9441">
                  <a:moveTo>
                    <a:pt x="1" y="0"/>
                  </a:moveTo>
                  <a:lnTo>
                    <a:pt x="101" y="1735"/>
                  </a:lnTo>
                  <a:lnTo>
                    <a:pt x="9441" y="1568"/>
                  </a:lnTo>
                  <a:lnTo>
                    <a:pt x="944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46"/>
            <p:cNvSpPr/>
            <p:nvPr/>
          </p:nvSpPr>
          <p:spPr>
            <a:xfrm>
              <a:off x="5075312" y="4346796"/>
              <a:ext cx="54920" cy="30897"/>
            </a:xfrm>
            <a:custGeom>
              <a:rect b="b" l="l" r="r" t="t"/>
              <a:pathLst>
                <a:path extrusionOk="0" h="1638" w="2912">
                  <a:moveTo>
                    <a:pt x="2352" y="321"/>
                  </a:moveTo>
                  <a:cubicBezTo>
                    <a:pt x="2434" y="321"/>
                    <a:pt x="2493" y="346"/>
                    <a:pt x="2511" y="401"/>
                  </a:cubicBezTo>
                  <a:cubicBezTo>
                    <a:pt x="2545" y="468"/>
                    <a:pt x="2511" y="434"/>
                    <a:pt x="2511" y="501"/>
                  </a:cubicBezTo>
                  <a:cubicBezTo>
                    <a:pt x="2445" y="568"/>
                    <a:pt x="2378" y="635"/>
                    <a:pt x="2278" y="668"/>
                  </a:cubicBezTo>
                  <a:cubicBezTo>
                    <a:pt x="2111" y="768"/>
                    <a:pt x="1944" y="868"/>
                    <a:pt x="1777" y="968"/>
                  </a:cubicBezTo>
                  <a:cubicBezTo>
                    <a:pt x="1477" y="1102"/>
                    <a:pt x="1177" y="1235"/>
                    <a:pt x="877" y="1335"/>
                  </a:cubicBezTo>
                  <a:cubicBezTo>
                    <a:pt x="652" y="1360"/>
                    <a:pt x="427" y="1404"/>
                    <a:pt x="216" y="1466"/>
                  </a:cubicBezTo>
                  <a:lnTo>
                    <a:pt x="216" y="1466"/>
                  </a:lnTo>
                  <a:cubicBezTo>
                    <a:pt x="333" y="1354"/>
                    <a:pt x="497" y="1198"/>
                    <a:pt x="710" y="1035"/>
                  </a:cubicBezTo>
                  <a:cubicBezTo>
                    <a:pt x="977" y="835"/>
                    <a:pt x="1244" y="668"/>
                    <a:pt x="1544" y="535"/>
                  </a:cubicBezTo>
                  <a:cubicBezTo>
                    <a:pt x="1744" y="468"/>
                    <a:pt x="1911" y="401"/>
                    <a:pt x="2111" y="368"/>
                  </a:cubicBezTo>
                  <a:cubicBezTo>
                    <a:pt x="2201" y="338"/>
                    <a:pt x="2284" y="321"/>
                    <a:pt x="2352" y="321"/>
                  </a:cubicBezTo>
                  <a:close/>
                  <a:moveTo>
                    <a:pt x="2378" y="1"/>
                  </a:moveTo>
                  <a:cubicBezTo>
                    <a:pt x="2278" y="1"/>
                    <a:pt x="2144" y="34"/>
                    <a:pt x="2044" y="68"/>
                  </a:cubicBezTo>
                  <a:cubicBezTo>
                    <a:pt x="1844" y="101"/>
                    <a:pt x="1644" y="168"/>
                    <a:pt x="1444" y="268"/>
                  </a:cubicBezTo>
                  <a:cubicBezTo>
                    <a:pt x="1110" y="401"/>
                    <a:pt x="843" y="601"/>
                    <a:pt x="577" y="835"/>
                  </a:cubicBezTo>
                  <a:cubicBezTo>
                    <a:pt x="277" y="1135"/>
                    <a:pt x="104" y="1387"/>
                    <a:pt x="38" y="1525"/>
                  </a:cubicBezTo>
                  <a:lnTo>
                    <a:pt x="38" y="1525"/>
                  </a:lnTo>
                  <a:cubicBezTo>
                    <a:pt x="28" y="1528"/>
                    <a:pt x="19" y="1532"/>
                    <a:pt x="10" y="1535"/>
                  </a:cubicBezTo>
                  <a:cubicBezTo>
                    <a:pt x="16" y="1537"/>
                    <a:pt x="23" y="1540"/>
                    <a:pt x="30" y="1542"/>
                  </a:cubicBezTo>
                  <a:lnTo>
                    <a:pt x="30" y="1542"/>
                  </a:lnTo>
                  <a:cubicBezTo>
                    <a:pt x="6" y="1593"/>
                    <a:pt x="0" y="1626"/>
                    <a:pt x="10" y="1635"/>
                  </a:cubicBezTo>
                  <a:cubicBezTo>
                    <a:pt x="11" y="1637"/>
                    <a:pt x="13" y="1638"/>
                    <a:pt x="16" y="1638"/>
                  </a:cubicBezTo>
                  <a:cubicBezTo>
                    <a:pt x="32" y="1638"/>
                    <a:pt x="64" y="1611"/>
                    <a:pt x="113" y="1565"/>
                  </a:cubicBezTo>
                  <a:lnTo>
                    <a:pt x="113" y="1565"/>
                  </a:lnTo>
                  <a:cubicBezTo>
                    <a:pt x="232" y="1595"/>
                    <a:pt x="354" y="1610"/>
                    <a:pt x="477" y="1610"/>
                  </a:cubicBezTo>
                  <a:cubicBezTo>
                    <a:pt x="635" y="1610"/>
                    <a:pt x="793" y="1585"/>
                    <a:pt x="944" y="1535"/>
                  </a:cubicBezTo>
                  <a:cubicBezTo>
                    <a:pt x="1277" y="1469"/>
                    <a:pt x="1611" y="1368"/>
                    <a:pt x="1944" y="1235"/>
                  </a:cubicBezTo>
                  <a:cubicBezTo>
                    <a:pt x="2144" y="1135"/>
                    <a:pt x="2311" y="1035"/>
                    <a:pt x="2478" y="935"/>
                  </a:cubicBezTo>
                  <a:cubicBezTo>
                    <a:pt x="2578" y="868"/>
                    <a:pt x="2678" y="801"/>
                    <a:pt x="2778" y="701"/>
                  </a:cubicBezTo>
                  <a:cubicBezTo>
                    <a:pt x="2878" y="568"/>
                    <a:pt x="2912" y="368"/>
                    <a:pt x="2812" y="201"/>
                  </a:cubicBezTo>
                  <a:cubicBezTo>
                    <a:pt x="2711" y="68"/>
                    <a:pt x="2545" y="1"/>
                    <a:pt x="237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46"/>
            <p:cNvSpPr/>
            <p:nvPr/>
          </p:nvSpPr>
          <p:spPr>
            <a:xfrm>
              <a:off x="5053470" y="4321635"/>
              <a:ext cx="28950" cy="56644"/>
            </a:xfrm>
            <a:custGeom>
              <a:rect b="b" l="l" r="r" t="t"/>
              <a:pathLst>
                <a:path extrusionOk="0" h="3003" w="1535">
                  <a:moveTo>
                    <a:pt x="500" y="1"/>
                  </a:moveTo>
                  <a:cubicBezTo>
                    <a:pt x="334" y="1"/>
                    <a:pt x="167" y="101"/>
                    <a:pt x="133" y="267"/>
                  </a:cubicBezTo>
                  <a:cubicBezTo>
                    <a:pt x="67" y="367"/>
                    <a:pt x="33" y="501"/>
                    <a:pt x="33" y="601"/>
                  </a:cubicBezTo>
                  <a:cubicBezTo>
                    <a:pt x="0" y="834"/>
                    <a:pt x="0" y="1035"/>
                    <a:pt x="33" y="1268"/>
                  </a:cubicBezTo>
                  <a:cubicBezTo>
                    <a:pt x="67" y="1602"/>
                    <a:pt x="234" y="1935"/>
                    <a:pt x="434" y="2235"/>
                  </a:cubicBezTo>
                  <a:cubicBezTo>
                    <a:pt x="759" y="2680"/>
                    <a:pt x="1111" y="2808"/>
                    <a:pt x="1186" y="2808"/>
                  </a:cubicBezTo>
                  <a:cubicBezTo>
                    <a:pt x="1196" y="2808"/>
                    <a:pt x="1201" y="2806"/>
                    <a:pt x="1201" y="2803"/>
                  </a:cubicBezTo>
                  <a:cubicBezTo>
                    <a:pt x="1201" y="2769"/>
                    <a:pt x="934" y="2569"/>
                    <a:pt x="634" y="2102"/>
                  </a:cubicBezTo>
                  <a:cubicBezTo>
                    <a:pt x="467" y="1835"/>
                    <a:pt x="367" y="1535"/>
                    <a:pt x="334" y="1201"/>
                  </a:cubicBezTo>
                  <a:cubicBezTo>
                    <a:pt x="300" y="1035"/>
                    <a:pt x="300" y="834"/>
                    <a:pt x="334" y="668"/>
                  </a:cubicBezTo>
                  <a:cubicBezTo>
                    <a:pt x="334" y="468"/>
                    <a:pt x="434" y="301"/>
                    <a:pt x="500" y="301"/>
                  </a:cubicBezTo>
                  <a:cubicBezTo>
                    <a:pt x="567" y="334"/>
                    <a:pt x="767" y="468"/>
                    <a:pt x="834" y="634"/>
                  </a:cubicBezTo>
                  <a:cubicBezTo>
                    <a:pt x="934" y="801"/>
                    <a:pt x="1001" y="968"/>
                    <a:pt x="1067" y="1135"/>
                  </a:cubicBezTo>
                  <a:cubicBezTo>
                    <a:pt x="1168" y="1435"/>
                    <a:pt x="1234" y="1768"/>
                    <a:pt x="1268" y="2102"/>
                  </a:cubicBezTo>
                  <a:cubicBezTo>
                    <a:pt x="1334" y="2636"/>
                    <a:pt x="1234" y="3003"/>
                    <a:pt x="1268" y="3003"/>
                  </a:cubicBezTo>
                  <a:cubicBezTo>
                    <a:pt x="1468" y="2736"/>
                    <a:pt x="1534" y="2402"/>
                    <a:pt x="1501" y="2102"/>
                  </a:cubicBezTo>
                  <a:cubicBezTo>
                    <a:pt x="1534" y="1735"/>
                    <a:pt x="1468" y="1368"/>
                    <a:pt x="1368" y="1035"/>
                  </a:cubicBezTo>
                  <a:cubicBezTo>
                    <a:pt x="1301" y="834"/>
                    <a:pt x="1234" y="634"/>
                    <a:pt x="1134" y="468"/>
                  </a:cubicBezTo>
                  <a:cubicBezTo>
                    <a:pt x="1034" y="201"/>
                    <a:pt x="801" y="34"/>
                    <a:pt x="50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46"/>
            <p:cNvSpPr/>
            <p:nvPr/>
          </p:nvSpPr>
          <p:spPr>
            <a:xfrm>
              <a:off x="5419000" y="4023419"/>
              <a:ext cx="334708" cy="461848"/>
            </a:xfrm>
            <a:custGeom>
              <a:rect b="b" l="l" r="r" t="t"/>
              <a:pathLst>
                <a:path extrusionOk="0" h="24485" w="17747">
                  <a:moveTo>
                    <a:pt x="6138" y="0"/>
                  </a:moveTo>
                  <a:lnTo>
                    <a:pt x="1" y="7272"/>
                  </a:lnTo>
                  <a:lnTo>
                    <a:pt x="7673" y="13343"/>
                  </a:lnTo>
                  <a:cubicBezTo>
                    <a:pt x="7673" y="13343"/>
                    <a:pt x="4070" y="23217"/>
                    <a:pt x="5404" y="24484"/>
                  </a:cubicBezTo>
                  <a:lnTo>
                    <a:pt x="17747" y="9974"/>
                  </a:lnTo>
                  <a:lnTo>
                    <a:pt x="613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46"/>
            <p:cNvSpPr/>
            <p:nvPr/>
          </p:nvSpPr>
          <p:spPr>
            <a:xfrm>
              <a:off x="5615930" y="4177912"/>
              <a:ext cx="31477" cy="26955"/>
            </a:xfrm>
            <a:custGeom>
              <a:rect b="b" l="l" r="r" t="t"/>
              <a:pathLst>
                <a:path extrusionOk="0" h="1429" w="1669">
                  <a:moveTo>
                    <a:pt x="848" y="1"/>
                  </a:moveTo>
                  <a:cubicBezTo>
                    <a:pt x="705" y="1"/>
                    <a:pt x="562" y="38"/>
                    <a:pt x="434" y="115"/>
                  </a:cubicBezTo>
                  <a:lnTo>
                    <a:pt x="501" y="82"/>
                  </a:lnTo>
                  <a:lnTo>
                    <a:pt x="501" y="82"/>
                  </a:lnTo>
                  <a:cubicBezTo>
                    <a:pt x="134" y="315"/>
                    <a:pt x="0" y="749"/>
                    <a:pt x="200" y="1116"/>
                  </a:cubicBezTo>
                  <a:cubicBezTo>
                    <a:pt x="367" y="1324"/>
                    <a:pt x="612" y="1429"/>
                    <a:pt x="862" y="1429"/>
                  </a:cubicBezTo>
                  <a:cubicBezTo>
                    <a:pt x="1012" y="1429"/>
                    <a:pt x="1164" y="1391"/>
                    <a:pt x="1301" y="1316"/>
                  </a:cubicBezTo>
                  <a:cubicBezTo>
                    <a:pt x="1601" y="1049"/>
                    <a:pt x="1668" y="616"/>
                    <a:pt x="1468" y="282"/>
                  </a:cubicBezTo>
                  <a:cubicBezTo>
                    <a:pt x="1304" y="97"/>
                    <a:pt x="1076" y="1"/>
                    <a:pt x="8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46"/>
            <p:cNvSpPr/>
            <p:nvPr/>
          </p:nvSpPr>
          <p:spPr>
            <a:xfrm>
              <a:off x="5510854" y="4192662"/>
              <a:ext cx="242860" cy="292595"/>
            </a:xfrm>
            <a:custGeom>
              <a:rect b="b" l="l" r="r" t="t"/>
              <a:pathLst>
                <a:path extrusionOk="0" h="15512" w="12877">
                  <a:moveTo>
                    <a:pt x="11709" y="0"/>
                  </a:moveTo>
                  <a:lnTo>
                    <a:pt x="268" y="14311"/>
                  </a:lnTo>
                  <a:cubicBezTo>
                    <a:pt x="268" y="14311"/>
                    <a:pt x="1" y="15178"/>
                    <a:pt x="534" y="15511"/>
                  </a:cubicBezTo>
                  <a:lnTo>
                    <a:pt x="12877" y="1001"/>
                  </a:lnTo>
                  <a:lnTo>
                    <a:pt x="11709" y="0"/>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46"/>
            <p:cNvSpPr/>
            <p:nvPr/>
          </p:nvSpPr>
          <p:spPr>
            <a:xfrm>
              <a:off x="5557422" y="4262995"/>
              <a:ext cx="38229" cy="15411"/>
            </a:xfrm>
            <a:custGeom>
              <a:rect b="b" l="l" r="r" t="t"/>
              <a:pathLst>
                <a:path extrusionOk="0" h="817" w="2027">
                  <a:moveTo>
                    <a:pt x="1368" y="1"/>
                  </a:moveTo>
                  <a:cubicBezTo>
                    <a:pt x="1226" y="1"/>
                    <a:pt x="1068" y="21"/>
                    <a:pt x="901" y="74"/>
                  </a:cubicBezTo>
                  <a:cubicBezTo>
                    <a:pt x="267" y="274"/>
                    <a:pt x="0" y="775"/>
                    <a:pt x="67" y="808"/>
                  </a:cubicBezTo>
                  <a:cubicBezTo>
                    <a:pt x="73" y="814"/>
                    <a:pt x="81" y="817"/>
                    <a:pt x="92" y="817"/>
                  </a:cubicBezTo>
                  <a:cubicBezTo>
                    <a:pt x="200" y="817"/>
                    <a:pt x="545" y="529"/>
                    <a:pt x="1001" y="408"/>
                  </a:cubicBezTo>
                  <a:cubicBezTo>
                    <a:pt x="1535" y="241"/>
                    <a:pt x="1968" y="308"/>
                    <a:pt x="2002" y="207"/>
                  </a:cubicBezTo>
                  <a:cubicBezTo>
                    <a:pt x="2026" y="158"/>
                    <a:pt x="1762" y="1"/>
                    <a:pt x="136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46"/>
            <p:cNvSpPr/>
            <p:nvPr/>
          </p:nvSpPr>
          <p:spPr>
            <a:xfrm>
              <a:off x="5544880" y="4309017"/>
              <a:ext cx="37720" cy="8752"/>
            </a:xfrm>
            <a:custGeom>
              <a:rect b="b" l="l" r="r" t="t"/>
              <a:pathLst>
                <a:path extrusionOk="0" h="464" w="2000">
                  <a:moveTo>
                    <a:pt x="957" y="0"/>
                  </a:moveTo>
                  <a:cubicBezTo>
                    <a:pt x="367" y="0"/>
                    <a:pt x="1" y="372"/>
                    <a:pt x="65" y="436"/>
                  </a:cubicBezTo>
                  <a:cubicBezTo>
                    <a:pt x="74" y="446"/>
                    <a:pt x="90" y="450"/>
                    <a:pt x="111" y="450"/>
                  </a:cubicBezTo>
                  <a:cubicBezTo>
                    <a:pt x="239" y="450"/>
                    <a:pt x="570" y="303"/>
                    <a:pt x="999" y="303"/>
                  </a:cubicBezTo>
                  <a:cubicBezTo>
                    <a:pt x="1427" y="329"/>
                    <a:pt x="1748" y="464"/>
                    <a:pt x="1876" y="464"/>
                  </a:cubicBezTo>
                  <a:cubicBezTo>
                    <a:pt x="1907" y="464"/>
                    <a:pt x="1926" y="456"/>
                    <a:pt x="1933" y="436"/>
                  </a:cubicBezTo>
                  <a:cubicBezTo>
                    <a:pt x="1999" y="369"/>
                    <a:pt x="1632" y="2"/>
                    <a:pt x="1032" y="2"/>
                  </a:cubicBezTo>
                  <a:cubicBezTo>
                    <a:pt x="1007" y="1"/>
                    <a:pt x="982" y="0"/>
                    <a:pt x="95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46"/>
            <p:cNvSpPr/>
            <p:nvPr/>
          </p:nvSpPr>
          <p:spPr>
            <a:xfrm>
              <a:off x="5534280" y="4350360"/>
              <a:ext cx="33854" cy="12412"/>
            </a:xfrm>
            <a:custGeom>
              <a:rect b="b" l="l" r="r" t="t"/>
              <a:pathLst>
                <a:path extrusionOk="0" h="658" w="1795">
                  <a:moveTo>
                    <a:pt x="598" y="0"/>
                  </a:moveTo>
                  <a:cubicBezTo>
                    <a:pt x="245" y="0"/>
                    <a:pt x="1" y="128"/>
                    <a:pt x="26" y="179"/>
                  </a:cubicBezTo>
                  <a:cubicBezTo>
                    <a:pt x="60" y="245"/>
                    <a:pt x="460" y="245"/>
                    <a:pt x="894" y="346"/>
                  </a:cubicBezTo>
                  <a:cubicBezTo>
                    <a:pt x="1275" y="463"/>
                    <a:pt x="1579" y="657"/>
                    <a:pt x="1692" y="657"/>
                  </a:cubicBezTo>
                  <a:cubicBezTo>
                    <a:pt x="1707" y="657"/>
                    <a:pt x="1719" y="654"/>
                    <a:pt x="1727" y="646"/>
                  </a:cubicBezTo>
                  <a:cubicBezTo>
                    <a:pt x="1794" y="579"/>
                    <a:pt x="1527" y="179"/>
                    <a:pt x="960" y="45"/>
                  </a:cubicBezTo>
                  <a:cubicBezTo>
                    <a:pt x="832" y="13"/>
                    <a:pt x="709" y="0"/>
                    <a:pt x="59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46"/>
            <p:cNvSpPr/>
            <p:nvPr/>
          </p:nvSpPr>
          <p:spPr>
            <a:xfrm>
              <a:off x="5526584" y="4220935"/>
              <a:ext cx="28328" cy="27747"/>
            </a:xfrm>
            <a:custGeom>
              <a:rect b="b" l="l" r="r" t="t"/>
              <a:pathLst>
                <a:path extrusionOk="0" h="1471" w="1502">
                  <a:moveTo>
                    <a:pt x="1376" y="0"/>
                  </a:moveTo>
                  <a:cubicBezTo>
                    <a:pt x="1206" y="0"/>
                    <a:pt x="834" y="136"/>
                    <a:pt x="501" y="469"/>
                  </a:cubicBezTo>
                  <a:cubicBezTo>
                    <a:pt x="67" y="936"/>
                    <a:pt x="1" y="1437"/>
                    <a:pt x="101" y="1470"/>
                  </a:cubicBezTo>
                  <a:cubicBezTo>
                    <a:pt x="201" y="1470"/>
                    <a:pt x="368" y="1070"/>
                    <a:pt x="734" y="703"/>
                  </a:cubicBezTo>
                  <a:cubicBezTo>
                    <a:pt x="1101" y="303"/>
                    <a:pt x="1502" y="102"/>
                    <a:pt x="1468" y="36"/>
                  </a:cubicBezTo>
                  <a:cubicBezTo>
                    <a:pt x="1461" y="13"/>
                    <a:pt x="1428" y="0"/>
                    <a:pt x="1376"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46"/>
            <p:cNvSpPr/>
            <p:nvPr/>
          </p:nvSpPr>
          <p:spPr>
            <a:xfrm>
              <a:off x="5447311" y="4048580"/>
              <a:ext cx="139055" cy="154805"/>
            </a:xfrm>
            <a:custGeom>
              <a:rect b="b" l="l" r="r" t="t"/>
              <a:pathLst>
                <a:path extrusionOk="0" h="8207" w="7373">
                  <a:moveTo>
                    <a:pt x="6172" y="0"/>
                  </a:moveTo>
                  <a:lnTo>
                    <a:pt x="1" y="7106"/>
                  </a:lnTo>
                  <a:lnTo>
                    <a:pt x="1368" y="8206"/>
                  </a:lnTo>
                  <a:lnTo>
                    <a:pt x="7373" y="1035"/>
                  </a:lnTo>
                  <a:lnTo>
                    <a:pt x="61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46"/>
            <p:cNvSpPr/>
            <p:nvPr/>
          </p:nvSpPr>
          <p:spPr>
            <a:xfrm>
              <a:off x="5496388" y="4167953"/>
              <a:ext cx="25819" cy="57436"/>
            </a:xfrm>
            <a:custGeom>
              <a:rect b="b" l="l" r="r" t="t"/>
              <a:pathLst>
                <a:path extrusionOk="0" h="3045" w="1369">
                  <a:moveTo>
                    <a:pt x="968" y="310"/>
                  </a:moveTo>
                  <a:cubicBezTo>
                    <a:pt x="1068" y="343"/>
                    <a:pt x="1001" y="310"/>
                    <a:pt x="1035" y="410"/>
                  </a:cubicBezTo>
                  <a:cubicBezTo>
                    <a:pt x="1035" y="476"/>
                    <a:pt x="1035" y="576"/>
                    <a:pt x="1035" y="677"/>
                  </a:cubicBezTo>
                  <a:cubicBezTo>
                    <a:pt x="1001" y="877"/>
                    <a:pt x="968" y="1043"/>
                    <a:pt x="934" y="1244"/>
                  </a:cubicBezTo>
                  <a:cubicBezTo>
                    <a:pt x="834" y="1544"/>
                    <a:pt x="734" y="1877"/>
                    <a:pt x="601" y="2178"/>
                  </a:cubicBezTo>
                  <a:cubicBezTo>
                    <a:pt x="468" y="2390"/>
                    <a:pt x="357" y="2602"/>
                    <a:pt x="250" y="2831"/>
                  </a:cubicBezTo>
                  <a:lnTo>
                    <a:pt x="250" y="2831"/>
                  </a:lnTo>
                  <a:cubicBezTo>
                    <a:pt x="237" y="2668"/>
                    <a:pt x="216" y="2419"/>
                    <a:pt x="234" y="2111"/>
                  </a:cubicBezTo>
                  <a:cubicBezTo>
                    <a:pt x="267" y="1577"/>
                    <a:pt x="401" y="1077"/>
                    <a:pt x="668" y="610"/>
                  </a:cubicBezTo>
                  <a:cubicBezTo>
                    <a:pt x="734" y="443"/>
                    <a:pt x="868" y="310"/>
                    <a:pt x="968" y="310"/>
                  </a:cubicBezTo>
                  <a:close/>
                  <a:moveTo>
                    <a:pt x="916" y="1"/>
                  </a:moveTo>
                  <a:cubicBezTo>
                    <a:pt x="779" y="1"/>
                    <a:pt x="650" y="66"/>
                    <a:pt x="568" y="176"/>
                  </a:cubicBezTo>
                  <a:cubicBezTo>
                    <a:pt x="501" y="243"/>
                    <a:pt x="434" y="376"/>
                    <a:pt x="367" y="476"/>
                  </a:cubicBezTo>
                  <a:cubicBezTo>
                    <a:pt x="267" y="677"/>
                    <a:pt x="201" y="843"/>
                    <a:pt x="134" y="1043"/>
                  </a:cubicBezTo>
                  <a:cubicBezTo>
                    <a:pt x="34" y="1410"/>
                    <a:pt x="0" y="1744"/>
                    <a:pt x="34" y="2111"/>
                  </a:cubicBezTo>
                  <a:cubicBezTo>
                    <a:pt x="4" y="2383"/>
                    <a:pt x="56" y="2683"/>
                    <a:pt x="190" y="2960"/>
                  </a:cubicBezTo>
                  <a:lnTo>
                    <a:pt x="190" y="2960"/>
                  </a:lnTo>
                  <a:cubicBezTo>
                    <a:pt x="182" y="2977"/>
                    <a:pt x="175" y="2994"/>
                    <a:pt x="167" y="3012"/>
                  </a:cubicBezTo>
                  <a:cubicBezTo>
                    <a:pt x="169" y="3013"/>
                    <a:pt x="172" y="3014"/>
                    <a:pt x="175" y="3014"/>
                  </a:cubicBezTo>
                  <a:cubicBezTo>
                    <a:pt x="183" y="3014"/>
                    <a:pt x="195" y="3010"/>
                    <a:pt x="210" y="3000"/>
                  </a:cubicBezTo>
                  <a:lnTo>
                    <a:pt x="210" y="3000"/>
                  </a:lnTo>
                  <a:cubicBezTo>
                    <a:pt x="218" y="3015"/>
                    <a:pt x="226" y="3030"/>
                    <a:pt x="234" y="3045"/>
                  </a:cubicBezTo>
                  <a:cubicBezTo>
                    <a:pt x="252" y="3045"/>
                    <a:pt x="258" y="3017"/>
                    <a:pt x="257" y="2966"/>
                  </a:cubicBezTo>
                  <a:lnTo>
                    <a:pt x="257" y="2966"/>
                  </a:lnTo>
                  <a:cubicBezTo>
                    <a:pt x="375" y="2870"/>
                    <a:pt x="588" y="2633"/>
                    <a:pt x="801" y="2278"/>
                  </a:cubicBezTo>
                  <a:cubicBezTo>
                    <a:pt x="968" y="1977"/>
                    <a:pt x="1101" y="1644"/>
                    <a:pt x="1201" y="1310"/>
                  </a:cubicBezTo>
                  <a:cubicBezTo>
                    <a:pt x="1268" y="1110"/>
                    <a:pt x="1301" y="910"/>
                    <a:pt x="1335" y="710"/>
                  </a:cubicBezTo>
                  <a:cubicBezTo>
                    <a:pt x="1368" y="610"/>
                    <a:pt x="1368" y="476"/>
                    <a:pt x="1335" y="343"/>
                  </a:cubicBezTo>
                  <a:cubicBezTo>
                    <a:pt x="1301" y="176"/>
                    <a:pt x="1168" y="9"/>
                    <a:pt x="1001" y="9"/>
                  </a:cubicBezTo>
                  <a:cubicBezTo>
                    <a:pt x="973" y="4"/>
                    <a:pt x="944" y="1"/>
                    <a:pt x="916"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46"/>
            <p:cNvSpPr/>
            <p:nvPr/>
          </p:nvSpPr>
          <p:spPr>
            <a:xfrm>
              <a:off x="5447933" y="4194302"/>
              <a:ext cx="55392" cy="32425"/>
            </a:xfrm>
            <a:custGeom>
              <a:rect b="b" l="l" r="r" t="t"/>
              <a:pathLst>
                <a:path extrusionOk="0" h="1719" w="2937">
                  <a:moveTo>
                    <a:pt x="655" y="1"/>
                  </a:moveTo>
                  <a:cubicBezTo>
                    <a:pt x="473" y="1"/>
                    <a:pt x="296" y="75"/>
                    <a:pt x="134" y="214"/>
                  </a:cubicBezTo>
                  <a:cubicBezTo>
                    <a:pt x="34" y="347"/>
                    <a:pt x="1" y="514"/>
                    <a:pt x="101" y="681"/>
                  </a:cubicBezTo>
                  <a:cubicBezTo>
                    <a:pt x="134" y="781"/>
                    <a:pt x="201" y="881"/>
                    <a:pt x="301" y="981"/>
                  </a:cubicBezTo>
                  <a:cubicBezTo>
                    <a:pt x="435" y="1148"/>
                    <a:pt x="601" y="1281"/>
                    <a:pt x="768" y="1381"/>
                  </a:cubicBezTo>
                  <a:cubicBezTo>
                    <a:pt x="1068" y="1581"/>
                    <a:pt x="1435" y="1681"/>
                    <a:pt x="1802" y="1715"/>
                  </a:cubicBezTo>
                  <a:cubicBezTo>
                    <a:pt x="1848" y="1717"/>
                    <a:pt x="1892" y="1718"/>
                    <a:pt x="1935" y="1718"/>
                  </a:cubicBezTo>
                  <a:cubicBezTo>
                    <a:pt x="2452" y="1718"/>
                    <a:pt x="2736" y="1545"/>
                    <a:pt x="2736" y="1514"/>
                  </a:cubicBezTo>
                  <a:lnTo>
                    <a:pt x="1836" y="1514"/>
                  </a:lnTo>
                  <a:cubicBezTo>
                    <a:pt x="1502" y="1448"/>
                    <a:pt x="1202" y="1348"/>
                    <a:pt x="935" y="1148"/>
                  </a:cubicBezTo>
                  <a:cubicBezTo>
                    <a:pt x="768" y="1047"/>
                    <a:pt x="635" y="914"/>
                    <a:pt x="535" y="781"/>
                  </a:cubicBezTo>
                  <a:cubicBezTo>
                    <a:pt x="401" y="647"/>
                    <a:pt x="301" y="480"/>
                    <a:pt x="368" y="414"/>
                  </a:cubicBezTo>
                  <a:cubicBezTo>
                    <a:pt x="450" y="372"/>
                    <a:pt x="546" y="344"/>
                    <a:pt x="646" y="344"/>
                  </a:cubicBezTo>
                  <a:cubicBezTo>
                    <a:pt x="707" y="344"/>
                    <a:pt x="771" y="355"/>
                    <a:pt x="835" y="380"/>
                  </a:cubicBezTo>
                  <a:cubicBezTo>
                    <a:pt x="1002" y="414"/>
                    <a:pt x="1202" y="447"/>
                    <a:pt x="1369" y="514"/>
                  </a:cubicBezTo>
                  <a:cubicBezTo>
                    <a:pt x="1669" y="647"/>
                    <a:pt x="1969" y="814"/>
                    <a:pt x="2203" y="1014"/>
                  </a:cubicBezTo>
                  <a:cubicBezTo>
                    <a:pt x="2646" y="1331"/>
                    <a:pt x="2848" y="1617"/>
                    <a:pt x="2925" y="1617"/>
                  </a:cubicBezTo>
                  <a:cubicBezTo>
                    <a:pt x="2929" y="1617"/>
                    <a:pt x="2933" y="1616"/>
                    <a:pt x="2936" y="1615"/>
                  </a:cubicBezTo>
                  <a:cubicBezTo>
                    <a:pt x="2936" y="1615"/>
                    <a:pt x="2803" y="1248"/>
                    <a:pt x="2369" y="814"/>
                  </a:cubicBezTo>
                  <a:cubicBezTo>
                    <a:pt x="2136" y="580"/>
                    <a:pt x="1836" y="380"/>
                    <a:pt x="1502" y="247"/>
                  </a:cubicBezTo>
                  <a:cubicBezTo>
                    <a:pt x="1302" y="147"/>
                    <a:pt x="1102" y="80"/>
                    <a:pt x="902" y="47"/>
                  </a:cubicBezTo>
                  <a:cubicBezTo>
                    <a:pt x="819" y="16"/>
                    <a:pt x="736" y="1"/>
                    <a:pt x="65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46"/>
            <p:cNvSpPr/>
            <p:nvPr/>
          </p:nvSpPr>
          <p:spPr>
            <a:xfrm>
              <a:off x="4845205" y="3009835"/>
              <a:ext cx="728543" cy="1196769"/>
            </a:xfrm>
            <a:custGeom>
              <a:rect b="b" l="l" r="r" t="t"/>
              <a:pathLst>
                <a:path extrusionOk="0" h="63447" w="38629">
                  <a:moveTo>
                    <a:pt x="4938" y="1"/>
                  </a:moveTo>
                  <a:lnTo>
                    <a:pt x="434" y="34792"/>
                  </a:lnTo>
                  <a:cubicBezTo>
                    <a:pt x="434" y="34792"/>
                    <a:pt x="1" y="38695"/>
                    <a:pt x="4871" y="41464"/>
                  </a:cubicBezTo>
                  <a:cubicBezTo>
                    <a:pt x="9708" y="44232"/>
                    <a:pt x="31323" y="63446"/>
                    <a:pt x="31323" y="63446"/>
                  </a:cubicBezTo>
                  <a:lnTo>
                    <a:pt x="38628" y="54506"/>
                  </a:lnTo>
                  <a:cubicBezTo>
                    <a:pt x="38628" y="54506"/>
                    <a:pt x="24418" y="39696"/>
                    <a:pt x="18614" y="34792"/>
                  </a:cubicBezTo>
                  <a:cubicBezTo>
                    <a:pt x="14044" y="30990"/>
                    <a:pt x="9074" y="25486"/>
                    <a:pt x="9074" y="25486"/>
                  </a:cubicBezTo>
                  <a:cubicBezTo>
                    <a:pt x="9074" y="25486"/>
                    <a:pt x="9574" y="2069"/>
                    <a:pt x="9074" y="2069"/>
                  </a:cubicBezTo>
                  <a:cubicBezTo>
                    <a:pt x="8540" y="2069"/>
                    <a:pt x="4938" y="1"/>
                    <a:pt x="4938" y="1"/>
                  </a:cubicBezTo>
                  <a:close/>
                </a:path>
              </a:pathLst>
            </a:custGeom>
            <a:solidFill>
              <a:srgbClr val="998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46"/>
            <p:cNvSpPr/>
            <p:nvPr/>
          </p:nvSpPr>
          <p:spPr>
            <a:xfrm>
              <a:off x="4931401" y="2924902"/>
              <a:ext cx="430347" cy="1406275"/>
            </a:xfrm>
            <a:custGeom>
              <a:rect b="b" l="l" r="r" t="t"/>
              <a:pathLst>
                <a:path extrusionOk="0" h="74554" w="22818">
                  <a:moveTo>
                    <a:pt x="1" y="1"/>
                  </a:moveTo>
                  <a:cubicBezTo>
                    <a:pt x="1" y="1"/>
                    <a:pt x="67" y="25385"/>
                    <a:pt x="2803" y="32524"/>
                  </a:cubicBezTo>
                  <a:cubicBezTo>
                    <a:pt x="2803" y="32524"/>
                    <a:pt x="4170" y="46167"/>
                    <a:pt x="4371" y="47301"/>
                  </a:cubicBezTo>
                  <a:cubicBezTo>
                    <a:pt x="4804" y="49736"/>
                    <a:pt x="6305" y="74554"/>
                    <a:pt x="6305" y="74554"/>
                  </a:cubicBezTo>
                  <a:lnTo>
                    <a:pt x="17647" y="74120"/>
                  </a:lnTo>
                  <a:cubicBezTo>
                    <a:pt x="17647" y="74120"/>
                    <a:pt x="18647" y="51304"/>
                    <a:pt x="17847" y="44833"/>
                  </a:cubicBezTo>
                  <a:cubicBezTo>
                    <a:pt x="17447" y="41630"/>
                    <a:pt x="17280" y="38195"/>
                    <a:pt x="17180" y="35359"/>
                  </a:cubicBezTo>
                  <a:cubicBezTo>
                    <a:pt x="17080" y="31757"/>
                    <a:pt x="17246" y="28121"/>
                    <a:pt x="17747" y="24518"/>
                  </a:cubicBezTo>
                  <a:lnTo>
                    <a:pt x="18247" y="20815"/>
                  </a:lnTo>
                  <a:cubicBezTo>
                    <a:pt x="18247" y="20815"/>
                    <a:pt x="21783" y="13310"/>
                    <a:pt x="22317" y="10108"/>
                  </a:cubicBezTo>
                  <a:cubicBezTo>
                    <a:pt x="22817" y="6905"/>
                    <a:pt x="22483" y="1"/>
                    <a:pt x="22483" y="1"/>
                  </a:cubicBezTo>
                  <a:close/>
                </a:path>
              </a:pathLst>
            </a:custGeom>
            <a:solidFill>
              <a:srgbClr val="7559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46"/>
            <p:cNvSpPr/>
            <p:nvPr/>
          </p:nvSpPr>
          <p:spPr>
            <a:xfrm>
              <a:off x="4942095" y="3064570"/>
              <a:ext cx="77401" cy="814219"/>
            </a:xfrm>
            <a:custGeom>
              <a:rect b="b" l="l" r="r" t="t"/>
              <a:pathLst>
                <a:path extrusionOk="0" h="43166" w="4104">
                  <a:moveTo>
                    <a:pt x="34" y="1"/>
                  </a:moveTo>
                  <a:cubicBezTo>
                    <a:pt x="1" y="34"/>
                    <a:pt x="1" y="68"/>
                    <a:pt x="1" y="101"/>
                  </a:cubicBezTo>
                  <a:lnTo>
                    <a:pt x="1" y="434"/>
                  </a:lnTo>
                  <a:cubicBezTo>
                    <a:pt x="1" y="735"/>
                    <a:pt x="1" y="1135"/>
                    <a:pt x="1" y="1702"/>
                  </a:cubicBezTo>
                  <a:cubicBezTo>
                    <a:pt x="34" y="2769"/>
                    <a:pt x="68" y="4371"/>
                    <a:pt x="168" y="6339"/>
                  </a:cubicBezTo>
                  <a:cubicBezTo>
                    <a:pt x="368" y="10241"/>
                    <a:pt x="768" y="15679"/>
                    <a:pt x="1368" y="21650"/>
                  </a:cubicBezTo>
                  <a:cubicBezTo>
                    <a:pt x="2002" y="27587"/>
                    <a:pt x="2669" y="32991"/>
                    <a:pt x="3203" y="36861"/>
                  </a:cubicBezTo>
                  <a:cubicBezTo>
                    <a:pt x="3470" y="38795"/>
                    <a:pt x="3670" y="40363"/>
                    <a:pt x="3837" y="41497"/>
                  </a:cubicBezTo>
                  <a:lnTo>
                    <a:pt x="4037" y="42731"/>
                  </a:lnTo>
                  <a:lnTo>
                    <a:pt x="4070" y="43065"/>
                  </a:lnTo>
                  <a:cubicBezTo>
                    <a:pt x="4070" y="43098"/>
                    <a:pt x="4104" y="43132"/>
                    <a:pt x="4104" y="43165"/>
                  </a:cubicBezTo>
                  <a:cubicBezTo>
                    <a:pt x="4104" y="43165"/>
                    <a:pt x="4104" y="43132"/>
                    <a:pt x="4104" y="43065"/>
                  </a:cubicBezTo>
                  <a:cubicBezTo>
                    <a:pt x="4104" y="42965"/>
                    <a:pt x="4070" y="42865"/>
                    <a:pt x="4070" y="42731"/>
                  </a:cubicBezTo>
                  <a:cubicBezTo>
                    <a:pt x="4037" y="42431"/>
                    <a:pt x="3970" y="41998"/>
                    <a:pt x="3937" y="41464"/>
                  </a:cubicBezTo>
                  <a:cubicBezTo>
                    <a:pt x="3770" y="40363"/>
                    <a:pt x="3603" y="38795"/>
                    <a:pt x="3370" y="36861"/>
                  </a:cubicBezTo>
                  <a:cubicBezTo>
                    <a:pt x="2870" y="32958"/>
                    <a:pt x="2202" y="27587"/>
                    <a:pt x="1602" y="21616"/>
                  </a:cubicBezTo>
                  <a:cubicBezTo>
                    <a:pt x="1002" y="15645"/>
                    <a:pt x="568" y="10241"/>
                    <a:pt x="334" y="6339"/>
                  </a:cubicBezTo>
                  <a:cubicBezTo>
                    <a:pt x="234" y="4371"/>
                    <a:pt x="168" y="2769"/>
                    <a:pt x="101" y="1702"/>
                  </a:cubicBezTo>
                  <a:cubicBezTo>
                    <a:pt x="101" y="1168"/>
                    <a:pt x="68" y="735"/>
                    <a:pt x="68" y="434"/>
                  </a:cubicBezTo>
                  <a:cubicBezTo>
                    <a:pt x="34" y="301"/>
                    <a:pt x="34" y="201"/>
                    <a:pt x="34" y="101"/>
                  </a:cubicBezTo>
                  <a:cubicBezTo>
                    <a:pt x="34" y="68"/>
                    <a:pt x="34" y="34"/>
                    <a:pt x="34"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46"/>
            <p:cNvSpPr/>
            <p:nvPr/>
          </p:nvSpPr>
          <p:spPr>
            <a:xfrm>
              <a:off x="5254795" y="3631445"/>
              <a:ext cx="23292" cy="691518"/>
            </a:xfrm>
            <a:custGeom>
              <a:rect b="b" l="l" r="r" t="t"/>
              <a:pathLst>
                <a:path extrusionOk="0" h="36661" w="1235">
                  <a:moveTo>
                    <a:pt x="34" y="1"/>
                  </a:moveTo>
                  <a:cubicBezTo>
                    <a:pt x="0" y="134"/>
                    <a:pt x="0" y="234"/>
                    <a:pt x="34" y="368"/>
                  </a:cubicBezTo>
                  <a:cubicBezTo>
                    <a:pt x="67" y="634"/>
                    <a:pt x="100" y="1001"/>
                    <a:pt x="134" y="1435"/>
                  </a:cubicBezTo>
                  <a:cubicBezTo>
                    <a:pt x="234" y="2369"/>
                    <a:pt x="334" y="3703"/>
                    <a:pt x="434" y="5371"/>
                  </a:cubicBezTo>
                  <a:cubicBezTo>
                    <a:pt x="667" y="8674"/>
                    <a:pt x="868" y="13277"/>
                    <a:pt x="934" y="18314"/>
                  </a:cubicBezTo>
                  <a:cubicBezTo>
                    <a:pt x="1001" y="23384"/>
                    <a:pt x="934" y="27987"/>
                    <a:pt x="801" y="31290"/>
                  </a:cubicBezTo>
                  <a:cubicBezTo>
                    <a:pt x="734" y="32958"/>
                    <a:pt x="634" y="34292"/>
                    <a:pt x="567" y="35226"/>
                  </a:cubicBezTo>
                  <a:cubicBezTo>
                    <a:pt x="534" y="35693"/>
                    <a:pt x="534" y="36026"/>
                    <a:pt x="501" y="36293"/>
                  </a:cubicBezTo>
                  <a:cubicBezTo>
                    <a:pt x="501" y="36427"/>
                    <a:pt x="501" y="36560"/>
                    <a:pt x="501" y="36660"/>
                  </a:cubicBezTo>
                  <a:cubicBezTo>
                    <a:pt x="534" y="36560"/>
                    <a:pt x="534" y="36427"/>
                    <a:pt x="567" y="36293"/>
                  </a:cubicBezTo>
                  <a:cubicBezTo>
                    <a:pt x="601" y="36026"/>
                    <a:pt x="634" y="35693"/>
                    <a:pt x="667" y="35226"/>
                  </a:cubicBezTo>
                  <a:cubicBezTo>
                    <a:pt x="768" y="34325"/>
                    <a:pt x="868" y="32991"/>
                    <a:pt x="968" y="31323"/>
                  </a:cubicBezTo>
                  <a:cubicBezTo>
                    <a:pt x="1168" y="27987"/>
                    <a:pt x="1235" y="23384"/>
                    <a:pt x="1168" y="18314"/>
                  </a:cubicBezTo>
                  <a:cubicBezTo>
                    <a:pt x="1068" y="13277"/>
                    <a:pt x="868" y="8674"/>
                    <a:pt x="601" y="5338"/>
                  </a:cubicBezTo>
                  <a:cubicBezTo>
                    <a:pt x="501" y="3703"/>
                    <a:pt x="334" y="2369"/>
                    <a:pt x="234" y="1435"/>
                  </a:cubicBezTo>
                  <a:cubicBezTo>
                    <a:pt x="167" y="968"/>
                    <a:pt x="134" y="634"/>
                    <a:pt x="100" y="368"/>
                  </a:cubicBezTo>
                  <a:cubicBezTo>
                    <a:pt x="67" y="234"/>
                    <a:pt x="34" y="134"/>
                    <a:pt x="34"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46"/>
            <p:cNvSpPr/>
            <p:nvPr/>
          </p:nvSpPr>
          <p:spPr>
            <a:xfrm>
              <a:off x="5335332" y="2034010"/>
              <a:ext cx="102561" cy="254851"/>
            </a:xfrm>
            <a:custGeom>
              <a:rect b="b" l="l" r="r" t="t"/>
              <a:pathLst>
                <a:path extrusionOk="0" h="13511" w="5438">
                  <a:moveTo>
                    <a:pt x="167" y="1"/>
                  </a:moveTo>
                  <a:lnTo>
                    <a:pt x="167" y="201"/>
                  </a:lnTo>
                  <a:lnTo>
                    <a:pt x="0" y="1902"/>
                  </a:lnTo>
                  <a:cubicBezTo>
                    <a:pt x="4570" y="3303"/>
                    <a:pt x="3970" y="13510"/>
                    <a:pt x="3970" y="13510"/>
                  </a:cubicBezTo>
                  <a:cubicBezTo>
                    <a:pt x="3970" y="13510"/>
                    <a:pt x="5437" y="11943"/>
                    <a:pt x="4637" y="6472"/>
                  </a:cubicBezTo>
                  <a:cubicBezTo>
                    <a:pt x="3869" y="968"/>
                    <a:pt x="167" y="1"/>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46"/>
            <p:cNvSpPr/>
            <p:nvPr/>
          </p:nvSpPr>
          <p:spPr>
            <a:xfrm>
              <a:off x="4506723" y="2364949"/>
              <a:ext cx="358623" cy="22673"/>
            </a:xfrm>
            <a:custGeom>
              <a:rect b="b" l="l" r="r" t="t"/>
              <a:pathLst>
                <a:path extrusionOk="0" h="1202" w="19015">
                  <a:moveTo>
                    <a:pt x="1" y="1"/>
                  </a:moveTo>
                  <a:lnTo>
                    <a:pt x="234" y="935"/>
                  </a:lnTo>
                  <a:lnTo>
                    <a:pt x="18914" y="1201"/>
                  </a:lnTo>
                  <a:lnTo>
                    <a:pt x="19014" y="368"/>
                  </a:lnTo>
                  <a:lnTo>
                    <a:pt x="1"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46"/>
            <p:cNvSpPr/>
            <p:nvPr/>
          </p:nvSpPr>
          <p:spPr>
            <a:xfrm>
              <a:off x="5167977" y="2064565"/>
              <a:ext cx="248518" cy="342581"/>
            </a:xfrm>
            <a:custGeom>
              <a:rect b="b" l="l" r="r" t="t"/>
              <a:pathLst>
                <a:path extrusionOk="0" h="18162" w="13177">
                  <a:moveTo>
                    <a:pt x="6177" y="1"/>
                  </a:moveTo>
                  <a:cubicBezTo>
                    <a:pt x="5730" y="1"/>
                    <a:pt x="5281" y="97"/>
                    <a:pt x="4870" y="282"/>
                  </a:cubicBezTo>
                  <a:cubicBezTo>
                    <a:pt x="3336" y="949"/>
                    <a:pt x="500" y="2784"/>
                    <a:pt x="300" y="8054"/>
                  </a:cubicBezTo>
                  <a:lnTo>
                    <a:pt x="0" y="16560"/>
                  </a:lnTo>
                  <a:lnTo>
                    <a:pt x="12142" y="18162"/>
                  </a:lnTo>
                  <a:cubicBezTo>
                    <a:pt x="12142" y="18162"/>
                    <a:pt x="13176" y="1750"/>
                    <a:pt x="7005" y="115"/>
                  </a:cubicBezTo>
                  <a:cubicBezTo>
                    <a:pt x="6736" y="38"/>
                    <a:pt x="6457" y="1"/>
                    <a:pt x="6177" y="1"/>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46"/>
            <p:cNvSpPr/>
            <p:nvPr/>
          </p:nvSpPr>
          <p:spPr>
            <a:xfrm>
              <a:off x="4843960" y="2376285"/>
              <a:ext cx="503939" cy="335281"/>
            </a:xfrm>
            <a:custGeom>
              <a:rect b="b" l="l" r="r" t="t"/>
              <a:pathLst>
                <a:path extrusionOk="0" h="17775" w="26720">
                  <a:moveTo>
                    <a:pt x="17479" y="0"/>
                  </a:moveTo>
                  <a:lnTo>
                    <a:pt x="17246" y="6204"/>
                  </a:lnTo>
                  <a:lnTo>
                    <a:pt x="1801" y="1568"/>
                  </a:lnTo>
                  <a:lnTo>
                    <a:pt x="0" y="7605"/>
                  </a:lnTo>
                  <a:lnTo>
                    <a:pt x="16378" y="16912"/>
                  </a:lnTo>
                  <a:cubicBezTo>
                    <a:pt x="17388" y="17475"/>
                    <a:pt x="18529" y="17774"/>
                    <a:pt x="19675" y="17774"/>
                  </a:cubicBezTo>
                  <a:cubicBezTo>
                    <a:pt x="20157" y="17774"/>
                    <a:pt x="20641" y="17721"/>
                    <a:pt x="21115" y="17613"/>
                  </a:cubicBezTo>
                  <a:cubicBezTo>
                    <a:pt x="24017" y="16912"/>
                    <a:pt x="26085" y="14410"/>
                    <a:pt x="26185" y="11442"/>
                  </a:cubicBezTo>
                  <a:lnTo>
                    <a:pt x="26719" y="1334"/>
                  </a:lnTo>
                  <a:lnTo>
                    <a:pt x="17479" y="0"/>
                  </a:ln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46"/>
            <p:cNvSpPr/>
            <p:nvPr/>
          </p:nvSpPr>
          <p:spPr>
            <a:xfrm>
              <a:off x="5166072" y="2062905"/>
              <a:ext cx="230922" cy="343618"/>
            </a:xfrm>
            <a:custGeom>
              <a:rect b="b" l="l" r="r" t="t"/>
              <a:pathLst>
                <a:path extrusionOk="0" h="18217" w="12244">
                  <a:moveTo>
                    <a:pt x="6321" y="0"/>
                  </a:moveTo>
                  <a:cubicBezTo>
                    <a:pt x="5471" y="0"/>
                    <a:pt x="4628" y="265"/>
                    <a:pt x="3904" y="737"/>
                  </a:cubicBezTo>
                  <a:cubicBezTo>
                    <a:pt x="3137" y="1204"/>
                    <a:pt x="2469" y="1871"/>
                    <a:pt x="1969" y="2638"/>
                  </a:cubicBezTo>
                  <a:cubicBezTo>
                    <a:pt x="1235" y="3739"/>
                    <a:pt x="735" y="4973"/>
                    <a:pt x="535" y="6274"/>
                  </a:cubicBezTo>
                  <a:cubicBezTo>
                    <a:pt x="301" y="7475"/>
                    <a:pt x="201" y="8709"/>
                    <a:pt x="168" y="9944"/>
                  </a:cubicBezTo>
                  <a:cubicBezTo>
                    <a:pt x="68" y="12345"/>
                    <a:pt x="34" y="14614"/>
                    <a:pt x="1" y="16648"/>
                  </a:cubicBezTo>
                  <a:lnTo>
                    <a:pt x="1" y="16748"/>
                  </a:lnTo>
                  <a:lnTo>
                    <a:pt x="68" y="16748"/>
                  </a:lnTo>
                  <a:lnTo>
                    <a:pt x="8941" y="17849"/>
                  </a:lnTo>
                  <a:lnTo>
                    <a:pt x="11376" y="18149"/>
                  </a:lnTo>
                  <a:lnTo>
                    <a:pt x="12043" y="18216"/>
                  </a:lnTo>
                  <a:lnTo>
                    <a:pt x="11376" y="18083"/>
                  </a:lnTo>
                  <a:lnTo>
                    <a:pt x="8907" y="17749"/>
                  </a:lnTo>
                  <a:lnTo>
                    <a:pt x="203" y="16562"/>
                  </a:lnTo>
                  <a:lnTo>
                    <a:pt x="203" y="16562"/>
                  </a:lnTo>
                  <a:cubicBezTo>
                    <a:pt x="236" y="14518"/>
                    <a:pt x="302" y="12312"/>
                    <a:pt x="368" y="9944"/>
                  </a:cubicBezTo>
                  <a:cubicBezTo>
                    <a:pt x="401" y="8709"/>
                    <a:pt x="535" y="7509"/>
                    <a:pt x="768" y="6274"/>
                  </a:cubicBezTo>
                  <a:cubicBezTo>
                    <a:pt x="968" y="5040"/>
                    <a:pt x="1435" y="3806"/>
                    <a:pt x="2136" y="2738"/>
                  </a:cubicBezTo>
                  <a:cubicBezTo>
                    <a:pt x="2636" y="2005"/>
                    <a:pt x="3270" y="1371"/>
                    <a:pt x="4037" y="904"/>
                  </a:cubicBezTo>
                  <a:cubicBezTo>
                    <a:pt x="4730" y="463"/>
                    <a:pt x="5512" y="200"/>
                    <a:pt x="6327" y="200"/>
                  </a:cubicBezTo>
                  <a:cubicBezTo>
                    <a:pt x="6375" y="200"/>
                    <a:pt x="6424" y="201"/>
                    <a:pt x="6472" y="203"/>
                  </a:cubicBezTo>
                  <a:cubicBezTo>
                    <a:pt x="8941" y="303"/>
                    <a:pt x="11042" y="2005"/>
                    <a:pt x="11676" y="4373"/>
                  </a:cubicBezTo>
                  <a:cubicBezTo>
                    <a:pt x="11709" y="4573"/>
                    <a:pt x="11776" y="4740"/>
                    <a:pt x="11776" y="4940"/>
                  </a:cubicBezTo>
                  <a:cubicBezTo>
                    <a:pt x="11809" y="5107"/>
                    <a:pt x="11843" y="5274"/>
                    <a:pt x="11843" y="5474"/>
                  </a:cubicBezTo>
                  <a:cubicBezTo>
                    <a:pt x="11843" y="5841"/>
                    <a:pt x="11876" y="6174"/>
                    <a:pt x="11876" y="6541"/>
                  </a:cubicBezTo>
                  <a:cubicBezTo>
                    <a:pt x="11909" y="7942"/>
                    <a:pt x="11943" y="9243"/>
                    <a:pt x="11976" y="10444"/>
                  </a:cubicBezTo>
                  <a:cubicBezTo>
                    <a:pt x="12076" y="12812"/>
                    <a:pt x="12143" y="14747"/>
                    <a:pt x="12176" y="16115"/>
                  </a:cubicBezTo>
                  <a:cubicBezTo>
                    <a:pt x="12210" y="16782"/>
                    <a:pt x="12210" y="17316"/>
                    <a:pt x="12210" y="17682"/>
                  </a:cubicBezTo>
                  <a:cubicBezTo>
                    <a:pt x="12243" y="17849"/>
                    <a:pt x="12243" y="18016"/>
                    <a:pt x="12243" y="18083"/>
                  </a:cubicBezTo>
                  <a:lnTo>
                    <a:pt x="12243" y="17716"/>
                  </a:lnTo>
                  <a:cubicBezTo>
                    <a:pt x="12210" y="17349"/>
                    <a:pt x="12210" y="16815"/>
                    <a:pt x="12210" y="16181"/>
                  </a:cubicBezTo>
                  <a:cubicBezTo>
                    <a:pt x="12210" y="14814"/>
                    <a:pt x="12176" y="12879"/>
                    <a:pt x="12110" y="10477"/>
                  </a:cubicBezTo>
                  <a:cubicBezTo>
                    <a:pt x="12110" y="9276"/>
                    <a:pt x="12076" y="7942"/>
                    <a:pt x="12043" y="6541"/>
                  </a:cubicBezTo>
                  <a:cubicBezTo>
                    <a:pt x="12010" y="6174"/>
                    <a:pt x="12010" y="5807"/>
                    <a:pt x="12010" y="5474"/>
                  </a:cubicBezTo>
                  <a:cubicBezTo>
                    <a:pt x="12010" y="5274"/>
                    <a:pt x="12010" y="5073"/>
                    <a:pt x="11976" y="4907"/>
                  </a:cubicBezTo>
                  <a:cubicBezTo>
                    <a:pt x="11943" y="4707"/>
                    <a:pt x="11909" y="4540"/>
                    <a:pt x="11843" y="4340"/>
                  </a:cubicBezTo>
                  <a:cubicBezTo>
                    <a:pt x="11643" y="3572"/>
                    <a:pt x="11309" y="2872"/>
                    <a:pt x="10809" y="2271"/>
                  </a:cubicBezTo>
                  <a:cubicBezTo>
                    <a:pt x="9775" y="904"/>
                    <a:pt x="8173" y="70"/>
                    <a:pt x="6472" y="3"/>
                  </a:cubicBezTo>
                  <a:cubicBezTo>
                    <a:pt x="6422" y="1"/>
                    <a:pt x="6372" y="0"/>
                    <a:pt x="632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46"/>
            <p:cNvSpPr/>
            <p:nvPr/>
          </p:nvSpPr>
          <p:spPr>
            <a:xfrm>
              <a:off x="4566494" y="2348352"/>
              <a:ext cx="317716" cy="172026"/>
            </a:xfrm>
            <a:custGeom>
              <a:rect b="b" l="l" r="r" t="t"/>
              <a:pathLst>
                <a:path extrusionOk="0" h="9120" w="16846">
                  <a:moveTo>
                    <a:pt x="10242" y="1"/>
                  </a:moveTo>
                  <a:cubicBezTo>
                    <a:pt x="8567" y="1"/>
                    <a:pt x="6165" y="860"/>
                    <a:pt x="6072" y="1047"/>
                  </a:cubicBezTo>
                  <a:lnTo>
                    <a:pt x="7206" y="1948"/>
                  </a:lnTo>
                  <a:lnTo>
                    <a:pt x="1" y="1715"/>
                  </a:lnTo>
                  <a:lnTo>
                    <a:pt x="1" y="1715"/>
                  </a:lnTo>
                  <a:cubicBezTo>
                    <a:pt x="501" y="2715"/>
                    <a:pt x="1502" y="3349"/>
                    <a:pt x="2636" y="3382"/>
                  </a:cubicBezTo>
                  <a:cubicBezTo>
                    <a:pt x="2636" y="3382"/>
                    <a:pt x="2869" y="5017"/>
                    <a:pt x="4937" y="5317"/>
                  </a:cubicBezTo>
                  <a:cubicBezTo>
                    <a:pt x="4937" y="5317"/>
                    <a:pt x="5505" y="6651"/>
                    <a:pt x="6639" y="7018"/>
                  </a:cubicBezTo>
                  <a:cubicBezTo>
                    <a:pt x="6639" y="7018"/>
                    <a:pt x="6862" y="8422"/>
                    <a:pt x="8618" y="8422"/>
                  </a:cubicBezTo>
                  <a:cubicBezTo>
                    <a:pt x="8658" y="8422"/>
                    <a:pt x="8699" y="8421"/>
                    <a:pt x="8740" y="8419"/>
                  </a:cubicBezTo>
                  <a:lnTo>
                    <a:pt x="15045" y="9120"/>
                  </a:lnTo>
                  <a:lnTo>
                    <a:pt x="16846" y="3249"/>
                  </a:lnTo>
                  <a:lnTo>
                    <a:pt x="13143" y="514"/>
                  </a:lnTo>
                  <a:cubicBezTo>
                    <a:pt x="12476" y="13"/>
                    <a:pt x="11409" y="80"/>
                    <a:pt x="10575" y="13"/>
                  </a:cubicBezTo>
                  <a:cubicBezTo>
                    <a:pt x="10468" y="5"/>
                    <a:pt x="10357" y="1"/>
                    <a:pt x="10242" y="1"/>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46"/>
            <p:cNvSpPr/>
            <p:nvPr/>
          </p:nvSpPr>
          <p:spPr>
            <a:xfrm>
              <a:off x="4614948" y="2411254"/>
              <a:ext cx="86209" cy="6809"/>
            </a:xfrm>
            <a:custGeom>
              <a:rect b="b" l="l" r="r" t="t"/>
              <a:pathLst>
                <a:path extrusionOk="0" h="361" w="4571">
                  <a:moveTo>
                    <a:pt x="1032" y="1"/>
                  </a:moveTo>
                  <a:cubicBezTo>
                    <a:pt x="690" y="1"/>
                    <a:pt x="345" y="17"/>
                    <a:pt x="0" y="47"/>
                  </a:cubicBezTo>
                  <a:cubicBezTo>
                    <a:pt x="767" y="214"/>
                    <a:pt x="1501" y="281"/>
                    <a:pt x="2268" y="281"/>
                  </a:cubicBezTo>
                  <a:cubicBezTo>
                    <a:pt x="2691" y="336"/>
                    <a:pt x="3113" y="361"/>
                    <a:pt x="3535" y="361"/>
                  </a:cubicBezTo>
                  <a:cubicBezTo>
                    <a:pt x="3880" y="361"/>
                    <a:pt x="4225" y="344"/>
                    <a:pt x="4570" y="314"/>
                  </a:cubicBezTo>
                  <a:cubicBezTo>
                    <a:pt x="3803" y="147"/>
                    <a:pt x="3036" y="81"/>
                    <a:pt x="2268" y="81"/>
                  </a:cubicBezTo>
                  <a:cubicBezTo>
                    <a:pt x="1864" y="26"/>
                    <a:pt x="1450" y="1"/>
                    <a:pt x="1032" y="1"/>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46"/>
            <p:cNvSpPr/>
            <p:nvPr/>
          </p:nvSpPr>
          <p:spPr>
            <a:xfrm>
              <a:off x="4660234" y="2447769"/>
              <a:ext cx="74893" cy="4263"/>
            </a:xfrm>
            <a:custGeom>
              <a:rect b="b" l="l" r="r" t="t"/>
              <a:pathLst>
                <a:path extrusionOk="0" h="226" w="3971">
                  <a:moveTo>
                    <a:pt x="1497" y="0"/>
                  </a:moveTo>
                  <a:cubicBezTo>
                    <a:pt x="989" y="0"/>
                    <a:pt x="476" y="38"/>
                    <a:pt x="1" y="113"/>
                  </a:cubicBezTo>
                  <a:cubicBezTo>
                    <a:pt x="476" y="188"/>
                    <a:pt x="989" y="225"/>
                    <a:pt x="1497" y="225"/>
                  </a:cubicBezTo>
                  <a:cubicBezTo>
                    <a:pt x="1667" y="225"/>
                    <a:pt x="1835" y="221"/>
                    <a:pt x="2002" y="213"/>
                  </a:cubicBezTo>
                  <a:cubicBezTo>
                    <a:pt x="2161" y="221"/>
                    <a:pt x="2323" y="225"/>
                    <a:pt x="2488" y="225"/>
                  </a:cubicBezTo>
                  <a:cubicBezTo>
                    <a:pt x="2982" y="225"/>
                    <a:pt x="3495" y="188"/>
                    <a:pt x="3970" y="113"/>
                  </a:cubicBezTo>
                  <a:cubicBezTo>
                    <a:pt x="3495" y="38"/>
                    <a:pt x="2982" y="0"/>
                    <a:pt x="2488" y="0"/>
                  </a:cubicBezTo>
                  <a:cubicBezTo>
                    <a:pt x="2323" y="0"/>
                    <a:pt x="2161" y="4"/>
                    <a:pt x="2002" y="13"/>
                  </a:cubicBezTo>
                  <a:cubicBezTo>
                    <a:pt x="1835" y="4"/>
                    <a:pt x="1667" y="0"/>
                    <a:pt x="1497" y="0"/>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46"/>
            <p:cNvSpPr/>
            <p:nvPr/>
          </p:nvSpPr>
          <p:spPr>
            <a:xfrm>
              <a:off x="4697353" y="2478589"/>
              <a:ext cx="74893" cy="4263"/>
            </a:xfrm>
            <a:custGeom>
              <a:rect b="b" l="l" r="r" t="t"/>
              <a:pathLst>
                <a:path extrusionOk="0" h="226" w="3971">
                  <a:moveTo>
                    <a:pt x="1469" y="1"/>
                  </a:moveTo>
                  <a:cubicBezTo>
                    <a:pt x="970" y="1"/>
                    <a:pt x="476" y="38"/>
                    <a:pt x="1" y="113"/>
                  </a:cubicBezTo>
                  <a:cubicBezTo>
                    <a:pt x="476" y="188"/>
                    <a:pt x="970" y="226"/>
                    <a:pt x="1469" y="226"/>
                  </a:cubicBezTo>
                  <a:cubicBezTo>
                    <a:pt x="1635" y="226"/>
                    <a:pt x="1802" y="222"/>
                    <a:pt x="1969" y="213"/>
                  </a:cubicBezTo>
                  <a:cubicBezTo>
                    <a:pt x="2136" y="222"/>
                    <a:pt x="2303" y="226"/>
                    <a:pt x="2469" y="226"/>
                  </a:cubicBezTo>
                  <a:cubicBezTo>
                    <a:pt x="2970" y="226"/>
                    <a:pt x="3470" y="188"/>
                    <a:pt x="3970" y="113"/>
                  </a:cubicBezTo>
                  <a:cubicBezTo>
                    <a:pt x="3470" y="38"/>
                    <a:pt x="2970" y="1"/>
                    <a:pt x="2469" y="1"/>
                  </a:cubicBezTo>
                  <a:cubicBezTo>
                    <a:pt x="2303" y="1"/>
                    <a:pt x="2136" y="5"/>
                    <a:pt x="1969" y="13"/>
                  </a:cubicBezTo>
                  <a:cubicBezTo>
                    <a:pt x="1802" y="5"/>
                    <a:pt x="1635" y="1"/>
                    <a:pt x="1469" y="1"/>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46"/>
            <p:cNvSpPr/>
            <p:nvPr/>
          </p:nvSpPr>
          <p:spPr>
            <a:xfrm>
              <a:off x="5167977" y="2493923"/>
              <a:ext cx="20765" cy="59172"/>
            </a:xfrm>
            <a:custGeom>
              <a:rect b="b" l="l" r="r" t="t"/>
              <a:pathLst>
                <a:path extrusionOk="0" h="3137" w="1101">
                  <a:moveTo>
                    <a:pt x="0" y="1"/>
                  </a:moveTo>
                  <a:lnTo>
                    <a:pt x="0" y="1"/>
                  </a:lnTo>
                  <a:cubicBezTo>
                    <a:pt x="33" y="568"/>
                    <a:pt x="167" y="1102"/>
                    <a:pt x="400" y="1602"/>
                  </a:cubicBezTo>
                  <a:cubicBezTo>
                    <a:pt x="534" y="2136"/>
                    <a:pt x="767" y="2669"/>
                    <a:pt x="1101" y="3136"/>
                  </a:cubicBezTo>
                  <a:cubicBezTo>
                    <a:pt x="967" y="2569"/>
                    <a:pt x="801" y="2036"/>
                    <a:pt x="600" y="1535"/>
                  </a:cubicBezTo>
                  <a:cubicBezTo>
                    <a:pt x="434" y="1002"/>
                    <a:pt x="234" y="501"/>
                    <a:pt x="0" y="1"/>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46"/>
            <p:cNvSpPr/>
            <p:nvPr/>
          </p:nvSpPr>
          <p:spPr>
            <a:xfrm>
              <a:off x="5166713" y="2490792"/>
              <a:ext cx="42171" cy="50966"/>
            </a:xfrm>
            <a:custGeom>
              <a:rect b="b" l="l" r="r" t="t"/>
              <a:pathLst>
                <a:path extrusionOk="0" h="2702" w="2236">
                  <a:moveTo>
                    <a:pt x="0" y="0"/>
                  </a:moveTo>
                  <a:cubicBezTo>
                    <a:pt x="334" y="500"/>
                    <a:pt x="667" y="967"/>
                    <a:pt x="1101" y="1368"/>
                  </a:cubicBezTo>
                  <a:cubicBezTo>
                    <a:pt x="1435" y="1835"/>
                    <a:pt x="1835" y="2302"/>
                    <a:pt x="2235" y="2702"/>
                  </a:cubicBezTo>
                  <a:cubicBezTo>
                    <a:pt x="2002" y="2168"/>
                    <a:pt x="1668" y="1668"/>
                    <a:pt x="1268" y="1268"/>
                  </a:cubicBezTo>
                  <a:cubicBezTo>
                    <a:pt x="901" y="767"/>
                    <a:pt x="501" y="367"/>
                    <a:pt x="0" y="0"/>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84" name="Google Shape;1784;p46"/>
          <p:cNvSpPr txBox="1"/>
          <p:nvPr>
            <p:ph type="title"/>
          </p:nvPr>
        </p:nvSpPr>
        <p:spPr>
          <a:xfrm>
            <a:off x="714775" y="549000"/>
            <a:ext cx="7757700" cy="4701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BEST PLACES TO STAY</a:t>
            </a: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788" name="Shape 1788"/>
        <p:cNvGrpSpPr/>
        <p:nvPr/>
      </p:nvGrpSpPr>
      <p:grpSpPr>
        <a:xfrm>
          <a:off x="0" y="0"/>
          <a:ext cx="0" cy="0"/>
          <a:chOff x="0" y="0"/>
          <a:chExt cx="0" cy="0"/>
        </a:xfrm>
      </p:grpSpPr>
      <p:sp>
        <p:nvSpPr>
          <p:cNvPr id="1789" name="Google Shape;1789;p47"/>
          <p:cNvSpPr txBox="1"/>
          <p:nvPr>
            <p:ph type="title"/>
          </p:nvPr>
        </p:nvSpPr>
        <p:spPr>
          <a:xfrm>
            <a:off x="5089050" y="2321500"/>
            <a:ext cx="3383400" cy="18378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solidFill>
                  <a:schemeClr val="lt1"/>
                </a:solidFill>
              </a:rPr>
              <a:t>A PICTURE IS WORTH THAN A THOUSAND WORDS</a:t>
            </a:r>
            <a:endParaRPr>
              <a:solidFill>
                <a:schemeClr val="lt1"/>
              </a:solidFill>
            </a:endParaRPr>
          </a:p>
          <a:p>
            <a:pPr indent="0" lvl="0" marL="0" rtl="0" algn="r">
              <a:spcBef>
                <a:spcPts val="0"/>
              </a:spcBef>
              <a:spcAft>
                <a:spcPts val="0"/>
              </a:spcAft>
              <a:buNone/>
            </a:pPr>
            <a:r>
              <a:t/>
            </a:r>
            <a:endParaRPr/>
          </a:p>
        </p:txBody>
      </p:sp>
    </p:spTree>
  </p:cSld>
  <p:clrMapOvr>
    <a:masterClrMapping/>
  </p:clrMapOvr>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Travel Guide: Hong Kong by Slidesgo">
  <a:themeElements>
    <a:clrScheme name="Simple Light">
      <a:dk1>
        <a:srgbClr val="000000"/>
      </a:dk1>
      <a:lt1>
        <a:srgbClr val="FFFFFF"/>
      </a:lt1>
      <a:dk2>
        <a:srgbClr val="595959"/>
      </a:dk2>
      <a:lt2>
        <a:srgbClr val="CD4759"/>
      </a:lt2>
      <a:accent1>
        <a:srgbClr val="A25576"/>
      </a:accent1>
      <a:accent2>
        <a:srgbClr val="7C1F45"/>
      </a:accent2>
      <a:accent3>
        <a:srgbClr val="F88E70"/>
      </a:accent3>
      <a:accent4>
        <a:srgbClr val="FFF3E2"/>
      </a:accent4>
      <a:accent5>
        <a:srgbClr val="B3748F"/>
      </a:accent5>
      <a:accent6>
        <a:srgbClr val="F6BFB4"/>
      </a:accent6>
      <a:hlink>
        <a:srgbClr val="DFC2C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