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5143500" type="screen16x9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3" d="100"/>
          <a:sy n="143" d="100"/>
        </p:scale>
        <p:origin x="684" y="11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197685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5354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3008313" cy="87153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43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076325"/>
            <a:ext cx="3008313" cy="35179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182494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4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60375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900"/>
            <a:ext cx="5486400" cy="6032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24409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08716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6375"/>
            <a:ext cx="2057400" cy="438785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6375"/>
            <a:ext cx="6019800" cy="43878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400912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0"/>
            <a:ext cx="9144000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395536" y="1131590"/>
            <a:ext cx="8496944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405880" y="1808261"/>
            <a:ext cx="8496944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6943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884466"/>
          </a:xfrm>
          <a:prstGeom prst="rect">
            <a:avLst/>
          </a:prstGeom>
        </p:spPr>
        <p:txBody>
          <a:bodyPr anchor="ctr"/>
          <a:lstStyle>
            <a:lvl1pPr algn="l">
              <a:defRPr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r>
              <a:rPr lang="en-US" altLang="ko-KR" dirty="0"/>
              <a:t> Click to edit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979712" y="987574"/>
            <a:ext cx="6912768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1990056" y="1664245"/>
            <a:ext cx="6912768" cy="2995737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altLang="ko-KR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28082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8613"/>
            <a:ext cx="7772400" cy="11017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95950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1330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5"/>
            <a:ext cx="7772400" cy="102235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79638"/>
            <a:ext cx="7772400" cy="11255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0431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0"/>
            <a:ext cx="4038600" cy="33940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58029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0938"/>
            <a:ext cx="4040188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950"/>
            <a:ext cx="4040188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150938"/>
            <a:ext cx="4041775" cy="4810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631950"/>
            <a:ext cx="4041775" cy="296227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7940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05109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52391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ctr" defTabSz="914400" rtl="0" eaLnBrk="1" latinLnBrk="1" hangingPunct="1">
        <a:spcBef>
          <a:spcPct val="0"/>
        </a:spcBef>
        <a:buNone/>
        <a:defRPr sz="36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6375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8229600" cy="33940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937D59-5EDB-4C39-B697-625748F703B6}" type="datetimeFigureOut">
              <a:rPr lang="en-US" smtClean="0"/>
              <a:t>10/13/2022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4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31DC1F-5561-484E-AB46-68C682854F6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212399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ound Same Side Corner Rectangle 7"/>
          <p:cNvSpPr/>
          <p:nvPr/>
        </p:nvSpPr>
        <p:spPr>
          <a:xfrm rot="10800000">
            <a:off x="4860032" y="0"/>
            <a:ext cx="3816424" cy="3507854"/>
          </a:xfrm>
          <a:prstGeom prst="round2SameRect">
            <a:avLst>
              <a:gd name="adj1" fmla="val 14350"/>
              <a:gd name="adj2" fmla="val 0"/>
            </a:avLst>
          </a:prstGeom>
          <a:solidFill>
            <a:schemeClr val="accent6">
              <a:lumMod val="75000"/>
              <a:alpha val="59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860032" y="2028596"/>
            <a:ext cx="3816424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INSERT THE 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000" b="1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</a:p>
        </p:txBody>
      </p:sp>
      <p:sp>
        <p:nvSpPr>
          <p:cNvPr id="10" name="TextBox 1"/>
          <p:cNvSpPr txBox="1">
            <a:spLocks noChangeArrowheads="1"/>
          </p:cNvSpPr>
          <p:nvPr/>
        </p:nvSpPr>
        <p:spPr bwMode="auto">
          <a:xfrm>
            <a:off x="4860032" y="620688"/>
            <a:ext cx="381642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2800" b="1" dirty="0">
                <a:solidFill>
                  <a:schemeClr val="bg1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6593" y="2656789"/>
            <a:ext cx="1301512" cy="321849"/>
          </a:xfrm>
          <a:prstGeom prst="rect">
            <a:avLst/>
          </a:prstGeom>
        </p:spPr>
      </p:pic>
      <p:grpSp>
        <p:nvGrpSpPr>
          <p:cNvPr id="12" name="Group 11"/>
          <p:cNvGrpSpPr/>
          <p:nvPr/>
        </p:nvGrpSpPr>
        <p:grpSpPr>
          <a:xfrm>
            <a:off x="5184068" y="1786507"/>
            <a:ext cx="3168352" cy="144016"/>
            <a:chOff x="899592" y="1359873"/>
            <a:chExt cx="3168352" cy="144016"/>
          </a:xfrm>
        </p:grpSpPr>
        <p:sp>
          <p:nvSpPr>
            <p:cNvPr id="13" name="Rectangle 12"/>
            <p:cNvSpPr/>
            <p:nvPr/>
          </p:nvSpPr>
          <p:spPr>
            <a:xfrm>
              <a:off x="2430865" y="1359873"/>
              <a:ext cx="144016" cy="144016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14" name="Rectangle 13"/>
            <p:cNvSpPr/>
            <p:nvPr/>
          </p:nvSpPr>
          <p:spPr>
            <a:xfrm rot="2700000">
              <a:off x="2430865" y="1359873"/>
              <a:ext cx="144016" cy="144016"/>
            </a:xfrm>
            <a:prstGeom prst="rect">
              <a:avLst/>
            </a:prstGeom>
            <a:noFill/>
            <a:ln w="6350">
              <a:solidFill>
                <a:schemeClr val="bg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grpSp>
          <p:nvGrpSpPr>
            <p:cNvPr id="15" name="Group 14"/>
            <p:cNvGrpSpPr/>
            <p:nvPr/>
          </p:nvGrpSpPr>
          <p:grpSpPr>
            <a:xfrm>
              <a:off x="2771800" y="1408806"/>
              <a:ext cx="1296144" cy="46150"/>
              <a:chOff x="2771800" y="1410205"/>
              <a:chExt cx="1296144" cy="46150"/>
            </a:xfrm>
          </p:grpSpPr>
          <p:cxnSp>
            <p:nvCxnSpPr>
              <p:cNvPr id="19" name="Straight Connector 18"/>
              <p:cNvCxnSpPr/>
              <p:nvPr/>
            </p:nvCxnSpPr>
            <p:spPr>
              <a:xfrm>
                <a:off x="2771800" y="1410205"/>
                <a:ext cx="12961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" name="Straight Connector 19"/>
              <p:cNvCxnSpPr/>
              <p:nvPr/>
            </p:nvCxnSpPr>
            <p:spPr>
              <a:xfrm>
                <a:off x="2771800" y="1456355"/>
                <a:ext cx="9277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6" name="Group 15"/>
            <p:cNvGrpSpPr/>
            <p:nvPr/>
          </p:nvGrpSpPr>
          <p:grpSpPr>
            <a:xfrm flipH="1">
              <a:off x="899592" y="1408806"/>
              <a:ext cx="1296144" cy="46150"/>
              <a:chOff x="2771800" y="1410205"/>
              <a:chExt cx="1296144" cy="46150"/>
            </a:xfrm>
          </p:grpSpPr>
          <p:cxnSp>
            <p:nvCxnSpPr>
              <p:cNvPr id="17" name="Straight Connector 16"/>
              <p:cNvCxnSpPr/>
              <p:nvPr/>
            </p:nvCxnSpPr>
            <p:spPr>
              <a:xfrm>
                <a:off x="2771800" y="1410205"/>
                <a:ext cx="1296144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/>
              <p:nvPr/>
            </p:nvCxnSpPr>
            <p:spPr>
              <a:xfrm>
                <a:off x="2771800" y="1456355"/>
                <a:ext cx="927720" cy="0"/>
              </a:xfrm>
              <a:prstGeom prst="line">
                <a:avLst/>
              </a:prstGeom>
              <a:ln>
                <a:solidFill>
                  <a:schemeClr val="bg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sp>
        <p:nvSpPr>
          <p:cNvPr id="22" name="Rectangle 21">
            <a:extLst>
              <a:ext uri="{FF2B5EF4-FFF2-40B4-BE49-F238E27FC236}">
                <a16:creationId xmlns:a16="http://schemas.microsoft.com/office/drawing/2014/main" id="{EB4FEE8B-1992-4711-81CC-181063F62FB6}"/>
              </a:ext>
            </a:extLst>
          </p:cNvPr>
          <p:cNvSpPr/>
          <p:nvPr/>
        </p:nvSpPr>
        <p:spPr>
          <a:xfrm>
            <a:off x="6335992" y="4587974"/>
            <a:ext cx="273671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>
                <a:solidFill>
                  <a:schemeClr val="bg1"/>
                </a:solidFill>
                <a:cs typeface="Arial" pitchFamily="34" charset="0"/>
              </a:rPr>
              <a:t>https://www.vnteach.com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4478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Free PPT Templates 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 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090594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/>
              <a:t>Click to add title</a:t>
            </a:r>
            <a:endParaRPr lang="ko-KR" altLang="en-US" dirty="0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Free PPT Templates - Widescreen(16:9)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91076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507</TotalTime>
  <Words>282</Words>
  <PresentationFormat>On-screen Show (16:9)</PresentationFormat>
  <Paragraphs>19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Wingdings</vt:lpstr>
      <vt:lpstr>Office Theme</vt:lpstr>
      <vt:lpstr>Custom Design</vt:lpstr>
      <vt:lpstr>PowerPoint Presentation</vt:lpstr>
      <vt:lpstr> Click to add title</vt:lpstr>
      <vt:lpstr>Click to add title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2014-04-01T16:27:38Z</dcterms:created>
  <dcterms:modified xsi:type="dcterms:W3CDTF">2022-10-13T02:33:28Z</dcterms:modified>
</cp:coreProperties>
</file>