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1" r:id="rId4"/>
    <p:sldId id="272" r:id="rId5"/>
    <p:sldId id="273" r:id="rId6"/>
    <p:sldId id="268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1818E8"/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0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44: ÔN TẬP VỀ SỐ VÀ PHÉP TÍNH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PHẠM VI 100 000 (T2)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118519" y="911668"/>
            <a:ext cx="12420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ÔN TẬP VỀ SỐ  VÀ PHÉP TÍNH TRONG PHẠM VI 100 000 (T2)</a:t>
            </a:r>
          </a:p>
        </p:txBody>
      </p:sp>
      <p:sp>
        <p:nvSpPr>
          <p:cNvPr id="71" name="Oval 70">
            <a:extLst>
              <a:ext uri="{FF2B5EF4-FFF2-40B4-BE49-F238E27FC236}">
                <a16:creationId xmlns="" xmlns:a16="http://schemas.microsoft.com/office/drawing/2014/main" id="{5A4C4F20-94A4-4D8A-9CED-1C4504034503}"/>
              </a:ext>
            </a:extLst>
          </p:cNvPr>
          <p:cNvSpPr/>
          <p:nvPr/>
        </p:nvSpPr>
        <p:spPr>
          <a:xfrm>
            <a:off x="823119" y="1447800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5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56590523-5D60-485F-8E8D-966AA6046CB0}"/>
              </a:ext>
            </a:extLst>
          </p:cNvPr>
          <p:cNvSpPr txBox="1"/>
          <p:nvPr/>
        </p:nvSpPr>
        <p:spPr>
          <a:xfrm>
            <a:off x="1793173" y="1500940"/>
            <a:ext cx="13030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rồi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="" xmlns:a16="http://schemas.microsoft.com/office/drawing/2014/main" id="{E7367222-02A5-4249-A5D2-377529A9FB89}"/>
              </a:ext>
            </a:extLst>
          </p:cNvPr>
          <p:cNvSpPr/>
          <p:nvPr/>
        </p:nvSpPr>
        <p:spPr>
          <a:xfrm>
            <a:off x="1934920" y="3023072"/>
            <a:ext cx="2317128" cy="2004002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="" xmlns:a16="http://schemas.microsoft.com/office/drawing/2014/main" id="{CAF18EF2-301E-4379-B0A2-805821A45B03}"/>
              </a:ext>
            </a:extLst>
          </p:cNvPr>
          <p:cNvSpPr/>
          <p:nvPr/>
        </p:nvSpPr>
        <p:spPr>
          <a:xfrm>
            <a:off x="5516391" y="3003788"/>
            <a:ext cx="2317128" cy="2057399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="" xmlns:a16="http://schemas.microsoft.com/office/drawing/2014/main" id="{578037C4-F13B-4487-B706-FBFEA6477B35}"/>
              </a:ext>
            </a:extLst>
          </p:cNvPr>
          <p:cNvSpPr/>
          <p:nvPr/>
        </p:nvSpPr>
        <p:spPr>
          <a:xfrm>
            <a:off x="9021591" y="2971800"/>
            <a:ext cx="2317128" cy="2057399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CFFB826-C5FD-4749-886D-819A6EA409D3}"/>
              </a:ext>
            </a:extLst>
          </p:cNvPr>
          <p:cNvSpPr txBox="1"/>
          <p:nvPr/>
        </p:nvSpPr>
        <p:spPr>
          <a:xfrm>
            <a:off x="2511023" y="3112066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23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="" xmlns:a16="http://schemas.microsoft.com/office/drawing/2014/main" id="{FC876C5B-9493-44F5-99E2-2AAC776EC2F6}"/>
              </a:ext>
            </a:extLst>
          </p:cNvPr>
          <p:cNvCxnSpPr>
            <a:cxnSpLocks/>
          </p:cNvCxnSpPr>
          <p:nvPr/>
        </p:nvCxnSpPr>
        <p:spPr>
          <a:xfrm>
            <a:off x="2237361" y="4198291"/>
            <a:ext cx="126954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E6F92338-2614-4416-99B9-1B51173FCE2C}"/>
              </a:ext>
            </a:extLst>
          </p:cNvPr>
          <p:cNvSpPr txBox="1"/>
          <p:nvPr/>
        </p:nvSpPr>
        <p:spPr>
          <a:xfrm>
            <a:off x="2360672" y="3373677"/>
            <a:ext cx="51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×</a:t>
            </a:r>
            <a:endParaRPr lang="en-US" sz="3600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pic>
        <p:nvPicPr>
          <p:cNvPr id="80" name="Picture 79">
            <a:extLst>
              <a:ext uri="{FF2B5EF4-FFF2-40B4-BE49-F238E27FC236}">
                <a16:creationId xmlns="" xmlns:a16="http://schemas.microsoft.com/office/drawing/2014/main" id="{484BDE1A-B01C-4F59-A58E-A9809325E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1" t="43805" r="79771" b="18395"/>
          <a:stretch/>
        </p:blipFill>
        <p:spPr>
          <a:xfrm>
            <a:off x="1426072" y="3912121"/>
            <a:ext cx="1020006" cy="133886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="" xmlns:a16="http://schemas.microsoft.com/office/drawing/2014/main" id="{40274102-B28B-40DF-8ACF-AB1C100AF8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59" t="29862" r="38758" b="17202"/>
          <a:stretch/>
        </p:blipFill>
        <p:spPr>
          <a:xfrm flipH="1">
            <a:off x="8747266" y="3902679"/>
            <a:ext cx="769497" cy="1269073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="" xmlns:a16="http://schemas.microsoft.com/office/drawing/2014/main" id="{3BF823F1-FB40-40B9-A82D-93CCF6D6D7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932" t="28077" r="19166" b="18134"/>
          <a:stretch/>
        </p:blipFill>
        <p:spPr>
          <a:xfrm>
            <a:off x="5222157" y="3819696"/>
            <a:ext cx="825977" cy="1488250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DC88A11D-5387-41E2-932C-6A00F84FA6BB}"/>
              </a:ext>
            </a:extLst>
          </p:cNvPr>
          <p:cNvSpPr txBox="1"/>
          <p:nvPr/>
        </p:nvSpPr>
        <p:spPr>
          <a:xfrm>
            <a:off x="1614887" y="2261071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23 × 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DC910B6D-DBFA-441F-96E9-A026D4101339}"/>
              </a:ext>
            </a:extLst>
          </p:cNvPr>
          <p:cNvSpPr txBox="1"/>
          <p:nvPr/>
        </p:nvSpPr>
        <p:spPr>
          <a:xfrm>
            <a:off x="5272558" y="2235903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114 × 6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E5CAB854-2F29-4F10-AF0F-BB9720548CE0}"/>
              </a:ext>
            </a:extLst>
          </p:cNvPr>
          <p:cNvSpPr txBox="1"/>
          <p:nvPr/>
        </p:nvSpPr>
        <p:spPr>
          <a:xfrm>
            <a:off x="8777758" y="2221903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4 325 × 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6F76546E-A97A-4E88-B247-504F038EBD62}"/>
              </a:ext>
            </a:extLst>
          </p:cNvPr>
          <p:cNvSpPr txBox="1"/>
          <p:nvPr/>
        </p:nvSpPr>
        <p:spPr>
          <a:xfrm>
            <a:off x="2485376" y="3648250"/>
            <a:ext cx="1233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3 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D451DB2A-8A73-46F3-B9AD-0908870C39E7}"/>
              </a:ext>
            </a:extLst>
          </p:cNvPr>
          <p:cNvSpPr txBox="1"/>
          <p:nvPr/>
        </p:nvSpPr>
        <p:spPr>
          <a:xfrm>
            <a:off x="2419992" y="4210586"/>
            <a:ext cx="1137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  69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0584BCBF-61C0-433C-B625-7682DD9E3137}"/>
              </a:ext>
            </a:extLst>
          </p:cNvPr>
          <p:cNvSpPr txBox="1"/>
          <p:nvPr/>
        </p:nvSpPr>
        <p:spPr>
          <a:xfrm>
            <a:off x="6321023" y="3127292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114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="" xmlns:a16="http://schemas.microsoft.com/office/drawing/2014/main" id="{E2161B22-75E4-418E-AB4E-F74EA18D59D9}"/>
              </a:ext>
            </a:extLst>
          </p:cNvPr>
          <p:cNvCxnSpPr>
            <a:cxnSpLocks/>
          </p:cNvCxnSpPr>
          <p:nvPr/>
        </p:nvCxnSpPr>
        <p:spPr>
          <a:xfrm>
            <a:off x="6264642" y="4198291"/>
            <a:ext cx="870009" cy="1522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85794BAB-8AB5-41C1-BEA8-7B32EAE4E339}"/>
              </a:ext>
            </a:extLst>
          </p:cNvPr>
          <p:cNvSpPr txBox="1"/>
          <p:nvPr/>
        </p:nvSpPr>
        <p:spPr>
          <a:xfrm>
            <a:off x="6004719" y="3388903"/>
            <a:ext cx="51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×</a:t>
            </a:r>
            <a:endParaRPr lang="en-US" sz="3600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BACBDCB0-3699-46A0-938A-A9938DB55EDF}"/>
              </a:ext>
            </a:extLst>
          </p:cNvPr>
          <p:cNvSpPr txBox="1"/>
          <p:nvPr/>
        </p:nvSpPr>
        <p:spPr>
          <a:xfrm>
            <a:off x="6808751" y="3676792"/>
            <a:ext cx="948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6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6FF7B584-05E2-46D8-9E77-A882859B0541}"/>
              </a:ext>
            </a:extLst>
          </p:cNvPr>
          <p:cNvSpPr txBox="1"/>
          <p:nvPr/>
        </p:nvSpPr>
        <p:spPr>
          <a:xfrm>
            <a:off x="6391694" y="4225812"/>
            <a:ext cx="1137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684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2CD43ACE-71F9-42C9-BB96-EDB52C3939DF}"/>
              </a:ext>
            </a:extLst>
          </p:cNvPr>
          <p:cNvSpPr txBox="1"/>
          <p:nvPr/>
        </p:nvSpPr>
        <p:spPr>
          <a:xfrm>
            <a:off x="9819166" y="3092016"/>
            <a:ext cx="1519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4 325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="" xmlns:a16="http://schemas.microsoft.com/office/drawing/2014/main" id="{1EE42A84-E3E9-4DCA-8DC0-4FA382876AD6}"/>
              </a:ext>
            </a:extLst>
          </p:cNvPr>
          <p:cNvCxnSpPr>
            <a:cxnSpLocks/>
          </p:cNvCxnSpPr>
          <p:nvPr/>
        </p:nvCxnSpPr>
        <p:spPr>
          <a:xfrm>
            <a:off x="9895153" y="4189498"/>
            <a:ext cx="106256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EA4AD2D6-B75F-41C4-A8FD-85C2A94D3EFE}"/>
              </a:ext>
            </a:extLst>
          </p:cNvPr>
          <p:cNvSpPr txBox="1"/>
          <p:nvPr/>
        </p:nvSpPr>
        <p:spPr>
          <a:xfrm>
            <a:off x="9447272" y="3353627"/>
            <a:ext cx="51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×</a:t>
            </a:r>
            <a:endParaRPr lang="en-US" sz="3600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43DF5D42-27A1-489B-B81D-F10DFF5E388C}"/>
              </a:ext>
            </a:extLst>
          </p:cNvPr>
          <p:cNvSpPr txBox="1"/>
          <p:nvPr/>
        </p:nvSpPr>
        <p:spPr>
          <a:xfrm>
            <a:off x="10637807" y="3602245"/>
            <a:ext cx="1234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717A0ED4-6ADE-4EF8-8804-154C963ED8B5}"/>
              </a:ext>
            </a:extLst>
          </p:cNvPr>
          <p:cNvSpPr txBox="1"/>
          <p:nvPr/>
        </p:nvSpPr>
        <p:spPr>
          <a:xfrm>
            <a:off x="9888675" y="4267200"/>
            <a:ext cx="129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8 650</a:t>
            </a:r>
          </a:p>
        </p:txBody>
      </p:sp>
      <p:sp>
        <p:nvSpPr>
          <p:cNvPr id="98" name="Rectangle: Rounded Corners 97">
            <a:extLst>
              <a:ext uri="{FF2B5EF4-FFF2-40B4-BE49-F238E27FC236}">
                <a16:creationId xmlns="" xmlns:a16="http://schemas.microsoft.com/office/drawing/2014/main" id="{C4828BC3-2B14-4D12-AF43-8E38B8BA24B2}"/>
              </a:ext>
            </a:extLst>
          </p:cNvPr>
          <p:cNvSpPr/>
          <p:nvPr/>
        </p:nvSpPr>
        <p:spPr>
          <a:xfrm>
            <a:off x="12592080" y="2971800"/>
            <a:ext cx="2317128" cy="2004002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7B7A8816-A9B6-4EE2-927E-F27F41173505}"/>
              </a:ext>
            </a:extLst>
          </p:cNvPr>
          <p:cNvSpPr txBox="1"/>
          <p:nvPr/>
        </p:nvSpPr>
        <p:spPr>
          <a:xfrm>
            <a:off x="13288791" y="3084381"/>
            <a:ext cx="2317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12 318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="" xmlns:a16="http://schemas.microsoft.com/office/drawing/2014/main" id="{D16E12B0-14DA-45F4-A7CE-FBDAA2DFD9CD}"/>
              </a:ext>
            </a:extLst>
          </p:cNvPr>
          <p:cNvCxnSpPr>
            <a:cxnSpLocks/>
          </p:cNvCxnSpPr>
          <p:nvPr/>
        </p:nvCxnSpPr>
        <p:spPr>
          <a:xfrm flipV="1">
            <a:off x="13508077" y="4151543"/>
            <a:ext cx="1183442" cy="51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1BFAFCE9-1C4F-43F9-8974-AB09FA6C987B}"/>
              </a:ext>
            </a:extLst>
          </p:cNvPr>
          <p:cNvSpPr txBox="1"/>
          <p:nvPr/>
        </p:nvSpPr>
        <p:spPr>
          <a:xfrm>
            <a:off x="12952472" y="3392269"/>
            <a:ext cx="51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×</a:t>
            </a:r>
            <a:endParaRPr lang="en-US" sz="3600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DA4653D0-110A-483B-A666-726F864CBC84}"/>
              </a:ext>
            </a:extLst>
          </p:cNvPr>
          <p:cNvSpPr txBox="1"/>
          <p:nvPr/>
        </p:nvSpPr>
        <p:spPr>
          <a:xfrm>
            <a:off x="12435358" y="2209800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12 318 × 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04AF553D-09E2-4A81-A1EA-2BF10E4A2B7A}"/>
              </a:ext>
            </a:extLst>
          </p:cNvPr>
          <p:cNvSpPr txBox="1"/>
          <p:nvPr/>
        </p:nvSpPr>
        <p:spPr>
          <a:xfrm>
            <a:off x="14331440" y="3609239"/>
            <a:ext cx="104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3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CE0ABD8F-E29A-4CF6-93AB-EFB08CFCE77D}"/>
              </a:ext>
            </a:extLst>
          </p:cNvPr>
          <p:cNvSpPr txBox="1"/>
          <p:nvPr/>
        </p:nvSpPr>
        <p:spPr>
          <a:xfrm>
            <a:off x="13319919" y="4152053"/>
            <a:ext cx="2085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36 954</a:t>
            </a:r>
          </a:p>
        </p:txBody>
      </p:sp>
      <p:pic>
        <p:nvPicPr>
          <p:cNvPr id="105" name="Picture 104">
            <a:extLst>
              <a:ext uri="{FF2B5EF4-FFF2-40B4-BE49-F238E27FC236}">
                <a16:creationId xmlns="" xmlns:a16="http://schemas.microsoft.com/office/drawing/2014/main" id="{93B67C09-C60B-463A-8AE5-70F2FB66D1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422" t="45483" r="4084" b="18522"/>
          <a:stretch/>
        </p:blipFill>
        <p:spPr>
          <a:xfrm>
            <a:off x="12329319" y="4003348"/>
            <a:ext cx="713637" cy="1269072"/>
          </a:xfrm>
          <a:prstGeom prst="rect">
            <a:avLst/>
          </a:prstGeom>
        </p:spPr>
      </p:pic>
      <p:sp>
        <p:nvSpPr>
          <p:cNvPr id="45" name="Rectangle: Rounded Corners 44">
            <a:extLst>
              <a:ext uri="{FF2B5EF4-FFF2-40B4-BE49-F238E27FC236}">
                <a16:creationId xmlns="" xmlns:a16="http://schemas.microsoft.com/office/drawing/2014/main" id="{21997DD0-FBD9-44A3-9506-CEA6B184D92A}"/>
              </a:ext>
            </a:extLst>
          </p:cNvPr>
          <p:cNvSpPr/>
          <p:nvPr/>
        </p:nvSpPr>
        <p:spPr>
          <a:xfrm>
            <a:off x="1941567" y="6147272"/>
            <a:ext cx="2317128" cy="2920528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127EBA29-788B-472A-891E-EC2D497B8B5F}"/>
              </a:ext>
            </a:extLst>
          </p:cNvPr>
          <p:cNvSpPr txBox="1"/>
          <p:nvPr/>
        </p:nvSpPr>
        <p:spPr>
          <a:xfrm>
            <a:off x="2058927" y="6251304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93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="" xmlns:a16="http://schemas.microsoft.com/office/drawing/2014/main" id="{B3D94B3D-E669-4EC3-B87B-04B635C375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1" t="43805" r="79771" b="18395"/>
          <a:stretch/>
        </p:blipFill>
        <p:spPr>
          <a:xfrm>
            <a:off x="3719594" y="7652572"/>
            <a:ext cx="1020006" cy="1338862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E558684C-29CB-4201-A01E-298DA0030AAC}"/>
              </a:ext>
            </a:extLst>
          </p:cNvPr>
          <p:cNvSpPr txBox="1"/>
          <p:nvPr/>
        </p:nvSpPr>
        <p:spPr>
          <a:xfrm>
            <a:off x="1621534" y="5385271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93 : 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5B3B8051-6E04-4EC9-834E-DE46FAA3EDF7}"/>
              </a:ext>
            </a:extLst>
          </p:cNvPr>
          <p:cNvSpPr txBox="1"/>
          <p:nvPr/>
        </p:nvSpPr>
        <p:spPr>
          <a:xfrm>
            <a:off x="5279205" y="5360103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558 : 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4514A04-2851-49FA-9226-F4BA0CD8F2EC}"/>
              </a:ext>
            </a:extLst>
          </p:cNvPr>
          <p:cNvSpPr txBox="1"/>
          <p:nvPr/>
        </p:nvSpPr>
        <p:spPr>
          <a:xfrm>
            <a:off x="8784405" y="5346103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9 216 : 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12504AF3-D250-4F87-8138-BAB77C8A6AA0}"/>
              </a:ext>
            </a:extLst>
          </p:cNvPr>
          <p:cNvSpPr txBox="1"/>
          <p:nvPr/>
        </p:nvSpPr>
        <p:spPr>
          <a:xfrm>
            <a:off x="2847660" y="6251304"/>
            <a:ext cx="1233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3 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1D9FAED2-2D70-48D4-9AD2-C77B7C1B337A}"/>
              </a:ext>
            </a:extLst>
          </p:cNvPr>
          <p:cNvSpPr txBox="1"/>
          <p:nvPr/>
        </p:nvSpPr>
        <p:spPr>
          <a:xfrm>
            <a:off x="2962694" y="6973669"/>
            <a:ext cx="1137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31</a:t>
            </a:r>
            <a:endParaRPr lang="en-US" sz="36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5E2ADF2-3957-43A4-A61D-2E7E66ACFC34}"/>
              </a:ext>
            </a:extLst>
          </p:cNvPr>
          <p:cNvGrpSpPr/>
          <p:nvPr/>
        </p:nvGrpSpPr>
        <p:grpSpPr>
          <a:xfrm>
            <a:off x="2973329" y="6236266"/>
            <a:ext cx="1053773" cy="1447588"/>
            <a:chOff x="2973329" y="6236266"/>
            <a:chExt cx="1053773" cy="1447588"/>
          </a:xfrm>
        </p:grpSpPr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B8C45A4D-E114-4B89-98E8-578104545451}"/>
                </a:ext>
              </a:extLst>
            </p:cNvPr>
            <p:cNvCxnSpPr>
              <a:cxnSpLocks/>
            </p:cNvCxnSpPr>
            <p:nvPr/>
          </p:nvCxnSpPr>
          <p:spPr>
            <a:xfrm>
              <a:off x="2973329" y="6933501"/>
              <a:ext cx="1053773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161317AB-0EA2-468E-B77D-7C8A3AAB0E3A}"/>
                </a:ext>
              </a:extLst>
            </p:cNvPr>
            <p:cNvCxnSpPr>
              <a:cxnSpLocks/>
            </p:cNvCxnSpPr>
            <p:nvPr/>
          </p:nvCxnSpPr>
          <p:spPr>
            <a:xfrm>
              <a:off x="2988504" y="6236266"/>
              <a:ext cx="0" cy="1447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689A78A7-DCBC-4DF3-A9C9-97967A0C53CF}"/>
              </a:ext>
            </a:extLst>
          </p:cNvPr>
          <p:cNvSpPr txBox="1"/>
          <p:nvPr/>
        </p:nvSpPr>
        <p:spPr>
          <a:xfrm>
            <a:off x="12442005" y="5334000"/>
            <a:ext cx="271336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84 273 : 6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0F46D084-8F0B-439B-A535-71636BACDEEE}"/>
              </a:ext>
            </a:extLst>
          </p:cNvPr>
          <p:cNvSpPr txBox="1"/>
          <p:nvPr/>
        </p:nvSpPr>
        <p:spPr>
          <a:xfrm>
            <a:off x="2058927" y="6934200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03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1B4AAA95-357F-485B-A8C3-4A7670AFEAB2}"/>
              </a:ext>
            </a:extLst>
          </p:cNvPr>
          <p:cNvSpPr txBox="1"/>
          <p:nvPr/>
        </p:nvSpPr>
        <p:spPr>
          <a:xfrm>
            <a:off x="2058927" y="7542737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0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="" xmlns:a16="http://schemas.microsoft.com/office/drawing/2014/main" id="{077AC89B-36BF-46B9-899D-82604C6C17C2}"/>
              </a:ext>
            </a:extLst>
          </p:cNvPr>
          <p:cNvSpPr/>
          <p:nvPr/>
        </p:nvSpPr>
        <p:spPr>
          <a:xfrm>
            <a:off x="5272558" y="6172200"/>
            <a:ext cx="2365004" cy="2895600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0957727D-89B7-4827-87AA-4A8124385A10}"/>
              </a:ext>
            </a:extLst>
          </p:cNvPr>
          <p:cNvSpPr txBox="1"/>
          <p:nvPr/>
        </p:nvSpPr>
        <p:spPr>
          <a:xfrm>
            <a:off x="5371640" y="6276232"/>
            <a:ext cx="1356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558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="" xmlns:a16="http://schemas.microsoft.com/office/drawing/2014/main" id="{B8D35C9D-4E65-4C2D-89E3-3C26EF40787A}"/>
              </a:ext>
            </a:extLst>
          </p:cNvPr>
          <p:cNvSpPr txBox="1"/>
          <p:nvPr/>
        </p:nvSpPr>
        <p:spPr>
          <a:xfrm>
            <a:off x="6385503" y="6276232"/>
            <a:ext cx="1233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5  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="" xmlns:a16="http://schemas.microsoft.com/office/drawing/2014/main" id="{8148FDED-6606-44EE-8EE3-C26C35BF88DD}"/>
              </a:ext>
            </a:extLst>
          </p:cNvPr>
          <p:cNvSpPr txBox="1"/>
          <p:nvPr/>
        </p:nvSpPr>
        <p:spPr>
          <a:xfrm>
            <a:off x="6500537" y="6998597"/>
            <a:ext cx="1137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  111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="" xmlns:a16="http://schemas.microsoft.com/office/drawing/2014/main" id="{A6D4CD22-BA13-4F2D-A633-2C73DB13BFA9}"/>
              </a:ext>
            </a:extLst>
          </p:cNvPr>
          <p:cNvGrpSpPr/>
          <p:nvPr/>
        </p:nvGrpSpPr>
        <p:grpSpPr>
          <a:xfrm>
            <a:off x="6511172" y="6261194"/>
            <a:ext cx="1053773" cy="1447588"/>
            <a:chOff x="2973329" y="6236266"/>
            <a:chExt cx="1053773" cy="1447588"/>
          </a:xfrm>
        </p:grpSpPr>
        <p:cxnSp>
          <p:nvCxnSpPr>
            <p:cNvPr id="129" name="Straight Connector 128">
              <a:extLst>
                <a:ext uri="{FF2B5EF4-FFF2-40B4-BE49-F238E27FC236}">
                  <a16:creationId xmlns="" xmlns:a16="http://schemas.microsoft.com/office/drawing/2014/main" id="{4B06DCB9-C26B-4EB2-96BB-503F3C8181B4}"/>
                </a:ext>
              </a:extLst>
            </p:cNvPr>
            <p:cNvCxnSpPr>
              <a:cxnSpLocks/>
            </p:cNvCxnSpPr>
            <p:nvPr/>
          </p:nvCxnSpPr>
          <p:spPr>
            <a:xfrm>
              <a:off x="2973329" y="6933501"/>
              <a:ext cx="1053773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="" xmlns:a16="http://schemas.microsoft.com/office/drawing/2014/main" id="{6D51E09F-B339-49DE-865B-22828FA989E8}"/>
                </a:ext>
              </a:extLst>
            </p:cNvPr>
            <p:cNvCxnSpPr>
              <a:cxnSpLocks/>
            </p:cNvCxnSpPr>
            <p:nvPr/>
          </p:nvCxnSpPr>
          <p:spPr>
            <a:xfrm>
              <a:off x="2988504" y="6236266"/>
              <a:ext cx="0" cy="1447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130">
            <a:extLst>
              <a:ext uri="{FF2B5EF4-FFF2-40B4-BE49-F238E27FC236}">
                <a16:creationId xmlns="" xmlns:a16="http://schemas.microsoft.com/office/drawing/2014/main" id="{14062C8D-3CC0-4A5A-A632-9CFCE2A6DD4A}"/>
              </a:ext>
            </a:extLst>
          </p:cNvPr>
          <p:cNvSpPr txBox="1"/>
          <p:nvPr/>
        </p:nvSpPr>
        <p:spPr>
          <a:xfrm>
            <a:off x="5379676" y="6958429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05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="" xmlns:a16="http://schemas.microsoft.com/office/drawing/2014/main" id="{6695A32B-3888-4888-A109-152D40B30B1E}"/>
              </a:ext>
            </a:extLst>
          </p:cNvPr>
          <p:cNvSpPr txBox="1"/>
          <p:nvPr/>
        </p:nvSpPr>
        <p:spPr>
          <a:xfrm>
            <a:off x="5415107" y="7467600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08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="" xmlns:a16="http://schemas.microsoft.com/office/drawing/2014/main" id="{0F3D529B-FB31-4509-B42C-DD7F1E263691}"/>
              </a:ext>
            </a:extLst>
          </p:cNvPr>
          <p:cNvSpPr txBox="1"/>
          <p:nvPr/>
        </p:nvSpPr>
        <p:spPr>
          <a:xfrm>
            <a:off x="5415107" y="8001000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  3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="" xmlns:a16="http://schemas.microsoft.com/office/drawing/2014/main" id="{7F01FFB2-FEDA-458D-9DC9-BB8A712F6E73}"/>
              </a:ext>
            </a:extLst>
          </p:cNvPr>
          <p:cNvSpPr/>
          <p:nvPr/>
        </p:nvSpPr>
        <p:spPr>
          <a:xfrm>
            <a:off x="8857541" y="6172200"/>
            <a:ext cx="2788394" cy="2971800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="" xmlns:a16="http://schemas.microsoft.com/office/drawing/2014/main" id="{82072BCC-D552-4AB1-8D66-FE7C98B6F56F}"/>
              </a:ext>
            </a:extLst>
          </p:cNvPr>
          <p:cNvSpPr txBox="1"/>
          <p:nvPr/>
        </p:nvSpPr>
        <p:spPr>
          <a:xfrm>
            <a:off x="8824119" y="6364069"/>
            <a:ext cx="1556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</a:t>
            </a:r>
            <a:r>
              <a:rPr lang="en-US" sz="3600" b="1" dirty="0" smtClean="0">
                <a:solidFill>
                  <a:srgbClr val="0000FF"/>
                </a:solidFill>
                <a:latin typeface="UTM Avo" panose="02040603050506020204" pitchFamily="18" charset="0"/>
              </a:rPr>
              <a:t>9816</a:t>
            </a:r>
            <a:endParaRPr lang="en-US" sz="3600" b="1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CC4BFFA6-185D-448F-903E-A26427C0A163}"/>
              </a:ext>
            </a:extLst>
          </p:cNvPr>
          <p:cNvSpPr txBox="1"/>
          <p:nvPr/>
        </p:nvSpPr>
        <p:spPr>
          <a:xfrm>
            <a:off x="10086660" y="6276232"/>
            <a:ext cx="1233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4  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49FB7FE1-14AA-42B4-BD36-1100519AA0BE}"/>
              </a:ext>
            </a:extLst>
          </p:cNvPr>
          <p:cNvSpPr txBox="1"/>
          <p:nvPr/>
        </p:nvSpPr>
        <p:spPr>
          <a:xfrm>
            <a:off x="10201694" y="6998597"/>
            <a:ext cx="167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  2 </a:t>
            </a:r>
            <a:r>
              <a:rPr lang="en-US" sz="3600" b="1" dirty="0" smtClean="0">
                <a:solidFill>
                  <a:srgbClr val="FF0000"/>
                </a:solidFill>
                <a:latin typeface="UTM Avo" panose="02040603050506020204" pitchFamily="18" charset="0"/>
              </a:rPr>
              <a:t>454</a:t>
            </a:r>
            <a:endParaRPr lang="en-US" sz="3600" b="1" dirty="0">
              <a:solidFill>
                <a:srgbClr val="FF0000"/>
              </a:solidFill>
              <a:latin typeface="UTM Avo" panose="02040603050506020204" pitchFamily="18" charset="0"/>
            </a:endParaRPr>
          </a:p>
        </p:txBody>
      </p: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E5678DC0-B2EF-426D-882E-6CFAE97CB1B4}"/>
              </a:ext>
            </a:extLst>
          </p:cNvPr>
          <p:cNvGrpSpPr/>
          <p:nvPr/>
        </p:nvGrpSpPr>
        <p:grpSpPr>
          <a:xfrm>
            <a:off x="10212329" y="6261194"/>
            <a:ext cx="1053773" cy="1447588"/>
            <a:chOff x="2973329" y="6236266"/>
            <a:chExt cx="1053773" cy="1447588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="" xmlns:a16="http://schemas.microsoft.com/office/drawing/2014/main" id="{32679E38-60AA-4367-8490-9B35151F0DE9}"/>
                </a:ext>
              </a:extLst>
            </p:cNvPr>
            <p:cNvCxnSpPr>
              <a:cxnSpLocks/>
            </p:cNvCxnSpPr>
            <p:nvPr/>
          </p:nvCxnSpPr>
          <p:spPr>
            <a:xfrm>
              <a:off x="2973329" y="6933501"/>
              <a:ext cx="1053773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="" xmlns:a16="http://schemas.microsoft.com/office/drawing/2014/main" id="{FBDDFF2B-C89E-44E6-AAE2-787B67E14515}"/>
                </a:ext>
              </a:extLst>
            </p:cNvPr>
            <p:cNvCxnSpPr>
              <a:cxnSpLocks/>
            </p:cNvCxnSpPr>
            <p:nvPr/>
          </p:nvCxnSpPr>
          <p:spPr>
            <a:xfrm>
              <a:off x="2988504" y="6236266"/>
              <a:ext cx="0" cy="1447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A3F3FF76-98CB-4AEB-9D61-9A564521EB44}"/>
              </a:ext>
            </a:extLst>
          </p:cNvPr>
          <p:cNvSpPr txBox="1"/>
          <p:nvPr/>
        </p:nvSpPr>
        <p:spPr>
          <a:xfrm>
            <a:off x="8824118" y="6897469"/>
            <a:ext cx="1162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</a:t>
            </a:r>
            <a:r>
              <a:rPr lang="en-US" sz="3600" b="1" dirty="0" smtClean="0">
                <a:solidFill>
                  <a:srgbClr val="0000FF"/>
                </a:solidFill>
                <a:latin typeface="UTM Avo" panose="02040603050506020204" pitchFamily="18" charset="0"/>
              </a:rPr>
              <a:t>18</a:t>
            </a:r>
            <a:endParaRPr lang="en-US" sz="3600" b="1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695D0578-C040-4014-A65A-3AF155DE2DAF}"/>
              </a:ext>
            </a:extLst>
          </p:cNvPr>
          <p:cNvSpPr txBox="1"/>
          <p:nvPr/>
        </p:nvSpPr>
        <p:spPr>
          <a:xfrm>
            <a:off x="8900319" y="7391400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UTM Avo" panose="02040603050506020204" pitchFamily="18" charset="0"/>
              </a:rPr>
              <a:t>    21</a:t>
            </a:r>
            <a:endParaRPr lang="en-US" sz="3600" b="1" dirty="0">
              <a:solidFill>
                <a:srgbClr val="0000FF"/>
              </a:solidFill>
              <a:latin typeface="UTM Avo" panose="02040603050506020204" pitchFamily="18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="" xmlns:a16="http://schemas.microsoft.com/office/drawing/2014/main" id="{3D6C439D-6C0F-48D7-BCCC-69901AA41522}"/>
              </a:ext>
            </a:extLst>
          </p:cNvPr>
          <p:cNvSpPr txBox="1"/>
          <p:nvPr/>
        </p:nvSpPr>
        <p:spPr>
          <a:xfrm>
            <a:off x="9558356" y="7956197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16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874E031C-1B8D-47A2-A658-D99480A3835C}"/>
              </a:ext>
            </a:extLst>
          </p:cNvPr>
          <p:cNvSpPr txBox="1"/>
          <p:nvPr/>
        </p:nvSpPr>
        <p:spPr>
          <a:xfrm>
            <a:off x="9558356" y="8421469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0</a:t>
            </a:r>
          </a:p>
        </p:txBody>
      </p:sp>
      <p:sp>
        <p:nvSpPr>
          <p:cNvPr id="165" name="Rectangle: Rounded Corners 164">
            <a:extLst>
              <a:ext uri="{FF2B5EF4-FFF2-40B4-BE49-F238E27FC236}">
                <a16:creationId xmlns="" xmlns:a16="http://schemas.microsoft.com/office/drawing/2014/main" id="{FACFFE0A-5245-4121-A187-1E3E577029ED}"/>
              </a:ext>
            </a:extLst>
          </p:cNvPr>
          <p:cNvSpPr/>
          <p:nvPr/>
        </p:nvSpPr>
        <p:spPr>
          <a:xfrm>
            <a:off x="12438941" y="6172200"/>
            <a:ext cx="3014578" cy="2971800"/>
          </a:xfrm>
          <a:prstGeom prst="roundRect">
            <a:avLst/>
          </a:prstGeom>
          <a:gradFill flip="none" rotWithShape="1">
            <a:gsLst>
              <a:gs pos="77000">
                <a:srgbClr val="BAFF97"/>
              </a:gs>
              <a:gs pos="45000">
                <a:srgbClr val="99FF66"/>
              </a:gs>
              <a:gs pos="100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>
              <a:latin typeface="UTM Avo" panose="02040603050506020204" pitchFamily="18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91393B88-AD6B-4071-8E08-0009140B5CE7}"/>
              </a:ext>
            </a:extLst>
          </p:cNvPr>
          <p:cNvSpPr txBox="1"/>
          <p:nvPr/>
        </p:nvSpPr>
        <p:spPr>
          <a:xfrm>
            <a:off x="12405519" y="6364069"/>
            <a:ext cx="1556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84273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="" xmlns:a16="http://schemas.microsoft.com/office/drawing/2014/main" id="{2867D999-7391-4D9A-9E6A-9690E6039CB2}"/>
              </a:ext>
            </a:extLst>
          </p:cNvPr>
          <p:cNvSpPr txBox="1"/>
          <p:nvPr/>
        </p:nvSpPr>
        <p:spPr>
          <a:xfrm>
            <a:off x="13668060" y="6276232"/>
            <a:ext cx="1233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6 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="" xmlns:a16="http://schemas.microsoft.com/office/drawing/2014/main" id="{273C462D-AA49-4D45-BFF5-15FA7C3B3C2F}"/>
              </a:ext>
            </a:extLst>
          </p:cNvPr>
          <p:cNvSpPr txBox="1"/>
          <p:nvPr/>
        </p:nvSpPr>
        <p:spPr>
          <a:xfrm>
            <a:off x="13783094" y="6934200"/>
            <a:ext cx="167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UTM Avo" panose="02040603050506020204" pitchFamily="18" charset="0"/>
              </a:rPr>
              <a:t>  14 045</a:t>
            </a:r>
          </a:p>
        </p:txBody>
      </p:sp>
      <p:grpSp>
        <p:nvGrpSpPr>
          <p:cNvPr id="169" name="Group 168">
            <a:extLst>
              <a:ext uri="{FF2B5EF4-FFF2-40B4-BE49-F238E27FC236}">
                <a16:creationId xmlns="" xmlns:a16="http://schemas.microsoft.com/office/drawing/2014/main" id="{1EC9DEF6-99F7-4D36-A788-69CED570EDD6}"/>
              </a:ext>
            </a:extLst>
          </p:cNvPr>
          <p:cNvGrpSpPr/>
          <p:nvPr/>
        </p:nvGrpSpPr>
        <p:grpSpPr>
          <a:xfrm>
            <a:off x="13793729" y="6261194"/>
            <a:ext cx="1053773" cy="1447588"/>
            <a:chOff x="2973329" y="6236266"/>
            <a:chExt cx="1053773" cy="1447588"/>
          </a:xfrm>
        </p:grpSpPr>
        <p:cxnSp>
          <p:nvCxnSpPr>
            <p:cNvPr id="170" name="Straight Connector 169">
              <a:extLst>
                <a:ext uri="{FF2B5EF4-FFF2-40B4-BE49-F238E27FC236}">
                  <a16:creationId xmlns="" xmlns:a16="http://schemas.microsoft.com/office/drawing/2014/main" id="{F39734D7-92A2-4CCF-BE9F-3AB00328C0CA}"/>
                </a:ext>
              </a:extLst>
            </p:cNvPr>
            <p:cNvCxnSpPr>
              <a:cxnSpLocks/>
            </p:cNvCxnSpPr>
            <p:nvPr/>
          </p:nvCxnSpPr>
          <p:spPr>
            <a:xfrm>
              <a:off x="2973329" y="6933501"/>
              <a:ext cx="1053773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="" xmlns:a16="http://schemas.microsoft.com/office/drawing/2014/main" id="{3067EB62-E1FA-4144-8D7D-5C006804D11D}"/>
                </a:ext>
              </a:extLst>
            </p:cNvPr>
            <p:cNvCxnSpPr>
              <a:cxnSpLocks/>
            </p:cNvCxnSpPr>
            <p:nvPr/>
          </p:nvCxnSpPr>
          <p:spPr>
            <a:xfrm>
              <a:off x="2988504" y="6236266"/>
              <a:ext cx="0" cy="1447588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TextBox 171">
            <a:extLst>
              <a:ext uri="{FF2B5EF4-FFF2-40B4-BE49-F238E27FC236}">
                <a16:creationId xmlns="" xmlns:a16="http://schemas.microsoft.com/office/drawing/2014/main" id="{C5A9DF13-839A-4F25-A984-FF894C07A46C}"/>
              </a:ext>
            </a:extLst>
          </p:cNvPr>
          <p:cNvSpPr txBox="1"/>
          <p:nvPr/>
        </p:nvSpPr>
        <p:spPr>
          <a:xfrm>
            <a:off x="12386500" y="6858000"/>
            <a:ext cx="1162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24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="" xmlns:a16="http://schemas.microsoft.com/office/drawing/2014/main" id="{4A15DE50-1A16-4452-BF29-73541D717755}"/>
              </a:ext>
            </a:extLst>
          </p:cNvPr>
          <p:cNvSpPr txBox="1"/>
          <p:nvPr/>
        </p:nvSpPr>
        <p:spPr>
          <a:xfrm>
            <a:off x="12176918" y="7278469"/>
            <a:ext cx="1478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 02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B5D8D176-3CA2-4D76-A6C4-8B3C5983A995}"/>
              </a:ext>
            </a:extLst>
          </p:cNvPr>
          <p:cNvSpPr txBox="1"/>
          <p:nvPr/>
        </p:nvSpPr>
        <p:spPr>
          <a:xfrm>
            <a:off x="12906570" y="8153400"/>
            <a:ext cx="139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33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="" xmlns:a16="http://schemas.microsoft.com/office/drawing/2014/main" id="{2075A1D7-E815-4DC4-9D4D-55BF42518791}"/>
              </a:ext>
            </a:extLst>
          </p:cNvPr>
          <p:cNvSpPr txBox="1"/>
          <p:nvPr/>
        </p:nvSpPr>
        <p:spPr>
          <a:xfrm>
            <a:off x="12906571" y="7696200"/>
            <a:ext cx="1131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27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="" xmlns:a16="http://schemas.microsoft.com/office/drawing/2014/main" id="{702F6EB3-D474-488A-ADCE-A194788C8D47}"/>
              </a:ext>
            </a:extLst>
          </p:cNvPr>
          <p:cNvSpPr txBox="1"/>
          <p:nvPr/>
        </p:nvSpPr>
        <p:spPr>
          <a:xfrm>
            <a:off x="12906570" y="8650069"/>
            <a:ext cx="1393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UTM Avo" panose="02040603050506020204" pitchFamily="18" charset="0"/>
              </a:rPr>
              <a:t>    3</a:t>
            </a:r>
          </a:p>
        </p:txBody>
      </p:sp>
      <p:pic>
        <p:nvPicPr>
          <p:cNvPr id="177" name="Picture 176">
            <a:extLst>
              <a:ext uri="{FF2B5EF4-FFF2-40B4-BE49-F238E27FC236}">
                <a16:creationId xmlns="" xmlns:a16="http://schemas.microsoft.com/office/drawing/2014/main" id="{6D2F2536-7DC5-49E6-9852-077F0D6B51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932" t="28077" r="19166" b="18134"/>
          <a:stretch/>
        </p:blipFill>
        <p:spPr>
          <a:xfrm>
            <a:off x="7204640" y="7757586"/>
            <a:ext cx="825977" cy="1488250"/>
          </a:xfrm>
          <a:prstGeom prst="rect">
            <a:avLst/>
          </a:prstGeom>
        </p:spPr>
      </p:pic>
      <p:pic>
        <p:nvPicPr>
          <p:cNvPr id="178" name="Picture 177">
            <a:extLst>
              <a:ext uri="{FF2B5EF4-FFF2-40B4-BE49-F238E27FC236}">
                <a16:creationId xmlns="" xmlns:a16="http://schemas.microsoft.com/office/drawing/2014/main" id="{969875B3-CFC0-4806-A729-D936BFB1DE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59" t="29862" r="38758" b="17202"/>
          <a:stretch/>
        </p:blipFill>
        <p:spPr>
          <a:xfrm flipH="1">
            <a:off x="11150737" y="7999633"/>
            <a:ext cx="769497" cy="1269073"/>
          </a:xfrm>
          <a:prstGeom prst="rect">
            <a:avLst/>
          </a:prstGeom>
        </p:spPr>
      </p:pic>
      <p:pic>
        <p:nvPicPr>
          <p:cNvPr id="179" name="Picture 178">
            <a:extLst>
              <a:ext uri="{FF2B5EF4-FFF2-40B4-BE49-F238E27FC236}">
                <a16:creationId xmlns="" xmlns:a16="http://schemas.microsoft.com/office/drawing/2014/main" id="{DF0C7330-9F0B-4E4A-B287-0A5D23DAAB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422" t="45483" r="4084" b="18522"/>
          <a:stretch/>
        </p:blipFill>
        <p:spPr>
          <a:xfrm>
            <a:off x="15020500" y="7967992"/>
            <a:ext cx="713637" cy="126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/>
      <p:bldP spid="74" grpId="0" animBg="1"/>
      <p:bldP spid="75" grpId="0" animBg="1"/>
      <p:bldP spid="76" grpId="0" animBg="1"/>
      <p:bldP spid="77" grpId="0"/>
      <p:bldP spid="79" grpId="0"/>
      <p:bldP spid="83" grpId="0" animBg="1"/>
      <p:bldP spid="84" grpId="0" animBg="1"/>
      <p:bldP spid="85" grpId="0" animBg="1"/>
      <p:bldP spid="86" grpId="0"/>
      <p:bldP spid="87" grpId="0"/>
      <p:bldP spid="88" grpId="0"/>
      <p:bldP spid="90" grpId="0"/>
      <p:bldP spid="91" grpId="0"/>
      <p:bldP spid="92" grpId="0"/>
      <p:bldP spid="93" grpId="0"/>
      <p:bldP spid="95" grpId="0"/>
      <p:bldP spid="96" grpId="0"/>
      <p:bldP spid="97" grpId="0"/>
      <p:bldP spid="98" grpId="0" animBg="1"/>
      <p:bldP spid="99" grpId="0"/>
      <p:bldP spid="101" grpId="0"/>
      <p:bldP spid="102" grpId="0" animBg="1"/>
      <p:bldP spid="103" grpId="0"/>
      <p:bldP spid="104" grpId="0"/>
      <p:bldP spid="45" grpId="0" animBg="1"/>
      <p:bldP spid="48" grpId="0"/>
      <p:bldP spid="54" grpId="0" animBg="1"/>
      <p:bldP spid="55" grpId="0" animBg="1"/>
      <p:bldP spid="56" grpId="0" animBg="1"/>
      <p:bldP spid="57" grpId="0"/>
      <p:bldP spid="58" grpId="0"/>
      <p:bldP spid="107" grpId="0" animBg="1"/>
      <p:bldP spid="112" grpId="0"/>
      <p:bldP spid="113" grpId="0"/>
      <p:bldP spid="123" grpId="0" animBg="1"/>
      <p:bldP spid="124" grpId="0"/>
      <p:bldP spid="126" grpId="0"/>
      <p:bldP spid="127" grpId="0"/>
      <p:bldP spid="131" grpId="0"/>
      <p:bldP spid="132" grpId="0"/>
      <p:bldP spid="133" grpId="0"/>
      <p:bldP spid="134" grpId="0" animBg="1"/>
      <p:bldP spid="135" grpId="0"/>
      <p:bldP spid="136" grpId="0"/>
      <p:bldP spid="137" grpId="0"/>
      <p:bldP spid="141" grpId="0"/>
      <p:bldP spid="142" grpId="0"/>
      <p:bldP spid="143" grpId="0"/>
      <p:bldP spid="164" grpId="0"/>
      <p:bldP spid="165" grpId="0" animBg="1"/>
      <p:bldP spid="166" grpId="0"/>
      <p:bldP spid="167" grpId="0"/>
      <p:bldP spid="168" grpId="0"/>
      <p:bldP spid="172" grpId="0"/>
      <p:bldP spid="173" grpId="0"/>
      <p:bldP spid="174" grpId="0"/>
      <p:bldP spid="175" grpId="0"/>
      <p:bldP spid="1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118519" y="911668"/>
            <a:ext cx="12420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ÔN TẬP VỀ SỐ  VÀ PHÉP TÍNH TRONG PHẠM VI 100 000 (T1)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B71D01C-5134-432D-8526-369902AE9EDE}"/>
              </a:ext>
            </a:extLst>
          </p:cNvPr>
          <p:cNvSpPr txBox="1"/>
          <p:nvPr/>
        </p:nvSpPr>
        <p:spPr>
          <a:xfrm>
            <a:off x="2107449" y="2096869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68233EEC-67A3-49CE-BB23-26C17099C944}"/>
              </a:ext>
            </a:extLst>
          </p:cNvPr>
          <p:cNvSpPr txBox="1"/>
          <p:nvPr/>
        </p:nvSpPr>
        <p:spPr>
          <a:xfrm>
            <a:off x="670719" y="3337433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a) 250 – 550 : 5</a:t>
            </a:r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E383170C-9E33-484D-BC7C-6DAF623137C0}"/>
              </a:ext>
            </a:extLst>
          </p:cNvPr>
          <p:cNvSpPr/>
          <p:nvPr/>
        </p:nvSpPr>
        <p:spPr>
          <a:xfrm>
            <a:off x="975519" y="197560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66064D5-4B67-4086-9228-FBB1E1F9C6C6}"/>
              </a:ext>
            </a:extLst>
          </p:cNvPr>
          <p:cNvSpPr txBox="1"/>
          <p:nvPr/>
        </p:nvSpPr>
        <p:spPr>
          <a:xfrm>
            <a:off x="4023519" y="3352423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250 - 110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81EB7D1-222C-4B39-A8A1-7DA1D8256771}"/>
              </a:ext>
            </a:extLst>
          </p:cNvPr>
          <p:cNvSpPr txBox="1"/>
          <p:nvPr/>
        </p:nvSpPr>
        <p:spPr>
          <a:xfrm>
            <a:off x="8889249" y="3337433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b) 350 : 7 - 6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05BB875-AEC3-4E50-BC5B-62EB6A0DBDE7}"/>
              </a:ext>
            </a:extLst>
          </p:cNvPr>
          <p:cNvSpPr txBox="1"/>
          <p:nvPr/>
        </p:nvSpPr>
        <p:spPr>
          <a:xfrm>
            <a:off x="670719" y="5657165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c) 450 – (50 + 350)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EF846471-4B29-47D3-AC2C-A451CCBCE080}"/>
              </a:ext>
            </a:extLst>
          </p:cNvPr>
          <p:cNvSpPr txBox="1"/>
          <p:nvPr/>
        </p:nvSpPr>
        <p:spPr>
          <a:xfrm>
            <a:off x="8889249" y="5657165"/>
            <a:ext cx="13346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d) (500 + 40) </a:t>
            </a:r>
            <a:r>
              <a:rPr lang="en-US" sz="3600" b="1" dirty="0">
                <a:solidFill>
                  <a:srgbClr val="1818E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× 2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BC18167-1F93-4EA5-83F0-63E66C95831A}"/>
              </a:ext>
            </a:extLst>
          </p:cNvPr>
          <p:cNvSpPr txBox="1"/>
          <p:nvPr/>
        </p:nvSpPr>
        <p:spPr>
          <a:xfrm>
            <a:off x="4023519" y="439323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140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98F44569-94E1-4672-9827-D5FFD6166EE7}"/>
              </a:ext>
            </a:extLst>
          </p:cNvPr>
          <p:cNvSpPr txBox="1"/>
          <p:nvPr/>
        </p:nvSpPr>
        <p:spPr>
          <a:xfrm>
            <a:off x="11719719" y="3352423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50 - 6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F3309BF-180E-4C81-ACC5-53B6114FFC09}"/>
              </a:ext>
            </a:extLst>
          </p:cNvPr>
          <p:cNvSpPr txBox="1"/>
          <p:nvPr/>
        </p:nvSpPr>
        <p:spPr>
          <a:xfrm>
            <a:off x="11719719" y="4393238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44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E282792B-74AA-45F6-ABFE-8DAD91212234}"/>
              </a:ext>
            </a:extLst>
          </p:cNvPr>
          <p:cNvSpPr txBox="1"/>
          <p:nvPr/>
        </p:nvSpPr>
        <p:spPr>
          <a:xfrm>
            <a:off x="4785519" y="5657165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450 - 400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6638AFE8-1D92-4666-9842-C8D2BEB0AACB}"/>
              </a:ext>
            </a:extLst>
          </p:cNvPr>
          <p:cNvSpPr txBox="1"/>
          <p:nvPr/>
        </p:nvSpPr>
        <p:spPr>
          <a:xfrm>
            <a:off x="4785519" y="6697980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50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35288CB-3404-4FD5-BD4D-3371D7CEEBF0}"/>
              </a:ext>
            </a:extLst>
          </p:cNvPr>
          <p:cNvSpPr txBox="1"/>
          <p:nvPr/>
        </p:nvSpPr>
        <p:spPr>
          <a:xfrm>
            <a:off x="12481719" y="5657165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540 × 2</a:t>
            </a:r>
            <a:endParaRPr lang="en-US" sz="3600" dirty="0">
              <a:solidFill>
                <a:srgbClr val="FF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7E3DC31-342D-4788-9046-C5A056195EE1}"/>
              </a:ext>
            </a:extLst>
          </p:cNvPr>
          <p:cNvSpPr txBox="1"/>
          <p:nvPr/>
        </p:nvSpPr>
        <p:spPr>
          <a:xfrm>
            <a:off x="12481719" y="6697980"/>
            <a:ext cx="1097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= 1 080</a:t>
            </a:r>
          </a:p>
        </p:txBody>
      </p:sp>
    </p:spTree>
    <p:extLst>
      <p:ext uri="{BB962C8B-B14F-4D97-AF65-F5344CB8AC3E}">
        <p14:creationId xmlns:p14="http://schemas.microsoft.com/office/powerpoint/2010/main" val="416615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18" grpId="0" animBg="1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152470" y="3886200"/>
            <a:ext cx="188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600" b="1" u="sng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3600" b="1" u="sng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7919" y="4800600"/>
            <a:ext cx="656454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120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:?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khách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681119" y="4572000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24319" y="38862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09725" y="4648200"/>
            <a:ext cx="807719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tàng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120 + 30 = 150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hôm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tàng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120 + 150 = 270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270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khách</a:t>
            </a:r>
            <a:endParaRPr lang="en-US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519" y="1903274"/>
            <a:ext cx="15087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Ở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tàng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biển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120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buổi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hôm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tàng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đón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8916565" y="2438400"/>
            <a:ext cx="661315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3337719" y="3048000"/>
            <a:ext cx="11201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 Box 14">
            <a:extLst>
              <a:ext uri="{FF2B5EF4-FFF2-40B4-BE49-F238E27FC236}">
                <a16:creationId xmlns="" xmlns:a16="http://schemas.microsoft.com/office/drawing/2014/main" id="{42B112FA-ECA3-4373-9B5B-06F50DEF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519" y="911668"/>
            <a:ext cx="12420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ÔN TẬP VỀ SỐ  VÀ PHÉP TÍNH TRONG PHẠM VI 100 000 (T2)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C6BBCB93-2D0F-4DA1-8C1C-5D0CECE616F0}"/>
              </a:ext>
            </a:extLst>
          </p:cNvPr>
          <p:cNvSpPr/>
          <p:nvPr/>
        </p:nvSpPr>
        <p:spPr>
          <a:xfrm>
            <a:off x="746919" y="168579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7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E93A554C-122B-49FD-862C-18937A2A70C4}"/>
              </a:ext>
            </a:extLst>
          </p:cNvPr>
          <p:cNvCxnSpPr>
            <a:cxnSpLocks/>
          </p:cNvCxnSpPr>
          <p:nvPr/>
        </p:nvCxnSpPr>
        <p:spPr>
          <a:xfrm>
            <a:off x="746919" y="3657600"/>
            <a:ext cx="1432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4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591816" y="40386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14">
            <a:extLst>
              <a:ext uri="{FF2B5EF4-FFF2-40B4-BE49-F238E27FC236}">
                <a16:creationId xmlns="" xmlns:a16="http://schemas.microsoft.com/office/drawing/2014/main" id="{42B112FA-ECA3-4373-9B5B-06F50DEF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519" y="911668"/>
            <a:ext cx="12420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44: ÔN TẬP VỀ SỐ  VÀ PHÉP TÍNH TRONG PHẠM VI 100 000 (T2)</a:t>
            </a:r>
          </a:p>
        </p:txBody>
      </p:sp>
      <p:sp>
        <p:nvSpPr>
          <p:cNvPr id="7" name="Rectangle 6"/>
          <p:cNvSpPr/>
          <p:nvPr/>
        </p:nvSpPr>
        <p:spPr>
          <a:xfrm>
            <a:off x="1086310" y="2209800"/>
            <a:ext cx="1360646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/>
              <a:t>Bài 8. Năm nay con 8 tuổi, tuổi của mẹ gấp 4 lần tuổi của con. Hỏi mẹ hơn con bao nhiêu tuổi?</a:t>
            </a:r>
            <a:r>
              <a:rPr lang="nl-NL" dirty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61719" y="4952999"/>
            <a:ext cx="8137525" cy="23237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Tuổi của mẹ là:</a:t>
            </a:r>
            <a:endParaRPr lang="en-US" dirty="0"/>
          </a:p>
          <a:p>
            <a:r>
              <a:rPr lang="nl-NL" dirty="0"/>
              <a:t>8 x 4 = 32 (tuổi)</a:t>
            </a:r>
            <a:endParaRPr lang="en-US" dirty="0"/>
          </a:p>
          <a:p>
            <a:r>
              <a:rPr lang="nl-NL" dirty="0"/>
              <a:t>Mẹ hơn con số tuổi là:</a:t>
            </a:r>
            <a:endParaRPr lang="en-US" dirty="0"/>
          </a:p>
          <a:p>
            <a:r>
              <a:rPr lang="nl-NL" dirty="0"/>
              <a:t>32 – 8 = 24 (tuổi)</a:t>
            </a:r>
            <a:endParaRPr lang="en-US" dirty="0"/>
          </a:p>
          <a:p>
            <a:r>
              <a:rPr lang="nl-NL" dirty="0"/>
              <a:t>                 Đáp số: 24 tuổi.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524</Words>
  <Application>Microsoft Office PowerPoint</Application>
  <PresentationFormat>Custom</PresentationFormat>
  <Paragraphs>106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224</cp:revision>
  <dcterms:created xsi:type="dcterms:W3CDTF">2022-07-10T01:37:20Z</dcterms:created>
  <dcterms:modified xsi:type="dcterms:W3CDTF">2022-08-22T09:31:59Z</dcterms:modified>
</cp:coreProperties>
</file>