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8B3E9-1FC2-DFFC-7D6B-8972F3EF4A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52C2BB-C97F-4719-9CE2-A9928ECE12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AF4223-8579-6357-F840-20EBBC548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4F2D-5A70-4BE0-B0DD-65394FFDB77A}" type="datetimeFigureOut">
              <a:rPr lang="en-US" smtClean="0"/>
              <a:t>04-Jul-23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DEFBFF-B47C-CEBA-8867-7F49202EA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98C72-51EC-6B07-B77B-112F1DDC0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18B8-48AB-4420-9E6E-32D720179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863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D645C-4323-7694-C21A-78AE7DC60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D6C23E-505F-4357-8C81-4F0B3FD96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24B274-5426-BF3F-FB66-F0854F838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4F2D-5A70-4BE0-B0DD-65394FFDB77A}" type="datetimeFigureOut">
              <a:rPr lang="en-US" smtClean="0"/>
              <a:t>04-Jul-23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9FB1F-FABA-8875-B6E9-1D9B45B7E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CEF2AF-954A-AD12-A287-904050058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18B8-48AB-4420-9E6E-32D720179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802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558EE9-2480-42C8-0CB9-287C519CB3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DD8876-2A98-6EBF-FA8E-55BECEC00C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656156-F19A-BE31-EA5B-03209775A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4F2D-5A70-4BE0-B0DD-65394FFDB77A}" type="datetimeFigureOut">
              <a:rPr lang="en-US" smtClean="0"/>
              <a:t>04-Jul-23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A9B4A4-3C36-942C-DFA4-88B140B73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9C074-A483-EC0C-A6D5-B77692828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18B8-48AB-4420-9E6E-32D720179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246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0E8F7-B33F-D39D-B537-433FAD65A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4E67E-740E-254C-2D42-DA7A374A8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E5DE8B-7F0C-8A85-E1EA-D51287C24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4F2D-5A70-4BE0-B0DD-65394FFDB77A}" type="datetimeFigureOut">
              <a:rPr lang="en-US" smtClean="0"/>
              <a:t>04-Jul-23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64EF9B-464B-ED02-271F-8FBE263E5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1E71E9-BF30-BC2C-1FA2-B329EB918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18B8-48AB-4420-9E6E-32D720179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301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32FE3-21CE-2BB5-D823-9CBCC80F4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AE9DF9-A304-23F1-2909-89F9C80DE5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CA1562-8603-4F3E-3658-0627C24CA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4F2D-5A70-4BE0-B0DD-65394FFDB77A}" type="datetimeFigureOut">
              <a:rPr lang="en-US" smtClean="0"/>
              <a:t>04-Jul-23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21F6F-DD1F-ECCD-8D1E-197C550A3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10D9D7-73CD-9EFB-425D-0F0EB6EE8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18B8-48AB-4420-9E6E-32D720179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178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09F2A-E527-B5C6-4AA1-74C891D85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D6792-DADC-9E03-7A71-B61AABEA78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9440E6-6C38-2B43-6A9F-0C0B25B1C6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BAC9D1-84D2-D5DD-B28A-F6625B93C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4F2D-5A70-4BE0-B0DD-65394FFDB77A}" type="datetimeFigureOut">
              <a:rPr lang="en-US" smtClean="0"/>
              <a:t>04-Jul-23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3E40E2-57F9-F86A-57BF-C7A71AC37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946B20-EF2D-D49C-7BC2-FD1627A39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18B8-48AB-4420-9E6E-32D720179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E075-095C-C6EB-8982-A73C4DEDE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6BCAB9-0A73-CA92-5F6D-65D8C6A00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5AA09F-898D-657D-F6CA-4F22C75F5F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49B4CF-06F2-DEA1-27B9-DB6A137B32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728A7C-2E46-3150-128E-47F2C361E2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47C73A-7334-CC9A-F1D3-CD027B36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4F2D-5A70-4BE0-B0DD-65394FFDB77A}" type="datetimeFigureOut">
              <a:rPr lang="en-US" smtClean="0"/>
              <a:t>04-Jul-23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C4C317-F13E-6CB6-7068-C8070BE20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6DCF74-CE98-7FEC-553D-74946BA33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18B8-48AB-4420-9E6E-32D720179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34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1BC3F-2D6E-635E-616F-3B9A98E94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BD1894-4EDB-FF2F-D60B-AFA4FAF5A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4F2D-5A70-4BE0-B0DD-65394FFDB77A}" type="datetimeFigureOut">
              <a:rPr lang="en-US" smtClean="0"/>
              <a:t>04-Jul-23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57A4BC-731E-F9AF-9900-9CB629D9A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50EFFC-4B0A-4C87-9A2E-8EA12561C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18B8-48AB-4420-9E6E-32D720179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20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8DE7C3-CF40-FCF5-6347-92EE35F2C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4F2D-5A70-4BE0-B0DD-65394FFDB77A}" type="datetimeFigureOut">
              <a:rPr lang="en-US" smtClean="0"/>
              <a:t>04-Jul-23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451C07-8CBD-DF39-2CE5-96A0C47E5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EE924E-6D76-0F30-1DBE-ABED5A5F8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18B8-48AB-4420-9E6E-32D720179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686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AB78A-EDAF-97B9-141F-CB571580F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708D4-436F-76AC-1030-C8ED9E98D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2DA29-8628-7762-8EC6-15F91B0050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579CC2-6814-0782-210D-C9D727A42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4F2D-5A70-4BE0-B0DD-65394FFDB77A}" type="datetimeFigureOut">
              <a:rPr lang="en-US" smtClean="0"/>
              <a:t>04-Jul-23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079881-38CE-6BB4-4932-697582B91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FBB033-2901-A468-92DE-C01024918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18B8-48AB-4420-9E6E-32D720179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965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966B5-3234-F783-D5BC-DA636DC94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677E00-8010-B728-6D1C-25AB734623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289899-3C98-0E96-C661-3296A03AC9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7DB1FA-E5B5-33F7-C9F3-6A42D31DE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4F2D-5A70-4BE0-B0DD-65394FFDB77A}" type="datetimeFigureOut">
              <a:rPr lang="en-US" smtClean="0"/>
              <a:t>04-Jul-23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677DDD-70B5-BEF9-7956-6E59365A3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1468F8-F44D-E865-591A-F2AA1962A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18B8-48AB-4420-9E6E-32D720179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745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5C9E61-F6AB-F392-DCB8-ABCE78481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D69C01-4568-A28D-0D5F-56AF1606F4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6D2BF-F86C-D926-98D6-DFA7323360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A4F2D-5A70-4BE0-B0DD-65394FFDB77A}" type="datetimeFigureOut">
              <a:rPr lang="en-US" smtClean="0"/>
              <a:t>04-Jul-23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EB10E-A22B-6072-B5AA-3637100A08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0DAB7A-6065-6D34-9974-EB3D91E3C7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618B8-48AB-4420-9E6E-32D720179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455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22" name="Picture 2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850" y="2381251"/>
            <a:ext cx="2025650" cy="183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23" name="Picture 3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5701" y="1065213"/>
            <a:ext cx="2105025" cy="186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24" name="Picture 4" descr="image00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3476" y="2038351"/>
            <a:ext cx="2479675" cy="108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25" name="Picture 5" descr="image00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851" y="3594101"/>
            <a:ext cx="1870075" cy="157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26" name="Picture 6" descr="image00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125" y="3629026"/>
            <a:ext cx="2260600" cy="1458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27" name="Picture 7" descr="image00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9488" y="4581525"/>
            <a:ext cx="2373312" cy="1119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28" name="Picture 8" descr="image00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813" y="3594101"/>
            <a:ext cx="1943100" cy="151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29" name="Picture 9" descr="image00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26" y="3819525"/>
            <a:ext cx="274002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30" name="Picture 10" descr="image0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0489" y="4530726"/>
            <a:ext cx="2682875" cy="126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31" name="Picture 11" descr="image0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8664" y="2593976"/>
            <a:ext cx="2135187" cy="163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32" name="Picture 12" descr="image01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263" y="1382714"/>
            <a:ext cx="2112962" cy="176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33" name="Picture 13" descr="image01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8850" y="2425701"/>
            <a:ext cx="28956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34" name="Picture 14" descr="image00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7864" y="3498850"/>
            <a:ext cx="119697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4689476" y="5700713"/>
            <a:ext cx="35401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 có 4 nhóm máu</a:t>
            </a:r>
          </a:p>
        </p:txBody>
      </p:sp>
      <p:sp>
        <p:nvSpPr>
          <p:cNvPr id="19472" name="TextBox 6"/>
          <p:cNvSpPr txBox="1">
            <a:spLocks noChangeArrowheads="1"/>
          </p:cNvSpPr>
          <p:nvPr/>
        </p:nvSpPr>
        <p:spPr bwMode="auto">
          <a:xfrm>
            <a:off x="3216276" y="344489"/>
            <a:ext cx="6613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Đặc điểm các nhóm máu ở người</a:t>
            </a:r>
          </a:p>
        </p:txBody>
      </p:sp>
    </p:spTree>
    <p:extLst>
      <p:ext uri="{BB962C8B-B14F-4D97-AF65-F5344CB8AC3E}">
        <p14:creationId xmlns:p14="http://schemas.microsoft.com/office/powerpoint/2010/main" val="24361067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84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4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4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4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4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4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4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84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84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84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84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84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184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2023-07-03T18:02:54Z</dcterms:created>
  <dcterms:modified xsi:type="dcterms:W3CDTF">2023-07-03T18:03:23Z</dcterms:modified>
  <cp:version>n</cp:version>
</cp:coreProperties>
</file>