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0" r:id="rId2"/>
    <p:sldId id="291" r:id="rId3"/>
    <p:sldId id="306" r:id="rId4"/>
    <p:sldId id="256" r:id="rId5"/>
    <p:sldId id="257" r:id="rId6"/>
    <p:sldId id="285" r:id="rId7"/>
    <p:sldId id="307" r:id="rId8"/>
    <p:sldId id="265" r:id="rId9"/>
    <p:sldId id="288" r:id="rId10"/>
    <p:sldId id="272" r:id="rId11"/>
    <p:sldId id="273" r:id="rId12"/>
    <p:sldId id="275" r:id="rId13"/>
    <p:sldId id="276" r:id="rId14"/>
    <p:sldId id="277" r:id="rId15"/>
    <p:sldId id="281" r:id="rId16"/>
    <p:sldId id="279" r:id="rId17"/>
    <p:sldId id="280" r:id="rId18"/>
    <p:sldId id="282" r:id="rId19"/>
    <p:sldId id="283" r:id="rId20"/>
    <p:sldId id="293" r:id="rId21"/>
    <p:sldId id="294" r:id="rId22"/>
    <p:sldId id="295" r:id="rId23"/>
    <p:sldId id="296" r:id="rId24"/>
    <p:sldId id="301" r:id="rId25"/>
    <p:sldId id="298" r:id="rId26"/>
    <p:sldId id="299" r:id="rId27"/>
    <p:sldId id="300" r:id="rId28"/>
    <p:sldId id="303" r:id="rId29"/>
    <p:sldId id="304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CC0066"/>
    <a:srgbClr val="0033CC"/>
    <a:srgbClr val="99CCFF"/>
    <a:srgbClr val="FFFFFF"/>
    <a:srgbClr val="00FF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96625" autoAdjust="0"/>
  </p:normalViewPr>
  <p:slideViewPr>
    <p:cSldViewPr>
      <p:cViewPr>
        <p:scale>
          <a:sx n="99" d="100"/>
          <a:sy n="99" d="100"/>
        </p:scale>
        <p:origin x="-312" y="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77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10" Type="http://schemas.openxmlformats.org/officeDocument/2006/relationships/image" Target="../media/image46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37.wmf"/><Relationship Id="rId1" Type="http://schemas.openxmlformats.org/officeDocument/2006/relationships/image" Target="../media/image47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39.wmf"/><Relationship Id="rId7" Type="http://schemas.openxmlformats.org/officeDocument/2006/relationships/image" Target="../media/image50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9.wmf"/><Relationship Id="rId9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12" Type="http://schemas.openxmlformats.org/officeDocument/2006/relationships/image" Target="../media/image59.wmf"/><Relationship Id="rId2" Type="http://schemas.openxmlformats.org/officeDocument/2006/relationships/image" Target="../media/image37.wmf"/><Relationship Id="rId16" Type="http://schemas.openxmlformats.org/officeDocument/2006/relationships/image" Target="../media/image62.wmf"/><Relationship Id="rId1" Type="http://schemas.openxmlformats.org/officeDocument/2006/relationships/image" Target="../media/image53.wmf"/><Relationship Id="rId6" Type="http://schemas.openxmlformats.org/officeDocument/2006/relationships/image" Target="../media/image41.wmf"/><Relationship Id="rId11" Type="http://schemas.openxmlformats.org/officeDocument/2006/relationships/image" Target="../media/image58.wmf"/><Relationship Id="rId5" Type="http://schemas.openxmlformats.org/officeDocument/2006/relationships/image" Target="../media/image54.wmf"/><Relationship Id="rId1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39.wmf"/><Relationship Id="rId9" Type="http://schemas.openxmlformats.org/officeDocument/2006/relationships/image" Target="../media/image56.wmf"/><Relationship Id="rId14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39.wmf"/><Relationship Id="rId7" Type="http://schemas.openxmlformats.org/officeDocument/2006/relationships/image" Target="../media/image64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39.wmf"/><Relationship Id="rId7" Type="http://schemas.openxmlformats.org/officeDocument/2006/relationships/image" Target="../media/image64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63.wmf"/><Relationship Id="rId9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33F90-EBE4-45DC-9BF3-6FAB97107517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3DF66-57F2-4500-8B33-2E1113DC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DF66-57F2-4500-8B33-2E1113DC8F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DF66-57F2-4500-8B33-2E1113DC8F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3DF66-57F2-4500-8B33-2E1113DC8F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3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3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7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6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7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7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6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1.wmf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5.wmf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5" Type="http://schemas.openxmlformats.org/officeDocument/2006/relationships/image" Target="../media/image42.wmf"/><Relationship Id="rId23" Type="http://schemas.openxmlformats.org/officeDocument/2006/relationships/image" Target="../media/image46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44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43.wmf"/><Relationship Id="rId3" Type="http://schemas.openxmlformats.org/officeDocument/2006/relationships/oleObject" Target="../embeddings/oleObject21.bin"/><Relationship Id="rId21" Type="http://schemas.openxmlformats.org/officeDocument/2006/relationships/oleObject" Target="../embeddings/oleObject30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23" Type="http://schemas.openxmlformats.org/officeDocument/2006/relationships/image" Target="../media/image49.png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29.bin"/><Relationship Id="rId4" Type="http://schemas.openxmlformats.org/officeDocument/2006/relationships/image" Target="../media/image47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44.wmf"/><Relationship Id="rId3" Type="http://schemas.openxmlformats.org/officeDocument/2006/relationships/oleObject" Target="../embeddings/oleObject31.bin"/><Relationship Id="rId21" Type="http://schemas.openxmlformats.org/officeDocument/2006/relationships/image" Target="../media/image48.wmf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38.bin"/><Relationship Id="rId25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wmf"/><Relationship Id="rId20" Type="http://schemas.openxmlformats.org/officeDocument/2006/relationships/oleObject" Target="../embeddings/oleObject39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66.png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23" Type="http://schemas.openxmlformats.org/officeDocument/2006/relationships/image" Target="../media/image65.png"/><Relationship Id="rId10" Type="http://schemas.openxmlformats.org/officeDocument/2006/relationships/image" Target="../media/image40.wmf"/><Relationship Id="rId19" Type="http://schemas.openxmlformats.org/officeDocument/2006/relationships/image" Target="../media/image63.png"/><Relationship Id="rId4" Type="http://schemas.openxmlformats.org/officeDocument/2006/relationships/image" Target="../media/image37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2.wmf"/><Relationship Id="rId2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45.bin"/><Relationship Id="rId18" Type="http://schemas.openxmlformats.org/officeDocument/2006/relationships/image" Target="../media/image51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0.wmf"/><Relationship Id="rId20" Type="http://schemas.openxmlformats.org/officeDocument/2006/relationships/image" Target="../media/image52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4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55.wmf"/><Relationship Id="rId26" Type="http://schemas.openxmlformats.org/officeDocument/2006/relationships/image" Target="../media/image59.wmf"/><Relationship Id="rId3" Type="http://schemas.openxmlformats.org/officeDocument/2006/relationships/oleObject" Target="../embeddings/oleObject49.bin"/><Relationship Id="rId21" Type="http://schemas.openxmlformats.org/officeDocument/2006/relationships/oleObject" Target="../embeddings/oleObject58.bin"/><Relationship Id="rId34" Type="http://schemas.openxmlformats.org/officeDocument/2006/relationships/image" Target="../media/image62.wmf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56.bin"/><Relationship Id="rId25" Type="http://schemas.openxmlformats.org/officeDocument/2006/relationships/oleObject" Target="../embeddings/oleObject60.bin"/><Relationship Id="rId33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56.w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53.bin"/><Relationship Id="rId24" Type="http://schemas.openxmlformats.org/officeDocument/2006/relationships/image" Target="../media/image58.wmf"/><Relationship Id="rId32" Type="http://schemas.openxmlformats.org/officeDocument/2006/relationships/image" Target="../media/image52.wmf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60.wmf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57.bin"/><Relationship Id="rId31" Type="http://schemas.openxmlformats.org/officeDocument/2006/relationships/oleObject" Target="../embeddings/oleObject63.bin"/><Relationship Id="rId4" Type="http://schemas.openxmlformats.org/officeDocument/2006/relationships/image" Target="../media/image53.wmf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41.wmf"/><Relationship Id="rId22" Type="http://schemas.openxmlformats.org/officeDocument/2006/relationships/image" Target="../media/image57.w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6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70.bin"/><Relationship Id="rId18" Type="http://schemas.openxmlformats.org/officeDocument/2006/relationships/image" Target="../media/image65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69.bin"/><Relationship Id="rId5" Type="http://schemas.openxmlformats.org/officeDocument/2006/relationships/oleObject" Target="../embeddings/oleObject66.bin"/><Relationship Id="rId15" Type="http://schemas.openxmlformats.org/officeDocument/2006/relationships/oleObject" Target="../embeddings/oleObject71.bin"/><Relationship Id="rId10" Type="http://schemas.openxmlformats.org/officeDocument/2006/relationships/image" Target="../media/image63.wmf"/><Relationship Id="rId19" Type="http://schemas.openxmlformats.org/officeDocument/2006/relationships/image" Target="../media/image83.png"/><Relationship Id="rId4" Type="http://schemas.openxmlformats.org/officeDocument/2006/relationships/image" Target="../media/image37.wmf"/><Relationship Id="rId9" Type="http://schemas.openxmlformats.org/officeDocument/2006/relationships/oleObject" Target="../embeddings/oleObject68.bin"/><Relationship Id="rId14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78.bin"/><Relationship Id="rId18" Type="http://schemas.openxmlformats.org/officeDocument/2006/relationships/image" Target="../media/image65.wmf"/><Relationship Id="rId3" Type="http://schemas.openxmlformats.org/officeDocument/2006/relationships/oleObject" Target="../embeddings/oleObject73.bin"/><Relationship Id="rId21" Type="http://schemas.openxmlformats.org/officeDocument/2006/relationships/image" Target="../media/image83.png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41.wmf"/><Relationship Id="rId1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wmf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9.bin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81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4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67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7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71.gif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7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71.gif"/><Relationship Id="rId4" Type="http://schemas.openxmlformats.org/officeDocument/2006/relationships/audio" Target="../media/audio3.wav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13" Type="http://schemas.openxmlformats.org/officeDocument/2006/relationships/image" Target="../media/image74.wmf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12" Type="http://schemas.openxmlformats.org/officeDocument/2006/relationships/oleObject" Target="../embeddings/oleObject8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9.gif"/><Relationship Id="rId11" Type="http://schemas.openxmlformats.org/officeDocument/2006/relationships/image" Target="../media/image73.wmf"/><Relationship Id="rId5" Type="http://schemas.openxmlformats.org/officeDocument/2006/relationships/image" Target="../media/image71.gif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86.bin"/><Relationship Id="rId4" Type="http://schemas.openxmlformats.org/officeDocument/2006/relationships/audio" Target="../media/audio3.wav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8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7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9.gif"/><Relationship Id="rId4" Type="http://schemas.openxmlformats.org/officeDocument/2006/relationships/image" Target="../media/image7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71.gif"/><Relationship Id="rId4" Type="http://schemas.openxmlformats.org/officeDocument/2006/relationships/audio" Target="../media/audio3.wav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audio" Target="../media/media2.wav"/><Relationship Id="rId16" Type="http://schemas.openxmlformats.org/officeDocument/2006/relationships/image" Target="../media/image130.png"/><Relationship Id="rId1" Type="http://schemas.microsoft.com/office/2007/relationships/media" Target="../media/media2.wav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5" Type="http://schemas.openxmlformats.org/officeDocument/2006/relationships/image" Target="../media/image14.png"/><Relationship Id="rId10" Type="http://schemas.openxmlformats.org/officeDocument/2006/relationships/image" Target="../media/image10.jpeg"/><Relationship Id="rId4" Type="http://schemas.openxmlformats.org/officeDocument/2006/relationships/image" Target="../media/image15.png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11" Type="http://schemas.openxmlformats.org/officeDocument/2006/relationships/image" Target="../media/image10.jpe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8.jpeg"/><Relationship Id="rId9" Type="http://schemas.microsoft.com/office/2007/relationships/hdphoto" Target="../media/hdphoto7.wdp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17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microsoft.com/office/2007/relationships/hdphoto" Target="../media/hdphoto3.wdp"/><Relationship Id="rId10" Type="http://schemas.microsoft.com/office/2007/relationships/hdphoto" Target="../media/hdphoto10.wdp"/><Relationship Id="rId19" Type="http://schemas.openxmlformats.org/officeDocument/2006/relationships/image" Target="../media/image14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Relationship Id="rId1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36.jpe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90550"/>
            <a:ext cx="8229600" cy="1650318"/>
          </a:xfrm>
        </p:spPr>
        <p:txBody>
          <a:bodyPr>
            <a:noAutofit/>
          </a:bodyPr>
          <a:lstStyle/>
          <a:p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MỪNG CÁC THẦY 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VỀ DỰ GIỜ LỚP 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7E</a:t>
            </a:r>
            <a:r>
              <a:rPr lang="en-US" sz="4200" dirty="0"/>
              <a:t/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49793"/>
            <a:ext cx="8229600" cy="1644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THCS MỸ BẰNG</a:t>
            </a:r>
          </a:p>
          <a:p>
            <a:pPr marL="0" indent="0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84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" y="-22792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9"/>
          <p:cNvSpPr>
            <a:spLocks noChangeArrowheads="1"/>
          </p:cNvSpPr>
          <p:nvPr/>
        </p:nvSpPr>
        <p:spPr bwMode="auto">
          <a:xfrm>
            <a:off x="0" y="19989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95"/>
          <p:cNvSpPr>
            <a:spLocks noChangeArrowheads="1"/>
          </p:cNvSpPr>
          <p:nvPr/>
        </p:nvSpPr>
        <p:spPr bwMode="auto">
          <a:xfrm>
            <a:off x="0" y="278773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Rectangle 165"/>
          <p:cNvSpPr>
            <a:spLocks noChangeArrowheads="1"/>
          </p:cNvSpPr>
          <p:nvPr/>
        </p:nvSpPr>
        <p:spPr bwMode="auto">
          <a:xfrm>
            <a:off x="0" y="19989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Text Box 277"/>
          <p:cNvSpPr txBox="1">
            <a:spLocks noChangeArrowheads="1"/>
          </p:cNvSpPr>
          <p:nvPr/>
        </p:nvSpPr>
        <p:spPr bwMode="auto">
          <a:xfrm>
            <a:off x="2590800" y="291465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endParaRPr lang="en-US" sz="280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8" name="Rectangle 125"/>
              <p:cNvSpPr>
                <a:spLocks noChangeArrowheads="1"/>
              </p:cNvSpPr>
              <p:nvPr/>
            </p:nvSpPr>
            <p:spPr bwMode="auto">
              <a:xfrm>
                <a:off x="914400" y="345451"/>
                <a:ext cx="7467600" cy="16928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400" b="1" u="sng" dirty="0" smtClean="0">
                    <a:latin typeface="Times New Roman" pitchFamily="18" charset="0"/>
                    <a:cs typeface="Times New Roman" pitchFamily="18" charset="0"/>
                  </a:rPr>
                  <a:t>Định </a:t>
                </a:r>
                <a:r>
                  <a:rPr lang="en-US" sz="2400" b="1" u="sng" dirty="0" err="1" smtClean="0">
                    <a:latin typeface="Times New Roman" pitchFamily="18" charset="0"/>
                    <a:cs typeface="Times New Roman" pitchFamily="18" charset="0"/>
                  </a:rPr>
                  <a:t>nghĩa</a:t>
                </a:r>
                <a:r>
                  <a:rPr lang="en-US" sz="2400" b="1" u="sng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just"/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Nếu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đại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y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liên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đại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x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y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cs typeface="Arial" charset="0"/>
                          </a:rPr>
                          <m:t>𝑎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cs typeface="Arial" charset="0"/>
                          </a:rPr>
                          <m:t>𝑥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  <a:cs typeface="Arial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cs typeface="Arial" charset="0"/>
                      </a:rPr>
                      <m:t>𝑥</m:t>
                    </m:r>
                    <m:r>
                      <a:rPr lang="en-US" sz="2400" b="0" i="1" smtClean="0">
                        <a:latin typeface="Cambria Math"/>
                        <a:cs typeface="Arial" charset="0"/>
                      </a:rPr>
                      <m:t>.</m:t>
                    </m:r>
                    <m:r>
                      <a:rPr lang="en-US" sz="2400" b="0" i="1" smtClean="0">
                        <a:latin typeface="Cambria Math"/>
                        <a:cs typeface="Arial" charset="0"/>
                      </a:rPr>
                      <m:t>𝑦</m:t>
                    </m:r>
                    <m:r>
                      <a:rPr lang="en-US" sz="2400" b="0" i="1" smtClean="0">
                        <a:latin typeface="Cambria Math"/>
                        <a:cs typeface="Arial" charset="0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  <a:cs typeface="Arial" charset="0"/>
                      </a:rPr>
                      <m:t>𝑎</m:t>
                    </m:r>
                  </m:oMath>
                </a14:m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(a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hằng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0)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y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lệ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ngịch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x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lệ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a.</a:t>
                </a: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178" name="Rectangle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345451"/>
                <a:ext cx="7467600" cy="1692899"/>
              </a:xfrm>
              <a:prstGeom prst="rect">
                <a:avLst/>
              </a:prstGeom>
              <a:blipFill rotWithShape="1">
                <a:blip r:embed="rId3"/>
                <a:stretch>
                  <a:fillRect l="-1224" t="-2888" r="-2286" b="-7942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33400" y="2171640"/>
            <a:ext cx="8139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14400" y="2806929"/>
                <a:ext cx="1332031" cy="57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1.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/>
                      </a:rPr>
                      <m:t> </m:t>
                    </m:r>
                    <m:r>
                      <a:rPr lang="en-US" sz="2200" b="0" i="1" smtClean="0">
                        <a:latin typeface="Cambria Math"/>
                      </a:rPr>
                      <m:t>𝑦</m:t>
                    </m:r>
                    <m:r>
                      <a:rPr lang="en-US" sz="22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806929"/>
                <a:ext cx="1332031" cy="572977"/>
              </a:xfrm>
              <a:prstGeom prst="rect">
                <a:avLst/>
              </a:prstGeom>
              <a:blipFill rotWithShape="1">
                <a:blip r:embed="rId4"/>
                <a:stretch>
                  <a:fillRect l="-3653" r="-10502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4400" y="3416817"/>
                <a:ext cx="167206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2.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a</m:t>
                    </m:r>
                    <m:r>
                      <a:rPr lang="en-US" sz="2200" b="0" i="1" smtClean="0">
                        <a:latin typeface="Cambria Math"/>
                      </a:rPr>
                      <m:t>=3+</m:t>
                    </m:r>
                    <m:r>
                      <a:rPr lang="en-US" sz="2200" b="0" i="1" smtClean="0">
                        <a:latin typeface="Cambria Math"/>
                      </a:rPr>
                      <m:t>𝑏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416817"/>
                <a:ext cx="1672061" cy="430887"/>
              </a:xfrm>
              <a:prstGeom prst="rect">
                <a:avLst/>
              </a:prstGeom>
              <a:blipFill rotWithShape="1">
                <a:blip r:embed="rId5"/>
                <a:stretch>
                  <a:fillRect l="-2920" t="-8571" r="-729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27448" y="4031218"/>
                <a:ext cx="14030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3.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v</m:t>
                    </m:r>
                    <m:r>
                      <a:rPr lang="en-US" sz="2200" b="0" i="0" smtClean="0"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t</m:t>
                    </m:r>
                    <m:r>
                      <a:rPr lang="en-US" sz="2200" b="0" i="1" smtClean="0">
                        <a:latin typeface="Cambria Math"/>
                      </a:rPr>
                      <m:t>=3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48" y="4031218"/>
                <a:ext cx="1403076" cy="430887"/>
              </a:xfrm>
              <a:prstGeom prst="rect">
                <a:avLst/>
              </a:prstGeom>
              <a:blipFill rotWithShape="1">
                <a:blip r:embed="rId6"/>
                <a:stretch>
                  <a:fillRect l="-5217" t="-8451" r="-10870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21603" y="2800350"/>
                <a:ext cx="173637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4.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y</m:t>
                    </m:r>
                    <m:r>
                      <a:rPr lang="en-US" sz="2200" b="0" i="0" smtClean="0">
                        <a:latin typeface="Cambria Math"/>
                      </a:rPr>
                      <m:t>=3−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x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603" y="2800350"/>
                <a:ext cx="1736373" cy="430887"/>
              </a:xfrm>
              <a:prstGeom prst="rect">
                <a:avLst/>
              </a:prstGeom>
              <a:blipFill rotWithShape="1">
                <a:blip r:embed="rId7"/>
                <a:stretch>
                  <a:fillRect l="-4561" t="-8451" r="-8070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11613" y="3409950"/>
                <a:ext cx="18565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5.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m</m:t>
                    </m:r>
                    <m:r>
                      <a:rPr lang="en-US" sz="2200" b="0" i="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n</m:t>
                    </m:r>
                    <m:r>
                      <a:rPr lang="en-US" sz="2200" b="0" i="0" smtClean="0">
                        <a:latin typeface="Cambria Math"/>
                      </a:rPr>
                      <m:t>−3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613" y="3409950"/>
                <a:ext cx="1856598" cy="430887"/>
              </a:xfrm>
              <a:prstGeom prst="rect">
                <a:avLst/>
              </a:prstGeom>
              <a:blipFill rotWithShape="1">
                <a:blip r:embed="rId8"/>
                <a:stretch>
                  <a:fillRect l="-3934" t="-8451" r="-754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19858" y="4031218"/>
                <a:ext cx="173637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6.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y</m:t>
                    </m:r>
                    <m:r>
                      <a:rPr lang="en-US" sz="2200" b="0" i="0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x</m:t>
                    </m:r>
                    <m:r>
                      <a:rPr lang="en-US" sz="2200" b="0" i="0" smtClean="0">
                        <a:latin typeface="Cambria Math"/>
                      </a:rPr>
                      <m:t>=3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858" y="4031218"/>
                <a:ext cx="1736373" cy="430887"/>
              </a:xfrm>
              <a:prstGeom prst="rect">
                <a:avLst/>
              </a:prstGeom>
              <a:blipFill rotWithShape="1">
                <a:blip r:embed="rId9"/>
                <a:stretch>
                  <a:fillRect l="-4211" t="-8451" r="-842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571212" y="2888218"/>
                <a:ext cx="17475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7.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c</m:t>
                    </m:r>
                    <m:r>
                      <a:rPr lang="en-US" sz="2200" b="0" i="0" smtClean="0">
                        <a:latin typeface="Cambria Math"/>
                      </a:rPr>
                      <m:t>=3+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d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212" y="2888218"/>
                <a:ext cx="1747594" cy="430887"/>
              </a:xfrm>
              <a:prstGeom prst="rect">
                <a:avLst/>
              </a:prstGeom>
              <a:blipFill rotWithShape="1">
                <a:blip r:embed="rId10"/>
                <a:stretch>
                  <a:fillRect l="-4530" t="-8571" r="-766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10658" y="3421618"/>
                <a:ext cx="151368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8.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x</m:t>
                    </m:r>
                    <m:r>
                      <a:rPr lang="en-US" sz="2200" b="0" i="0" smtClean="0">
                        <a:latin typeface="Cambria Math"/>
                      </a:rPr>
                      <m:t>=3.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y</m:t>
                    </m:r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58" y="3421618"/>
                <a:ext cx="1513684" cy="430887"/>
              </a:xfrm>
              <a:prstGeom prst="rect">
                <a:avLst/>
              </a:prstGeom>
              <a:blipFill rotWithShape="1">
                <a:blip r:embed="rId11"/>
                <a:stretch>
                  <a:fillRect l="-4819" t="-8451" r="-9237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47412" y="3943350"/>
                <a:ext cx="1233351" cy="572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9.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/>
                      </a:rPr>
                      <m:t>a</m:t>
                    </m:r>
                    <m:r>
                      <a:rPr lang="en-US" sz="22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412" y="3943350"/>
                <a:ext cx="1233351" cy="572914"/>
              </a:xfrm>
              <a:prstGeom prst="rect">
                <a:avLst/>
              </a:prstGeom>
              <a:blipFill rotWithShape="1">
                <a:blip r:embed="rId12"/>
                <a:stretch>
                  <a:fillRect l="-5911" r="-11823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41"/>
          <p:cNvSpPr>
            <a:spLocks noChangeArrowheads="1"/>
          </p:cNvSpPr>
          <p:nvPr/>
        </p:nvSpPr>
        <p:spPr bwMode="auto">
          <a:xfrm>
            <a:off x="762000" y="2814943"/>
            <a:ext cx="548681" cy="52899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41"/>
          <p:cNvSpPr>
            <a:spLocks noChangeArrowheads="1"/>
          </p:cNvSpPr>
          <p:nvPr/>
        </p:nvSpPr>
        <p:spPr bwMode="auto">
          <a:xfrm>
            <a:off x="746719" y="3948932"/>
            <a:ext cx="548681" cy="52899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41"/>
          <p:cNvSpPr>
            <a:spLocks noChangeArrowheads="1"/>
          </p:cNvSpPr>
          <p:nvPr/>
        </p:nvSpPr>
        <p:spPr bwMode="auto">
          <a:xfrm>
            <a:off x="5471119" y="3987270"/>
            <a:ext cx="548681" cy="52899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41"/>
          <p:cNvSpPr>
            <a:spLocks noChangeArrowheads="1"/>
          </p:cNvSpPr>
          <p:nvPr/>
        </p:nvSpPr>
        <p:spPr bwMode="auto">
          <a:xfrm>
            <a:off x="1826630" y="2724150"/>
            <a:ext cx="459370" cy="392676"/>
          </a:xfrm>
          <a:prstGeom prst="ellipse">
            <a:avLst/>
          </a:prstGeom>
          <a:noFill/>
          <a:ln w="38100">
            <a:solidFill>
              <a:schemeClr val="accent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41"/>
          <p:cNvSpPr>
            <a:spLocks noChangeArrowheads="1"/>
          </p:cNvSpPr>
          <p:nvPr/>
        </p:nvSpPr>
        <p:spPr bwMode="auto">
          <a:xfrm>
            <a:off x="1979030" y="4019550"/>
            <a:ext cx="459370" cy="392676"/>
          </a:xfrm>
          <a:prstGeom prst="ellipse">
            <a:avLst/>
          </a:prstGeom>
          <a:noFill/>
          <a:ln w="38100">
            <a:solidFill>
              <a:schemeClr val="accent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41"/>
          <p:cNvSpPr>
            <a:spLocks noChangeArrowheads="1"/>
          </p:cNvSpPr>
          <p:nvPr/>
        </p:nvSpPr>
        <p:spPr bwMode="auto">
          <a:xfrm>
            <a:off x="6445009" y="3859091"/>
            <a:ext cx="459370" cy="392676"/>
          </a:xfrm>
          <a:prstGeom prst="ellipse">
            <a:avLst/>
          </a:prstGeom>
          <a:noFill/>
          <a:ln w="38100">
            <a:solidFill>
              <a:schemeClr val="accent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2491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5" grpId="0" animBg="1"/>
      <p:bldP spid="27" grpId="0" animBg="1"/>
      <p:bldP spid="28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84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8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5"/>
          <p:cNvSpPr>
            <a:spLocks noChangeArrowheads="1"/>
          </p:cNvSpPr>
          <p:nvPr/>
        </p:nvSpPr>
        <p:spPr bwMode="auto">
          <a:xfrm>
            <a:off x="1032309" y="1049982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038350"/>
            <a:ext cx="5149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-3,5.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191000" y="594178"/>
            <a:ext cx="3352801" cy="1215572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38338" y="1809750"/>
                <a:ext cx="1557862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𝟑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338" y="1809750"/>
                <a:ext cx="1557862" cy="793679"/>
              </a:xfrm>
              <a:prstGeom prst="rect">
                <a:avLst/>
              </a:prstGeom>
              <a:blipFill rotWithShape="1">
                <a:blip r:embed="rId3"/>
                <a:stretch>
                  <a:fillRect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65726" y="3162240"/>
            <a:ext cx="4673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7078134" y="2628840"/>
            <a:ext cx="321731" cy="4763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70021" y="3228945"/>
                <a:ext cx="82137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𝒙</m:t>
                      </m:r>
                      <m:r>
                        <a:rPr lang="en-US" sz="22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=?</m:t>
                      </m:r>
                    </m:oMath>
                  </m:oMathPara>
                </a14:m>
                <a:endParaRPr lang="en-US" sz="2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021" y="3228945"/>
                <a:ext cx="821379" cy="430887"/>
              </a:xfrm>
              <a:prstGeom prst="rect">
                <a:avLst/>
              </a:prstGeom>
              <a:blipFill rotWithShape="1">
                <a:blip r:embed="rId4"/>
                <a:stretch>
                  <a:fillRect t="-8571" r="-1333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92334" y="3162240"/>
                <a:ext cx="1371600" cy="9144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2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2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𝒚</m:t>
                          </m:r>
                        </m:den>
                      </m:f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334" y="3162240"/>
                <a:ext cx="1371600" cy="914400"/>
              </a:xfrm>
              <a:prstGeom prst="rect">
                <a:avLst/>
              </a:prstGeom>
              <a:blipFill rotWithShape="1">
                <a:blip r:embed="rId5"/>
                <a:stretch>
                  <a:fillRect r="-6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712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/>
      <p:bldP spid="13" grpId="0"/>
      <p:bldP spid="14" grpId="0" animBg="1"/>
      <p:bldP spid="15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61949"/>
            <a:ext cx="8229600" cy="701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2. Tính chất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25"/>
          <p:cNvSpPr txBox="1">
            <a:spLocks noChangeArrowheads="1"/>
          </p:cNvSpPr>
          <p:nvPr/>
        </p:nvSpPr>
        <p:spPr bwMode="auto">
          <a:xfrm>
            <a:off x="762000" y="1047750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286" y="1074063"/>
            <a:ext cx="5868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235" y="2925356"/>
            <a:ext cx="2295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794044"/>
              </p:ext>
            </p:extLst>
          </p:nvPr>
        </p:nvGraphicFramePr>
        <p:xfrm>
          <a:off x="1219200" y="1733550"/>
          <a:ext cx="685800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"/>
                <a:gridCol w="2209800"/>
                <a:gridCol w="1371600"/>
                <a:gridCol w="1371600"/>
                <a:gridCol w="137160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689896"/>
              </p:ext>
            </p:extLst>
          </p:nvPr>
        </p:nvGraphicFramePr>
        <p:xfrm>
          <a:off x="2514600" y="1809750"/>
          <a:ext cx="673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" name="Equation" r:id="rId4" imgW="672840" imgH="342720" progId="Equation.DSMT4">
                  <p:embed/>
                </p:oleObj>
              </mc:Choice>
              <mc:Fallback>
                <p:oleObj name="Equation" r:id="rId4" imgW="672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0" y="1809750"/>
                        <a:ext cx="673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859282"/>
              </p:ext>
            </p:extLst>
          </p:nvPr>
        </p:nvGraphicFramePr>
        <p:xfrm>
          <a:off x="2438400" y="23431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" name="Equation" r:id="rId6" imgW="825480" imgH="342720" progId="Equation.DSMT4">
                  <p:embed/>
                </p:oleObj>
              </mc:Choice>
              <mc:Fallback>
                <p:oleObj name="Equation" r:id="rId6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8400" y="23431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924624"/>
              </p:ext>
            </p:extLst>
          </p:nvPr>
        </p:nvGraphicFramePr>
        <p:xfrm>
          <a:off x="4267200" y="18478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" name="Equation" r:id="rId8" imgW="685800" imgH="342720" progId="Equation.DSMT4">
                  <p:embed/>
                </p:oleObj>
              </mc:Choice>
              <mc:Fallback>
                <p:oleObj name="Equation" r:id="rId8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67200" y="18478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927268"/>
              </p:ext>
            </p:extLst>
          </p:nvPr>
        </p:nvGraphicFramePr>
        <p:xfrm>
          <a:off x="4267200" y="23431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" name="Equation" r:id="rId10" imgW="698400" imgH="342720" progId="Equation.DSMT4">
                  <p:embed/>
                </p:oleObj>
              </mc:Choice>
              <mc:Fallback>
                <p:oleObj name="Equation" r:id="rId10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67200" y="23431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190696"/>
              </p:ext>
            </p:extLst>
          </p:nvPr>
        </p:nvGraphicFramePr>
        <p:xfrm>
          <a:off x="5638800" y="18097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9" name="Equation" r:id="rId12" imgW="698400" imgH="342720" progId="Equation.DSMT4">
                  <p:embed/>
                </p:oleObj>
              </mc:Choice>
              <mc:Fallback>
                <p:oleObj name="Equation" r:id="rId12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38800" y="18097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147467"/>
              </p:ext>
            </p:extLst>
          </p:nvPr>
        </p:nvGraphicFramePr>
        <p:xfrm>
          <a:off x="6972300" y="18097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" name="Equation" r:id="rId14" imgW="685800" imgH="342720" progId="Equation.DSMT4">
                  <p:embed/>
                </p:oleObj>
              </mc:Choice>
              <mc:Fallback>
                <p:oleObj name="Equation" r:id="rId14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72300" y="18097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183699"/>
              </p:ext>
            </p:extLst>
          </p:nvPr>
        </p:nvGraphicFramePr>
        <p:xfrm>
          <a:off x="5638800" y="23431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1" name="Equation" r:id="rId16" imgW="685800" imgH="342720" progId="Equation.DSMT4">
                  <p:embed/>
                </p:oleObj>
              </mc:Choice>
              <mc:Fallback>
                <p:oleObj name="Equation" r:id="rId16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638800" y="23431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689476"/>
              </p:ext>
            </p:extLst>
          </p:nvPr>
        </p:nvGraphicFramePr>
        <p:xfrm>
          <a:off x="6965950" y="23431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2" name="Equation" r:id="rId18" imgW="698400" imgH="342720" progId="Equation.DSMT4">
                  <p:embed/>
                </p:oleObj>
              </mc:Choice>
              <mc:Fallback>
                <p:oleObj name="Equation" r:id="rId18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965950" y="23431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77500"/>
              </p:ext>
            </p:extLst>
          </p:nvPr>
        </p:nvGraphicFramePr>
        <p:xfrm>
          <a:off x="4394200" y="2362200"/>
          <a:ext cx="9144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3" name="Equation" r:id="rId20" imgW="914400" imgH="285120" progId="Equation.DSMT4">
                  <p:embed/>
                </p:oleObj>
              </mc:Choice>
              <mc:Fallback>
                <p:oleObj name="Equation" r:id="rId20" imgW="914400" imgH="285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96680" y="3333750"/>
            <a:ext cx="7075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“?”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861" y="3714750"/>
            <a:ext cx="5347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y?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474014"/>
              </p:ext>
            </p:extLst>
          </p:nvPr>
        </p:nvGraphicFramePr>
        <p:xfrm>
          <a:off x="6000750" y="3790950"/>
          <a:ext cx="2438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4" name="Equation" r:id="rId22" imgW="2438280" imgH="342720" progId="Equation.DSMT4">
                  <p:embed/>
                </p:oleObj>
              </mc:Choice>
              <mc:Fallback>
                <p:oleObj name="Equation" r:id="rId22" imgW="24382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000750" y="3790950"/>
                        <a:ext cx="2438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022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457200" y="361949"/>
            <a:ext cx="8229600" cy="701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25"/>
          <p:cNvSpPr txBox="1">
            <a:spLocks noChangeArrowheads="1"/>
          </p:cNvSpPr>
          <p:nvPr/>
        </p:nvSpPr>
        <p:spPr bwMode="auto">
          <a:xfrm>
            <a:off x="762000" y="1047750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286" y="1074063"/>
            <a:ext cx="5868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8635" y="2902863"/>
            <a:ext cx="2295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279478"/>
              </p:ext>
            </p:extLst>
          </p:nvPr>
        </p:nvGraphicFramePr>
        <p:xfrm>
          <a:off x="7324825" y="914856"/>
          <a:ext cx="9398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8" name="Equation" r:id="rId3" imgW="939600" imgH="749160" progId="Equation.DSMT4">
                  <p:embed/>
                </p:oleObj>
              </mc:Choice>
              <mc:Fallback>
                <p:oleObj name="Equation" r:id="rId3" imgW="93960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24825" y="914856"/>
                        <a:ext cx="9398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65946"/>
              </p:ext>
            </p:extLst>
          </p:nvPr>
        </p:nvGraphicFramePr>
        <p:xfrm>
          <a:off x="1219200" y="1733550"/>
          <a:ext cx="685800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"/>
                <a:gridCol w="2209800"/>
                <a:gridCol w="1371600"/>
                <a:gridCol w="1371600"/>
                <a:gridCol w="137160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168518"/>
              </p:ext>
            </p:extLst>
          </p:nvPr>
        </p:nvGraphicFramePr>
        <p:xfrm>
          <a:off x="2514600" y="1809750"/>
          <a:ext cx="673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9" name="Equation" r:id="rId5" imgW="672840" imgH="342720" progId="Equation.DSMT4">
                  <p:embed/>
                </p:oleObj>
              </mc:Choice>
              <mc:Fallback>
                <p:oleObj name="Equation" r:id="rId5" imgW="672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600" y="1809750"/>
                        <a:ext cx="673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813580"/>
              </p:ext>
            </p:extLst>
          </p:nvPr>
        </p:nvGraphicFramePr>
        <p:xfrm>
          <a:off x="2438400" y="23431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" name="Equation" r:id="rId7" imgW="825480" imgH="342720" progId="Equation.DSMT4">
                  <p:embed/>
                </p:oleObj>
              </mc:Choice>
              <mc:Fallback>
                <p:oleObj name="Equation" r:id="rId7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38400" y="23431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625394"/>
              </p:ext>
            </p:extLst>
          </p:nvPr>
        </p:nvGraphicFramePr>
        <p:xfrm>
          <a:off x="4267200" y="18478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1" name="Equation" r:id="rId9" imgW="685800" imgH="342720" progId="Equation.DSMT4">
                  <p:embed/>
                </p:oleObj>
              </mc:Choice>
              <mc:Fallback>
                <p:oleObj name="Equation" r:id="rId9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67200" y="18478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892850"/>
              </p:ext>
            </p:extLst>
          </p:nvPr>
        </p:nvGraphicFramePr>
        <p:xfrm>
          <a:off x="4267200" y="23431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2" name="Equation" r:id="rId11" imgW="698400" imgH="342720" progId="Equation.DSMT4">
                  <p:embed/>
                </p:oleObj>
              </mc:Choice>
              <mc:Fallback>
                <p:oleObj name="Equation" r:id="rId11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67200" y="23431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240670"/>
              </p:ext>
            </p:extLst>
          </p:nvPr>
        </p:nvGraphicFramePr>
        <p:xfrm>
          <a:off x="5638800" y="18097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3" name="Equation" r:id="rId13" imgW="698400" imgH="342720" progId="Equation.DSMT4">
                  <p:embed/>
                </p:oleObj>
              </mc:Choice>
              <mc:Fallback>
                <p:oleObj name="Equation" r:id="rId13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38800" y="18097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102413"/>
              </p:ext>
            </p:extLst>
          </p:nvPr>
        </p:nvGraphicFramePr>
        <p:xfrm>
          <a:off x="6972300" y="18097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4" name="Equation" r:id="rId15" imgW="685800" imgH="342720" progId="Equation.DSMT4">
                  <p:embed/>
                </p:oleObj>
              </mc:Choice>
              <mc:Fallback>
                <p:oleObj name="Equation" r:id="rId15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972300" y="18097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563409"/>
              </p:ext>
            </p:extLst>
          </p:nvPr>
        </p:nvGraphicFramePr>
        <p:xfrm>
          <a:off x="5638800" y="23431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5" name="Equation" r:id="rId17" imgW="685800" imgH="342720" progId="Equation.DSMT4">
                  <p:embed/>
                </p:oleObj>
              </mc:Choice>
              <mc:Fallback>
                <p:oleObj name="Equation" r:id="rId17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38800" y="23431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527462"/>
              </p:ext>
            </p:extLst>
          </p:nvPr>
        </p:nvGraphicFramePr>
        <p:xfrm>
          <a:off x="6965950" y="23431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6" name="Equation" r:id="rId19" imgW="698400" imgH="342720" progId="Equation.DSMT4">
                  <p:embed/>
                </p:oleObj>
              </mc:Choice>
              <mc:Fallback>
                <p:oleObj name="Equation" r:id="rId19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965950" y="23431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742096"/>
              </p:ext>
            </p:extLst>
          </p:nvPr>
        </p:nvGraphicFramePr>
        <p:xfrm>
          <a:off x="4394200" y="2362200"/>
          <a:ext cx="9144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7" name="Equation" r:id="rId21" imgW="914400" imgH="285120" progId="Equation.DSMT4">
                  <p:embed/>
                </p:oleObj>
              </mc:Choice>
              <mc:Fallback>
                <p:oleObj name="Equation" r:id="rId21" imgW="914400" imgH="285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3048000" y="2952750"/>
            <a:ext cx="27334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2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: a = ?</a:t>
            </a:r>
            <a:endParaRPr lang="en-US" sz="2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95600" y="3790950"/>
            <a:ext cx="29610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2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200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: a = </a:t>
            </a:r>
            <a:r>
              <a:rPr lang="en-US" sz="2200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x.y</a:t>
            </a:r>
            <a:endParaRPr lang="en-US" sz="2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Down Arrow 43"/>
          <p:cNvSpPr/>
          <p:nvPr/>
        </p:nvSpPr>
        <p:spPr>
          <a:xfrm>
            <a:off x="4419600" y="3409950"/>
            <a:ext cx="242316" cy="381000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5791200" y="3867150"/>
                <a:ext cx="21988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b>
                      <m:sSubPr>
                        <m:ctrlPr>
                          <a:rPr lang="en-US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=2.30=60</m:t>
                    </m:r>
                  </m:oMath>
                </a14:m>
                <a:endParaRPr lang="en-US" dirty="0">
                  <a:solidFill>
                    <a:srgbClr val="CC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3867150"/>
                <a:ext cx="2198872" cy="369332"/>
              </a:xfrm>
              <a:prstGeom prst="rect">
                <a:avLst/>
              </a:prstGeom>
              <a:blipFill rotWithShape="1">
                <a:blip r:embed="rId23"/>
                <a:stretch>
                  <a:fillRect l="-2216" t="-8197" r="-387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41547" y="4274463"/>
            <a:ext cx="27398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a = 60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6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44" grpId="0" animBg="1"/>
      <p:bldP spid="45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61949"/>
            <a:ext cx="8229600" cy="701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25"/>
          <p:cNvSpPr txBox="1">
            <a:spLocks noChangeArrowheads="1"/>
          </p:cNvSpPr>
          <p:nvPr/>
        </p:nvSpPr>
        <p:spPr bwMode="auto">
          <a:xfrm>
            <a:off x="762000" y="1047750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286" y="1074063"/>
            <a:ext cx="5868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650532"/>
              </p:ext>
            </p:extLst>
          </p:nvPr>
        </p:nvGraphicFramePr>
        <p:xfrm>
          <a:off x="1143000" y="1657350"/>
          <a:ext cx="6553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9693"/>
                <a:gridCol w="2111587"/>
                <a:gridCol w="1310640"/>
                <a:gridCol w="1310640"/>
                <a:gridCol w="131064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65063"/>
              </p:ext>
            </p:extLst>
          </p:nvPr>
        </p:nvGraphicFramePr>
        <p:xfrm>
          <a:off x="2209800" y="1733550"/>
          <a:ext cx="673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1" name="Equation" r:id="rId3" imgW="672840" imgH="342720" progId="Equation.DSMT4">
                  <p:embed/>
                </p:oleObj>
              </mc:Choice>
              <mc:Fallback>
                <p:oleObj name="Equation" r:id="rId3" imgW="672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9800" y="1733550"/>
                        <a:ext cx="673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732421"/>
              </p:ext>
            </p:extLst>
          </p:nvPr>
        </p:nvGraphicFramePr>
        <p:xfrm>
          <a:off x="2222500" y="21907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2" name="Equation" r:id="rId5" imgW="825480" imgH="342720" progId="Equation.DSMT4">
                  <p:embed/>
                </p:oleObj>
              </mc:Choice>
              <mc:Fallback>
                <p:oleObj name="Equation" r:id="rId5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22500" y="21907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279500"/>
              </p:ext>
            </p:extLst>
          </p:nvPr>
        </p:nvGraphicFramePr>
        <p:xfrm>
          <a:off x="4038600" y="17335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" name="Equation" r:id="rId7" imgW="685800" imgH="342720" progId="Equation.DSMT4">
                  <p:embed/>
                </p:oleObj>
              </mc:Choice>
              <mc:Fallback>
                <p:oleObj name="Equation" r:id="rId7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8600" y="17335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683329"/>
              </p:ext>
            </p:extLst>
          </p:nvPr>
        </p:nvGraphicFramePr>
        <p:xfrm>
          <a:off x="4038600" y="21907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" name="Equation" r:id="rId9" imgW="698400" imgH="342720" progId="Equation.DSMT4">
                  <p:embed/>
                </p:oleObj>
              </mc:Choice>
              <mc:Fallback>
                <p:oleObj name="Equation" r:id="rId9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38600" y="21907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072293"/>
              </p:ext>
            </p:extLst>
          </p:nvPr>
        </p:nvGraphicFramePr>
        <p:xfrm>
          <a:off x="5410200" y="17335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5" name="Equation" r:id="rId11" imgW="698400" imgH="342720" progId="Equation.DSMT4">
                  <p:embed/>
                </p:oleObj>
              </mc:Choice>
              <mc:Fallback>
                <p:oleObj name="Equation" r:id="rId11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10200" y="17335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762698"/>
              </p:ext>
            </p:extLst>
          </p:nvPr>
        </p:nvGraphicFramePr>
        <p:xfrm>
          <a:off x="6705600" y="17335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" name="Equation" r:id="rId13" imgW="685800" imgH="342720" progId="Equation.DSMT4">
                  <p:embed/>
                </p:oleObj>
              </mc:Choice>
              <mc:Fallback>
                <p:oleObj name="Equation" r:id="rId13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05600" y="17335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714454"/>
              </p:ext>
            </p:extLst>
          </p:nvPr>
        </p:nvGraphicFramePr>
        <p:xfrm>
          <a:off x="5410200" y="21907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" name="Equation" r:id="rId15" imgW="685800" imgH="342720" progId="Equation.DSMT4">
                  <p:embed/>
                </p:oleObj>
              </mc:Choice>
              <mc:Fallback>
                <p:oleObj name="Equation" r:id="rId15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10200" y="21907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435726"/>
              </p:ext>
            </p:extLst>
          </p:nvPr>
        </p:nvGraphicFramePr>
        <p:xfrm>
          <a:off x="6692900" y="21907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8" name="Equation" r:id="rId17" imgW="698400" imgH="342720" progId="Equation.DSMT4">
                  <p:embed/>
                </p:oleObj>
              </mc:Choice>
              <mc:Fallback>
                <p:oleObj name="Equation" r:id="rId17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92900" y="21907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20480" y="2571750"/>
            <a:ext cx="7075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“?”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85800" y="2952750"/>
                <a:ext cx="998800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  <a:cs typeface="Times New Roman" pitchFamily="18" charset="0"/>
                        </a:rPr>
                        <m:t>y</m:t>
                      </m:r>
                      <m:r>
                        <a:rPr lang="en-US" sz="2000" b="0" i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cs typeface="Times New Roman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952750"/>
                <a:ext cx="998800" cy="670568"/>
              </a:xfrm>
              <a:prstGeom prst="rect">
                <a:avLst/>
              </a:prstGeom>
              <a:blipFill rotWithShape="1">
                <a:blip r:embed="rId19"/>
                <a:stretch>
                  <a:fillRect r="-9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24886"/>
              </p:ext>
            </p:extLst>
          </p:nvPr>
        </p:nvGraphicFramePr>
        <p:xfrm>
          <a:off x="7324725" y="895350"/>
          <a:ext cx="9398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9" name="Equation" r:id="rId20" imgW="939600" imgH="749160" progId="Equation.DSMT4">
                  <p:embed/>
                </p:oleObj>
              </mc:Choice>
              <mc:Fallback>
                <p:oleObj name="Equation" r:id="rId20" imgW="939600" imgH="74916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4725" y="895350"/>
                        <a:ext cx="9398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788304" y="3028950"/>
                <a:ext cx="1403333" cy="589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smtClean="0">
                    <a:latin typeface="Times New Roman" pitchFamily="18" charset="0"/>
                    <a:cs typeface="Times New Roman" pitchFamily="18" charset="0"/>
                  </a:rPr>
                  <a:t>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1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1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b="0" i="0" smtClean="0">
                            <a:latin typeface="Cambria Math"/>
                          </a:rPr>
                          <m:t>60</m:t>
                        </m:r>
                      </m:num>
                      <m:den>
                        <m:sSub>
                          <m:sSubPr>
                            <m:ctrlPr>
                              <a:rPr lang="en-US" sz="21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304" y="3028950"/>
                <a:ext cx="1403333" cy="589392"/>
              </a:xfrm>
              <a:prstGeom prst="rect">
                <a:avLst/>
              </a:prstGeom>
              <a:blipFill rotWithShape="1">
                <a:blip r:embed="rId22"/>
                <a:stretch>
                  <a:fillRect l="-4762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787213" y="3562350"/>
                <a:ext cx="2632387" cy="590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smtClean="0">
                    <a:latin typeface="Times New Roman" pitchFamily="18" charset="0"/>
                    <a:cs typeface="Times New Roman" pitchFamily="18" charset="0"/>
                  </a:rPr>
                  <a:t>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1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1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/>
                          </a:rPr>
                          <m:t>60</m:t>
                        </m:r>
                      </m:num>
                      <m:den>
                        <m:sSub>
                          <m:sSubPr>
                            <m:ctrlPr>
                              <a:rPr lang="en-US" sz="21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1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/>
                          </a:rPr>
                          <m:t>60</m:t>
                        </m:r>
                      </m:num>
                      <m:den>
                        <m:r>
                          <a:rPr lang="en-US" sz="21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2100" b="0" i="1" smtClean="0">
                        <a:latin typeface="Cambria Math"/>
                      </a:rPr>
                      <m:t>=15</m:t>
                    </m:r>
                  </m:oMath>
                </a14:m>
                <a:endParaRPr lang="en-US" sz="2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213" y="3562350"/>
                <a:ext cx="2632387" cy="590931"/>
              </a:xfrm>
              <a:prstGeom prst="rect">
                <a:avLst/>
              </a:prstGeom>
              <a:blipFill rotWithShape="1">
                <a:blip r:embed="rId23"/>
                <a:stretch>
                  <a:fillRect l="-2546" r="-4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787213" y="4190619"/>
                <a:ext cx="2620910" cy="589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 smtClean="0">
                    <a:latin typeface="Times New Roman" pitchFamily="18" charset="0"/>
                    <a:cs typeface="Times New Roman" pitchFamily="18" charset="0"/>
                  </a:rPr>
                  <a:t>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sz="2100" b="0" i="1" smtClean="0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en-US" sz="21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/>
                          </a:rPr>
                          <m:t>60</m:t>
                        </m:r>
                      </m:num>
                      <m:den>
                        <m:sSub>
                          <m:sSubPr>
                            <m:ctrlPr>
                              <a:rPr lang="en-US" sz="21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00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1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/>
                          </a:rPr>
                          <m:t>60</m:t>
                        </m:r>
                      </m:num>
                      <m:den>
                        <m:r>
                          <a:rPr lang="en-US" sz="2100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2100" b="0" i="1" smtClean="0">
                        <a:latin typeface="Cambria Math"/>
                      </a:rPr>
                      <m:t>=12</m:t>
                    </m:r>
                  </m:oMath>
                </a14:m>
                <a:endParaRPr lang="en-US" sz="21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213" y="4190619"/>
                <a:ext cx="2620910" cy="589392"/>
              </a:xfrm>
              <a:prstGeom prst="rect">
                <a:avLst/>
              </a:prstGeom>
              <a:blipFill rotWithShape="1">
                <a:blip r:embed="rId24"/>
                <a:stretch>
                  <a:fillRect l="-2558" r="-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0" y="2952750"/>
                <a:ext cx="1289134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60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=20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952750"/>
                <a:ext cx="1289134" cy="612732"/>
              </a:xfrm>
              <a:prstGeom prst="rect">
                <a:avLst/>
              </a:prstGeom>
              <a:blipFill rotWithShape="1">
                <a:blip r:embed="rId25"/>
                <a:stretch>
                  <a:fillRect r="-5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12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61949"/>
            <a:ext cx="8229600" cy="701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25"/>
          <p:cNvSpPr txBox="1">
            <a:spLocks noChangeArrowheads="1"/>
          </p:cNvSpPr>
          <p:nvPr/>
        </p:nvSpPr>
        <p:spPr bwMode="auto">
          <a:xfrm>
            <a:off x="762000" y="1047750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286" y="1074063"/>
            <a:ext cx="5868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670709"/>
              </p:ext>
            </p:extLst>
          </p:nvPr>
        </p:nvGraphicFramePr>
        <p:xfrm>
          <a:off x="1143000" y="1657350"/>
          <a:ext cx="6553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9693"/>
                <a:gridCol w="2111587"/>
                <a:gridCol w="1310640"/>
                <a:gridCol w="1310640"/>
                <a:gridCol w="131064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263821"/>
              </p:ext>
            </p:extLst>
          </p:nvPr>
        </p:nvGraphicFramePr>
        <p:xfrm>
          <a:off x="2209800" y="1733550"/>
          <a:ext cx="673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4" name="Equation" r:id="rId3" imgW="672840" imgH="342720" progId="Equation.DSMT4">
                  <p:embed/>
                </p:oleObj>
              </mc:Choice>
              <mc:Fallback>
                <p:oleObj name="Equation" r:id="rId3" imgW="672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9800" y="1733550"/>
                        <a:ext cx="673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47979"/>
              </p:ext>
            </p:extLst>
          </p:nvPr>
        </p:nvGraphicFramePr>
        <p:xfrm>
          <a:off x="2209800" y="21907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5" name="Equation" r:id="rId5" imgW="825480" imgH="342720" progId="Equation.DSMT4">
                  <p:embed/>
                </p:oleObj>
              </mc:Choice>
              <mc:Fallback>
                <p:oleObj name="Equation" r:id="rId5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9800" y="21907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47068"/>
              </p:ext>
            </p:extLst>
          </p:nvPr>
        </p:nvGraphicFramePr>
        <p:xfrm>
          <a:off x="4038600" y="17335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6" name="Equation" r:id="rId7" imgW="685800" imgH="342720" progId="Equation.DSMT4">
                  <p:embed/>
                </p:oleObj>
              </mc:Choice>
              <mc:Fallback>
                <p:oleObj name="Equation" r:id="rId7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8600" y="17335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44623"/>
              </p:ext>
            </p:extLst>
          </p:nvPr>
        </p:nvGraphicFramePr>
        <p:xfrm>
          <a:off x="3956050" y="2190750"/>
          <a:ext cx="863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7" name="Equation" r:id="rId9" imgW="863280" imgH="342720" progId="Equation.DSMT4">
                  <p:embed/>
                </p:oleObj>
              </mc:Choice>
              <mc:Fallback>
                <p:oleObj name="Equation" r:id="rId9" imgW="8632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56050" y="2190750"/>
                        <a:ext cx="863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555429"/>
              </p:ext>
            </p:extLst>
          </p:nvPr>
        </p:nvGraphicFramePr>
        <p:xfrm>
          <a:off x="5410200" y="17335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8" name="Equation" r:id="rId11" imgW="698400" imgH="342720" progId="Equation.DSMT4">
                  <p:embed/>
                </p:oleObj>
              </mc:Choice>
              <mc:Fallback>
                <p:oleObj name="Equation" r:id="rId11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10200" y="17335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990770"/>
              </p:ext>
            </p:extLst>
          </p:nvPr>
        </p:nvGraphicFramePr>
        <p:xfrm>
          <a:off x="6705600" y="17335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" name="Equation" r:id="rId13" imgW="685800" imgH="342720" progId="Equation.DSMT4">
                  <p:embed/>
                </p:oleObj>
              </mc:Choice>
              <mc:Fallback>
                <p:oleObj name="Equation" r:id="rId13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05600" y="17335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706200"/>
              </p:ext>
            </p:extLst>
          </p:nvPr>
        </p:nvGraphicFramePr>
        <p:xfrm>
          <a:off x="5346700" y="2190750"/>
          <a:ext cx="812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" name="Equation" r:id="rId15" imgW="812520" imgH="342720" progId="Equation.DSMT4">
                  <p:embed/>
                </p:oleObj>
              </mc:Choice>
              <mc:Fallback>
                <p:oleObj name="Equation" r:id="rId15" imgW="8125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46700" y="2190750"/>
                        <a:ext cx="812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977009"/>
              </p:ext>
            </p:extLst>
          </p:nvPr>
        </p:nvGraphicFramePr>
        <p:xfrm>
          <a:off x="6629400" y="21907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" name="Equation" r:id="rId17" imgW="825480" imgH="342720" progId="Equation.DSMT4">
                  <p:embed/>
                </p:oleObj>
              </mc:Choice>
              <mc:Fallback>
                <p:oleObj name="Equation" r:id="rId17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29400" y="21907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278"/>
              </p:ext>
            </p:extLst>
          </p:nvPr>
        </p:nvGraphicFramePr>
        <p:xfrm>
          <a:off x="7324725" y="895350"/>
          <a:ext cx="9398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" name="Equation" r:id="rId19" imgW="939600" imgH="749160" progId="Equation.DSMT4">
                  <p:embed/>
                </p:oleObj>
              </mc:Choice>
              <mc:Fallback>
                <p:oleObj name="Equation" r:id="rId19" imgW="93960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4725" y="895350"/>
                        <a:ext cx="9398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60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61949"/>
            <a:ext cx="8229600" cy="701279"/>
          </a:xfrm>
        </p:spPr>
        <p:txBody>
          <a:bodyPr>
            <a:normAutofit/>
          </a:bodyPr>
          <a:lstStyle/>
          <a:p>
            <a:pPr algn="l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25"/>
          <p:cNvSpPr>
            <a:spLocks noGrp="1" noChangeArrowheads="1"/>
          </p:cNvSpPr>
          <p:nvPr>
            <p:ph idx="1"/>
          </p:nvPr>
        </p:nvSpPr>
        <p:spPr bwMode="auto">
          <a:xfrm>
            <a:off x="762000" y="1047750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6286" y="1074063"/>
            <a:ext cx="5868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531003"/>
              </p:ext>
            </p:extLst>
          </p:nvPr>
        </p:nvGraphicFramePr>
        <p:xfrm>
          <a:off x="1219200" y="1733550"/>
          <a:ext cx="6858000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"/>
                <a:gridCol w="2209800"/>
                <a:gridCol w="1371600"/>
                <a:gridCol w="1371600"/>
                <a:gridCol w="13716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x.y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344023"/>
              </p:ext>
            </p:extLst>
          </p:nvPr>
        </p:nvGraphicFramePr>
        <p:xfrm>
          <a:off x="1898650" y="2876550"/>
          <a:ext cx="1854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2" name="Equation" r:id="rId3" imgW="1854000" imgH="342720" progId="Equation.DSMT4">
                  <p:embed/>
                </p:oleObj>
              </mc:Choice>
              <mc:Fallback>
                <p:oleObj name="Equation" r:id="rId3" imgW="18540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8650" y="2876550"/>
                        <a:ext cx="1854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592010"/>
              </p:ext>
            </p:extLst>
          </p:nvPr>
        </p:nvGraphicFramePr>
        <p:xfrm>
          <a:off x="2514600" y="1809750"/>
          <a:ext cx="673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3" name="Equation" r:id="rId5" imgW="672840" imgH="342720" progId="Equation.DSMT4">
                  <p:embed/>
                </p:oleObj>
              </mc:Choice>
              <mc:Fallback>
                <p:oleObj name="Equation" r:id="rId5" imgW="672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4600" y="1809750"/>
                        <a:ext cx="673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787263"/>
              </p:ext>
            </p:extLst>
          </p:nvPr>
        </p:nvGraphicFramePr>
        <p:xfrm>
          <a:off x="2438400" y="23431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4" name="Equation" r:id="rId7" imgW="825480" imgH="342720" progId="Equation.DSMT4">
                  <p:embed/>
                </p:oleObj>
              </mc:Choice>
              <mc:Fallback>
                <p:oleObj name="Equation" r:id="rId7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38400" y="23431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563951"/>
              </p:ext>
            </p:extLst>
          </p:nvPr>
        </p:nvGraphicFramePr>
        <p:xfrm>
          <a:off x="4267200" y="18478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5" name="Equation" r:id="rId9" imgW="685800" imgH="342720" progId="Equation.DSMT4">
                  <p:embed/>
                </p:oleObj>
              </mc:Choice>
              <mc:Fallback>
                <p:oleObj name="Equation" r:id="rId9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67200" y="18478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777081"/>
              </p:ext>
            </p:extLst>
          </p:nvPr>
        </p:nvGraphicFramePr>
        <p:xfrm>
          <a:off x="4184650" y="2343150"/>
          <a:ext cx="863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6" name="Equation" r:id="rId11" imgW="863280" imgH="342720" progId="Equation.DSMT4">
                  <p:embed/>
                </p:oleObj>
              </mc:Choice>
              <mc:Fallback>
                <p:oleObj name="Equation" r:id="rId11" imgW="8632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84650" y="2343150"/>
                        <a:ext cx="863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699911"/>
              </p:ext>
            </p:extLst>
          </p:nvPr>
        </p:nvGraphicFramePr>
        <p:xfrm>
          <a:off x="5638800" y="18097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7" name="Equation" r:id="rId13" imgW="698400" imgH="342720" progId="Equation.DSMT4">
                  <p:embed/>
                </p:oleObj>
              </mc:Choice>
              <mc:Fallback>
                <p:oleObj name="Equation" r:id="rId13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38800" y="18097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374283"/>
              </p:ext>
            </p:extLst>
          </p:nvPr>
        </p:nvGraphicFramePr>
        <p:xfrm>
          <a:off x="6972300" y="18097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8" name="Equation" r:id="rId15" imgW="685800" imgH="342720" progId="Equation.DSMT4">
                  <p:embed/>
                </p:oleObj>
              </mc:Choice>
              <mc:Fallback>
                <p:oleObj name="Equation" r:id="rId15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972300" y="18097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648347"/>
              </p:ext>
            </p:extLst>
          </p:nvPr>
        </p:nvGraphicFramePr>
        <p:xfrm>
          <a:off x="5575300" y="2343150"/>
          <a:ext cx="812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9" name="Equation" r:id="rId17" imgW="812520" imgH="342720" progId="Equation.DSMT4">
                  <p:embed/>
                </p:oleObj>
              </mc:Choice>
              <mc:Fallback>
                <p:oleObj name="Equation" r:id="rId17" imgW="8125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575300" y="2343150"/>
                        <a:ext cx="812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425369"/>
              </p:ext>
            </p:extLst>
          </p:nvPr>
        </p:nvGraphicFramePr>
        <p:xfrm>
          <a:off x="6902450" y="23431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0" name="Equation" r:id="rId19" imgW="825480" imgH="342720" progId="Equation.DSMT4">
                  <p:embed/>
                </p:oleObj>
              </mc:Choice>
              <mc:Fallback>
                <p:oleObj name="Equation" r:id="rId19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902450" y="23431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270360"/>
              </p:ext>
            </p:extLst>
          </p:nvPr>
        </p:nvGraphicFramePr>
        <p:xfrm>
          <a:off x="4038600" y="2876550"/>
          <a:ext cx="1155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1" name="Equation" r:id="rId21" imgW="1155600" imgH="342720" progId="Equation.DSMT4">
                  <p:embed/>
                </p:oleObj>
              </mc:Choice>
              <mc:Fallback>
                <p:oleObj name="Equation" r:id="rId21" imgW="11556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38600" y="2876550"/>
                        <a:ext cx="1155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608584"/>
              </p:ext>
            </p:extLst>
          </p:nvPr>
        </p:nvGraphicFramePr>
        <p:xfrm>
          <a:off x="5499100" y="2876550"/>
          <a:ext cx="1130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2" name="Equation" r:id="rId23" imgW="1130040" imgH="342720" progId="Equation.DSMT4">
                  <p:embed/>
                </p:oleObj>
              </mc:Choice>
              <mc:Fallback>
                <p:oleObj name="Equation" r:id="rId23" imgW="11300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499100" y="2876550"/>
                        <a:ext cx="1130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352217"/>
              </p:ext>
            </p:extLst>
          </p:nvPr>
        </p:nvGraphicFramePr>
        <p:xfrm>
          <a:off x="6819900" y="2876550"/>
          <a:ext cx="1181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3" name="Equation" r:id="rId25" imgW="1180800" imgH="342720" progId="Equation.DSMT4">
                  <p:embed/>
                </p:oleObj>
              </mc:Choice>
              <mc:Fallback>
                <p:oleObj name="Equation" r:id="rId25" imgW="1180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819900" y="2876550"/>
                        <a:ext cx="1181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09600" y="3409950"/>
            <a:ext cx="5347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?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402272"/>
              </p:ext>
            </p:extLst>
          </p:nvPr>
        </p:nvGraphicFramePr>
        <p:xfrm>
          <a:off x="5943600" y="3486150"/>
          <a:ext cx="2438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4" name="Equation" r:id="rId27" imgW="2438400" imgH="342900" progId="Equation.DSMT4">
                  <p:embed/>
                </p:oleObj>
              </mc:Choice>
              <mc:Fallback>
                <p:oleObj name="Equation" r:id="rId27" imgW="2438400" imgH="3429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486150"/>
                        <a:ext cx="2438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795567"/>
              </p:ext>
            </p:extLst>
          </p:nvPr>
        </p:nvGraphicFramePr>
        <p:xfrm>
          <a:off x="2559050" y="4273550"/>
          <a:ext cx="3403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5" name="Equation" r:id="rId29" imgW="3403440" imgH="342720" progId="Equation.DSMT4">
                  <p:embed/>
                </p:oleObj>
              </mc:Choice>
              <mc:Fallback>
                <p:oleObj name="Equation" r:id="rId29" imgW="3403440" imgH="34272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050" y="4273550"/>
                        <a:ext cx="34036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825740"/>
              </p:ext>
            </p:extLst>
          </p:nvPr>
        </p:nvGraphicFramePr>
        <p:xfrm>
          <a:off x="7324725" y="895350"/>
          <a:ext cx="9398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6" name="Equation" r:id="rId31" imgW="939800" imgH="749300" progId="Equation.DSMT4">
                  <p:embed/>
                </p:oleObj>
              </mc:Choice>
              <mc:Fallback>
                <p:oleObj name="Equation" r:id="rId31" imgW="939800" imgH="7493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4725" y="895350"/>
                        <a:ext cx="9398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25471"/>
              </p:ext>
            </p:extLst>
          </p:nvPr>
        </p:nvGraphicFramePr>
        <p:xfrm>
          <a:off x="5943600" y="4248150"/>
          <a:ext cx="622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7" name="Equation" r:id="rId33" imgW="622080" imgH="393480" progId="Equation.DSMT4">
                  <p:embed/>
                </p:oleObj>
              </mc:Choice>
              <mc:Fallback>
                <p:oleObj name="Equation" r:id="rId33" imgW="622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943600" y="4248150"/>
                        <a:ext cx="622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100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61949"/>
            <a:ext cx="8229600" cy="701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25"/>
          <p:cNvSpPr txBox="1">
            <a:spLocks noChangeArrowheads="1"/>
          </p:cNvSpPr>
          <p:nvPr/>
        </p:nvSpPr>
        <p:spPr bwMode="auto">
          <a:xfrm>
            <a:off x="762000" y="1047750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286" y="1074063"/>
            <a:ext cx="5868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088357"/>
              </p:ext>
            </p:extLst>
          </p:nvPr>
        </p:nvGraphicFramePr>
        <p:xfrm>
          <a:off x="1219200" y="1504950"/>
          <a:ext cx="685800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"/>
                <a:gridCol w="2209800"/>
                <a:gridCol w="1371600"/>
                <a:gridCol w="1371600"/>
                <a:gridCol w="137160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933307"/>
              </p:ext>
            </p:extLst>
          </p:nvPr>
        </p:nvGraphicFramePr>
        <p:xfrm>
          <a:off x="2358069" y="1581150"/>
          <a:ext cx="673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" name="Equation" r:id="rId3" imgW="672840" imgH="342720" progId="Equation.DSMT4">
                  <p:embed/>
                </p:oleObj>
              </mc:Choice>
              <mc:Fallback>
                <p:oleObj name="Equation" r:id="rId3" imgW="672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8069" y="1581150"/>
                        <a:ext cx="673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472603"/>
              </p:ext>
            </p:extLst>
          </p:nvPr>
        </p:nvGraphicFramePr>
        <p:xfrm>
          <a:off x="2281869" y="21145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" name="Equation" r:id="rId5" imgW="825480" imgH="342720" progId="Equation.DSMT4">
                  <p:embed/>
                </p:oleObj>
              </mc:Choice>
              <mc:Fallback>
                <p:oleObj name="Equation" r:id="rId5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1869" y="21145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28415"/>
              </p:ext>
            </p:extLst>
          </p:nvPr>
        </p:nvGraphicFramePr>
        <p:xfrm>
          <a:off x="4229100" y="15811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" name="Equation" r:id="rId7" imgW="685800" imgH="342720" progId="Equation.DSMT4">
                  <p:embed/>
                </p:oleObj>
              </mc:Choice>
              <mc:Fallback>
                <p:oleObj name="Equation" r:id="rId7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29100" y="15811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312794"/>
              </p:ext>
            </p:extLst>
          </p:nvPr>
        </p:nvGraphicFramePr>
        <p:xfrm>
          <a:off x="4184650" y="2114550"/>
          <a:ext cx="863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3" name="Equation" r:id="rId9" imgW="863280" imgH="342720" progId="Equation.DSMT4">
                  <p:embed/>
                </p:oleObj>
              </mc:Choice>
              <mc:Fallback>
                <p:oleObj name="Equation" r:id="rId9" imgW="8632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84650" y="2114550"/>
                        <a:ext cx="863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830613"/>
              </p:ext>
            </p:extLst>
          </p:nvPr>
        </p:nvGraphicFramePr>
        <p:xfrm>
          <a:off x="5638800" y="15811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" name="Equation" r:id="rId11" imgW="698400" imgH="342720" progId="Equation.DSMT4">
                  <p:embed/>
                </p:oleObj>
              </mc:Choice>
              <mc:Fallback>
                <p:oleObj name="Equation" r:id="rId11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38800" y="15811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01178"/>
              </p:ext>
            </p:extLst>
          </p:nvPr>
        </p:nvGraphicFramePr>
        <p:xfrm>
          <a:off x="6972300" y="15811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5" name="Equation" r:id="rId13" imgW="685800" imgH="342720" progId="Equation.DSMT4">
                  <p:embed/>
                </p:oleObj>
              </mc:Choice>
              <mc:Fallback>
                <p:oleObj name="Equation" r:id="rId13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72300" y="15811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786703"/>
              </p:ext>
            </p:extLst>
          </p:nvPr>
        </p:nvGraphicFramePr>
        <p:xfrm>
          <a:off x="5575300" y="2114550"/>
          <a:ext cx="812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6" name="Equation" r:id="rId15" imgW="812520" imgH="342720" progId="Equation.DSMT4">
                  <p:embed/>
                </p:oleObj>
              </mc:Choice>
              <mc:Fallback>
                <p:oleObj name="Equation" r:id="rId15" imgW="8125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75300" y="2114550"/>
                        <a:ext cx="812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648904"/>
              </p:ext>
            </p:extLst>
          </p:nvPr>
        </p:nvGraphicFramePr>
        <p:xfrm>
          <a:off x="6902450" y="21145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7" name="Equation" r:id="rId17" imgW="825480" imgH="342720" progId="Equation.DSMT4">
                  <p:embed/>
                </p:oleObj>
              </mc:Choice>
              <mc:Fallback>
                <p:oleObj name="Equation" r:id="rId17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902450" y="21145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85800" y="3028950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85800" y="2647950"/>
                <a:ext cx="401763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a)</a:t>
                </a:r>
                <a:r>
                  <a:rPr lang="en-US" sz="2200" dirty="0" smtClean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x</m:t>
                    </m:r>
                    <m: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y</m:t>
                    </m:r>
                    <m: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=2.30=60</m:t>
                    </m:r>
                  </m:oMath>
                </a14:m>
                <a:endParaRPr lang="en-US" sz="2200" dirty="0">
                  <a:solidFill>
                    <a:srgbClr val="CC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647950"/>
                <a:ext cx="4017638" cy="430887"/>
              </a:xfrm>
              <a:prstGeom prst="rect">
                <a:avLst/>
              </a:prstGeom>
              <a:blipFill rotWithShape="1">
                <a:blip r:embed="rId19"/>
                <a:stretch>
                  <a:fillRect l="-1973" t="-8451" r="-2883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076277" y="3028950"/>
            <a:ext cx="55531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ta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457200" y="2035302"/>
            <a:ext cx="2705858" cy="612648"/>
          </a:xfrm>
          <a:prstGeom prst="wedgeRoundRect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6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  <p:bldP spid="23" grpId="1"/>
      <p:bldP spid="27" grpId="0" animBg="1"/>
      <p:bldP spid="2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61949"/>
            <a:ext cx="8229600" cy="701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25"/>
          <p:cNvSpPr txBox="1">
            <a:spLocks noChangeArrowheads="1"/>
          </p:cNvSpPr>
          <p:nvPr/>
        </p:nvSpPr>
        <p:spPr bwMode="auto">
          <a:xfrm>
            <a:off x="762000" y="1047750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286" y="1074063"/>
            <a:ext cx="5868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60987"/>
              </p:ext>
            </p:extLst>
          </p:nvPr>
        </p:nvGraphicFramePr>
        <p:xfrm>
          <a:off x="1219200" y="1504950"/>
          <a:ext cx="6858000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400"/>
                <a:gridCol w="2209800"/>
                <a:gridCol w="1371600"/>
                <a:gridCol w="1371600"/>
                <a:gridCol w="137160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379153"/>
              </p:ext>
            </p:extLst>
          </p:nvPr>
        </p:nvGraphicFramePr>
        <p:xfrm>
          <a:off x="2358069" y="1581150"/>
          <a:ext cx="673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0" name="Equation" r:id="rId3" imgW="672840" imgH="342720" progId="Equation.DSMT4">
                  <p:embed/>
                </p:oleObj>
              </mc:Choice>
              <mc:Fallback>
                <p:oleObj name="Equation" r:id="rId3" imgW="672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8069" y="1581150"/>
                        <a:ext cx="6731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766437"/>
              </p:ext>
            </p:extLst>
          </p:nvPr>
        </p:nvGraphicFramePr>
        <p:xfrm>
          <a:off x="2281869" y="21145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1" name="Equation" r:id="rId5" imgW="825480" imgH="342720" progId="Equation.DSMT4">
                  <p:embed/>
                </p:oleObj>
              </mc:Choice>
              <mc:Fallback>
                <p:oleObj name="Equation" r:id="rId5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1869" y="21145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568561"/>
              </p:ext>
            </p:extLst>
          </p:nvPr>
        </p:nvGraphicFramePr>
        <p:xfrm>
          <a:off x="4229100" y="15811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2" name="Equation" r:id="rId7" imgW="685800" imgH="342720" progId="Equation.DSMT4">
                  <p:embed/>
                </p:oleObj>
              </mc:Choice>
              <mc:Fallback>
                <p:oleObj name="Equation" r:id="rId7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29100" y="15811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695358"/>
              </p:ext>
            </p:extLst>
          </p:nvPr>
        </p:nvGraphicFramePr>
        <p:xfrm>
          <a:off x="4184650" y="2114550"/>
          <a:ext cx="863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3" name="Equation" r:id="rId9" imgW="863280" imgH="342720" progId="Equation.DSMT4">
                  <p:embed/>
                </p:oleObj>
              </mc:Choice>
              <mc:Fallback>
                <p:oleObj name="Equation" r:id="rId9" imgW="8632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84650" y="2114550"/>
                        <a:ext cx="863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163345"/>
              </p:ext>
            </p:extLst>
          </p:nvPr>
        </p:nvGraphicFramePr>
        <p:xfrm>
          <a:off x="5638800" y="1581150"/>
          <a:ext cx="698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4" name="Equation" r:id="rId11" imgW="698400" imgH="342720" progId="Equation.DSMT4">
                  <p:embed/>
                </p:oleObj>
              </mc:Choice>
              <mc:Fallback>
                <p:oleObj name="Equation" r:id="rId11" imgW="6984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38800" y="1581150"/>
                        <a:ext cx="698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863342"/>
              </p:ext>
            </p:extLst>
          </p:nvPr>
        </p:nvGraphicFramePr>
        <p:xfrm>
          <a:off x="6972300" y="1581150"/>
          <a:ext cx="685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5" name="Equation" r:id="rId13" imgW="685800" imgH="342720" progId="Equation.DSMT4">
                  <p:embed/>
                </p:oleObj>
              </mc:Choice>
              <mc:Fallback>
                <p:oleObj name="Equation" r:id="rId13" imgW="685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72300" y="1581150"/>
                        <a:ext cx="685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220810"/>
              </p:ext>
            </p:extLst>
          </p:nvPr>
        </p:nvGraphicFramePr>
        <p:xfrm>
          <a:off x="5575300" y="2114550"/>
          <a:ext cx="812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6" name="Equation" r:id="rId15" imgW="812520" imgH="342720" progId="Equation.DSMT4">
                  <p:embed/>
                </p:oleObj>
              </mc:Choice>
              <mc:Fallback>
                <p:oleObj name="Equation" r:id="rId15" imgW="8125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75300" y="2114550"/>
                        <a:ext cx="812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57103"/>
              </p:ext>
            </p:extLst>
          </p:nvPr>
        </p:nvGraphicFramePr>
        <p:xfrm>
          <a:off x="6902450" y="2114550"/>
          <a:ext cx="825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7" name="Equation" r:id="rId17" imgW="825480" imgH="342720" progId="Equation.DSMT4">
                  <p:embed/>
                </p:oleObj>
              </mc:Choice>
              <mc:Fallback>
                <p:oleObj name="Equation" r:id="rId17" imgW="8254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902450" y="2114550"/>
                        <a:ext cx="825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5800" y="3028950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861" y="3333750"/>
            <a:ext cx="404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c)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298993"/>
              </p:ext>
            </p:extLst>
          </p:nvPr>
        </p:nvGraphicFramePr>
        <p:xfrm>
          <a:off x="1143000" y="3397250"/>
          <a:ext cx="3924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8" name="Equation" r:id="rId19" imgW="3924000" imgH="393480" progId="Equation.DSMT4">
                  <p:embed/>
                </p:oleObj>
              </mc:Choice>
              <mc:Fallback>
                <p:oleObj name="Equation" r:id="rId19" imgW="3924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43000" y="3397250"/>
                        <a:ext cx="3924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85800" y="2647950"/>
                <a:ext cx="4017638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200" dirty="0" smtClean="0">
                    <a:latin typeface="Times New Roman" pitchFamily="18" charset="0"/>
                    <a:cs typeface="Times New Roman" pitchFamily="18" charset="0"/>
                  </a:rPr>
                  <a:t>a)</a:t>
                </a:r>
                <a:r>
                  <a:rPr lang="en-US" sz="2200" dirty="0" smtClean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x</m:t>
                    </m:r>
                    <m: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y</m:t>
                    </m:r>
                    <m:r>
                      <a:rPr lang="en-US" sz="2200" b="0" i="0" smtClean="0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200" i="1">
                            <a:solidFill>
                              <a:srgbClr val="CC0066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solidFill>
                          <a:srgbClr val="CC0066"/>
                        </a:solidFill>
                        <a:latin typeface="Cambria Math"/>
                        <a:cs typeface="Times New Roman" pitchFamily="18" charset="0"/>
                      </a:rPr>
                      <m:t>=2.30=60</m:t>
                    </m:r>
                  </m:oMath>
                </a14:m>
                <a:endParaRPr lang="en-US" sz="2200" dirty="0">
                  <a:solidFill>
                    <a:srgbClr val="CC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647950"/>
                <a:ext cx="4017638" cy="430887"/>
              </a:xfrm>
              <a:prstGeom prst="rect">
                <a:avLst/>
              </a:prstGeom>
              <a:blipFill rotWithShape="1">
                <a:blip r:embed="rId21"/>
                <a:stretch>
                  <a:fillRect l="-1973" t="-8451" r="-2883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227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5"/>
          <p:cNvSpPr txBox="1">
            <a:spLocks noChangeArrowheads="1"/>
          </p:cNvSpPr>
          <p:nvPr/>
        </p:nvSpPr>
        <p:spPr bwMode="auto">
          <a:xfrm>
            <a:off x="762000" y="1047750"/>
            <a:ext cx="5334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286" y="1074063"/>
            <a:ext cx="6221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Cho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466643"/>
              </p:ext>
            </p:extLst>
          </p:nvPr>
        </p:nvGraphicFramePr>
        <p:xfrm>
          <a:off x="1524000" y="2076450"/>
          <a:ext cx="3517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2" name="Equation" r:id="rId3" imgW="3517560" imgH="342720" progId="Equation.DSMT4">
                  <p:embed/>
                </p:oleObj>
              </mc:Choice>
              <mc:Fallback>
                <p:oleObj name="Equation" r:id="rId3" imgW="3517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2076450"/>
                        <a:ext cx="3517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738676"/>
              </p:ext>
            </p:extLst>
          </p:nvPr>
        </p:nvGraphicFramePr>
        <p:xfrm>
          <a:off x="1447800" y="2736850"/>
          <a:ext cx="1397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3" name="Equation" r:id="rId5" imgW="1396800" imgH="749160" progId="Equation.DSMT4">
                  <p:embed/>
                </p:oleObj>
              </mc:Choice>
              <mc:Fallback>
                <p:oleObj name="Equation" r:id="rId5" imgW="139680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736850"/>
                        <a:ext cx="13970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294957"/>
              </p:ext>
            </p:extLst>
          </p:nvPr>
        </p:nvGraphicFramePr>
        <p:xfrm>
          <a:off x="7670800" y="908050"/>
          <a:ext cx="9398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4" name="Equation" r:id="rId7" imgW="939800" imgH="749300" progId="Equation.DSMT4">
                  <p:embed/>
                </p:oleObj>
              </mc:Choice>
              <mc:Fallback>
                <p:oleObj name="Equation" r:id="rId7" imgW="939800" imgH="7493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0800" y="908050"/>
                        <a:ext cx="9398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25"/>
          <p:cNvSpPr txBox="1">
            <a:spLocks noChangeArrowheads="1"/>
          </p:cNvSpPr>
          <p:nvPr/>
        </p:nvSpPr>
        <p:spPr bwMode="auto">
          <a:xfrm>
            <a:off x="304800" y="1043285"/>
            <a:ext cx="15240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0600" y="1500984"/>
            <a:ext cx="53367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7800" y="1885950"/>
            <a:ext cx="6130204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4417" y="2647950"/>
            <a:ext cx="665278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705600" y="3028950"/>
            <a:ext cx="1143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8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50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50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50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3565471" y="4063364"/>
            <a:ext cx="3212899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500"/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25468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Cho x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-2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6.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 = -12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 = 12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- 3</a:t>
            </a:r>
          </a:p>
        </p:txBody>
      </p:sp>
    </p:spTree>
    <p:extLst>
      <p:ext uri="{BB962C8B-B14F-4D97-AF65-F5344CB8AC3E}">
        <p14:creationId xmlns:p14="http://schemas.microsoft.com/office/powerpoint/2010/main" val="41681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Cho x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x = 3.y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64E263D4-FF99-4115-A750-399C550760EE}"/>
                  </a:ext>
                </a:extLst>
              </p:cNvPr>
              <p:cNvSpPr/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defTabSz="685800">
                  <a:defRPr/>
                </a:pP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2060"/>
                        </a:solidFill>
                        <a:latin typeface="Cambria Math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400">
                        <a:solidFill>
                          <a:srgbClr val="00206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538" y="5724063"/>
                <a:ext cx="2774179" cy="841829"/>
              </a:xfrm>
              <a:prstGeom prst="roundRect">
                <a:avLst/>
              </a:prstGeom>
              <a:blipFill rotWithShape="1">
                <a:blip r:embed="rId8"/>
                <a:stretch>
                  <a:fillRect l="-3077" b="-36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00BEFBB1-525B-415D-8E45-ADCB8FD217EA}"/>
                  </a:ext>
                </a:extLst>
              </p:cNvPr>
              <p:cNvSpPr/>
              <p:nvPr/>
            </p:nvSpPr>
            <p:spPr>
              <a:xfrm>
                <a:off x="6668875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lvl="0">
                  <a:defRPr/>
                </a:pPr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206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875" y="4293048"/>
                <a:ext cx="2080634" cy="631372"/>
              </a:xfrm>
              <a:prstGeom prst="roundRect">
                <a:avLst/>
              </a:prstGeom>
              <a:blipFill rotWithShape="1">
                <a:blip r:embed="rId9"/>
                <a:stretch>
                  <a:fillRect l="-2933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5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x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y = - 4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y = - 5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y = 40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y =  4</a:t>
            </a:r>
          </a:p>
        </p:txBody>
      </p:sp>
    </p:spTree>
    <p:extLst>
      <p:ext uri="{BB962C8B-B14F-4D97-AF65-F5344CB8AC3E}">
        <p14:creationId xmlns:p14="http://schemas.microsoft.com/office/powerpoint/2010/main" val="338233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48" y="2199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01377" y="46862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462273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12" y="2198507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2" y="2199798"/>
            <a:ext cx="2200752" cy="220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64E263D4-FF99-4115-A750-399C550760EE}"/>
                  </a:ext>
                </a:extLst>
              </p:cNvPr>
              <p:cNvSpPr/>
              <p:nvPr/>
            </p:nvSpPr>
            <p:spPr>
              <a:xfrm>
                <a:off x="236153" y="430257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sz="21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5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5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53" y="4302578"/>
                <a:ext cx="2080634" cy="631372"/>
              </a:xfrm>
              <a:prstGeom prst="roundRect">
                <a:avLst/>
              </a:prstGeom>
              <a:blipFill rotWithShape="1">
                <a:blip r:embed="rId8"/>
                <a:stretch>
                  <a:fillRect l="-2933" b="-97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00BEFBB1-525B-415D-8E45-ADCB8FD217EA}"/>
                  </a:ext>
                </a:extLst>
              </p:cNvPr>
              <p:cNvSpPr/>
              <p:nvPr/>
            </p:nvSpPr>
            <p:spPr>
              <a:xfrm>
                <a:off x="6834766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sz="21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2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766" y="4293048"/>
                <a:ext cx="2080634" cy="631372"/>
              </a:xfrm>
              <a:prstGeom prst="roundRect">
                <a:avLst/>
              </a:prstGeom>
              <a:blipFill rotWithShape="1">
                <a:blip r:embed="rId9"/>
                <a:stretch>
                  <a:fillRect l="-2924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264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x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64162" cy="79330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64162" cy="79330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64162" cy="79330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79330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370830"/>
              </p:ext>
            </p:extLst>
          </p:nvPr>
        </p:nvGraphicFramePr>
        <p:xfrm>
          <a:off x="990600" y="4275658"/>
          <a:ext cx="9144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Equation" r:id="rId8" imgW="914400" imgH="749160" progId="Equation.DSMT4">
                  <p:embed/>
                </p:oleObj>
              </mc:Choice>
              <mc:Fallback>
                <p:oleObj name="Equation" r:id="rId8" imgW="91440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90600" y="4275658"/>
                        <a:ext cx="9144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317643"/>
              </p:ext>
            </p:extLst>
          </p:nvPr>
        </p:nvGraphicFramePr>
        <p:xfrm>
          <a:off x="2971800" y="4324350"/>
          <a:ext cx="9144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name="Equation" r:id="rId10" imgW="914400" imgH="749160" progId="Equation.DSMT4">
                  <p:embed/>
                </p:oleObj>
              </mc:Choice>
              <mc:Fallback>
                <p:oleObj name="Equation" r:id="rId10" imgW="914400" imgH="749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324350"/>
                        <a:ext cx="9144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700049"/>
              </p:ext>
            </p:extLst>
          </p:nvPr>
        </p:nvGraphicFramePr>
        <p:xfrm>
          <a:off x="5029200" y="4275138"/>
          <a:ext cx="914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name="Equation" r:id="rId12" imgW="914400" imgH="761760" progId="Equation.DSMT4">
                  <p:embed/>
                </p:oleObj>
              </mc:Choice>
              <mc:Fallback>
                <p:oleObj name="Equation" r:id="rId12" imgW="914400" imgH="7617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275138"/>
                        <a:ext cx="9144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095472"/>
              </p:ext>
            </p:extLst>
          </p:nvPr>
        </p:nvGraphicFramePr>
        <p:xfrm>
          <a:off x="7229475" y="4340225"/>
          <a:ext cx="9398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name="Equation" r:id="rId14" imgW="939600" imgH="749160" progId="Equation.DSMT4">
                  <p:embed/>
                </p:oleObj>
              </mc:Choice>
              <mc:Fallback>
                <p:oleObj name="Equation" r:id="rId14" imgW="939600" imgH="7491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75" y="4340225"/>
                        <a:ext cx="9398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284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17" y="363109"/>
            <a:ext cx="5965030" cy="137044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3,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98ECE88-115D-4A1D-8452-F943FF1AC741}"/>
                  </a:ext>
                </a:extLst>
              </p:cNvPr>
              <p:cNvSpPr/>
              <p:nvPr/>
            </p:nvSpPr>
            <p:spPr>
              <a:xfrm>
                <a:off x="296212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>
                  <a:defRPr/>
                </a:pPr>
                <a:r>
                  <a:rPr lang="en-US" sz="2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2" y="4293048"/>
                <a:ext cx="2080634" cy="631372"/>
              </a:xfrm>
              <a:prstGeom prst="roundRect">
                <a:avLst/>
              </a:prstGeom>
              <a:blipFill rotWithShape="1">
                <a:blip r:embed="rId7"/>
                <a:stretch>
                  <a:fillRect l="-4399" b="-86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y = -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64E263D4-FF99-4115-A750-399C550760EE}"/>
                  </a:ext>
                </a:extLst>
              </p:cNvPr>
              <p:cNvSpPr/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lvl="0">
                  <a:defRPr/>
                </a:pPr>
                <a:r>
                  <a:rPr lang="en-US" sz="21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y 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654" y="4293048"/>
                <a:ext cx="2080634" cy="631372"/>
              </a:xfrm>
              <a:prstGeom prst="roundRect">
                <a:avLst/>
              </a:prstGeom>
              <a:blipFill rotWithShape="1">
                <a:blip r:embed="rId8"/>
                <a:stretch>
                  <a:fillRect l="-3226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y = 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19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xmlns="" id="{0667024D-077C-41FB-84FC-D91D5651A194}"/>
                  </a:ext>
                </a:extLst>
              </p:cNvPr>
              <p:cNvSpPr/>
              <p:nvPr/>
            </p:nvSpPr>
            <p:spPr>
              <a:xfrm>
                <a:off x="1120617" y="363109"/>
                <a:ext cx="5880259" cy="1205865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7: Cho y =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xmlns="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17" y="363109"/>
                <a:ext cx="5880259" cy="1205865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 rotWithShape="1">
                <a:blip r:embed="rId6"/>
                <a:stretch>
                  <a:fillRect l="-919" b="-2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3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5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48" y="2199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201377" y="46862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y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98ECE88-115D-4A1D-8452-F943FF1AC741}"/>
                  </a:ext>
                </a:extLst>
              </p:cNvPr>
              <p:cNvSpPr/>
              <p:nvPr/>
            </p:nvSpPr>
            <p:spPr>
              <a:xfrm>
                <a:off x="4622732" y="429304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sz="2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732" y="4293048"/>
                <a:ext cx="2080634" cy="631372"/>
              </a:xfrm>
              <a:prstGeom prst="roundRect">
                <a:avLst/>
              </a:prstGeom>
              <a:blipFill rotWithShape="1">
                <a:blip r:embed="rId8"/>
                <a:stretch>
                  <a:fillRect l="-4094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12" y="2198507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2" y="2199798"/>
            <a:ext cx="2200752" cy="220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64E263D4-FF99-4115-A750-399C550760EE}"/>
                  </a:ext>
                </a:extLst>
              </p:cNvPr>
              <p:cNvSpPr/>
              <p:nvPr/>
            </p:nvSpPr>
            <p:spPr>
              <a:xfrm>
                <a:off x="236153" y="4302578"/>
                <a:ext cx="2080634" cy="631372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sz="21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5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500" b="0" i="1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𝑘</m:t>
                        </m:r>
                      </m:den>
                    </m:f>
                  </m:oMath>
                </a14:m>
                <a:endParaRPr lang="en-US" sz="25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53" y="4302578"/>
                <a:ext cx="2080634" cy="631372"/>
              </a:xfrm>
              <a:prstGeom prst="roundRect">
                <a:avLst/>
              </a:prstGeom>
              <a:blipFill rotWithShape="1">
                <a:blip r:embed="rId9"/>
                <a:stretch>
                  <a:fillRect l="-2933" b="-97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00BEFBB1-525B-415D-8E45-ADCB8FD217EA}"/>
              </a:ext>
            </a:extLst>
          </p:cNvPr>
          <p:cNvSpPr/>
          <p:nvPr/>
        </p:nvSpPr>
        <p:spPr>
          <a:xfrm>
            <a:off x="6834766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8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58" y="-214640"/>
            <a:ext cx="9181758" cy="53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5696747" y="3179887"/>
            <a:ext cx="2043077" cy="16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105151"/>
            <a:ext cx="2598738" cy="15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0501" y="-1440543"/>
            <a:ext cx="6907184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43" y="398690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296400" y="6153150"/>
            <a:ext cx="609600" cy="6096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2133600" y="285750"/>
            <a:ext cx="495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Cho y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7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</a:t>
            </a:r>
            <a:r>
              <a:rPr lang="en-US" sz="2400" dirty="0" smtClean="0">
                <a:solidFill>
                  <a:srgbClr val="0033CC"/>
                </a:solidFill>
              </a:rPr>
              <a:t>. 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– 8 </a:t>
            </a:r>
            <a:endParaRPr lang="en-US" sz="24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6836587" y="2255157"/>
                <a:ext cx="2155013" cy="6858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 smtClean="0">
                    <a:solidFill>
                      <a:srgbClr val="0033CC"/>
                    </a:solidFill>
                  </a:rPr>
                  <a:t>D.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33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0033CC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33CC"/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587" y="2255157"/>
                <a:ext cx="2155013" cy="685800"/>
              </a:xfrm>
              <a:prstGeom prst="roundRect">
                <a:avLst/>
              </a:prstGeom>
              <a:blipFill rotWithShape="1">
                <a:blip r:embed="rId13"/>
                <a:stretch>
                  <a:fillRect l="-2235" b="-2586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4550587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endParaRPr lang="en-US" sz="24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2264587" y="2255157"/>
                <a:ext cx="2057400" cy="6858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 smtClean="0">
                    <a:solidFill>
                      <a:srgbClr val="0033CC"/>
                    </a:solidFill>
                  </a:rPr>
                  <a:t>B.</a:t>
                </a:r>
                <a:r>
                  <a:rPr lang="en-US" sz="2000" dirty="0">
                    <a:solidFill>
                      <a:srgbClr val="0033CC"/>
                    </a:solidFill>
                  </a:rPr>
                  <a:t> </a:t>
                </a:r>
                <a:r>
                  <a:rPr lang="en-US" sz="2400" dirty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 smtClean="0">
                            <a:solidFill>
                              <a:srgbClr val="0033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500" b="0" i="1" smtClean="0">
                            <a:solidFill>
                              <a:srgbClr val="0033CC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b="0" i="1" smtClean="0">
                            <a:solidFill>
                              <a:srgbClr val="0033CC"/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5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587" y="2255157"/>
                <a:ext cx="2057400" cy="685800"/>
              </a:xfrm>
              <a:prstGeom prst="roundRect">
                <a:avLst/>
              </a:prstGeom>
              <a:blipFill rotWithShape="1">
                <a:blip r:embed="rId14"/>
                <a:stretch>
                  <a:fillRect l="-2339" b="-2586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Explosion 2 54"/>
          <p:cNvSpPr/>
          <p:nvPr/>
        </p:nvSpPr>
        <p:spPr>
          <a:xfrm>
            <a:off x="990600" y="30736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2787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22" y="-29710"/>
            <a:ext cx="7141578" cy="256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981200" y="189522"/>
            <a:ext cx="64007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600" dirty="0">
              <a:solidFill>
                <a:srgbClr val="0033CC"/>
              </a:solidFill>
            </a:endParaRPr>
          </a:p>
          <a:p>
            <a:pPr algn="just"/>
            <a:endParaRPr lang="en-US" sz="2600" dirty="0" smtClean="0">
              <a:solidFill>
                <a:srgbClr val="0033CC"/>
              </a:solidFill>
            </a:endParaRPr>
          </a:p>
          <a:p>
            <a:pPr algn="just"/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5983" y="2647950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x.y</a:t>
            </a:r>
            <a:r>
              <a:rPr lang="en-US" sz="2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= 13</a:t>
            </a:r>
            <a:endParaRPr lang="en-US" sz="2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40787" y="2647950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 : y = 12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7523" y="2647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12.x = y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0400" y="2647950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2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x.y</a:t>
            </a:r>
            <a:r>
              <a:rPr lang="en-US" sz="2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=12</a:t>
            </a:r>
            <a:endParaRPr lang="en-US" sz="2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609600" y="333375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97911" y="348968"/>
                <a:ext cx="2027738" cy="59793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 = 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911" y="348968"/>
                <a:ext cx="2027738" cy="59793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/>
          <p:cNvSpPr txBox="1"/>
          <p:nvPr/>
        </p:nvSpPr>
        <p:spPr>
          <a:xfrm>
            <a:off x="3101862" y="386323"/>
            <a:ext cx="632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x</a:t>
            </a:r>
            <a:endParaRPr lang="en-US" sz="2800" dirty="0" smtClean="0">
              <a:solidFill>
                <a:srgbClr val="0033CC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357070" y="810310"/>
            <a:ext cx="632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</a:rPr>
              <a:t>y</a:t>
            </a:r>
            <a:endParaRPr lang="en-US" sz="2800" dirty="0" smtClean="0">
              <a:solidFill>
                <a:srgbClr val="0033CC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5894253" y="285750"/>
            <a:ext cx="2232293" cy="846894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S = </a:t>
            </a:r>
            <a:r>
              <a:rPr lang="en-US" sz="2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x.y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=12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1" animBg="1"/>
      <p:bldP spid="15" grpId="1" animBg="1"/>
      <p:bldP spid="16" grpId="1" animBg="1"/>
      <p:bldP spid="17" grpId="1" animBg="1"/>
      <p:bldP spid="77" grpId="0" animBg="1"/>
      <p:bldP spid="77" grpId="1" animBg="1"/>
      <p:bldP spid="3" grpId="0" animBg="1"/>
      <p:bldP spid="78" grpId="0"/>
      <p:bldP spid="79" grpId="0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438400" y="222468"/>
            <a:ext cx="472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 (kg),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500 kg.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x.y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x.y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= - 500  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34200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x.y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= 50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 : y = 500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x.y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= 500 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1143000" y="2916445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09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v + t =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B. v – t =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12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D. v : t = 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v.t = 16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362200" y="-1905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=16 (km).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50528" y="288941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105400" y="1191456"/>
            <a:ext cx="2232293" cy="846894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s = v.t =16</a:t>
            </a:r>
          </a:p>
        </p:txBody>
      </p:sp>
    </p:spTree>
    <p:extLst>
      <p:ext uri="{BB962C8B-B14F-4D97-AF65-F5344CB8AC3E}">
        <p14:creationId xmlns:p14="http://schemas.microsoft.com/office/powerpoint/2010/main" val="4362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8" grpId="0" animBg="1"/>
      <p:bldP spid="39" grpId="0" animBg="1"/>
      <p:bldP spid="41" grpId="0"/>
      <p:bldP spid="57" grpId="0" animBg="1"/>
      <p:bldP spid="57" grpId="1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</a:p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0" indent="0">
              <a:buNone/>
            </a:pPr>
            <a:endParaRPr lang="en-US" sz="3000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342217"/>
            <a:ext cx="82296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25. 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§ 3.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endParaRPr lang="en-US" sz="32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070679"/>
              </p:ext>
            </p:extLst>
          </p:nvPr>
        </p:nvGraphicFramePr>
        <p:xfrm>
          <a:off x="609600" y="1733550"/>
          <a:ext cx="4572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3" imgW="190440" imgH="164880" progId="Equation.DSMT4">
                  <p:embed/>
                </p:oleObj>
              </mc:Choice>
              <mc:Fallback>
                <p:oleObj name="Equation" r:id="rId3" imgW="190440" imgH="16488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33550"/>
                        <a:ext cx="457200" cy="323850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  <a:ln w="127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486207"/>
              </p:ext>
            </p:extLst>
          </p:nvPr>
        </p:nvGraphicFramePr>
        <p:xfrm>
          <a:off x="736600" y="2308225"/>
          <a:ext cx="1358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5" imgW="1358640" imgH="342720" progId="Equation.DSMT4">
                  <p:embed/>
                </p:oleObj>
              </mc:Choice>
              <mc:Fallback>
                <p:oleObj name="Equation" r:id="rId5" imgW="13586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600" y="2308225"/>
                        <a:ext cx="1358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287846"/>
              </p:ext>
            </p:extLst>
          </p:nvPr>
        </p:nvGraphicFramePr>
        <p:xfrm>
          <a:off x="2768600" y="2114550"/>
          <a:ext cx="1270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Equation" r:id="rId7" imgW="1269720" imgH="736560" progId="Equation.DSMT4">
                  <p:embed/>
                </p:oleObj>
              </mc:Choice>
              <mc:Fallback>
                <p:oleObj name="Equation" r:id="rId7" imgW="12697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68600" y="2114550"/>
                        <a:ext cx="12700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947340"/>
              </p:ext>
            </p:extLst>
          </p:nvPr>
        </p:nvGraphicFramePr>
        <p:xfrm>
          <a:off x="704850" y="3067050"/>
          <a:ext cx="1524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name="Equation" r:id="rId9" imgW="1523880" imgH="342720" progId="Equation.DSMT4">
                  <p:embed/>
                </p:oleObj>
              </mc:Choice>
              <mc:Fallback>
                <p:oleObj name="Equation" r:id="rId9" imgW="1523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4850" y="3067050"/>
                        <a:ext cx="15240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304342"/>
              </p:ext>
            </p:extLst>
          </p:nvPr>
        </p:nvGraphicFramePr>
        <p:xfrm>
          <a:off x="2692400" y="2901950"/>
          <a:ext cx="1422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name="Equation" r:id="rId11" imgW="1422360" imgH="736560" progId="Equation.DSMT4">
                  <p:embed/>
                </p:oleObj>
              </mc:Choice>
              <mc:Fallback>
                <p:oleObj name="Equation" r:id="rId11" imgW="142236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92400" y="2901950"/>
                        <a:ext cx="1422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273805"/>
              </p:ext>
            </p:extLst>
          </p:nvPr>
        </p:nvGraphicFramePr>
        <p:xfrm>
          <a:off x="742950" y="3835400"/>
          <a:ext cx="1244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Equation" r:id="rId13" imgW="1244520" imgH="342720" progId="Equation.DSMT4">
                  <p:embed/>
                </p:oleObj>
              </mc:Choice>
              <mc:Fallback>
                <p:oleObj name="Equation" r:id="rId13" imgW="12445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2950" y="3835400"/>
                        <a:ext cx="12446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875850"/>
              </p:ext>
            </p:extLst>
          </p:nvPr>
        </p:nvGraphicFramePr>
        <p:xfrm>
          <a:off x="2743200" y="3663950"/>
          <a:ext cx="12065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Equation" r:id="rId15" imgW="1206360" imgH="736560" progId="Equation.DSMT4">
                  <p:embed/>
                </p:oleObj>
              </mc:Choice>
              <mc:Fallback>
                <p:oleObj name="Equation" r:id="rId15" imgW="120636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743200" y="3663950"/>
                        <a:ext cx="12065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1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84" descr="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402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9"/>
          <p:cNvSpPr>
            <a:spLocks noChangeArrowheads="1"/>
          </p:cNvSpPr>
          <p:nvPr/>
        </p:nvSpPr>
        <p:spPr bwMode="auto">
          <a:xfrm>
            <a:off x="0" y="19989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95"/>
          <p:cNvSpPr>
            <a:spLocks noChangeArrowheads="1"/>
          </p:cNvSpPr>
          <p:nvPr/>
        </p:nvSpPr>
        <p:spPr bwMode="auto">
          <a:xfrm>
            <a:off x="0" y="278773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165"/>
          <p:cNvSpPr>
            <a:spLocks noChangeArrowheads="1"/>
          </p:cNvSpPr>
          <p:nvPr/>
        </p:nvSpPr>
        <p:spPr bwMode="auto">
          <a:xfrm>
            <a:off x="0" y="19989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 Box 277"/>
          <p:cNvSpPr txBox="1">
            <a:spLocks noChangeArrowheads="1"/>
          </p:cNvSpPr>
          <p:nvPr/>
        </p:nvSpPr>
        <p:spPr bwMode="auto">
          <a:xfrm>
            <a:off x="2590800" y="291465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endParaRPr lang="en-US" sz="280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151" name="Object 5"/>
          <p:cNvGraphicFramePr>
            <a:graphicFrameLocks noChangeAspect="1"/>
          </p:cNvGraphicFramePr>
          <p:nvPr/>
        </p:nvGraphicFramePr>
        <p:xfrm>
          <a:off x="1639888" y="825104"/>
          <a:ext cx="1695450" cy="710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Equation" r:id="rId4" imgW="863225" imgH="393529" progId="Equation.DSMT4">
                  <p:embed/>
                </p:oleObj>
              </mc:Choice>
              <mc:Fallback>
                <p:oleObj name="Equation" r:id="rId4" imgW="863225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888" y="825104"/>
                        <a:ext cx="1695450" cy="710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511618"/>
              </p:ext>
            </p:extLst>
          </p:nvPr>
        </p:nvGraphicFramePr>
        <p:xfrm>
          <a:off x="1619250" y="2621815"/>
          <a:ext cx="1885950" cy="770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Equation" r:id="rId6" imgW="888614" imgH="393529" progId="Equation.DSMT4">
                  <p:embed/>
                </p:oleObj>
              </mc:Choice>
              <mc:Fallback>
                <p:oleObj name="Equation" r:id="rId6" imgW="88861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621815"/>
                        <a:ext cx="1885950" cy="770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043113" y="971550"/>
            <a:ext cx="381000" cy="295465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40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4400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895600" y="1257300"/>
            <a:ext cx="438150" cy="328613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3035300" y="2182416"/>
            <a:ext cx="438150" cy="328613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3014663" y="3071812"/>
            <a:ext cx="438150" cy="328613"/>
          </a:xfrm>
          <a:prstGeom prst="ellips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157" name="Rectangle 14"/>
          <p:cNvSpPr>
            <a:spLocks noChangeArrowheads="1"/>
          </p:cNvSpPr>
          <p:nvPr/>
        </p:nvSpPr>
        <p:spPr bwMode="auto">
          <a:xfrm>
            <a:off x="2786063" y="800100"/>
            <a:ext cx="571500" cy="328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Rectangle 15"/>
          <p:cNvSpPr>
            <a:spLocks noChangeArrowheads="1"/>
          </p:cNvSpPr>
          <p:nvPr/>
        </p:nvSpPr>
        <p:spPr bwMode="auto">
          <a:xfrm>
            <a:off x="2933700" y="1709737"/>
            <a:ext cx="571500" cy="328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Rectangle 16"/>
          <p:cNvSpPr>
            <a:spLocks noChangeArrowheads="1"/>
          </p:cNvSpPr>
          <p:nvPr/>
        </p:nvSpPr>
        <p:spPr bwMode="auto">
          <a:xfrm>
            <a:off x="2971800" y="2646718"/>
            <a:ext cx="571500" cy="328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3743325" y="1946672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ĐL </a:t>
            </a:r>
            <a:r>
              <a:rPr lang="en-US" sz="2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5167313" y="2264569"/>
            <a:ext cx="1219200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ĐL </a:t>
            </a:r>
            <a:r>
              <a:rPr lang="en-US" sz="2400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en-US" sz="24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5091113" y="1657350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4762500" y="1968104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=</a:t>
            </a: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>
            <a:off x="5105400" y="2190750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4267200" y="2300287"/>
            <a:ext cx="0" cy="72866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853113" y="1885950"/>
            <a:ext cx="685800" cy="1143000"/>
            <a:chOff x="5040" y="1584"/>
            <a:chExt cx="432" cy="960"/>
          </a:xfrm>
        </p:grpSpPr>
        <p:sp>
          <p:nvSpPr>
            <p:cNvPr id="32" name="Line 24"/>
            <p:cNvSpPr>
              <a:spLocks noChangeShapeType="1"/>
            </p:cNvSpPr>
            <p:nvPr/>
          </p:nvSpPr>
          <p:spPr bwMode="auto">
            <a:xfrm>
              <a:off x="5376" y="1584"/>
              <a:ext cx="96" cy="0"/>
            </a:xfrm>
            <a:prstGeom prst="line">
              <a:avLst/>
            </a:prstGeom>
            <a:noFill/>
            <a:ln w="190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>
              <a:off x="5472" y="1584"/>
              <a:ext cx="0" cy="960"/>
            </a:xfrm>
            <a:prstGeom prst="line">
              <a:avLst/>
            </a:prstGeom>
            <a:noFill/>
            <a:ln w="190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5040" y="2544"/>
              <a:ext cx="432" cy="0"/>
            </a:xfrm>
            <a:prstGeom prst="line">
              <a:avLst/>
            </a:prstGeom>
            <a:noFill/>
            <a:ln w="19050">
              <a:solidFill>
                <a:schemeClr val="tx2">
                  <a:lumMod val="10000"/>
                </a:schemeClr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 flipH="1">
            <a:off x="5148263" y="2471738"/>
            <a:ext cx="381000" cy="971550"/>
            <a:chOff x="5040" y="1584"/>
            <a:chExt cx="432" cy="960"/>
          </a:xfrm>
        </p:grpSpPr>
        <p:sp>
          <p:nvSpPr>
            <p:cNvPr id="6174" name="Line 28"/>
            <p:cNvSpPr>
              <a:spLocks noChangeShapeType="1"/>
            </p:cNvSpPr>
            <p:nvPr/>
          </p:nvSpPr>
          <p:spPr bwMode="auto">
            <a:xfrm>
              <a:off x="5376" y="1584"/>
              <a:ext cx="96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Line 29"/>
            <p:cNvSpPr>
              <a:spLocks noChangeShapeType="1"/>
            </p:cNvSpPr>
            <p:nvPr/>
          </p:nvSpPr>
          <p:spPr bwMode="auto">
            <a:xfrm>
              <a:off x="5472" y="1584"/>
              <a:ext cx="0" cy="96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Line 30"/>
            <p:cNvSpPr>
              <a:spLocks noChangeShapeType="1"/>
            </p:cNvSpPr>
            <p:nvPr/>
          </p:nvSpPr>
          <p:spPr bwMode="auto">
            <a:xfrm flipH="1">
              <a:off x="5040" y="2544"/>
              <a:ext cx="432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4100513" y="3039130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24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5472113" y="2833688"/>
            <a:ext cx="45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5484813" y="3271838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9" name="Text Box 34"/>
          <p:cNvSpPr txBox="1">
            <a:spLocks noChangeArrowheads="1"/>
          </p:cNvSpPr>
          <p:nvPr/>
        </p:nvSpPr>
        <p:spPr bwMode="auto">
          <a:xfrm>
            <a:off x="4564063" y="3100685"/>
            <a:ext cx="30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=</a:t>
            </a:r>
          </a:p>
        </p:txBody>
      </p:sp>
      <p:sp>
        <p:nvSpPr>
          <p:cNvPr id="50" name="Line 35"/>
          <p:cNvSpPr>
            <a:spLocks noChangeShapeType="1"/>
          </p:cNvSpPr>
          <p:nvPr/>
        </p:nvSpPr>
        <p:spPr bwMode="auto">
          <a:xfrm>
            <a:off x="5486400" y="3333750"/>
            <a:ext cx="304800" cy="0"/>
          </a:xfrm>
          <a:prstGeom prst="line">
            <a:avLst/>
          </a:prstGeom>
          <a:noFill/>
          <a:ln w="28575">
            <a:solidFill>
              <a:schemeClr val="tx2">
                <a:lumMod val="1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617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61744"/>
              </p:ext>
            </p:extLst>
          </p:nvPr>
        </p:nvGraphicFramePr>
        <p:xfrm>
          <a:off x="1606550" y="1699372"/>
          <a:ext cx="1968500" cy="748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Equation" r:id="rId8" imgW="952087" imgH="393529" progId="Equation.DSMT4">
                  <p:embed/>
                </p:oleObj>
              </mc:Choice>
              <mc:Fallback>
                <p:oleObj name="Equation" r:id="rId8" imgW="95208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550" y="1699372"/>
                        <a:ext cx="1968500" cy="748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loud Callout 3"/>
          <p:cNvSpPr/>
          <p:nvPr/>
        </p:nvSpPr>
        <p:spPr>
          <a:xfrm>
            <a:off x="3415698" y="-167728"/>
            <a:ext cx="3352800" cy="1660922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?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4038601" y="2975331"/>
            <a:ext cx="2157412" cy="81972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1819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54" grpId="0" animBg="1"/>
      <p:bldP spid="6155" grpId="0" animBg="1"/>
      <p:bldP spid="6156" grpId="0" animBg="1"/>
      <p:bldP spid="6157" grpId="0" animBg="1"/>
      <p:bldP spid="6158" grpId="0" animBg="1"/>
      <p:bldP spid="6159" grpId="0" animBg="1"/>
      <p:bldP spid="25" grpId="0"/>
      <p:bldP spid="26" grpId="0" animBg="1"/>
      <p:bldP spid="27" grpId="0"/>
      <p:bldP spid="29" grpId="0" animBg="1"/>
      <p:bldP spid="30" grpId="0" animBg="1"/>
      <p:bldP spid="30" grpId="1" animBg="1"/>
      <p:bldP spid="46" grpId="0"/>
      <p:bldP spid="47" grpId="0"/>
      <p:bldP spid="48" grpId="0"/>
      <p:bldP spid="49" grpId="0"/>
      <p:bldP spid="50" grpId="0" animBg="1"/>
      <p:bldP spid="4" grpId="0" animBg="1"/>
      <p:bldP spid="4" grpId="1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1334</Words>
  <Application>Microsoft Office PowerPoint</Application>
  <PresentationFormat>On-screen Show (16:9)</PresentationFormat>
  <Paragraphs>194</Paragraphs>
  <Slides>29</Slides>
  <Notes>3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 CHÀO MỪNG CÁC THẦY  CÔ VỀ DỰ GIỜ LỚP 7E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25. § 3. Đại lượng tỉ lệ nghịch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117</cp:revision>
  <dcterms:created xsi:type="dcterms:W3CDTF">2018-03-26T15:53:56Z</dcterms:created>
  <dcterms:modified xsi:type="dcterms:W3CDTF">2020-12-07T13:06:03Z</dcterms:modified>
</cp:coreProperties>
</file>