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459" r:id="rId2"/>
    <p:sldId id="390" r:id="rId3"/>
    <p:sldId id="391" r:id="rId4"/>
    <p:sldId id="435" r:id="rId5"/>
    <p:sldId id="436" r:id="rId6"/>
    <p:sldId id="392" r:id="rId7"/>
    <p:sldId id="393" r:id="rId8"/>
    <p:sldId id="437" r:id="rId9"/>
    <p:sldId id="395" r:id="rId10"/>
    <p:sldId id="396" r:id="rId11"/>
    <p:sldId id="397" r:id="rId12"/>
    <p:sldId id="398" r:id="rId13"/>
    <p:sldId id="399" r:id="rId14"/>
    <p:sldId id="400" r:id="rId15"/>
    <p:sldId id="401" r:id="rId16"/>
    <p:sldId id="402" r:id="rId17"/>
    <p:sldId id="403" r:id="rId18"/>
    <p:sldId id="438" r:id="rId19"/>
    <p:sldId id="439" r:id="rId20"/>
    <p:sldId id="440" r:id="rId21"/>
    <p:sldId id="441" r:id="rId22"/>
    <p:sldId id="442" r:id="rId23"/>
    <p:sldId id="410" r:id="rId24"/>
    <p:sldId id="407" r:id="rId25"/>
    <p:sldId id="443" r:id="rId26"/>
    <p:sldId id="409" r:id="rId27"/>
    <p:sldId id="455" r:id="rId28"/>
    <p:sldId id="456" r:id="rId29"/>
    <p:sldId id="413" r:id="rId30"/>
    <p:sldId id="414" r:id="rId31"/>
    <p:sldId id="415" r:id="rId32"/>
    <p:sldId id="457" r:id="rId33"/>
    <p:sldId id="458" r:id="rId34"/>
    <p:sldId id="419" r:id="rId35"/>
    <p:sldId id="420" r:id="rId36"/>
    <p:sldId id="444" r:id="rId37"/>
    <p:sldId id="422" r:id="rId38"/>
    <p:sldId id="424" r:id="rId39"/>
    <p:sldId id="445" r:id="rId40"/>
    <p:sldId id="446" r:id="rId41"/>
    <p:sldId id="426" r:id="rId42"/>
    <p:sldId id="427" r:id="rId43"/>
    <p:sldId id="428" r:id="rId44"/>
    <p:sldId id="429" r:id="rId45"/>
    <p:sldId id="448" r:id="rId46"/>
    <p:sldId id="449" r:id="rId47"/>
    <p:sldId id="450" r:id="rId48"/>
    <p:sldId id="451" r:id="rId49"/>
    <p:sldId id="452" r:id="rId50"/>
    <p:sldId id="453" r:id="rId51"/>
    <p:sldId id="421" r:id="rId52"/>
    <p:sldId id="280"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69696"/>
    <a:srgbClr val="D66360"/>
    <a:srgbClr val="9E9AD6"/>
    <a:srgbClr val="918CD0"/>
    <a:srgbClr val="984328"/>
    <a:srgbClr val="2626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29" autoAdjust="0"/>
    <p:restoredTop sz="94660"/>
  </p:normalViewPr>
  <p:slideViewPr>
    <p:cSldViewPr snapToGrid="0">
      <p:cViewPr varScale="1">
        <p:scale>
          <a:sx n="91" d="100"/>
          <a:sy n="91" d="100"/>
        </p:scale>
        <p:origin x="40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57691A-2E10-4D25-8E9A-F4BDA9098282}"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92A78FF8-F5C9-435C-9D89-F79127A37AEF}">
      <dgm:prSet phldrT="[Text]" custT="1"/>
      <dgm:spPr>
        <a:solidFill>
          <a:schemeClr val="accent1">
            <a:lumMod val="75000"/>
          </a:schemeClr>
        </a:solidFill>
      </dgm:spPr>
      <dgm:t>
        <a:bodyPr/>
        <a:lstStyle/>
        <a:p>
          <a:r>
            <a:rPr lang="en-US" sz="2000" dirty="0" smtClean="0"/>
            <a:t>Hiểu được quan điểm, tư tưởng của tác giả thể hiện trong sách </a:t>
          </a:r>
          <a:r>
            <a:rPr lang="en-US" sz="2000" i="1" dirty="0" smtClean="0"/>
            <a:t>Hoạt động trải nghiệm, hướng </a:t>
          </a:r>
          <a:r>
            <a:rPr lang="en-US" sz="2000" i="1" smtClean="0"/>
            <a:t>nghiệp 11</a:t>
          </a:r>
          <a:r>
            <a:rPr lang="en-US" sz="2000" smtClean="0"/>
            <a:t>.</a:t>
          </a:r>
          <a:endParaRPr lang="en-US" sz="2000" dirty="0"/>
        </a:p>
      </dgm:t>
    </dgm:pt>
    <dgm:pt modelId="{84B160F2-3C0D-4A4E-ABEA-A0980F212CC7}" type="parTrans" cxnId="{96DFF977-B6DC-4107-B914-E2CE302CAD71}">
      <dgm:prSet/>
      <dgm:spPr/>
      <dgm:t>
        <a:bodyPr/>
        <a:lstStyle/>
        <a:p>
          <a:endParaRPr lang="en-US"/>
        </a:p>
      </dgm:t>
    </dgm:pt>
    <dgm:pt modelId="{B237AEB4-C213-4C6B-AEDC-662F68487BB6}" type="sibTrans" cxnId="{96DFF977-B6DC-4107-B914-E2CE302CAD71}">
      <dgm:prSet/>
      <dgm:spPr/>
      <dgm:t>
        <a:bodyPr/>
        <a:lstStyle/>
        <a:p>
          <a:endParaRPr lang="en-US"/>
        </a:p>
      </dgm:t>
    </dgm:pt>
    <dgm:pt modelId="{EB726A7A-0749-4D60-8A01-3C333B914A56}">
      <dgm:prSet phldrT="[Text]" custT="1"/>
      <dgm:spPr>
        <a:solidFill>
          <a:schemeClr val="accent1">
            <a:lumMod val="75000"/>
          </a:schemeClr>
        </a:solidFill>
      </dgm:spPr>
      <dgm:t>
        <a:bodyPr/>
        <a:lstStyle/>
        <a:p>
          <a:r>
            <a:rPr lang="en-US" sz="2000" dirty="0" smtClean="0"/>
            <a:t>Xây dựng được kế hoạch cụ thể cho từng chủ đề theo tuần hoặc tháng để tổ chức hoạt động trải nghiệm cho HS </a:t>
          </a:r>
          <a:r>
            <a:rPr lang="en-US" sz="2000" smtClean="0"/>
            <a:t>lớp 11.</a:t>
          </a:r>
          <a:endParaRPr lang="en-US" sz="2000" dirty="0"/>
        </a:p>
      </dgm:t>
    </dgm:pt>
    <dgm:pt modelId="{EF18C0A2-4CEE-41F7-9BB4-042BE0FD9A44}" type="parTrans" cxnId="{0974D204-E2CA-4268-9315-F8E08751827A}">
      <dgm:prSet/>
      <dgm:spPr/>
      <dgm:t>
        <a:bodyPr/>
        <a:lstStyle/>
        <a:p>
          <a:endParaRPr lang="en-US"/>
        </a:p>
      </dgm:t>
    </dgm:pt>
    <dgm:pt modelId="{242BF756-7442-4219-B282-67FA17B9EAD1}" type="sibTrans" cxnId="{0974D204-E2CA-4268-9315-F8E08751827A}">
      <dgm:prSet/>
      <dgm:spPr/>
      <dgm:t>
        <a:bodyPr/>
        <a:lstStyle/>
        <a:p>
          <a:endParaRPr lang="en-US"/>
        </a:p>
      </dgm:t>
    </dgm:pt>
    <dgm:pt modelId="{B32CC3D1-493E-4444-AAC0-E07C86C171DD}">
      <dgm:prSet phldrT="[Text]" custT="1"/>
      <dgm:spPr>
        <a:solidFill>
          <a:schemeClr val="accent1">
            <a:lumMod val="75000"/>
          </a:schemeClr>
        </a:solidFill>
      </dgm:spPr>
      <dgm:t>
        <a:bodyPr/>
        <a:lstStyle/>
        <a:p>
          <a:r>
            <a:rPr lang="en-US" sz="2000" dirty="0" err="1" smtClean="0"/>
            <a:t>Vận</a:t>
          </a:r>
          <a:r>
            <a:rPr lang="en-US" sz="2000" dirty="0" smtClean="0"/>
            <a:t> </a:t>
          </a:r>
          <a:r>
            <a:rPr lang="en-US" sz="2000" dirty="0" err="1" smtClean="0"/>
            <a:t>dụng</a:t>
          </a:r>
          <a:r>
            <a:rPr lang="en-US" sz="2000" dirty="0" smtClean="0"/>
            <a:t> </a:t>
          </a:r>
          <a:r>
            <a:rPr lang="en-US" sz="2000" dirty="0" err="1" smtClean="0"/>
            <a:t>được</a:t>
          </a:r>
          <a:r>
            <a:rPr lang="en-US" sz="2000" dirty="0" smtClean="0"/>
            <a:t> </a:t>
          </a:r>
          <a:r>
            <a:rPr lang="en-US" sz="2000" dirty="0" err="1" smtClean="0"/>
            <a:t>một</a:t>
          </a:r>
          <a:r>
            <a:rPr lang="en-US" sz="2000" dirty="0" smtClean="0"/>
            <a:t> </a:t>
          </a:r>
          <a:r>
            <a:rPr lang="en-US" sz="2000" dirty="0" err="1" smtClean="0"/>
            <a:t>số</a:t>
          </a:r>
          <a:r>
            <a:rPr lang="en-US" sz="2000" dirty="0" smtClean="0"/>
            <a:t> </a:t>
          </a:r>
          <a:r>
            <a:rPr lang="en-US" sz="2000" dirty="0" err="1" smtClean="0"/>
            <a:t>phương</a:t>
          </a:r>
          <a:r>
            <a:rPr lang="en-US" sz="2000" dirty="0" smtClean="0"/>
            <a:t> </a:t>
          </a:r>
          <a:r>
            <a:rPr lang="en-US" sz="2000" dirty="0" err="1" smtClean="0"/>
            <a:t>pháp</a:t>
          </a:r>
          <a:r>
            <a:rPr lang="en-US" sz="2000" dirty="0" smtClean="0"/>
            <a:t> </a:t>
          </a:r>
          <a:r>
            <a:rPr lang="en-US" sz="2000" dirty="0" err="1" smtClean="0"/>
            <a:t>và</a:t>
          </a:r>
          <a:r>
            <a:rPr lang="en-US" sz="2000" dirty="0" smtClean="0"/>
            <a:t> </a:t>
          </a:r>
          <a:r>
            <a:rPr lang="en-US" sz="2000" dirty="0" err="1" smtClean="0"/>
            <a:t>kĩ</a:t>
          </a:r>
          <a:r>
            <a:rPr lang="en-US" sz="2000" dirty="0" smtClean="0"/>
            <a:t> </a:t>
          </a:r>
          <a:r>
            <a:rPr lang="en-US" sz="2000" dirty="0" err="1" smtClean="0"/>
            <a:t>thuật</a:t>
          </a:r>
          <a:r>
            <a:rPr lang="en-US" sz="2000" dirty="0" smtClean="0"/>
            <a:t> </a:t>
          </a:r>
          <a:r>
            <a:rPr lang="en-US" sz="2000" dirty="0" err="1" smtClean="0"/>
            <a:t>dạy</a:t>
          </a:r>
          <a:r>
            <a:rPr lang="en-US" sz="2000" dirty="0" smtClean="0"/>
            <a:t> </a:t>
          </a:r>
          <a:r>
            <a:rPr lang="en-US" sz="2000" dirty="0" err="1" smtClean="0"/>
            <a:t>học</a:t>
          </a:r>
          <a:r>
            <a:rPr lang="en-US" sz="2000" dirty="0" smtClean="0"/>
            <a:t> </a:t>
          </a:r>
          <a:r>
            <a:rPr lang="en-US" sz="2000" dirty="0" err="1" smtClean="0"/>
            <a:t>hiện</a:t>
          </a:r>
          <a:r>
            <a:rPr lang="en-US" sz="2000" dirty="0" smtClean="0"/>
            <a:t> </a:t>
          </a:r>
          <a:r>
            <a:rPr lang="en-US" sz="2000" dirty="0" err="1" smtClean="0"/>
            <a:t>đại</a:t>
          </a:r>
          <a:r>
            <a:rPr lang="en-US" sz="2000" dirty="0" smtClean="0"/>
            <a:t> </a:t>
          </a:r>
          <a:r>
            <a:rPr lang="en-US" sz="2000" dirty="0" err="1" smtClean="0"/>
            <a:t>trong</a:t>
          </a:r>
          <a:r>
            <a:rPr lang="en-US" sz="2000" dirty="0" smtClean="0"/>
            <a:t> </a:t>
          </a:r>
          <a:r>
            <a:rPr lang="en-US" sz="2000" dirty="0" err="1" smtClean="0"/>
            <a:t>tổ</a:t>
          </a:r>
          <a:r>
            <a:rPr lang="en-US" sz="2000" dirty="0" smtClean="0"/>
            <a:t> </a:t>
          </a:r>
          <a:r>
            <a:rPr lang="en-US" sz="2000" dirty="0" err="1" smtClean="0"/>
            <a:t>chức</a:t>
          </a:r>
          <a:r>
            <a:rPr lang="en-US" sz="2000" dirty="0" smtClean="0"/>
            <a:t> </a:t>
          </a:r>
          <a:r>
            <a:rPr lang="en-US" sz="2000" dirty="0" err="1" smtClean="0"/>
            <a:t>hoạt</a:t>
          </a:r>
          <a:r>
            <a:rPr lang="en-US" sz="2000" dirty="0" smtClean="0"/>
            <a:t> </a:t>
          </a:r>
          <a:r>
            <a:rPr lang="en-US" sz="2000" dirty="0" err="1" smtClean="0"/>
            <a:t>động</a:t>
          </a:r>
          <a:r>
            <a:rPr lang="en-US" sz="2000" dirty="0" smtClean="0"/>
            <a:t> </a:t>
          </a:r>
          <a:r>
            <a:rPr lang="en-US" sz="2000" dirty="0" err="1" smtClean="0"/>
            <a:t>trải</a:t>
          </a:r>
          <a:r>
            <a:rPr lang="en-US" sz="2000" dirty="0" smtClean="0"/>
            <a:t> </a:t>
          </a:r>
          <a:r>
            <a:rPr lang="en-US" sz="2000" dirty="0" err="1" smtClean="0"/>
            <a:t>nghiệm</a:t>
          </a:r>
          <a:r>
            <a:rPr lang="en-US" sz="2000" dirty="0" smtClean="0"/>
            <a:t> </a:t>
          </a:r>
          <a:r>
            <a:rPr lang="en-US" sz="2000" dirty="0" err="1" smtClean="0"/>
            <a:t>cho</a:t>
          </a:r>
          <a:r>
            <a:rPr lang="en-US" sz="2000" dirty="0" smtClean="0"/>
            <a:t> HS </a:t>
          </a:r>
          <a:r>
            <a:rPr lang="en-US" sz="2000" dirty="0" err="1" smtClean="0"/>
            <a:t>lớp</a:t>
          </a:r>
          <a:r>
            <a:rPr lang="en-US" sz="2000" dirty="0" smtClean="0"/>
            <a:t> 6 </a:t>
          </a:r>
          <a:r>
            <a:rPr lang="en-US" sz="2000" dirty="0" err="1" smtClean="0"/>
            <a:t>bộ</a:t>
          </a:r>
          <a:r>
            <a:rPr lang="en-US" sz="2000" dirty="0" smtClean="0"/>
            <a:t> </a:t>
          </a:r>
          <a:r>
            <a:rPr lang="en-US" sz="2000" dirty="0" err="1" smtClean="0"/>
            <a:t>sách</a:t>
          </a:r>
          <a:r>
            <a:rPr lang="en-US" sz="2000" dirty="0" smtClean="0"/>
            <a:t> </a:t>
          </a:r>
          <a:r>
            <a:rPr lang="en-US" sz="2000" dirty="0" err="1" smtClean="0"/>
            <a:t>Cánh</a:t>
          </a:r>
          <a:r>
            <a:rPr lang="en-US" sz="2000" dirty="0" smtClean="0"/>
            <a:t> </a:t>
          </a:r>
          <a:r>
            <a:rPr lang="en-US" sz="2000" dirty="0" err="1" smtClean="0"/>
            <a:t>Diều</a:t>
          </a:r>
          <a:r>
            <a:rPr lang="en-US" sz="2000" dirty="0" smtClean="0"/>
            <a:t>.</a:t>
          </a:r>
          <a:endParaRPr lang="en-US" sz="1400" dirty="0"/>
        </a:p>
      </dgm:t>
    </dgm:pt>
    <dgm:pt modelId="{0E8079B5-1AF7-433F-ABF1-912207F0A9A0}" type="parTrans" cxnId="{DBF383C1-DC04-4E55-ABBA-726B99A4CAB4}">
      <dgm:prSet/>
      <dgm:spPr/>
      <dgm:t>
        <a:bodyPr/>
        <a:lstStyle/>
        <a:p>
          <a:endParaRPr lang="en-US"/>
        </a:p>
      </dgm:t>
    </dgm:pt>
    <dgm:pt modelId="{5122782F-4BC0-419E-9F39-38D9141DC82C}" type="sibTrans" cxnId="{DBF383C1-DC04-4E55-ABBA-726B99A4CAB4}">
      <dgm:prSet/>
      <dgm:spPr/>
      <dgm:t>
        <a:bodyPr/>
        <a:lstStyle/>
        <a:p>
          <a:endParaRPr lang="en-US"/>
        </a:p>
      </dgm:t>
    </dgm:pt>
    <dgm:pt modelId="{79405505-156D-46A2-9429-36CAAB20C90A}">
      <dgm:prSet phldrT="[Text]" custT="1"/>
      <dgm:spPr>
        <a:solidFill>
          <a:schemeClr val="accent1">
            <a:lumMod val="75000"/>
          </a:schemeClr>
        </a:solidFill>
      </dgm:spPr>
      <dgm:t>
        <a:bodyPr/>
        <a:lstStyle/>
        <a:p>
          <a:r>
            <a:rPr lang="en-US" sz="2000" dirty="0" smtClean="0"/>
            <a:t>Phân tích được cấu trúc của toàn bộ cuốn sách, nội dung của từng chủ đề và các hoạt động giáo dục theo chủ đề.</a:t>
          </a:r>
        </a:p>
      </dgm:t>
    </dgm:pt>
    <dgm:pt modelId="{6F6B0EC3-0252-4385-90F0-AADD3C73DF3E}" type="sibTrans" cxnId="{554B0938-555E-4985-A8D2-04FB0F83459C}">
      <dgm:prSet/>
      <dgm:spPr/>
      <dgm:t>
        <a:bodyPr/>
        <a:lstStyle/>
        <a:p>
          <a:endParaRPr lang="en-US"/>
        </a:p>
      </dgm:t>
    </dgm:pt>
    <dgm:pt modelId="{87EDD018-330E-4A23-B056-8497BFB2F136}" type="parTrans" cxnId="{554B0938-555E-4985-A8D2-04FB0F83459C}">
      <dgm:prSet/>
      <dgm:spPr/>
      <dgm:t>
        <a:bodyPr/>
        <a:lstStyle/>
        <a:p>
          <a:endParaRPr lang="en-US"/>
        </a:p>
      </dgm:t>
    </dgm:pt>
    <dgm:pt modelId="{67C9A640-5B5C-4E1D-87FC-3838817F8927}" type="pres">
      <dgm:prSet presAssocID="{D157691A-2E10-4D25-8E9A-F4BDA9098282}" presName="rootnode" presStyleCnt="0">
        <dgm:presLayoutVars>
          <dgm:chMax/>
          <dgm:chPref/>
          <dgm:dir/>
          <dgm:animLvl val="lvl"/>
        </dgm:presLayoutVars>
      </dgm:prSet>
      <dgm:spPr/>
      <dgm:t>
        <a:bodyPr/>
        <a:lstStyle/>
        <a:p>
          <a:endParaRPr lang="en-US"/>
        </a:p>
      </dgm:t>
    </dgm:pt>
    <dgm:pt modelId="{FD871AF3-3F29-473C-9F63-B39A19A00DBC}" type="pres">
      <dgm:prSet presAssocID="{92A78FF8-F5C9-435C-9D89-F79127A37AEF}" presName="composite" presStyleCnt="0"/>
      <dgm:spPr/>
    </dgm:pt>
    <dgm:pt modelId="{AA41AFDE-CCEC-405B-B2E4-51877EC5ED4B}" type="pres">
      <dgm:prSet presAssocID="{92A78FF8-F5C9-435C-9D89-F79127A37AEF}" presName="bentUpArrow1" presStyleLbl="alignImgPlace1" presStyleIdx="0" presStyleCnt="3"/>
      <dgm:spPr/>
    </dgm:pt>
    <dgm:pt modelId="{AC2DBE20-67BB-4AF0-B46E-9DA62FD2CD95}" type="pres">
      <dgm:prSet presAssocID="{92A78FF8-F5C9-435C-9D89-F79127A37AEF}" presName="ParentText" presStyleLbl="node1" presStyleIdx="0" presStyleCnt="4" custScaleX="346229">
        <dgm:presLayoutVars>
          <dgm:chMax val="1"/>
          <dgm:chPref val="1"/>
          <dgm:bulletEnabled val="1"/>
        </dgm:presLayoutVars>
      </dgm:prSet>
      <dgm:spPr/>
      <dgm:t>
        <a:bodyPr/>
        <a:lstStyle/>
        <a:p>
          <a:endParaRPr lang="en-US"/>
        </a:p>
      </dgm:t>
    </dgm:pt>
    <dgm:pt modelId="{97A1BC2B-56DE-4546-90EF-4314226DF582}" type="pres">
      <dgm:prSet presAssocID="{92A78FF8-F5C9-435C-9D89-F79127A37AEF}" presName="ChildText" presStyleLbl="revTx" presStyleIdx="0" presStyleCnt="3">
        <dgm:presLayoutVars>
          <dgm:chMax val="0"/>
          <dgm:chPref val="0"/>
          <dgm:bulletEnabled val="1"/>
        </dgm:presLayoutVars>
      </dgm:prSet>
      <dgm:spPr/>
      <dgm:t>
        <a:bodyPr/>
        <a:lstStyle/>
        <a:p>
          <a:endParaRPr lang="en-US"/>
        </a:p>
      </dgm:t>
    </dgm:pt>
    <dgm:pt modelId="{3BBB4713-1460-4D4E-8925-94C7702C23BE}" type="pres">
      <dgm:prSet presAssocID="{B237AEB4-C213-4C6B-AEDC-662F68487BB6}" presName="sibTrans" presStyleCnt="0"/>
      <dgm:spPr/>
    </dgm:pt>
    <dgm:pt modelId="{EFCCCD4D-FA42-4C5F-AD4C-0D119849242D}" type="pres">
      <dgm:prSet presAssocID="{79405505-156D-46A2-9429-36CAAB20C90A}" presName="composite" presStyleCnt="0"/>
      <dgm:spPr/>
    </dgm:pt>
    <dgm:pt modelId="{DD2CA74D-FFA6-43C0-A7FF-C2A691BAEE8F}" type="pres">
      <dgm:prSet presAssocID="{79405505-156D-46A2-9429-36CAAB20C90A}" presName="bentUpArrow1" presStyleLbl="alignImgPlace1" presStyleIdx="1" presStyleCnt="3"/>
      <dgm:spPr/>
    </dgm:pt>
    <dgm:pt modelId="{7B869D3B-8571-4ECC-AB4B-5EC4386F42E5}" type="pres">
      <dgm:prSet presAssocID="{79405505-156D-46A2-9429-36CAAB20C90A}" presName="ParentText" presStyleLbl="node1" presStyleIdx="1" presStyleCnt="4" custScaleX="358081" custScaleY="108883">
        <dgm:presLayoutVars>
          <dgm:chMax val="1"/>
          <dgm:chPref val="1"/>
          <dgm:bulletEnabled val="1"/>
        </dgm:presLayoutVars>
      </dgm:prSet>
      <dgm:spPr/>
      <dgm:t>
        <a:bodyPr/>
        <a:lstStyle/>
        <a:p>
          <a:endParaRPr lang="en-US"/>
        </a:p>
      </dgm:t>
    </dgm:pt>
    <dgm:pt modelId="{136877B8-B5B4-43DA-8719-F2569C24ACDB}" type="pres">
      <dgm:prSet presAssocID="{79405505-156D-46A2-9429-36CAAB20C90A}" presName="ChildText" presStyleLbl="revTx" presStyleIdx="1" presStyleCnt="3">
        <dgm:presLayoutVars>
          <dgm:chMax val="0"/>
          <dgm:chPref val="0"/>
          <dgm:bulletEnabled val="1"/>
        </dgm:presLayoutVars>
      </dgm:prSet>
      <dgm:spPr/>
      <dgm:t>
        <a:bodyPr/>
        <a:lstStyle/>
        <a:p>
          <a:endParaRPr lang="en-US"/>
        </a:p>
      </dgm:t>
    </dgm:pt>
    <dgm:pt modelId="{B95B6C95-7DDA-4042-A942-7BF3E6FC6730}" type="pres">
      <dgm:prSet presAssocID="{6F6B0EC3-0252-4385-90F0-AADD3C73DF3E}" presName="sibTrans" presStyleCnt="0"/>
      <dgm:spPr/>
    </dgm:pt>
    <dgm:pt modelId="{31E38DC4-7EC4-473F-BA79-A6639A3915C5}" type="pres">
      <dgm:prSet presAssocID="{EB726A7A-0749-4D60-8A01-3C333B914A56}" presName="composite" presStyleCnt="0"/>
      <dgm:spPr/>
    </dgm:pt>
    <dgm:pt modelId="{71B02F10-CBE9-4C55-8C02-DA679487E640}" type="pres">
      <dgm:prSet presAssocID="{EB726A7A-0749-4D60-8A01-3C333B914A56}" presName="bentUpArrow1" presStyleLbl="alignImgPlace1" presStyleIdx="2" presStyleCnt="3"/>
      <dgm:spPr/>
    </dgm:pt>
    <dgm:pt modelId="{51303597-8BB5-4C31-88BD-DAD85E715E4C}" type="pres">
      <dgm:prSet presAssocID="{EB726A7A-0749-4D60-8A01-3C333B914A56}" presName="ParentText" presStyleLbl="node1" presStyleIdx="2" presStyleCnt="4" custScaleX="325442" custLinFactNeighborX="759" custLinFactNeighborY="5422">
        <dgm:presLayoutVars>
          <dgm:chMax val="1"/>
          <dgm:chPref val="1"/>
          <dgm:bulletEnabled val="1"/>
        </dgm:presLayoutVars>
      </dgm:prSet>
      <dgm:spPr/>
      <dgm:t>
        <a:bodyPr/>
        <a:lstStyle/>
        <a:p>
          <a:endParaRPr lang="en-US"/>
        </a:p>
      </dgm:t>
    </dgm:pt>
    <dgm:pt modelId="{EBE71EC3-5075-4D08-9E57-DC02EFC2DE19}" type="pres">
      <dgm:prSet presAssocID="{EB726A7A-0749-4D60-8A01-3C333B914A56}" presName="ChildText" presStyleLbl="revTx" presStyleIdx="2" presStyleCnt="3">
        <dgm:presLayoutVars>
          <dgm:chMax val="0"/>
          <dgm:chPref val="0"/>
          <dgm:bulletEnabled val="1"/>
        </dgm:presLayoutVars>
      </dgm:prSet>
      <dgm:spPr/>
      <dgm:t>
        <a:bodyPr/>
        <a:lstStyle/>
        <a:p>
          <a:endParaRPr lang="en-US"/>
        </a:p>
      </dgm:t>
    </dgm:pt>
    <dgm:pt modelId="{7DA27786-9B4A-49A0-B3B2-890977539436}" type="pres">
      <dgm:prSet presAssocID="{242BF756-7442-4219-B282-67FA17B9EAD1}" presName="sibTrans" presStyleCnt="0"/>
      <dgm:spPr/>
    </dgm:pt>
    <dgm:pt modelId="{F8599421-79AF-4E4A-BC9E-8EA940C2BE72}" type="pres">
      <dgm:prSet presAssocID="{B32CC3D1-493E-4444-AAC0-E07C86C171DD}" presName="composite" presStyleCnt="0"/>
      <dgm:spPr/>
    </dgm:pt>
    <dgm:pt modelId="{FAAD87C2-B224-4DA6-BDA5-7A58609DED63}" type="pres">
      <dgm:prSet presAssocID="{B32CC3D1-493E-4444-AAC0-E07C86C171DD}" presName="ParentText" presStyleLbl="node1" presStyleIdx="3" presStyleCnt="4" custScaleX="381154" custScaleY="113465">
        <dgm:presLayoutVars>
          <dgm:chMax val="1"/>
          <dgm:chPref val="1"/>
          <dgm:bulletEnabled val="1"/>
        </dgm:presLayoutVars>
      </dgm:prSet>
      <dgm:spPr/>
      <dgm:t>
        <a:bodyPr/>
        <a:lstStyle/>
        <a:p>
          <a:endParaRPr lang="en-US"/>
        </a:p>
      </dgm:t>
    </dgm:pt>
  </dgm:ptLst>
  <dgm:cxnLst>
    <dgm:cxn modelId="{554B0938-555E-4985-A8D2-04FB0F83459C}" srcId="{D157691A-2E10-4D25-8E9A-F4BDA9098282}" destId="{79405505-156D-46A2-9429-36CAAB20C90A}" srcOrd="1" destOrd="0" parTransId="{87EDD018-330E-4A23-B056-8497BFB2F136}" sibTransId="{6F6B0EC3-0252-4385-90F0-AADD3C73DF3E}"/>
    <dgm:cxn modelId="{8E832A75-5AF9-4795-8D35-7069D8C76FB8}" type="presOf" srcId="{B32CC3D1-493E-4444-AAC0-E07C86C171DD}" destId="{FAAD87C2-B224-4DA6-BDA5-7A58609DED63}" srcOrd="0" destOrd="0" presId="urn:microsoft.com/office/officeart/2005/8/layout/StepDownProcess"/>
    <dgm:cxn modelId="{F97A24FC-2D9A-4B50-BD19-FD14605FD9C6}" type="presOf" srcId="{EB726A7A-0749-4D60-8A01-3C333B914A56}" destId="{51303597-8BB5-4C31-88BD-DAD85E715E4C}" srcOrd="0" destOrd="0" presId="urn:microsoft.com/office/officeart/2005/8/layout/StepDownProcess"/>
    <dgm:cxn modelId="{06BFB8E0-A5E7-461E-800E-A228DCB1E846}" type="presOf" srcId="{D157691A-2E10-4D25-8E9A-F4BDA9098282}" destId="{67C9A640-5B5C-4E1D-87FC-3838817F8927}" srcOrd="0" destOrd="0" presId="urn:microsoft.com/office/officeart/2005/8/layout/StepDownProcess"/>
    <dgm:cxn modelId="{DBF383C1-DC04-4E55-ABBA-726B99A4CAB4}" srcId="{D157691A-2E10-4D25-8E9A-F4BDA9098282}" destId="{B32CC3D1-493E-4444-AAC0-E07C86C171DD}" srcOrd="3" destOrd="0" parTransId="{0E8079B5-1AF7-433F-ABF1-912207F0A9A0}" sibTransId="{5122782F-4BC0-419E-9F39-38D9141DC82C}"/>
    <dgm:cxn modelId="{96DFF977-B6DC-4107-B914-E2CE302CAD71}" srcId="{D157691A-2E10-4D25-8E9A-F4BDA9098282}" destId="{92A78FF8-F5C9-435C-9D89-F79127A37AEF}" srcOrd="0" destOrd="0" parTransId="{84B160F2-3C0D-4A4E-ABEA-A0980F212CC7}" sibTransId="{B237AEB4-C213-4C6B-AEDC-662F68487BB6}"/>
    <dgm:cxn modelId="{837926E2-B27A-477C-8957-E47FEF859B71}" type="presOf" srcId="{92A78FF8-F5C9-435C-9D89-F79127A37AEF}" destId="{AC2DBE20-67BB-4AF0-B46E-9DA62FD2CD95}" srcOrd="0" destOrd="0" presId="urn:microsoft.com/office/officeart/2005/8/layout/StepDownProcess"/>
    <dgm:cxn modelId="{0974D204-E2CA-4268-9315-F8E08751827A}" srcId="{D157691A-2E10-4D25-8E9A-F4BDA9098282}" destId="{EB726A7A-0749-4D60-8A01-3C333B914A56}" srcOrd="2" destOrd="0" parTransId="{EF18C0A2-4CEE-41F7-9BB4-042BE0FD9A44}" sibTransId="{242BF756-7442-4219-B282-67FA17B9EAD1}"/>
    <dgm:cxn modelId="{C468BC61-91CB-47C4-AC33-F779C8120C82}" type="presOf" srcId="{79405505-156D-46A2-9429-36CAAB20C90A}" destId="{7B869D3B-8571-4ECC-AB4B-5EC4386F42E5}" srcOrd="0" destOrd="0" presId="urn:microsoft.com/office/officeart/2005/8/layout/StepDownProcess"/>
    <dgm:cxn modelId="{0AE928DA-23D3-49C2-AE72-1EB612CDE889}" type="presParOf" srcId="{67C9A640-5B5C-4E1D-87FC-3838817F8927}" destId="{FD871AF3-3F29-473C-9F63-B39A19A00DBC}" srcOrd="0" destOrd="0" presId="urn:microsoft.com/office/officeart/2005/8/layout/StepDownProcess"/>
    <dgm:cxn modelId="{75803D78-457E-40F6-9CCC-4677C6CCCE32}" type="presParOf" srcId="{FD871AF3-3F29-473C-9F63-B39A19A00DBC}" destId="{AA41AFDE-CCEC-405B-B2E4-51877EC5ED4B}" srcOrd="0" destOrd="0" presId="urn:microsoft.com/office/officeart/2005/8/layout/StepDownProcess"/>
    <dgm:cxn modelId="{376E2120-09CF-4EC9-9E2E-DFAA85DDA66F}" type="presParOf" srcId="{FD871AF3-3F29-473C-9F63-B39A19A00DBC}" destId="{AC2DBE20-67BB-4AF0-B46E-9DA62FD2CD95}" srcOrd="1" destOrd="0" presId="urn:microsoft.com/office/officeart/2005/8/layout/StepDownProcess"/>
    <dgm:cxn modelId="{AD5FC338-E1F1-4492-A583-7E2B6DF7F491}" type="presParOf" srcId="{FD871AF3-3F29-473C-9F63-B39A19A00DBC}" destId="{97A1BC2B-56DE-4546-90EF-4314226DF582}" srcOrd="2" destOrd="0" presId="urn:microsoft.com/office/officeart/2005/8/layout/StepDownProcess"/>
    <dgm:cxn modelId="{1AFB1AF5-B803-4F07-94B0-E7F76B23AD2A}" type="presParOf" srcId="{67C9A640-5B5C-4E1D-87FC-3838817F8927}" destId="{3BBB4713-1460-4D4E-8925-94C7702C23BE}" srcOrd="1" destOrd="0" presId="urn:microsoft.com/office/officeart/2005/8/layout/StepDownProcess"/>
    <dgm:cxn modelId="{2F229516-3B4C-448D-BB70-E895700C4ED6}" type="presParOf" srcId="{67C9A640-5B5C-4E1D-87FC-3838817F8927}" destId="{EFCCCD4D-FA42-4C5F-AD4C-0D119849242D}" srcOrd="2" destOrd="0" presId="urn:microsoft.com/office/officeart/2005/8/layout/StepDownProcess"/>
    <dgm:cxn modelId="{7F60F091-6DF8-4143-AF99-F3F32AB8C02D}" type="presParOf" srcId="{EFCCCD4D-FA42-4C5F-AD4C-0D119849242D}" destId="{DD2CA74D-FFA6-43C0-A7FF-C2A691BAEE8F}" srcOrd="0" destOrd="0" presId="urn:microsoft.com/office/officeart/2005/8/layout/StepDownProcess"/>
    <dgm:cxn modelId="{FBC7D625-76BA-4DAE-BCD4-195562FEE288}" type="presParOf" srcId="{EFCCCD4D-FA42-4C5F-AD4C-0D119849242D}" destId="{7B869D3B-8571-4ECC-AB4B-5EC4386F42E5}" srcOrd="1" destOrd="0" presId="urn:microsoft.com/office/officeart/2005/8/layout/StepDownProcess"/>
    <dgm:cxn modelId="{44B73CA5-3D6F-4B3E-8E75-DEDAC8B35113}" type="presParOf" srcId="{EFCCCD4D-FA42-4C5F-AD4C-0D119849242D}" destId="{136877B8-B5B4-43DA-8719-F2569C24ACDB}" srcOrd="2" destOrd="0" presId="urn:microsoft.com/office/officeart/2005/8/layout/StepDownProcess"/>
    <dgm:cxn modelId="{D0DF0FE4-D43A-4D76-BCB6-5512D6142297}" type="presParOf" srcId="{67C9A640-5B5C-4E1D-87FC-3838817F8927}" destId="{B95B6C95-7DDA-4042-A942-7BF3E6FC6730}" srcOrd="3" destOrd="0" presId="urn:microsoft.com/office/officeart/2005/8/layout/StepDownProcess"/>
    <dgm:cxn modelId="{E4DA5115-E452-4801-9A42-149C6B21D3F3}" type="presParOf" srcId="{67C9A640-5B5C-4E1D-87FC-3838817F8927}" destId="{31E38DC4-7EC4-473F-BA79-A6639A3915C5}" srcOrd="4" destOrd="0" presId="urn:microsoft.com/office/officeart/2005/8/layout/StepDownProcess"/>
    <dgm:cxn modelId="{91F2EFAD-2DA7-458B-A484-8282294FF033}" type="presParOf" srcId="{31E38DC4-7EC4-473F-BA79-A6639A3915C5}" destId="{71B02F10-CBE9-4C55-8C02-DA679487E640}" srcOrd="0" destOrd="0" presId="urn:microsoft.com/office/officeart/2005/8/layout/StepDownProcess"/>
    <dgm:cxn modelId="{A5790A3F-9CDF-4B17-9111-06BB8C6470FD}" type="presParOf" srcId="{31E38DC4-7EC4-473F-BA79-A6639A3915C5}" destId="{51303597-8BB5-4C31-88BD-DAD85E715E4C}" srcOrd="1" destOrd="0" presId="urn:microsoft.com/office/officeart/2005/8/layout/StepDownProcess"/>
    <dgm:cxn modelId="{956E4A17-5C14-431A-A143-9048C2187523}" type="presParOf" srcId="{31E38DC4-7EC4-473F-BA79-A6639A3915C5}" destId="{EBE71EC3-5075-4D08-9E57-DC02EFC2DE19}" srcOrd="2" destOrd="0" presId="urn:microsoft.com/office/officeart/2005/8/layout/StepDownProcess"/>
    <dgm:cxn modelId="{F88AD526-E942-475E-8918-1B0DE8A131B5}" type="presParOf" srcId="{67C9A640-5B5C-4E1D-87FC-3838817F8927}" destId="{7DA27786-9B4A-49A0-B3B2-890977539436}" srcOrd="5" destOrd="0" presId="urn:microsoft.com/office/officeart/2005/8/layout/StepDownProcess"/>
    <dgm:cxn modelId="{F9DD8041-7C32-47A2-AFA8-5198C09DC733}" type="presParOf" srcId="{67C9A640-5B5C-4E1D-87FC-3838817F8927}" destId="{F8599421-79AF-4E4A-BC9E-8EA940C2BE72}" srcOrd="6" destOrd="0" presId="urn:microsoft.com/office/officeart/2005/8/layout/StepDownProcess"/>
    <dgm:cxn modelId="{94E4D7F3-1CA8-48C8-8CB1-78F66E3026AF}" type="presParOf" srcId="{F8599421-79AF-4E4A-BC9E-8EA940C2BE72}" destId="{FAAD87C2-B224-4DA6-BDA5-7A58609DED63}"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E9F6DD1-4DB4-49C6-9B24-2FFD60383546}" type="doc">
      <dgm:prSet loTypeId="urn:microsoft.com/office/officeart/2005/8/layout/cycle8" loCatId="cycle" qsTypeId="urn:microsoft.com/office/officeart/2005/8/quickstyle/simple4" qsCatId="simple" csTypeId="urn:microsoft.com/office/officeart/2005/8/colors/colorful1" csCatId="colorful" phldr="1"/>
      <dgm:spPr/>
      <dgm:t>
        <a:bodyPr/>
        <a:lstStyle/>
        <a:p>
          <a:endParaRPr lang="en-US"/>
        </a:p>
      </dgm:t>
    </dgm:pt>
    <dgm:pt modelId="{EE417EE1-B573-4958-B5FD-E1F82FA3E29C}">
      <dgm:prSet phldrT="[Text]" custT="1"/>
      <dgm:spPr/>
      <dgm:t>
        <a:bodyPr/>
        <a:lstStyle/>
        <a:p>
          <a:r>
            <a:rPr lang="nb-NO" sz="1800" b="0" dirty="0" smtClean="0">
              <a:latin typeface="+mn-lt"/>
            </a:rPr>
            <a:t>Quan điểm </a:t>
          </a:r>
        </a:p>
        <a:p>
          <a:r>
            <a:rPr lang="nb-NO" sz="1800" b="0" dirty="0" smtClean="0">
              <a:latin typeface="+mn-lt"/>
            </a:rPr>
            <a:t>biên soạn </a:t>
          </a:r>
          <a:endParaRPr lang="en-US" sz="1800" b="0" dirty="0">
            <a:latin typeface="+mn-lt"/>
          </a:endParaRPr>
        </a:p>
      </dgm:t>
    </dgm:pt>
    <dgm:pt modelId="{8A232754-585D-485F-94C3-513D68DBB12C}" type="parTrans" cxnId="{4D385CB4-EF76-4571-868F-6B3F9D1619CB}">
      <dgm:prSet/>
      <dgm:spPr/>
      <dgm:t>
        <a:bodyPr/>
        <a:lstStyle/>
        <a:p>
          <a:endParaRPr lang="en-US"/>
        </a:p>
      </dgm:t>
    </dgm:pt>
    <dgm:pt modelId="{7B3D7F6C-2CE8-4B93-BFD7-4106E706486F}" type="sibTrans" cxnId="{4D385CB4-EF76-4571-868F-6B3F9D1619CB}">
      <dgm:prSet/>
      <dgm:spPr/>
      <dgm:t>
        <a:bodyPr/>
        <a:lstStyle/>
        <a:p>
          <a:endParaRPr lang="en-US"/>
        </a:p>
      </dgm:t>
    </dgm:pt>
    <dgm:pt modelId="{AC1EA747-A3A8-41CC-A943-49A4DBF3C50B}">
      <dgm:prSet phldrT="[Text]" custT="1"/>
      <dgm:spPr>
        <a:solidFill>
          <a:srgbClr val="00B0F0"/>
        </a:solidFill>
      </dgm:spPr>
      <dgm:t>
        <a:bodyPr/>
        <a:lstStyle/>
        <a:p>
          <a:endParaRPr lang="en-US" sz="1800" b="0" dirty="0" smtClean="0">
            <a:latin typeface="+mn-lt"/>
          </a:endParaRPr>
        </a:p>
        <a:p>
          <a:r>
            <a:rPr lang="en-US" sz="1800" b="0" dirty="0" err="1" smtClean="0">
              <a:latin typeface="+mn-lt"/>
            </a:rPr>
            <a:t>Nội</a:t>
          </a:r>
          <a:r>
            <a:rPr lang="en-US" sz="1800" b="0" dirty="0" smtClean="0">
              <a:latin typeface="+mn-lt"/>
            </a:rPr>
            <a:t> dung SGK </a:t>
          </a:r>
          <a:r>
            <a:rPr lang="nb-NO" sz="1800" b="0" dirty="0" smtClean="0">
              <a:latin typeface="+mn-lt"/>
            </a:rPr>
            <a:t>Hoạt động trải nghiệm, hướng nghiệp 10</a:t>
          </a:r>
          <a:endParaRPr lang="en-US" sz="1800" b="0" dirty="0">
            <a:latin typeface="+mn-lt"/>
          </a:endParaRPr>
        </a:p>
      </dgm:t>
    </dgm:pt>
    <dgm:pt modelId="{6EFC1EAD-D408-4331-8CD7-225CEC8EE073}" type="parTrans" cxnId="{8DA7412E-767C-47DD-84B0-04212E52531F}">
      <dgm:prSet/>
      <dgm:spPr/>
      <dgm:t>
        <a:bodyPr/>
        <a:lstStyle/>
        <a:p>
          <a:endParaRPr lang="en-US"/>
        </a:p>
      </dgm:t>
    </dgm:pt>
    <dgm:pt modelId="{E5CDF5FB-34A7-4FC4-A95D-800BE5A20BBA}" type="sibTrans" cxnId="{8DA7412E-767C-47DD-84B0-04212E52531F}">
      <dgm:prSet/>
      <dgm:spPr/>
      <dgm:t>
        <a:bodyPr/>
        <a:lstStyle/>
        <a:p>
          <a:endParaRPr lang="en-US"/>
        </a:p>
      </dgm:t>
    </dgm:pt>
    <dgm:pt modelId="{52B7A63A-F0B4-48F1-B027-35E8A682E56C}">
      <dgm:prSet phldrT="[Text]" custT="1"/>
      <dgm:spPr/>
      <dgm:t>
        <a:bodyPr/>
        <a:lstStyle/>
        <a:p>
          <a:r>
            <a:rPr lang="nb-NO" sz="1800" b="0" dirty="0" smtClean="0">
              <a:latin typeface="+mn-lt"/>
            </a:rPr>
            <a:t>Cấu trúc SGK Hoạt động trải nghiệm, hướng nghiệp 10 </a:t>
          </a:r>
          <a:endParaRPr lang="en-US" sz="1800" b="0" dirty="0">
            <a:latin typeface="+mn-lt"/>
          </a:endParaRPr>
        </a:p>
      </dgm:t>
    </dgm:pt>
    <dgm:pt modelId="{0CF9F6BB-0917-4B4E-B6EB-6BA777526A76}" type="parTrans" cxnId="{87CFD99A-2523-40C0-A86C-468B6F5F9129}">
      <dgm:prSet/>
      <dgm:spPr/>
      <dgm:t>
        <a:bodyPr/>
        <a:lstStyle/>
        <a:p>
          <a:endParaRPr lang="en-US"/>
        </a:p>
      </dgm:t>
    </dgm:pt>
    <dgm:pt modelId="{702A5555-8B7D-4FB7-ACFB-A62416A7E8B1}" type="sibTrans" cxnId="{87CFD99A-2523-40C0-A86C-468B6F5F9129}">
      <dgm:prSet/>
      <dgm:spPr/>
      <dgm:t>
        <a:bodyPr/>
        <a:lstStyle/>
        <a:p>
          <a:endParaRPr lang="en-US"/>
        </a:p>
      </dgm:t>
    </dgm:pt>
    <dgm:pt modelId="{49D7952A-02B7-4C48-AA32-A08222D9E8BD}">
      <dgm:prSet phldrT="[Text]" custT="1"/>
      <dgm:spPr/>
      <dgm:t>
        <a:bodyPr/>
        <a:lstStyle/>
        <a:p>
          <a:endParaRPr lang="nb-NO" sz="1800" b="0" dirty="0" smtClean="0">
            <a:latin typeface="+mn-lt"/>
          </a:endParaRPr>
        </a:p>
        <a:p>
          <a:r>
            <a:rPr lang="nb-NO" sz="1800" b="0" dirty="0" smtClean="0">
              <a:latin typeface="+mn-lt"/>
            </a:rPr>
            <a:t>Đặc điểm SGK Hoạt động trải nghiệm, hướng nghiệp 10</a:t>
          </a:r>
          <a:endParaRPr lang="en-US" sz="1800" b="0" dirty="0">
            <a:latin typeface="+mn-lt"/>
          </a:endParaRPr>
        </a:p>
      </dgm:t>
    </dgm:pt>
    <dgm:pt modelId="{9D3D67EF-1666-4387-A7A7-679F5DDAA1BE}" type="parTrans" cxnId="{1A7DF247-B92A-46F0-9BB9-C664FAAA63F2}">
      <dgm:prSet/>
      <dgm:spPr/>
      <dgm:t>
        <a:bodyPr/>
        <a:lstStyle/>
        <a:p>
          <a:endParaRPr lang="en-US"/>
        </a:p>
      </dgm:t>
    </dgm:pt>
    <dgm:pt modelId="{D85AC169-BB50-4538-A865-56DD6A9D14F0}" type="sibTrans" cxnId="{1A7DF247-B92A-46F0-9BB9-C664FAAA63F2}">
      <dgm:prSet/>
      <dgm:spPr/>
      <dgm:t>
        <a:bodyPr/>
        <a:lstStyle/>
        <a:p>
          <a:endParaRPr lang="en-US"/>
        </a:p>
      </dgm:t>
    </dgm:pt>
    <dgm:pt modelId="{75FA2DC4-B3B4-4412-9B1F-A7A52DC49D44}">
      <dgm:prSet phldrT="[Text]" custT="1"/>
      <dgm:spPr/>
      <dgm:t>
        <a:bodyPr/>
        <a:lstStyle/>
        <a:p>
          <a:r>
            <a:rPr lang="nb-NO" sz="1800" b="0" dirty="0" smtClean="0">
              <a:latin typeface="+mn-lt"/>
            </a:rPr>
            <a:t>Phương pháp tổ chức hoạt động trải nghiệm, hướng nghiệp </a:t>
          </a:r>
          <a:endParaRPr lang="en-US" sz="1800" b="0" dirty="0">
            <a:latin typeface="+mn-lt"/>
          </a:endParaRPr>
        </a:p>
      </dgm:t>
    </dgm:pt>
    <dgm:pt modelId="{43532149-F99E-4ED4-AF8D-99D52687D723}" type="parTrans" cxnId="{084E01B9-C7C8-4E6A-9398-7CB94C1C4D26}">
      <dgm:prSet/>
      <dgm:spPr/>
      <dgm:t>
        <a:bodyPr/>
        <a:lstStyle/>
        <a:p>
          <a:endParaRPr lang="en-US"/>
        </a:p>
      </dgm:t>
    </dgm:pt>
    <dgm:pt modelId="{08858440-20C5-49E4-A9FA-EAF3D86EB840}" type="sibTrans" cxnId="{084E01B9-C7C8-4E6A-9398-7CB94C1C4D26}">
      <dgm:prSet/>
      <dgm:spPr/>
      <dgm:t>
        <a:bodyPr/>
        <a:lstStyle/>
        <a:p>
          <a:endParaRPr lang="en-US"/>
        </a:p>
      </dgm:t>
    </dgm:pt>
    <dgm:pt modelId="{C6B5E57B-3354-4465-BB3A-7B79F907BECE}">
      <dgm:prSet custT="1"/>
      <dgm:spPr>
        <a:solidFill>
          <a:schemeClr val="accent2">
            <a:lumMod val="40000"/>
            <a:lumOff val="60000"/>
          </a:schemeClr>
        </a:solidFill>
      </dgm:spPr>
      <dgm:t>
        <a:bodyPr/>
        <a:lstStyle/>
        <a:p>
          <a:r>
            <a:rPr lang="en-US" sz="2400" dirty="0" err="1" smtClean="0">
              <a:solidFill>
                <a:schemeClr val="accent2">
                  <a:lumMod val="75000"/>
                </a:schemeClr>
              </a:solidFill>
            </a:rPr>
            <a:t>Đánh</a:t>
          </a:r>
          <a:r>
            <a:rPr lang="en-US" sz="2400" dirty="0" smtClean="0">
              <a:solidFill>
                <a:schemeClr val="accent2">
                  <a:lumMod val="75000"/>
                </a:schemeClr>
              </a:solidFill>
            </a:rPr>
            <a:t> </a:t>
          </a:r>
          <a:r>
            <a:rPr lang="en-US" sz="2400" dirty="0" err="1" smtClean="0">
              <a:solidFill>
                <a:schemeClr val="accent2">
                  <a:lumMod val="75000"/>
                </a:schemeClr>
              </a:solidFill>
            </a:rPr>
            <a:t>giá</a:t>
          </a:r>
          <a:endParaRPr lang="en-US" sz="2400" dirty="0">
            <a:solidFill>
              <a:schemeClr val="accent2">
                <a:lumMod val="75000"/>
              </a:schemeClr>
            </a:solidFill>
          </a:endParaRPr>
        </a:p>
      </dgm:t>
    </dgm:pt>
    <dgm:pt modelId="{38C691F3-0D4F-4AB4-8AF8-49C52CE11293}" type="parTrans" cxnId="{7F872241-AC12-4161-8762-27DA9CBA2B4E}">
      <dgm:prSet/>
      <dgm:spPr/>
      <dgm:t>
        <a:bodyPr/>
        <a:lstStyle/>
        <a:p>
          <a:endParaRPr lang="en-US"/>
        </a:p>
      </dgm:t>
    </dgm:pt>
    <dgm:pt modelId="{99EACD2D-76E8-4411-9F54-88AEAB516B50}" type="sibTrans" cxnId="{7F872241-AC12-4161-8762-27DA9CBA2B4E}">
      <dgm:prSet/>
      <dgm:spPr/>
      <dgm:t>
        <a:bodyPr/>
        <a:lstStyle/>
        <a:p>
          <a:endParaRPr lang="en-US"/>
        </a:p>
      </dgm:t>
    </dgm:pt>
    <dgm:pt modelId="{E359B47C-CD6A-4D00-ADAF-016427730F7F}" type="pres">
      <dgm:prSet presAssocID="{DE9F6DD1-4DB4-49C6-9B24-2FFD60383546}" presName="compositeShape" presStyleCnt="0">
        <dgm:presLayoutVars>
          <dgm:chMax val="7"/>
          <dgm:dir/>
          <dgm:resizeHandles val="exact"/>
        </dgm:presLayoutVars>
      </dgm:prSet>
      <dgm:spPr/>
      <dgm:t>
        <a:bodyPr/>
        <a:lstStyle/>
        <a:p>
          <a:endParaRPr lang="en-US"/>
        </a:p>
      </dgm:t>
    </dgm:pt>
    <dgm:pt modelId="{0A01DBB7-6E09-4720-8DE7-AC3A61C860F3}" type="pres">
      <dgm:prSet presAssocID="{DE9F6DD1-4DB4-49C6-9B24-2FFD60383546}" presName="wedge1" presStyleLbl="node1" presStyleIdx="0" presStyleCnt="6" custScaleY="93529"/>
      <dgm:spPr/>
      <dgm:t>
        <a:bodyPr/>
        <a:lstStyle/>
        <a:p>
          <a:endParaRPr lang="en-US"/>
        </a:p>
      </dgm:t>
    </dgm:pt>
    <dgm:pt modelId="{D7F741DD-7305-4812-9340-4EBB47AD5D21}" type="pres">
      <dgm:prSet presAssocID="{DE9F6DD1-4DB4-49C6-9B24-2FFD60383546}" presName="dummy1a" presStyleCnt="0"/>
      <dgm:spPr/>
      <dgm:t>
        <a:bodyPr/>
        <a:lstStyle/>
        <a:p>
          <a:endParaRPr lang="en-US"/>
        </a:p>
      </dgm:t>
    </dgm:pt>
    <dgm:pt modelId="{CCFD6EEA-45C7-4FAB-892E-63AB48D9D420}" type="pres">
      <dgm:prSet presAssocID="{DE9F6DD1-4DB4-49C6-9B24-2FFD60383546}" presName="dummy1b" presStyleCnt="0"/>
      <dgm:spPr/>
      <dgm:t>
        <a:bodyPr/>
        <a:lstStyle/>
        <a:p>
          <a:endParaRPr lang="en-US"/>
        </a:p>
      </dgm:t>
    </dgm:pt>
    <dgm:pt modelId="{0647C125-2A52-4BF6-989A-259124E37EC9}" type="pres">
      <dgm:prSet presAssocID="{DE9F6DD1-4DB4-49C6-9B24-2FFD60383546}" presName="wedge1Tx" presStyleLbl="node1" presStyleIdx="0" presStyleCnt="6">
        <dgm:presLayoutVars>
          <dgm:chMax val="0"/>
          <dgm:chPref val="0"/>
          <dgm:bulletEnabled val="1"/>
        </dgm:presLayoutVars>
      </dgm:prSet>
      <dgm:spPr/>
      <dgm:t>
        <a:bodyPr/>
        <a:lstStyle/>
        <a:p>
          <a:endParaRPr lang="en-US"/>
        </a:p>
      </dgm:t>
    </dgm:pt>
    <dgm:pt modelId="{0B372587-7101-433B-A2E4-F00701478D05}" type="pres">
      <dgm:prSet presAssocID="{DE9F6DD1-4DB4-49C6-9B24-2FFD60383546}" presName="wedge2" presStyleLbl="node1" presStyleIdx="1" presStyleCnt="6"/>
      <dgm:spPr/>
      <dgm:t>
        <a:bodyPr/>
        <a:lstStyle/>
        <a:p>
          <a:endParaRPr lang="en-US"/>
        </a:p>
      </dgm:t>
    </dgm:pt>
    <dgm:pt modelId="{50E5364B-0961-4496-9151-49B43B401F3C}" type="pres">
      <dgm:prSet presAssocID="{DE9F6DD1-4DB4-49C6-9B24-2FFD60383546}" presName="dummy2a" presStyleCnt="0"/>
      <dgm:spPr/>
      <dgm:t>
        <a:bodyPr/>
        <a:lstStyle/>
        <a:p>
          <a:endParaRPr lang="en-US"/>
        </a:p>
      </dgm:t>
    </dgm:pt>
    <dgm:pt modelId="{9F5645FA-6355-406F-8966-1BD0505B001A}" type="pres">
      <dgm:prSet presAssocID="{DE9F6DD1-4DB4-49C6-9B24-2FFD60383546}" presName="dummy2b" presStyleCnt="0"/>
      <dgm:spPr/>
      <dgm:t>
        <a:bodyPr/>
        <a:lstStyle/>
        <a:p>
          <a:endParaRPr lang="en-US"/>
        </a:p>
      </dgm:t>
    </dgm:pt>
    <dgm:pt modelId="{42A5D02F-461A-472F-B780-CAC3F07A88A8}" type="pres">
      <dgm:prSet presAssocID="{DE9F6DD1-4DB4-49C6-9B24-2FFD60383546}" presName="wedge2Tx" presStyleLbl="node1" presStyleIdx="1" presStyleCnt="6">
        <dgm:presLayoutVars>
          <dgm:chMax val="0"/>
          <dgm:chPref val="0"/>
          <dgm:bulletEnabled val="1"/>
        </dgm:presLayoutVars>
      </dgm:prSet>
      <dgm:spPr/>
      <dgm:t>
        <a:bodyPr/>
        <a:lstStyle/>
        <a:p>
          <a:endParaRPr lang="en-US"/>
        </a:p>
      </dgm:t>
    </dgm:pt>
    <dgm:pt modelId="{C2A51510-AD57-4A8E-ABF3-60E477B7A9DF}" type="pres">
      <dgm:prSet presAssocID="{DE9F6DD1-4DB4-49C6-9B24-2FFD60383546}" presName="wedge3" presStyleLbl="node1" presStyleIdx="2" presStyleCnt="6"/>
      <dgm:spPr/>
      <dgm:t>
        <a:bodyPr/>
        <a:lstStyle/>
        <a:p>
          <a:endParaRPr lang="en-US"/>
        </a:p>
      </dgm:t>
    </dgm:pt>
    <dgm:pt modelId="{EBAA84D5-8998-4553-B030-A2778780145D}" type="pres">
      <dgm:prSet presAssocID="{DE9F6DD1-4DB4-49C6-9B24-2FFD60383546}" presName="dummy3a" presStyleCnt="0"/>
      <dgm:spPr/>
      <dgm:t>
        <a:bodyPr/>
        <a:lstStyle/>
        <a:p>
          <a:endParaRPr lang="en-US"/>
        </a:p>
      </dgm:t>
    </dgm:pt>
    <dgm:pt modelId="{1A767840-CA47-4D0B-941F-E8070E3F1A4D}" type="pres">
      <dgm:prSet presAssocID="{DE9F6DD1-4DB4-49C6-9B24-2FFD60383546}" presName="dummy3b" presStyleCnt="0"/>
      <dgm:spPr/>
      <dgm:t>
        <a:bodyPr/>
        <a:lstStyle/>
        <a:p>
          <a:endParaRPr lang="en-US"/>
        </a:p>
      </dgm:t>
    </dgm:pt>
    <dgm:pt modelId="{952B8A5C-6E94-4FCB-94DC-63AB5858153B}" type="pres">
      <dgm:prSet presAssocID="{DE9F6DD1-4DB4-49C6-9B24-2FFD60383546}" presName="wedge3Tx" presStyleLbl="node1" presStyleIdx="2" presStyleCnt="6">
        <dgm:presLayoutVars>
          <dgm:chMax val="0"/>
          <dgm:chPref val="0"/>
          <dgm:bulletEnabled val="1"/>
        </dgm:presLayoutVars>
      </dgm:prSet>
      <dgm:spPr/>
      <dgm:t>
        <a:bodyPr/>
        <a:lstStyle/>
        <a:p>
          <a:endParaRPr lang="en-US"/>
        </a:p>
      </dgm:t>
    </dgm:pt>
    <dgm:pt modelId="{85C9DD46-9701-4294-AF46-7CF9816045B9}" type="pres">
      <dgm:prSet presAssocID="{DE9F6DD1-4DB4-49C6-9B24-2FFD60383546}" presName="wedge4" presStyleLbl="node1" presStyleIdx="3" presStyleCnt="6"/>
      <dgm:spPr/>
      <dgm:t>
        <a:bodyPr/>
        <a:lstStyle/>
        <a:p>
          <a:endParaRPr lang="en-US"/>
        </a:p>
      </dgm:t>
    </dgm:pt>
    <dgm:pt modelId="{E82527E9-AD21-4DD8-AAD4-7C62A8CFFCF7}" type="pres">
      <dgm:prSet presAssocID="{DE9F6DD1-4DB4-49C6-9B24-2FFD60383546}" presName="dummy4a" presStyleCnt="0"/>
      <dgm:spPr/>
      <dgm:t>
        <a:bodyPr/>
        <a:lstStyle/>
        <a:p>
          <a:endParaRPr lang="en-US"/>
        </a:p>
      </dgm:t>
    </dgm:pt>
    <dgm:pt modelId="{876637EF-62BE-4750-A023-68887A07CB86}" type="pres">
      <dgm:prSet presAssocID="{DE9F6DD1-4DB4-49C6-9B24-2FFD60383546}" presName="dummy4b" presStyleCnt="0"/>
      <dgm:spPr/>
      <dgm:t>
        <a:bodyPr/>
        <a:lstStyle/>
        <a:p>
          <a:endParaRPr lang="en-US"/>
        </a:p>
      </dgm:t>
    </dgm:pt>
    <dgm:pt modelId="{42A900E3-A1BA-4058-B358-961310BB6BDD}" type="pres">
      <dgm:prSet presAssocID="{DE9F6DD1-4DB4-49C6-9B24-2FFD60383546}" presName="wedge4Tx" presStyleLbl="node1" presStyleIdx="3" presStyleCnt="6">
        <dgm:presLayoutVars>
          <dgm:chMax val="0"/>
          <dgm:chPref val="0"/>
          <dgm:bulletEnabled val="1"/>
        </dgm:presLayoutVars>
      </dgm:prSet>
      <dgm:spPr/>
      <dgm:t>
        <a:bodyPr/>
        <a:lstStyle/>
        <a:p>
          <a:endParaRPr lang="en-US"/>
        </a:p>
      </dgm:t>
    </dgm:pt>
    <dgm:pt modelId="{D41445BC-D8BA-4D35-A9B5-927541552223}" type="pres">
      <dgm:prSet presAssocID="{DE9F6DD1-4DB4-49C6-9B24-2FFD60383546}" presName="wedge5" presStyleLbl="node1" presStyleIdx="4" presStyleCnt="6"/>
      <dgm:spPr/>
      <dgm:t>
        <a:bodyPr/>
        <a:lstStyle/>
        <a:p>
          <a:endParaRPr lang="en-US"/>
        </a:p>
      </dgm:t>
    </dgm:pt>
    <dgm:pt modelId="{358239C6-FEDC-46CE-9B22-493437C9CD2E}" type="pres">
      <dgm:prSet presAssocID="{DE9F6DD1-4DB4-49C6-9B24-2FFD60383546}" presName="dummy5a" presStyleCnt="0"/>
      <dgm:spPr/>
      <dgm:t>
        <a:bodyPr/>
        <a:lstStyle/>
        <a:p>
          <a:endParaRPr lang="en-US"/>
        </a:p>
      </dgm:t>
    </dgm:pt>
    <dgm:pt modelId="{38F16857-5294-4D21-8254-183B17EB759A}" type="pres">
      <dgm:prSet presAssocID="{DE9F6DD1-4DB4-49C6-9B24-2FFD60383546}" presName="dummy5b" presStyleCnt="0"/>
      <dgm:spPr/>
      <dgm:t>
        <a:bodyPr/>
        <a:lstStyle/>
        <a:p>
          <a:endParaRPr lang="en-US"/>
        </a:p>
      </dgm:t>
    </dgm:pt>
    <dgm:pt modelId="{CDA019F5-C640-42BE-AFA2-E03D5CAD0770}" type="pres">
      <dgm:prSet presAssocID="{DE9F6DD1-4DB4-49C6-9B24-2FFD60383546}" presName="wedge5Tx" presStyleLbl="node1" presStyleIdx="4" presStyleCnt="6">
        <dgm:presLayoutVars>
          <dgm:chMax val="0"/>
          <dgm:chPref val="0"/>
          <dgm:bulletEnabled val="1"/>
        </dgm:presLayoutVars>
      </dgm:prSet>
      <dgm:spPr/>
      <dgm:t>
        <a:bodyPr/>
        <a:lstStyle/>
        <a:p>
          <a:endParaRPr lang="en-US"/>
        </a:p>
      </dgm:t>
    </dgm:pt>
    <dgm:pt modelId="{B2967A11-E622-4C17-BDF0-0CCA1F546158}" type="pres">
      <dgm:prSet presAssocID="{DE9F6DD1-4DB4-49C6-9B24-2FFD60383546}" presName="wedge6" presStyleLbl="node1" presStyleIdx="5" presStyleCnt="6"/>
      <dgm:spPr/>
      <dgm:t>
        <a:bodyPr/>
        <a:lstStyle/>
        <a:p>
          <a:endParaRPr lang="en-US"/>
        </a:p>
      </dgm:t>
    </dgm:pt>
    <dgm:pt modelId="{E055E496-F37A-4241-A71F-1EDEE737CDA0}" type="pres">
      <dgm:prSet presAssocID="{DE9F6DD1-4DB4-49C6-9B24-2FFD60383546}" presName="dummy6a" presStyleCnt="0"/>
      <dgm:spPr/>
    </dgm:pt>
    <dgm:pt modelId="{0E914D52-F4A6-4FC7-9A09-083798647B2F}" type="pres">
      <dgm:prSet presAssocID="{DE9F6DD1-4DB4-49C6-9B24-2FFD60383546}" presName="dummy6b" presStyleCnt="0"/>
      <dgm:spPr/>
    </dgm:pt>
    <dgm:pt modelId="{20FC4EEB-4797-401F-8DC3-E029BD1595C5}" type="pres">
      <dgm:prSet presAssocID="{DE9F6DD1-4DB4-49C6-9B24-2FFD60383546}" presName="wedge6Tx" presStyleLbl="node1" presStyleIdx="5" presStyleCnt="6">
        <dgm:presLayoutVars>
          <dgm:chMax val="0"/>
          <dgm:chPref val="0"/>
          <dgm:bulletEnabled val="1"/>
        </dgm:presLayoutVars>
      </dgm:prSet>
      <dgm:spPr/>
      <dgm:t>
        <a:bodyPr/>
        <a:lstStyle/>
        <a:p>
          <a:endParaRPr lang="en-US"/>
        </a:p>
      </dgm:t>
    </dgm:pt>
    <dgm:pt modelId="{8E35C819-4DAF-48B6-A33D-5B60287A59C9}" type="pres">
      <dgm:prSet presAssocID="{7B3D7F6C-2CE8-4B93-BFD7-4106E706486F}" presName="arrowWedge1" presStyleLbl="fgSibTrans2D1" presStyleIdx="0" presStyleCnt="6"/>
      <dgm:spPr>
        <a:solidFill>
          <a:schemeClr val="accent2">
            <a:lumMod val="75000"/>
          </a:schemeClr>
        </a:solidFill>
      </dgm:spPr>
      <dgm:t>
        <a:bodyPr/>
        <a:lstStyle/>
        <a:p>
          <a:endParaRPr lang="en-US"/>
        </a:p>
      </dgm:t>
    </dgm:pt>
    <dgm:pt modelId="{66F79835-EE7A-4745-8CD2-CA67CA045880}" type="pres">
      <dgm:prSet presAssocID="{E5CDF5FB-34A7-4FC4-A95D-800BE5A20BBA}" presName="arrowWedge2" presStyleLbl="fgSibTrans2D1" presStyleIdx="1" presStyleCnt="6"/>
      <dgm:spPr>
        <a:solidFill>
          <a:schemeClr val="accent1">
            <a:lumMod val="75000"/>
          </a:schemeClr>
        </a:solidFill>
      </dgm:spPr>
      <dgm:t>
        <a:bodyPr/>
        <a:lstStyle/>
        <a:p>
          <a:endParaRPr lang="en-US"/>
        </a:p>
      </dgm:t>
    </dgm:pt>
    <dgm:pt modelId="{CD109EA5-A580-4786-B3D1-CA9281A39113}" type="pres">
      <dgm:prSet presAssocID="{702A5555-8B7D-4FB7-ACFB-A62416A7E8B1}" presName="arrowWedge3" presStyleLbl="fgSibTrans2D1" presStyleIdx="2" presStyleCnt="6"/>
      <dgm:spPr>
        <a:solidFill>
          <a:schemeClr val="accent4">
            <a:lumMod val="75000"/>
          </a:schemeClr>
        </a:solidFill>
      </dgm:spPr>
      <dgm:t>
        <a:bodyPr/>
        <a:lstStyle/>
        <a:p>
          <a:endParaRPr lang="en-US"/>
        </a:p>
      </dgm:t>
    </dgm:pt>
    <dgm:pt modelId="{9298470B-B67D-482C-B259-1A629207EB7A}" type="pres">
      <dgm:prSet presAssocID="{D85AC169-BB50-4538-A865-56DD6A9D14F0}" presName="arrowWedge4" presStyleLbl="fgSibTrans2D1" presStyleIdx="3" presStyleCnt="6"/>
      <dgm:spPr>
        <a:solidFill>
          <a:schemeClr val="accent5">
            <a:lumMod val="75000"/>
          </a:schemeClr>
        </a:solidFill>
      </dgm:spPr>
      <dgm:t>
        <a:bodyPr/>
        <a:lstStyle/>
        <a:p>
          <a:endParaRPr lang="en-US"/>
        </a:p>
      </dgm:t>
    </dgm:pt>
    <dgm:pt modelId="{2B1AA036-FF6F-4079-8578-F7FB083E14EE}" type="pres">
      <dgm:prSet presAssocID="{08858440-20C5-49E4-A9FA-EAF3D86EB840}" presName="arrowWedge5" presStyleLbl="fgSibTrans2D1" presStyleIdx="4" presStyleCnt="6"/>
      <dgm:spPr>
        <a:solidFill>
          <a:schemeClr val="accent6">
            <a:lumMod val="75000"/>
          </a:schemeClr>
        </a:solidFill>
      </dgm:spPr>
      <dgm:t>
        <a:bodyPr/>
        <a:lstStyle/>
        <a:p>
          <a:endParaRPr lang="en-US"/>
        </a:p>
      </dgm:t>
    </dgm:pt>
    <dgm:pt modelId="{D2DF915A-029A-4B15-8F78-BAB5AF75C9BF}" type="pres">
      <dgm:prSet presAssocID="{99EACD2D-76E8-4411-9F54-88AEAB516B50}" presName="arrowWedge6" presStyleLbl="fgSibTrans2D1" presStyleIdx="5" presStyleCnt="6"/>
      <dgm:spPr>
        <a:solidFill>
          <a:schemeClr val="accent2">
            <a:lumMod val="60000"/>
            <a:lumOff val="40000"/>
          </a:schemeClr>
        </a:solidFill>
      </dgm:spPr>
      <dgm:t>
        <a:bodyPr/>
        <a:lstStyle/>
        <a:p>
          <a:endParaRPr lang="en-US"/>
        </a:p>
      </dgm:t>
    </dgm:pt>
  </dgm:ptLst>
  <dgm:cxnLst>
    <dgm:cxn modelId="{ACEFEE5B-A282-4E07-9C7F-BC85819AF481}" type="presOf" srcId="{52B7A63A-F0B4-48F1-B027-35E8A682E56C}" destId="{952B8A5C-6E94-4FCB-94DC-63AB5858153B}" srcOrd="1" destOrd="0" presId="urn:microsoft.com/office/officeart/2005/8/layout/cycle8"/>
    <dgm:cxn modelId="{084E01B9-C7C8-4E6A-9398-7CB94C1C4D26}" srcId="{DE9F6DD1-4DB4-49C6-9B24-2FFD60383546}" destId="{75FA2DC4-B3B4-4412-9B1F-A7A52DC49D44}" srcOrd="4" destOrd="0" parTransId="{43532149-F99E-4ED4-AF8D-99D52687D723}" sibTransId="{08858440-20C5-49E4-A9FA-EAF3D86EB840}"/>
    <dgm:cxn modelId="{7D94A537-08C6-4F70-9BF0-C41F6DFD09BB}" type="presOf" srcId="{AC1EA747-A3A8-41CC-A943-49A4DBF3C50B}" destId="{42A5D02F-461A-472F-B780-CAC3F07A88A8}" srcOrd="1" destOrd="0" presId="urn:microsoft.com/office/officeart/2005/8/layout/cycle8"/>
    <dgm:cxn modelId="{1A7DF247-B92A-46F0-9BB9-C664FAAA63F2}" srcId="{DE9F6DD1-4DB4-49C6-9B24-2FFD60383546}" destId="{49D7952A-02B7-4C48-AA32-A08222D9E8BD}" srcOrd="3" destOrd="0" parTransId="{9D3D67EF-1666-4387-A7A7-679F5DDAA1BE}" sibTransId="{D85AC169-BB50-4538-A865-56DD6A9D14F0}"/>
    <dgm:cxn modelId="{8DA7412E-767C-47DD-84B0-04212E52531F}" srcId="{DE9F6DD1-4DB4-49C6-9B24-2FFD60383546}" destId="{AC1EA747-A3A8-41CC-A943-49A4DBF3C50B}" srcOrd="1" destOrd="0" parTransId="{6EFC1EAD-D408-4331-8CD7-225CEC8EE073}" sibTransId="{E5CDF5FB-34A7-4FC4-A95D-800BE5A20BBA}"/>
    <dgm:cxn modelId="{5864F88C-3D05-4C7A-A464-1885C787ECAD}" type="presOf" srcId="{52B7A63A-F0B4-48F1-B027-35E8A682E56C}" destId="{C2A51510-AD57-4A8E-ABF3-60E477B7A9DF}" srcOrd="0" destOrd="0" presId="urn:microsoft.com/office/officeart/2005/8/layout/cycle8"/>
    <dgm:cxn modelId="{7D091DEF-63D8-4C3E-9B1A-05873BEC1EF0}" type="presOf" srcId="{C6B5E57B-3354-4465-BB3A-7B79F907BECE}" destId="{20FC4EEB-4797-401F-8DC3-E029BD1595C5}" srcOrd="1" destOrd="0" presId="urn:microsoft.com/office/officeart/2005/8/layout/cycle8"/>
    <dgm:cxn modelId="{563D8169-C3B7-41F2-8854-34315A19E57F}" type="presOf" srcId="{49D7952A-02B7-4C48-AA32-A08222D9E8BD}" destId="{85C9DD46-9701-4294-AF46-7CF9816045B9}" srcOrd="0" destOrd="0" presId="urn:microsoft.com/office/officeart/2005/8/layout/cycle8"/>
    <dgm:cxn modelId="{DB43F55F-0025-4849-9A35-134FA0D40550}" type="presOf" srcId="{49D7952A-02B7-4C48-AA32-A08222D9E8BD}" destId="{42A900E3-A1BA-4058-B358-961310BB6BDD}" srcOrd="1" destOrd="0" presId="urn:microsoft.com/office/officeart/2005/8/layout/cycle8"/>
    <dgm:cxn modelId="{4D385CB4-EF76-4571-868F-6B3F9D1619CB}" srcId="{DE9F6DD1-4DB4-49C6-9B24-2FFD60383546}" destId="{EE417EE1-B573-4958-B5FD-E1F82FA3E29C}" srcOrd="0" destOrd="0" parTransId="{8A232754-585D-485F-94C3-513D68DBB12C}" sibTransId="{7B3D7F6C-2CE8-4B93-BFD7-4106E706486F}"/>
    <dgm:cxn modelId="{5B4649DB-3A5D-433E-AF2E-CACA56294513}" type="presOf" srcId="{75FA2DC4-B3B4-4412-9B1F-A7A52DC49D44}" destId="{D41445BC-D8BA-4D35-A9B5-927541552223}" srcOrd="0" destOrd="0" presId="urn:microsoft.com/office/officeart/2005/8/layout/cycle8"/>
    <dgm:cxn modelId="{87CFD99A-2523-40C0-A86C-468B6F5F9129}" srcId="{DE9F6DD1-4DB4-49C6-9B24-2FFD60383546}" destId="{52B7A63A-F0B4-48F1-B027-35E8A682E56C}" srcOrd="2" destOrd="0" parTransId="{0CF9F6BB-0917-4B4E-B6EB-6BA777526A76}" sibTransId="{702A5555-8B7D-4FB7-ACFB-A62416A7E8B1}"/>
    <dgm:cxn modelId="{878FABC3-30CB-4BC4-B1F3-9E7281324837}" type="presOf" srcId="{AC1EA747-A3A8-41CC-A943-49A4DBF3C50B}" destId="{0B372587-7101-433B-A2E4-F00701478D05}" srcOrd="0" destOrd="0" presId="urn:microsoft.com/office/officeart/2005/8/layout/cycle8"/>
    <dgm:cxn modelId="{473BE06B-0DFB-4720-992E-BA5E7D4B757F}" type="presOf" srcId="{DE9F6DD1-4DB4-49C6-9B24-2FFD60383546}" destId="{E359B47C-CD6A-4D00-ADAF-016427730F7F}" srcOrd="0" destOrd="0" presId="urn:microsoft.com/office/officeart/2005/8/layout/cycle8"/>
    <dgm:cxn modelId="{AF1E1F32-B004-41DC-99B8-6D229B4695D7}" type="presOf" srcId="{EE417EE1-B573-4958-B5FD-E1F82FA3E29C}" destId="{0647C125-2A52-4BF6-989A-259124E37EC9}" srcOrd="1" destOrd="0" presId="urn:microsoft.com/office/officeart/2005/8/layout/cycle8"/>
    <dgm:cxn modelId="{EEB28F54-6F42-4446-B44C-83DC718FD747}" type="presOf" srcId="{75FA2DC4-B3B4-4412-9B1F-A7A52DC49D44}" destId="{CDA019F5-C640-42BE-AFA2-E03D5CAD0770}" srcOrd="1" destOrd="0" presId="urn:microsoft.com/office/officeart/2005/8/layout/cycle8"/>
    <dgm:cxn modelId="{1BE78901-B026-4F8D-B5E5-46483448AD79}" type="presOf" srcId="{C6B5E57B-3354-4465-BB3A-7B79F907BECE}" destId="{B2967A11-E622-4C17-BDF0-0CCA1F546158}" srcOrd="0" destOrd="0" presId="urn:microsoft.com/office/officeart/2005/8/layout/cycle8"/>
    <dgm:cxn modelId="{8AC6F872-A824-4734-9686-92B7DF6DF386}" type="presOf" srcId="{EE417EE1-B573-4958-B5FD-E1F82FA3E29C}" destId="{0A01DBB7-6E09-4720-8DE7-AC3A61C860F3}" srcOrd="0" destOrd="0" presId="urn:microsoft.com/office/officeart/2005/8/layout/cycle8"/>
    <dgm:cxn modelId="{7F872241-AC12-4161-8762-27DA9CBA2B4E}" srcId="{DE9F6DD1-4DB4-49C6-9B24-2FFD60383546}" destId="{C6B5E57B-3354-4465-BB3A-7B79F907BECE}" srcOrd="5" destOrd="0" parTransId="{38C691F3-0D4F-4AB4-8AF8-49C52CE11293}" sibTransId="{99EACD2D-76E8-4411-9F54-88AEAB516B50}"/>
    <dgm:cxn modelId="{EC6F25F4-1BBF-41A4-B2EA-EC55E94D64A5}" type="presParOf" srcId="{E359B47C-CD6A-4D00-ADAF-016427730F7F}" destId="{0A01DBB7-6E09-4720-8DE7-AC3A61C860F3}" srcOrd="0" destOrd="0" presId="urn:microsoft.com/office/officeart/2005/8/layout/cycle8"/>
    <dgm:cxn modelId="{041E1138-A4BB-4AC3-A2B8-0F6B243744EC}" type="presParOf" srcId="{E359B47C-CD6A-4D00-ADAF-016427730F7F}" destId="{D7F741DD-7305-4812-9340-4EBB47AD5D21}" srcOrd="1" destOrd="0" presId="urn:microsoft.com/office/officeart/2005/8/layout/cycle8"/>
    <dgm:cxn modelId="{A71097C4-736D-409B-B0CA-0E80C6BE0B16}" type="presParOf" srcId="{E359B47C-CD6A-4D00-ADAF-016427730F7F}" destId="{CCFD6EEA-45C7-4FAB-892E-63AB48D9D420}" srcOrd="2" destOrd="0" presId="urn:microsoft.com/office/officeart/2005/8/layout/cycle8"/>
    <dgm:cxn modelId="{23F83A21-BC0C-4207-81D6-8B5DB883F6A2}" type="presParOf" srcId="{E359B47C-CD6A-4D00-ADAF-016427730F7F}" destId="{0647C125-2A52-4BF6-989A-259124E37EC9}" srcOrd="3" destOrd="0" presId="urn:microsoft.com/office/officeart/2005/8/layout/cycle8"/>
    <dgm:cxn modelId="{03BCC561-E524-4921-8FC5-BD5B975D7EE7}" type="presParOf" srcId="{E359B47C-CD6A-4D00-ADAF-016427730F7F}" destId="{0B372587-7101-433B-A2E4-F00701478D05}" srcOrd="4" destOrd="0" presId="urn:microsoft.com/office/officeart/2005/8/layout/cycle8"/>
    <dgm:cxn modelId="{5826DD46-9CC6-45D9-AD15-50DC46498FDF}" type="presParOf" srcId="{E359B47C-CD6A-4D00-ADAF-016427730F7F}" destId="{50E5364B-0961-4496-9151-49B43B401F3C}" srcOrd="5" destOrd="0" presId="urn:microsoft.com/office/officeart/2005/8/layout/cycle8"/>
    <dgm:cxn modelId="{DD3DED86-6AC4-40C5-940D-C9D940A88922}" type="presParOf" srcId="{E359B47C-CD6A-4D00-ADAF-016427730F7F}" destId="{9F5645FA-6355-406F-8966-1BD0505B001A}" srcOrd="6" destOrd="0" presId="urn:microsoft.com/office/officeart/2005/8/layout/cycle8"/>
    <dgm:cxn modelId="{0DD5EC66-2183-478D-A63C-D32624D8A4D0}" type="presParOf" srcId="{E359B47C-CD6A-4D00-ADAF-016427730F7F}" destId="{42A5D02F-461A-472F-B780-CAC3F07A88A8}" srcOrd="7" destOrd="0" presId="urn:microsoft.com/office/officeart/2005/8/layout/cycle8"/>
    <dgm:cxn modelId="{AFE01322-D2D6-4CCE-A297-F8865690F719}" type="presParOf" srcId="{E359B47C-CD6A-4D00-ADAF-016427730F7F}" destId="{C2A51510-AD57-4A8E-ABF3-60E477B7A9DF}" srcOrd="8" destOrd="0" presId="urn:microsoft.com/office/officeart/2005/8/layout/cycle8"/>
    <dgm:cxn modelId="{D569D413-E6EB-4257-A517-96A20655A325}" type="presParOf" srcId="{E359B47C-CD6A-4D00-ADAF-016427730F7F}" destId="{EBAA84D5-8998-4553-B030-A2778780145D}" srcOrd="9" destOrd="0" presId="urn:microsoft.com/office/officeart/2005/8/layout/cycle8"/>
    <dgm:cxn modelId="{DB51AD4C-DC4F-4928-A020-65D405E05A1C}" type="presParOf" srcId="{E359B47C-CD6A-4D00-ADAF-016427730F7F}" destId="{1A767840-CA47-4D0B-941F-E8070E3F1A4D}" srcOrd="10" destOrd="0" presId="urn:microsoft.com/office/officeart/2005/8/layout/cycle8"/>
    <dgm:cxn modelId="{375A4E1D-1B2E-4103-986E-899C3AF296D4}" type="presParOf" srcId="{E359B47C-CD6A-4D00-ADAF-016427730F7F}" destId="{952B8A5C-6E94-4FCB-94DC-63AB5858153B}" srcOrd="11" destOrd="0" presId="urn:microsoft.com/office/officeart/2005/8/layout/cycle8"/>
    <dgm:cxn modelId="{2774D53A-CFEF-4EB8-A48B-17251161A316}" type="presParOf" srcId="{E359B47C-CD6A-4D00-ADAF-016427730F7F}" destId="{85C9DD46-9701-4294-AF46-7CF9816045B9}" srcOrd="12" destOrd="0" presId="urn:microsoft.com/office/officeart/2005/8/layout/cycle8"/>
    <dgm:cxn modelId="{EBCBBDBB-D728-4A84-9C94-C5B35BACD899}" type="presParOf" srcId="{E359B47C-CD6A-4D00-ADAF-016427730F7F}" destId="{E82527E9-AD21-4DD8-AAD4-7C62A8CFFCF7}" srcOrd="13" destOrd="0" presId="urn:microsoft.com/office/officeart/2005/8/layout/cycle8"/>
    <dgm:cxn modelId="{050AC8E4-3EBE-4B0F-A981-191FB43DAC59}" type="presParOf" srcId="{E359B47C-CD6A-4D00-ADAF-016427730F7F}" destId="{876637EF-62BE-4750-A023-68887A07CB86}" srcOrd="14" destOrd="0" presId="urn:microsoft.com/office/officeart/2005/8/layout/cycle8"/>
    <dgm:cxn modelId="{81617304-282F-46B3-B2CE-C38ECDE8239D}" type="presParOf" srcId="{E359B47C-CD6A-4D00-ADAF-016427730F7F}" destId="{42A900E3-A1BA-4058-B358-961310BB6BDD}" srcOrd="15" destOrd="0" presId="urn:microsoft.com/office/officeart/2005/8/layout/cycle8"/>
    <dgm:cxn modelId="{C44F9134-3CB5-43BE-985D-197E5CA4A796}" type="presParOf" srcId="{E359B47C-CD6A-4D00-ADAF-016427730F7F}" destId="{D41445BC-D8BA-4D35-A9B5-927541552223}" srcOrd="16" destOrd="0" presId="urn:microsoft.com/office/officeart/2005/8/layout/cycle8"/>
    <dgm:cxn modelId="{572A6CA6-6FB7-405A-B4E8-1FEFDCD65E5F}" type="presParOf" srcId="{E359B47C-CD6A-4D00-ADAF-016427730F7F}" destId="{358239C6-FEDC-46CE-9B22-493437C9CD2E}" srcOrd="17" destOrd="0" presId="urn:microsoft.com/office/officeart/2005/8/layout/cycle8"/>
    <dgm:cxn modelId="{33CB5376-47C8-492B-AA57-B39A60DC90D4}" type="presParOf" srcId="{E359B47C-CD6A-4D00-ADAF-016427730F7F}" destId="{38F16857-5294-4D21-8254-183B17EB759A}" srcOrd="18" destOrd="0" presId="urn:microsoft.com/office/officeart/2005/8/layout/cycle8"/>
    <dgm:cxn modelId="{FAC0D36A-3E31-41D6-A235-16654F3D03F2}" type="presParOf" srcId="{E359B47C-CD6A-4D00-ADAF-016427730F7F}" destId="{CDA019F5-C640-42BE-AFA2-E03D5CAD0770}" srcOrd="19" destOrd="0" presId="urn:microsoft.com/office/officeart/2005/8/layout/cycle8"/>
    <dgm:cxn modelId="{42A917FA-B817-4C9E-80F7-A3B313A6AD62}" type="presParOf" srcId="{E359B47C-CD6A-4D00-ADAF-016427730F7F}" destId="{B2967A11-E622-4C17-BDF0-0CCA1F546158}" srcOrd="20" destOrd="0" presId="urn:microsoft.com/office/officeart/2005/8/layout/cycle8"/>
    <dgm:cxn modelId="{DCA11E0F-C017-4D04-BD95-48F2E16BDCCD}" type="presParOf" srcId="{E359B47C-CD6A-4D00-ADAF-016427730F7F}" destId="{E055E496-F37A-4241-A71F-1EDEE737CDA0}" srcOrd="21" destOrd="0" presId="urn:microsoft.com/office/officeart/2005/8/layout/cycle8"/>
    <dgm:cxn modelId="{D8409130-C515-4DD3-BD74-35D106056636}" type="presParOf" srcId="{E359B47C-CD6A-4D00-ADAF-016427730F7F}" destId="{0E914D52-F4A6-4FC7-9A09-083798647B2F}" srcOrd="22" destOrd="0" presId="urn:microsoft.com/office/officeart/2005/8/layout/cycle8"/>
    <dgm:cxn modelId="{8D9144AC-36DA-400F-B770-E07430F9778E}" type="presParOf" srcId="{E359B47C-CD6A-4D00-ADAF-016427730F7F}" destId="{20FC4EEB-4797-401F-8DC3-E029BD1595C5}" srcOrd="23" destOrd="0" presId="urn:microsoft.com/office/officeart/2005/8/layout/cycle8"/>
    <dgm:cxn modelId="{3163D96C-09A3-4F12-A3F1-16F3815E6A87}" type="presParOf" srcId="{E359B47C-CD6A-4D00-ADAF-016427730F7F}" destId="{8E35C819-4DAF-48B6-A33D-5B60287A59C9}" srcOrd="24" destOrd="0" presId="urn:microsoft.com/office/officeart/2005/8/layout/cycle8"/>
    <dgm:cxn modelId="{569453C1-649E-40CC-9F83-1D6577106D2C}" type="presParOf" srcId="{E359B47C-CD6A-4D00-ADAF-016427730F7F}" destId="{66F79835-EE7A-4745-8CD2-CA67CA045880}" srcOrd="25" destOrd="0" presId="urn:microsoft.com/office/officeart/2005/8/layout/cycle8"/>
    <dgm:cxn modelId="{88D98C5C-AEA1-4155-BA9B-F4A306830735}" type="presParOf" srcId="{E359B47C-CD6A-4D00-ADAF-016427730F7F}" destId="{CD109EA5-A580-4786-B3D1-CA9281A39113}" srcOrd="26" destOrd="0" presId="urn:microsoft.com/office/officeart/2005/8/layout/cycle8"/>
    <dgm:cxn modelId="{0A34A104-12EF-40C3-982A-A08F9EDF1F4A}" type="presParOf" srcId="{E359B47C-CD6A-4D00-ADAF-016427730F7F}" destId="{9298470B-B67D-482C-B259-1A629207EB7A}" srcOrd="27" destOrd="0" presId="urn:microsoft.com/office/officeart/2005/8/layout/cycle8"/>
    <dgm:cxn modelId="{0064BCF7-11A4-441E-BB5A-F4570FD095D5}" type="presParOf" srcId="{E359B47C-CD6A-4D00-ADAF-016427730F7F}" destId="{2B1AA036-FF6F-4079-8578-F7FB083E14EE}" srcOrd="28" destOrd="0" presId="urn:microsoft.com/office/officeart/2005/8/layout/cycle8"/>
    <dgm:cxn modelId="{0323156C-20FB-43C9-9B68-AD7EF3C3F57A}" type="presParOf" srcId="{E359B47C-CD6A-4D00-ADAF-016427730F7F}" destId="{D2DF915A-029A-4B15-8F78-BAB5AF75C9BF}" srcOrd="29"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6158642-5595-43DA-A053-4CB65F30368A}" type="doc">
      <dgm:prSet loTypeId="urn:microsoft.com/office/officeart/2008/layout/VerticalCurvedList" loCatId="list" qsTypeId="urn:microsoft.com/office/officeart/2005/8/quickstyle/simple3" qsCatId="simple" csTypeId="urn:microsoft.com/office/officeart/2005/8/colors/colorful1" csCatId="colorful" phldr="1"/>
      <dgm:spPr/>
      <dgm:t>
        <a:bodyPr/>
        <a:lstStyle/>
        <a:p>
          <a:endParaRPr lang="en-US"/>
        </a:p>
      </dgm:t>
    </dgm:pt>
    <dgm:pt modelId="{810E8709-C40A-410A-8D0C-F841D7472EF3}">
      <dgm:prSet phldrT="[Text]" custT="1"/>
      <dgm:spPr/>
      <dgm:t>
        <a:bodyPr/>
        <a:lstStyle/>
        <a:p>
          <a:r>
            <a:rPr lang="vi-VN" sz="2200" b="0" dirty="0" smtClean="0">
              <a:latin typeface="Calibri" panose="020F0502020204030204" pitchFamily="34" charset="0"/>
              <a:cs typeface="Calibri" panose="020F0502020204030204" pitchFamily="34" charset="0"/>
            </a:rPr>
            <a:t>Bám sát </a:t>
          </a:r>
          <a:r>
            <a:rPr lang="en-US" sz="2200" b="0" dirty="0" err="1" smtClean="0">
              <a:latin typeface="Calibri" panose="020F0502020204030204" pitchFamily="34" charset="0"/>
              <a:cs typeface="Calibri" panose="020F0502020204030204" pitchFamily="34" charset="0"/>
            </a:rPr>
            <a:t>mục</a:t>
          </a:r>
          <a:r>
            <a:rPr lang="en-US" sz="2200" b="0" dirty="0" smtClean="0">
              <a:latin typeface="Calibri" panose="020F0502020204030204" pitchFamily="34" charset="0"/>
              <a:cs typeface="Calibri" panose="020F0502020204030204" pitchFamily="34" charset="0"/>
            </a:rPr>
            <a:t> </a:t>
          </a:r>
          <a:r>
            <a:rPr lang="en-US" sz="2200" b="0" dirty="0" err="1" smtClean="0">
              <a:latin typeface="Calibri" panose="020F0502020204030204" pitchFamily="34" charset="0"/>
              <a:cs typeface="Calibri" panose="020F0502020204030204" pitchFamily="34" charset="0"/>
            </a:rPr>
            <a:t>tiêu</a:t>
          </a:r>
          <a:r>
            <a:rPr lang="en-US" sz="2200" b="0" dirty="0" smtClean="0">
              <a:latin typeface="Calibri" panose="020F0502020204030204" pitchFamily="34" charset="0"/>
              <a:cs typeface="Calibri" panose="020F0502020204030204" pitchFamily="34" charset="0"/>
            </a:rPr>
            <a:t> </a:t>
          </a:r>
          <a:r>
            <a:rPr lang="en-US" sz="2200" b="0" dirty="0" err="1" smtClean="0">
              <a:latin typeface="Calibri" panose="020F0502020204030204" pitchFamily="34" charset="0"/>
              <a:cs typeface="Calibri" panose="020F0502020204030204" pitchFamily="34" charset="0"/>
            </a:rPr>
            <a:t>và</a:t>
          </a:r>
          <a:r>
            <a:rPr lang="en-US" sz="2200" b="0" dirty="0" smtClean="0">
              <a:latin typeface="Calibri" panose="020F0502020204030204" pitchFamily="34" charset="0"/>
              <a:cs typeface="Calibri" panose="020F0502020204030204" pitchFamily="34" charset="0"/>
            </a:rPr>
            <a:t> </a:t>
          </a:r>
          <a:r>
            <a:rPr lang="vi-VN" sz="2200" b="0" dirty="0" smtClean="0">
              <a:latin typeface="Calibri" panose="020F0502020204030204" pitchFamily="34" charset="0"/>
              <a:cs typeface="Calibri" panose="020F0502020204030204" pitchFamily="34" charset="0"/>
            </a:rPr>
            <a:t>yêu cầu cần đạt của CT HĐTN</a:t>
          </a:r>
          <a:r>
            <a:rPr lang="en-US" sz="2200" b="0" dirty="0" smtClean="0">
              <a:latin typeface="Calibri" panose="020F0502020204030204" pitchFamily="34" charset="0"/>
              <a:cs typeface="Calibri" panose="020F0502020204030204" pitchFamily="34" charset="0"/>
            </a:rPr>
            <a:t>, HN 10.</a:t>
          </a:r>
          <a:endParaRPr lang="en-US" sz="2200" b="0" dirty="0">
            <a:latin typeface="Calibri" panose="020F0502020204030204" pitchFamily="34" charset="0"/>
            <a:cs typeface="Calibri" panose="020F0502020204030204" pitchFamily="34" charset="0"/>
          </a:endParaRPr>
        </a:p>
      </dgm:t>
    </dgm:pt>
    <dgm:pt modelId="{514AC14A-FCA8-4679-AC78-D2A4867250D1}" type="parTrans" cxnId="{2A38592E-750B-47BE-B3B5-9CD0D7F1802A}">
      <dgm:prSet/>
      <dgm:spPr/>
      <dgm:t>
        <a:bodyPr/>
        <a:lstStyle/>
        <a:p>
          <a:endParaRPr lang="en-US"/>
        </a:p>
      </dgm:t>
    </dgm:pt>
    <dgm:pt modelId="{62D3CE45-51C6-46D4-89EA-92D8EA21791B}" type="sibTrans" cxnId="{2A38592E-750B-47BE-B3B5-9CD0D7F1802A}">
      <dgm:prSet/>
      <dgm:spPr/>
      <dgm:t>
        <a:bodyPr/>
        <a:lstStyle/>
        <a:p>
          <a:endParaRPr lang="en-US"/>
        </a:p>
      </dgm:t>
    </dgm:pt>
    <dgm:pt modelId="{1C0EC733-C535-4C01-A949-C5C652925CE8}">
      <dgm:prSet phldrT="[Text]" custT="1"/>
      <dgm:spPr>
        <a:solidFill>
          <a:srgbClr val="D66360"/>
        </a:solidFill>
      </dgm:spPr>
      <dgm:t>
        <a:bodyPr/>
        <a:lstStyle/>
        <a:p>
          <a:pPr>
            <a:lnSpc>
              <a:spcPct val="110000"/>
            </a:lnSpc>
          </a:pPr>
          <a:r>
            <a:rPr lang="vi-VN" sz="2200" b="0" dirty="0" smtClean="0">
              <a:latin typeface="Calibri" panose="020F0502020204030204" pitchFamily="34" charset="0"/>
              <a:cs typeface="Calibri" panose="020F0502020204030204" pitchFamily="34" charset="0"/>
            </a:rPr>
            <a:t>Cấu trúc theo chủ đề nhằm đ</a:t>
          </a:r>
          <a:r>
            <a:rPr lang="en-US" sz="2200" b="0" dirty="0" smtClean="0">
              <a:latin typeface="Calibri" panose="020F0502020204030204" pitchFamily="34" charset="0"/>
              <a:cs typeface="Calibri" panose="020F0502020204030204" pitchFamily="34" charset="0"/>
            </a:rPr>
            <a:t>ị</a:t>
          </a:r>
          <a:r>
            <a:rPr lang="vi-VN" sz="2200" b="0" dirty="0" smtClean="0">
              <a:latin typeface="Calibri" panose="020F0502020204030204" pitchFamily="34" charset="0"/>
              <a:cs typeface="Calibri" panose="020F0502020204030204" pitchFamily="34" charset="0"/>
            </a:rPr>
            <a:t>nh hướng hoạt động giáo dục cho </a:t>
          </a:r>
          <a:r>
            <a:rPr lang="en-US" sz="2200" b="0" dirty="0" smtClean="0">
              <a:latin typeface="Calibri" panose="020F0502020204030204" pitchFamily="34" charset="0"/>
              <a:cs typeface="Calibri" panose="020F0502020204030204" pitchFamily="34" charset="0"/>
            </a:rPr>
            <a:t>HS.</a:t>
          </a:r>
          <a:endParaRPr lang="en-US" sz="2200" b="0" dirty="0">
            <a:latin typeface="Calibri" panose="020F0502020204030204" pitchFamily="34" charset="0"/>
            <a:cs typeface="Calibri" panose="020F0502020204030204" pitchFamily="34" charset="0"/>
          </a:endParaRPr>
        </a:p>
      </dgm:t>
    </dgm:pt>
    <dgm:pt modelId="{0DDC3903-52C1-4B12-9867-BB2ED372E50B}" type="parTrans" cxnId="{13600BCF-7097-4C6F-8EC6-D2937888F9C0}">
      <dgm:prSet/>
      <dgm:spPr/>
      <dgm:t>
        <a:bodyPr/>
        <a:lstStyle/>
        <a:p>
          <a:endParaRPr lang="en-US"/>
        </a:p>
      </dgm:t>
    </dgm:pt>
    <dgm:pt modelId="{04815979-545D-46BB-9F0F-CABAE3E7DA30}" type="sibTrans" cxnId="{13600BCF-7097-4C6F-8EC6-D2937888F9C0}">
      <dgm:prSet/>
      <dgm:spPr/>
      <dgm:t>
        <a:bodyPr/>
        <a:lstStyle/>
        <a:p>
          <a:endParaRPr lang="en-US"/>
        </a:p>
      </dgm:t>
    </dgm:pt>
    <dgm:pt modelId="{57EBD05C-0B95-4A20-A074-FF999AFFCC82}">
      <dgm:prSet phldrT="[Text]" custT="1"/>
      <dgm:spPr/>
      <dgm:t>
        <a:bodyPr/>
        <a:lstStyle/>
        <a:p>
          <a:r>
            <a:rPr lang="en-US" sz="2200" b="0" dirty="0" err="1" smtClean="0">
              <a:latin typeface="Calibri" panose="020F0502020204030204" pitchFamily="34" charset="0"/>
              <a:cs typeface="Calibri" panose="020F0502020204030204" pitchFamily="34" charset="0"/>
            </a:rPr>
            <a:t>Quán</a:t>
          </a:r>
          <a:r>
            <a:rPr lang="en-US" sz="2200" b="0" dirty="0" smtClean="0">
              <a:latin typeface="Calibri" panose="020F0502020204030204" pitchFamily="34" charset="0"/>
              <a:cs typeface="Calibri" panose="020F0502020204030204" pitchFamily="34" charset="0"/>
            </a:rPr>
            <a:t> </a:t>
          </a:r>
          <a:r>
            <a:rPr lang="en-US" sz="2200" b="0" dirty="0" err="1" smtClean="0">
              <a:latin typeface="Calibri" panose="020F0502020204030204" pitchFamily="34" charset="0"/>
              <a:cs typeface="Calibri" panose="020F0502020204030204" pitchFamily="34" charset="0"/>
            </a:rPr>
            <a:t>triệt</a:t>
          </a:r>
          <a:r>
            <a:rPr lang="en-US" sz="2200" b="0" dirty="0" smtClean="0">
              <a:latin typeface="Calibri" panose="020F0502020204030204" pitchFamily="34" charset="0"/>
              <a:cs typeface="Calibri" panose="020F0502020204030204" pitchFamily="34" charset="0"/>
            </a:rPr>
            <a:t> </a:t>
          </a:r>
          <a:r>
            <a:rPr lang="en-US" sz="2200" b="0" dirty="0" err="1" smtClean="0">
              <a:latin typeface="Calibri" panose="020F0502020204030204" pitchFamily="34" charset="0"/>
              <a:cs typeface="Calibri" panose="020F0502020204030204" pitchFamily="34" charset="0"/>
            </a:rPr>
            <a:t>sâu</a:t>
          </a:r>
          <a:r>
            <a:rPr lang="en-US" sz="2200" b="0" dirty="0" smtClean="0">
              <a:latin typeface="Calibri" panose="020F0502020204030204" pitchFamily="34" charset="0"/>
              <a:cs typeface="Calibri" panose="020F0502020204030204" pitchFamily="34" charset="0"/>
            </a:rPr>
            <a:t> </a:t>
          </a:r>
          <a:r>
            <a:rPr lang="en-US" sz="2200" b="0" dirty="0" err="1" smtClean="0">
              <a:latin typeface="Calibri" panose="020F0502020204030204" pitchFamily="34" charset="0"/>
              <a:cs typeface="Calibri" panose="020F0502020204030204" pitchFamily="34" charset="0"/>
            </a:rPr>
            <a:t>sắc</a:t>
          </a:r>
          <a:r>
            <a:rPr lang="en-US" sz="2200" b="0" dirty="0" smtClean="0">
              <a:latin typeface="Calibri" panose="020F0502020204030204" pitchFamily="34" charset="0"/>
              <a:cs typeface="Calibri" panose="020F0502020204030204" pitchFamily="34" charset="0"/>
            </a:rPr>
            <a:t> </a:t>
          </a:r>
          <a:r>
            <a:rPr lang="en-US" sz="2200" b="0" dirty="0" err="1" smtClean="0">
              <a:latin typeface="Calibri" panose="020F0502020204030204" pitchFamily="34" charset="0"/>
              <a:cs typeface="Calibri" panose="020F0502020204030204" pitchFamily="34" charset="0"/>
            </a:rPr>
            <a:t>tư</a:t>
          </a:r>
          <a:r>
            <a:rPr lang="en-US" sz="2200" b="0" dirty="0" smtClean="0">
              <a:latin typeface="Calibri" panose="020F0502020204030204" pitchFamily="34" charset="0"/>
              <a:cs typeface="Calibri" panose="020F0502020204030204" pitchFamily="34" charset="0"/>
            </a:rPr>
            <a:t> </a:t>
          </a:r>
          <a:r>
            <a:rPr lang="en-US" sz="2200" b="0" dirty="0" err="1" smtClean="0">
              <a:latin typeface="Calibri" panose="020F0502020204030204" pitchFamily="34" charset="0"/>
              <a:cs typeface="Calibri" panose="020F0502020204030204" pitchFamily="34" charset="0"/>
            </a:rPr>
            <a:t>tưởng</a:t>
          </a:r>
          <a:r>
            <a:rPr lang="en-US" sz="2200" b="0" dirty="0" smtClean="0">
              <a:latin typeface="Calibri" panose="020F0502020204030204" pitchFamily="34" charset="0"/>
              <a:cs typeface="Calibri" panose="020F0502020204030204" pitchFamily="34" charset="0"/>
            </a:rPr>
            <a:t> “</a:t>
          </a:r>
          <a:r>
            <a:rPr lang="en-US" sz="2200" b="0" dirty="0" err="1" smtClean="0">
              <a:latin typeface="Calibri" panose="020F0502020204030204" pitchFamily="34" charset="0"/>
              <a:cs typeface="Calibri" panose="020F0502020204030204" pitchFamily="34" charset="0"/>
            </a:rPr>
            <a:t>Mang</a:t>
          </a:r>
          <a:r>
            <a:rPr lang="en-US" sz="2200" b="0" dirty="0" smtClean="0">
              <a:latin typeface="Calibri" panose="020F0502020204030204" pitchFamily="34" charset="0"/>
              <a:cs typeface="Calibri" panose="020F0502020204030204" pitchFamily="34" charset="0"/>
            </a:rPr>
            <a:t> </a:t>
          </a:r>
          <a:r>
            <a:rPr lang="en-US" sz="2200" b="0" dirty="0" err="1" smtClean="0">
              <a:latin typeface="Calibri" panose="020F0502020204030204" pitchFamily="34" charset="0"/>
              <a:cs typeface="Calibri" panose="020F0502020204030204" pitchFamily="34" charset="0"/>
            </a:rPr>
            <a:t>cuộc</a:t>
          </a:r>
          <a:r>
            <a:rPr lang="en-US" sz="2200" b="0" dirty="0" smtClean="0">
              <a:latin typeface="Calibri" panose="020F0502020204030204" pitchFamily="34" charset="0"/>
              <a:cs typeface="Calibri" panose="020F0502020204030204" pitchFamily="34" charset="0"/>
            </a:rPr>
            <a:t> </a:t>
          </a:r>
          <a:r>
            <a:rPr lang="en-US" sz="2200" b="0" dirty="0" err="1" smtClean="0">
              <a:latin typeface="Calibri" panose="020F0502020204030204" pitchFamily="34" charset="0"/>
              <a:cs typeface="Calibri" panose="020F0502020204030204" pitchFamily="34" charset="0"/>
            </a:rPr>
            <a:t>sống</a:t>
          </a:r>
          <a:r>
            <a:rPr lang="en-US" sz="2200" b="0" dirty="0" smtClean="0">
              <a:latin typeface="Calibri" panose="020F0502020204030204" pitchFamily="34" charset="0"/>
              <a:cs typeface="Calibri" panose="020F0502020204030204" pitchFamily="34" charset="0"/>
            </a:rPr>
            <a:t> </a:t>
          </a:r>
          <a:r>
            <a:rPr lang="en-US" sz="2200" b="0" dirty="0" err="1" smtClean="0">
              <a:latin typeface="Calibri" panose="020F0502020204030204" pitchFamily="34" charset="0"/>
              <a:cs typeface="Calibri" panose="020F0502020204030204" pitchFamily="34" charset="0"/>
            </a:rPr>
            <a:t>vào</a:t>
          </a:r>
          <a:r>
            <a:rPr lang="en-US" sz="2200" b="0" dirty="0" smtClean="0">
              <a:latin typeface="Calibri" panose="020F0502020204030204" pitchFamily="34" charset="0"/>
              <a:cs typeface="Calibri" panose="020F0502020204030204" pitchFamily="34" charset="0"/>
            </a:rPr>
            <a:t> </a:t>
          </a:r>
          <a:r>
            <a:rPr lang="en-US" sz="2200" b="0" dirty="0" err="1" smtClean="0">
              <a:latin typeface="Calibri" panose="020F0502020204030204" pitchFamily="34" charset="0"/>
              <a:cs typeface="Calibri" panose="020F0502020204030204" pitchFamily="34" charset="0"/>
            </a:rPr>
            <a:t>bài</a:t>
          </a:r>
          <a:r>
            <a:rPr lang="en-US" sz="2200" b="0" dirty="0" smtClean="0">
              <a:latin typeface="Calibri" panose="020F0502020204030204" pitchFamily="34" charset="0"/>
              <a:cs typeface="Calibri" panose="020F0502020204030204" pitchFamily="34" charset="0"/>
            </a:rPr>
            <a:t> </a:t>
          </a:r>
          <a:r>
            <a:rPr lang="en-US" sz="2200" b="0" dirty="0" err="1" smtClean="0">
              <a:latin typeface="Calibri" panose="020F0502020204030204" pitchFamily="34" charset="0"/>
              <a:cs typeface="Calibri" panose="020F0502020204030204" pitchFamily="34" charset="0"/>
            </a:rPr>
            <a:t>học</a:t>
          </a:r>
          <a:r>
            <a:rPr lang="en-US" sz="2200" b="0" dirty="0" smtClean="0">
              <a:latin typeface="Calibri" panose="020F0502020204030204" pitchFamily="34" charset="0"/>
              <a:cs typeface="Calibri" panose="020F0502020204030204" pitchFamily="34" charset="0"/>
            </a:rPr>
            <a:t> – </a:t>
          </a:r>
          <a:r>
            <a:rPr lang="en-US" sz="2200" b="0" dirty="0" err="1" smtClean="0">
              <a:latin typeface="Calibri" panose="020F0502020204030204" pitchFamily="34" charset="0"/>
              <a:cs typeface="Calibri" panose="020F0502020204030204" pitchFamily="34" charset="0"/>
            </a:rPr>
            <a:t>Đưa</a:t>
          </a:r>
          <a:r>
            <a:rPr lang="en-US" sz="2200" b="0" dirty="0" smtClean="0">
              <a:latin typeface="Calibri" panose="020F0502020204030204" pitchFamily="34" charset="0"/>
              <a:cs typeface="Calibri" panose="020F0502020204030204" pitchFamily="34" charset="0"/>
            </a:rPr>
            <a:t> </a:t>
          </a:r>
          <a:r>
            <a:rPr lang="en-US" sz="2200" b="0" dirty="0" err="1" smtClean="0">
              <a:latin typeface="Calibri" panose="020F0502020204030204" pitchFamily="34" charset="0"/>
              <a:cs typeface="Calibri" panose="020F0502020204030204" pitchFamily="34" charset="0"/>
            </a:rPr>
            <a:t>bài</a:t>
          </a:r>
          <a:r>
            <a:rPr lang="en-US" sz="2200" b="0" dirty="0" smtClean="0">
              <a:latin typeface="Calibri" panose="020F0502020204030204" pitchFamily="34" charset="0"/>
              <a:cs typeface="Calibri" panose="020F0502020204030204" pitchFamily="34" charset="0"/>
            </a:rPr>
            <a:t> </a:t>
          </a:r>
          <a:r>
            <a:rPr lang="en-US" sz="2200" b="0" dirty="0" err="1" smtClean="0">
              <a:latin typeface="Calibri" panose="020F0502020204030204" pitchFamily="34" charset="0"/>
              <a:cs typeface="Calibri" panose="020F0502020204030204" pitchFamily="34" charset="0"/>
            </a:rPr>
            <a:t>học</a:t>
          </a:r>
          <a:r>
            <a:rPr lang="en-US" sz="2200" b="0" dirty="0" smtClean="0">
              <a:latin typeface="Calibri" panose="020F0502020204030204" pitchFamily="34" charset="0"/>
              <a:cs typeface="Calibri" panose="020F0502020204030204" pitchFamily="34" charset="0"/>
            </a:rPr>
            <a:t> </a:t>
          </a:r>
          <a:r>
            <a:rPr lang="en-US" sz="2200" b="0" dirty="0" err="1" smtClean="0">
              <a:latin typeface="Calibri" panose="020F0502020204030204" pitchFamily="34" charset="0"/>
              <a:cs typeface="Calibri" panose="020F0502020204030204" pitchFamily="34" charset="0"/>
            </a:rPr>
            <a:t>vào</a:t>
          </a:r>
          <a:r>
            <a:rPr lang="en-US" sz="2200" b="0" dirty="0" smtClean="0">
              <a:latin typeface="Calibri" panose="020F0502020204030204" pitchFamily="34" charset="0"/>
              <a:cs typeface="Calibri" panose="020F0502020204030204" pitchFamily="34" charset="0"/>
            </a:rPr>
            <a:t> </a:t>
          </a:r>
          <a:r>
            <a:rPr lang="en-US" sz="2200" b="0" dirty="0" err="1" smtClean="0">
              <a:latin typeface="Calibri" panose="020F0502020204030204" pitchFamily="34" charset="0"/>
              <a:cs typeface="Calibri" panose="020F0502020204030204" pitchFamily="34" charset="0"/>
            </a:rPr>
            <a:t>cuộc</a:t>
          </a:r>
          <a:r>
            <a:rPr lang="en-US" sz="2200" b="0" dirty="0" smtClean="0">
              <a:latin typeface="Calibri" panose="020F0502020204030204" pitchFamily="34" charset="0"/>
              <a:cs typeface="Calibri" panose="020F0502020204030204" pitchFamily="34" charset="0"/>
            </a:rPr>
            <a:t> </a:t>
          </a:r>
          <a:r>
            <a:rPr lang="en-US" sz="2200" b="0" dirty="0" err="1" smtClean="0">
              <a:latin typeface="Calibri" panose="020F0502020204030204" pitchFamily="34" charset="0"/>
              <a:cs typeface="Calibri" panose="020F0502020204030204" pitchFamily="34" charset="0"/>
            </a:rPr>
            <a:t>sống</a:t>
          </a:r>
          <a:r>
            <a:rPr lang="en-US" sz="2200" b="0" dirty="0" smtClean="0">
              <a:latin typeface="Calibri" panose="020F0502020204030204" pitchFamily="34" charset="0"/>
              <a:cs typeface="Calibri" panose="020F0502020204030204" pitchFamily="34" charset="0"/>
            </a:rPr>
            <a:t>” </a:t>
          </a:r>
          <a:r>
            <a:rPr lang="en-US" sz="2200" b="0" dirty="0" err="1" smtClean="0">
              <a:latin typeface="Calibri" panose="020F0502020204030204" pitchFamily="34" charset="0"/>
              <a:cs typeface="Calibri" panose="020F0502020204030204" pitchFamily="34" charset="0"/>
            </a:rPr>
            <a:t>của</a:t>
          </a:r>
          <a:r>
            <a:rPr lang="en-US" sz="2200" b="0" dirty="0" smtClean="0">
              <a:latin typeface="Calibri" panose="020F0502020204030204" pitchFamily="34" charset="0"/>
              <a:cs typeface="Calibri" panose="020F0502020204030204" pitchFamily="34" charset="0"/>
            </a:rPr>
            <a:t> </a:t>
          </a:r>
          <a:r>
            <a:rPr lang="en-US" sz="2200" b="0" dirty="0" err="1" smtClean="0">
              <a:latin typeface="Calibri" panose="020F0502020204030204" pitchFamily="34" charset="0"/>
              <a:cs typeface="Calibri" panose="020F0502020204030204" pitchFamily="34" charset="0"/>
            </a:rPr>
            <a:t>bộ</a:t>
          </a:r>
          <a:r>
            <a:rPr lang="en-US" sz="2200" b="0" dirty="0" smtClean="0">
              <a:latin typeface="Calibri" panose="020F0502020204030204" pitchFamily="34" charset="0"/>
              <a:cs typeface="Calibri" panose="020F0502020204030204" pitchFamily="34" charset="0"/>
            </a:rPr>
            <a:t> </a:t>
          </a:r>
          <a:r>
            <a:rPr lang="en-US" sz="2200" b="0" dirty="0" err="1" smtClean="0">
              <a:latin typeface="Calibri" panose="020F0502020204030204" pitchFamily="34" charset="0"/>
              <a:cs typeface="Calibri" panose="020F0502020204030204" pitchFamily="34" charset="0"/>
            </a:rPr>
            <a:t>sách</a:t>
          </a:r>
          <a:r>
            <a:rPr lang="en-US" sz="2200" b="0" dirty="0" smtClean="0">
              <a:latin typeface="Calibri" panose="020F0502020204030204" pitchFamily="34" charset="0"/>
              <a:cs typeface="Calibri" panose="020F0502020204030204" pitchFamily="34" charset="0"/>
            </a:rPr>
            <a:t> </a:t>
          </a:r>
          <a:r>
            <a:rPr lang="en-US" sz="2200" b="0" dirty="0" err="1" smtClean="0">
              <a:latin typeface="Calibri" panose="020F0502020204030204" pitchFamily="34" charset="0"/>
              <a:cs typeface="Calibri" panose="020F0502020204030204" pitchFamily="34" charset="0"/>
            </a:rPr>
            <a:t>Cánh</a:t>
          </a:r>
          <a:r>
            <a:rPr lang="en-US" sz="2200" b="0" dirty="0" smtClean="0">
              <a:latin typeface="Calibri" panose="020F0502020204030204" pitchFamily="34" charset="0"/>
              <a:cs typeface="Calibri" panose="020F0502020204030204" pitchFamily="34" charset="0"/>
            </a:rPr>
            <a:t> </a:t>
          </a:r>
          <a:r>
            <a:rPr lang="en-US" sz="2200" b="0" dirty="0" err="1" smtClean="0">
              <a:latin typeface="Calibri" panose="020F0502020204030204" pitchFamily="34" charset="0"/>
              <a:cs typeface="Calibri" panose="020F0502020204030204" pitchFamily="34" charset="0"/>
            </a:rPr>
            <a:t>Diều</a:t>
          </a:r>
          <a:r>
            <a:rPr lang="en-US" sz="2200" b="0" dirty="0" smtClean="0">
              <a:latin typeface="Calibri" panose="020F0502020204030204" pitchFamily="34" charset="0"/>
              <a:cs typeface="Calibri" panose="020F0502020204030204" pitchFamily="34" charset="0"/>
            </a:rPr>
            <a:t>.</a:t>
          </a:r>
          <a:endParaRPr lang="en-US" sz="2200" b="0" dirty="0">
            <a:latin typeface="Calibri" panose="020F0502020204030204" pitchFamily="34" charset="0"/>
            <a:cs typeface="Calibri" panose="020F0502020204030204" pitchFamily="34" charset="0"/>
          </a:endParaRPr>
        </a:p>
      </dgm:t>
    </dgm:pt>
    <dgm:pt modelId="{31C09748-0C9C-47B8-B99B-C47A77A08C1F}" type="parTrans" cxnId="{5FE45301-2CD6-4C1F-B39C-3566275114EC}">
      <dgm:prSet/>
      <dgm:spPr/>
      <dgm:t>
        <a:bodyPr/>
        <a:lstStyle/>
        <a:p>
          <a:endParaRPr lang="en-US"/>
        </a:p>
      </dgm:t>
    </dgm:pt>
    <dgm:pt modelId="{88DE700B-84C1-4C72-8C88-67A20C2FF17F}" type="sibTrans" cxnId="{5FE45301-2CD6-4C1F-B39C-3566275114EC}">
      <dgm:prSet/>
      <dgm:spPr/>
      <dgm:t>
        <a:bodyPr/>
        <a:lstStyle/>
        <a:p>
          <a:endParaRPr lang="en-US"/>
        </a:p>
      </dgm:t>
    </dgm:pt>
    <dgm:pt modelId="{A7AEB21D-BB17-4E8F-8BCF-54E51108E601}">
      <dgm:prSet phldrT="[Text]" custT="1"/>
      <dgm:spPr/>
      <dgm:t>
        <a:bodyPr/>
        <a:lstStyle/>
        <a:p>
          <a:r>
            <a:rPr lang="en-US" sz="2200" b="0" dirty="0" err="1" smtClean="0">
              <a:latin typeface="Calibri" panose="020F0502020204030204" pitchFamily="34" charset="0"/>
              <a:cs typeface="Calibri" panose="020F0502020204030204" pitchFamily="34" charset="0"/>
            </a:rPr>
            <a:t>Tạo</a:t>
          </a:r>
          <a:r>
            <a:rPr lang="en-US" sz="2200" b="0" dirty="0" smtClean="0">
              <a:latin typeface="Calibri" panose="020F0502020204030204" pitchFamily="34" charset="0"/>
              <a:cs typeface="Calibri" panose="020F0502020204030204" pitchFamily="34" charset="0"/>
            </a:rPr>
            <a:t> </a:t>
          </a:r>
          <a:r>
            <a:rPr lang="en-US" sz="2200" b="0" dirty="0" err="1" smtClean="0">
              <a:latin typeface="Calibri" panose="020F0502020204030204" pitchFamily="34" charset="0"/>
              <a:cs typeface="Calibri" panose="020F0502020204030204" pitchFamily="34" charset="0"/>
            </a:rPr>
            <a:t>mọi</a:t>
          </a:r>
          <a:r>
            <a:rPr lang="en-US" sz="2200" b="0" dirty="0" smtClean="0">
              <a:latin typeface="Calibri" panose="020F0502020204030204" pitchFamily="34" charset="0"/>
              <a:cs typeface="Calibri" panose="020F0502020204030204" pitchFamily="34" charset="0"/>
            </a:rPr>
            <a:t> </a:t>
          </a:r>
          <a:r>
            <a:rPr lang="vi-VN" sz="2200" b="0" dirty="0" smtClean="0">
              <a:latin typeface="Calibri" panose="020F0502020204030204" pitchFamily="34" charset="0"/>
              <a:cs typeface="Calibri" panose="020F0502020204030204" pitchFamily="34" charset="0"/>
            </a:rPr>
            <a:t>cơ hội để </a:t>
          </a:r>
          <a:r>
            <a:rPr lang="en-US" sz="2200" b="0" dirty="0" smtClean="0">
              <a:latin typeface="Calibri" panose="020F0502020204030204" pitchFamily="34" charset="0"/>
              <a:cs typeface="Calibri" panose="020F0502020204030204" pitchFamily="34" charset="0"/>
            </a:rPr>
            <a:t>HS </a:t>
          </a:r>
          <a:r>
            <a:rPr lang="vi-VN" sz="2200" b="0" dirty="0" smtClean="0">
              <a:latin typeface="Calibri" panose="020F0502020204030204" pitchFamily="34" charset="0"/>
              <a:cs typeface="Calibri" panose="020F0502020204030204" pitchFamily="34" charset="0"/>
            </a:rPr>
            <a:t>được thực hành, trải nghiệm thực tiễn</a:t>
          </a:r>
          <a:r>
            <a:rPr lang="en-US" sz="2200" b="0" dirty="0" smtClean="0">
              <a:latin typeface="Calibri" panose="020F0502020204030204" pitchFamily="34" charset="0"/>
              <a:cs typeface="Calibri" panose="020F0502020204030204" pitchFamily="34" charset="0"/>
            </a:rPr>
            <a:t>.</a:t>
          </a:r>
          <a:endParaRPr lang="en-US" sz="2200" b="0" dirty="0">
            <a:latin typeface="Calibri" panose="020F0502020204030204" pitchFamily="34" charset="0"/>
            <a:cs typeface="Calibri" panose="020F0502020204030204" pitchFamily="34" charset="0"/>
          </a:endParaRPr>
        </a:p>
      </dgm:t>
    </dgm:pt>
    <dgm:pt modelId="{39327C07-60F9-4CFD-B324-03DE4CA64A30}" type="parTrans" cxnId="{1B87663B-FB16-4429-8615-03BEEAC33B0F}">
      <dgm:prSet/>
      <dgm:spPr/>
      <dgm:t>
        <a:bodyPr/>
        <a:lstStyle/>
        <a:p>
          <a:endParaRPr lang="en-US"/>
        </a:p>
      </dgm:t>
    </dgm:pt>
    <dgm:pt modelId="{6DCB75B3-BC25-4F69-88E9-4FDCEF0E7795}" type="sibTrans" cxnId="{1B87663B-FB16-4429-8615-03BEEAC33B0F}">
      <dgm:prSet/>
      <dgm:spPr/>
      <dgm:t>
        <a:bodyPr/>
        <a:lstStyle/>
        <a:p>
          <a:endParaRPr lang="en-US"/>
        </a:p>
      </dgm:t>
    </dgm:pt>
    <dgm:pt modelId="{D3A492E1-55CC-4AC5-A8E9-1AF3E4AC5C15}">
      <dgm:prSet phldrT="[Text]" custT="1"/>
      <dgm:spPr/>
      <dgm:t>
        <a:bodyPr/>
        <a:lstStyle/>
        <a:p>
          <a:r>
            <a:rPr lang="en-US" sz="2200" b="0" dirty="0" err="1" smtClean="0">
              <a:latin typeface="Calibri" panose="020F0502020204030204" pitchFamily="34" charset="0"/>
              <a:cs typeface="Calibri" panose="020F0502020204030204" pitchFamily="34" charset="0"/>
            </a:rPr>
            <a:t>Đảm</a:t>
          </a:r>
          <a:r>
            <a:rPr lang="en-US" sz="2200" b="0" dirty="0" smtClean="0">
              <a:latin typeface="Calibri" panose="020F0502020204030204" pitchFamily="34" charset="0"/>
              <a:cs typeface="Calibri" panose="020F0502020204030204" pitchFamily="34" charset="0"/>
            </a:rPr>
            <a:t> </a:t>
          </a:r>
          <a:r>
            <a:rPr lang="en-US" sz="2200" b="0" dirty="0" err="1" smtClean="0">
              <a:latin typeface="Calibri" panose="020F0502020204030204" pitchFamily="34" charset="0"/>
              <a:cs typeface="Calibri" panose="020F0502020204030204" pitchFamily="34" charset="0"/>
            </a:rPr>
            <a:t>bảo</a:t>
          </a:r>
          <a:r>
            <a:rPr lang="en-US" sz="2200" b="0" dirty="0" smtClean="0">
              <a:latin typeface="Calibri" panose="020F0502020204030204" pitchFamily="34" charset="0"/>
              <a:cs typeface="Calibri" panose="020F0502020204030204" pitchFamily="34" charset="0"/>
            </a:rPr>
            <a:t> </a:t>
          </a:r>
          <a:r>
            <a:rPr lang="en-US" sz="2200" b="0" dirty="0" err="1" smtClean="0">
              <a:latin typeface="Calibri" panose="020F0502020204030204" pitchFamily="34" charset="0"/>
              <a:cs typeface="Calibri" panose="020F0502020204030204" pitchFamily="34" charset="0"/>
            </a:rPr>
            <a:t>tính</a:t>
          </a:r>
          <a:r>
            <a:rPr lang="en-US" sz="2200" b="0" dirty="0" smtClean="0">
              <a:latin typeface="Calibri" panose="020F0502020204030204" pitchFamily="34" charset="0"/>
              <a:cs typeface="Calibri" panose="020F0502020204030204" pitchFamily="34" charset="0"/>
            </a:rPr>
            <a:t> </a:t>
          </a:r>
          <a:r>
            <a:rPr lang="en-US" sz="2200" b="0" dirty="0" err="1" smtClean="0">
              <a:latin typeface="Calibri" panose="020F0502020204030204" pitchFamily="34" charset="0"/>
              <a:cs typeface="Calibri" panose="020F0502020204030204" pitchFamily="34" charset="0"/>
            </a:rPr>
            <a:t>mở</a:t>
          </a:r>
          <a:r>
            <a:rPr lang="en-US" sz="2200" b="0" dirty="0" smtClean="0">
              <a:latin typeface="Calibri" panose="020F0502020204030204" pitchFamily="34" charset="0"/>
              <a:cs typeface="Calibri" panose="020F0502020204030204" pitchFamily="34" charset="0"/>
            </a:rPr>
            <a:t>, </a:t>
          </a:r>
          <a:r>
            <a:rPr lang="en-US" sz="2200" b="0" dirty="0" err="1" smtClean="0">
              <a:latin typeface="Calibri" panose="020F0502020204030204" pitchFamily="34" charset="0"/>
              <a:cs typeface="Calibri" panose="020F0502020204030204" pitchFamily="34" charset="0"/>
            </a:rPr>
            <a:t>linh</a:t>
          </a:r>
          <a:r>
            <a:rPr lang="en-US" sz="2200" b="0" dirty="0" smtClean="0">
              <a:latin typeface="Calibri" panose="020F0502020204030204" pitchFamily="34" charset="0"/>
              <a:cs typeface="Calibri" panose="020F0502020204030204" pitchFamily="34" charset="0"/>
            </a:rPr>
            <a:t> </a:t>
          </a:r>
          <a:r>
            <a:rPr lang="en-US" sz="2200" b="0" dirty="0" err="1" smtClean="0">
              <a:latin typeface="Calibri" panose="020F0502020204030204" pitchFamily="34" charset="0"/>
              <a:cs typeface="Calibri" panose="020F0502020204030204" pitchFamily="34" charset="0"/>
            </a:rPr>
            <a:t>hoạt</a:t>
          </a:r>
          <a:r>
            <a:rPr lang="en-US" sz="2200" b="0" dirty="0" smtClean="0">
              <a:latin typeface="Calibri" panose="020F0502020204030204" pitchFamily="34" charset="0"/>
              <a:cs typeface="Calibri" panose="020F0502020204030204" pitchFamily="34" charset="0"/>
            </a:rPr>
            <a:t> </a:t>
          </a:r>
          <a:r>
            <a:rPr lang="en-US" sz="2200" b="0" dirty="0" err="1" smtClean="0">
              <a:latin typeface="Calibri" panose="020F0502020204030204" pitchFamily="34" charset="0"/>
              <a:cs typeface="Calibri" panose="020F0502020204030204" pitchFamily="34" charset="0"/>
            </a:rPr>
            <a:t>để</a:t>
          </a:r>
          <a:r>
            <a:rPr lang="en-US" sz="2200" b="0" dirty="0" smtClean="0">
              <a:latin typeface="Calibri" panose="020F0502020204030204" pitchFamily="34" charset="0"/>
              <a:cs typeface="Calibri" panose="020F0502020204030204" pitchFamily="34" charset="0"/>
            </a:rPr>
            <a:t> </a:t>
          </a:r>
          <a:r>
            <a:rPr lang="en-US" sz="2200" b="0" dirty="0" err="1" smtClean="0">
              <a:latin typeface="Calibri" panose="020F0502020204030204" pitchFamily="34" charset="0"/>
              <a:cs typeface="Calibri" panose="020F0502020204030204" pitchFamily="34" charset="0"/>
            </a:rPr>
            <a:t>thuận</a:t>
          </a:r>
          <a:r>
            <a:rPr lang="en-US" sz="2200" b="0" dirty="0" smtClean="0">
              <a:latin typeface="Calibri" panose="020F0502020204030204" pitchFamily="34" charset="0"/>
              <a:cs typeface="Calibri" panose="020F0502020204030204" pitchFamily="34" charset="0"/>
            </a:rPr>
            <a:t> </a:t>
          </a:r>
          <a:r>
            <a:rPr lang="en-US" sz="2200" b="0" dirty="0" err="1" smtClean="0">
              <a:latin typeface="Calibri" panose="020F0502020204030204" pitchFamily="34" charset="0"/>
              <a:cs typeface="Calibri" panose="020F0502020204030204" pitchFamily="34" charset="0"/>
            </a:rPr>
            <a:t>lợi</a:t>
          </a:r>
          <a:r>
            <a:rPr lang="en-US" sz="2200" b="0" dirty="0" smtClean="0">
              <a:latin typeface="Calibri" panose="020F0502020204030204" pitchFamily="34" charset="0"/>
              <a:cs typeface="Calibri" panose="020F0502020204030204" pitchFamily="34" charset="0"/>
            </a:rPr>
            <a:t> </a:t>
          </a:r>
          <a:r>
            <a:rPr lang="en-US" sz="2200" b="0" dirty="0" err="1" smtClean="0">
              <a:latin typeface="Calibri" panose="020F0502020204030204" pitchFamily="34" charset="0"/>
              <a:cs typeface="Calibri" panose="020F0502020204030204" pitchFamily="34" charset="0"/>
            </a:rPr>
            <a:t>triển</a:t>
          </a:r>
          <a:r>
            <a:rPr lang="en-US" sz="2200" b="0" dirty="0" smtClean="0">
              <a:latin typeface="Calibri" panose="020F0502020204030204" pitchFamily="34" charset="0"/>
              <a:cs typeface="Calibri" panose="020F0502020204030204" pitchFamily="34" charset="0"/>
            </a:rPr>
            <a:t> </a:t>
          </a:r>
          <a:r>
            <a:rPr lang="en-US" sz="2200" b="0" dirty="0" err="1" smtClean="0">
              <a:latin typeface="Calibri" panose="020F0502020204030204" pitchFamily="34" charset="0"/>
              <a:cs typeface="Calibri" panose="020F0502020204030204" pitchFamily="34" charset="0"/>
            </a:rPr>
            <a:t>khai</a:t>
          </a:r>
          <a:r>
            <a:rPr lang="en-US" sz="2200" b="0" dirty="0" smtClean="0">
              <a:latin typeface="Calibri" panose="020F0502020204030204" pitchFamily="34" charset="0"/>
              <a:cs typeface="Calibri" panose="020F0502020204030204" pitchFamily="34" charset="0"/>
            </a:rPr>
            <a:t> </a:t>
          </a:r>
          <a:r>
            <a:rPr lang="vi-VN" sz="2200" b="0" dirty="0" smtClean="0">
              <a:latin typeface="Calibri" panose="020F0502020204030204" pitchFamily="34" charset="0"/>
              <a:cs typeface="Calibri" panose="020F0502020204030204" pitchFamily="34" charset="0"/>
            </a:rPr>
            <a:t>trong thực tiễn</a:t>
          </a:r>
          <a:r>
            <a:rPr lang="en-US" sz="2200" b="0" dirty="0" smtClean="0">
              <a:latin typeface="Calibri" panose="020F0502020204030204" pitchFamily="34" charset="0"/>
              <a:cs typeface="Calibri" panose="020F0502020204030204" pitchFamily="34" charset="0"/>
            </a:rPr>
            <a:t>.</a:t>
          </a:r>
          <a:endParaRPr lang="en-US" sz="2200" b="0" dirty="0">
            <a:latin typeface="Calibri" panose="020F0502020204030204" pitchFamily="34" charset="0"/>
            <a:cs typeface="Calibri" panose="020F0502020204030204" pitchFamily="34" charset="0"/>
          </a:endParaRPr>
        </a:p>
      </dgm:t>
    </dgm:pt>
    <dgm:pt modelId="{3A57990E-083D-4C68-A473-A5ED393A45C4}" type="parTrans" cxnId="{89EC3AEF-42A1-499B-A3D8-71B1F8AC06B2}">
      <dgm:prSet/>
      <dgm:spPr/>
      <dgm:t>
        <a:bodyPr/>
        <a:lstStyle/>
        <a:p>
          <a:endParaRPr lang="en-US"/>
        </a:p>
      </dgm:t>
    </dgm:pt>
    <dgm:pt modelId="{F1580075-8424-4353-8C1C-DD98176D1D07}" type="sibTrans" cxnId="{89EC3AEF-42A1-499B-A3D8-71B1F8AC06B2}">
      <dgm:prSet/>
      <dgm:spPr/>
      <dgm:t>
        <a:bodyPr/>
        <a:lstStyle/>
        <a:p>
          <a:endParaRPr lang="en-US"/>
        </a:p>
      </dgm:t>
    </dgm:pt>
    <dgm:pt modelId="{43C1FEE8-AA81-4075-A0CF-95D1E5B1F211}">
      <dgm:prSet custT="1"/>
      <dgm:spPr/>
      <dgm:t>
        <a:bodyPr/>
        <a:lstStyle/>
        <a:p>
          <a:r>
            <a:rPr lang="en-US" sz="2000" dirty="0" err="1" smtClean="0">
              <a:latin typeface="Arial" panose="020B0604020202020204" pitchFamily="34" charset="0"/>
              <a:cs typeface="Arial" panose="020B0604020202020204" pitchFamily="34" charset="0"/>
            </a:rPr>
            <a:t>Sách</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được</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thiết</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kế</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theo</a:t>
          </a:r>
          <a:r>
            <a:rPr lang="en-US" sz="2000" dirty="0" smtClean="0">
              <a:latin typeface="Arial" panose="020B0604020202020204" pitchFamily="34" charset="0"/>
              <a:cs typeface="Arial" panose="020B0604020202020204" pitchFamily="34" charset="0"/>
            </a:rPr>
            <a:t> </a:t>
          </a:r>
          <a:r>
            <a:rPr lang="en-US" sz="2000" b="0" dirty="0" err="1" smtClean="0">
              <a:solidFill>
                <a:srgbClr val="2626A0"/>
              </a:solidFill>
              <a:latin typeface="Arial" panose="020B0604020202020204" pitchFamily="34" charset="0"/>
              <a:cs typeface="Arial" panose="020B0604020202020204" pitchFamily="34" charset="0"/>
            </a:rPr>
            <a:t>tiếp</a:t>
          </a:r>
          <a:r>
            <a:rPr lang="en-US" sz="2000" b="0" dirty="0" smtClean="0">
              <a:solidFill>
                <a:srgbClr val="2626A0"/>
              </a:solidFill>
              <a:latin typeface="Arial" panose="020B0604020202020204" pitchFamily="34" charset="0"/>
              <a:cs typeface="Arial" panose="020B0604020202020204" pitchFamily="34" charset="0"/>
            </a:rPr>
            <a:t> </a:t>
          </a:r>
          <a:r>
            <a:rPr lang="en-US" sz="2000" b="0" dirty="0" err="1" smtClean="0">
              <a:solidFill>
                <a:srgbClr val="2626A0"/>
              </a:solidFill>
              <a:latin typeface="Arial" panose="020B0604020202020204" pitchFamily="34" charset="0"/>
              <a:cs typeface="Arial" panose="020B0604020202020204" pitchFamily="34" charset="0"/>
            </a:rPr>
            <a:t>cận</a:t>
          </a:r>
          <a:r>
            <a:rPr lang="en-US" sz="2000" b="0" dirty="0" smtClean="0">
              <a:solidFill>
                <a:srgbClr val="2626A0"/>
              </a:solidFill>
              <a:latin typeface="Arial" panose="020B0604020202020204" pitchFamily="34" charset="0"/>
              <a:cs typeface="Arial" panose="020B0604020202020204" pitchFamily="34" charset="0"/>
            </a:rPr>
            <a:t> </a:t>
          </a:r>
          <a:r>
            <a:rPr lang="en-US" sz="2000" b="0" dirty="0" err="1" smtClean="0">
              <a:solidFill>
                <a:srgbClr val="2626A0"/>
              </a:solidFill>
              <a:latin typeface="Arial" panose="020B0604020202020204" pitchFamily="34" charset="0"/>
              <a:cs typeface="Arial" panose="020B0604020202020204" pitchFamily="34" charset="0"/>
            </a:rPr>
            <a:t>hoạt</a:t>
          </a:r>
          <a:r>
            <a:rPr lang="en-US" sz="2000" b="0" dirty="0" smtClean="0">
              <a:solidFill>
                <a:srgbClr val="2626A0"/>
              </a:solidFill>
              <a:latin typeface="Arial" panose="020B0604020202020204" pitchFamily="34" charset="0"/>
              <a:cs typeface="Arial" panose="020B0604020202020204" pitchFamily="34" charset="0"/>
            </a:rPr>
            <a:t> </a:t>
          </a:r>
          <a:r>
            <a:rPr lang="en-US" sz="2000" b="0" dirty="0" err="1" smtClean="0">
              <a:solidFill>
                <a:srgbClr val="2626A0"/>
              </a:solidFill>
              <a:latin typeface="Arial" panose="020B0604020202020204" pitchFamily="34" charset="0"/>
              <a:cs typeface="Arial" panose="020B0604020202020204" pitchFamily="34" charset="0"/>
            </a:rPr>
            <a:t>động</a:t>
          </a:r>
          <a:r>
            <a:rPr lang="en-US" sz="2000" b="0" dirty="0" smtClean="0">
              <a:solidFill>
                <a:srgbClr val="2626A0"/>
              </a:solidFill>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tiếp</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cận</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đặc</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thù</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của</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trải</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nghiệm</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và</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là</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tiếp</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cận</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tối</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ưu</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cho</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việc</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hình</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thành</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phẩm</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chất</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năng</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lực</a:t>
          </a:r>
          <a:r>
            <a:rPr lang="en-US" sz="2000" dirty="0" smtClean="0">
              <a:latin typeface="Arial" panose="020B0604020202020204" pitchFamily="34" charset="0"/>
              <a:cs typeface="Arial" panose="020B0604020202020204" pitchFamily="34" charset="0"/>
            </a:rPr>
            <a:t>. </a:t>
          </a:r>
          <a:endParaRPr lang="en-US" sz="2000" dirty="0"/>
        </a:p>
      </dgm:t>
    </dgm:pt>
    <dgm:pt modelId="{A9EE8F11-002F-4971-94C6-B363D8D6629F}" type="parTrans" cxnId="{A37A80F6-FA3B-4819-820E-BEC3AB043001}">
      <dgm:prSet/>
      <dgm:spPr/>
      <dgm:t>
        <a:bodyPr/>
        <a:lstStyle/>
        <a:p>
          <a:endParaRPr lang="en-US"/>
        </a:p>
      </dgm:t>
    </dgm:pt>
    <dgm:pt modelId="{A6CFCA1C-AB87-4DB4-83B8-EF5CF2149515}" type="sibTrans" cxnId="{A37A80F6-FA3B-4819-820E-BEC3AB043001}">
      <dgm:prSet/>
      <dgm:spPr/>
      <dgm:t>
        <a:bodyPr/>
        <a:lstStyle/>
        <a:p>
          <a:endParaRPr lang="en-US"/>
        </a:p>
      </dgm:t>
    </dgm:pt>
    <dgm:pt modelId="{C9D6B1B8-6E53-4D14-894E-809C2E8FC182}" type="pres">
      <dgm:prSet presAssocID="{36158642-5595-43DA-A053-4CB65F30368A}" presName="Name0" presStyleCnt="0">
        <dgm:presLayoutVars>
          <dgm:chMax val="7"/>
          <dgm:chPref val="7"/>
          <dgm:dir/>
        </dgm:presLayoutVars>
      </dgm:prSet>
      <dgm:spPr/>
      <dgm:t>
        <a:bodyPr/>
        <a:lstStyle/>
        <a:p>
          <a:endParaRPr lang="en-US"/>
        </a:p>
      </dgm:t>
    </dgm:pt>
    <dgm:pt modelId="{FA42E95E-BF98-4983-9796-3FB15BAADC3B}" type="pres">
      <dgm:prSet presAssocID="{36158642-5595-43DA-A053-4CB65F30368A}" presName="Name1" presStyleCnt="0"/>
      <dgm:spPr/>
    </dgm:pt>
    <dgm:pt modelId="{EA213CF9-0ADE-4A20-BB0D-5AB97FD0DACB}" type="pres">
      <dgm:prSet presAssocID="{36158642-5595-43DA-A053-4CB65F30368A}" presName="cycle" presStyleCnt="0"/>
      <dgm:spPr/>
    </dgm:pt>
    <dgm:pt modelId="{33DBC458-0A5E-4318-B6E4-608C0635F191}" type="pres">
      <dgm:prSet presAssocID="{36158642-5595-43DA-A053-4CB65F30368A}" presName="srcNode" presStyleLbl="node1" presStyleIdx="0" presStyleCnt="6"/>
      <dgm:spPr/>
    </dgm:pt>
    <dgm:pt modelId="{0C0B267F-DD2A-4F43-BBE4-715A625A97E7}" type="pres">
      <dgm:prSet presAssocID="{36158642-5595-43DA-A053-4CB65F30368A}" presName="conn" presStyleLbl="parChTrans1D2" presStyleIdx="0" presStyleCnt="1"/>
      <dgm:spPr/>
      <dgm:t>
        <a:bodyPr/>
        <a:lstStyle/>
        <a:p>
          <a:endParaRPr lang="en-US"/>
        </a:p>
      </dgm:t>
    </dgm:pt>
    <dgm:pt modelId="{2ACD4A1C-EAE8-45AE-AD7D-26769561327F}" type="pres">
      <dgm:prSet presAssocID="{36158642-5595-43DA-A053-4CB65F30368A}" presName="extraNode" presStyleLbl="node1" presStyleIdx="0" presStyleCnt="6"/>
      <dgm:spPr/>
    </dgm:pt>
    <dgm:pt modelId="{AB0F1F61-C567-4603-9330-DB39142B4A55}" type="pres">
      <dgm:prSet presAssocID="{36158642-5595-43DA-A053-4CB65F30368A}" presName="dstNode" presStyleLbl="node1" presStyleIdx="0" presStyleCnt="6"/>
      <dgm:spPr/>
    </dgm:pt>
    <dgm:pt modelId="{044746CD-218E-4EDE-AC15-40D92E431EA4}" type="pres">
      <dgm:prSet presAssocID="{810E8709-C40A-410A-8D0C-F841D7472EF3}" presName="text_1" presStyleLbl="node1" presStyleIdx="0" presStyleCnt="6">
        <dgm:presLayoutVars>
          <dgm:bulletEnabled val="1"/>
        </dgm:presLayoutVars>
      </dgm:prSet>
      <dgm:spPr/>
      <dgm:t>
        <a:bodyPr/>
        <a:lstStyle/>
        <a:p>
          <a:endParaRPr lang="en-US"/>
        </a:p>
      </dgm:t>
    </dgm:pt>
    <dgm:pt modelId="{48F49F34-6484-4F58-ABD8-5BB27A871984}" type="pres">
      <dgm:prSet presAssocID="{810E8709-C40A-410A-8D0C-F841D7472EF3}" presName="accent_1" presStyleCnt="0"/>
      <dgm:spPr/>
    </dgm:pt>
    <dgm:pt modelId="{892D65B6-B40F-454E-9E18-AF0B41B24014}" type="pres">
      <dgm:prSet presAssocID="{810E8709-C40A-410A-8D0C-F841D7472EF3}" presName="accentRepeatNode" presStyleLbl="solidFgAcc1" presStyleIdx="0" presStyleCnt="6"/>
      <dgm:spPr/>
      <dgm:t>
        <a:bodyPr/>
        <a:lstStyle/>
        <a:p>
          <a:endParaRPr lang="en-US"/>
        </a:p>
      </dgm:t>
    </dgm:pt>
    <dgm:pt modelId="{D5C1B82D-7F49-400E-A4FD-F53D08166942}" type="pres">
      <dgm:prSet presAssocID="{1C0EC733-C535-4C01-A949-C5C652925CE8}" presName="text_2" presStyleLbl="node1" presStyleIdx="1" presStyleCnt="6" custScaleY="118453">
        <dgm:presLayoutVars>
          <dgm:bulletEnabled val="1"/>
        </dgm:presLayoutVars>
      </dgm:prSet>
      <dgm:spPr/>
      <dgm:t>
        <a:bodyPr/>
        <a:lstStyle/>
        <a:p>
          <a:endParaRPr lang="en-US"/>
        </a:p>
      </dgm:t>
    </dgm:pt>
    <dgm:pt modelId="{0C7C7522-E66B-476B-92D1-277E0783E8ED}" type="pres">
      <dgm:prSet presAssocID="{1C0EC733-C535-4C01-A949-C5C652925CE8}" presName="accent_2" presStyleCnt="0"/>
      <dgm:spPr/>
    </dgm:pt>
    <dgm:pt modelId="{E66FA745-24C2-4025-B50D-6ABA60A84A12}" type="pres">
      <dgm:prSet presAssocID="{1C0EC733-C535-4C01-A949-C5C652925CE8}" presName="accentRepeatNode" presStyleLbl="solidFgAcc1" presStyleIdx="1" presStyleCnt="6"/>
      <dgm:spPr/>
    </dgm:pt>
    <dgm:pt modelId="{32DE2B86-4C4A-44BB-92E6-20764C4BDBC2}" type="pres">
      <dgm:prSet presAssocID="{43C1FEE8-AA81-4075-A0CF-95D1E5B1F211}" presName="text_3" presStyleLbl="node1" presStyleIdx="2" presStyleCnt="6">
        <dgm:presLayoutVars>
          <dgm:bulletEnabled val="1"/>
        </dgm:presLayoutVars>
      </dgm:prSet>
      <dgm:spPr/>
      <dgm:t>
        <a:bodyPr/>
        <a:lstStyle/>
        <a:p>
          <a:endParaRPr lang="en-US"/>
        </a:p>
      </dgm:t>
    </dgm:pt>
    <dgm:pt modelId="{10CFFF59-6CD8-4F29-A211-AE5BA12608D2}" type="pres">
      <dgm:prSet presAssocID="{43C1FEE8-AA81-4075-A0CF-95D1E5B1F211}" presName="accent_3" presStyleCnt="0"/>
      <dgm:spPr/>
    </dgm:pt>
    <dgm:pt modelId="{AD6372BE-B639-4D0D-BC8D-8E4D8EB1858A}" type="pres">
      <dgm:prSet presAssocID="{43C1FEE8-AA81-4075-A0CF-95D1E5B1F211}" presName="accentRepeatNode" presStyleLbl="solidFgAcc1" presStyleIdx="2" presStyleCnt="6"/>
      <dgm:spPr/>
    </dgm:pt>
    <dgm:pt modelId="{E69BA23F-289E-4340-AE16-F9F226227AC7}" type="pres">
      <dgm:prSet presAssocID="{57EBD05C-0B95-4A20-A074-FF999AFFCC82}" presName="text_4" presStyleLbl="node1" presStyleIdx="3" presStyleCnt="6">
        <dgm:presLayoutVars>
          <dgm:bulletEnabled val="1"/>
        </dgm:presLayoutVars>
      </dgm:prSet>
      <dgm:spPr/>
      <dgm:t>
        <a:bodyPr/>
        <a:lstStyle/>
        <a:p>
          <a:endParaRPr lang="en-US"/>
        </a:p>
      </dgm:t>
    </dgm:pt>
    <dgm:pt modelId="{C4F848B6-A89B-4C78-BACD-631A29BA6F23}" type="pres">
      <dgm:prSet presAssocID="{57EBD05C-0B95-4A20-A074-FF999AFFCC82}" presName="accent_4" presStyleCnt="0"/>
      <dgm:spPr/>
    </dgm:pt>
    <dgm:pt modelId="{9BB8CB1F-B76C-4E64-9650-402D69BD0E45}" type="pres">
      <dgm:prSet presAssocID="{57EBD05C-0B95-4A20-A074-FF999AFFCC82}" presName="accentRepeatNode" presStyleLbl="solidFgAcc1" presStyleIdx="3" presStyleCnt="6"/>
      <dgm:spPr/>
    </dgm:pt>
    <dgm:pt modelId="{8EBDFC05-8CED-47E8-9BD7-8299692C1D60}" type="pres">
      <dgm:prSet presAssocID="{A7AEB21D-BB17-4E8F-8BCF-54E51108E601}" presName="text_5" presStyleLbl="node1" presStyleIdx="4" presStyleCnt="6">
        <dgm:presLayoutVars>
          <dgm:bulletEnabled val="1"/>
        </dgm:presLayoutVars>
      </dgm:prSet>
      <dgm:spPr/>
      <dgm:t>
        <a:bodyPr/>
        <a:lstStyle/>
        <a:p>
          <a:endParaRPr lang="en-US"/>
        </a:p>
      </dgm:t>
    </dgm:pt>
    <dgm:pt modelId="{7D9041BF-7408-4595-9491-BFD01F641F42}" type="pres">
      <dgm:prSet presAssocID="{A7AEB21D-BB17-4E8F-8BCF-54E51108E601}" presName="accent_5" presStyleCnt="0"/>
      <dgm:spPr/>
    </dgm:pt>
    <dgm:pt modelId="{D1568900-EB6E-420E-9D1E-0CFE39AA7BBB}" type="pres">
      <dgm:prSet presAssocID="{A7AEB21D-BB17-4E8F-8BCF-54E51108E601}" presName="accentRepeatNode" presStyleLbl="solidFgAcc1" presStyleIdx="4" presStyleCnt="6"/>
      <dgm:spPr/>
    </dgm:pt>
    <dgm:pt modelId="{3AB2C356-B4F3-49C4-A0AF-D0641E1B4C4D}" type="pres">
      <dgm:prSet presAssocID="{D3A492E1-55CC-4AC5-A8E9-1AF3E4AC5C15}" presName="text_6" presStyleLbl="node1" presStyleIdx="5" presStyleCnt="6">
        <dgm:presLayoutVars>
          <dgm:bulletEnabled val="1"/>
        </dgm:presLayoutVars>
      </dgm:prSet>
      <dgm:spPr/>
      <dgm:t>
        <a:bodyPr/>
        <a:lstStyle/>
        <a:p>
          <a:endParaRPr lang="en-US"/>
        </a:p>
      </dgm:t>
    </dgm:pt>
    <dgm:pt modelId="{304B3BAC-28F7-446F-BFC0-8981BE9261C2}" type="pres">
      <dgm:prSet presAssocID="{D3A492E1-55CC-4AC5-A8E9-1AF3E4AC5C15}" presName="accent_6" presStyleCnt="0"/>
      <dgm:spPr/>
    </dgm:pt>
    <dgm:pt modelId="{28E02362-FDAB-4F6B-AEBD-84009E0B7B4F}" type="pres">
      <dgm:prSet presAssocID="{D3A492E1-55CC-4AC5-A8E9-1AF3E4AC5C15}" presName="accentRepeatNode" presStyleLbl="solidFgAcc1" presStyleIdx="5" presStyleCnt="6"/>
      <dgm:spPr/>
    </dgm:pt>
  </dgm:ptLst>
  <dgm:cxnLst>
    <dgm:cxn modelId="{1B87663B-FB16-4429-8615-03BEEAC33B0F}" srcId="{36158642-5595-43DA-A053-4CB65F30368A}" destId="{A7AEB21D-BB17-4E8F-8BCF-54E51108E601}" srcOrd="4" destOrd="0" parTransId="{39327C07-60F9-4CFD-B324-03DE4CA64A30}" sibTransId="{6DCB75B3-BC25-4F69-88E9-4FDCEF0E7795}"/>
    <dgm:cxn modelId="{A18387E5-F6BF-46C0-9354-959C39C6C6CD}" type="presOf" srcId="{810E8709-C40A-410A-8D0C-F841D7472EF3}" destId="{044746CD-218E-4EDE-AC15-40D92E431EA4}" srcOrd="0" destOrd="0" presId="urn:microsoft.com/office/officeart/2008/layout/VerticalCurvedList"/>
    <dgm:cxn modelId="{89EC3AEF-42A1-499B-A3D8-71B1F8AC06B2}" srcId="{36158642-5595-43DA-A053-4CB65F30368A}" destId="{D3A492E1-55CC-4AC5-A8E9-1AF3E4AC5C15}" srcOrd="5" destOrd="0" parTransId="{3A57990E-083D-4C68-A473-A5ED393A45C4}" sibTransId="{F1580075-8424-4353-8C1C-DD98176D1D07}"/>
    <dgm:cxn modelId="{2A38592E-750B-47BE-B3B5-9CD0D7F1802A}" srcId="{36158642-5595-43DA-A053-4CB65F30368A}" destId="{810E8709-C40A-410A-8D0C-F841D7472EF3}" srcOrd="0" destOrd="0" parTransId="{514AC14A-FCA8-4679-AC78-D2A4867250D1}" sibTransId="{62D3CE45-51C6-46D4-89EA-92D8EA21791B}"/>
    <dgm:cxn modelId="{6D61DC80-03FA-4CEB-940F-3725F46C3DF8}" type="presOf" srcId="{A7AEB21D-BB17-4E8F-8BCF-54E51108E601}" destId="{8EBDFC05-8CED-47E8-9BD7-8299692C1D60}" srcOrd="0" destOrd="0" presId="urn:microsoft.com/office/officeart/2008/layout/VerticalCurvedList"/>
    <dgm:cxn modelId="{85481167-A52A-4FBC-9332-DD74DF627AD5}" type="presOf" srcId="{43C1FEE8-AA81-4075-A0CF-95D1E5B1F211}" destId="{32DE2B86-4C4A-44BB-92E6-20764C4BDBC2}" srcOrd="0" destOrd="0" presId="urn:microsoft.com/office/officeart/2008/layout/VerticalCurvedList"/>
    <dgm:cxn modelId="{13600BCF-7097-4C6F-8EC6-D2937888F9C0}" srcId="{36158642-5595-43DA-A053-4CB65F30368A}" destId="{1C0EC733-C535-4C01-A949-C5C652925CE8}" srcOrd="1" destOrd="0" parTransId="{0DDC3903-52C1-4B12-9867-BB2ED372E50B}" sibTransId="{04815979-545D-46BB-9F0F-CABAE3E7DA30}"/>
    <dgm:cxn modelId="{5FE45301-2CD6-4C1F-B39C-3566275114EC}" srcId="{36158642-5595-43DA-A053-4CB65F30368A}" destId="{57EBD05C-0B95-4A20-A074-FF999AFFCC82}" srcOrd="3" destOrd="0" parTransId="{31C09748-0C9C-47B8-B99B-C47A77A08C1F}" sibTransId="{88DE700B-84C1-4C72-8C88-67A20C2FF17F}"/>
    <dgm:cxn modelId="{8EED7064-06FC-4612-8CF2-4602CB5E7346}" type="presOf" srcId="{62D3CE45-51C6-46D4-89EA-92D8EA21791B}" destId="{0C0B267F-DD2A-4F43-BBE4-715A625A97E7}" srcOrd="0" destOrd="0" presId="urn:microsoft.com/office/officeart/2008/layout/VerticalCurvedList"/>
    <dgm:cxn modelId="{A37A80F6-FA3B-4819-820E-BEC3AB043001}" srcId="{36158642-5595-43DA-A053-4CB65F30368A}" destId="{43C1FEE8-AA81-4075-A0CF-95D1E5B1F211}" srcOrd="2" destOrd="0" parTransId="{A9EE8F11-002F-4971-94C6-B363D8D6629F}" sibTransId="{A6CFCA1C-AB87-4DB4-83B8-EF5CF2149515}"/>
    <dgm:cxn modelId="{B6683F7D-E784-46CD-B1DE-B15C6323AD1F}" type="presOf" srcId="{1C0EC733-C535-4C01-A949-C5C652925CE8}" destId="{D5C1B82D-7F49-400E-A4FD-F53D08166942}" srcOrd="0" destOrd="0" presId="urn:microsoft.com/office/officeart/2008/layout/VerticalCurvedList"/>
    <dgm:cxn modelId="{8CF61CE2-A294-4A5C-ABD8-7E4424D64F16}" type="presOf" srcId="{D3A492E1-55CC-4AC5-A8E9-1AF3E4AC5C15}" destId="{3AB2C356-B4F3-49C4-A0AF-D0641E1B4C4D}" srcOrd="0" destOrd="0" presId="urn:microsoft.com/office/officeart/2008/layout/VerticalCurvedList"/>
    <dgm:cxn modelId="{4B9990E2-9F73-4648-92B4-E7E70EB2C4C3}" type="presOf" srcId="{57EBD05C-0B95-4A20-A074-FF999AFFCC82}" destId="{E69BA23F-289E-4340-AE16-F9F226227AC7}" srcOrd="0" destOrd="0" presId="urn:microsoft.com/office/officeart/2008/layout/VerticalCurvedList"/>
    <dgm:cxn modelId="{86EAB670-2532-43A8-B323-BBFF1E18694D}" type="presOf" srcId="{36158642-5595-43DA-A053-4CB65F30368A}" destId="{C9D6B1B8-6E53-4D14-894E-809C2E8FC182}" srcOrd="0" destOrd="0" presId="urn:microsoft.com/office/officeart/2008/layout/VerticalCurvedList"/>
    <dgm:cxn modelId="{6A81AA41-D761-4AB0-B745-74ED41977DDB}" type="presParOf" srcId="{C9D6B1B8-6E53-4D14-894E-809C2E8FC182}" destId="{FA42E95E-BF98-4983-9796-3FB15BAADC3B}" srcOrd="0" destOrd="0" presId="urn:microsoft.com/office/officeart/2008/layout/VerticalCurvedList"/>
    <dgm:cxn modelId="{CEBA5F6A-31D4-4E66-9D49-4C4EFC4A88AA}" type="presParOf" srcId="{FA42E95E-BF98-4983-9796-3FB15BAADC3B}" destId="{EA213CF9-0ADE-4A20-BB0D-5AB97FD0DACB}" srcOrd="0" destOrd="0" presId="urn:microsoft.com/office/officeart/2008/layout/VerticalCurvedList"/>
    <dgm:cxn modelId="{A5C6A6CB-6754-4FE0-A852-24BED3084E41}" type="presParOf" srcId="{EA213CF9-0ADE-4A20-BB0D-5AB97FD0DACB}" destId="{33DBC458-0A5E-4318-B6E4-608C0635F191}" srcOrd="0" destOrd="0" presId="urn:microsoft.com/office/officeart/2008/layout/VerticalCurvedList"/>
    <dgm:cxn modelId="{8565F6B1-4229-4132-813D-F4A03D186434}" type="presParOf" srcId="{EA213CF9-0ADE-4A20-BB0D-5AB97FD0DACB}" destId="{0C0B267F-DD2A-4F43-BBE4-715A625A97E7}" srcOrd="1" destOrd="0" presId="urn:microsoft.com/office/officeart/2008/layout/VerticalCurvedList"/>
    <dgm:cxn modelId="{04E9C371-85A7-4E8F-B2C2-6515B5270DEA}" type="presParOf" srcId="{EA213CF9-0ADE-4A20-BB0D-5AB97FD0DACB}" destId="{2ACD4A1C-EAE8-45AE-AD7D-26769561327F}" srcOrd="2" destOrd="0" presId="urn:microsoft.com/office/officeart/2008/layout/VerticalCurvedList"/>
    <dgm:cxn modelId="{2E0D46E7-AC28-4370-B06D-10BE41324F61}" type="presParOf" srcId="{EA213CF9-0ADE-4A20-BB0D-5AB97FD0DACB}" destId="{AB0F1F61-C567-4603-9330-DB39142B4A55}" srcOrd="3" destOrd="0" presId="urn:microsoft.com/office/officeart/2008/layout/VerticalCurvedList"/>
    <dgm:cxn modelId="{FD10C0E5-3BB3-405E-A81C-BB0D833F3EF2}" type="presParOf" srcId="{FA42E95E-BF98-4983-9796-3FB15BAADC3B}" destId="{044746CD-218E-4EDE-AC15-40D92E431EA4}" srcOrd="1" destOrd="0" presId="urn:microsoft.com/office/officeart/2008/layout/VerticalCurvedList"/>
    <dgm:cxn modelId="{F795EB77-855D-4F40-BD62-BAF039AC04ED}" type="presParOf" srcId="{FA42E95E-BF98-4983-9796-3FB15BAADC3B}" destId="{48F49F34-6484-4F58-ABD8-5BB27A871984}" srcOrd="2" destOrd="0" presId="urn:microsoft.com/office/officeart/2008/layout/VerticalCurvedList"/>
    <dgm:cxn modelId="{5985A0C2-7F41-476B-863E-F0D16DD14161}" type="presParOf" srcId="{48F49F34-6484-4F58-ABD8-5BB27A871984}" destId="{892D65B6-B40F-454E-9E18-AF0B41B24014}" srcOrd="0" destOrd="0" presId="urn:microsoft.com/office/officeart/2008/layout/VerticalCurvedList"/>
    <dgm:cxn modelId="{7F2B02DF-20C1-40A4-9DE2-4FFCD1DC1465}" type="presParOf" srcId="{FA42E95E-BF98-4983-9796-3FB15BAADC3B}" destId="{D5C1B82D-7F49-400E-A4FD-F53D08166942}" srcOrd="3" destOrd="0" presId="urn:microsoft.com/office/officeart/2008/layout/VerticalCurvedList"/>
    <dgm:cxn modelId="{A4968E2C-7008-4985-8A05-1B3B728E68CA}" type="presParOf" srcId="{FA42E95E-BF98-4983-9796-3FB15BAADC3B}" destId="{0C7C7522-E66B-476B-92D1-277E0783E8ED}" srcOrd="4" destOrd="0" presId="urn:microsoft.com/office/officeart/2008/layout/VerticalCurvedList"/>
    <dgm:cxn modelId="{879326C6-B804-479E-9083-8287AF8419BD}" type="presParOf" srcId="{0C7C7522-E66B-476B-92D1-277E0783E8ED}" destId="{E66FA745-24C2-4025-B50D-6ABA60A84A12}" srcOrd="0" destOrd="0" presId="urn:microsoft.com/office/officeart/2008/layout/VerticalCurvedList"/>
    <dgm:cxn modelId="{93466F5B-A0DC-4035-B3AF-E37EF33888F7}" type="presParOf" srcId="{FA42E95E-BF98-4983-9796-3FB15BAADC3B}" destId="{32DE2B86-4C4A-44BB-92E6-20764C4BDBC2}" srcOrd="5" destOrd="0" presId="urn:microsoft.com/office/officeart/2008/layout/VerticalCurvedList"/>
    <dgm:cxn modelId="{B68F4D63-9C1B-45CC-853A-7F888D9749D4}" type="presParOf" srcId="{FA42E95E-BF98-4983-9796-3FB15BAADC3B}" destId="{10CFFF59-6CD8-4F29-A211-AE5BA12608D2}" srcOrd="6" destOrd="0" presId="urn:microsoft.com/office/officeart/2008/layout/VerticalCurvedList"/>
    <dgm:cxn modelId="{29C26800-D26A-4767-A951-E926755FD01E}" type="presParOf" srcId="{10CFFF59-6CD8-4F29-A211-AE5BA12608D2}" destId="{AD6372BE-B639-4D0D-BC8D-8E4D8EB1858A}" srcOrd="0" destOrd="0" presId="urn:microsoft.com/office/officeart/2008/layout/VerticalCurvedList"/>
    <dgm:cxn modelId="{E9D75215-D040-40A9-9817-DADB38EC0D57}" type="presParOf" srcId="{FA42E95E-BF98-4983-9796-3FB15BAADC3B}" destId="{E69BA23F-289E-4340-AE16-F9F226227AC7}" srcOrd="7" destOrd="0" presId="urn:microsoft.com/office/officeart/2008/layout/VerticalCurvedList"/>
    <dgm:cxn modelId="{416F609F-C9A3-4650-A73F-74D6B051EBCA}" type="presParOf" srcId="{FA42E95E-BF98-4983-9796-3FB15BAADC3B}" destId="{C4F848B6-A89B-4C78-BACD-631A29BA6F23}" srcOrd="8" destOrd="0" presId="urn:microsoft.com/office/officeart/2008/layout/VerticalCurvedList"/>
    <dgm:cxn modelId="{E461590B-E5EB-4CA1-A514-15809CFB05B7}" type="presParOf" srcId="{C4F848B6-A89B-4C78-BACD-631A29BA6F23}" destId="{9BB8CB1F-B76C-4E64-9650-402D69BD0E45}" srcOrd="0" destOrd="0" presId="urn:microsoft.com/office/officeart/2008/layout/VerticalCurvedList"/>
    <dgm:cxn modelId="{65C886F9-5337-48D8-A5ED-FAE0194DA50C}" type="presParOf" srcId="{FA42E95E-BF98-4983-9796-3FB15BAADC3B}" destId="{8EBDFC05-8CED-47E8-9BD7-8299692C1D60}" srcOrd="9" destOrd="0" presId="urn:microsoft.com/office/officeart/2008/layout/VerticalCurvedList"/>
    <dgm:cxn modelId="{ADB312C5-9239-4C67-899D-90664AF14493}" type="presParOf" srcId="{FA42E95E-BF98-4983-9796-3FB15BAADC3B}" destId="{7D9041BF-7408-4595-9491-BFD01F641F42}" srcOrd="10" destOrd="0" presId="urn:microsoft.com/office/officeart/2008/layout/VerticalCurvedList"/>
    <dgm:cxn modelId="{77759E17-F0F7-46E3-99F0-35C457D24DAA}" type="presParOf" srcId="{7D9041BF-7408-4595-9491-BFD01F641F42}" destId="{D1568900-EB6E-420E-9D1E-0CFE39AA7BBB}" srcOrd="0" destOrd="0" presId="urn:microsoft.com/office/officeart/2008/layout/VerticalCurvedList"/>
    <dgm:cxn modelId="{C5B98A25-646A-42BE-BC6D-610CD6447951}" type="presParOf" srcId="{FA42E95E-BF98-4983-9796-3FB15BAADC3B}" destId="{3AB2C356-B4F3-49C4-A0AF-D0641E1B4C4D}" srcOrd="11" destOrd="0" presId="urn:microsoft.com/office/officeart/2008/layout/VerticalCurvedList"/>
    <dgm:cxn modelId="{469C84DB-1E92-4C7D-9C27-365D170AE37A}" type="presParOf" srcId="{FA42E95E-BF98-4983-9796-3FB15BAADC3B}" destId="{304B3BAC-28F7-446F-BFC0-8981BE9261C2}" srcOrd="12" destOrd="0" presId="urn:microsoft.com/office/officeart/2008/layout/VerticalCurvedList"/>
    <dgm:cxn modelId="{C5B470B9-FC0D-46F0-A841-7C8B2F0282D3}" type="presParOf" srcId="{304B3BAC-28F7-446F-BFC0-8981BE9261C2}" destId="{28E02362-FDAB-4F6B-AEBD-84009E0B7B4F}" srcOrd="0" destOrd="0" presId="urn:microsoft.com/office/officeart/2008/layout/VerticalCurvedList"/>
  </dgm:cxnLst>
  <dgm:bg>
    <a:noFill/>
  </dgm:bg>
  <dgm:whole>
    <a:ln>
      <a:noFill/>
    </a:ln>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12.xml><?xml version="1.0" encoding="utf-8"?>
<dgm:dataModel xmlns:dgm="http://schemas.openxmlformats.org/drawingml/2006/diagram" xmlns:a="http://schemas.openxmlformats.org/drawingml/2006/main">
  <dgm:ptLst>
    <dgm:pt modelId="{32A391DB-686D-47FC-82A5-79E3B7F0BE34}" type="doc">
      <dgm:prSet loTypeId="urn:microsoft.com/office/officeart/2005/8/layout/bProcess4" loCatId="process" qsTypeId="urn:microsoft.com/office/officeart/2005/8/quickstyle/simple1" qsCatId="simple" csTypeId="urn:microsoft.com/office/officeart/2005/8/colors/accent1_2" csCatId="accent1" phldr="1"/>
      <dgm:spPr/>
      <dgm:t>
        <a:bodyPr/>
        <a:lstStyle/>
        <a:p>
          <a:endParaRPr lang="en-US"/>
        </a:p>
      </dgm:t>
    </dgm:pt>
    <dgm:pt modelId="{95B6E04E-680E-47F2-906B-C36163A79501}">
      <dgm:prSet phldrT="[Text]" custT="1"/>
      <dgm:spPr>
        <a:solidFill>
          <a:schemeClr val="accent2">
            <a:lumMod val="50000"/>
          </a:schemeClr>
        </a:solidFill>
        <a:ln>
          <a:solidFill>
            <a:schemeClr val="accent1">
              <a:lumMod val="75000"/>
            </a:schemeClr>
          </a:solidFill>
          <a:prstDash val="sysDot"/>
        </a:ln>
      </dgm:spPr>
      <dgm:t>
        <a:bodyPr/>
        <a:lstStyle/>
        <a:p>
          <a:pPr>
            <a:buFont typeface="+mj-lt"/>
            <a:buNone/>
          </a:pPr>
          <a:r>
            <a:rPr lang="en-US" sz="2000" dirty="0" err="1">
              <a:latin typeface="Times New Roman" panose="02020603050405020304" pitchFamily="18" charset="0"/>
              <a:cs typeface="Times New Roman" panose="02020603050405020304" pitchFamily="18" charset="0"/>
            </a:rPr>
            <a:t>Chủ</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đề</a:t>
          </a:r>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1</a:t>
          </a:r>
        </a:p>
        <a:p>
          <a:pPr>
            <a:buFont typeface="+mj-lt"/>
            <a:buNone/>
          </a:pPr>
          <a:r>
            <a:rPr lang="en-US" sz="2000" smtClean="0">
              <a:latin typeface="Times New Roman" panose="02020603050405020304" pitchFamily="18" charset="0"/>
              <a:cs typeface="Times New Roman" panose="02020603050405020304" pitchFamily="18" charset="0"/>
            </a:rPr>
            <a:t>Xây dựng và phát triển </a:t>
          </a:r>
          <a:r>
            <a:rPr lang="en-US" sz="2000" dirty="0" smtClean="0">
              <a:latin typeface="Times New Roman" panose="02020603050405020304" pitchFamily="18" charset="0"/>
              <a:cs typeface="Times New Roman" panose="02020603050405020304" pitchFamily="18" charset="0"/>
            </a:rPr>
            <a:t>nhà trường</a:t>
          </a:r>
          <a:endParaRPr lang="en-US" sz="2000" dirty="0"/>
        </a:p>
      </dgm:t>
    </dgm:pt>
    <dgm:pt modelId="{783F5F7A-35CE-4EF6-A484-EDF76FA9094B}" type="parTrans" cxnId="{04D1029C-586F-45AA-A1C6-F7AB26A764A6}">
      <dgm:prSet/>
      <dgm:spPr/>
      <dgm:t>
        <a:bodyPr/>
        <a:lstStyle/>
        <a:p>
          <a:endParaRPr lang="en-US"/>
        </a:p>
      </dgm:t>
    </dgm:pt>
    <dgm:pt modelId="{01555F50-CD97-4A7C-BD54-6907ABA8B4A3}" type="sibTrans" cxnId="{04D1029C-586F-45AA-A1C6-F7AB26A764A6}">
      <dgm:prSet/>
      <dgm:spPr/>
      <dgm:t>
        <a:bodyPr/>
        <a:lstStyle/>
        <a:p>
          <a:endParaRPr lang="en-US"/>
        </a:p>
      </dgm:t>
    </dgm:pt>
    <dgm:pt modelId="{22F4A90B-0644-414D-9054-9109E1488FC2}">
      <dgm:prSet phldrT="[Text]" custT="1"/>
      <dgm:spPr>
        <a:solidFill>
          <a:schemeClr val="accent2">
            <a:lumMod val="75000"/>
          </a:schemeClr>
        </a:solidFill>
        <a:ln>
          <a:solidFill>
            <a:schemeClr val="accent1">
              <a:lumMod val="75000"/>
            </a:schemeClr>
          </a:solidFill>
          <a:prstDash val="sysDot"/>
        </a:ln>
      </dgm:spPr>
      <dgm:t>
        <a:bodyPr/>
        <a:lstStyle/>
        <a:p>
          <a:r>
            <a:rPr lang="en-US" sz="2000" dirty="0" err="1">
              <a:latin typeface="Times New Roman" panose="02020603050405020304" pitchFamily="18" charset="0"/>
              <a:cs typeface="Times New Roman" panose="02020603050405020304" pitchFamily="18" charset="0"/>
            </a:rPr>
            <a:t>Chủ</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đề</a:t>
          </a:r>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2</a:t>
          </a:r>
        </a:p>
        <a:p>
          <a:r>
            <a:rPr lang="en-US" sz="2000" smtClean="0">
              <a:latin typeface="Times New Roman" panose="02020603050405020304" pitchFamily="18" charset="0"/>
              <a:cs typeface="Times New Roman" panose="02020603050405020304" pitchFamily="18" charset="0"/>
            </a:rPr>
            <a:t>Quản lí </a:t>
          </a:r>
          <a:r>
            <a:rPr lang="en-US" sz="2000" dirty="0" smtClean="0">
              <a:latin typeface="Times New Roman" panose="02020603050405020304" pitchFamily="18" charset="0"/>
              <a:cs typeface="Times New Roman" panose="02020603050405020304" pitchFamily="18" charset="0"/>
            </a:rPr>
            <a:t>bản thân</a:t>
          </a:r>
          <a:endParaRPr lang="en-US" sz="2000" dirty="0"/>
        </a:p>
      </dgm:t>
    </dgm:pt>
    <dgm:pt modelId="{C99FBCD9-9D46-4FF6-8E0D-16C8A64BCD9C}" type="parTrans" cxnId="{3DB44C6C-1EBA-4161-8307-F2C85568A390}">
      <dgm:prSet/>
      <dgm:spPr/>
      <dgm:t>
        <a:bodyPr/>
        <a:lstStyle/>
        <a:p>
          <a:endParaRPr lang="en-US"/>
        </a:p>
      </dgm:t>
    </dgm:pt>
    <dgm:pt modelId="{8B16CFAF-42CF-41B7-9A8A-2B0B8EAA4BC9}" type="sibTrans" cxnId="{3DB44C6C-1EBA-4161-8307-F2C85568A390}">
      <dgm:prSet/>
      <dgm:spPr/>
      <dgm:t>
        <a:bodyPr/>
        <a:lstStyle/>
        <a:p>
          <a:endParaRPr lang="en-US"/>
        </a:p>
      </dgm:t>
    </dgm:pt>
    <dgm:pt modelId="{82F04F2E-7819-407D-801B-762ED43125D0}">
      <dgm:prSet phldrT="[Text]"/>
      <dgm:spPr>
        <a:solidFill>
          <a:schemeClr val="accent2">
            <a:lumMod val="60000"/>
            <a:lumOff val="40000"/>
          </a:schemeClr>
        </a:solidFill>
        <a:ln>
          <a:solidFill>
            <a:schemeClr val="accent1">
              <a:lumMod val="75000"/>
            </a:schemeClr>
          </a:solidFill>
          <a:prstDash val="sysDot"/>
        </a:ln>
      </dgm:spPr>
      <dgm:t>
        <a:bodyPr/>
        <a:lstStyle/>
        <a:p>
          <a:r>
            <a:rPr lang="en-US" dirty="0" err="1">
              <a:solidFill>
                <a:schemeClr val="accent2">
                  <a:lumMod val="50000"/>
                </a:schemeClr>
              </a:solidFill>
              <a:latin typeface="Times New Roman" panose="02020603050405020304" pitchFamily="18" charset="0"/>
              <a:cs typeface="Times New Roman" panose="02020603050405020304" pitchFamily="18" charset="0"/>
            </a:rPr>
            <a:t>Chủ</a:t>
          </a:r>
          <a:r>
            <a:rPr lang="en-US" dirty="0">
              <a:solidFill>
                <a:schemeClr val="accent2">
                  <a:lumMod val="50000"/>
                </a:schemeClr>
              </a:solidFill>
              <a:latin typeface="Times New Roman" panose="02020603050405020304" pitchFamily="18" charset="0"/>
              <a:cs typeface="Times New Roman" panose="02020603050405020304" pitchFamily="18" charset="0"/>
            </a:rPr>
            <a:t> </a:t>
          </a:r>
          <a:r>
            <a:rPr lang="en-US" dirty="0" err="1">
              <a:solidFill>
                <a:schemeClr val="accent2">
                  <a:lumMod val="50000"/>
                </a:schemeClr>
              </a:solidFill>
              <a:latin typeface="Times New Roman" panose="02020603050405020304" pitchFamily="18" charset="0"/>
              <a:cs typeface="Times New Roman" panose="02020603050405020304" pitchFamily="18" charset="0"/>
            </a:rPr>
            <a:t>đề</a:t>
          </a:r>
          <a:r>
            <a:rPr lang="en-US" dirty="0">
              <a:solidFill>
                <a:schemeClr val="accent2">
                  <a:lumMod val="50000"/>
                </a:schemeClr>
              </a:solidFill>
              <a:latin typeface="Times New Roman" panose="02020603050405020304" pitchFamily="18" charset="0"/>
              <a:cs typeface="Times New Roman" panose="02020603050405020304" pitchFamily="18" charset="0"/>
            </a:rPr>
            <a:t> 3</a:t>
          </a:r>
        </a:p>
        <a:p>
          <a:r>
            <a:rPr lang="en-US" smtClean="0">
              <a:solidFill>
                <a:schemeClr val="accent2">
                  <a:lumMod val="50000"/>
                </a:schemeClr>
              </a:solidFill>
              <a:latin typeface="Times New Roman" panose="02020603050405020304" pitchFamily="18" charset="0"/>
              <a:cs typeface="Times New Roman" panose="02020603050405020304" pitchFamily="18" charset="0"/>
            </a:rPr>
            <a:t>Hoàn thiện bản thân</a:t>
          </a:r>
          <a:endParaRPr lang="en-US" dirty="0">
            <a:solidFill>
              <a:schemeClr val="accent2">
                <a:lumMod val="50000"/>
              </a:schemeClr>
            </a:solidFill>
          </a:endParaRPr>
        </a:p>
      </dgm:t>
    </dgm:pt>
    <dgm:pt modelId="{0463B67B-F960-444E-A3FA-312C02247806}" type="parTrans" cxnId="{115D8C20-00B6-4BAB-AD0C-85E18726516A}">
      <dgm:prSet/>
      <dgm:spPr/>
      <dgm:t>
        <a:bodyPr/>
        <a:lstStyle/>
        <a:p>
          <a:endParaRPr lang="en-US"/>
        </a:p>
      </dgm:t>
    </dgm:pt>
    <dgm:pt modelId="{A32C3052-C328-4F9E-997E-F1ACB56D7929}" type="sibTrans" cxnId="{115D8C20-00B6-4BAB-AD0C-85E18726516A}">
      <dgm:prSet/>
      <dgm:spPr/>
      <dgm:t>
        <a:bodyPr/>
        <a:lstStyle/>
        <a:p>
          <a:endParaRPr lang="en-US"/>
        </a:p>
      </dgm:t>
    </dgm:pt>
    <dgm:pt modelId="{B2C82544-24AA-4593-A7DF-3FD6EB82FC44}">
      <dgm:prSet phldrT="[Text]"/>
      <dgm:spPr>
        <a:solidFill>
          <a:schemeClr val="accent1">
            <a:lumMod val="75000"/>
          </a:schemeClr>
        </a:solidFill>
        <a:ln>
          <a:solidFill>
            <a:schemeClr val="accent1">
              <a:lumMod val="75000"/>
            </a:schemeClr>
          </a:solidFill>
          <a:prstDash val="sysDot"/>
        </a:ln>
      </dgm:spPr>
      <dgm:t>
        <a:bodyPr/>
        <a:lstStyle/>
        <a:p>
          <a:pPr>
            <a:buFont typeface="+mj-lt"/>
            <a:buNone/>
          </a:pPr>
          <a:r>
            <a:rPr lang="en-US" dirty="0" err="1">
              <a:latin typeface="Times New Roman" panose="02020603050405020304" pitchFamily="18" charset="0"/>
              <a:cs typeface="Times New Roman" panose="02020603050405020304" pitchFamily="18" charset="0"/>
            </a:rPr>
            <a:t>Chủ</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đề</a:t>
          </a: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4</a:t>
          </a:r>
        </a:p>
        <a:p>
          <a:pPr>
            <a:buFont typeface="+mj-lt"/>
            <a:buNone/>
          </a:pPr>
          <a:r>
            <a:rPr lang="en-US" dirty="0" smtClean="0">
              <a:latin typeface="Times New Roman" panose="02020603050405020304" pitchFamily="18" charset="0"/>
              <a:cs typeface="Times New Roman" panose="02020603050405020304" pitchFamily="18" charset="0"/>
            </a:rPr>
            <a:t>Trách nhiệm với gia đình</a:t>
          </a:r>
          <a:endParaRPr lang="en-US" dirty="0"/>
        </a:p>
      </dgm:t>
    </dgm:pt>
    <dgm:pt modelId="{7E05576F-4B12-42E9-8276-0274B366CB97}" type="parTrans" cxnId="{C9A1E148-535B-4E66-B631-3882A436111C}">
      <dgm:prSet/>
      <dgm:spPr/>
      <dgm:t>
        <a:bodyPr/>
        <a:lstStyle/>
        <a:p>
          <a:endParaRPr lang="en-US"/>
        </a:p>
      </dgm:t>
    </dgm:pt>
    <dgm:pt modelId="{4B2F5996-360D-4F8F-9F2D-9A0497835BC2}" type="sibTrans" cxnId="{C9A1E148-535B-4E66-B631-3882A436111C}">
      <dgm:prSet/>
      <dgm:spPr/>
      <dgm:t>
        <a:bodyPr/>
        <a:lstStyle/>
        <a:p>
          <a:endParaRPr lang="en-US"/>
        </a:p>
      </dgm:t>
    </dgm:pt>
    <dgm:pt modelId="{9476CEC7-B44D-4F89-A74A-14AB9717AFF6}">
      <dgm:prSet phldrT="[Text]"/>
      <dgm:spPr>
        <a:ln>
          <a:solidFill>
            <a:schemeClr val="accent1">
              <a:lumMod val="75000"/>
            </a:schemeClr>
          </a:solidFill>
          <a:prstDash val="sysDot"/>
        </a:ln>
      </dgm:spPr>
      <dgm:t>
        <a:bodyPr/>
        <a:lstStyle/>
        <a:p>
          <a:r>
            <a:rPr lang="en-US" dirty="0" err="1">
              <a:latin typeface="Times New Roman" panose="02020603050405020304" pitchFamily="18" charset="0"/>
              <a:cs typeface="Times New Roman" panose="02020603050405020304" pitchFamily="18" charset="0"/>
            </a:rPr>
            <a:t>Chủ</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đề</a:t>
          </a:r>
          <a:r>
            <a:rPr lang="en-US" dirty="0">
              <a:latin typeface="Times New Roman" panose="02020603050405020304" pitchFamily="18" charset="0"/>
              <a:cs typeface="Times New Roman" panose="02020603050405020304" pitchFamily="18" charset="0"/>
            </a:rPr>
            <a:t> 5</a:t>
          </a:r>
        </a:p>
        <a:p>
          <a:r>
            <a:rPr lang="en-US" smtClean="0">
              <a:latin typeface="Times New Roman" panose="02020603050405020304" pitchFamily="18" charset="0"/>
              <a:cs typeface="Times New Roman" panose="02020603050405020304" pitchFamily="18" charset="0"/>
            </a:rPr>
            <a:t>Xây </a:t>
          </a:r>
          <a:r>
            <a:rPr lang="en-US" dirty="0" err="1" smtClean="0">
              <a:latin typeface="Times New Roman" panose="02020603050405020304" pitchFamily="18" charset="0"/>
              <a:cs typeface="Times New Roman" panose="02020603050405020304" pitchFamily="18" charset="0"/>
            </a:rPr>
            <a:t>dựng</a:t>
          </a:r>
          <a:r>
            <a:rPr lang="en-US" dirty="0" smtClean="0">
              <a:latin typeface="Times New Roman" panose="02020603050405020304" pitchFamily="18" charset="0"/>
              <a:cs typeface="Times New Roman" panose="02020603050405020304" pitchFamily="18" charset="0"/>
            </a:rPr>
            <a:t> </a:t>
          </a:r>
        </a:p>
        <a:p>
          <a:r>
            <a:rPr lang="en-US" err="1" smtClean="0">
              <a:latin typeface="Times New Roman" panose="02020603050405020304" pitchFamily="18" charset="0"/>
              <a:cs typeface="Times New Roman" panose="02020603050405020304" pitchFamily="18" charset="0"/>
            </a:rPr>
            <a:t>cộng</a:t>
          </a:r>
          <a:r>
            <a:rPr lang="en-US" smtClean="0">
              <a:latin typeface="Times New Roman" panose="02020603050405020304" pitchFamily="18" charset="0"/>
              <a:cs typeface="Times New Roman" panose="02020603050405020304" pitchFamily="18" charset="0"/>
            </a:rPr>
            <a:t> đồng văn minh</a:t>
          </a:r>
          <a:endParaRPr lang="en-US" dirty="0">
            <a:latin typeface="Times New Roman" panose="02020603050405020304" pitchFamily="18" charset="0"/>
            <a:cs typeface="Times New Roman" panose="02020603050405020304" pitchFamily="18" charset="0"/>
          </a:endParaRPr>
        </a:p>
      </dgm:t>
    </dgm:pt>
    <dgm:pt modelId="{A0D0D281-9988-4086-9504-CE9C3D0AAB92}" type="parTrans" cxnId="{1C519EC0-ABDF-4199-933A-96E78DD56363}">
      <dgm:prSet/>
      <dgm:spPr/>
      <dgm:t>
        <a:bodyPr/>
        <a:lstStyle/>
        <a:p>
          <a:endParaRPr lang="en-US"/>
        </a:p>
      </dgm:t>
    </dgm:pt>
    <dgm:pt modelId="{48CBC09A-1A38-450B-A118-1FF694D118BB}" type="sibTrans" cxnId="{1C519EC0-ABDF-4199-933A-96E78DD56363}">
      <dgm:prSet/>
      <dgm:spPr/>
      <dgm:t>
        <a:bodyPr/>
        <a:lstStyle/>
        <a:p>
          <a:endParaRPr lang="en-US"/>
        </a:p>
      </dgm:t>
    </dgm:pt>
    <dgm:pt modelId="{7A5497DA-5003-41A7-955A-E229F0687FA3}">
      <dgm:prSet phldrT="[Text]"/>
      <dgm:spPr>
        <a:solidFill>
          <a:schemeClr val="accent1">
            <a:lumMod val="60000"/>
            <a:lumOff val="40000"/>
          </a:schemeClr>
        </a:solidFill>
        <a:ln>
          <a:solidFill>
            <a:schemeClr val="accent1">
              <a:lumMod val="75000"/>
            </a:schemeClr>
          </a:solidFill>
          <a:prstDash val="sysDot"/>
        </a:ln>
      </dgm:spPr>
      <dgm:t>
        <a:bodyPr/>
        <a:lstStyle/>
        <a:p>
          <a:r>
            <a:rPr lang="en-US" dirty="0" err="1">
              <a:solidFill>
                <a:schemeClr val="accent1">
                  <a:lumMod val="50000"/>
                </a:schemeClr>
              </a:solidFill>
              <a:latin typeface="Times New Roman" panose="02020603050405020304" pitchFamily="18" charset="0"/>
              <a:cs typeface="Times New Roman" panose="02020603050405020304" pitchFamily="18" charset="0"/>
            </a:rPr>
            <a:t>Chủ</a:t>
          </a:r>
          <a:r>
            <a:rPr lang="en-US" dirty="0">
              <a:solidFill>
                <a:schemeClr val="accent1">
                  <a:lumMod val="50000"/>
                </a:schemeClr>
              </a:solidFill>
              <a:latin typeface="Times New Roman" panose="02020603050405020304" pitchFamily="18" charset="0"/>
              <a:cs typeface="Times New Roman" panose="02020603050405020304" pitchFamily="18" charset="0"/>
            </a:rPr>
            <a:t> </a:t>
          </a:r>
          <a:r>
            <a:rPr lang="en-US" dirty="0" err="1">
              <a:solidFill>
                <a:schemeClr val="accent1">
                  <a:lumMod val="50000"/>
                </a:schemeClr>
              </a:solidFill>
              <a:latin typeface="Times New Roman" panose="02020603050405020304" pitchFamily="18" charset="0"/>
              <a:cs typeface="Times New Roman" panose="02020603050405020304" pitchFamily="18" charset="0"/>
            </a:rPr>
            <a:t>đề</a:t>
          </a:r>
          <a:r>
            <a:rPr lang="en-US" dirty="0">
              <a:solidFill>
                <a:schemeClr val="accent1">
                  <a:lumMod val="50000"/>
                </a:schemeClr>
              </a:solidFill>
              <a:latin typeface="Times New Roman" panose="02020603050405020304" pitchFamily="18" charset="0"/>
              <a:cs typeface="Times New Roman" panose="02020603050405020304" pitchFamily="18" charset="0"/>
            </a:rPr>
            <a:t> 6</a:t>
          </a:r>
        </a:p>
        <a:p>
          <a:r>
            <a:rPr lang="en-US" smtClean="0">
              <a:solidFill>
                <a:schemeClr val="accent1">
                  <a:lumMod val="50000"/>
                </a:schemeClr>
              </a:solidFill>
              <a:latin typeface="Times New Roman" panose="02020603050405020304" pitchFamily="18" charset="0"/>
              <a:cs typeface="Times New Roman" panose="02020603050405020304" pitchFamily="18" charset="0"/>
            </a:rPr>
            <a:t>Bảo vệ môi trường, tài nguyên và cảnh quan thiên nhiên</a:t>
          </a:r>
          <a:endParaRPr lang="en-US" dirty="0">
            <a:solidFill>
              <a:schemeClr val="accent1">
                <a:lumMod val="50000"/>
              </a:schemeClr>
            </a:solidFill>
            <a:latin typeface="Times New Roman" panose="02020603050405020304" pitchFamily="18" charset="0"/>
            <a:cs typeface="Times New Roman" panose="02020603050405020304" pitchFamily="18" charset="0"/>
          </a:endParaRPr>
        </a:p>
      </dgm:t>
    </dgm:pt>
    <dgm:pt modelId="{58D747D5-E66C-47B6-BE89-B3A206652A8B}" type="parTrans" cxnId="{CC7FA8A7-D073-4CD1-BA67-4554D6D56585}">
      <dgm:prSet/>
      <dgm:spPr/>
      <dgm:t>
        <a:bodyPr/>
        <a:lstStyle/>
        <a:p>
          <a:endParaRPr lang="en-US"/>
        </a:p>
      </dgm:t>
    </dgm:pt>
    <dgm:pt modelId="{82098FF3-7603-4E53-95A4-D2A5318625D9}" type="sibTrans" cxnId="{CC7FA8A7-D073-4CD1-BA67-4554D6D56585}">
      <dgm:prSet/>
      <dgm:spPr/>
      <dgm:t>
        <a:bodyPr/>
        <a:lstStyle/>
        <a:p>
          <a:endParaRPr lang="en-US"/>
        </a:p>
      </dgm:t>
    </dgm:pt>
    <dgm:pt modelId="{8E3847C4-E024-476D-BB6C-9311FA76EB31}">
      <dgm:prSet phldrT="[Text]"/>
      <dgm:spPr>
        <a:solidFill>
          <a:schemeClr val="accent6">
            <a:lumMod val="50000"/>
          </a:schemeClr>
        </a:solidFill>
        <a:ln>
          <a:solidFill>
            <a:schemeClr val="accent1">
              <a:lumMod val="75000"/>
            </a:schemeClr>
          </a:solidFill>
          <a:prstDash val="sysDot"/>
        </a:ln>
      </dgm:spPr>
      <dgm:t>
        <a:bodyPr/>
        <a:lstStyle/>
        <a:p>
          <a:r>
            <a:rPr lang="en-US" dirty="0" err="1">
              <a:latin typeface="Times New Roman" panose="02020603050405020304" pitchFamily="18" charset="0"/>
              <a:cs typeface="Times New Roman" panose="02020603050405020304" pitchFamily="18" charset="0"/>
            </a:rPr>
            <a:t>Chủ</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đề</a:t>
          </a:r>
          <a:r>
            <a:rPr lang="en-US" dirty="0">
              <a:latin typeface="Times New Roman" panose="02020603050405020304" pitchFamily="18" charset="0"/>
              <a:cs typeface="Times New Roman" panose="02020603050405020304" pitchFamily="18" charset="0"/>
            </a:rPr>
            <a:t> 7</a:t>
          </a:r>
        </a:p>
        <a:p>
          <a:r>
            <a:rPr lang="en-US" smtClean="0">
              <a:latin typeface="Times New Roman" panose="02020603050405020304" pitchFamily="18" charset="0"/>
              <a:cs typeface="Times New Roman" panose="02020603050405020304" pitchFamily="18" charset="0"/>
            </a:rPr>
            <a:t>Thế giới </a:t>
          </a:r>
          <a:r>
            <a:rPr lang="en-US" dirty="0" smtClean="0">
              <a:latin typeface="Times New Roman" panose="02020603050405020304" pitchFamily="18" charset="0"/>
              <a:cs typeface="Times New Roman" panose="02020603050405020304" pitchFamily="18" charset="0"/>
            </a:rPr>
            <a:t>nghề nghiệp</a:t>
          </a:r>
          <a:endParaRPr lang="en-US" dirty="0">
            <a:latin typeface="Times New Roman" panose="02020603050405020304" pitchFamily="18" charset="0"/>
            <a:cs typeface="Times New Roman" panose="02020603050405020304" pitchFamily="18" charset="0"/>
          </a:endParaRPr>
        </a:p>
      </dgm:t>
    </dgm:pt>
    <dgm:pt modelId="{CD8E16ED-D8D3-48FC-B73D-975F4C596201}" type="parTrans" cxnId="{2627AFE1-76D9-4246-9C09-0CF316E1EF3D}">
      <dgm:prSet/>
      <dgm:spPr/>
      <dgm:t>
        <a:bodyPr/>
        <a:lstStyle/>
        <a:p>
          <a:endParaRPr lang="en-US"/>
        </a:p>
      </dgm:t>
    </dgm:pt>
    <dgm:pt modelId="{0FDBE67A-48F3-42EC-91B7-D49B01961FF0}" type="sibTrans" cxnId="{2627AFE1-76D9-4246-9C09-0CF316E1EF3D}">
      <dgm:prSet/>
      <dgm:spPr/>
      <dgm:t>
        <a:bodyPr/>
        <a:lstStyle/>
        <a:p>
          <a:endParaRPr lang="en-US"/>
        </a:p>
      </dgm:t>
    </dgm:pt>
    <dgm:pt modelId="{6EEBF6E8-5048-40CC-99EB-ADE8DEFD83A8}">
      <dgm:prSet phldrT="[Text]"/>
      <dgm:spPr>
        <a:solidFill>
          <a:schemeClr val="accent6">
            <a:lumMod val="75000"/>
          </a:schemeClr>
        </a:solidFill>
        <a:ln>
          <a:solidFill>
            <a:schemeClr val="accent1">
              <a:lumMod val="75000"/>
            </a:schemeClr>
          </a:solidFill>
          <a:prstDash val="sysDot"/>
        </a:ln>
      </dgm:spPr>
      <dgm:t>
        <a:bodyPr/>
        <a:lstStyle/>
        <a:p>
          <a:r>
            <a:rPr lang="en-US" dirty="0" err="1">
              <a:latin typeface="Times New Roman" panose="02020603050405020304" pitchFamily="18" charset="0"/>
              <a:cs typeface="Times New Roman" panose="02020603050405020304" pitchFamily="18" charset="0"/>
            </a:rPr>
            <a:t>Chủ</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đề</a:t>
          </a:r>
          <a:r>
            <a:rPr lang="en-US" dirty="0">
              <a:latin typeface="Times New Roman" panose="02020603050405020304" pitchFamily="18" charset="0"/>
              <a:cs typeface="Times New Roman" panose="02020603050405020304" pitchFamily="18" charset="0"/>
            </a:rPr>
            <a:t> 8</a:t>
          </a:r>
        </a:p>
        <a:p>
          <a:r>
            <a:rPr lang="en-US" smtClean="0">
              <a:latin typeface="Times New Roman" panose="02020603050405020304" pitchFamily="18" charset="0"/>
              <a:cs typeface="Times New Roman" panose="02020603050405020304" pitchFamily="18" charset="0"/>
            </a:rPr>
            <a:t>Lựa chọn nghề nghiệp tương lai</a:t>
          </a:r>
          <a:endParaRPr lang="en-US" dirty="0"/>
        </a:p>
      </dgm:t>
    </dgm:pt>
    <dgm:pt modelId="{E2C65C7D-D3E1-4086-9CDE-E38C77C76CEC}" type="parTrans" cxnId="{8121FE8E-5404-4340-8877-E70E9E30B2D2}">
      <dgm:prSet/>
      <dgm:spPr/>
      <dgm:t>
        <a:bodyPr/>
        <a:lstStyle/>
        <a:p>
          <a:endParaRPr lang="en-US"/>
        </a:p>
      </dgm:t>
    </dgm:pt>
    <dgm:pt modelId="{E5254749-3B13-48CF-9F3E-9329172A4805}" type="sibTrans" cxnId="{8121FE8E-5404-4340-8877-E70E9E30B2D2}">
      <dgm:prSet/>
      <dgm:spPr/>
      <dgm:t>
        <a:bodyPr/>
        <a:lstStyle/>
        <a:p>
          <a:endParaRPr lang="en-US"/>
        </a:p>
      </dgm:t>
    </dgm:pt>
    <dgm:pt modelId="{F1BC6B2D-FF3C-4D88-B118-58E4D52C498C}">
      <dgm:prSet phldrT="[Text]"/>
      <dgm:spPr>
        <a:solidFill>
          <a:schemeClr val="accent6">
            <a:lumMod val="60000"/>
            <a:lumOff val="40000"/>
          </a:schemeClr>
        </a:solidFill>
        <a:ln>
          <a:solidFill>
            <a:schemeClr val="accent1">
              <a:lumMod val="75000"/>
            </a:schemeClr>
          </a:solidFill>
          <a:prstDash val="sysDot"/>
        </a:ln>
      </dgm:spPr>
      <dgm:t>
        <a:bodyPr/>
        <a:lstStyle/>
        <a:p>
          <a:r>
            <a:rPr lang="en-US" dirty="0" err="1">
              <a:solidFill>
                <a:schemeClr val="accent6">
                  <a:lumMod val="50000"/>
                </a:schemeClr>
              </a:solidFill>
              <a:latin typeface="Times New Roman" panose="02020603050405020304" pitchFamily="18" charset="0"/>
              <a:cs typeface="Times New Roman" panose="02020603050405020304" pitchFamily="18" charset="0"/>
            </a:rPr>
            <a:t>Chủ</a:t>
          </a:r>
          <a:r>
            <a:rPr lang="en-US" dirty="0">
              <a:solidFill>
                <a:schemeClr val="accent6">
                  <a:lumMod val="50000"/>
                </a:schemeClr>
              </a:solidFill>
              <a:latin typeface="Times New Roman" panose="02020603050405020304" pitchFamily="18" charset="0"/>
              <a:cs typeface="Times New Roman" panose="02020603050405020304" pitchFamily="18" charset="0"/>
            </a:rPr>
            <a:t> </a:t>
          </a:r>
          <a:r>
            <a:rPr lang="en-US" dirty="0" err="1">
              <a:solidFill>
                <a:schemeClr val="accent6">
                  <a:lumMod val="50000"/>
                </a:schemeClr>
              </a:solidFill>
              <a:latin typeface="Times New Roman" panose="02020603050405020304" pitchFamily="18" charset="0"/>
              <a:cs typeface="Times New Roman" panose="02020603050405020304" pitchFamily="18" charset="0"/>
            </a:rPr>
            <a:t>đề</a:t>
          </a:r>
          <a:r>
            <a:rPr lang="en-US" dirty="0">
              <a:solidFill>
                <a:schemeClr val="accent6">
                  <a:lumMod val="50000"/>
                </a:schemeClr>
              </a:solidFill>
              <a:latin typeface="Times New Roman" panose="02020603050405020304" pitchFamily="18" charset="0"/>
              <a:cs typeface="Times New Roman" panose="02020603050405020304" pitchFamily="18" charset="0"/>
            </a:rPr>
            <a:t> 9</a:t>
          </a:r>
        </a:p>
        <a:p>
          <a:r>
            <a:rPr lang="en-US" dirty="0" smtClean="0">
              <a:solidFill>
                <a:schemeClr val="accent6">
                  <a:lumMod val="50000"/>
                </a:schemeClr>
              </a:solidFill>
              <a:latin typeface="Times New Roman" panose="02020603050405020304" pitchFamily="18" charset="0"/>
              <a:cs typeface="Times New Roman" panose="02020603050405020304" pitchFamily="18" charset="0"/>
            </a:rPr>
            <a:t>Rèn </a:t>
          </a:r>
          <a:r>
            <a:rPr lang="en-US" smtClean="0">
              <a:solidFill>
                <a:schemeClr val="accent6">
                  <a:lumMod val="50000"/>
                </a:schemeClr>
              </a:solidFill>
              <a:latin typeface="Times New Roman" panose="02020603050405020304" pitchFamily="18" charset="0"/>
              <a:cs typeface="Times New Roman" panose="02020603050405020304" pitchFamily="18" charset="0"/>
            </a:rPr>
            <a:t>luyện theo </a:t>
          </a:r>
          <a:r>
            <a:rPr lang="en-US" dirty="0" smtClean="0">
              <a:solidFill>
                <a:schemeClr val="accent6">
                  <a:lumMod val="50000"/>
                </a:schemeClr>
              </a:solidFill>
              <a:latin typeface="Times New Roman" panose="02020603050405020304" pitchFamily="18" charset="0"/>
              <a:cs typeface="Times New Roman" panose="02020603050405020304" pitchFamily="18" charset="0"/>
            </a:rPr>
            <a:t>định hướng nghề nghiệp</a:t>
          </a:r>
          <a:endParaRPr lang="en-US" dirty="0">
            <a:solidFill>
              <a:schemeClr val="accent6">
                <a:lumMod val="50000"/>
              </a:schemeClr>
            </a:solidFill>
            <a:latin typeface="Times New Roman" panose="02020603050405020304" pitchFamily="18" charset="0"/>
            <a:cs typeface="Times New Roman" panose="02020603050405020304" pitchFamily="18" charset="0"/>
          </a:endParaRPr>
        </a:p>
      </dgm:t>
    </dgm:pt>
    <dgm:pt modelId="{7D7B205E-FB6E-4705-A9C5-F74AAD0F2140}" type="parTrans" cxnId="{F652282F-C8B7-42FF-AFA6-8735C65A9901}">
      <dgm:prSet/>
      <dgm:spPr/>
      <dgm:t>
        <a:bodyPr/>
        <a:lstStyle/>
        <a:p>
          <a:endParaRPr lang="en-US"/>
        </a:p>
      </dgm:t>
    </dgm:pt>
    <dgm:pt modelId="{6797E7E8-DA5C-4D9C-BF49-1DC3E524A4AE}" type="sibTrans" cxnId="{F652282F-C8B7-42FF-AFA6-8735C65A9901}">
      <dgm:prSet/>
      <dgm:spPr/>
      <dgm:t>
        <a:bodyPr/>
        <a:lstStyle/>
        <a:p>
          <a:endParaRPr lang="en-US"/>
        </a:p>
      </dgm:t>
    </dgm:pt>
    <dgm:pt modelId="{00AB3CE1-C857-4A9A-95DC-54FF049A6486}" type="pres">
      <dgm:prSet presAssocID="{32A391DB-686D-47FC-82A5-79E3B7F0BE34}" presName="Name0" presStyleCnt="0">
        <dgm:presLayoutVars>
          <dgm:dir/>
          <dgm:resizeHandles/>
        </dgm:presLayoutVars>
      </dgm:prSet>
      <dgm:spPr/>
      <dgm:t>
        <a:bodyPr/>
        <a:lstStyle/>
        <a:p>
          <a:endParaRPr lang="en-US"/>
        </a:p>
      </dgm:t>
    </dgm:pt>
    <dgm:pt modelId="{E75437EC-33C6-4087-B62E-DE8CE1AEA029}" type="pres">
      <dgm:prSet presAssocID="{95B6E04E-680E-47F2-906B-C36163A79501}" presName="compNode" presStyleCnt="0"/>
      <dgm:spPr/>
    </dgm:pt>
    <dgm:pt modelId="{8138E11B-A7F1-4705-A930-537FAC7452B2}" type="pres">
      <dgm:prSet presAssocID="{95B6E04E-680E-47F2-906B-C36163A79501}" presName="dummyConnPt" presStyleCnt="0"/>
      <dgm:spPr/>
    </dgm:pt>
    <dgm:pt modelId="{0676E727-231F-474F-9205-3618AC93B089}" type="pres">
      <dgm:prSet presAssocID="{95B6E04E-680E-47F2-906B-C36163A79501}" presName="node" presStyleLbl="node1" presStyleIdx="0" presStyleCnt="9" custScaleX="118913">
        <dgm:presLayoutVars>
          <dgm:bulletEnabled val="1"/>
        </dgm:presLayoutVars>
      </dgm:prSet>
      <dgm:spPr/>
      <dgm:t>
        <a:bodyPr/>
        <a:lstStyle/>
        <a:p>
          <a:endParaRPr lang="en-US"/>
        </a:p>
      </dgm:t>
    </dgm:pt>
    <dgm:pt modelId="{EF48483C-F463-4B4E-A32C-FA3FEEA53887}" type="pres">
      <dgm:prSet presAssocID="{01555F50-CD97-4A7C-BD54-6907ABA8B4A3}" presName="sibTrans" presStyleLbl="bgSibTrans2D1" presStyleIdx="0" presStyleCnt="8"/>
      <dgm:spPr/>
      <dgm:t>
        <a:bodyPr/>
        <a:lstStyle/>
        <a:p>
          <a:endParaRPr lang="en-US"/>
        </a:p>
      </dgm:t>
    </dgm:pt>
    <dgm:pt modelId="{B90EF455-D85F-42AB-8FF5-59F227A3454E}" type="pres">
      <dgm:prSet presAssocID="{22F4A90B-0644-414D-9054-9109E1488FC2}" presName="compNode" presStyleCnt="0"/>
      <dgm:spPr/>
    </dgm:pt>
    <dgm:pt modelId="{10FB66B7-F2BA-4852-9FF3-92D661A68B23}" type="pres">
      <dgm:prSet presAssocID="{22F4A90B-0644-414D-9054-9109E1488FC2}" presName="dummyConnPt" presStyleCnt="0"/>
      <dgm:spPr/>
    </dgm:pt>
    <dgm:pt modelId="{85BA10DD-5E6D-40A7-A1D4-ED7EACFE57ED}" type="pres">
      <dgm:prSet presAssocID="{22F4A90B-0644-414D-9054-9109E1488FC2}" presName="node" presStyleLbl="node1" presStyleIdx="1" presStyleCnt="9" custScaleX="118912">
        <dgm:presLayoutVars>
          <dgm:bulletEnabled val="1"/>
        </dgm:presLayoutVars>
      </dgm:prSet>
      <dgm:spPr/>
      <dgm:t>
        <a:bodyPr/>
        <a:lstStyle/>
        <a:p>
          <a:endParaRPr lang="en-US"/>
        </a:p>
      </dgm:t>
    </dgm:pt>
    <dgm:pt modelId="{855B676C-F891-4A9D-87A5-5D723A3CA52F}" type="pres">
      <dgm:prSet presAssocID="{8B16CFAF-42CF-41B7-9A8A-2B0B8EAA4BC9}" presName="sibTrans" presStyleLbl="bgSibTrans2D1" presStyleIdx="1" presStyleCnt="8"/>
      <dgm:spPr/>
      <dgm:t>
        <a:bodyPr/>
        <a:lstStyle/>
        <a:p>
          <a:endParaRPr lang="en-US"/>
        </a:p>
      </dgm:t>
    </dgm:pt>
    <dgm:pt modelId="{AAB76D7D-9FB8-4062-9BB9-11FC66871761}" type="pres">
      <dgm:prSet presAssocID="{82F04F2E-7819-407D-801B-762ED43125D0}" presName="compNode" presStyleCnt="0"/>
      <dgm:spPr/>
    </dgm:pt>
    <dgm:pt modelId="{AFAD528C-6DA1-4B27-B229-F445DAEDFA40}" type="pres">
      <dgm:prSet presAssocID="{82F04F2E-7819-407D-801B-762ED43125D0}" presName="dummyConnPt" presStyleCnt="0"/>
      <dgm:spPr/>
    </dgm:pt>
    <dgm:pt modelId="{5DF740B5-7623-43E3-8910-F0A0469C8139}" type="pres">
      <dgm:prSet presAssocID="{82F04F2E-7819-407D-801B-762ED43125D0}" presName="node" presStyleLbl="node1" presStyleIdx="2" presStyleCnt="9" custScaleX="119783" custLinFactNeighborY="1955">
        <dgm:presLayoutVars>
          <dgm:bulletEnabled val="1"/>
        </dgm:presLayoutVars>
      </dgm:prSet>
      <dgm:spPr/>
      <dgm:t>
        <a:bodyPr/>
        <a:lstStyle/>
        <a:p>
          <a:endParaRPr lang="en-US"/>
        </a:p>
      </dgm:t>
    </dgm:pt>
    <dgm:pt modelId="{055420D0-EAA8-469C-A052-34AE0D9126F3}" type="pres">
      <dgm:prSet presAssocID="{A32C3052-C328-4F9E-997E-F1ACB56D7929}" presName="sibTrans" presStyleLbl="bgSibTrans2D1" presStyleIdx="2" presStyleCnt="8" custLinFactY="41082" custLinFactNeighborX="1827" custLinFactNeighborY="100000"/>
      <dgm:spPr/>
      <dgm:t>
        <a:bodyPr/>
        <a:lstStyle/>
        <a:p>
          <a:endParaRPr lang="en-US"/>
        </a:p>
      </dgm:t>
    </dgm:pt>
    <dgm:pt modelId="{90B1BEF5-A930-4EA2-BA3B-3BEA34E83897}" type="pres">
      <dgm:prSet presAssocID="{B2C82544-24AA-4593-A7DF-3FD6EB82FC44}" presName="compNode" presStyleCnt="0"/>
      <dgm:spPr/>
    </dgm:pt>
    <dgm:pt modelId="{77797156-4F27-40B4-A945-0198F3ACF733}" type="pres">
      <dgm:prSet presAssocID="{B2C82544-24AA-4593-A7DF-3FD6EB82FC44}" presName="dummyConnPt" presStyleCnt="0"/>
      <dgm:spPr/>
    </dgm:pt>
    <dgm:pt modelId="{D49F34F1-A69F-43E3-828A-DB7915F5E0B7}" type="pres">
      <dgm:prSet presAssocID="{B2C82544-24AA-4593-A7DF-3FD6EB82FC44}" presName="node" presStyleLbl="node1" presStyleIdx="3" presStyleCnt="9" custScaleX="126721">
        <dgm:presLayoutVars>
          <dgm:bulletEnabled val="1"/>
        </dgm:presLayoutVars>
      </dgm:prSet>
      <dgm:spPr/>
      <dgm:t>
        <a:bodyPr/>
        <a:lstStyle/>
        <a:p>
          <a:endParaRPr lang="en-US"/>
        </a:p>
      </dgm:t>
    </dgm:pt>
    <dgm:pt modelId="{829A303E-02C7-48D7-89B1-2B10ECDD6BBF}" type="pres">
      <dgm:prSet presAssocID="{4B2F5996-360D-4F8F-9F2D-9A0497835BC2}" presName="sibTrans" presStyleLbl="bgSibTrans2D1" presStyleIdx="3" presStyleCnt="8"/>
      <dgm:spPr/>
      <dgm:t>
        <a:bodyPr/>
        <a:lstStyle/>
        <a:p>
          <a:endParaRPr lang="en-US"/>
        </a:p>
      </dgm:t>
    </dgm:pt>
    <dgm:pt modelId="{0D883776-6E53-4A40-9B76-F5550765D303}" type="pres">
      <dgm:prSet presAssocID="{9476CEC7-B44D-4F89-A74A-14AB9717AFF6}" presName="compNode" presStyleCnt="0"/>
      <dgm:spPr/>
    </dgm:pt>
    <dgm:pt modelId="{02476F89-7D3A-4185-976F-397C53D75E22}" type="pres">
      <dgm:prSet presAssocID="{9476CEC7-B44D-4F89-A74A-14AB9717AFF6}" presName="dummyConnPt" presStyleCnt="0"/>
      <dgm:spPr/>
    </dgm:pt>
    <dgm:pt modelId="{3CAD2F4C-C381-4A69-AEE5-F2E332DD5224}" type="pres">
      <dgm:prSet presAssocID="{9476CEC7-B44D-4F89-A74A-14AB9717AFF6}" presName="node" presStyleLbl="node1" presStyleIdx="4" presStyleCnt="9" custScaleX="127476" custLinFactNeighborX="184" custLinFactNeighborY="1261">
        <dgm:presLayoutVars>
          <dgm:bulletEnabled val="1"/>
        </dgm:presLayoutVars>
      </dgm:prSet>
      <dgm:spPr/>
      <dgm:t>
        <a:bodyPr/>
        <a:lstStyle/>
        <a:p>
          <a:endParaRPr lang="en-US"/>
        </a:p>
      </dgm:t>
    </dgm:pt>
    <dgm:pt modelId="{75C29ED7-6583-4F8B-B982-60E3D6933A0A}" type="pres">
      <dgm:prSet presAssocID="{48CBC09A-1A38-450B-A118-1FF694D118BB}" presName="sibTrans" presStyleLbl="bgSibTrans2D1" presStyleIdx="4" presStyleCnt="8"/>
      <dgm:spPr/>
      <dgm:t>
        <a:bodyPr/>
        <a:lstStyle/>
        <a:p>
          <a:endParaRPr lang="en-US"/>
        </a:p>
      </dgm:t>
    </dgm:pt>
    <dgm:pt modelId="{15E017C5-5B8A-4424-9128-B3A4DB9CA941}" type="pres">
      <dgm:prSet presAssocID="{7A5497DA-5003-41A7-955A-E229F0687FA3}" presName="compNode" presStyleCnt="0"/>
      <dgm:spPr/>
    </dgm:pt>
    <dgm:pt modelId="{78BDDFBC-5ADB-48DA-A15B-2FF8775C88B9}" type="pres">
      <dgm:prSet presAssocID="{7A5497DA-5003-41A7-955A-E229F0687FA3}" presName="dummyConnPt" presStyleCnt="0"/>
      <dgm:spPr/>
    </dgm:pt>
    <dgm:pt modelId="{FA66D5AE-28F1-4C7F-8847-1F531C42DBEF}" type="pres">
      <dgm:prSet presAssocID="{7A5497DA-5003-41A7-955A-E229F0687FA3}" presName="node" presStyleLbl="node1" presStyleIdx="5" presStyleCnt="9" custScaleX="125289" custLinFactNeighborX="184" custLinFactNeighborY="1261">
        <dgm:presLayoutVars>
          <dgm:bulletEnabled val="1"/>
        </dgm:presLayoutVars>
      </dgm:prSet>
      <dgm:spPr/>
      <dgm:t>
        <a:bodyPr/>
        <a:lstStyle/>
        <a:p>
          <a:endParaRPr lang="en-US"/>
        </a:p>
      </dgm:t>
    </dgm:pt>
    <dgm:pt modelId="{192B055C-AC38-4F60-9D72-7A7AD62E9685}" type="pres">
      <dgm:prSet presAssocID="{82098FF3-7603-4E53-95A4-D2A5318625D9}" presName="sibTrans" presStyleLbl="bgSibTrans2D1" presStyleIdx="5" presStyleCnt="8"/>
      <dgm:spPr/>
      <dgm:t>
        <a:bodyPr/>
        <a:lstStyle/>
        <a:p>
          <a:endParaRPr lang="en-US"/>
        </a:p>
      </dgm:t>
    </dgm:pt>
    <dgm:pt modelId="{9A6A13ED-B8B8-4278-9678-A098A4447A1C}" type="pres">
      <dgm:prSet presAssocID="{8E3847C4-E024-476D-BB6C-9311FA76EB31}" presName="compNode" presStyleCnt="0"/>
      <dgm:spPr/>
    </dgm:pt>
    <dgm:pt modelId="{78D52D7A-ED14-45CB-84F4-E849ECF1FC01}" type="pres">
      <dgm:prSet presAssocID="{8E3847C4-E024-476D-BB6C-9311FA76EB31}" presName="dummyConnPt" presStyleCnt="0"/>
      <dgm:spPr/>
    </dgm:pt>
    <dgm:pt modelId="{39B77749-DE41-49E1-B612-F66D4302501D}" type="pres">
      <dgm:prSet presAssocID="{8E3847C4-E024-476D-BB6C-9311FA76EB31}" presName="node" presStyleLbl="node1" presStyleIdx="6" presStyleCnt="9" custScaleX="123862" custLinFactNeighborX="243" custLinFactNeighborY="3303">
        <dgm:presLayoutVars>
          <dgm:bulletEnabled val="1"/>
        </dgm:presLayoutVars>
      </dgm:prSet>
      <dgm:spPr/>
      <dgm:t>
        <a:bodyPr/>
        <a:lstStyle/>
        <a:p>
          <a:endParaRPr lang="en-US"/>
        </a:p>
      </dgm:t>
    </dgm:pt>
    <dgm:pt modelId="{B44E6040-27E4-4BA7-AAEC-739D8FB2AB2A}" type="pres">
      <dgm:prSet presAssocID="{0FDBE67A-48F3-42EC-91B7-D49B01961FF0}" presName="sibTrans" presStyleLbl="bgSibTrans2D1" presStyleIdx="6" presStyleCnt="8"/>
      <dgm:spPr/>
      <dgm:t>
        <a:bodyPr/>
        <a:lstStyle/>
        <a:p>
          <a:endParaRPr lang="en-US"/>
        </a:p>
      </dgm:t>
    </dgm:pt>
    <dgm:pt modelId="{4D5CA8B4-91E5-493C-B81A-AC932538B81D}" type="pres">
      <dgm:prSet presAssocID="{6EEBF6E8-5048-40CC-99EB-ADE8DEFD83A8}" presName="compNode" presStyleCnt="0"/>
      <dgm:spPr/>
    </dgm:pt>
    <dgm:pt modelId="{334EF5A4-DB5D-4733-8706-A7FC32C669D2}" type="pres">
      <dgm:prSet presAssocID="{6EEBF6E8-5048-40CC-99EB-ADE8DEFD83A8}" presName="dummyConnPt" presStyleCnt="0"/>
      <dgm:spPr/>
    </dgm:pt>
    <dgm:pt modelId="{175FA4C9-5CF0-44CC-A62F-8A88F2632781}" type="pres">
      <dgm:prSet presAssocID="{6EEBF6E8-5048-40CC-99EB-ADE8DEFD83A8}" presName="node" presStyleLbl="node1" presStyleIdx="7" presStyleCnt="9" custScaleX="123110" custLinFactNeighborX="619" custLinFactNeighborY="1942">
        <dgm:presLayoutVars>
          <dgm:bulletEnabled val="1"/>
        </dgm:presLayoutVars>
      </dgm:prSet>
      <dgm:spPr/>
      <dgm:t>
        <a:bodyPr/>
        <a:lstStyle/>
        <a:p>
          <a:endParaRPr lang="en-US"/>
        </a:p>
      </dgm:t>
    </dgm:pt>
    <dgm:pt modelId="{4022F6F6-A1F0-4A78-A6C5-7CD85316D272}" type="pres">
      <dgm:prSet presAssocID="{E5254749-3B13-48CF-9F3E-9329172A4805}" presName="sibTrans" presStyleLbl="bgSibTrans2D1" presStyleIdx="7" presStyleCnt="8"/>
      <dgm:spPr/>
      <dgm:t>
        <a:bodyPr/>
        <a:lstStyle/>
        <a:p>
          <a:endParaRPr lang="en-US"/>
        </a:p>
      </dgm:t>
    </dgm:pt>
    <dgm:pt modelId="{8FE8CCB2-D3FE-4B05-AD2F-671AFBFDD59A}" type="pres">
      <dgm:prSet presAssocID="{F1BC6B2D-FF3C-4D88-B118-58E4D52C498C}" presName="compNode" presStyleCnt="0"/>
      <dgm:spPr/>
    </dgm:pt>
    <dgm:pt modelId="{2CF4AD4F-817C-416C-8F4F-BD14A1A7B4BB}" type="pres">
      <dgm:prSet presAssocID="{F1BC6B2D-FF3C-4D88-B118-58E4D52C498C}" presName="dummyConnPt" presStyleCnt="0"/>
      <dgm:spPr/>
    </dgm:pt>
    <dgm:pt modelId="{A2D1A50A-685E-4874-A840-6AB0F09ACCE9}" type="pres">
      <dgm:prSet presAssocID="{F1BC6B2D-FF3C-4D88-B118-58E4D52C498C}" presName="node" presStyleLbl="node1" presStyleIdx="8" presStyleCnt="9" custScaleX="124342" custLinFactNeighborX="3" custLinFactNeighborY="0">
        <dgm:presLayoutVars>
          <dgm:bulletEnabled val="1"/>
        </dgm:presLayoutVars>
      </dgm:prSet>
      <dgm:spPr/>
      <dgm:t>
        <a:bodyPr/>
        <a:lstStyle/>
        <a:p>
          <a:endParaRPr lang="en-US"/>
        </a:p>
      </dgm:t>
    </dgm:pt>
  </dgm:ptLst>
  <dgm:cxnLst>
    <dgm:cxn modelId="{115D8C20-00B6-4BAB-AD0C-85E18726516A}" srcId="{32A391DB-686D-47FC-82A5-79E3B7F0BE34}" destId="{82F04F2E-7819-407D-801B-762ED43125D0}" srcOrd="2" destOrd="0" parTransId="{0463B67B-F960-444E-A3FA-312C02247806}" sibTransId="{A32C3052-C328-4F9E-997E-F1ACB56D7929}"/>
    <dgm:cxn modelId="{BE369C06-E254-4E6B-898D-B09E63407BCF}" type="presOf" srcId="{8E3847C4-E024-476D-BB6C-9311FA76EB31}" destId="{39B77749-DE41-49E1-B612-F66D4302501D}" srcOrd="0" destOrd="0" presId="urn:microsoft.com/office/officeart/2005/8/layout/bProcess4"/>
    <dgm:cxn modelId="{CC7FA8A7-D073-4CD1-BA67-4554D6D56585}" srcId="{32A391DB-686D-47FC-82A5-79E3B7F0BE34}" destId="{7A5497DA-5003-41A7-955A-E229F0687FA3}" srcOrd="5" destOrd="0" parTransId="{58D747D5-E66C-47B6-BE89-B3A206652A8B}" sibTransId="{82098FF3-7603-4E53-95A4-D2A5318625D9}"/>
    <dgm:cxn modelId="{949EEA84-E647-43AA-9EDA-B801D1635FAB}" type="presOf" srcId="{7A5497DA-5003-41A7-955A-E229F0687FA3}" destId="{FA66D5AE-28F1-4C7F-8847-1F531C42DBEF}" srcOrd="0" destOrd="0" presId="urn:microsoft.com/office/officeart/2005/8/layout/bProcess4"/>
    <dgm:cxn modelId="{DC639357-EC8B-4A48-957C-2D88A98DC883}" type="presOf" srcId="{82F04F2E-7819-407D-801B-762ED43125D0}" destId="{5DF740B5-7623-43E3-8910-F0A0469C8139}" srcOrd="0" destOrd="0" presId="urn:microsoft.com/office/officeart/2005/8/layout/bProcess4"/>
    <dgm:cxn modelId="{C9A1E148-535B-4E66-B631-3882A436111C}" srcId="{32A391DB-686D-47FC-82A5-79E3B7F0BE34}" destId="{B2C82544-24AA-4593-A7DF-3FD6EB82FC44}" srcOrd="3" destOrd="0" parTransId="{7E05576F-4B12-42E9-8276-0274B366CB97}" sibTransId="{4B2F5996-360D-4F8F-9F2D-9A0497835BC2}"/>
    <dgm:cxn modelId="{383E688A-612F-4772-93F9-8EF44CCDBF4F}" type="presOf" srcId="{E5254749-3B13-48CF-9F3E-9329172A4805}" destId="{4022F6F6-A1F0-4A78-A6C5-7CD85316D272}" srcOrd="0" destOrd="0" presId="urn:microsoft.com/office/officeart/2005/8/layout/bProcess4"/>
    <dgm:cxn modelId="{F652282F-C8B7-42FF-AFA6-8735C65A9901}" srcId="{32A391DB-686D-47FC-82A5-79E3B7F0BE34}" destId="{F1BC6B2D-FF3C-4D88-B118-58E4D52C498C}" srcOrd="8" destOrd="0" parTransId="{7D7B205E-FB6E-4705-A9C5-F74AAD0F2140}" sibTransId="{6797E7E8-DA5C-4D9C-BF49-1DC3E524A4AE}"/>
    <dgm:cxn modelId="{CBDA0C4B-A11F-41D2-A495-29D725AA1F47}" type="presOf" srcId="{F1BC6B2D-FF3C-4D88-B118-58E4D52C498C}" destId="{A2D1A50A-685E-4874-A840-6AB0F09ACCE9}" srcOrd="0" destOrd="0" presId="urn:microsoft.com/office/officeart/2005/8/layout/bProcess4"/>
    <dgm:cxn modelId="{07F308FD-354D-4BD4-A786-D21A793ECCE3}" type="presOf" srcId="{8B16CFAF-42CF-41B7-9A8A-2B0B8EAA4BC9}" destId="{855B676C-F891-4A9D-87A5-5D723A3CA52F}" srcOrd="0" destOrd="0" presId="urn:microsoft.com/office/officeart/2005/8/layout/bProcess4"/>
    <dgm:cxn modelId="{E4B5686D-C164-49B4-B242-D8A16DA5153E}" type="presOf" srcId="{32A391DB-686D-47FC-82A5-79E3B7F0BE34}" destId="{00AB3CE1-C857-4A9A-95DC-54FF049A6486}" srcOrd="0" destOrd="0" presId="urn:microsoft.com/office/officeart/2005/8/layout/bProcess4"/>
    <dgm:cxn modelId="{862E0590-821E-415B-87B5-EB756A002683}" type="presOf" srcId="{0FDBE67A-48F3-42EC-91B7-D49B01961FF0}" destId="{B44E6040-27E4-4BA7-AAEC-739D8FB2AB2A}" srcOrd="0" destOrd="0" presId="urn:microsoft.com/office/officeart/2005/8/layout/bProcess4"/>
    <dgm:cxn modelId="{04D1029C-586F-45AA-A1C6-F7AB26A764A6}" srcId="{32A391DB-686D-47FC-82A5-79E3B7F0BE34}" destId="{95B6E04E-680E-47F2-906B-C36163A79501}" srcOrd="0" destOrd="0" parTransId="{783F5F7A-35CE-4EF6-A484-EDF76FA9094B}" sibTransId="{01555F50-CD97-4A7C-BD54-6907ABA8B4A3}"/>
    <dgm:cxn modelId="{8121FE8E-5404-4340-8877-E70E9E30B2D2}" srcId="{32A391DB-686D-47FC-82A5-79E3B7F0BE34}" destId="{6EEBF6E8-5048-40CC-99EB-ADE8DEFD83A8}" srcOrd="7" destOrd="0" parTransId="{E2C65C7D-D3E1-4086-9CDE-E38C77C76CEC}" sibTransId="{E5254749-3B13-48CF-9F3E-9329172A4805}"/>
    <dgm:cxn modelId="{89DBF00A-C073-4E6A-86C2-E086CB2D9203}" type="presOf" srcId="{4B2F5996-360D-4F8F-9F2D-9A0497835BC2}" destId="{829A303E-02C7-48D7-89B1-2B10ECDD6BBF}" srcOrd="0" destOrd="0" presId="urn:microsoft.com/office/officeart/2005/8/layout/bProcess4"/>
    <dgm:cxn modelId="{1C519EC0-ABDF-4199-933A-96E78DD56363}" srcId="{32A391DB-686D-47FC-82A5-79E3B7F0BE34}" destId="{9476CEC7-B44D-4F89-A74A-14AB9717AFF6}" srcOrd="4" destOrd="0" parTransId="{A0D0D281-9988-4086-9504-CE9C3D0AAB92}" sibTransId="{48CBC09A-1A38-450B-A118-1FF694D118BB}"/>
    <dgm:cxn modelId="{6F1FFB79-B34D-400C-875F-9BCD7F23697E}" type="presOf" srcId="{6EEBF6E8-5048-40CC-99EB-ADE8DEFD83A8}" destId="{175FA4C9-5CF0-44CC-A62F-8A88F2632781}" srcOrd="0" destOrd="0" presId="urn:microsoft.com/office/officeart/2005/8/layout/bProcess4"/>
    <dgm:cxn modelId="{EEF7BA10-BE61-4AA8-9135-5B41C19F67B5}" type="presOf" srcId="{9476CEC7-B44D-4F89-A74A-14AB9717AFF6}" destId="{3CAD2F4C-C381-4A69-AEE5-F2E332DD5224}" srcOrd="0" destOrd="0" presId="urn:microsoft.com/office/officeart/2005/8/layout/bProcess4"/>
    <dgm:cxn modelId="{47849E6A-856F-4BD0-B5D4-9A8628814DDD}" type="presOf" srcId="{A32C3052-C328-4F9E-997E-F1ACB56D7929}" destId="{055420D0-EAA8-469C-A052-34AE0D9126F3}" srcOrd="0" destOrd="0" presId="urn:microsoft.com/office/officeart/2005/8/layout/bProcess4"/>
    <dgm:cxn modelId="{66217673-F952-470C-A154-999357B2CBB4}" type="presOf" srcId="{95B6E04E-680E-47F2-906B-C36163A79501}" destId="{0676E727-231F-474F-9205-3618AC93B089}" srcOrd="0" destOrd="0" presId="urn:microsoft.com/office/officeart/2005/8/layout/bProcess4"/>
    <dgm:cxn modelId="{AA2F4DA5-FEA1-459B-8F7F-29AE05DE3B16}" type="presOf" srcId="{82098FF3-7603-4E53-95A4-D2A5318625D9}" destId="{192B055C-AC38-4F60-9D72-7A7AD62E9685}" srcOrd="0" destOrd="0" presId="urn:microsoft.com/office/officeart/2005/8/layout/bProcess4"/>
    <dgm:cxn modelId="{2627AFE1-76D9-4246-9C09-0CF316E1EF3D}" srcId="{32A391DB-686D-47FC-82A5-79E3B7F0BE34}" destId="{8E3847C4-E024-476D-BB6C-9311FA76EB31}" srcOrd="6" destOrd="0" parTransId="{CD8E16ED-D8D3-48FC-B73D-975F4C596201}" sibTransId="{0FDBE67A-48F3-42EC-91B7-D49B01961FF0}"/>
    <dgm:cxn modelId="{67A27CCA-E810-4E33-842F-69FD4392A507}" type="presOf" srcId="{01555F50-CD97-4A7C-BD54-6907ABA8B4A3}" destId="{EF48483C-F463-4B4E-A32C-FA3FEEA53887}" srcOrd="0" destOrd="0" presId="urn:microsoft.com/office/officeart/2005/8/layout/bProcess4"/>
    <dgm:cxn modelId="{41C34772-260E-435C-A8FF-648C6B1F8538}" type="presOf" srcId="{22F4A90B-0644-414D-9054-9109E1488FC2}" destId="{85BA10DD-5E6D-40A7-A1D4-ED7EACFE57ED}" srcOrd="0" destOrd="0" presId="urn:microsoft.com/office/officeart/2005/8/layout/bProcess4"/>
    <dgm:cxn modelId="{950A59CE-486F-475A-95EE-6AD23A45339C}" type="presOf" srcId="{48CBC09A-1A38-450B-A118-1FF694D118BB}" destId="{75C29ED7-6583-4F8B-B982-60E3D6933A0A}" srcOrd="0" destOrd="0" presId="urn:microsoft.com/office/officeart/2005/8/layout/bProcess4"/>
    <dgm:cxn modelId="{1E8F7454-94C9-40F0-93BD-D184129B6277}" type="presOf" srcId="{B2C82544-24AA-4593-A7DF-3FD6EB82FC44}" destId="{D49F34F1-A69F-43E3-828A-DB7915F5E0B7}" srcOrd="0" destOrd="0" presId="urn:microsoft.com/office/officeart/2005/8/layout/bProcess4"/>
    <dgm:cxn modelId="{3DB44C6C-1EBA-4161-8307-F2C85568A390}" srcId="{32A391DB-686D-47FC-82A5-79E3B7F0BE34}" destId="{22F4A90B-0644-414D-9054-9109E1488FC2}" srcOrd="1" destOrd="0" parTransId="{C99FBCD9-9D46-4FF6-8E0D-16C8A64BCD9C}" sibTransId="{8B16CFAF-42CF-41B7-9A8A-2B0B8EAA4BC9}"/>
    <dgm:cxn modelId="{FD109CDF-078E-4977-8A80-F8B345514180}" type="presParOf" srcId="{00AB3CE1-C857-4A9A-95DC-54FF049A6486}" destId="{E75437EC-33C6-4087-B62E-DE8CE1AEA029}" srcOrd="0" destOrd="0" presId="urn:microsoft.com/office/officeart/2005/8/layout/bProcess4"/>
    <dgm:cxn modelId="{86415B9D-19F9-4083-9F42-457BC55AD7A7}" type="presParOf" srcId="{E75437EC-33C6-4087-B62E-DE8CE1AEA029}" destId="{8138E11B-A7F1-4705-A930-537FAC7452B2}" srcOrd="0" destOrd="0" presId="urn:microsoft.com/office/officeart/2005/8/layout/bProcess4"/>
    <dgm:cxn modelId="{0B8AA00D-8CD9-49B1-AE33-7A10E305E2FE}" type="presParOf" srcId="{E75437EC-33C6-4087-B62E-DE8CE1AEA029}" destId="{0676E727-231F-474F-9205-3618AC93B089}" srcOrd="1" destOrd="0" presId="urn:microsoft.com/office/officeart/2005/8/layout/bProcess4"/>
    <dgm:cxn modelId="{640FA4DD-4B2A-44B5-BBC9-C8AA867044D3}" type="presParOf" srcId="{00AB3CE1-C857-4A9A-95DC-54FF049A6486}" destId="{EF48483C-F463-4B4E-A32C-FA3FEEA53887}" srcOrd="1" destOrd="0" presId="urn:microsoft.com/office/officeart/2005/8/layout/bProcess4"/>
    <dgm:cxn modelId="{4702D11F-F728-4B63-BAB6-1C4CCA98C0D5}" type="presParOf" srcId="{00AB3CE1-C857-4A9A-95DC-54FF049A6486}" destId="{B90EF455-D85F-42AB-8FF5-59F227A3454E}" srcOrd="2" destOrd="0" presId="urn:microsoft.com/office/officeart/2005/8/layout/bProcess4"/>
    <dgm:cxn modelId="{CCF9A006-837F-4632-9A3D-0DEE0457AE9D}" type="presParOf" srcId="{B90EF455-D85F-42AB-8FF5-59F227A3454E}" destId="{10FB66B7-F2BA-4852-9FF3-92D661A68B23}" srcOrd="0" destOrd="0" presId="urn:microsoft.com/office/officeart/2005/8/layout/bProcess4"/>
    <dgm:cxn modelId="{088F8026-8327-470A-8F1A-027988A733A8}" type="presParOf" srcId="{B90EF455-D85F-42AB-8FF5-59F227A3454E}" destId="{85BA10DD-5E6D-40A7-A1D4-ED7EACFE57ED}" srcOrd="1" destOrd="0" presId="urn:microsoft.com/office/officeart/2005/8/layout/bProcess4"/>
    <dgm:cxn modelId="{607D8B59-10B5-4D16-9800-418608DB8586}" type="presParOf" srcId="{00AB3CE1-C857-4A9A-95DC-54FF049A6486}" destId="{855B676C-F891-4A9D-87A5-5D723A3CA52F}" srcOrd="3" destOrd="0" presId="urn:microsoft.com/office/officeart/2005/8/layout/bProcess4"/>
    <dgm:cxn modelId="{46716E6A-CC01-47BF-90DB-B53068D8BF4C}" type="presParOf" srcId="{00AB3CE1-C857-4A9A-95DC-54FF049A6486}" destId="{AAB76D7D-9FB8-4062-9BB9-11FC66871761}" srcOrd="4" destOrd="0" presId="urn:microsoft.com/office/officeart/2005/8/layout/bProcess4"/>
    <dgm:cxn modelId="{04E5A637-3FD9-4192-A238-F5292C195CCB}" type="presParOf" srcId="{AAB76D7D-9FB8-4062-9BB9-11FC66871761}" destId="{AFAD528C-6DA1-4B27-B229-F445DAEDFA40}" srcOrd="0" destOrd="0" presId="urn:microsoft.com/office/officeart/2005/8/layout/bProcess4"/>
    <dgm:cxn modelId="{D2D9ED80-A9DF-4C68-AB85-F1D6799ABBAB}" type="presParOf" srcId="{AAB76D7D-9FB8-4062-9BB9-11FC66871761}" destId="{5DF740B5-7623-43E3-8910-F0A0469C8139}" srcOrd="1" destOrd="0" presId="urn:microsoft.com/office/officeart/2005/8/layout/bProcess4"/>
    <dgm:cxn modelId="{A2C28655-0730-41EE-B823-EB6C1B3FFD44}" type="presParOf" srcId="{00AB3CE1-C857-4A9A-95DC-54FF049A6486}" destId="{055420D0-EAA8-469C-A052-34AE0D9126F3}" srcOrd="5" destOrd="0" presId="urn:microsoft.com/office/officeart/2005/8/layout/bProcess4"/>
    <dgm:cxn modelId="{487DCAE2-60E4-4FFE-B611-CD3113F1F27F}" type="presParOf" srcId="{00AB3CE1-C857-4A9A-95DC-54FF049A6486}" destId="{90B1BEF5-A930-4EA2-BA3B-3BEA34E83897}" srcOrd="6" destOrd="0" presId="urn:microsoft.com/office/officeart/2005/8/layout/bProcess4"/>
    <dgm:cxn modelId="{829F8C08-F9CE-4EFF-B7F2-1183A2A227AB}" type="presParOf" srcId="{90B1BEF5-A930-4EA2-BA3B-3BEA34E83897}" destId="{77797156-4F27-40B4-A945-0198F3ACF733}" srcOrd="0" destOrd="0" presId="urn:microsoft.com/office/officeart/2005/8/layout/bProcess4"/>
    <dgm:cxn modelId="{B00A1E72-C580-42D3-BF9E-02D605039577}" type="presParOf" srcId="{90B1BEF5-A930-4EA2-BA3B-3BEA34E83897}" destId="{D49F34F1-A69F-43E3-828A-DB7915F5E0B7}" srcOrd="1" destOrd="0" presId="urn:microsoft.com/office/officeart/2005/8/layout/bProcess4"/>
    <dgm:cxn modelId="{68AA3942-7C6C-42EC-8447-4FAE2AAC9575}" type="presParOf" srcId="{00AB3CE1-C857-4A9A-95DC-54FF049A6486}" destId="{829A303E-02C7-48D7-89B1-2B10ECDD6BBF}" srcOrd="7" destOrd="0" presId="urn:microsoft.com/office/officeart/2005/8/layout/bProcess4"/>
    <dgm:cxn modelId="{86861C2D-98DA-447A-9467-BF933AFFA191}" type="presParOf" srcId="{00AB3CE1-C857-4A9A-95DC-54FF049A6486}" destId="{0D883776-6E53-4A40-9B76-F5550765D303}" srcOrd="8" destOrd="0" presId="urn:microsoft.com/office/officeart/2005/8/layout/bProcess4"/>
    <dgm:cxn modelId="{CB291F02-568A-4BAC-A761-728581B1E30C}" type="presParOf" srcId="{0D883776-6E53-4A40-9B76-F5550765D303}" destId="{02476F89-7D3A-4185-976F-397C53D75E22}" srcOrd="0" destOrd="0" presId="urn:microsoft.com/office/officeart/2005/8/layout/bProcess4"/>
    <dgm:cxn modelId="{75F06111-665A-4D04-8B2B-03709F84B79D}" type="presParOf" srcId="{0D883776-6E53-4A40-9B76-F5550765D303}" destId="{3CAD2F4C-C381-4A69-AEE5-F2E332DD5224}" srcOrd="1" destOrd="0" presId="urn:microsoft.com/office/officeart/2005/8/layout/bProcess4"/>
    <dgm:cxn modelId="{32FFB4E4-1DAF-4C67-95A3-2CAB840B078B}" type="presParOf" srcId="{00AB3CE1-C857-4A9A-95DC-54FF049A6486}" destId="{75C29ED7-6583-4F8B-B982-60E3D6933A0A}" srcOrd="9" destOrd="0" presId="urn:microsoft.com/office/officeart/2005/8/layout/bProcess4"/>
    <dgm:cxn modelId="{8ADADC65-790B-4613-809E-FB6E181AF764}" type="presParOf" srcId="{00AB3CE1-C857-4A9A-95DC-54FF049A6486}" destId="{15E017C5-5B8A-4424-9128-B3A4DB9CA941}" srcOrd="10" destOrd="0" presId="urn:microsoft.com/office/officeart/2005/8/layout/bProcess4"/>
    <dgm:cxn modelId="{F17E8521-4CE7-40F8-BEE5-6D12EA224296}" type="presParOf" srcId="{15E017C5-5B8A-4424-9128-B3A4DB9CA941}" destId="{78BDDFBC-5ADB-48DA-A15B-2FF8775C88B9}" srcOrd="0" destOrd="0" presId="urn:microsoft.com/office/officeart/2005/8/layout/bProcess4"/>
    <dgm:cxn modelId="{08F3AEEE-B534-49DC-BF33-84C69FBB4CA4}" type="presParOf" srcId="{15E017C5-5B8A-4424-9128-B3A4DB9CA941}" destId="{FA66D5AE-28F1-4C7F-8847-1F531C42DBEF}" srcOrd="1" destOrd="0" presId="urn:microsoft.com/office/officeart/2005/8/layout/bProcess4"/>
    <dgm:cxn modelId="{08E38E29-6752-41F9-AD41-9444FF5F9863}" type="presParOf" srcId="{00AB3CE1-C857-4A9A-95DC-54FF049A6486}" destId="{192B055C-AC38-4F60-9D72-7A7AD62E9685}" srcOrd="11" destOrd="0" presId="urn:microsoft.com/office/officeart/2005/8/layout/bProcess4"/>
    <dgm:cxn modelId="{740021A4-C858-40EB-8D3E-C78F345751EF}" type="presParOf" srcId="{00AB3CE1-C857-4A9A-95DC-54FF049A6486}" destId="{9A6A13ED-B8B8-4278-9678-A098A4447A1C}" srcOrd="12" destOrd="0" presId="urn:microsoft.com/office/officeart/2005/8/layout/bProcess4"/>
    <dgm:cxn modelId="{B1FF609E-5C6F-4208-8543-8B3F030B5ECC}" type="presParOf" srcId="{9A6A13ED-B8B8-4278-9678-A098A4447A1C}" destId="{78D52D7A-ED14-45CB-84F4-E849ECF1FC01}" srcOrd="0" destOrd="0" presId="urn:microsoft.com/office/officeart/2005/8/layout/bProcess4"/>
    <dgm:cxn modelId="{734F3D63-6AAC-4C40-A946-A5E501A1212A}" type="presParOf" srcId="{9A6A13ED-B8B8-4278-9678-A098A4447A1C}" destId="{39B77749-DE41-49E1-B612-F66D4302501D}" srcOrd="1" destOrd="0" presId="urn:microsoft.com/office/officeart/2005/8/layout/bProcess4"/>
    <dgm:cxn modelId="{18CB32C2-7AA3-4581-B27F-FAEFD17F7ED5}" type="presParOf" srcId="{00AB3CE1-C857-4A9A-95DC-54FF049A6486}" destId="{B44E6040-27E4-4BA7-AAEC-739D8FB2AB2A}" srcOrd="13" destOrd="0" presId="urn:microsoft.com/office/officeart/2005/8/layout/bProcess4"/>
    <dgm:cxn modelId="{7312DA84-CF1A-4508-844C-444A95C0F63F}" type="presParOf" srcId="{00AB3CE1-C857-4A9A-95DC-54FF049A6486}" destId="{4D5CA8B4-91E5-493C-B81A-AC932538B81D}" srcOrd="14" destOrd="0" presId="urn:microsoft.com/office/officeart/2005/8/layout/bProcess4"/>
    <dgm:cxn modelId="{C5662575-ECB7-47BF-B5FF-88A9FDF0D4A6}" type="presParOf" srcId="{4D5CA8B4-91E5-493C-B81A-AC932538B81D}" destId="{334EF5A4-DB5D-4733-8706-A7FC32C669D2}" srcOrd="0" destOrd="0" presId="urn:microsoft.com/office/officeart/2005/8/layout/bProcess4"/>
    <dgm:cxn modelId="{2BE107D4-D2E0-4B8B-8FEF-33D9AFD0FE62}" type="presParOf" srcId="{4D5CA8B4-91E5-493C-B81A-AC932538B81D}" destId="{175FA4C9-5CF0-44CC-A62F-8A88F2632781}" srcOrd="1" destOrd="0" presId="urn:microsoft.com/office/officeart/2005/8/layout/bProcess4"/>
    <dgm:cxn modelId="{CA57AF1A-F697-49F4-B3AE-AFB504B1AC1A}" type="presParOf" srcId="{00AB3CE1-C857-4A9A-95DC-54FF049A6486}" destId="{4022F6F6-A1F0-4A78-A6C5-7CD85316D272}" srcOrd="15" destOrd="0" presId="urn:microsoft.com/office/officeart/2005/8/layout/bProcess4"/>
    <dgm:cxn modelId="{FB7D465A-BA6B-400E-9796-3FCAB7053695}" type="presParOf" srcId="{00AB3CE1-C857-4A9A-95DC-54FF049A6486}" destId="{8FE8CCB2-D3FE-4B05-AD2F-671AFBFDD59A}" srcOrd="16" destOrd="0" presId="urn:microsoft.com/office/officeart/2005/8/layout/bProcess4"/>
    <dgm:cxn modelId="{F47D9587-A77F-41CE-BB7F-235627A3A5C5}" type="presParOf" srcId="{8FE8CCB2-D3FE-4B05-AD2F-671AFBFDD59A}" destId="{2CF4AD4F-817C-416C-8F4F-BD14A1A7B4BB}" srcOrd="0" destOrd="0" presId="urn:microsoft.com/office/officeart/2005/8/layout/bProcess4"/>
    <dgm:cxn modelId="{4C15FFC9-DFCC-449C-8377-EE5CB1DFA60C}" type="presParOf" srcId="{8FE8CCB2-D3FE-4B05-AD2F-671AFBFDD59A}" destId="{A2D1A50A-685E-4874-A840-6AB0F09ACCE9}" srcOrd="1" destOrd="0" presId="urn:microsoft.com/office/officeart/2005/8/layout/b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4E7A4711-EA57-45CA-BF9C-10945D4C2AE0}"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30DB9C94-CF5D-4A33-A3B1-417FE5BF3E63}">
      <dgm:prSet phldrT="[Text]" custT="1"/>
      <dgm:spPr>
        <a:ln>
          <a:solidFill>
            <a:schemeClr val="accent1">
              <a:lumMod val="50000"/>
            </a:schemeClr>
          </a:solidFill>
        </a:ln>
      </dgm:spPr>
      <dgm:t>
        <a:bodyPr/>
        <a:lstStyle/>
        <a:p>
          <a:r>
            <a:rPr lang="es-ES" sz="2000" smtClean="0">
              <a:latin typeface="Times New Roman" panose="02020603050405020304" pitchFamily="18" charset="0"/>
              <a:cs typeface="Times New Roman" panose="02020603050405020304" pitchFamily="18" charset="0"/>
            </a:rPr>
            <a:t>Quản lí </a:t>
          </a:r>
          <a:r>
            <a:rPr lang="es-ES" sz="2000" dirty="0">
              <a:latin typeface="Times New Roman" panose="02020603050405020304" pitchFamily="18" charset="0"/>
              <a:cs typeface="Times New Roman" panose="02020603050405020304" pitchFamily="18" charset="0"/>
            </a:rPr>
            <a:t>bản thân</a:t>
          </a:r>
          <a:endParaRPr lang="en-US" sz="2000" dirty="0"/>
        </a:p>
      </dgm:t>
    </dgm:pt>
    <dgm:pt modelId="{D2852D0E-7DCF-47D7-A2EE-026BADD2FFFC}" type="parTrans" cxnId="{5FF9896D-861D-469D-B003-BB34267FA3AC}">
      <dgm:prSet/>
      <dgm:spPr/>
      <dgm:t>
        <a:bodyPr/>
        <a:lstStyle/>
        <a:p>
          <a:endParaRPr lang="en-US"/>
        </a:p>
      </dgm:t>
    </dgm:pt>
    <dgm:pt modelId="{A586BC8E-F74D-4972-9E66-69F3A176DB37}" type="sibTrans" cxnId="{5FF9896D-861D-469D-B003-BB34267FA3AC}">
      <dgm:prSet/>
      <dgm:spPr/>
      <dgm:t>
        <a:bodyPr/>
        <a:lstStyle/>
        <a:p>
          <a:endParaRPr lang="en-US"/>
        </a:p>
      </dgm:t>
    </dgm:pt>
    <dgm:pt modelId="{7036A717-EF2E-4D43-BE88-5365211454ED}">
      <dgm:prSet phldrT="[Text]" custT="1">
        <dgm:style>
          <a:lnRef idx="1">
            <a:schemeClr val="accent2"/>
          </a:lnRef>
          <a:fillRef idx="2">
            <a:schemeClr val="accent2"/>
          </a:fillRef>
          <a:effectRef idx="1">
            <a:schemeClr val="accent2"/>
          </a:effectRef>
          <a:fontRef idx="minor">
            <a:schemeClr val="dk1"/>
          </a:fontRef>
        </dgm:style>
      </dgm:prSet>
      <dgm:spPr>
        <a:ln/>
      </dgm:spPr>
      <dgm:t>
        <a:bodyPr/>
        <a:lstStyle/>
        <a:p>
          <a:r>
            <a:rPr lang="es-ES" sz="2000" dirty="0" err="1">
              <a:latin typeface="Times New Roman" panose="02020603050405020304" pitchFamily="18" charset="0"/>
              <a:cs typeface="Times New Roman" panose="02020603050405020304" pitchFamily="18" charset="0"/>
            </a:rPr>
            <a:t>Mạch</a:t>
          </a:r>
          <a:r>
            <a:rPr lang="es-ES" sz="2000" dirty="0">
              <a:latin typeface="Times New Roman" panose="02020603050405020304" pitchFamily="18" charset="0"/>
              <a:cs typeface="Times New Roman" panose="02020603050405020304" pitchFamily="18" charset="0"/>
            </a:rPr>
            <a:t> </a:t>
          </a:r>
          <a:r>
            <a:rPr lang="es-ES" sz="2000" dirty="0" err="1">
              <a:latin typeface="Times New Roman" panose="02020603050405020304" pitchFamily="18" charset="0"/>
              <a:cs typeface="Times New Roman" panose="02020603050405020304" pitchFamily="18" charset="0"/>
            </a:rPr>
            <a:t>nội</a:t>
          </a:r>
          <a:r>
            <a:rPr lang="es-ES" sz="2000" dirty="0">
              <a:latin typeface="Times New Roman" panose="02020603050405020304" pitchFamily="18" charset="0"/>
              <a:cs typeface="Times New Roman" panose="02020603050405020304" pitchFamily="18" charset="0"/>
            </a:rPr>
            <a:t> </a:t>
          </a:r>
          <a:r>
            <a:rPr lang="es-ES" sz="2000" dirty="0" err="1">
              <a:latin typeface="Times New Roman" panose="02020603050405020304" pitchFamily="18" charset="0"/>
              <a:cs typeface="Times New Roman" panose="02020603050405020304" pitchFamily="18" charset="0"/>
            </a:rPr>
            <a:t>dung</a:t>
          </a:r>
          <a:r>
            <a:rPr lang="es-ES" sz="2000" dirty="0">
              <a:latin typeface="Times New Roman" panose="02020603050405020304" pitchFamily="18" charset="0"/>
              <a:cs typeface="Times New Roman" panose="02020603050405020304" pitchFamily="18" charset="0"/>
            </a:rPr>
            <a:t> </a:t>
          </a:r>
          <a:r>
            <a:rPr lang="es-ES" sz="2000" dirty="0" err="1">
              <a:latin typeface="Times New Roman" panose="02020603050405020304" pitchFamily="18" charset="0"/>
              <a:cs typeface="Times New Roman" panose="02020603050405020304" pitchFamily="18" charset="0"/>
            </a:rPr>
            <a:t>hướng</a:t>
          </a:r>
          <a:r>
            <a:rPr lang="es-ES" sz="2000" dirty="0">
              <a:latin typeface="Times New Roman" panose="02020603050405020304" pitchFamily="18" charset="0"/>
              <a:cs typeface="Times New Roman" panose="02020603050405020304" pitchFamily="18" charset="0"/>
            </a:rPr>
            <a:t> </a:t>
          </a:r>
          <a:r>
            <a:rPr lang="es-ES" sz="2000" dirty="0" err="1">
              <a:latin typeface="Times New Roman" panose="02020603050405020304" pitchFamily="18" charset="0"/>
              <a:cs typeface="Times New Roman" panose="02020603050405020304" pitchFamily="18" charset="0"/>
            </a:rPr>
            <a:t>vào</a:t>
          </a:r>
          <a:r>
            <a:rPr lang="es-ES" sz="2000" dirty="0">
              <a:latin typeface="Times New Roman" panose="02020603050405020304" pitchFamily="18" charset="0"/>
              <a:cs typeface="Times New Roman" panose="02020603050405020304" pitchFamily="18" charset="0"/>
            </a:rPr>
            <a:t> </a:t>
          </a:r>
          <a:r>
            <a:rPr lang="es-ES" sz="2000" dirty="0" err="1">
              <a:latin typeface="Times New Roman" panose="02020603050405020304" pitchFamily="18" charset="0"/>
              <a:cs typeface="Times New Roman" panose="02020603050405020304" pitchFamily="18" charset="0"/>
            </a:rPr>
            <a:t>bản</a:t>
          </a:r>
          <a:r>
            <a:rPr lang="es-ES" sz="2000" dirty="0">
              <a:latin typeface="Times New Roman" panose="02020603050405020304" pitchFamily="18" charset="0"/>
              <a:cs typeface="Times New Roman" panose="02020603050405020304" pitchFamily="18" charset="0"/>
            </a:rPr>
            <a:t> </a:t>
          </a:r>
          <a:r>
            <a:rPr lang="es-ES" sz="2000" dirty="0" err="1">
              <a:latin typeface="Times New Roman" panose="02020603050405020304" pitchFamily="18" charset="0"/>
              <a:cs typeface="Times New Roman" panose="02020603050405020304" pitchFamily="18" charset="0"/>
            </a:rPr>
            <a:t>thân</a:t>
          </a:r>
          <a:r>
            <a:rPr lang="es-ES" sz="2000" dirty="0">
              <a:latin typeface="Times New Roman" panose="02020603050405020304" pitchFamily="18" charset="0"/>
              <a:cs typeface="Times New Roman" panose="02020603050405020304" pitchFamily="18" charset="0"/>
            </a:rPr>
            <a:t>.</a:t>
          </a:r>
          <a:endParaRPr lang="en-US" sz="2000" dirty="0"/>
        </a:p>
      </dgm:t>
    </dgm:pt>
    <dgm:pt modelId="{CB88B75D-1C7A-4B84-9CE8-94181EE29DBB}" type="parTrans" cxnId="{0A6DB423-8A1C-43EE-A39E-E1494C082BA6}">
      <dgm:prSet/>
      <dgm:spPr/>
      <dgm:t>
        <a:bodyPr/>
        <a:lstStyle/>
        <a:p>
          <a:endParaRPr lang="en-US"/>
        </a:p>
      </dgm:t>
    </dgm:pt>
    <dgm:pt modelId="{2D04DE54-C662-4635-8E16-CCF6CB84A813}" type="sibTrans" cxnId="{0A6DB423-8A1C-43EE-A39E-E1494C082BA6}">
      <dgm:prSet/>
      <dgm:spPr/>
      <dgm:t>
        <a:bodyPr/>
        <a:lstStyle/>
        <a:p>
          <a:endParaRPr lang="en-US"/>
        </a:p>
      </dgm:t>
    </dgm:pt>
    <dgm:pt modelId="{262555F5-B6CD-401B-8634-66BE4E45F181}">
      <dgm:prSet phldrT="[Text]" custT="1">
        <dgm:style>
          <a:lnRef idx="1">
            <a:schemeClr val="accent2"/>
          </a:lnRef>
          <a:fillRef idx="2">
            <a:schemeClr val="accent2"/>
          </a:fillRef>
          <a:effectRef idx="1">
            <a:schemeClr val="accent2"/>
          </a:effectRef>
          <a:fontRef idx="minor">
            <a:schemeClr val="dk1"/>
          </a:fontRef>
        </dgm:style>
      </dgm:prSet>
      <dgm:spPr>
        <a:ln/>
      </dgm:spPr>
      <dgm:t>
        <a:bodyPr/>
        <a:lstStyle/>
        <a:p>
          <a:r>
            <a:rPr lang="es-ES" sz="2000" dirty="0">
              <a:latin typeface="Times New Roman" panose="02020603050405020304" pitchFamily="18" charset="0"/>
              <a:cs typeface="Times New Roman" panose="02020603050405020304" pitchFamily="18" charset="0"/>
            </a:rPr>
            <a:t>Gắn với độ tuổi học sinh THPT.</a:t>
          </a:r>
          <a:endParaRPr lang="en-US" sz="2000" dirty="0"/>
        </a:p>
      </dgm:t>
    </dgm:pt>
    <dgm:pt modelId="{1F766E36-B6FB-4A0C-8D05-FC6DE55A4344}" type="parTrans" cxnId="{B4077B81-2465-4552-9100-72D78B7CBF8C}">
      <dgm:prSet/>
      <dgm:spPr/>
      <dgm:t>
        <a:bodyPr/>
        <a:lstStyle/>
        <a:p>
          <a:endParaRPr lang="en-US"/>
        </a:p>
      </dgm:t>
    </dgm:pt>
    <dgm:pt modelId="{0BFF544D-6DB7-44B7-8DB8-79E86B6C8C56}" type="sibTrans" cxnId="{B4077B81-2465-4552-9100-72D78B7CBF8C}">
      <dgm:prSet/>
      <dgm:spPr/>
      <dgm:t>
        <a:bodyPr/>
        <a:lstStyle/>
        <a:p>
          <a:endParaRPr lang="en-US"/>
        </a:p>
      </dgm:t>
    </dgm:pt>
    <dgm:pt modelId="{CCF60FE8-782B-4064-866A-7B836E4EDED4}">
      <dgm:prSet phldrT="[Text]" custT="1"/>
      <dgm:spPr>
        <a:ln>
          <a:solidFill>
            <a:schemeClr val="accent5">
              <a:lumMod val="75000"/>
            </a:schemeClr>
          </a:solidFill>
        </a:ln>
      </dgm:spPr>
      <dgm:t>
        <a:bodyPr/>
        <a:lstStyle/>
        <a:p>
          <a:r>
            <a:rPr lang="en-US" sz="2000" smtClean="0"/>
            <a:t>Xây </a:t>
          </a:r>
          <a:r>
            <a:rPr lang="en-US" sz="2000" dirty="0"/>
            <a:t>dựng </a:t>
          </a:r>
          <a:r>
            <a:rPr lang="en-US" sz="2000"/>
            <a:t>cộng </a:t>
          </a:r>
          <a:r>
            <a:rPr lang="en-US" sz="2000" smtClean="0"/>
            <a:t>đồng văn minh</a:t>
          </a:r>
          <a:endParaRPr lang="en-US" sz="2000" dirty="0"/>
        </a:p>
      </dgm:t>
    </dgm:pt>
    <dgm:pt modelId="{BAE41A4A-AECB-45CE-A338-C835C2A988AA}" type="parTrans" cxnId="{258D4E2A-F192-44B7-A292-C86788601ACD}">
      <dgm:prSet/>
      <dgm:spPr/>
      <dgm:t>
        <a:bodyPr/>
        <a:lstStyle/>
        <a:p>
          <a:endParaRPr lang="en-US"/>
        </a:p>
      </dgm:t>
    </dgm:pt>
    <dgm:pt modelId="{E76BC076-0246-4261-ABA1-4F44B78CD19A}" type="sibTrans" cxnId="{258D4E2A-F192-44B7-A292-C86788601ACD}">
      <dgm:prSet/>
      <dgm:spPr/>
      <dgm:t>
        <a:bodyPr/>
        <a:lstStyle/>
        <a:p>
          <a:endParaRPr lang="en-US"/>
        </a:p>
      </dgm:t>
    </dgm:pt>
    <dgm:pt modelId="{4BC0D7E9-FD6B-4520-8020-50997528CB70}">
      <dgm:prSet phldrT="[Text]" custT="1">
        <dgm:style>
          <a:lnRef idx="1">
            <a:schemeClr val="accent2"/>
          </a:lnRef>
          <a:fillRef idx="2">
            <a:schemeClr val="accent2"/>
          </a:fillRef>
          <a:effectRef idx="1">
            <a:schemeClr val="accent2"/>
          </a:effectRef>
          <a:fontRef idx="minor">
            <a:schemeClr val="dk1"/>
          </a:fontRef>
        </dgm:style>
      </dgm:prSet>
      <dgm:spPr/>
      <dgm:t>
        <a:bodyPr/>
        <a:lstStyle/>
        <a:p>
          <a:r>
            <a:rPr lang="en-US" sz="2000" dirty="0">
              <a:latin typeface="Times New Roman" panose="02020603050405020304" pitchFamily="18" charset="0"/>
              <a:cs typeface="Times New Roman" panose="02020603050405020304" pitchFamily="18" charset="0"/>
            </a:rPr>
            <a:t>Mạch nội dung hướng đến xã hội</a:t>
          </a:r>
          <a:endParaRPr lang="en-US" sz="2000" dirty="0"/>
        </a:p>
      </dgm:t>
    </dgm:pt>
    <dgm:pt modelId="{93770768-ECA9-4C41-B5E2-52F75B63B23E}" type="parTrans" cxnId="{C5491624-42D5-4740-BD13-ACF24EF112C2}">
      <dgm:prSet/>
      <dgm:spPr/>
      <dgm:t>
        <a:bodyPr/>
        <a:lstStyle/>
        <a:p>
          <a:endParaRPr lang="en-US"/>
        </a:p>
      </dgm:t>
    </dgm:pt>
    <dgm:pt modelId="{6EF61353-05E7-468F-B75F-03804CC99F57}" type="sibTrans" cxnId="{C5491624-42D5-4740-BD13-ACF24EF112C2}">
      <dgm:prSet/>
      <dgm:spPr/>
      <dgm:t>
        <a:bodyPr/>
        <a:lstStyle/>
        <a:p>
          <a:endParaRPr lang="en-US"/>
        </a:p>
      </dgm:t>
    </dgm:pt>
    <dgm:pt modelId="{1DDB7505-1422-4C1B-B3DB-42B3A736CA34}">
      <dgm:prSet phldrT="[Text]" custT="1">
        <dgm:style>
          <a:lnRef idx="1">
            <a:schemeClr val="accent2"/>
          </a:lnRef>
          <a:fillRef idx="2">
            <a:schemeClr val="accent2"/>
          </a:fillRef>
          <a:effectRef idx="1">
            <a:schemeClr val="accent2"/>
          </a:effectRef>
          <a:fontRef idx="minor">
            <a:schemeClr val="dk1"/>
          </a:fontRef>
        </dgm:style>
      </dgm:prSet>
      <dgm:spPr/>
      <dgm:t>
        <a:bodyPr/>
        <a:lstStyle/>
        <a:p>
          <a:r>
            <a:rPr lang="en-US" sz="2000" dirty="0">
              <a:latin typeface="Times New Roman" panose="02020603050405020304" pitchFamily="18" charset="0"/>
              <a:cs typeface="Times New Roman" panose="02020603050405020304" pitchFamily="18" charset="0"/>
            </a:rPr>
            <a:t>Giúp học sinh có điều kiện tham gia đóng góp sức mình vào các hoạt động đa dạng ở cộng đồng.</a:t>
          </a:r>
          <a:endParaRPr lang="en-US" sz="2000" dirty="0"/>
        </a:p>
      </dgm:t>
    </dgm:pt>
    <dgm:pt modelId="{C4A0DE4C-41A7-47AC-A57F-4788A791D4AD}" type="parTrans" cxnId="{505028C6-41B4-4774-8C94-1DFDB14C7431}">
      <dgm:prSet/>
      <dgm:spPr/>
      <dgm:t>
        <a:bodyPr/>
        <a:lstStyle/>
        <a:p>
          <a:endParaRPr lang="en-US"/>
        </a:p>
      </dgm:t>
    </dgm:pt>
    <dgm:pt modelId="{F8763DC5-DCA9-47F9-8DEC-477D81426897}" type="sibTrans" cxnId="{505028C6-41B4-4774-8C94-1DFDB14C7431}">
      <dgm:prSet/>
      <dgm:spPr/>
      <dgm:t>
        <a:bodyPr/>
        <a:lstStyle/>
        <a:p>
          <a:endParaRPr lang="en-US"/>
        </a:p>
      </dgm:t>
    </dgm:pt>
    <dgm:pt modelId="{A4242A85-4021-4744-8BA8-3ECA92FC27AE}">
      <dgm:prSet phldrT="[Text]" custT="1"/>
      <dgm:spPr>
        <a:ln>
          <a:solidFill>
            <a:schemeClr val="accent5">
              <a:lumMod val="75000"/>
            </a:schemeClr>
          </a:solidFill>
        </a:ln>
      </dgm:spPr>
      <dgm:t>
        <a:bodyPr/>
        <a:lstStyle/>
        <a:p>
          <a:r>
            <a:rPr lang="en-US" sz="2000" smtClean="0">
              <a:latin typeface="Times New Roman" panose="02020603050405020304" pitchFamily="18" charset="0"/>
              <a:cs typeface="Times New Roman" panose="02020603050405020304" pitchFamily="18" charset="0"/>
            </a:rPr>
            <a:t>Lựa chọn nghề nghiệp tương lai</a:t>
          </a:r>
          <a:endParaRPr lang="en-US" sz="2000" dirty="0">
            <a:latin typeface="Times New Roman" panose="02020603050405020304" pitchFamily="18" charset="0"/>
            <a:cs typeface="Times New Roman" panose="02020603050405020304" pitchFamily="18" charset="0"/>
          </a:endParaRPr>
        </a:p>
      </dgm:t>
    </dgm:pt>
    <dgm:pt modelId="{84DDCE9F-4001-4797-9699-50AB5E559D2C}" type="parTrans" cxnId="{4A847880-72D8-4DBD-BBF0-3AC9A93B79BC}">
      <dgm:prSet/>
      <dgm:spPr/>
      <dgm:t>
        <a:bodyPr/>
        <a:lstStyle/>
        <a:p>
          <a:endParaRPr lang="en-US"/>
        </a:p>
      </dgm:t>
    </dgm:pt>
    <dgm:pt modelId="{550A5F0D-1B2B-46AF-A6B8-5D00DCA11090}" type="sibTrans" cxnId="{4A847880-72D8-4DBD-BBF0-3AC9A93B79BC}">
      <dgm:prSet/>
      <dgm:spPr/>
      <dgm:t>
        <a:bodyPr/>
        <a:lstStyle/>
        <a:p>
          <a:endParaRPr lang="en-US"/>
        </a:p>
      </dgm:t>
    </dgm:pt>
    <dgm:pt modelId="{4E5CBFA1-78DC-4BB3-AD11-75B3D4028235}">
      <dgm:prSet phldrT="[Text]" custT="1">
        <dgm:style>
          <a:lnRef idx="1">
            <a:schemeClr val="accent2"/>
          </a:lnRef>
          <a:fillRef idx="2">
            <a:schemeClr val="accent2"/>
          </a:fillRef>
          <a:effectRef idx="1">
            <a:schemeClr val="accent2"/>
          </a:effectRef>
          <a:fontRef idx="minor">
            <a:schemeClr val="dk1"/>
          </a:fontRef>
        </dgm:style>
      </dgm:prSet>
      <dgm:spPr/>
      <dgm:t>
        <a:bodyPr/>
        <a:lstStyle/>
        <a:p>
          <a:r>
            <a:rPr lang="en-US" sz="2000" dirty="0">
              <a:latin typeface="Times New Roman" panose="02020603050405020304" pitchFamily="18" charset="0"/>
              <a:cs typeface="Times New Roman" panose="02020603050405020304" pitchFamily="18" charset="0"/>
            </a:rPr>
            <a:t>Mạch nội dung hướng nghiệp</a:t>
          </a:r>
        </a:p>
      </dgm:t>
    </dgm:pt>
    <dgm:pt modelId="{9737FDCF-4A0E-4A82-B65E-B64F70DF3746}" type="parTrans" cxnId="{0E602B65-C1F4-4D0E-B09F-5A3C2D7E29CE}">
      <dgm:prSet/>
      <dgm:spPr/>
      <dgm:t>
        <a:bodyPr/>
        <a:lstStyle/>
        <a:p>
          <a:endParaRPr lang="en-US"/>
        </a:p>
      </dgm:t>
    </dgm:pt>
    <dgm:pt modelId="{511EBC04-7F79-4874-A2C2-B5C56C0A4C9E}" type="sibTrans" cxnId="{0E602B65-C1F4-4D0E-B09F-5A3C2D7E29CE}">
      <dgm:prSet/>
      <dgm:spPr/>
      <dgm:t>
        <a:bodyPr/>
        <a:lstStyle/>
        <a:p>
          <a:endParaRPr lang="en-US"/>
        </a:p>
      </dgm:t>
    </dgm:pt>
    <dgm:pt modelId="{2076A886-56CE-44C1-9DCA-C9DAF3669F3E}">
      <dgm:prSet phldrT="[Text]" custT="1">
        <dgm:style>
          <a:lnRef idx="1">
            <a:schemeClr val="accent2"/>
          </a:lnRef>
          <a:fillRef idx="2">
            <a:schemeClr val="accent2"/>
          </a:fillRef>
          <a:effectRef idx="1">
            <a:schemeClr val="accent2"/>
          </a:effectRef>
          <a:fontRef idx="minor">
            <a:schemeClr val="dk1"/>
          </a:fontRef>
        </dgm:style>
      </dgm:prSet>
      <dgm:spPr/>
      <dgm:t>
        <a:bodyPr/>
        <a:lstStyle/>
        <a:p>
          <a:r>
            <a:rPr lang="en-US" sz="2000" dirty="0">
              <a:latin typeface="Times New Roman" panose="02020603050405020304" pitchFamily="18" charset="0"/>
              <a:cs typeface="Times New Roman" panose="02020603050405020304" pitchFamily="18" charset="0"/>
            </a:rPr>
            <a:t>Giúp học </a:t>
          </a:r>
          <a:r>
            <a:rPr lang="en-US" sz="2000">
              <a:latin typeface="Times New Roman" panose="02020603050405020304" pitchFamily="18" charset="0"/>
              <a:cs typeface="Times New Roman" panose="02020603050405020304" pitchFamily="18" charset="0"/>
            </a:rPr>
            <a:t>sinh </a:t>
          </a:r>
          <a:r>
            <a:rPr lang="en-US" sz="2000" smtClean="0">
              <a:latin typeface="Times New Roman" panose="02020603050405020304" pitchFamily="18" charset="0"/>
              <a:cs typeface="Times New Roman" panose="02020603050405020304" pitchFamily="18" charset="0"/>
            </a:rPr>
            <a:t>đánh giá điểm mạnh, điểm yếu của bản </a:t>
          </a:r>
          <a:r>
            <a:rPr lang="en-US" sz="2000" dirty="0">
              <a:latin typeface="Times New Roman" panose="02020603050405020304" pitchFamily="18" charset="0"/>
              <a:cs typeface="Times New Roman" panose="02020603050405020304" pitchFamily="18" charset="0"/>
            </a:rPr>
            <a:t>thân, tìm hiểu các cơ sở đào </a:t>
          </a:r>
          <a:r>
            <a:rPr lang="en-US" sz="2000">
              <a:latin typeface="Times New Roman" panose="02020603050405020304" pitchFamily="18" charset="0"/>
              <a:cs typeface="Times New Roman" panose="02020603050405020304" pitchFamily="18" charset="0"/>
            </a:rPr>
            <a:t>tạo </a:t>
          </a:r>
          <a:r>
            <a:rPr lang="en-US" sz="2000" smtClean="0">
              <a:latin typeface="Times New Roman" panose="02020603050405020304" pitchFamily="18" charset="0"/>
              <a:cs typeface="Times New Roman" panose="02020603050405020304" pitchFamily="18" charset="0"/>
            </a:rPr>
            <a:t>nghề, tham vấn ý kiến để </a:t>
          </a:r>
          <a:r>
            <a:rPr lang="en-US" sz="2000" dirty="0">
              <a:latin typeface="Times New Roman" panose="02020603050405020304" pitchFamily="18" charset="0"/>
              <a:cs typeface="Times New Roman" panose="02020603050405020304" pitchFamily="18" charset="0"/>
            </a:rPr>
            <a:t>đưa ra lựa chọn nghề nghiệp phù hợp</a:t>
          </a:r>
        </a:p>
      </dgm:t>
    </dgm:pt>
    <dgm:pt modelId="{9977276D-0326-45F3-B5C7-8A60A082E0E0}" type="parTrans" cxnId="{DD8E2E09-162A-4C78-9066-D0973BCCB38E}">
      <dgm:prSet/>
      <dgm:spPr/>
      <dgm:t>
        <a:bodyPr/>
        <a:lstStyle/>
        <a:p>
          <a:endParaRPr lang="en-US"/>
        </a:p>
      </dgm:t>
    </dgm:pt>
    <dgm:pt modelId="{C56D5B32-5538-4EA9-B441-90F7C38DEC1C}" type="sibTrans" cxnId="{DD8E2E09-162A-4C78-9066-D0973BCCB38E}">
      <dgm:prSet/>
      <dgm:spPr/>
      <dgm:t>
        <a:bodyPr/>
        <a:lstStyle/>
        <a:p>
          <a:endParaRPr lang="en-US"/>
        </a:p>
      </dgm:t>
    </dgm:pt>
    <dgm:pt modelId="{ADAEC77C-8682-4AFB-A49E-C01AB0AEC7DF}" type="pres">
      <dgm:prSet presAssocID="{4E7A4711-EA57-45CA-BF9C-10945D4C2AE0}" presName="linearFlow" presStyleCnt="0">
        <dgm:presLayoutVars>
          <dgm:dir/>
          <dgm:animLvl val="lvl"/>
          <dgm:resizeHandles val="exact"/>
        </dgm:presLayoutVars>
      </dgm:prSet>
      <dgm:spPr/>
      <dgm:t>
        <a:bodyPr/>
        <a:lstStyle/>
        <a:p>
          <a:endParaRPr lang="en-US"/>
        </a:p>
      </dgm:t>
    </dgm:pt>
    <dgm:pt modelId="{E457B756-0174-45B7-8518-257A5340F3CC}" type="pres">
      <dgm:prSet presAssocID="{30DB9C94-CF5D-4A33-A3B1-417FE5BF3E63}" presName="composite" presStyleCnt="0"/>
      <dgm:spPr/>
    </dgm:pt>
    <dgm:pt modelId="{49CB4B36-2234-488F-AAA2-8EA61EC443D1}" type="pres">
      <dgm:prSet presAssocID="{30DB9C94-CF5D-4A33-A3B1-417FE5BF3E63}" presName="parentText" presStyleLbl="alignNode1" presStyleIdx="0" presStyleCnt="3" custScaleX="116294" custScaleY="115165">
        <dgm:presLayoutVars>
          <dgm:chMax val="1"/>
          <dgm:bulletEnabled val="1"/>
        </dgm:presLayoutVars>
      </dgm:prSet>
      <dgm:spPr/>
      <dgm:t>
        <a:bodyPr/>
        <a:lstStyle/>
        <a:p>
          <a:endParaRPr lang="en-US"/>
        </a:p>
      </dgm:t>
    </dgm:pt>
    <dgm:pt modelId="{2162D25C-C82F-4AB3-92ED-2A86E356F4CF}" type="pres">
      <dgm:prSet presAssocID="{30DB9C94-CF5D-4A33-A3B1-417FE5BF3E63}" presName="descendantText" presStyleLbl="alignAcc1" presStyleIdx="0" presStyleCnt="3" custScaleX="97703" custScaleY="133705" custLinFactNeighborX="413" custLinFactNeighborY="4170">
        <dgm:presLayoutVars>
          <dgm:bulletEnabled val="1"/>
        </dgm:presLayoutVars>
      </dgm:prSet>
      <dgm:spPr/>
      <dgm:t>
        <a:bodyPr/>
        <a:lstStyle/>
        <a:p>
          <a:endParaRPr lang="en-US"/>
        </a:p>
      </dgm:t>
    </dgm:pt>
    <dgm:pt modelId="{DCE17827-E6D6-4C8C-A24F-8844C0C614E1}" type="pres">
      <dgm:prSet presAssocID="{A586BC8E-F74D-4972-9E66-69F3A176DB37}" presName="sp" presStyleCnt="0"/>
      <dgm:spPr/>
    </dgm:pt>
    <dgm:pt modelId="{64EDDD23-2504-4D99-B2AD-CDA29DFE0CC3}" type="pres">
      <dgm:prSet presAssocID="{CCF60FE8-782B-4064-866A-7B836E4EDED4}" presName="composite" presStyleCnt="0"/>
      <dgm:spPr/>
    </dgm:pt>
    <dgm:pt modelId="{0EF0151E-8D20-4601-BC31-9CDBB73E6FE8}" type="pres">
      <dgm:prSet presAssocID="{CCF60FE8-782B-4064-866A-7B836E4EDED4}" presName="parentText" presStyleLbl="alignNode1" presStyleIdx="1" presStyleCnt="3" custScaleX="113316" custScaleY="111941" custLinFactNeighborX="0" custLinFactNeighborY="-10234">
        <dgm:presLayoutVars>
          <dgm:chMax val="1"/>
          <dgm:bulletEnabled val="1"/>
        </dgm:presLayoutVars>
      </dgm:prSet>
      <dgm:spPr/>
      <dgm:t>
        <a:bodyPr/>
        <a:lstStyle/>
        <a:p>
          <a:endParaRPr lang="en-US"/>
        </a:p>
      </dgm:t>
    </dgm:pt>
    <dgm:pt modelId="{2C6F4973-AA61-4CBA-9447-E24836C5E6D1}" type="pres">
      <dgm:prSet presAssocID="{CCF60FE8-782B-4064-866A-7B836E4EDED4}" presName="descendantText" presStyleLbl="alignAcc1" presStyleIdx="1" presStyleCnt="3" custScaleX="98148" custScaleY="124433" custLinFactNeighborX="715" custLinFactNeighborY="-12405">
        <dgm:presLayoutVars>
          <dgm:bulletEnabled val="1"/>
        </dgm:presLayoutVars>
      </dgm:prSet>
      <dgm:spPr/>
      <dgm:t>
        <a:bodyPr/>
        <a:lstStyle/>
        <a:p>
          <a:endParaRPr lang="en-US"/>
        </a:p>
      </dgm:t>
    </dgm:pt>
    <dgm:pt modelId="{2D073E40-6950-41F8-9BB6-832F1681A333}" type="pres">
      <dgm:prSet presAssocID="{E76BC076-0246-4261-ABA1-4F44B78CD19A}" presName="sp" presStyleCnt="0"/>
      <dgm:spPr/>
    </dgm:pt>
    <dgm:pt modelId="{F20A5D73-A92B-4C1A-89E2-85A8194F3282}" type="pres">
      <dgm:prSet presAssocID="{A4242A85-4021-4744-8BA8-3ECA92FC27AE}" presName="composite" presStyleCnt="0"/>
      <dgm:spPr/>
    </dgm:pt>
    <dgm:pt modelId="{45DAFFA6-77CA-4EF3-89B9-7083C50F0913}" type="pres">
      <dgm:prSet presAssocID="{A4242A85-4021-4744-8BA8-3ECA92FC27AE}" presName="parentText" presStyleLbl="alignNode1" presStyleIdx="2" presStyleCnt="3" custScaleX="119910" custScaleY="121926" custLinFactNeighborX="-2167" custLinFactNeighborY="-23535">
        <dgm:presLayoutVars>
          <dgm:chMax val="1"/>
          <dgm:bulletEnabled val="1"/>
        </dgm:presLayoutVars>
      </dgm:prSet>
      <dgm:spPr/>
      <dgm:t>
        <a:bodyPr/>
        <a:lstStyle/>
        <a:p>
          <a:endParaRPr lang="en-US"/>
        </a:p>
      </dgm:t>
    </dgm:pt>
    <dgm:pt modelId="{2413399A-A7D9-4C74-B733-F7C0868A5ED5}" type="pres">
      <dgm:prSet presAssocID="{A4242A85-4021-4744-8BA8-3ECA92FC27AE}" presName="descendantText" presStyleLbl="alignAcc1" presStyleIdx="2" presStyleCnt="3" custScaleX="97802" custScaleY="158597" custLinFactNeighborX="409" custLinFactNeighborY="-34199">
        <dgm:presLayoutVars>
          <dgm:bulletEnabled val="1"/>
        </dgm:presLayoutVars>
      </dgm:prSet>
      <dgm:spPr/>
      <dgm:t>
        <a:bodyPr/>
        <a:lstStyle/>
        <a:p>
          <a:endParaRPr lang="en-US"/>
        </a:p>
      </dgm:t>
    </dgm:pt>
  </dgm:ptLst>
  <dgm:cxnLst>
    <dgm:cxn modelId="{DD8E2E09-162A-4C78-9066-D0973BCCB38E}" srcId="{A4242A85-4021-4744-8BA8-3ECA92FC27AE}" destId="{2076A886-56CE-44C1-9DCA-C9DAF3669F3E}" srcOrd="1" destOrd="0" parTransId="{9977276D-0326-45F3-B5C7-8A60A082E0E0}" sibTransId="{C56D5B32-5538-4EA9-B441-90F7C38DEC1C}"/>
    <dgm:cxn modelId="{2EB772D8-FFAD-4090-95B8-82208CD84B8C}" type="presOf" srcId="{CCF60FE8-782B-4064-866A-7B836E4EDED4}" destId="{0EF0151E-8D20-4601-BC31-9CDBB73E6FE8}" srcOrd="0" destOrd="0" presId="urn:microsoft.com/office/officeart/2005/8/layout/chevron2"/>
    <dgm:cxn modelId="{8F60CC12-A545-41D9-B8AD-E0AD54240042}" type="presOf" srcId="{1DDB7505-1422-4C1B-B3DB-42B3A736CA34}" destId="{2C6F4973-AA61-4CBA-9447-E24836C5E6D1}" srcOrd="0" destOrd="1" presId="urn:microsoft.com/office/officeart/2005/8/layout/chevron2"/>
    <dgm:cxn modelId="{505028C6-41B4-4774-8C94-1DFDB14C7431}" srcId="{CCF60FE8-782B-4064-866A-7B836E4EDED4}" destId="{1DDB7505-1422-4C1B-B3DB-42B3A736CA34}" srcOrd="1" destOrd="0" parTransId="{C4A0DE4C-41A7-47AC-A57F-4788A791D4AD}" sibTransId="{F8763DC5-DCA9-47F9-8DEC-477D81426897}"/>
    <dgm:cxn modelId="{E220FFB8-1B45-40B2-96F8-BF8DD43C3A09}" type="presOf" srcId="{4E7A4711-EA57-45CA-BF9C-10945D4C2AE0}" destId="{ADAEC77C-8682-4AFB-A49E-C01AB0AEC7DF}" srcOrd="0" destOrd="0" presId="urn:microsoft.com/office/officeart/2005/8/layout/chevron2"/>
    <dgm:cxn modelId="{B4077B81-2465-4552-9100-72D78B7CBF8C}" srcId="{30DB9C94-CF5D-4A33-A3B1-417FE5BF3E63}" destId="{262555F5-B6CD-401B-8634-66BE4E45F181}" srcOrd="1" destOrd="0" parTransId="{1F766E36-B6FB-4A0C-8D05-FC6DE55A4344}" sibTransId="{0BFF544D-6DB7-44B7-8DB8-79E86B6C8C56}"/>
    <dgm:cxn modelId="{43F6486A-8225-4642-A9C1-9E9BA80912E9}" type="presOf" srcId="{262555F5-B6CD-401B-8634-66BE4E45F181}" destId="{2162D25C-C82F-4AB3-92ED-2A86E356F4CF}" srcOrd="0" destOrd="1" presId="urn:microsoft.com/office/officeart/2005/8/layout/chevron2"/>
    <dgm:cxn modelId="{258D4E2A-F192-44B7-A292-C86788601ACD}" srcId="{4E7A4711-EA57-45CA-BF9C-10945D4C2AE0}" destId="{CCF60FE8-782B-4064-866A-7B836E4EDED4}" srcOrd="1" destOrd="0" parTransId="{BAE41A4A-AECB-45CE-A338-C835C2A988AA}" sibTransId="{E76BC076-0246-4261-ABA1-4F44B78CD19A}"/>
    <dgm:cxn modelId="{5FF9896D-861D-469D-B003-BB34267FA3AC}" srcId="{4E7A4711-EA57-45CA-BF9C-10945D4C2AE0}" destId="{30DB9C94-CF5D-4A33-A3B1-417FE5BF3E63}" srcOrd="0" destOrd="0" parTransId="{D2852D0E-7DCF-47D7-A2EE-026BADD2FFFC}" sibTransId="{A586BC8E-F74D-4972-9E66-69F3A176DB37}"/>
    <dgm:cxn modelId="{0E602B65-C1F4-4D0E-B09F-5A3C2D7E29CE}" srcId="{A4242A85-4021-4744-8BA8-3ECA92FC27AE}" destId="{4E5CBFA1-78DC-4BB3-AD11-75B3D4028235}" srcOrd="0" destOrd="0" parTransId="{9737FDCF-4A0E-4A82-B65E-B64F70DF3746}" sibTransId="{511EBC04-7F79-4874-A2C2-B5C56C0A4C9E}"/>
    <dgm:cxn modelId="{CE0863FC-2CD0-4B9B-8DD0-BC9F03AEC815}" type="presOf" srcId="{4BC0D7E9-FD6B-4520-8020-50997528CB70}" destId="{2C6F4973-AA61-4CBA-9447-E24836C5E6D1}" srcOrd="0" destOrd="0" presId="urn:microsoft.com/office/officeart/2005/8/layout/chevron2"/>
    <dgm:cxn modelId="{62AD623C-2330-4D46-A48F-3738083735CB}" type="presOf" srcId="{A4242A85-4021-4744-8BA8-3ECA92FC27AE}" destId="{45DAFFA6-77CA-4EF3-89B9-7083C50F0913}" srcOrd="0" destOrd="0" presId="urn:microsoft.com/office/officeart/2005/8/layout/chevron2"/>
    <dgm:cxn modelId="{0A6DB423-8A1C-43EE-A39E-E1494C082BA6}" srcId="{30DB9C94-CF5D-4A33-A3B1-417FE5BF3E63}" destId="{7036A717-EF2E-4D43-BE88-5365211454ED}" srcOrd="0" destOrd="0" parTransId="{CB88B75D-1C7A-4B84-9CE8-94181EE29DBB}" sibTransId="{2D04DE54-C662-4635-8E16-CCF6CB84A813}"/>
    <dgm:cxn modelId="{A6F11991-EA1F-46E9-AA8C-C3CC269557B9}" type="presOf" srcId="{7036A717-EF2E-4D43-BE88-5365211454ED}" destId="{2162D25C-C82F-4AB3-92ED-2A86E356F4CF}" srcOrd="0" destOrd="0" presId="urn:microsoft.com/office/officeart/2005/8/layout/chevron2"/>
    <dgm:cxn modelId="{B15FDC2F-0592-4276-8610-02072053B8C5}" type="presOf" srcId="{4E5CBFA1-78DC-4BB3-AD11-75B3D4028235}" destId="{2413399A-A7D9-4C74-B733-F7C0868A5ED5}" srcOrd="0" destOrd="0" presId="urn:microsoft.com/office/officeart/2005/8/layout/chevron2"/>
    <dgm:cxn modelId="{C6ABCEBD-319E-4141-B7A2-1E566851BC60}" type="presOf" srcId="{2076A886-56CE-44C1-9DCA-C9DAF3669F3E}" destId="{2413399A-A7D9-4C74-B733-F7C0868A5ED5}" srcOrd="0" destOrd="1" presId="urn:microsoft.com/office/officeart/2005/8/layout/chevron2"/>
    <dgm:cxn modelId="{5AE44B28-2600-427B-8075-FC2317370BB2}" type="presOf" srcId="{30DB9C94-CF5D-4A33-A3B1-417FE5BF3E63}" destId="{49CB4B36-2234-488F-AAA2-8EA61EC443D1}" srcOrd="0" destOrd="0" presId="urn:microsoft.com/office/officeart/2005/8/layout/chevron2"/>
    <dgm:cxn modelId="{4A847880-72D8-4DBD-BBF0-3AC9A93B79BC}" srcId="{4E7A4711-EA57-45CA-BF9C-10945D4C2AE0}" destId="{A4242A85-4021-4744-8BA8-3ECA92FC27AE}" srcOrd="2" destOrd="0" parTransId="{84DDCE9F-4001-4797-9699-50AB5E559D2C}" sibTransId="{550A5F0D-1B2B-46AF-A6B8-5D00DCA11090}"/>
    <dgm:cxn modelId="{C5491624-42D5-4740-BD13-ACF24EF112C2}" srcId="{CCF60FE8-782B-4064-866A-7B836E4EDED4}" destId="{4BC0D7E9-FD6B-4520-8020-50997528CB70}" srcOrd="0" destOrd="0" parTransId="{93770768-ECA9-4C41-B5E2-52F75B63B23E}" sibTransId="{6EF61353-05E7-468F-B75F-03804CC99F57}"/>
    <dgm:cxn modelId="{AB6901A8-5DD9-4A58-B48F-EF03C0AE9BB8}" type="presParOf" srcId="{ADAEC77C-8682-4AFB-A49E-C01AB0AEC7DF}" destId="{E457B756-0174-45B7-8518-257A5340F3CC}" srcOrd="0" destOrd="0" presId="urn:microsoft.com/office/officeart/2005/8/layout/chevron2"/>
    <dgm:cxn modelId="{DDF3C646-B391-4411-9B98-D0F4B8E1C57A}" type="presParOf" srcId="{E457B756-0174-45B7-8518-257A5340F3CC}" destId="{49CB4B36-2234-488F-AAA2-8EA61EC443D1}" srcOrd="0" destOrd="0" presId="urn:microsoft.com/office/officeart/2005/8/layout/chevron2"/>
    <dgm:cxn modelId="{35815B89-D71D-459F-827B-CCABE6FC6EC8}" type="presParOf" srcId="{E457B756-0174-45B7-8518-257A5340F3CC}" destId="{2162D25C-C82F-4AB3-92ED-2A86E356F4CF}" srcOrd="1" destOrd="0" presId="urn:microsoft.com/office/officeart/2005/8/layout/chevron2"/>
    <dgm:cxn modelId="{51A7A6B5-1AAB-4A98-8FE2-1A6F4A3CB4AF}" type="presParOf" srcId="{ADAEC77C-8682-4AFB-A49E-C01AB0AEC7DF}" destId="{DCE17827-E6D6-4C8C-A24F-8844C0C614E1}" srcOrd="1" destOrd="0" presId="urn:microsoft.com/office/officeart/2005/8/layout/chevron2"/>
    <dgm:cxn modelId="{081F8661-90E8-432C-8F07-7F8996DBFC3C}" type="presParOf" srcId="{ADAEC77C-8682-4AFB-A49E-C01AB0AEC7DF}" destId="{64EDDD23-2504-4D99-B2AD-CDA29DFE0CC3}" srcOrd="2" destOrd="0" presId="urn:microsoft.com/office/officeart/2005/8/layout/chevron2"/>
    <dgm:cxn modelId="{CF35337F-6617-4B89-A1C6-EB06B801BBBA}" type="presParOf" srcId="{64EDDD23-2504-4D99-B2AD-CDA29DFE0CC3}" destId="{0EF0151E-8D20-4601-BC31-9CDBB73E6FE8}" srcOrd="0" destOrd="0" presId="urn:microsoft.com/office/officeart/2005/8/layout/chevron2"/>
    <dgm:cxn modelId="{6B75340F-69BE-4AEC-ACC9-263D0024F45E}" type="presParOf" srcId="{64EDDD23-2504-4D99-B2AD-CDA29DFE0CC3}" destId="{2C6F4973-AA61-4CBA-9447-E24836C5E6D1}" srcOrd="1" destOrd="0" presId="urn:microsoft.com/office/officeart/2005/8/layout/chevron2"/>
    <dgm:cxn modelId="{1C9EA741-37CE-44C9-846E-44254A631849}" type="presParOf" srcId="{ADAEC77C-8682-4AFB-A49E-C01AB0AEC7DF}" destId="{2D073E40-6950-41F8-9BB6-832F1681A333}" srcOrd="3" destOrd="0" presId="urn:microsoft.com/office/officeart/2005/8/layout/chevron2"/>
    <dgm:cxn modelId="{2495FEC1-8CF3-445A-ADE1-A4A1BC0694E1}" type="presParOf" srcId="{ADAEC77C-8682-4AFB-A49E-C01AB0AEC7DF}" destId="{F20A5D73-A92B-4C1A-89E2-85A8194F3282}" srcOrd="4" destOrd="0" presId="urn:microsoft.com/office/officeart/2005/8/layout/chevron2"/>
    <dgm:cxn modelId="{9E46759E-8DE4-4BFB-8192-D6459BAD0A50}" type="presParOf" srcId="{F20A5D73-A92B-4C1A-89E2-85A8194F3282}" destId="{45DAFFA6-77CA-4EF3-89B9-7083C50F0913}" srcOrd="0" destOrd="0" presId="urn:microsoft.com/office/officeart/2005/8/layout/chevron2"/>
    <dgm:cxn modelId="{EEF0D243-F4ED-402E-B8DC-DD778591D823}" type="presParOf" srcId="{F20A5D73-A92B-4C1A-89E2-85A8194F3282}" destId="{2413399A-A7D9-4C74-B733-F7C0868A5ED5}"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4E7A4711-EA57-45CA-BF9C-10945D4C2AE0}"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ADAEC77C-8682-4AFB-A49E-C01AB0AEC7DF}" type="pres">
      <dgm:prSet presAssocID="{4E7A4711-EA57-45CA-BF9C-10945D4C2AE0}" presName="linearFlow" presStyleCnt="0">
        <dgm:presLayoutVars>
          <dgm:dir/>
          <dgm:animLvl val="lvl"/>
          <dgm:resizeHandles val="exact"/>
        </dgm:presLayoutVars>
      </dgm:prSet>
      <dgm:spPr/>
      <dgm:t>
        <a:bodyPr/>
        <a:lstStyle/>
        <a:p>
          <a:endParaRPr lang="en-US"/>
        </a:p>
      </dgm:t>
    </dgm:pt>
  </dgm:ptLst>
  <dgm:cxnLst>
    <dgm:cxn modelId="{E220FFB8-1B45-40B2-96F8-BF8DD43C3A09}" type="presOf" srcId="{4E7A4711-EA57-45CA-BF9C-10945D4C2AE0}" destId="{ADAEC77C-8682-4AFB-A49E-C01AB0AEC7DF}" srcOrd="0" destOrd="0" presId="urn:microsoft.com/office/officeart/2005/8/layout/chevron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564FBA8-545A-46B4-A311-7781638CD734}"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536DFCC9-AD6B-42FD-B504-1DAD5D7E57C7}">
      <dgm:prSet phldrT="[Text]" custT="1"/>
      <dgm:spPr>
        <a:solidFill>
          <a:schemeClr val="accent2">
            <a:lumMod val="75000"/>
          </a:schemeClr>
        </a:solidFill>
      </dgm:spPr>
      <dgm:t>
        <a:bodyPr/>
        <a:lstStyle/>
        <a:p>
          <a:pPr algn="l"/>
          <a:r>
            <a:rPr lang="en-US" sz="2200" dirty="0" err="1">
              <a:latin typeface="Times New Roman" panose="02020603050405020304" pitchFamily="18" charset="0"/>
              <a:cs typeface="Times New Roman" panose="02020603050405020304" pitchFamily="18" charset="0"/>
            </a:rPr>
            <a:t>Thiết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kế</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theo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hướng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mở</a:t>
          </a:r>
          <a:r>
            <a:rPr lang="en-US" sz="2200">
              <a:latin typeface="Times New Roman" panose="02020603050405020304" pitchFamily="18" charset="0"/>
              <a:cs typeface="Times New Roman" panose="02020603050405020304" pitchFamily="18" charset="0"/>
            </a:rPr>
            <a:t>, gợi ý; giáo </a:t>
          </a:r>
          <a:r>
            <a:rPr lang="en-US" sz="2200" dirty="0" err="1">
              <a:latin typeface="Times New Roman" panose="02020603050405020304" pitchFamily="18" charset="0"/>
              <a:cs typeface="Times New Roman" panose="02020603050405020304" pitchFamily="18" charset="0"/>
            </a:rPr>
            <a:t>viên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học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sinh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thể</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chủ</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động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tạo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tổ</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chức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hoạt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động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phù</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hợp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với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điều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kiện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của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trường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lớp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địa</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phương</a:t>
          </a:r>
          <a:r>
            <a:rPr lang="en-US" sz="2200" dirty="0">
              <a:latin typeface="Times New Roman" panose="02020603050405020304" pitchFamily="18" charset="0"/>
              <a:cs typeface="Times New Roman" panose="02020603050405020304" pitchFamily="18" charset="0"/>
            </a:rPr>
            <a:t>.</a:t>
          </a:r>
        </a:p>
      </dgm:t>
    </dgm:pt>
    <dgm:pt modelId="{911A5002-1711-4F69-A30C-3BF01F078E35}" type="parTrans" cxnId="{3B829895-205F-4CD0-B0F6-674464B31D9A}">
      <dgm:prSet/>
      <dgm:spPr/>
      <dgm:t>
        <a:bodyPr/>
        <a:lstStyle/>
        <a:p>
          <a:endParaRPr lang="en-US"/>
        </a:p>
      </dgm:t>
    </dgm:pt>
    <dgm:pt modelId="{55553BB4-0FBE-4EB1-890A-F7FE8AC108FF}" type="sibTrans" cxnId="{3B829895-205F-4CD0-B0F6-674464B31D9A}">
      <dgm:prSet/>
      <dgm:spPr/>
      <dgm:t>
        <a:bodyPr/>
        <a:lstStyle/>
        <a:p>
          <a:endParaRPr lang="en-US"/>
        </a:p>
      </dgm:t>
    </dgm:pt>
    <dgm:pt modelId="{1414B460-0F04-4887-B3C0-0D6AD0A6D1C0}">
      <dgm:prSet phldrT="[Text]" custT="1"/>
      <dgm:spPr>
        <a:solidFill>
          <a:schemeClr val="accent6">
            <a:lumMod val="75000"/>
          </a:schemeClr>
        </a:solidFill>
      </dgm:spPr>
      <dgm:t>
        <a:bodyPr/>
        <a:lstStyle/>
        <a:p>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hoạt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động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thể</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thực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hiện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theo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nhân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hoặc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theo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nhóm</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trong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không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gian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trong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lớp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học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hoặc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ngoài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lớp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học</a:t>
          </a:r>
          <a:r>
            <a:rPr lang="en-US" sz="2200" dirty="0">
              <a:latin typeface="Times New Roman" panose="02020603050405020304" pitchFamily="18" charset="0"/>
              <a:cs typeface="Times New Roman" panose="02020603050405020304" pitchFamily="18" charset="0"/>
            </a:rPr>
            <a:t>.</a:t>
          </a:r>
        </a:p>
      </dgm:t>
    </dgm:pt>
    <dgm:pt modelId="{7F0A558D-3580-469B-A99B-A01D5FD8DA94}" type="parTrans" cxnId="{519BF30E-8032-47A5-A5C1-A656F4A4BB43}">
      <dgm:prSet/>
      <dgm:spPr/>
      <dgm:t>
        <a:bodyPr/>
        <a:lstStyle/>
        <a:p>
          <a:endParaRPr lang="en-US"/>
        </a:p>
      </dgm:t>
    </dgm:pt>
    <dgm:pt modelId="{0802B892-7AF2-441C-A540-90E84A835385}" type="sibTrans" cxnId="{519BF30E-8032-47A5-A5C1-A656F4A4BB43}">
      <dgm:prSet/>
      <dgm:spPr/>
      <dgm:t>
        <a:bodyPr/>
        <a:lstStyle/>
        <a:p>
          <a:endParaRPr lang="en-US"/>
        </a:p>
      </dgm:t>
    </dgm:pt>
    <dgm:pt modelId="{30FDF8B3-DBFA-4DC1-BC06-6AD340D429B7}">
      <dgm:prSet phldrT="[Text]" custT="1"/>
      <dgm:spPr>
        <a:solidFill>
          <a:schemeClr val="accent1">
            <a:lumMod val="75000"/>
          </a:schemeClr>
        </a:solidFill>
      </dgm:spPr>
      <dgm:t>
        <a:bodyPr/>
        <a:lstStyle/>
        <a:p>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yêu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cầu</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về</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phương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tiện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dạy</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học</a:t>
          </a:r>
          <a:r>
            <a:rPr lang="en-US" sz="2200" dirty="0">
              <a:latin typeface="Times New Roman" panose="02020603050405020304" pitchFamily="18" charset="0"/>
              <a:cs typeface="Times New Roman" panose="02020603050405020304" pitchFamily="18" charset="0"/>
            </a:rPr>
            <a:t> ở </a:t>
          </a:r>
          <a:r>
            <a:rPr lang="en-US" sz="2200" dirty="0" err="1">
              <a:latin typeface="Times New Roman" panose="02020603050405020304" pitchFamily="18" charset="0"/>
              <a:cs typeface="Times New Roman" panose="02020603050405020304" pitchFamily="18" charset="0"/>
            </a:rPr>
            <a:t>mức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tối</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thiểu</a:t>
          </a:r>
          <a:r>
            <a:rPr lang="en-US" sz="2200" dirty="0">
              <a:latin typeface="Times New Roman" panose="02020603050405020304" pitchFamily="18" charset="0"/>
              <a:cs typeface="Times New Roman" panose="02020603050405020304" pitchFamily="18" charset="0"/>
            </a:rPr>
            <a:t>.</a:t>
          </a:r>
        </a:p>
      </dgm:t>
    </dgm:pt>
    <dgm:pt modelId="{A1C604B9-AFC1-4AF2-A4FE-70A86B5C2225}" type="parTrans" cxnId="{58E48F6F-7731-4A66-866D-E6BCDE939132}">
      <dgm:prSet/>
      <dgm:spPr/>
      <dgm:t>
        <a:bodyPr/>
        <a:lstStyle/>
        <a:p>
          <a:endParaRPr lang="en-US"/>
        </a:p>
      </dgm:t>
    </dgm:pt>
    <dgm:pt modelId="{EC2F8536-2CAF-4AD2-9174-F822D622FD17}" type="sibTrans" cxnId="{58E48F6F-7731-4A66-866D-E6BCDE939132}">
      <dgm:prSet/>
      <dgm:spPr/>
      <dgm:t>
        <a:bodyPr/>
        <a:lstStyle/>
        <a:p>
          <a:endParaRPr lang="en-US"/>
        </a:p>
      </dgm:t>
    </dgm:pt>
    <dgm:pt modelId="{D403A522-FA22-4D8E-965B-FA8D708CA6FB}" type="pres">
      <dgm:prSet presAssocID="{D564FBA8-545A-46B4-A311-7781638CD734}" presName="Name0" presStyleCnt="0">
        <dgm:presLayoutVars>
          <dgm:dir/>
          <dgm:animLvl val="lvl"/>
          <dgm:resizeHandles val="exact"/>
        </dgm:presLayoutVars>
      </dgm:prSet>
      <dgm:spPr/>
      <dgm:t>
        <a:bodyPr/>
        <a:lstStyle/>
        <a:p>
          <a:endParaRPr lang="en-US"/>
        </a:p>
      </dgm:t>
    </dgm:pt>
    <dgm:pt modelId="{9563C5EA-8A22-41EE-A910-0C2FE0B9CB6F}" type="pres">
      <dgm:prSet presAssocID="{536DFCC9-AD6B-42FD-B504-1DAD5D7E57C7}" presName="linNode" presStyleCnt="0"/>
      <dgm:spPr/>
    </dgm:pt>
    <dgm:pt modelId="{DDB14162-07C2-46D0-B348-B43899DE62A9}" type="pres">
      <dgm:prSet presAssocID="{536DFCC9-AD6B-42FD-B504-1DAD5D7E57C7}" presName="parentText" presStyleLbl="node1" presStyleIdx="0" presStyleCnt="3" custScaleX="65125" custScaleY="141956" custLinFactNeighborX="-23033">
        <dgm:presLayoutVars>
          <dgm:chMax val="1"/>
          <dgm:bulletEnabled val="1"/>
        </dgm:presLayoutVars>
      </dgm:prSet>
      <dgm:spPr/>
      <dgm:t>
        <a:bodyPr/>
        <a:lstStyle/>
        <a:p>
          <a:endParaRPr lang="en-US"/>
        </a:p>
      </dgm:t>
    </dgm:pt>
    <dgm:pt modelId="{B668B522-F8B8-4C1F-A6AB-BF9506C7EC14}" type="pres">
      <dgm:prSet presAssocID="{55553BB4-0FBE-4EB1-890A-F7FE8AC108FF}" presName="sp" presStyleCnt="0"/>
      <dgm:spPr/>
    </dgm:pt>
    <dgm:pt modelId="{357E4E77-7F80-4225-AAF3-0E924D2E6BC7}" type="pres">
      <dgm:prSet presAssocID="{1414B460-0F04-4887-B3C0-0D6AD0A6D1C0}" presName="linNode" presStyleCnt="0"/>
      <dgm:spPr/>
    </dgm:pt>
    <dgm:pt modelId="{89D58FD6-477B-4174-9503-AB9445045306}" type="pres">
      <dgm:prSet presAssocID="{1414B460-0F04-4887-B3C0-0D6AD0A6D1C0}" presName="parentText" presStyleLbl="node1" presStyleIdx="1" presStyleCnt="3" custScaleX="67303" custScaleY="141482" custLinFactX="5373" custLinFactY="-48391" custLinFactNeighborX="100000" custLinFactNeighborY="-100000">
        <dgm:presLayoutVars>
          <dgm:chMax val="1"/>
          <dgm:bulletEnabled val="1"/>
        </dgm:presLayoutVars>
      </dgm:prSet>
      <dgm:spPr/>
      <dgm:t>
        <a:bodyPr/>
        <a:lstStyle/>
        <a:p>
          <a:endParaRPr lang="en-US"/>
        </a:p>
      </dgm:t>
    </dgm:pt>
    <dgm:pt modelId="{629A0AE4-8C3E-4016-B6A7-7C2DD6C05125}" type="pres">
      <dgm:prSet presAssocID="{0802B892-7AF2-441C-A540-90E84A835385}" presName="sp" presStyleCnt="0"/>
      <dgm:spPr/>
    </dgm:pt>
    <dgm:pt modelId="{632CBB8E-75E5-4184-8984-81F04B53BFF0}" type="pres">
      <dgm:prSet presAssocID="{30FDF8B3-DBFA-4DC1-BC06-6AD340D429B7}" presName="linNode" presStyleCnt="0"/>
      <dgm:spPr/>
    </dgm:pt>
    <dgm:pt modelId="{419D199E-C3B7-465A-97DF-D968CDE30DA5}" type="pres">
      <dgm:prSet presAssocID="{30FDF8B3-DBFA-4DC1-BC06-6AD340D429B7}" presName="parentText" presStyleLbl="node1" presStyleIdx="2" presStyleCnt="3" custScaleX="43835" custLinFactNeighborX="-23185" custLinFactNeighborY="-52657">
        <dgm:presLayoutVars>
          <dgm:chMax val="1"/>
          <dgm:bulletEnabled val="1"/>
        </dgm:presLayoutVars>
      </dgm:prSet>
      <dgm:spPr/>
      <dgm:t>
        <a:bodyPr/>
        <a:lstStyle/>
        <a:p>
          <a:endParaRPr lang="en-US"/>
        </a:p>
      </dgm:t>
    </dgm:pt>
  </dgm:ptLst>
  <dgm:cxnLst>
    <dgm:cxn modelId="{0D6FD389-889B-4E2B-8C96-525D0D6DC7D4}" type="presOf" srcId="{D564FBA8-545A-46B4-A311-7781638CD734}" destId="{D403A522-FA22-4D8E-965B-FA8D708CA6FB}" srcOrd="0" destOrd="0" presId="urn:microsoft.com/office/officeart/2005/8/layout/vList5"/>
    <dgm:cxn modelId="{519BF30E-8032-47A5-A5C1-A656F4A4BB43}" srcId="{D564FBA8-545A-46B4-A311-7781638CD734}" destId="{1414B460-0F04-4887-B3C0-0D6AD0A6D1C0}" srcOrd="1" destOrd="0" parTransId="{7F0A558D-3580-469B-A99B-A01D5FD8DA94}" sibTransId="{0802B892-7AF2-441C-A540-90E84A835385}"/>
    <dgm:cxn modelId="{A11EC84E-3BAE-429D-A9AD-4B820DC8CB65}" type="presOf" srcId="{536DFCC9-AD6B-42FD-B504-1DAD5D7E57C7}" destId="{DDB14162-07C2-46D0-B348-B43899DE62A9}" srcOrd="0" destOrd="0" presId="urn:microsoft.com/office/officeart/2005/8/layout/vList5"/>
    <dgm:cxn modelId="{58E48F6F-7731-4A66-866D-E6BCDE939132}" srcId="{D564FBA8-545A-46B4-A311-7781638CD734}" destId="{30FDF8B3-DBFA-4DC1-BC06-6AD340D429B7}" srcOrd="2" destOrd="0" parTransId="{A1C604B9-AFC1-4AF2-A4FE-70A86B5C2225}" sibTransId="{EC2F8536-2CAF-4AD2-9174-F822D622FD17}"/>
    <dgm:cxn modelId="{E065AAD0-B88F-4B5A-9D68-2AA20C80EF7E}" type="presOf" srcId="{1414B460-0F04-4887-B3C0-0D6AD0A6D1C0}" destId="{89D58FD6-477B-4174-9503-AB9445045306}" srcOrd="0" destOrd="0" presId="urn:microsoft.com/office/officeart/2005/8/layout/vList5"/>
    <dgm:cxn modelId="{3B829895-205F-4CD0-B0F6-674464B31D9A}" srcId="{D564FBA8-545A-46B4-A311-7781638CD734}" destId="{536DFCC9-AD6B-42FD-B504-1DAD5D7E57C7}" srcOrd="0" destOrd="0" parTransId="{911A5002-1711-4F69-A30C-3BF01F078E35}" sibTransId="{55553BB4-0FBE-4EB1-890A-F7FE8AC108FF}"/>
    <dgm:cxn modelId="{0513D6AD-8D91-4B57-8EF7-FC6FD8AD51A4}" type="presOf" srcId="{30FDF8B3-DBFA-4DC1-BC06-6AD340D429B7}" destId="{419D199E-C3B7-465A-97DF-D968CDE30DA5}" srcOrd="0" destOrd="0" presId="urn:microsoft.com/office/officeart/2005/8/layout/vList5"/>
    <dgm:cxn modelId="{2BFD9BBF-DD9A-47E0-B2A3-3ACD326B96B3}" type="presParOf" srcId="{D403A522-FA22-4D8E-965B-FA8D708CA6FB}" destId="{9563C5EA-8A22-41EE-A910-0C2FE0B9CB6F}" srcOrd="0" destOrd="0" presId="urn:microsoft.com/office/officeart/2005/8/layout/vList5"/>
    <dgm:cxn modelId="{9E515C5F-49B7-40AC-B286-F403817CB984}" type="presParOf" srcId="{9563C5EA-8A22-41EE-A910-0C2FE0B9CB6F}" destId="{DDB14162-07C2-46D0-B348-B43899DE62A9}" srcOrd="0" destOrd="0" presId="urn:microsoft.com/office/officeart/2005/8/layout/vList5"/>
    <dgm:cxn modelId="{2567BC8C-E549-4280-88EE-086ED82DBAE6}" type="presParOf" srcId="{D403A522-FA22-4D8E-965B-FA8D708CA6FB}" destId="{B668B522-F8B8-4C1F-A6AB-BF9506C7EC14}" srcOrd="1" destOrd="0" presId="urn:microsoft.com/office/officeart/2005/8/layout/vList5"/>
    <dgm:cxn modelId="{5DE96B2C-2750-4A32-9B6E-CD6EF7D85647}" type="presParOf" srcId="{D403A522-FA22-4D8E-965B-FA8D708CA6FB}" destId="{357E4E77-7F80-4225-AAF3-0E924D2E6BC7}" srcOrd="2" destOrd="0" presId="urn:microsoft.com/office/officeart/2005/8/layout/vList5"/>
    <dgm:cxn modelId="{B5951707-A00C-40D5-9DD0-D39FEAF62737}" type="presParOf" srcId="{357E4E77-7F80-4225-AAF3-0E924D2E6BC7}" destId="{89D58FD6-477B-4174-9503-AB9445045306}" srcOrd="0" destOrd="0" presId="urn:microsoft.com/office/officeart/2005/8/layout/vList5"/>
    <dgm:cxn modelId="{CC78BDFC-4C15-4A83-9E2A-04CF4DB09D3B}" type="presParOf" srcId="{D403A522-FA22-4D8E-965B-FA8D708CA6FB}" destId="{629A0AE4-8C3E-4016-B6A7-7C2DD6C05125}" srcOrd="3" destOrd="0" presId="urn:microsoft.com/office/officeart/2005/8/layout/vList5"/>
    <dgm:cxn modelId="{75A8408E-BBDA-4FD1-BEA9-7CBB9DFF8F5F}" type="presParOf" srcId="{D403A522-FA22-4D8E-965B-FA8D708CA6FB}" destId="{632CBB8E-75E5-4184-8984-81F04B53BFF0}" srcOrd="4" destOrd="0" presId="urn:microsoft.com/office/officeart/2005/8/layout/vList5"/>
    <dgm:cxn modelId="{C68A6073-CF1B-4664-B91B-C379835AB9FE}" type="presParOf" srcId="{632CBB8E-75E5-4184-8984-81F04B53BFF0}" destId="{419D199E-C3B7-465A-97DF-D968CDE30DA5}" srcOrd="0" destOrd="0" presId="urn:microsoft.com/office/officeart/2005/8/layout/vList5"/>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373ECC8C-C1D3-4332-8767-DAB75D1AB7DF}" type="doc">
      <dgm:prSet loTypeId="urn:microsoft.com/office/officeart/2005/8/layout/pList2" loCatId="list" qsTypeId="urn:microsoft.com/office/officeart/2005/8/quickstyle/3d1" qsCatId="3D" csTypeId="urn:microsoft.com/office/officeart/2005/8/colors/accent1_2" csCatId="accent1" phldr="1"/>
      <dgm:spPr/>
    </dgm:pt>
    <dgm:pt modelId="{AC33DEC8-9239-432F-ACF3-953D40333F17}">
      <dgm:prSet phldrT="[Text]" custT="1"/>
      <dgm:spPr>
        <a:solidFill>
          <a:srgbClr val="FE907A"/>
        </a:solidFill>
      </dgm:spPr>
      <dgm:t>
        <a:bodyPr/>
        <a:lstStyle/>
        <a:p>
          <a:r>
            <a:rPr lang="en-US" sz="2400" dirty="0" err="1">
              <a:latin typeface="Times New Roman" panose="02020603050405020304" pitchFamily="18" charset="0"/>
              <a:cs typeface="Times New Roman" panose="02020603050405020304" pitchFamily="18" charset="0"/>
            </a:rPr>
            <a:t>Nội</a:t>
          </a:r>
          <a:r>
            <a:rPr lang="en-US" sz="2400" dirty="0">
              <a:latin typeface="Times New Roman" panose="02020603050405020304" pitchFamily="18" charset="0"/>
              <a:cs typeface="Times New Roman" panose="02020603050405020304" pitchFamily="18" charset="0"/>
            </a:rPr>
            <a:t> dung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a:t>
          </a:r>
          <a:endParaRPr lang="en-US" sz="2400" dirty="0">
            <a:latin typeface="Times New Roman" panose="02020603050405020304" pitchFamily="18" charset="0"/>
            <a:cs typeface="Times New Roman" panose="02020603050405020304" pitchFamily="18" charset="0"/>
          </a:endParaRPr>
        </a:p>
      </dgm:t>
    </dgm:pt>
    <dgm:pt modelId="{F1E7361F-960F-468C-9F44-EE8B06F603E7}" type="parTrans" cxnId="{868480A1-E338-423E-817E-AB7D009D4F4E}">
      <dgm:prSet/>
      <dgm:spPr/>
      <dgm:t>
        <a:bodyPr/>
        <a:lstStyle/>
        <a:p>
          <a:endParaRPr lang="en-US"/>
        </a:p>
      </dgm:t>
    </dgm:pt>
    <dgm:pt modelId="{144DA9BE-B89A-46CB-9549-F7DA3CF39203}" type="sibTrans" cxnId="{868480A1-E338-423E-817E-AB7D009D4F4E}">
      <dgm:prSet/>
      <dgm:spPr/>
      <dgm:t>
        <a:bodyPr/>
        <a:lstStyle/>
        <a:p>
          <a:endParaRPr lang="en-US"/>
        </a:p>
      </dgm:t>
    </dgm:pt>
    <dgm:pt modelId="{27AC2A23-16C8-4EFE-9DCD-1D4A3B0411F8}">
      <dgm:prSet phldrT="[Text]" custT="1"/>
      <dgm:spPr>
        <a:solidFill>
          <a:srgbClr val="1C9BB4"/>
        </a:solidFill>
      </dgm:spPr>
      <dgm:t>
        <a:bodyPr/>
        <a:lstStyle/>
        <a:p>
          <a:pPr>
            <a:spcAft>
              <a:spcPts val="0"/>
            </a:spcAft>
          </a:pP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p>
        <a:p>
          <a:pPr>
            <a:spcAft>
              <a:spcPts val="0"/>
            </a:spcAft>
          </a:pPr>
          <a:r>
            <a:rPr lang="en-US" sz="2400" dirty="0" err="1">
              <a:latin typeface="Times New Roman" panose="02020603050405020304" pitchFamily="18" charset="0"/>
              <a:cs typeface="Times New Roman" panose="02020603050405020304" pitchFamily="18" charset="0"/>
            </a:rPr>
            <a:t>phương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pháp</a:t>
          </a:r>
          <a:r>
            <a:rPr lang="en-US" sz="2400" dirty="0">
              <a:latin typeface="Times New Roman" panose="02020603050405020304" pitchFamily="18" charset="0"/>
              <a:cs typeface="Times New Roman" panose="02020603050405020304" pitchFamily="18" charset="0"/>
            </a:rPr>
            <a:t> </a:t>
          </a:r>
        </a:p>
        <a:p>
          <a:pPr>
            <a:spcAft>
              <a:spcPts val="0"/>
            </a:spcAft>
          </a:pP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endParaRPr lang="en-US" sz="2400" dirty="0">
            <a:latin typeface="Times New Roman" panose="02020603050405020304" pitchFamily="18" charset="0"/>
            <a:cs typeface="Times New Roman" panose="02020603050405020304" pitchFamily="18" charset="0"/>
          </a:endParaRPr>
        </a:p>
      </dgm:t>
    </dgm:pt>
    <dgm:pt modelId="{0DF831EF-2550-43F5-9D33-6310C1829E6D}" type="parTrans" cxnId="{B5DA62FE-FDD4-4908-A658-5FF2ECCDF886}">
      <dgm:prSet/>
      <dgm:spPr/>
      <dgm:t>
        <a:bodyPr/>
        <a:lstStyle/>
        <a:p>
          <a:endParaRPr lang="en-US"/>
        </a:p>
      </dgm:t>
    </dgm:pt>
    <dgm:pt modelId="{C9B0C5F9-EC5C-4F5A-855A-F50D0891C281}" type="sibTrans" cxnId="{B5DA62FE-FDD4-4908-A658-5FF2ECCDF886}">
      <dgm:prSet/>
      <dgm:spPr/>
      <dgm:t>
        <a:bodyPr/>
        <a:lstStyle/>
        <a:p>
          <a:endParaRPr lang="en-US"/>
        </a:p>
      </dgm:t>
    </dgm:pt>
    <dgm:pt modelId="{BDA45E1B-9B52-44CB-A954-A2DE40D986B4}">
      <dgm:prSet phldrT="[Text]" custT="1"/>
      <dgm:spPr>
        <a:solidFill>
          <a:schemeClr val="accent4">
            <a:lumMod val="75000"/>
          </a:schemeClr>
        </a:solidFill>
      </dgm:spPr>
      <dgm:t>
        <a:bodyPr/>
        <a:lstStyle/>
        <a:p>
          <a:r>
            <a:rPr lang="en-US" sz="2400" dirty="0" err="1">
              <a:latin typeface="Times New Roman" panose="02020603050405020304" pitchFamily="18" charset="0"/>
              <a:cs typeface="Times New Roman" panose="02020603050405020304" pitchFamily="18" charset="0"/>
            </a:rPr>
            <a:t>Sản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endParaRPr lang="en-US" sz="2400" dirty="0">
            <a:latin typeface="Times New Roman" panose="02020603050405020304" pitchFamily="18" charset="0"/>
            <a:cs typeface="Times New Roman" panose="02020603050405020304" pitchFamily="18" charset="0"/>
          </a:endParaRPr>
        </a:p>
      </dgm:t>
    </dgm:pt>
    <dgm:pt modelId="{60A8A7BB-E048-456B-9F8E-EAEF0584C18F}" type="parTrans" cxnId="{B00EC44D-1F76-4E00-9919-7396EFDFAB65}">
      <dgm:prSet/>
      <dgm:spPr/>
      <dgm:t>
        <a:bodyPr/>
        <a:lstStyle/>
        <a:p>
          <a:endParaRPr lang="en-US"/>
        </a:p>
      </dgm:t>
    </dgm:pt>
    <dgm:pt modelId="{50693F07-9F25-48E7-9EC1-3372F44F8F04}" type="sibTrans" cxnId="{B00EC44D-1F76-4E00-9919-7396EFDFAB65}">
      <dgm:prSet/>
      <dgm:spPr/>
      <dgm:t>
        <a:bodyPr/>
        <a:lstStyle/>
        <a:p>
          <a:endParaRPr lang="en-US"/>
        </a:p>
      </dgm:t>
    </dgm:pt>
    <dgm:pt modelId="{6CBAACC3-D46A-4C96-9F7B-C42FCE0D179E}" type="pres">
      <dgm:prSet presAssocID="{373ECC8C-C1D3-4332-8767-DAB75D1AB7DF}" presName="Name0" presStyleCnt="0">
        <dgm:presLayoutVars>
          <dgm:dir/>
          <dgm:resizeHandles val="exact"/>
        </dgm:presLayoutVars>
      </dgm:prSet>
      <dgm:spPr/>
    </dgm:pt>
    <dgm:pt modelId="{62DCDEFC-BA4E-4958-BBDB-B362F02F2511}" type="pres">
      <dgm:prSet presAssocID="{373ECC8C-C1D3-4332-8767-DAB75D1AB7DF}" presName="bkgdShp" presStyleLbl="alignAccFollowNode1" presStyleIdx="0" presStyleCnt="1" custScaleY="132737" custLinFactNeighborX="-722" custLinFactNeighborY="7312"/>
      <dgm:spPr>
        <a:solidFill>
          <a:schemeClr val="accent2">
            <a:lumMod val="20000"/>
            <a:lumOff val="80000"/>
            <a:alpha val="90000"/>
          </a:schemeClr>
        </a:solidFill>
      </dgm:spPr>
    </dgm:pt>
    <dgm:pt modelId="{B1A0D0AD-CF3A-4F96-9690-27E6EC10DF29}" type="pres">
      <dgm:prSet presAssocID="{373ECC8C-C1D3-4332-8767-DAB75D1AB7DF}" presName="linComp" presStyleCnt="0"/>
      <dgm:spPr/>
    </dgm:pt>
    <dgm:pt modelId="{E1D9ED43-892D-44B3-983C-2A4CA52DCFE1}" type="pres">
      <dgm:prSet presAssocID="{AC33DEC8-9239-432F-ACF3-953D40333F17}" presName="compNode" presStyleCnt="0"/>
      <dgm:spPr/>
    </dgm:pt>
    <dgm:pt modelId="{D6780895-8FC8-4506-BC1F-2245B9F99D83}" type="pres">
      <dgm:prSet presAssocID="{AC33DEC8-9239-432F-ACF3-953D40333F17}" presName="node" presStyleLbl="node1" presStyleIdx="0" presStyleCnt="3" custScaleX="125747" custScaleY="48707" custLinFactNeighborX="853" custLinFactNeighborY="-26822">
        <dgm:presLayoutVars>
          <dgm:bulletEnabled val="1"/>
        </dgm:presLayoutVars>
      </dgm:prSet>
      <dgm:spPr/>
      <dgm:t>
        <a:bodyPr/>
        <a:lstStyle/>
        <a:p>
          <a:endParaRPr lang="en-US"/>
        </a:p>
      </dgm:t>
    </dgm:pt>
    <dgm:pt modelId="{B1ACE603-D00E-4A47-8522-0E23879C4939}" type="pres">
      <dgm:prSet presAssocID="{AC33DEC8-9239-432F-ACF3-953D40333F17}" presName="invisiNode" presStyleLbl="node1" presStyleIdx="0" presStyleCnt="3"/>
      <dgm:spPr/>
    </dgm:pt>
    <dgm:pt modelId="{58F9D283-385B-48E8-9094-3AF0D997A28E}" type="pres">
      <dgm:prSet presAssocID="{AC33DEC8-9239-432F-ACF3-953D40333F17}" presName="imagNode" presStyleLbl="fgImgPlace1" presStyleIdx="0" presStyleCnt="3" custScaleX="119800" custScaleY="166003" custLinFactNeighborX="1198" custLinFactNeighborY="-21541"/>
      <dgm:spPr/>
    </dgm:pt>
    <dgm:pt modelId="{0A022365-8781-4D3A-8F46-6CD33CC75A1F}" type="pres">
      <dgm:prSet presAssocID="{144DA9BE-B89A-46CB-9549-F7DA3CF39203}" presName="sibTrans" presStyleLbl="sibTrans2D1" presStyleIdx="0" presStyleCnt="0"/>
      <dgm:spPr/>
      <dgm:t>
        <a:bodyPr/>
        <a:lstStyle/>
        <a:p>
          <a:endParaRPr lang="en-US"/>
        </a:p>
      </dgm:t>
    </dgm:pt>
    <dgm:pt modelId="{E5F10690-21E8-42CB-BE29-44EA0859F016}" type="pres">
      <dgm:prSet presAssocID="{27AC2A23-16C8-4EFE-9DCD-1D4A3B0411F8}" presName="compNode" presStyleCnt="0"/>
      <dgm:spPr/>
    </dgm:pt>
    <dgm:pt modelId="{B5BD808E-F9A9-4FBF-B2F4-82879FE8C9AF}" type="pres">
      <dgm:prSet presAssocID="{27AC2A23-16C8-4EFE-9DCD-1D4A3B0411F8}" presName="node" presStyleLbl="node1" presStyleIdx="1" presStyleCnt="3" custScaleX="135888" custScaleY="52222" custLinFactNeighborX="2779" custLinFactNeighborY="-24516">
        <dgm:presLayoutVars>
          <dgm:bulletEnabled val="1"/>
        </dgm:presLayoutVars>
      </dgm:prSet>
      <dgm:spPr/>
      <dgm:t>
        <a:bodyPr/>
        <a:lstStyle/>
        <a:p>
          <a:endParaRPr lang="en-US"/>
        </a:p>
      </dgm:t>
    </dgm:pt>
    <dgm:pt modelId="{F387FFCA-91D6-48FB-A1CB-7029671C9DFC}" type="pres">
      <dgm:prSet presAssocID="{27AC2A23-16C8-4EFE-9DCD-1D4A3B0411F8}" presName="invisiNode" presStyleLbl="node1" presStyleIdx="1" presStyleCnt="3"/>
      <dgm:spPr/>
    </dgm:pt>
    <dgm:pt modelId="{94F1C13F-FF92-4504-BBC7-AF0A9B816198}" type="pres">
      <dgm:prSet presAssocID="{27AC2A23-16C8-4EFE-9DCD-1D4A3B0411F8}" presName="imagNode" presStyleLbl="fgImgPlace1" presStyleIdx="1" presStyleCnt="3" custScaleX="139749" custScaleY="170781" custLinFactNeighborX="1211" custLinFactNeighborY="-17071"/>
      <dgm:spPr/>
    </dgm:pt>
    <dgm:pt modelId="{08F0212D-CC80-4BFE-8CA7-506A62DE726E}" type="pres">
      <dgm:prSet presAssocID="{C9B0C5F9-EC5C-4F5A-855A-F50D0891C281}" presName="sibTrans" presStyleLbl="sibTrans2D1" presStyleIdx="0" presStyleCnt="0"/>
      <dgm:spPr/>
      <dgm:t>
        <a:bodyPr/>
        <a:lstStyle/>
        <a:p>
          <a:endParaRPr lang="en-US"/>
        </a:p>
      </dgm:t>
    </dgm:pt>
    <dgm:pt modelId="{4602AF9D-1812-4CE7-B3EF-4B1FE307C1FC}" type="pres">
      <dgm:prSet presAssocID="{BDA45E1B-9B52-44CB-A954-A2DE40D986B4}" presName="compNode" presStyleCnt="0"/>
      <dgm:spPr/>
    </dgm:pt>
    <dgm:pt modelId="{BDAEF608-3CD9-42EA-AC84-20DBF90A7FB2}" type="pres">
      <dgm:prSet presAssocID="{BDA45E1B-9B52-44CB-A954-A2DE40D986B4}" presName="node" presStyleLbl="node1" presStyleIdx="2" presStyleCnt="3" custScaleX="111301" custScaleY="52788" custLinFactNeighborX="5277" custLinFactNeighborY="-22337">
        <dgm:presLayoutVars>
          <dgm:bulletEnabled val="1"/>
        </dgm:presLayoutVars>
      </dgm:prSet>
      <dgm:spPr/>
      <dgm:t>
        <a:bodyPr/>
        <a:lstStyle/>
        <a:p>
          <a:endParaRPr lang="en-US"/>
        </a:p>
      </dgm:t>
    </dgm:pt>
    <dgm:pt modelId="{70655049-5AA5-44DA-AC21-7F50B800A346}" type="pres">
      <dgm:prSet presAssocID="{BDA45E1B-9B52-44CB-A954-A2DE40D986B4}" presName="invisiNode" presStyleLbl="node1" presStyleIdx="2" presStyleCnt="3"/>
      <dgm:spPr/>
    </dgm:pt>
    <dgm:pt modelId="{D8825110-5179-443A-9FA3-710FDA98B556}" type="pres">
      <dgm:prSet presAssocID="{BDA45E1B-9B52-44CB-A954-A2DE40D986B4}" presName="imagNode" presStyleLbl="fgImgPlace1" presStyleIdx="2" presStyleCnt="3" custScaleX="126923" custScaleY="153543" custLinFactNeighborX="3891" custLinFactNeighborY="-17346"/>
      <dgm:spPr/>
    </dgm:pt>
  </dgm:ptLst>
  <dgm:cxnLst>
    <dgm:cxn modelId="{72E17F09-9582-4C55-9E43-B04CF702AEBF}" type="presOf" srcId="{BDA45E1B-9B52-44CB-A954-A2DE40D986B4}" destId="{BDAEF608-3CD9-42EA-AC84-20DBF90A7FB2}" srcOrd="0" destOrd="0" presId="urn:microsoft.com/office/officeart/2005/8/layout/pList2"/>
    <dgm:cxn modelId="{868480A1-E338-423E-817E-AB7D009D4F4E}" srcId="{373ECC8C-C1D3-4332-8767-DAB75D1AB7DF}" destId="{AC33DEC8-9239-432F-ACF3-953D40333F17}" srcOrd="0" destOrd="0" parTransId="{F1E7361F-960F-468C-9F44-EE8B06F603E7}" sibTransId="{144DA9BE-B89A-46CB-9549-F7DA3CF39203}"/>
    <dgm:cxn modelId="{B00EC44D-1F76-4E00-9919-7396EFDFAB65}" srcId="{373ECC8C-C1D3-4332-8767-DAB75D1AB7DF}" destId="{BDA45E1B-9B52-44CB-A954-A2DE40D986B4}" srcOrd="2" destOrd="0" parTransId="{60A8A7BB-E048-456B-9F8E-EAEF0584C18F}" sibTransId="{50693F07-9F25-48E7-9EC1-3372F44F8F04}"/>
    <dgm:cxn modelId="{F53A5E24-0918-461D-8271-87DC9A58CAB5}" type="presOf" srcId="{AC33DEC8-9239-432F-ACF3-953D40333F17}" destId="{D6780895-8FC8-4506-BC1F-2245B9F99D83}" srcOrd="0" destOrd="0" presId="urn:microsoft.com/office/officeart/2005/8/layout/pList2"/>
    <dgm:cxn modelId="{73D21B46-FA54-448C-AA1A-A045D23C40D8}" type="presOf" srcId="{373ECC8C-C1D3-4332-8767-DAB75D1AB7DF}" destId="{6CBAACC3-D46A-4C96-9F7B-C42FCE0D179E}" srcOrd="0" destOrd="0" presId="urn:microsoft.com/office/officeart/2005/8/layout/pList2"/>
    <dgm:cxn modelId="{E6B43DC6-5563-4E10-BFC6-BAE4D5B7484B}" type="presOf" srcId="{144DA9BE-B89A-46CB-9549-F7DA3CF39203}" destId="{0A022365-8781-4D3A-8F46-6CD33CC75A1F}" srcOrd="0" destOrd="0" presId="urn:microsoft.com/office/officeart/2005/8/layout/pList2"/>
    <dgm:cxn modelId="{1E325DDC-32F8-48F6-A150-89B34B724B41}" type="presOf" srcId="{C9B0C5F9-EC5C-4F5A-855A-F50D0891C281}" destId="{08F0212D-CC80-4BFE-8CA7-506A62DE726E}" srcOrd="0" destOrd="0" presId="urn:microsoft.com/office/officeart/2005/8/layout/pList2"/>
    <dgm:cxn modelId="{3F3F58D2-1159-4F6D-8C51-81F76C21C73E}" type="presOf" srcId="{27AC2A23-16C8-4EFE-9DCD-1D4A3B0411F8}" destId="{B5BD808E-F9A9-4FBF-B2F4-82879FE8C9AF}" srcOrd="0" destOrd="0" presId="urn:microsoft.com/office/officeart/2005/8/layout/pList2"/>
    <dgm:cxn modelId="{B5DA62FE-FDD4-4908-A658-5FF2ECCDF886}" srcId="{373ECC8C-C1D3-4332-8767-DAB75D1AB7DF}" destId="{27AC2A23-16C8-4EFE-9DCD-1D4A3B0411F8}" srcOrd="1" destOrd="0" parTransId="{0DF831EF-2550-43F5-9D33-6310C1829E6D}" sibTransId="{C9B0C5F9-EC5C-4F5A-855A-F50D0891C281}"/>
    <dgm:cxn modelId="{8B56AAE5-607E-4D6B-8DA6-0E43A2534768}" type="presParOf" srcId="{6CBAACC3-D46A-4C96-9F7B-C42FCE0D179E}" destId="{62DCDEFC-BA4E-4958-BBDB-B362F02F2511}" srcOrd="0" destOrd="0" presId="urn:microsoft.com/office/officeart/2005/8/layout/pList2"/>
    <dgm:cxn modelId="{42647319-D62D-48A4-8857-A27090E873F3}" type="presParOf" srcId="{6CBAACC3-D46A-4C96-9F7B-C42FCE0D179E}" destId="{B1A0D0AD-CF3A-4F96-9690-27E6EC10DF29}" srcOrd="1" destOrd="0" presId="urn:microsoft.com/office/officeart/2005/8/layout/pList2"/>
    <dgm:cxn modelId="{7A42CB7E-2DB2-4E7D-8168-450A0375EFB2}" type="presParOf" srcId="{B1A0D0AD-CF3A-4F96-9690-27E6EC10DF29}" destId="{E1D9ED43-892D-44B3-983C-2A4CA52DCFE1}" srcOrd="0" destOrd="0" presId="urn:microsoft.com/office/officeart/2005/8/layout/pList2"/>
    <dgm:cxn modelId="{52C662FC-3117-4C20-94E6-23C3B865EE24}" type="presParOf" srcId="{E1D9ED43-892D-44B3-983C-2A4CA52DCFE1}" destId="{D6780895-8FC8-4506-BC1F-2245B9F99D83}" srcOrd="0" destOrd="0" presId="urn:microsoft.com/office/officeart/2005/8/layout/pList2"/>
    <dgm:cxn modelId="{58728322-04C6-42D5-8C03-0143773CCCA2}" type="presParOf" srcId="{E1D9ED43-892D-44B3-983C-2A4CA52DCFE1}" destId="{B1ACE603-D00E-4A47-8522-0E23879C4939}" srcOrd="1" destOrd="0" presId="urn:microsoft.com/office/officeart/2005/8/layout/pList2"/>
    <dgm:cxn modelId="{D2F01B0C-0F85-4B38-A3AB-CD8A22E88E50}" type="presParOf" srcId="{E1D9ED43-892D-44B3-983C-2A4CA52DCFE1}" destId="{58F9D283-385B-48E8-9094-3AF0D997A28E}" srcOrd="2" destOrd="0" presId="urn:microsoft.com/office/officeart/2005/8/layout/pList2"/>
    <dgm:cxn modelId="{376D8295-3A01-4747-B292-D4935A167DF3}" type="presParOf" srcId="{B1A0D0AD-CF3A-4F96-9690-27E6EC10DF29}" destId="{0A022365-8781-4D3A-8F46-6CD33CC75A1F}" srcOrd="1" destOrd="0" presId="urn:microsoft.com/office/officeart/2005/8/layout/pList2"/>
    <dgm:cxn modelId="{8BECA0AE-71D3-4909-B5B7-E4AEBC35768F}" type="presParOf" srcId="{B1A0D0AD-CF3A-4F96-9690-27E6EC10DF29}" destId="{E5F10690-21E8-42CB-BE29-44EA0859F016}" srcOrd="2" destOrd="0" presId="urn:microsoft.com/office/officeart/2005/8/layout/pList2"/>
    <dgm:cxn modelId="{00C8A762-028B-4A51-BB98-28A5F7660E33}" type="presParOf" srcId="{E5F10690-21E8-42CB-BE29-44EA0859F016}" destId="{B5BD808E-F9A9-4FBF-B2F4-82879FE8C9AF}" srcOrd="0" destOrd="0" presId="urn:microsoft.com/office/officeart/2005/8/layout/pList2"/>
    <dgm:cxn modelId="{76F7EDF4-3ADF-4620-B732-1649263C834C}" type="presParOf" srcId="{E5F10690-21E8-42CB-BE29-44EA0859F016}" destId="{F387FFCA-91D6-48FB-A1CB-7029671C9DFC}" srcOrd="1" destOrd="0" presId="urn:microsoft.com/office/officeart/2005/8/layout/pList2"/>
    <dgm:cxn modelId="{1FD7F864-D60C-4F2F-8278-0C260D247FBB}" type="presParOf" srcId="{E5F10690-21E8-42CB-BE29-44EA0859F016}" destId="{94F1C13F-FF92-4504-BBC7-AF0A9B816198}" srcOrd="2" destOrd="0" presId="urn:microsoft.com/office/officeart/2005/8/layout/pList2"/>
    <dgm:cxn modelId="{65DC43BE-EB8C-45F5-94B8-E62E095E71D9}" type="presParOf" srcId="{B1A0D0AD-CF3A-4F96-9690-27E6EC10DF29}" destId="{08F0212D-CC80-4BFE-8CA7-506A62DE726E}" srcOrd="3" destOrd="0" presId="urn:microsoft.com/office/officeart/2005/8/layout/pList2"/>
    <dgm:cxn modelId="{79915729-8FB8-4064-8352-AA371C665A15}" type="presParOf" srcId="{B1A0D0AD-CF3A-4F96-9690-27E6EC10DF29}" destId="{4602AF9D-1812-4CE7-B3EF-4B1FE307C1FC}" srcOrd="4" destOrd="0" presId="urn:microsoft.com/office/officeart/2005/8/layout/pList2"/>
    <dgm:cxn modelId="{8671EF66-FCD7-4FEF-BE57-B104F1E77BF9}" type="presParOf" srcId="{4602AF9D-1812-4CE7-B3EF-4B1FE307C1FC}" destId="{BDAEF608-3CD9-42EA-AC84-20DBF90A7FB2}" srcOrd="0" destOrd="0" presId="urn:microsoft.com/office/officeart/2005/8/layout/pList2"/>
    <dgm:cxn modelId="{83C5F13A-25A0-4A3B-8D3A-0D768CDEB9C8}" type="presParOf" srcId="{4602AF9D-1812-4CE7-B3EF-4B1FE307C1FC}" destId="{70655049-5AA5-44DA-AC21-7F50B800A346}" srcOrd="1" destOrd="0" presId="urn:microsoft.com/office/officeart/2005/8/layout/pList2"/>
    <dgm:cxn modelId="{1B500B7C-D089-44D7-B636-BCBC39182E92}" type="presParOf" srcId="{4602AF9D-1812-4CE7-B3EF-4B1FE307C1FC}" destId="{D8825110-5179-443A-9FA3-710FDA98B556}" srcOrd="2" destOrd="0" presId="urn:microsoft.com/office/officeart/2005/8/layout/p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68974932-B573-465C-AA28-BCEF7779D32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F8EED40C-57CF-4EFE-90A3-102230B81019}">
      <dgm:prSet phldrT="[Text]">
        <dgm:style>
          <a:lnRef idx="0">
            <a:scrgbClr r="0" g="0" b="0"/>
          </a:lnRef>
          <a:fillRef idx="0">
            <a:scrgbClr r="0" g="0" b="0"/>
          </a:fillRef>
          <a:effectRef idx="0">
            <a:scrgbClr r="0" g="0" b="0"/>
          </a:effectRef>
          <a:fontRef idx="minor">
            <a:schemeClr val="lt1"/>
          </a:fontRef>
        </dgm:style>
      </dgm:prSet>
      <dgm:spPr>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dgm:spPr>
      <dgm:t>
        <a:bodyPr/>
        <a:lstStyle/>
        <a:p>
          <a:r>
            <a:rPr lang="en-US" dirty="0" err="1"/>
            <a:t>Thảo</a:t>
          </a:r>
          <a:r>
            <a:rPr lang="en-US" dirty="0"/>
            <a:t> </a:t>
          </a:r>
          <a:r>
            <a:rPr lang="en-US" dirty="0" err="1"/>
            <a:t>luận</a:t>
          </a:r>
          <a:r>
            <a:rPr lang="en-US" dirty="0"/>
            <a:t> </a:t>
          </a:r>
          <a:r>
            <a:rPr lang="en-US" dirty="0" err="1"/>
            <a:t>nhóm</a:t>
          </a:r>
          <a:r>
            <a:rPr lang="en-US" dirty="0"/>
            <a:t> </a:t>
          </a:r>
        </a:p>
      </dgm:t>
    </dgm:pt>
    <dgm:pt modelId="{179D5482-F5BB-4204-82B1-C5C8215A23D5}" type="parTrans" cxnId="{B552629B-9CB6-451D-9AFE-3C17BFDD31F0}">
      <dgm:prSet/>
      <dgm:spPr/>
      <dgm:t>
        <a:bodyPr/>
        <a:lstStyle/>
        <a:p>
          <a:endParaRPr lang="en-US"/>
        </a:p>
      </dgm:t>
    </dgm:pt>
    <dgm:pt modelId="{968D9BC1-8810-4D61-A076-81F13A917832}" type="sibTrans" cxnId="{B552629B-9CB6-451D-9AFE-3C17BFDD31F0}">
      <dgm:prSet/>
      <dgm:spPr/>
      <dgm:t>
        <a:bodyPr/>
        <a:lstStyle/>
        <a:p>
          <a:endParaRPr lang="en-US"/>
        </a:p>
      </dgm:t>
    </dgm:pt>
    <dgm:pt modelId="{30ED7877-A81A-44FE-9EF8-FEF4D0F67E00}">
      <dgm:prSet phldrT="[Text]">
        <dgm:style>
          <a:lnRef idx="0">
            <a:scrgbClr r="0" g="0" b="0"/>
          </a:lnRef>
          <a:fillRef idx="0">
            <a:scrgbClr r="0" g="0" b="0"/>
          </a:fillRef>
          <a:effectRef idx="0">
            <a:scrgbClr r="0" g="0" b="0"/>
          </a:effectRef>
          <a:fontRef idx="minor">
            <a:schemeClr val="lt1"/>
          </a:fontRef>
        </dgm:style>
      </dgm:prSet>
      <dgm:spPr>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dgm:spPr>
      <dgm:t>
        <a:bodyPr/>
        <a:lstStyle/>
        <a:p>
          <a:r>
            <a:rPr lang="en-US"/>
            <a:t>Xây dựng và thực hiện dự án học tập</a:t>
          </a:r>
          <a:endParaRPr lang="en-US" dirty="0"/>
        </a:p>
      </dgm:t>
    </dgm:pt>
    <dgm:pt modelId="{23FF5849-99E0-4B94-92DB-726D882A77F4}" type="parTrans" cxnId="{5B8B43C6-5B4E-4507-A6E1-27845ADC188B}">
      <dgm:prSet/>
      <dgm:spPr/>
      <dgm:t>
        <a:bodyPr/>
        <a:lstStyle/>
        <a:p>
          <a:endParaRPr lang="en-US"/>
        </a:p>
      </dgm:t>
    </dgm:pt>
    <dgm:pt modelId="{713A4FDE-5438-4713-857E-2A49E027E9CE}" type="sibTrans" cxnId="{5B8B43C6-5B4E-4507-A6E1-27845ADC188B}">
      <dgm:prSet/>
      <dgm:spPr/>
      <dgm:t>
        <a:bodyPr/>
        <a:lstStyle/>
        <a:p>
          <a:endParaRPr lang="en-US"/>
        </a:p>
      </dgm:t>
    </dgm:pt>
    <dgm:pt modelId="{EB477EEA-6D03-4DEC-A678-B65393E16B20}">
      <dgm:prSet phldrT="[Text]">
        <dgm:style>
          <a:lnRef idx="0">
            <a:scrgbClr r="0" g="0" b="0"/>
          </a:lnRef>
          <a:fillRef idx="0">
            <a:scrgbClr r="0" g="0" b="0"/>
          </a:fillRef>
          <a:effectRef idx="0">
            <a:scrgbClr r="0" g="0" b="0"/>
          </a:effectRef>
          <a:fontRef idx="minor">
            <a:schemeClr val="lt1"/>
          </a:fontRef>
        </dgm:style>
      </dgm:prSet>
      <dgm:spPr>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dgm:spPr>
      <dgm:t>
        <a:bodyPr/>
        <a:lstStyle/>
        <a:p>
          <a:r>
            <a:rPr lang="en-US" dirty="0" err="1"/>
            <a:t>Trò</a:t>
          </a:r>
          <a:r>
            <a:rPr lang="en-US" dirty="0"/>
            <a:t> </a:t>
          </a:r>
          <a:r>
            <a:rPr lang="en-US" dirty="0" err="1"/>
            <a:t>chơi</a:t>
          </a:r>
          <a:endParaRPr lang="en-US" dirty="0"/>
        </a:p>
      </dgm:t>
    </dgm:pt>
    <dgm:pt modelId="{A409C1AE-C5B5-4BAE-B8DD-0D17A5638097}" type="parTrans" cxnId="{F54F3569-7575-4BD0-9AEC-BAE96791978C}">
      <dgm:prSet/>
      <dgm:spPr/>
      <dgm:t>
        <a:bodyPr/>
        <a:lstStyle/>
        <a:p>
          <a:endParaRPr lang="en-US"/>
        </a:p>
      </dgm:t>
    </dgm:pt>
    <dgm:pt modelId="{0CA0DF46-44FF-4B46-BB22-47D68910E586}" type="sibTrans" cxnId="{F54F3569-7575-4BD0-9AEC-BAE96791978C}">
      <dgm:prSet/>
      <dgm:spPr/>
      <dgm:t>
        <a:bodyPr/>
        <a:lstStyle/>
        <a:p>
          <a:endParaRPr lang="en-US"/>
        </a:p>
      </dgm:t>
    </dgm:pt>
    <dgm:pt modelId="{4F2F6BD0-6FD5-4727-9F14-6959B446B173}">
      <dgm:prSet phldrT="[Text]">
        <dgm:style>
          <a:lnRef idx="0">
            <a:scrgbClr r="0" g="0" b="0"/>
          </a:lnRef>
          <a:fillRef idx="0">
            <a:scrgbClr r="0" g="0" b="0"/>
          </a:fillRef>
          <a:effectRef idx="0">
            <a:scrgbClr r="0" g="0" b="0"/>
          </a:effectRef>
          <a:fontRef idx="minor">
            <a:schemeClr val="lt1"/>
          </a:fontRef>
        </dgm:style>
      </dgm:prSet>
      <dgm:spPr>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dgm:spPr>
      <dgm:t>
        <a:bodyPr/>
        <a:lstStyle/>
        <a:p>
          <a:r>
            <a:rPr lang="en-US" dirty="0" err="1"/>
            <a:t>Tranh</a:t>
          </a:r>
          <a:r>
            <a:rPr lang="en-US" dirty="0"/>
            <a:t> </a:t>
          </a:r>
          <a:r>
            <a:rPr lang="en-US" dirty="0" err="1"/>
            <a:t>luận</a:t>
          </a:r>
          <a:endParaRPr lang="en-US" dirty="0"/>
        </a:p>
      </dgm:t>
    </dgm:pt>
    <dgm:pt modelId="{DFBA5578-F589-4304-A258-577A2FE1120F}" type="parTrans" cxnId="{3B172A2A-E2B5-49EC-A261-A6C8F60B4A52}">
      <dgm:prSet/>
      <dgm:spPr/>
      <dgm:t>
        <a:bodyPr/>
        <a:lstStyle/>
        <a:p>
          <a:endParaRPr lang="en-US"/>
        </a:p>
      </dgm:t>
    </dgm:pt>
    <dgm:pt modelId="{7990F9C2-3CA8-47E1-8B7B-468BAC3F0EDB}" type="sibTrans" cxnId="{3B172A2A-E2B5-49EC-A261-A6C8F60B4A52}">
      <dgm:prSet/>
      <dgm:spPr/>
      <dgm:t>
        <a:bodyPr/>
        <a:lstStyle/>
        <a:p>
          <a:endParaRPr lang="en-US"/>
        </a:p>
      </dgm:t>
    </dgm:pt>
    <dgm:pt modelId="{E328318F-7752-4AE8-896D-D7D7747EDE88}">
      <dgm:prSet phldrT="[Text]">
        <dgm:style>
          <a:lnRef idx="0">
            <a:scrgbClr r="0" g="0" b="0"/>
          </a:lnRef>
          <a:fillRef idx="0">
            <a:scrgbClr r="0" g="0" b="0"/>
          </a:fillRef>
          <a:effectRef idx="0">
            <a:scrgbClr r="0" g="0" b="0"/>
          </a:effectRef>
          <a:fontRef idx="minor">
            <a:schemeClr val="lt1"/>
          </a:fontRef>
        </dgm:style>
      </dgm:prSet>
      <dgm:spPr>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dgm:spPr>
      <dgm:t>
        <a:bodyPr/>
        <a:lstStyle/>
        <a:p>
          <a:r>
            <a:rPr lang="en-US" dirty="0" err="1"/>
            <a:t>Đóng</a:t>
          </a:r>
          <a:r>
            <a:rPr lang="en-US" dirty="0"/>
            <a:t> </a:t>
          </a:r>
          <a:r>
            <a:rPr lang="en-US" dirty="0" err="1"/>
            <a:t>vai</a:t>
          </a:r>
          <a:r>
            <a:rPr lang="en-US" dirty="0"/>
            <a:t> </a:t>
          </a:r>
          <a:r>
            <a:rPr lang="en-US" dirty="0" err="1"/>
            <a:t>xử</a:t>
          </a:r>
          <a:r>
            <a:rPr lang="en-US" dirty="0"/>
            <a:t> </a:t>
          </a:r>
          <a:r>
            <a:rPr lang="en-US" dirty="0" err="1"/>
            <a:t>lí</a:t>
          </a:r>
          <a:r>
            <a:rPr lang="en-US" dirty="0"/>
            <a:t> </a:t>
          </a:r>
          <a:r>
            <a:rPr lang="en-US" dirty="0" err="1"/>
            <a:t>tình</a:t>
          </a:r>
          <a:r>
            <a:rPr lang="en-US" dirty="0"/>
            <a:t> </a:t>
          </a:r>
          <a:r>
            <a:rPr lang="en-US" dirty="0" err="1"/>
            <a:t>huống</a:t>
          </a:r>
          <a:endParaRPr lang="en-US" dirty="0"/>
        </a:p>
      </dgm:t>
    </dgm:pt>
    <dgm:pt modelId="{B9CCB65B-A0DC-4AF1-8267-794D0F00E114}" type="parTrans" cxnId="{1816B57C-62B6-402B-88C6-3E7A9E3FCF01}">
      <dgm:prSet/>
      <dgm:spPr/>
      <dgm:t>
        <a:bodyPr/>
        <a:lstStyle/>
        <a:p>
          <a:endParaRPr lang="en-US"/>
        </a:p>
      </dgm:t>
    </dgm:pt>
    <dgm:pt modelId="{8BC14485-274D-4EED-B736-274769793B93}" type="sibTrans" cxnId="{1816B57C-62B6-402B-88C6-3E7A9E3FCF01}">
      <dgm:prSet/>
      <dgm:spPr/>
      <dgm:t>
        <a:bodyPr/>
        <a:lstStyle/>
        <a:p>
          <a:endParaRPr lang="en-US"/>
        </a:p>
      </dgm:t>
    </dgm:pt>
    <dgm:pt modelId="{E5ED40A8-00D9-4831-873D-80A13FE3FDA7}">
      <dgm:prSet phldrT="[Text]">
        <dgm:style>
          <a:lnRef idx="0">
            <a:scrgbClr r="0" g="0" b="0"/>
          </a:lnRef>
          <a:fillRef idx="0">
            <a:scrgbClr r="0" g="0" b="0"/>
          </a:fillRef>
          <a:effectRef idx="0">
            <a:scrgbClr r="0" g="0" b="0"/>
          </a:effectRef>
          <a:fontRef idx="minor">
            <a:schemeClr val="lt1"/>
          </a:fontRef>
        </dgm:style>
      </dgm:prSet>
      <dgm:spPr>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dgm:spPr>
      <dgm:t>
        <a:bodyPr/>
        <a:lstStyle/>
        <a:p>
          <a:r>
            <a:rPr lang="en-US" dirty="0" err="1"/>
            <a:t>Hùng</a:t>
          </a:r>
          <a:r>
            <a:rPr lang="en-US" dirty="0"/>
            <a:t> </a:t>
          </a:r>
          <a:r>
            <a:rPr lang="en-US" dirty="0" err="1"/>
            <a:t>biện</a:t>
          </a:r>
          <a:endParaRPr lang="en-US" dirty="0"/>
        </a:p>
      </dgm:t>
    </dgm:pt>
    <dgm:pt modelId="{D39AA7C4-DEDF-42BC-B39B-DB971AACE14C}" type="parTrans" cxnId="{D23E6F74-578E-44EC-AC39-A0EDC589E62D}">
      <dgm:prSet/>
      <dgm:spPr/>
      <dgm:t>
        <a:bodyPr/>
        <a:lstStyle/>
        <a:p>
          <a:endParaRPr lang="en-US"/>
        </a:p>
      </dgm:t>
    </dgm:pt>
    <dgm:pt modelId="{30C71D2D-2461-41CD-B5D4-BC470D19FA6D}" type="sibTrans" cxnId="{D23E6F74-578E-44EC-AC39-A0EDC589E62D}">
      <dgm:prSet/>
      <dgm:spPr/>
      <dgm:t>
        <a:bodyPr/>
        <a:lstStyle/>
        <a:p>
          <a:endParaRPr lang="en-US"/>
        </a:p>
      </dgm:t>
    </dgm:pt>
    <dgm:pt modelId="{9739C423-B01E-4755-8AFD-15AD08D4A65B}">
      <dgm:prSet phldrT="[Text]">
        <dgm:style>
          <a:lnRef idx="0">
            <a:scrgbClr r="0" g="0" b="0"/>
          </a:lnRef>
          <a:fillRef idx="0">
            <a:scrgbClr r="0" g="0" b="0"/>
          </a:fillRef>
          <a:effectRef idx="0">
            <a:scrgbClr r="0" g="0" b="0"/>
          </a:effectRef>
          <a:fontRef idx="minor">
            <a:schemeClr val="lt1"/>
          </a:fontRef>
        </dgm:style>
      </dgm:prSet>
      <dgm:spPr>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dgm:spPr>
      <dgm:t>
        <a:bodyPr/>
        <a:lstStyle/>
        <a:p>
          <a:r>
            <a:rPr lang="en-US" dirty="0" err="1"/>
            <a:t>Lập</a:t>
          </a:r>
          <a:r>
            <a:rPr lang="en-US" dirty="0"/>
            <a:t> </a:t>
          </a:r>
          <a:r>
            <a:rPr lang="en-US" dirty="0" err="1"/>
            <a:t>kế</a:t>
          </a:r>
          <a:r>
            <a:rPr lang="en-US" dirty="0"/>
            <a:t> </a:t>
          </a:r>
          <a:r>
            <a:rPr lang="en-US" dirty="0" err="1"/>
            <a:t>hoạch</a:t>
          </a:r>
          <a:r>
            <a:rPr lang="en-US" dirty="0"/>
            <a:t> </a:t>
          </a:r>
          <a:r>
            <a:rPr lang="en-US" dirty="0" err="1"/>
            <a:t>hoạt</a:t>
          </a:r>
          <a:r>
            <a:rPr lang="en-US" dirty="0"/>
            <a:t> </a:t>
          </a:r>
          <a:r>
            <a:rPr lang="en-US" dirty="0" err="1"/>
            <a:t>động</a:t>
          </a:r>
          <a:endParaRPr lang="en-US" dirty="0"/>
        </a:p>
      </dgm:t>
    </dgm:pt>
    <dgm:pt modelId="{C9EEAE68-98E0-4F09-9CF3-975791DD9408}" type="parTrans" cxnId="{1A6F106A-EBE6-44FB-BEC5-27B2F566B05A}">
      <dgm:prSet/>
      <dgm:spPr/>
      <dgm:t>
        <a:bodyPr/>
        <a:lstStyle/>
        <a:p>
          <a:endParaRPr lang="en-US"/>
        </a:p>
      </dgm:t>
    </dgm:pt>
    <dgm:pt modelId="{86908DF6-0276-4C23-9834-3B446E5B08D2}" type="sibTrans" cxnId="{1A6F106A-EBE6-44FB-BEC5-27B2F566B05A}">
      <dgm:prSet/>
      <dgm:spPr/>
      <dgm:t>
        <a:bodyPr/>
        <a:lstStyle/>
        <a:p>
          <a:endParaRPr lang="en-US"/>
        </a:p>
      </dgm:t>
    </dgm:pt>
    <dgm:pt modelId="{910BC804-72AF-4A34-B852-2CF73D3DF64E}" type="pres">
      <dgm:prSet presAssocID="{68974932-B573-465C-AA28-BCEF7779D324}" presName="Name0" presStyleCnt="0">
        <dgm:presLayoutVars>
          <dgm:chMax val="7"/>
          <dgm:chPref val="7"/>
          <dgm:dir/>
        </dgm:presLayoutVars>
      </dgm:prSet>
      <dgm:spPr/>
      <dgm:t>
        <a:bodyPr/>
        <a:lstStyle/>
        <a:p>
          <a:endParaRPr lang="en-US"/>
        </a:p>
      </dgm:t>
    </dgm:pt>
    <dgm:pt modelId="{78088F01-47D0-403B-A44D-9ABB352A94BC}" type="pres">
      <dgm:prSet presAssocID="{68974932-B573-465C-AA28-BCEF7779D324}" presName="Name1" presStyleCnt="0"/>
      <dgm:spPr/>
    </dgm:pt>
    <dgm:pt modelId="{BED382E2-4EF7-45B8-91F2-EB130BBA7B3D}" type="pres">
      <dgm:prSet presAssocID="{68974932-B573-465C-AA28-BCEF7779D324}" presName="cycle" presStyleCnt="0"/>
      <dgm:spPr/>
    </dgm:pt>
    <dgm:pt modelId="{5952B5D5-3543-473F-90DD-98D8D323D78F}" type="pres">
      <dgm:prSet presAssocID="{68974932-B573-465C-AA28-BCEF7779D324}" presName="srcNode" presStyleLbl="node1" presStyleIdx="0" presStyleCnt="7"/>
      <dgm:spPr/>
    </dgm:pt>
    <dgm:pt modelId="{907CA888-0B4B-4461-9706-D1C5EB9B0A83}" type="pres">
      <dgm:prSet presAssocID="{68974932-B573-465C-AA28-BCEF7779D324}" presName="conn" presStyleLbl="parChTrans1D2" presStyleIdx="0" presStyleCnt="1" custLinFactNeighborX="-3184" custLinFactNeighborY="-424"/>
      <dgm:spPr/>
      <dgm:t>
        <a:bodyPr/>
        <a:lstStyle/>
        <a:p>
          <a:endParaRPr lang="en-US"/>
        </a:p>
      </dgm:t>
    </dgm:pt>
    <dgm:pt modelId="{7FC6A6B6-448F-4C33-993B-C894CA8044B6}" type="pres">
      <dgm:prSet presAssocID="{68974932-B573-465C-AA28-BCEF7779D324}" presName="extraNode" presStyleLbl="node1" presStyleIdx="0" presStyleCnt="7"/>
      <dgm:spPr/>
    </dgm:pt>
    <dgm:pt modelId="{7893D003-E7F3-4E6E-994E-FBBE2B0F4B78}" type="pres">
      <dgm:prSet presAssocID="{68974932-B573-465C-AA28-BCEF7779D324}" presName="dstNode" presStyleLbl="node1" presStyleIdx="0" presStyleCnt="7"/>
      <dgm:spPr/>
    </dgm:pt>
    <dgm:pt modelId="{8F984B86-52CD-45D0-8214-1D4A56A426E7}" type="pres">
      <dgm:prSet presAssocID="{F8EED40C-57CF-4EFE-90A3-102230B81019}" presName="text_1" presStyleLbl="node1" presStyleIdx="0" presStyleCnt="7">
        <dgm:presLayoutVars>
          <dgm:bulletEnabled val="1"/>
        </dgm:presLayoutVars>
      </dgm:prSet>
      <dgm:spPr/>
      <dgm:t>
        <a:bodyPr/>
        <a:lstStyle/>
        <a:p>
          <a:endParaRPr lang="en-US"/>
        </a:p>
      </dgm:t>
    </dgm:pt>
    <dgm:pt modelId="{65E02A0C-8A53-44D7-BD4E-AE48A0F0C52F}" type="pres">
      <dgm:prSet presAssocID="{F8EED40C-57CF-4EFE-90A3-102230B81019}" presName="accent_1" presStyleCnt="0"/>
      <dgm:spPr/>
    </dgm:pt>
    <dgm:pt modelId="{DC52A6BF-EC2E-49EF-8DAA-FD5084CEA060}" type="pres">
      <dgm:prSet presAssocID="{F8EED40C-57CF-4EFE-90A3-102230B81019}" presName="accentRepeatNode" presStyleLbl="solidFgAcc1" presStyleIdx="0" presStyleCnt="7"/>
      <dgm:spPr/>
    </dgm:pt>
    <dgm:pt modelId="{40B346F1-D0E5-4484-92A5-29C226D971DA}" type="pres">
      <dgm:prSet presAssocID="{4F2F6BD0-6FD5-4727-9F14-6959B446B173}" presName="text_2" presStyleLbl="node1" presStyleIdx="1" presStyleCnt="7">
        <dgm:presLayoutVars>
          <dgm:bulletEnabled val="1"/>
        </dgm:presLayoutVars>
      </dgm:prSet>
      <dgm:spPr/>
      <dgm:t>
        <a:bodyPr/>
        <a:lstStyle/>
        <a:p>
          <a:endParaRPr lang="en-US"/>
        </a:p>
      </dgm:t>
    </dgm:pt>
    <dgm:pt modelId="{6CA6B587-0710-4841-8AE0-D464F5601853}" type="pres">
      <dgm:prSet presAssocID="{4F2F6BD0-6FD5-4727-9F14-6959B446B173}" presName="accent_2" presStyleCnt="0"/>
      <dgm:spPr/>
    </dgm:pt>
    <dgm:pt modelId="{67D8E027-918A-43C3-850A-3BC52CBE4CCF}" type="pres">
      <dgm:prSet presAssocID="{4F2F6BD0-6FD5-4727-9F14-6959B446B173}" presName="accentRepeatNode" presStyleLbl="solidFgAcc1" presStyleIdx="1" presStyleCnt="7"/>
      <dgm:spPr/>
    </dgm:pt>
    <dgm:pt modelId="{53A038B9-0894-470F-AA09-EC1ECEDE28FB}" type="pres">
      <dgm:prSet presAssocID="{E328318F-7752-4AE8-896D-D7D7747EDE88}" presName="text_3" presStyleLbl="node1" presStyleIdx="2" presStyleCnt="7">
        <dgm:presLayoutVars>
          <dgm:bulletEnabled val="1"/>
        </dgm:presLayoutVars>
      </dgm:prSet>
      <dgm:spPr/>
      <dgm:t>
        <a:bodyPr/>
        <a:lstStyle/>
        <a:p>
          <a:endParaRPr lang="en-US"/>
        </a:p>
      </dgm:t>
    </dgm:pt>
    <dgm:pt modelId="{1CBF0D8A-7B96-43C0-A624-AAC6DDEA71B1}" type="pres">
      <dgm:prSet presAssocID="{E328318F-7752-4AE8-896D-D7D7747EDE88}" presName="accent_3" presStyleCnt="0"/>
      <dgm:spPr/>
    </dgm:pt>
    <dgm:pt modelId="{98D08CFD-74F3-40F8-8760-4F1990E69910}" type="pres">
      <dgm:prSet presAssocID="{E328318F-7752-4AE8-896D-D7D7747EDE88}" presName="accentRepeatNode" presStyleLbl="solidFgAcc1" presStyleIdx="2" presStyleCnt="7"/>
      <dgm:spPr/>
    </dgm:pt>
    <dgm:pt modelId="{84F1B633-296A-401C-BC0E-348BF6BCBB87}" type="pres">
      <dgm:prSet presAssocID="{E5ED40A8-00D9-4831-873D-80A13FE3FDA7}" presName="text_4" presStyleLbl="node1" presStyleIdx="3" presStyleCnt="7">
        <dgm:presLayoutVars>
          <dgm:bulletEnabled val="1"/>
        </dgm:presLayoutVars>
      </dgm:prSet>
      <dgm:spPr/>
      <dgm:t>
        <a:bodyPr/>
        <a:lstStyle/>
        <a:p>
          <a:endParaRPr lang="en-US"/>
        </a:p>
      </dgm:t>
    </dgm:pt>
    <dgm:pt modelId="{684E87CA-C76B-4294-A466-9E32AE006B1B}" type="pres">
      <dgm:prSet presAssocID="{E5ED40A8-00D9-4831-873D-80A13FE3FDA7}" presName="accent_4" presStyleCnt="0"/>
      <dgm:spPr/>
    </dgm:pt>
    <dgm:pt modelId="{216195CB-4AF8-4731-AA8A-755C450C7CFF}" type="pres">
      <dgm:prSet presAssocID="{E5ED40A8-00D9-4831-873D-80A13FE3FDA7}" presName="accentRepeatNode" presStyleLbl="solidFgAcc1" presStyleIdx="3" presStyleCnt="7"/>
      <dgm:spPr/>
    </dgm:pt>
    <dgm:pt modelId="{9E1491D0-FB3C-4840-9B1C-2CDB1DC1CB0B}" type="pres">
      <dgm:prSet presAssocID="{9739C423-B01E-4755-8AFD-15AD08D4A65B}" presName="text_5" presStyleLbl="node1" presStyleIdx="4" presStyleCnt="7">
        <dgm:presLayoutVars>
          <dgm:bulletEnabled val="1"/>
        </dgm:presLayoutVars>
      </dgm:prSet>
      <dgm:spPr/>
      <dgm:t>
        <a:bodyPr/>
        <a:lstStyle/>
        <a:p>
          <a:endParaRPr lang="en-US"/>
        </a:p>
      </dgm:t>
    </dgm:pt>
    <dgm:pt modelId="{6D80567E-CFC1-444D-A32A-953AC7FCBEBA}" type="pres">
      <dgm:prSet presAssocID="{9739C423-B01E-4755-8AFD-15AD08D4A65B}" presName="accent_5" presStyleCnt="0"/>
      <dgm:spPr/>
    </dgm:pt>
    <dgm:pt modelId="{68531D90-546E-4E0D-85FD-5DAD035250C9}" type="pres">
      <dgm:prSet presAssocID="{9739C423-B01E-4755-8AFD-15AD08D4A65B}" presName="accentRepeatNode" presStyleLbl="solidFgAcc1" presStyleIdx="4" presStyleCnt="7"/>
      <dgm:spPr/>
    </dgm:pt>
    <dgm:pt modelId="{815E5093-B5E4-4263-BB16-FC132978D008}" type="pres">
      <dgm:prSet presAssocID="{30ED7877-A81A-44FE-9EF8-FEF4D0F67E00}" presName="text_6" presStyleLbl="node1" presStyleIdx="5" presStyleCnt="7">
        <dgm:presLayoutVars>
          <dgm:bulletEnabled val="1"/>
        </dgm:presLayoutVars>
      </dgm:prSet>
      <dgm:spPr/>
      <dgm:t>
        <a:bodyPr/>
        <a:lstStyle/>
        <a:p>
          <a:endParaRPr lang="en-US"/>
        </a:p>
      </dgm:t>
    </dgm:pt>
    <dgm:pt modelId="{60F24A43-29D3-4B0B-8D33-B872289E6EC4}" type="pres">
      <dgm:prSet presAssocID="{30ED7877-A81A-44FE-9EF8-FEF4D0F67E00}" presName="accent_6" presStyleCnt="0"/>
      <dgm:spPr/>
    </dgm:pt>
    <dgm:pt modelId="{4D993E6B-495D-47BB-821B-B813E44E7D03}" type="pres">
      <dgm:prSet presAssocID="{30ED7877-A81A-44FE-9EF8-FEF4D0F67E00}" presName="accentRepeatNode" presStyleLbl="solidFgAcc1" presStyleIdx="5" presStyleCnt="7"/>
      <dgm:spPr/>
    </dgm:pt>
    <dgm:pt modelId="{D9B4E79A-66C3-45AB-A4AD-E990DD9A9F05}" type="pres">
      <dgm:prSet presAssocID="{EB477EEA-6D03-4DEC-A678-B65393E16B20}" presName="text_7" presStyleLbl="node1" presStyleIdx="6" presStyleCnt="7">
        <dgm:presLayoutVars>
          <dgm:bulletEnabled val="1"/>
        </dgm:presLayoutVars>
      </dgm:prSet>
      <dgm:spPr/>
      <dgm:t>
        <a:bodyPr/>
        <a:lstStyle/>
        <a:p>
          <a:endParaRPr lang="en-US"/>
        </a:p>
      </dgm:t>
    </dgm:pt>
    <dgm:pt modelId="{08682AF5-4452-496E-830A-E87A06D6DF97}" type="pres">
      <dgm:prSet presAssocID="{EB477EEA-6D03-4DEC-A678-B65393E16B20}" presName="accent_7" presStyleCnt="0"/>
      <dgm:spPr/>
    </dgm:pt>
    <dgm:pt modelId="{86B9B233-A035-4443-A277-6D82B7BF6531}" type="pres">
      <dgm:prSet presAssocID="{EB477EEA-6D03-4DEC-A678-B65393E16B20}" presName="accentRepeatNode" presStyleLbl="solidFgAcc1" presStyleIdx="6" presStyleCnt="7"/>
      <dgm:spPr/>
    </dgm:pt>
  </dgm:ptLst>
  <dgm:cxnLst>
    <dgm:cxn modelId="{B552629B-9CB6-451D-9AFE-3C17BFDD31F0}" srcId="{68974932-B573-465C-AA28-BCEF7779D324}" destId="{F8EED40C-57CF-4EFE-90A3-102230B81019}" srcOrd="0" destOrd="0" parTransId="{179D5482-F5BB-4204-82B1-C5C8215A23D5}" sibTransId="{968D9BC1-8810-4D61-A076-81F13A917832}"/>
    <dgm:cxn modelId="{1816B57C-62B6-402B-88C6-3E7A9E3FCF01}" srcId="{68974932-B573-465C-AA28-BCEF7779D324}" destId="{E328318F-7752-4AE8-896D-D7D7747EDE88}" srcOrd="2" destOrd="0" parTransId="{B9CCB65B-A0DC-4AF1-8267-794D0F00E114}" sibTransId="{8BC14485-274D-4EED-B736-274769793B93}"/>
    <dgm:cxn modelId="{3B172A2A-E2B5-49EC-A261-A6C8F60B4A52}" srcId="{68974932-B573-465C-AA28-BCEF7779D324}" destId="{4F2F6BD0-6FD5-4727-9F14-6959B446B173}" srcOrd="1" destOrd="0" parTransId="{DFBA5578-F589-4304-A258-577A2FE1120F}" sibTransId="{7990F9C2-3CA8-47E1-8B7B-468BAC3F0EDB}"/>
    <dgm:cxn modelId="{1A6F106A-EBE6-44FB-BEC5-27B2F566B05A}" srcId="{68974932-B573-465C-AA28-BCEF7779D324}" destId="{9739C423-B01E-4755-8AFD-15AD08D4A65B}" srcOrd="4" destOrd="0" parTransId="{C9EEAE68-98E0-4F09-9CF3-975791DD9408}" sibTransId="{86908DF6-0276-4C23-9834-3B446E5B08D2}"/>
    <dgm:cxn modelId="{BB49BD2B-0E60-4CED-A80E-EB93F09DFD02}" type="presOf" srcId="{9739C423-B01E-4755-8AFD-15AD08D4A65B}" destId="{9E1491D0-FB3C-4840-9B1C-2CDB1DC1CB0B}" srcOrd="0" destOrd="0" presId="urn:microsoft.com/office/officeart/2008/layout/VerticalCurvedList"/>
    <dgm:cxn modelId="{D23E6F74-578E-44EC-AC39-A0EDC589E62D}" srcId="{68974932-B573-465C-AA28-BCEF7779D324}" destId="{E5ED40A8-00D9-4831-873D-80A13FE3FDA7}" srcOrd="3" destOrd="0" parTransId="{D39AA7C4-DEDF-42BC-B39B-DB971AACE14C}" sibTransId="{30C71D2D-2461-41CD-B5D4-BC470D19FA6D}"/>
    <dgm:cxn modelId="{EA1EA2EF-623D-4C26-9A5B-BA0F65D0246D}" type="presOf" srcId="{E5ED40A8-00D9-4831-873D-80A13FE3FDA7}" destId="{84F1B633-296A-401C-BC0E-348BF6BCBB87}" srcOrd="0" destOrd="0" presId="urn:microsoft.com/office/officeart/2008/layout/VerticalCurvedList"/>
    <dgm:cxn modelId="{B7CFDA91-1BE3-4E29-8DCA-079F00635BCE}" type="presOf" srcId="{4F2F6BD0-6FD5-4727-9F14-6959B446B173}" destId="{40B346F1-D0E5-4484-92A5-29C226D971DA}" srcOrd="0" destOrd="0" presId="urn:microsoft.com/office/officeart/2008/layout/VerticalCurvedList"/>
    <dgm:cxn modelId="{5B8B43C6-5B4E-4507-A6E1-27845ADC188B}" srcId="{68974932-B573-465C-AA28-BCEF7779D324}" destId="{30ED7877-A81A-44FE-9EF8-FEF4D0F67E00}" srcOrd="5" destOrd="0" parTransId="{23FF5849-99E0-4B94-92DB-726D882A77F4}" sibTransId="{713A4FDE-5438-4713-857E-2A49E027E9CE}"/>
    <dgm:cxn modelId="{66057A1F-9038-4EB9-B651-DC499FD6981A}" type="presOf" srcId="{30ED7877-A81A-44FE-9EF8-FEF4D0F67E00}" destId="{815E5093-B5E4-4263-BB16-FC132978D008}" srcOrd="0" destOrd="0" presId="urn:microsoft.com/office/officeart/2008/layout/VerticalCurvedList"/>
    <dgm:cxn modelId="{42FBE68F-8531-4910-8321-35A84634509A}" type="presOf" srcId="{EB477EEA-6D03-4DEC-A678-B65393E16B20}" destId="{D9B4E79A-66C3-45AB-A4AD-E990DD9A9F05}" srcOrd="0" destOrd="0" presId="urn:microsoft.com/office/officeart/2008/layout/VerticalCurvedList"/>
    <dgm:cxn modelId="{73F97CCA-FB2A-4040-AA91-375B24C45246}" type="presOf" srcId="{68974932-B573-465C-AA28-BCEF7779D324}" destId="{910BC804-72AF-4A34-B852-2CF73D3DF64E}" srcOrd="0" destOrd="0" presId="urn:microsoft.com/office/officeart/2008/layout/VerticalCurvedList"/>
    <dgm:cxn modelId="{5D719A1D-06EA-4EF9-BFDC-8C3703F75D34}" type="presOf" srcId="{F8EED40C-57CF-4EFE-90A3-102230B81019}" destId="{8F984B86-52CD-45D0-8214-1D4A56A426E7}" srcOrd="0" destOrd="0" presId="urn:microsoft.com/office/officeart/2008/layout/VerticalCurvedList"/>
    <dgm:cxn modelId="{F54F3569-7575-4BD0-9AEC-BAE96791978C}" srcId="{68974932-B573-465C-AA28-BCEF7779D324}" destId="{EB477EEA-6D03-4DEC-A678-B65393E16B20}" srcOrd="6" destOrd="0" parTransId="{A409C1AE-C5B5-4BAE-B8DD-0D17A5638097}" sibTransId="{0CA0DF46-44FF-4B46-BB22-47D68910E586}"/>
    <dgm:cxn modelId="{61F11032-FF2A-4FE0-B1E6-F1BAF5DA0178}" type="presOf" srcId="{E328318F-7752-4AE8-896D-D7D7747EDE88}" destId="{53A038B9-0894-470F-AA09-EC1ECEDE28FB}" srcOrd="0" destOrd="0" presId="urn:microsoft.com/office/officeart/2008/layout/VerticalCurvedList"/>
    <dgm:cxn modelId="{B8D4D7BF-0208-4DE3-8A6B-AA390024D007}" type="presOf" srcId="{968D9BC1-8810-4D61-A076-81F13A917832}" destId="{907CA888-0B4B-4461-9706-D1C5EB9B0A83}" srcOrd="0" destOrd="0" presId="urn:microsoft.com/office/officeart/2008/layout/VerticalCurvedList"/>
    <dgm:cxn modelId="{E8752439-53C2-479A-9636-75D8CC43C213}" type="presParOf" srcId="{910BC804-72AF-4A34-B852-2CF73D3DF64E}" destId="{78088F01-47D0-403B-A44D-9ABB352A94BC}" srcOrd="0" destOrd="0" presId="urn:microsoft.com/office/officeart/2008/layout/VerticalCurvedList"/>
    <dgm:cxn modelId="{641938DD-3260-4AAE-82EA-C7506E26A32C}" type="presParOf" srcId="{78088F01-47D0-403B-A44D-9ABB352A94BC}" destId="{BED382E2-4EF7-45B8-91F2-EB130BBA7B3D}" srcOrd="0" destOrd="0" presId="urn:microsoft.com/office/officeart/2008/layout/VerticalCurvedList"/>
    <dgm:cxn modelId="{7D652BCA-C072-439F-8E7E-A76A67290478}" type="presParOf" srcId="{BED382E2-4EF7-45B8-91F2-EB130BBA7B3D}" destId="{5952B5D5-3543-473F-90DD-98D8D323D78F}" srcOrd="0" destOrd="0" presId="urn:microsoft.com/office/officeart/2008/layout/VerticalCurvedList"/>
    <dgm:cxn modelId="{88D9EC69-C09B-4223-96BF-F60FE465B664}" type="presParOf" srcId="{BED382E2-4EF7-45B8-91F2-EB130BBA7B3D}" destId="{907CA888-0B4B-4461-9706-D1C5EB9B0A83}" srcOrd="1" destOrd="0" presId="urn:microsoft.com/office/officeart/2008/layout/VerticalCurvedList"/>
    <dgm:cxn modelId="{648FE3A9-DC43-414F-984E-FF08CA1DF99C}" type="presParOf" srcId="{BED382E2-4EF7-45B8-91F2-EB130BBA7B3D}" destId="{7FC6A6B6-448F-4C33-993B-C894CA8044B6}" srcOrd="2" destOrd="0" presId="urn:microsoft.com/office/officeart/2008/layout/VerticalCurvedList"/>
    <dgm:cxn modelId="{042EB7F0-60CC-4425-976D-660021E29E9D}" type="presParOf" srcId="{BED382E2-4EF7-45B8-91F2-EB130BBA7B3D}" destId="{7893D003-E7F3-4E6E-994E-FBBE2B0F4B78}" srcOrd="3" destOrd="0" presId="urn:microsoft.com/office/officeart/2008/layout/VerticalCurvedList"/>
    <dgm:cxn modelId="{5945C1B0-AF38-496C-AD67-475EF2A8DCD7}" type="presParOf" srcId="{78088F01-47D0-403B-A44D-9ABB352A94BC}" destId="{8F984B86-52CD-45D0-8214-1D4A56A426E7}" srcOrd="1" destOrd="0" presId="urn:microsoft.com/office/officeart/2008/layout/VerticalCurvedList"/>
    <dgm:cxn modelId="{A48D55A6-5AE7-475C-AD16-02F86B518A18}" type="presParOf" srcId="{78088F01-47D0-403B-A44D-9ABB352A94BC}" destId="{65E02A0C-8A53-44D7-BD4E-AE48A0F0C52F}" srcOrd="2" destOrd="0" presId="urn:microsoft.com/office/officeart/2008/layout/VerticalCurvedList"/>
    <dgm:cxn modelId="{95730D7F-8FC1-495D-9B3F-14D11061DC30}" type="presParOf" srcId="{65E02A0C-8A53-44D7-BD4E-AE48A0F0C52F}" destId="{DC52A6BF-EC2E-49EF-8DAA-FD5084CEA060}" srcOrd="0" destOrd="0" presId="urn:microsoft.com/office/officeart/2008/layout/VerticalCurvedList"/>
    <dgm:cxn modelId="{65F26C66-12A9-47EE-8D7A-E20DE0E3A675}" type="presParOf" srcId="{78088F01-47D0-403B-A44D-9ABB352A94BC}" destId="{40B346F1-D0E5-4484-92A5-29C226D971DA}" srcOrd="3" destOrd="0" presId="urn:microsoft.com/office/officeart/2008/layout/VerticalCurvedList"/>
    <dgm:cxn modelId="{3C36EE82-FD82-4020-BEBD-EE0DB28F87CF}" type="presParOf" srcId="{78088F01-47D0-403B-A44D-9ABB352A94BC}" destId="{6CA6B587-0710-4841-8AE0-D464F5601853}" srcOrd="4" destOrd="0" presId="urn:microsoft.com/office/officeart/2008/layout/VerticalCurvedList"/>
    <dgm:cxn modelId="{52415DC5-A917-44D2-B697-80CE16E8847A}" type="presParOf" srcId="{6CA6B587-0710-4841-8AE0-D464F5601853}" destId="{67D8E027-918A-43C3-850A-3BC52CBE4CCF}" srcOrd="0" destOrd="0" presId="urn:microsoft.com/office/officeart/2008/layout/VerticalCurvedList"/>
    <dgm:cxn modelId="{2DA71692-258A-4705-A79A-E0208B562316}" type="presParOf" srcId="{78088F01-47D0-403B-A44D-9ABB352A94BC}" destId="{53A038B9-0894-470F-AA09-EC1ECEDE28FB}" srcOrd="5" destOrd="0" presId="urn:microsoft.com/office/officeart/2008/layout/VerticalCurvedList"/>
    <dgm:cxn modelId="{67B9CFCF-8988-4C03-89BC-73FC858AA558}" type="presParOf" srcId="{78088F01-47D0-403B-A44D-9ABB352A94BC}" destId="{1CBF0D8A-7B96-43C0-A624-AAC6DDEA71B1}" srcOrd="6" destOrd="0" presId="urn:microsoft.com/office/officeart/2008/layout/VerticalCurvedList"/>
    <dgm:cxn modelId="{C2329FAE-2D20-4543-9DD6-C45A44D35C53}" type="presParOf" srcId="{1CBF0D8A-7B96-43C0-A624-AAC6DDEA71B1}" destId="{98D08CFD-74F3-40F8-8760-4F1990E69910}" srcOrd="0" destOrd="0" presId="urn:microsoft.com/office/officeart/2008/layout/VerticalCurvedList"/>
    <dgm:cxn modelId="{FA75EA4D-BA90-48EF-A3C2-FADC4F080081}" type="presParOf" srcId="{78088F01-47D0-403B-A44D-9ABB352A94BC}" destId="{84F1B633-296A-401C-BC0E-348BF6BCBB87}" srcOrd="7" destOrd="0" presId="urn:microsoft.com/office/officeart/2008/layout/VerticalCurvedList"/>
    <dgm:cxn modelId="{A33D1197-384E-4CC1-AC93-7E53BEA86070}" type="presParOf" srcId="{78088F01-47D0-403B-A44D-9ABB352A94BC}" destId="{684E87CA-C76B-4294-A466-9E32AE006B1B}" srcOrd="8" destOrd="0" presId="urn:microsoft.com/office/officeart/2008/layout/VerticalCurvedList"/>
    <dgm:cxn modelId="{C517B9C6-DC06-4DF0-9E84-557A06E7C56C}" type="presParOf" srcId="{684E87CA-C76B-4294-A466-9E32AE006B1B}" destId="{216195CB-4AF8-4731-AA8A-755C450C7CFF}" srcOrd="0" destOrd="0" presId="urn:microsoft.com/office/officeart/2008/layout/VerticalCurvedList"/>
    <dgm:cxn modelId="{D13599E9-2999-426C-BB26-40F44598EBDA}" type="presParOf" srcId="{78088F01-47D0-403B-A44D-9ABB352A94BC}" destId="{9E1491D0-FB3C-4840-9B1C-2CDB1DC1CB0B}" srcOrd="9" destOrd="0" presId="urn:microsoft.com/office/officeart/2008/layout/VerticalCurvedList"/>
    <dgm:cxn modelId="{766959A9-BC9D-4D32-8FE6-C00D883DBB68}" type="presParOf" srcId="{78088F01-47D0-403B-A44D-9ABB352A94BC}" destId="{6D80567E-CFC1-444D-A32A-953AC7FCBEBA}" srcOrd="10" destOrd="0" presId="urn:microsoft.com/office/officeart/2008/layout/VerticalCurvedList"/>
    <dgm:cxn modelId="{AEB6F6BE-2711-4489-B07F-59DF8C5B4F46}" type="presParOf" srcId="{6D80567E-CFC1-444D-A32A-953AC7FCBEBA}" destId="{68531D90-546E-4E0D-85FD-5DAD035250C9}" srcOrd="0" destOrd="0" presId="urn:microsoft.com/office/officeart/2008/layout/VerticalCurvedList"/>
    <dgm:cxn modelId="{4E9FDBAF-400E-4F68-862C-25069D37F4A6}" type="presParOf" srcId="{78088F01-47D0-403B-A44D-9ABB352A94BC}" destId="{815E5093-B5E4-4263-BB16-FC132978D008}" srcOrd="11" destOrd="0" presId="urn:microsoft.com/office/officeart/2008/layout/VerticalCurvedList"/>
    <dgm:cxn modelId="{37145773-7D2A-4147-96E6-E6B59A85ACC6}" type="presParOf" srcId="{78088F01-47D0-403B-A44D-9ABB352A94BC}" destId="{60F24A43-29D3-4B0B-8D33-B872289E6EC4}" srcOrd="12" destOrd="0" presId="urn:microsoft.com/office/officeart/2008/layout/VerticalCurvedList"/>
    <dgm:cxn modelId="{F5E3800D-401C-4BFF-961A-2A94D63A420D}" type="presParOf" srcId="{60F24A43-29D3-4B0B-8D33-B872289E6EC4}" destId="{4D993E6B-495D-47BB-821B-B813E44E7D03}" srcOrd="0" destOrd="0" presId="urn:microsoft.com/office/officeart/2008/layout/VerticalCurvedList"/>
    <dgm:cxn modelId="{E0E67FFB-B18E-40F0-90F3-54D566C12EA8}" type="presParOf" srcId="{78088F01-47D0-403B-A44D-9ABB352A94BC}" destId="{D9B4E79A-66C3-45AB-A4AD-E990DD9A9F05}" srcOrd="13" destOrd="0" presId="urn:microsoft.com/office/officeart/2008/layout/VerticalCurvedList"/>
    <dgm:cxn modelId="{921C6DF7-72A1-4E2E-8CC9-788FE5F857D6}" type="presParOf" srcId="{78088F01-47D0-403B-A44D-9ABB352A94BC}" destId="{08682AF5-4452-496E-830A-E87A06D6DF97}" srcOrd="14" destOrd="0" presId="urn:microsoft.com/office/officeart/2008/layout/VerticalCurvedList"/>
    <dgm:cxn modelId="{91F00CA1-4390-4DAB-AD15-EABA85DBF879}" type="presParOf" srcId="{08682AF5-4452-496E-830A-E87A06D6DF97}" destId="{86B9B233-A035-4443-A277-6D82B7BF6531}"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0FB95B5D-9173-4F6E-BBB1-320FFD0DD51B}"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US"/>
        </a:p>
      </dgm:t>
    </dgm:pt>
    <dgm:pt modelId="{B6E46BF1-766E-4A70-B119-F471C9B9C2ED}">
      <dgm:prSet phldrT="[Text]" custT="1"/>
      <dgm:spPr>
        <a:solidFill>
          <a:schemeClr val="accent2">
            <a:lumMod val="50000"/>
          </a:schemeClr>
        </a:solidFill>
      </dgm:spPr>
      <dgm:t>
        <a:bodyPr/>
        <a:lstStyle/>
        <a:p>
          <a:r>
            <a:rPr lang="en-US" sz="2200" dirty="0" err="1">
              <a:latin typeface="Times New Roman" panose="02020603050405020304" pitchFamily="18" charset="0"/>
              <a:cs typeface="Times New Roman" panose="02020603050405020304" pitchFamily="18" charset="0"/>
            </a:rPr>
            <a:t>Giáo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viên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có</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thể</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vận</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dụng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linh</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hoạt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tạo</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các</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phương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pháp</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và</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kĩ</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thuật</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sư</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phạm</a:t>
          </a:r>
          <a:endParaRPr lang="en-US" sz="2200" dirty="0">
            <a:latin typeface="Times New Roman" panose="02020603050405020304" pitchFamily="18" charset="0"/>
            <a:cs typeface="Times New Roman" panose="02020603050405020304" pitchFamily="18" charset="0"/>
          </a:endParaRPr>
        </a:p>
      </dgm:t>
    </dgm:pt>
    <dgm:pt modelId="{B54CE0A0-3026-4BD5-BF8E-C3799E2F2831}" type="parTrans" cxnId="{241A6E9A-C645-4F4F-A077-A4DCF7AC60C8}">
      <dgm:prSet/>
      <dgm:spPr/>
      <dgm:t>
        <a:bodyPr/>
        <a:lstStyle/>
        <a:p>
          <a:endParaRPr lang="en-US"/>
        </a:p>
      </dgm:t>
    </dgm:pt>
    <dgm:pt modelId="{D8065F47-CFED-4D35-981F-5AE7FC1150FF}" type="sibTrans" cxnId="{241A6E9A-C645-4F4F-A077-A4DCF7AC60C8}">
      <dgm:prSet/>
      <dgm:spPr/>
      <dgm:t>
        <a:bodyPr/>
        <a:lstStyle/>
        <a:p>
          <a:endParaRPr lang="en-US"/>
        </a:p>
      </dgm:t>
    </dgm:pt>
    <dgm:pt modelId="{A8C1BD3E-F572-4C6A-AD70-420EFE208050}">
      <dgm:prSet phldrT="[Text]" custT="1"/>
      <dgm:spPr>
        <a:solidFill>
          <a:schemeClr val="accent4">
            <a:lumMod val="75000"/>
          </a:schemeClr>
        </a:solidFill>
      </dgm:spPr>
      <dgm:t>
        <a:bodyPr/>
        <a:lstStyle/>
        <a:p>
          <a:r>
            <a:rPr lang="es-ES" sz="2200" dirty="0" err="1">
              <a:latin typeface="Times New Roman" panose="02020603050405020304" pitchFamily="18" charset="0"/>
              <a:cs typeface="Times New Roman" panose="02020603050405020304" pitchFamily="18" charset="0"/>
            </a:rPr>
            <a:t>Các</a:t>
          </a:r>
          <a:r>
            <a:rPr lang="es-ES" sz="2200" dirty="0">
              <a:latin typeface="Times New Roman" panose="02020603050405020304" pitchFamily="18" charset="0"/>
              <a:cs typeface="Times New Roman" panose="02020603050405020304" pitchFamily="18" charset="0"/>
            </a:rPr>
            <a:t> </a:t>
          </a:r>
          <a:r>
            <a:rPr lang="es-ES" sz="2200" dirty="0" err="1">
              <a:latin typeface="Times New Roman" panose="02020603050405020304" pitchFamily="18" charset="0"/>
              <a:cs typeface="Times New Roman" panose="02020603050405020304" pitchFamily="18" charset="0"/>
            </a:rPr>
            <a:t>hình</a:t>
          </a:r>
          <a:r>
            <a:rPr lang="es-ES" sz="2200" dirty="0">
              <a:latin typeface="Times New Roman" panose="02020603050405020304" pitchFamily="18" charset="0"/>
              <a:cs typeface="Times New Roman" panose="02020603050405020304" pitchFamily="18" charset="0"/>
            </a:rPr>
            <a:t> </a:t>
          </a:r>
          <a:r>
            <a:rPr lang="es-ES" sz="2200" dirty="0" err="1">
              <a:latin typeface="Times New Roman" panose="02020603050405020304" pitchFamily="18" charset="0"/>
              <a:cs typeface="Times New Roman" panose="02020603050405020304" pitchFamily="18" charset="0"/>
            </a:rPr>
            <a:t>thức</a:t>
          </a:r>
          <a:r>
            <a:rPr lang="es-ES" sz="2200" dirty="0">
              <a:latin typeface="Times New Roman" panose="02020603050405020304" pitchFamily="18" charset="0"/>
              <a:cs typeface="Times New Roman" panose="02020603050405020304" pitchFamily="18" charset="0"/>
            </a:rPr>
            <a:t> </a:t>
          </a:r>
          <a:r>
            <a:rPr lang="es-ES" sz="2200" dirty="0" err="1">
              <a:latin typeface="Times New Roman" panose="02020603050405020304" pitchFamily="18" charset="0"/>
              <a:cs typeface="Times New Roman" panose="02020603050405020304" pitchFamily="18" charset="0"/>
            </a:rPr>
            <a:t>đánh</a:t>
          </a:r>
          <a:r>
            <a:rPr lang="es-ES" sz="2200" dirty="0">
              <a:latin typeface="Times New Roman" panose="02020603050405020304" pitchFamily="18" charset="0"/>
              <a:cs typeface="Times New Roman" panose="02020603050405020304" pitchFamily="18" charset="0"/>
            </a:rPr>
            <a:t> </a:t>
          </a:r>
          <a:r>
            <a:rPr lang="es-ES" sz="2200" err="1">
              <a:latin typeface="Times New Roman" panose="02020603050405020304" pitchFamily="18" charset="0"/>
              <a:cs typeface="Times New Roman" panose="02020603050405020304" pitchFamily="18" charset="0"/>
            </a:rPr>
            <a:t>giá</a:t>
          </a:r>
          <a:r>
            <a:rPr lang="es-ES" sz="2200">
              <a:latin typeface="Times New Roman" panose="02020603050405020304" pitchFamily="18" charset="0"/>
              <a:cs typeface="Times New Roman" panose="02020603050405020304" pitchFamily="18" charset="0"/>
            </a:rPr>
            <a:t> đa </a:t>
          </a:r>
          <a:r>
            <a:rPr lang="es-ES" sz="2200" dirty="0" err="1">
              <a:latin typeface="Times New Roman" panose="02020603050405020304" pitchFamily="18" charset="0"/>
              <a:cs typeface="Times New Roman" panose="02020603050405020304" pitchFamily="18" charset="0"/>
            </a:rPr>
            <a:t>dạng</a:t>
          </a:r>
          <a:r>
            <a:rPr lang="es-ES" sz="2200" dirty="0">
              <a:latin typeface="Times New Roman" panose="02020603050405020304" pitchFamily="18" charset="0"/>
              <a:cs typeface="Times New Roman" panose="02020603050405020304" pitchFamily="18" charset="0"/>
            </a:rPr>
            <a:t>, </a:t>
          </a:r>
          <a:r>
            <a:rPr lang="es-ES" sz="2200" dirty="0" err="1">
              <a:latin typeface="Times New Roman" panose="02020603050405020304" pitchFamily="18" charset="0"/>
              <a:cs typeface="Times New Roman" panose="02020603050405020304" pitchFamily="18" charset="0"/>
            </a:rPr>
            <a:t>linh</a:t>
          </a:r>
          <a:r>
            <a:rPr lang="es-ES" sz="2200" dirty="0">
              <a:latin typeface="Times New Roman" panose="02020603050405020304" pitchFamily="18" charset="0"/>
              <a:cs typeface="Times New Roman" panose="02020603050405020304" pitchFamily="18" charset="0"/>
            </a:rPr>
            <a:t> </a:t>
          </a:r>
          <a:r>
            <a:rPr lang="es-ES" sz="2200" dirty="0" err="1">
              <a:latin typeface="Times New Roman" panose="02020603050405020304" pitchFamily="18" charset="0"/>
              <a:cs typeface="Times New Roman" panose="02020603050405020304" pitchFamily="18" charset="0"/>
            </a:rPr>
            <a:t>hoạt</a:t>
          </a:r>
          <a:r>
            <a:rPr lang="es-ES" sz="2200" dirty="0">
              <a:latin typeface="Times New Roman" panose="02020603050405020304" pitchFamily="18" charset="0"/>
              <a:cs typeface="Times New Roman" panose="02020603050405020304" pitchFamily="18" charset="0"/>
            </a:rPr>
            <a:t> </a:t>
          </a:r>
          <a:r>
            <a:rPr lang="es-ES" sz="2200" dirty="0" err="1">
              <a:latin typeface="Times New Roman" panose="02020603050405020304" pitchFamily="18" charset="0"/>
              <a:cs typeface="Times New Roman" panose="02020603050405020304" pitchFamily="18" charset="0"/>
            </a:rPr>
            <a:t>và</a:t>
          </a:r>
          <a:r>
            <a:rPr lang="es-ES" sz="2200" dirty="0">
              <a:latin typeface="Times New Roman" panose="02020603050405020304" pitchFamily="18" charset="0"/>
              <a:cs typeface="Times New Roman" panose="02020603050405020304" pitchFamily="18" charset="0"/>
            </a:rPr>
            <a:t> </a:t>
          </a:r>
          <a:r>
            <a:rPr lang="es-ES" sz="2200" dirty="0" err="1">
              <a:latin typeface="Times New Roman" panose="02020603050405020304" pitchFamily="18" charset="0"/>
              <a:cs typeface="Times New Roman" panose="02020603050405020304" pitchFamily="18" charset="0"/>
            </a:rPr>
            <a:t>hấp</a:t>
          </a:r>
          <a:r>
            <a:rPr lang="es-ES" sz="2200" dirty="0">
              <a:latin typeface="Times New Roman" panose="02020603050405020304" pitchFamily="18" charset="0"/>
              <a:cs typeface="Times New Roman" panose="02020603050405020304" pitchFamily="18" charset="0"/>
            </a:rPr>
            <a:t> </a:t>
          </a:r>
          <a:r>
            <a:rPr lang="es-ES" sz="2200" dirty="0" err="1">
              <a:latin typeface="Times New Roman" panose="02020603050405020304" pitchFamily="18" charset="0"/>
              <a:cs typeface="Times New Roman" panose="02020603050405020304" pitchFamily="18" charset="0"/>
            </a:rPr>
            <a:t>dẫn</a:t>
          </a:r>
          <a:r>
            <a:rPr lang="es-ES" sz="2200" dirty="0">
              <a:latin typeface="Times New Roman" panose="02020603050405020304" pitchFamily="18" charset="0"/>
              <a:cs typeface="Times New Roman" panose="02020603050405020304" pitchFamily="18" charset="0"/>
            </a:rPr>
            <a:t>: </a:t>
          </a:r>
          <a:r>
            <a:rPr lang="es-ES" sz="2200" dirty="0" err="1">
              <a:latin typeface="Times New Roman" panose="02020603050405020304" pitchFamily="18" charset="0"/>
              <a:cs typeface="Times New Roman" panose="02020603050405020304" pitchFamily="18" charset="0"/>
            </a:rPr>
            <a:t>thẻ</a:t>
          </a:r>
          <a:r>
            <a:rPr lang="es-ES" sz="2200" dirty="0">
              <a:latin typeface="Times New Roman" panose="02020603050405020304" pitchFamily="18" charset="0"/>
              <a:cs typeface="Times New Roman" panose="02020603050405020304" pitchFamily="18" charset="0"/>
            </a:rPr>
            <a:t> </a:t>
          </a:r>
          <a:r>
            <a:rPr lang="es-ES" sz="2200" dirty="0" err="1">
              <a:latin typeface="Times New Roman" panose="02020603050405020304" pitchFamily="18" charset="0"/>
              <a:cs typeface="Times New Roman" panose="02020603050405020304" pitchFamily="18" charset="0"/>
            </a:rPr>
            <a:t>khen</a:t>
          </a:r>
          <a:r>
            <a:rPr lang="es-ES" sz="2200" dirty="0">
              <a:latin typeface="Times New Roman" panose="02020603050405020304" pitchFamily="18" charset="0"/>
              <a:cs typeface="Times New Roman" panose="02020603050405020304" pitchFamily="18" charset="0"/>
            </a:rPr>
            <a:t>, </a:t>
          </a:r>
          <a:r>
            <a:rPr lang="es-ES" sz="2200" dirty="0" err="1">
              <a:latin typeface="Times New Roman" panose="02020603050405020304" pitchFamily="18" charset="0"/>
              <a:cs typeface="Times New Roman" panose="02020603050405020304" pitchFamily="18" charset="0"/>
            </a:rPr>
            <a:t>bảng</a:t>
          </a:r>
          <a:r>
            <a:rPr lang="es-ES" sz="2200" dirty="0">
              <a:latin typeface="Times New Roman" panose="02020603050405020304" pitchFamily="18" charset="0"/>
              <a:cs typeface="Times New Roman" panose="02020603050405020304" pitchFamily="18" charset="0"/>
            </a:rPr>
            <a:t> </a:t>
          </a:r>
          <a:r>
            <a:rPr lang="es-ES" sz="2200" dirty="0" err="1">
              <a:latin typeface="Times New Roman" panose="02020603050405020304" pitchFamily="18" charset="0"/>
              <a:cs typeface="Times New Roman" panose="02020603050405020304" pitchFamily="18" charset="0"/>
            </a:rPr>
            <a:t>kiểm</a:t>
          </a:r>
          <a:r>
            <a:rPr lang="es-ES" sz="2200" dirty="0">
              <a:latin typeface="Times New Roman" panose="02020603050405020304" pitchFamily="18" charset="0"/>
              <a:cs typeface="Times New Roman" panose="02020603050405020304" pitchFamily="18" charset="0"/>
            </a:rPr>
            <a:t>, </a:t>
          </a:r>
          <a:r>
            <a:rPr lang="es-ES" sz="2200" dirty="0" err="1">
              <a:latin typeface="Times New Roman" panose="02020603050405020304" pitchFamily="18" charset="0"/>
              <a:cs typeface="Times New Roman" panose="02020603050405020304" pitchFamily="18" charset="0"/>
            </a:rPr>
            <a:t>thang</a:t>
          </a:r>
          <a:r>
            <a:rPr lang="es-ES" sz="2200" dirty="0">
              <a:latin typeface="Times New Roman" panose="02020603050405020304" pitchFamily="18" charset="0"/>
              <a:cs typeface="Times New Roman" panose="02020603050405020304" pitchFamily="18" charset="0"/>
            </a:rPr>
            <a:t> </a:t>
          </a:r>
          <a:r>
            <a:rPr lang="es-ES" sz="2200" dirty="0" err="1">
              <a:latin typeface="Times New Roman" panose="02020603050405020304" pitchFamily="18" charset="0"/>
              <a:cs typeface="Times New Roman" panose="02020603050405020304" pitchFamily="18" charset="0"/>
            </a:rPr>
            <a:t>đánh</a:t>
          </a:r>
          <a:r>
            <a:rPr lang="es-ES" sz="2200" dirty="0">
              <a:latin typeface="Times New Roman" panose="02020603050405020304" pitchFamily="18" charset="0"/>
              <a:cs typeface="Times New Roman" panose="02020603050405020304" pitchFamily="18" charset="0"/>
            </a:rPr>
            <a:t> </a:t>
          </a:r>
          <a:r>
            <a:rPr lang="es-ES" sz="2200" dirty="0" err="1">
              <a:latin typeface="Times New Roman" panose="02020603050405020304" pitchFamily="18" charset="0"/>
              <a:cs typeface="Times New Roman" panose="02020603050405020304" pitchFamily="18" charset="0"/>
            </a:rPr>
            <a:t>giá</a:t>
          </a:r>
          <a:r>
            <a:rPr lang="es-ES" sz="2200" dirty="0">
              <a:latin typeface="Times New Roman" panose="02020603050405020304" pitchFamily="18" charset="0"/>
              <a:cs typeface="Times New Roman" panose="02020603050405020304" pitchFamily="18" charset="0"/>
            </a:rPr>
            <a:t>,…</a:t>
          </a:r>
          <a:endParaRPr lang="en-US" sz="2200" dirty="0">
            <a:latin typeface="Times New Roman" panose="02020603050405020304" pitchFamily="18" charset="0"/>
            <a:cs typeface="Times New Roman" panose="02020603050405020304" pitchFamily="18" charset="0"/>
          </a:endParaRPr>
        </a:p>
      </dgm:t>
    </dgm:pt>
    <dgm:pt modelId="{F05BDE93-3C43-4129-A3C5-437977EB5E1A}" type="parTrans" cxnId="{4C050075-C3B4-45D5-92FC-47BCF02AB310}">
      <dgm:prSet/>
      <dgm:spPr/>
      <dgm:t>
        <a:bodyPr/>
        <a:lstStyle/>
        <a:p>
          <a:endParaRPr lang="en-US"/>
        </a:p>
      </dgm:t>
    </dgm:pt>
    <dgm:pt modelId="{FBE27E65-FC76-4523-9457-AF0CC77C69A2}" type="sibTrans" cxnId="{4C050075-C3B4-45D5-92FC-47BCF02AB310}">
      <dgm:prSet/>
      <dgm:spPr/>
      <dgm:t>
        <a:bodyPr/>
        <a:lstStyle/>
        <a:p>
          <a:endParaRPr lang="en-US"/>
        </a:p>
      </dgm:t>
    </dgm:pt>
    <dgm:pt modelId="{DC5C32D8-23A9-4611-A255-E5E6885BB106}">
      <dgm:prSet phldrT="[Text]" custT="1"/>
      <dgm:spPr>
        <a:solidFill>
          <a:schemeClr val="accent5">
            <a:lumMod val="75000"/>
          </a:schemeClr>
        </a:solidFill>
      </dgm:spPr>
      <dgm:t>
        <a:bodyPr/>
        <a:lstStyle/>
        <a:p>
          <a:r>
            <a:rPr lang="es-ES" sz="2200" dirty="0" err="1">
              <a:latin typeface="Times New Roman" panose="02020603050405020304" pitchFamily="18" charset="0"/>
              <a:cs typeface="Times New Roman" panose="02020603050405020304" pitchFamily="18" charset="0"/>
            </a:rPr>
            <a:t>Các</a:t>
          </a:r>
          <a:r>
            <a:rPr lang="es-ES" sz="2200" dirty="0">
              <a:latin typeface="Times New Roman" panose="02020603050405020304" pitchFamily="18" charset="0"/>
              <a:cs typeface="Times New Roman" panose="02020603050405020304" pitchFamily="18" charset="0"/>
            </a:rPr>
            <a:t> </a:t>
          </a:r>
          <a:r>
            <a:rPr lang="es-ES" sz="2200" dirty="0" err="1">
              <a:latin typeface="Times New Roman" panose="02020603050405020304" pitchFamily="18" charset="0"/>
              <a:cs typeface="Times New Roman" panose="02020603050405020304" pitchFamily="18" charset="0"/>
            </a:rPr>
            <a:t>hướng</a:t>
          </a:r>
          <a:r>
            <a:rPr lang="es-ES" sz="2200" dirty="0">
              <a:latin typeface="Times New Roman" panose="02020603050405020304" pitchFamily="18" charset="0"/>
              <a:cs typeface="Times New Roman" panose="02020603050405020304" pitchFamily="18" charset="0"/>
            </a:rPr>
            <a:t> </a:t>
          </a:r>
          <a:r>
            <a:rPr lang="es-ES" sz="2200" dirty="0" err="1">
              <a:latin typeface="Times New Roman" panose="02020603050405020304" pitchFamily="18" charset="0"/>
              <a:cs typeface="Times New Roman" panose="02020603050405020304" pitchFamily="18" charset="0"/>
            </a:rPr>
            <a:t>dẫn</a:t>
          </a:r>
          <a:r>
            <a:rPr lang="es-ES" sz="2200" dirty="0">
              <a:latin typeface="Times New Roman" panose="02020603050405020304" pitchFamily="18" charset="0"/>
              <a:cs typeface="Times New Roman" panose="02020603050405020304" pitchFamily="18" charset="0"/>
            </a:rPr>
            <a:t> </a:t>
          </a:r>
          <a:r>
            <a:rPr lang="es-ES" sz="2200" dirty="0" err="1">
              <a:latin typeface="Times New Roman" panose="02020603050405020304" pitchFamily="18" charset="0"/>
              <a:cs typeface="Times New Roman" panose="02020603050405020304" pitchFamily="18" charset="0"/>
            </a:rPr>
            <a:t>đánh</a:t>
          </a:r>
          <a:r>
            <a:rPr lang="es-ES" sz="2200" dirty="0">
              <a:latin typeface="Times New Roman" panose="02020603050405020304" pitchFamily="18" charset="0"/>
              <a:cs typeface="Times New Roman" panose="02020603050405020304" pitchFamily="18" charset="0"/>
            </a:rPr>
            <a:t> </a:t>
          </a:r>
          <a:r>
            <a:rPr lang="es-ES" sz="2200" dirty="0" err="1">
              <a:latin typeface="Times New Roman" panose="02020603050405020304" pitchFamily="18" charset="0"/>
              <a:cs typeface="Times New Roman" panose="02020603050405020304" pitchFamily="18" charset="0"/>
            </a:rPr>
            <a:t>giá</a:t>
          </a:r>
          <a:r>
            <a:rPr lang="es-ES" sz="2200" dirty="0">
              <a:latin typeface="Times New Roman" panose="02020603050405020304" pitchFamily="18" charset="0"/>
              <a:cs typeface="Times New Roman" panose="02020603050405020304" pitchFamily="18" charset="0"/>
            </a:rPr>
            <a:t> </a:t>
          </a:r>
          <a:r>
            <a:rPr lang="es-ES" sz="2200" dirty="0" err="1">
              <a:latin typeface="Times New Roman" panose="02020603050405020304" pitchFamily="18" charset="0"/>
              <a:cs typeface="Times New Roman" panose="02020603050405020304" pitchFamily="18" charset="0"/>
            </a:rPr>
            <a:t>giúp</a:t>
          </a:r>
          <a:r>
            <a:rPr lang="es-ES" sz="2200" dirty="0">
              <a:latin typeface="Times New Roman" panose="02020603050405020304" pitchFamily="18" charset="0"/>
              <a:cs typeface="Times New Roman" panose="02020603050405020304" pitchFamily="18" charset="0"/>
            </a:rPr>
            <a:t> </a:t>
          </a:r>
          <a:r>
            <a:rPr lang="es-ES" sz="2200" dirty="0" err="1">
              <a:latin typeface="Times New Roman" panose="02020603050405020304" pitchFamily="18" charset="0"/>
              <a:cs typeface="Times New Roman" panose="02020603050405020304" pitchFamily="18" charset="0"/>
            </a:rPr>
            <a:t>học</a:t>
          </a:r>
          <a:r>
            <a:rPr lang="es-ES" sz="2200" dirty="0">
              <a:latin typeface="Times New Roman" panose="02020603050405020304" pitchFamily="18" charset="0"/>
              <a:cs typeface="Times New Roman" panose="02020603050405020304" pitchFamily="18" charset="0"/>
            </a:rPr>
            <a:t> </a:t>
          </a:r>
          <a:r>
            <a:rPr lang="es-ES" sz="2200" dirty="0" err="1">
              <a:latin typeface="Times New Roman" panose="02020603050405020304" pitchFamily="18" charset="0"/>
              <a:cs typeface="Times New Roman" panose="02020603050405020304" pitchFamily="18" charset="0"/>
            </a:rPr>
            <a:t>sinh</a:t>
          </a:r>
          <a:r>
            <a:rPr lang="es-ES" sz="2200" dirty="0">
              <a:latin typeface="Times New Roman" panose="02020603050405020304" pitchFamily="18" charset="0"/>
              <a:cs typeface="Times New Roman" panose="02020603050405020304" pitchFamily="18" charset="0"/>
            </a:rPr>
            <a:t> </a:t>
          </a:r>
          <a:r>
            <a:rPr lang="es-ES" sz="2200" dirty="0" err="1">
              <a:latin typeface="Times New Roman" panose="02020603050405020304" pitchFamily="18" charset="0"/>
              <a:cs typeface="Times New Roman" panose="02020603050405020304" pitchFamily="18" charset="0"/>
            </a:rPr>
            <a:t>tự</a:t>
          </a:r>
          <a:r>
            <a:rPr lang="es-ES" sz="2200" dirty="0">
              <a:latin typeface="Times New Roman" panose="02020603050405020304" pitchFamily="18" charset="0"/>
              <a:cs typeface="Times New Roman" panose="02020603050405020304" pitchFamily="18" charset="0"/>
            </a:rPr>
            <a:t> </a:t>
          </a:r>
          <a:r>
            <a:rPr lang="es-ES" sz="2200" dirty="0" err="1">
              <a:latin typeface="Times New Roman" panose="02020603050405020304" pitchFamily="18" charset="0"/>
              <a:cs typeface="Times New Roman" panose="02020603050405020304" pitchFamily="18" charset="0"/>
            </a:rPr>
            <a:t>đánh</a:t>
          </a:r>
          <a:r>
            <a:rPr lang="es-ES" sz="2200" dirty="0">
              <a:latin typeface="Times New Roman" panose="02020603050405020304" pitchFamily="18" charset="0"/>
              <a:cs typeface="Times New Roman" panose="02020603050405020304" pitchFamily="18" charset="0"/>
            </a:rPr>
            <a:t> </a:t>
          </a:r>
          <a:r>
            <a:rPr lang="es-ES" sz="2200" dirty="0" err="1">
              <a:latin typeface="Times New Roman" panose="02020603050405020304" pitchFamily="18" charset="0"/>
              <a:cs typeface="Times New Roman" panose="02020603050405020304" pitchFamily="18" charset="0"/>
            </a:rPr>
            <a:t>giá</a:t>
          </a:r>
          <a:r>
            <a:rPr lang="es-ES" sz="2200" dirty="0">
              <a:latin typeface="Times New Roman" panose="02020603050405020304" pitchFamily="18" charset="0"/>
              <a:cs typeface="Times New Roman" panose="02020603050405020304" pitchFamily="18" charset="0"/>
            </a:rPr>
            <a:t>, </a:t>
          </a:r>
          <a:r>
            <a:rPr lang="es-ES" sz="2200" dirty="0" err="1">
              <a:latin typeface="Times New Roman" panose="02020603050405020304" pitchFamily="18" charset="0"/>
              <a:cs typeface="Times New Roman" panose="02020603050405020304" pitchFamily="18" charset="0"/>
            </a:rPr>
            <a:t>đánh</a:t>
          </a:r>
          <a:r>
            <a:rPr lang="es-ES" sz="2200" dirty="0">
              <a:latin typeface="Times New Roman" panose="02020603050405020304" pitchFamily="18" charset="0"/>
              <a:cs typeface="Times New Roman" panose="02020603050405020304" pitchFamily="18" charset="0"/>
            </a:rPr>
            <a:t> </a:t>
          </a:r>
          <a:r>
            <a:rPr lang="es-ES" sz="2200" dirty="0" err="1">
              <a:latin typeface="Times New Roman" panose="02020603050405020304" pitchFamily="18" charset="0"/>
              <a:cs typeface="Times New Roman" panose="02020603050405020304" pitchFamily="18" charset="0"/>
            </a:rPr>
            <a:t>giá</a:t>
          </a:r>
          <a:r>
            <a:rPr lang="es-ES" sz="2200" dirty="0">
              <a:latin typeface="Times New Roman" panose="02020603050405020304" pitchFamily="18" charset="0"/>
              <a:cs typeface="Times New Roman" panose="02020603050405020304" pitchFamily="18" charset="0"/>
            </a:rPr>
            <a:t> </a:t>
          </a:r>
          <a:r>
            <a:rPr lang="es-ES" sz="2200" dirty="0" err="1">
              <a:latin typeface="Times New Roman" panose="02020603050405020304" pitchFamily="18" charset="0"/>
              <a:cs typeface="Times New Roman" panose="02020603050405020304" pitchFamily="18" charset="0"/>
            </a:rPr>
            <a:t>được</a:t>
          </a:r>
          <a:r>
            <a:rPr lang="es-ES" sz="2200" dirty="0">
              <a:latin typeface="Times New Roman" panose="02020603050405020304" pitchFamily="18" charset="0"/>
              <a:cs typeface="Times New Roman" panose="02020603050405020304" pitchFamily="18" charset="0"/>
            </a:rPr>
            <a:t> </a:t>
          </a:r>
          <a:r>
            <a:rPr lang="es-ES" sz="2200" dirty="0" err="1">
              <a:latin typeface="Times New Roman" panose="02020603050405020304" pitchFamily="18" charset="0"/>
              <a:cs typeface="Times New Roman" panose="02020603050405020304" pitchFamily="18" charset="0"/>
            </a:rPr>
            <a:t>hoạt</a:t>
          </a:r>
          <a:r>
            <a:rPr lang="es-ES" sz="2200" dirty="0">
              <a:latin typeface="Times New Roman" panose="02020603050405020304" pitchFamily="18" charset="0"/>
              <a:cs typeface="Times New Roman" panose="02020603050405020304" pitchFamily="18" charset="0"/>
            </a:rPr>
            <a:t> </a:t>
          </a:r>
          <a:r>
            <a:rPr lang="es-ES" sz="2200" dirty="0" err="1">
              <a:latin typeface="Times New Roman" panose="02020603050405020304" pitchFamily="18" charset="0"/>
              <a:cs typeface="Times New Roman" panose="02020603050405020304" pitchFamily="18" charset="0"/>
            </a:rPr>
            <a:t>động</a:t>
          </a:r>
          <a:r>
            <a:rPr lang="es-ES" sz="2200" dirty="0">
              <a:latin typeface="Times New Roman" panose="02020603050405020304" pitchFamily="18" charset="0"/>
              <a:cs typeface="Times New Roman" panose="02020603050405020304" pitchFamily="18" charset="0"/>
            </a:rPr>
            <a:t> </a:t>
          </a:r>
          <a:r>
            <a:rPr lang="es-ES" sz="2200" dirty="0" err="1">
              <a:latin typeface="Times New Roman" panose="02020603050405020304" pitchFamily="18" charset="0"/>
              <a:cs typeface="Times New Roman" panose="02020603050405020304" pitchFamily="18" charset="0"/>
            </a:rPr>
            <a:t>của</a:t>
          </a:r>
          <a:r>
            <a:rPr lang="es-ES" sz="2200" dirty="0">
              <a:latin typeface="Times New Roman" panose="02020603050405020304" pitchFamily="18" charset="0"/>
              <a:cs typeface="Times New Roman" panose="02020603050405020304" pitchFamily="18" charset="0"/>
            </a:rPr>
            <a:t> </a:t>
          </a:r>
          <a:r>
            <a:rPr lang="es-ES" sz="2200" dirty="0" err="1">
              <a:latin typeface="Times New Roman" panose="02020603050405020304" pitchFamily="18" charset="0"/>
              <a:cs typeface="Times New Roman" panose="02020603050405020304" pitchFamily="18" charset="0"/>
            </a:rPr>
            <a:t>bạn</a:t>
          </a:r>
          <a:r>
            <a:rPr lang="es-ES" sz="2200" dirty="0">
              <a:latin typeface="Times New Roman" panose="02020603050405020304" pitchFamily="18" charset="0"/>
              <a:cs typeface="Times New Roman" panose="02020603050405020304" pitchFamily="18" charset="0"/>
            </a:rPr>
            <a:t>, </a:t>
          </a:r>
          <a:r>
            <a:rPr lang="es-ES" sz="2200" dirty="0" err="1">
              <a:latin typeface="Times New Roman" panose="02020603050405020304" pitchFamily="18" charset="0"/>
              <a:cs typeface="Times New Roman" panose="02020603050405020304" pitchFamily="18" charset="0"/>
            </a:rPr>
            <a:t>biết</a:t>
          </a:r>
          <a:r>
            <a:rPr lang="es-ES" sz="2200" dirty="0">
              <a:latin typeface="Times New Roman" panose="02020603050405020304" pitchFamily="18" charset="0"/>
              <a:cs typeface="Times New Roman" panose="02020603050405020304" pitchFamily="18" charset="0"/>
            </a:rPr>
            <a:t> </a:t>
          </a:r>
          <a:r>
            <a:rPr lang="es-ES" sz="2200" dirty="0" err="1">
              <a:latin typeface="Times New Roman" panose="02020603050405020304" pitchFamily="18" charset="0"/>
              <a:cs typeface="Times New Roman" panose="02020603050405020304" pitchFamily="18" charset="0"/>
            </a:rPr>
            <a:t>đánh</a:t>
          </a:r>
          <a:r>
            <a:rPr lang="es-ES" sz="2200" dirty="0">
              <a:latin typeface="Times New Roman" panose="02020603050405020304" pitchFamily="18" charset="0"/>
              <a:cs typeface="Times New Roman" panose="02020603050405020304" pitchFamily="18" charset="0"/>
            </a:rPr>
            <a:t> </a:t>
          </a:r>
          <a:r>
            <a:rPr lang="es-ES" sz="2200" dirty="0" err="1">
              <a:latin typeface="Times New Roman" panose="02020603050405020304" pitchFamily="18" charset="0"/>
              <a:cs typeface="Times New Roman" panose="02020603050405020304" pitchFamily="18" charset="0"/>
            </a:rPr>
            <a:t>giá</a:t>
          </a:r>
          <a:r>
            <a:rPr lang="es-ES" sz="2200" dirty="0">
              <a:latin typeface="Times New Roman" panose="02020603050405020304" pitchFamily="18" charset="0"/>
              <a:cs typeface="Times New Roman" panose="02020603050405020304" pitchFamily="18" charset="0"/>
            </a:rPr>
            <a:t> </a:t>
          </a:r>
          <a:r>
            <a:rPr lang="es-ES" sz="2200" dirty="0" err="1">
              <a:latin typeface="Times New Roman" panose="02020603050405020304" pitchFamily="18" charset="0"/>
              <a:cs typeface="Times New Roman" panose="02020603050405020304" pitchFamily="18" charset="0"/>
            </a:rPr>
            <a:t>theo</a:t>
          </a:r>
          <a:r>
            <a:rPr lang="es-ES" sz="2200" dirty="0">
              <a:latin typeface="Times New Roman" panose="02020603050405020304" pitchFamily="18" charset="0"/>
              <a:cs typeface="Times New Roman" panose="02020603050405020304" pitchFamily="18" charset="0"/>
            </a:rPr>
            <a:t> </a:t>
          </a:r>
          <a:r>
            <a:rPr lang="es-ES" sz="2200" dirty="0" err="1">
              <a:latin typeface="Times New Roman" panose="02020603050405020304" pitchFamily="18" charset="0"/>
              <a:cs typeface="Times New Roman" panose="02020603050405020304" pitchFamily="18" charset="0"/>
            </a:rPr>
            <a:t>các</a:t>
          </a:r>
          <a:r>
            <a:rPr lang="es-ES" sz="2200" dirty="0">
              <a:latin typeface="Times New Roman" panose="02020603050405020304" pitchFamily="18" charset="0"/>
              <a:cs typeface="Times New Roman" panose="02020603050405020304" pitchFamily="18" charset="0"/>
            </a:rPr>
            <a:t> </a:t>
          </a:r>
          <a:r>
            <a:rPr lang="es-ES" sz="2200" dirty="0" err="1">
              <a:latin typeface="Times New Roman" panose="02020603050405020304" pitchFamily="18" charset="0"/>
              <a:cs typeface="Times New Roman" panose="02020603050405020304" pitchFamily="18" charset="0"/>
            </a:rPr>
            <a:t>tiêu</a:t>
          </a:r>
          <a:r>
            <a:rPr lang="es-ES" sz="2200" dirty="0">
              <a:latin typeface="Times New Roman" panose="02020603050405020304" pitchFamily="18" charset="0"/>
              <a:cs typeface="Times New Roman" panose="02020603050405020304" pitchFamily="18" charset="0"/>
            </a:rPr>
            <a:t> </a:t>
          </a:r>
          <a:r>
            <a:rPr lang="es-ES" sz="2200" dirty="0" err="1">
              <a:latin typeface="Times New Roman" panose="02020603050405020304" pitchFamily="18" charset="0"/>
              <a:cs typeface="Times New Roman" panose="02020603050405020304" pitchFamily="18" charset="0"/>
            </a:rPr>
            <a:t>chí</a:t>
          </a:r>
          <a:endParaRPr lang="en-US" sz="2200" dirty="0">
            <a:latin typeface="Times New Roman" panose="02020603050405020304" pitchFamily="18" charset="0"/>
            <a:cs typeface="Times New Roman" panose="02020603050405020304" pitchFamily="18" charset="0"/>
          </a:endParaRPr>
        </a:p>
      </dgm:t>
    </dgm:pt>
    <dgm:pt modelId="{7C2E260C-0FBB-440A-B421-6ED8C4076348}" type="parTrans" cxnId="{2A48E3EA-A3B1-47DF-B5B6-BDE9FC45EF64}">
      <dgm:prSet/>
      <dgm:spPr/>
      <dgm:t>
        <a:bodyPr/>
        <a:lstStyle/>
        <a:p>
          <a:endParaRPr lang="en-US"/>
        </a:p>
      </dgm:t>
    </dgm:pt>
    <dgm:pt modelId="{1DE4F318-217C-4B7D-B8FF-0962ACE44006}" type="sibTrans" cxnId="{2A48E3EA-A3B1-47DF-B5B6-BDE9FC45EF64}">
      <dgm:prSet/>
      <dgm:spPr/>
      <dgm:t>
        <a:bodyPr/>
        <a:lstStyle/>
        <a:p>
          <a:endParaRPr lang="en-US"/>
        </a:p>
      </dgm:t>
    </dgm:pt>
    <dgm:pt modelId="{46B3DC41-2688-4ED3-8B94-BAC3A3C95E69}">
      <dgm:prSet phldrT="[Text]" custT="1"/>
      <dgm:spPr>
        <a:solidFill>
          <a:schemeClr val="tx2">
            <a:lumMod val="60000"/>
            <a:lumOff val="40000"/>
          </a:schemeClr>
        </a:solidFill>
      </dgm:spPr>
      <dgm:t>
        <a:bodyPr/>
        <a:lstStyle/>
        <a:p>
          <a:pPr>
            <a:spcAft>
              <a:spcPts val="0"/>
            </a:spcAft>
          </a:pPr>
          <a:r>
            <a:rPr lang="es-ES" sz="2400" b="0" dirty="0" err="1">
              <a:solidFill>
                <a:schemeClr val="bg1"/>
              </a:solidFill>
              <a:latin typeface="Times New Roman" panose="02020603050405020304" pitchFamily="18" charset="0"/>
              <a:cs typeface="Times New Roman" panose="02020603050405020304" pitchFamily="18" charset="0"/>
            </a:rPr>
            <a:t>Các</a:t>
          </a:r>
          <a:r>
            <a:rPr lang="es-ES" sz="2400" b="0" dirty="0">
              <a:solidFill>
                <a:schemeClr val="bg1"/>
              </a:solidFill>
              <a:latin typeface="Times New Roman" panose="02020603050405020304" pitchFamily="18" charset="0"/>
              <a:cs typeface="Times New Roman" panose="02020603050405020304" pitchFamily="18" charset="0"/>
            </a:rPr>
            <a:t> </a:t>
          </a:r>
          <a:r>
            <a:rPr lang="es-ES" sz="2400" b="0" dirty="0" err="1">
              <a:solidFill>
                <a:schemeClr val="bg1"/>
              </a:solidFill>
              <a:latin typeface="Times New Roman" panose="02020603050405020304" pitchFamily="18" charset="0"/>
              <a:cs typeface="Times New Roman" panose="02020603050405020304" pitchFamily="18" charset="0"/>
            </a:rPr>
            <a:t>phương</a:t>
          </a:r>
          <a:r>
            <a:rPr lang="es-ES" sz="2400" b="0" dirty="0">
              <a:solidFill>
                <a:schemeClr val="bg1"/>
              </a:solidFill>
              <a:latin typeface="Times New Roman" panose="02020603050405020304" pitchFamily="18" charset="0"/>
              <a:cs typeface="Times New Roman" panose="02020603050405020304" pitchFamily="18" charset="0"/>
            </a:rPr>
            <a:t> </a:t>
          </a:r>
          <a:r>
            <a:rPr lang="es-ES" sz="2400" b="0" dirty="0" err="1">
              <a:solidFill>
                <a:schemeClr val="bg1"/>
              </a:solidFill>
              <a:latin typeface="Times New Roman" panose="02020603050405020304" pitchFamily="18" charset="0"/>
              <a:cs typeface="Times New Roman" panose="02020603050405020304" pitchFamily="18" charset="0"/>
            </a:rPr>
            <a:t>pháp</a:t>
          </a:r>
          <a:r>
            <a:rPr lang="es-ES" sz="2400" b="0" dirty="0">
              <a:solidFill>
                <a:schemeClr val="bg1"/>
              </a:solidFill>
              <a:latin typeface="Times New Roman" panose="02020603050405020304" pitchFamily="18" charset="0"/>
              <a:cs typeface="Times New Roman" panose="02020603050405020304" pitchFamily="18" charset="0"/>
            </a:rPr>
            <a:t> </a:t>
          </a:r>
          <a:r>
            <a:rPr lang="es-ES" sz="2400" b="0" dirty="0" err="1">
              <a:solidFill>
                <a:schemeClr val="bg1"/>
              </a:solidFill>
              <a:latin typeface="Times New Roman" panose="02020603050405020304" pitchFamily="18" charset="0"/>
              <a:cs typeface="Times New Roman" panose="02020603050405020304" pitchFamily="18" charset="0"/>
            </a:rPr>
            <a:t>và</a:t>
          </a:r>
          <a:r>
            <a:rPr lang="es-ES" sz="2400" b="0" dirty="0">
              <a:solidFill>
                <a:schemeClr val="bg1"/>
              </a:solidFill>
              <a:latin typeface="Times New Roman" panose="02020603050405020304" pitchFamily="18" charset="0"/>
              <a:cs typeface="Times New Roman" panose="02020603050405020304" pitchFamily="18" charset="0"/>
            </a:rPr>
            <a:t> </a:t>
          </a:r>
          <a:r>
            <a:rPr lang="es-ES" sz="2400" b="0" dirty="0" err="1">
              <a:solidFill>
                <a:schemeClr val="bg1"/>
              </a:solidFill>
              <a:latin typeface="Times New Roman" panose="02020603050405020304" pitchFamily="18" charset="0"/>
              <a:cs typeface="Times New Roman" panose="02020603050405020304" pitchFamily="18" charset="0"/>
            </a:rPr>
            <a:t>kĩ</a:t>
          </a:r>
          <a:r>
            <a:rPr lang="es-ES" sz="2400" b="0" dirty="0">
              <a:solidFill>
                <a:schemeClr val="bg1"/>
              </a:solidFill>
              <a:latin typeface="Times New Roman" panose="02020603050405020304" pitchFamily="18" charset="0"/>
              <a:cs typeface="Times New Roman" panose="02020603050405020304" pitchFamily="18" charset="0"/>
            </a:rPr>
            <a:t> </a:t>
          </a:r>
          <a:r>
            <a:rPr lang="es-ES" sz="2400" b="0" dirty="0" err="1">
              <a:solidFill>
                <a:schemeClr val="bg1"/>
              </a:solidFill>
              <a:latin typeface="Times New Roman" panose="02020603050405020304" pitchFamily="18" charset="0"/>
              <a:cs typeface="Times New Roman" panose="02020603050405020304" pitchFamily="18" charset="0"/>
            </a:rPr>
            <a:t>thuật</a:t>
          </a:r>
          <a:r>
            <a:rPr lang="es-ES" sz="2400" b="0" dirty="0">
              <a:solidFill>
                <a:schemeClr val="bg1"/>
              </a:solidFill>
              <a:latin typeface="Times New Roman" panose="02020603050405020304" pitchFamily="18" charset="0"/>
              <a:cs typeface="Times New Roman" panose="02020603050405020304" pitchFamily="18" charset="0"/>
            </a:rPr>
            <a:t> </a:t>
          </a:r>
          <a:r>
            <a:rPr lang="es-ES" sz="2400" b="0" dirty="0" err="1">
              <a:solidFill>
                <a:schemeClr val="bg1"/>
              </a:solidFill>
              <a:latin typeface="Times New Roman" panose="02020603050405020304" pitchFamily="18" charset="0"/>
              <a:cs typeface="Times New Roman" panose="02020603050405020304" pitchFamily="18" charset="0"/>
            </a:rPr>
            <a:t>đánh</a:t>
          </a:r>
          <a:r>
            <a:rPr lang="es-ES" sz="2400" b="0" dirty="0">
              <a:solidFill>
                <a:schemeClr val="bg1"/>
              </a:solidFill>
              <a:latin typeface="Times New Roman" panose="02020603050405020304" pitchFamily="18" charset="0"/>
              <a:cs typeface="Times New Roman" panose="02020603050405020304" pitchFamily="18" charset="0"/>
            </a:rPr>
            <a:t> </a:t>
          </a:r>
          <a:r>
            <a:rPr lang="es-ES" sz="2400" b="0" dirty="0" err="1">
              <a:solidFill>
                <a:schemeClr val="bg1"/>
              </a:solidFill>
              <a:latin typeface="Times New Roman" panose="02020603050405020304" pitchFamily="18" charset="0"/>
              <a:cs typeface="Times New Roman" panose="02020603050405020304" pitchFamily="18" charset="0"/>
            </a:rPr>
            <a:t>giá</a:t>
          </a:r>
          <a:r>
            <a:rPr lang="es-ES" sz="2400" b="0" dirty="0">
              <a:solidFill>
                <a:schemeClr val="bg1"/>
              </a:solidFill>
              <a:latin typeface="Times New Roman" panose="02020603050405020304" pitchFamily="18" charset="0"/>
              <a:cs typeface="Times New Roman" panose="02020603050405020304" pitchFamily="18" charset="0"/>
            </a:rPr>
            <a:t> </a:t>
          </a:r>
          <a:r>
            <a:rPr lang="es-ES" sz="2400" b="0" dirty="0" err="1">
              <a:solidFill>
                <a:schemeClr val="bg1"/>
              </a:solidFill>
              <a:latin typeface="Times New Roman" panose="02020603050405020304" pitchFamily="18" charset="0"/>
              <a:cs typeface="Times New Roman" panose="02020603050405020304" pitchFamily="18" charset="0"/>
            </a:rPr>
            <a:t>theo</a:t>
          </a:r>
          <a:r>
            <a:rPr lang="es-ES" sz="2400" b="0" dirty="0">
              <a:solidFill>
                <a:schemeClr val="bg1"/>
              </a:solidFill>
              <a:latin typeface="Times New Roman" panose="02020603050405020304" pitchFamily="18" charset="0"/>
              <a:cs typeface="Times New Roman" panose="02020603050405020304" pitchFamily="18" charset="0"/>
            </a:rPr>
            <a:t> </a:t>
          </a:r>
          <a:r>
            <a:rPr lang="es-ES" sz="2400" b="0" dirty="0" err="1">
              <a:solidFill>
                <a:schemeClr val="bg1"/>
              </a:solidFill>
              <a:latin typeface="Times New Roman" panose="02020603050405020304" pitchFamily="18" charset="0"/>
              <a:cs typeface="Times New Roman" panose="02020603050405020304" pitchFamily="18" charset="0"/>
            </a:rPr>
            <a:t>hướng</a:t>
          </a:r>
          <a:r>
            <a:rPr lang="es-ES" sz="2400" b="0" dirty="0">
              <a:solidFill>
                <a:schemeClr val="bg1"/>
              </a:solidFill>
              <a:latin typeface="Times New Roman" panose="02020603050405020304" pitchFamily="18" charset="0"/>
              <a:cs typeface="Times New Roman" panose="02020603050405020304" pitchFamily="18" charset="0"/>
            </a:rPr>
            <a:t> </a:t>
          </a:r>
          <a:r>
            <a:rPr lang="es-ES" sz="2400" b="0" dirty="0" err="1">
              <a:solidFill>
                <a:schemeClr val="bg1"/>
              </a:solidFill>
              <a:latin typeface="Times New Roman" panose="02020603050405020304" pitchFamily="18" charset="0"/>
              <a:cs typeface="Times New Roman" panose="02020603050405020304" pitchFamily="18" charset="0"/>
            </a:rPr>
            <a:t>phát</a:t>
          </a:r>
          <a:r>
            <a:rPr lang="es-ES" sz="2400" b="0" dirty="0">
              <a:solidFill>
                <a:schemeClr val="bg1"/>
              </a:solidFill>
              <a:latin typeface="Times New Roman" panose="02020603050405020304" pitchFamily="18" charset="0"/>
              <a:cs typeface="Times New Roman" panose="02020603050405020304" pitchFamily="18" charset="0"/>
            </a:rPr>
            <a:t> </a:t>
          </a:r>
          <a:r>
            <a:rPr lang="es-ES" sz="2400" b="0" dirty="0" err="1">
              <a:solidFill>
                <a:schemeClr val="bg1"/>
              </a:solidFill>
              <a:latin typeface="Times New Roman" panose="02020603050405020304" pitchFamily="18" charset="0"/>
              <a:cs typeface="Times New Roman" panose="02020603050405020304" pitchFamily="18" charset="0"/>
            </a:rPr>
            <a:t>triển</a:t>
          </a:r>
          <a:r>
            <a:rPr lang="es-ES" sz="2400" b="0" dirty="0">
              <a:solidFill>
                <a:schemeClr val="bg1"/>
              </a:solidFill>
              <a:latin typeface="Times New Roman" panose="02020603050405020304" pitchFamily="18" charset="0"/>
              <a:cs typeface="Times New Roman" panose="02020603050405020304" pitchFamily="18" charset="0"/>
            </a:rPr>
            <a:t> </a:t>
          </a:r>
          <a:r>
            <a:rPr lang="es-ES" sz="2400" b="0" dirty="0" err="1">
              <a:solidFill>
                <a:schemeClr val="bg1"/>
              </a:solidFill>
              <a:latin typeface="Times New Roman" panose="02020603050405020304" pitchFamily="18" charset="0"/>
              <a:cs typeface="Times New Roman" panose="02020603050405020304" pitchFamily="18" charset="0"/>
            </a:rPr>
            <a:t>phẩm</a:t>
          </a:r>
          <a:r>
            <a:rPr lang="es-ES" sz="2400" b="0" dirty="0">
              <a:solidFill>
                <a:schemeClr val="bg1"/>
              </a:solidFill>
              <a:latin typeface="Times New Roman" panose="02020603050405020304" pitchFamily="18" charset="0"/>
              <a:cs typeface="Times New Roman" panose="02020603050405020304" pitchFamily="18" charset="0"/>
            </a:rPr>
            <a:t> </a:t>
          </a:r>
          <a:r>
            <a:rPr lang="es-ES" sz="2400" b="0" dirty="0" err="1">
              <a:solidFill>
                <a:schemeClr val="bg1"/>
              </a:solidFill>
              <a:latin typeface="Times New Roman" panose="02020603050405020304" pitchFamily="18" charset="0"/>
              <a:cs typeface="Times New Roman" panose="02020603050405020304" pitchFamily="18" charset="0"/>
            </a:rPr>
            <a:t>chất</a:t>
          </a:r>
          <a:r>
            <a:rPr lang="es-ES" sz="2400" b="0" dirty="0">
              <a:solidFill>
                <a:schemeClr val="bg1"/>
              </a:solidFill>
              <a:latin typeface="Times New Roman" panose="02020603050405020304" pitchFamily="18" charset="0"/>
              <a:cs typeface="Times New Roman" panose="02020603050405020304" pitchFamily="18" charset="0"/>
            </a:rPr>
            <a:t> </a:t>
          </a:r>
          <a:r>
            <a:rPr lang="es-ES" sz="2400" b="0" dirty="0" err="1">
              <a:solidFill>
                <a:schemeClr val="bg1"/>
              </a:solidFill>
              <a:latin typeface="Times New Roman" panose="02020603050405020304" pitchFamily="18" charset="0"/>
              <a:cs typeface="Times New Roman" panose="02020603050405020304" pitchFamily="18" charset="0"/>
            </a:rPr>
            <a:t>và</a:t>
          </a:r>
          <a:r>
            <a:rPr lang="es-ES" sz="2400" b="0" dirty="0">
              <a:solidFill>
                <a:schemeClr val="bg1"/>
              </a:solidFill>
              <a:latin typeface="Times New Roman" panose="02020603050405020304" pitchFamily="18" charset="0"/>
              <a:cs typeface="Times New Roman" panose="02020603050405020304" pitchFamily="18" charset="0"/>
            </a:rPr>
            <a:t> </a:t>
          </a:r>
          <a:r>
            <a:rPr lang="es-ES" sz="2400" b="0" dirty="0" err="1">
              <a:solidFill>
                <a:schemeClr val="bg1"/>
              </a:solidFill>
              <a:latin typeface="Times New Roman" panose="02020603050405020304" pitchFamily="18" charset="0"/>
              <a:cs typeface="Times New Roman" panose="02020603050405020304" pitchFamily="18" charset="0"/>
            </a:rPr>
            <a:t>năng</a:t>
          </a:r>
          <a:r>
            <a:rPr lang="es-ES" sz="2400" b="0" dirty="0">
              <a:solidFill>
                <a:schemeClr val="bg1"/>
              </a:solidFill>
              <a:latin typeface="Times New Roman" panose="02020603050405020304" pitchFamily="18" charset="0"/>
              <a:cs typeface="Times New Roman" panose="02020603050405020304" pitchFamily="18" charset="0"/>
            </a:rPr>
            <a:t> </a:t>
          </a:r>
          <a:r>
            <a:rPr lang="es-ES" sz="2400" b="0" dirty="0" err="1">
              <a:solidFill>
                <a:schemeClr val="bg1"/>
              </a:solidFill>
              <a:latin typeface="Times New Roman" panose="02020603050405020304" pitchFamily="18" charset="0"/>
              <a:cs typeface="Times New Roman" panose="02020603050405020304" pitchFamily="18" charset="0"/>
            </a:rPr>
            <a:t>lực</a:t>
          </a:r>
          <a:r>
            <a:rPr lang="es-ES" sz="2400" b="0" dirty="0">
              <a:solidFill>
                <a:schemeClr val="bg1"/>
              </a:solidFill>
              <a:latin typeface="Times New Roman" panose="02020603050405020304" pitchFamily="18" charset="0"/>
              <a:cs typeface="Times New Roman" panose="02020603050405020304" pitchFamily="18" charset="0"/>
            </a:rPr>
            <a:t> </a:t>
          </a:r>
          <a:r>
            <a:rPr lang="es-ES" sz="2400" b="0" dirty="0" err="1">
              <a:solidFill>
                <a:schemeClr val="bg1"/>
              </a:solidFill>
              <a:latin typeface="Times New Roman" panose="02020603050405020304" pitchFamily="18" charset="0"/>
              <a:cs typeface="Times New Roman" panose="02020603050405020304" pitchFamily="18" charset="0"/>
            </a:rPr>
            <a:t>học</a:t>
          </a:r>
          <a:r>
            <a:rPr lang="es-ES" sz="2400" b="0" dirty="0">
              <a:solidFill>
                <a:schemeClr val="bg1"/>
              </a:solidFill>
              <a:latin typeface="Times New Roman" panose="02020603050405020304" pitchFamily="18" charset="0"/>
              <a:cs typeface="Times New Roman" panose="02020603050405020304" pitchFamily="18" charset="0"/>
            </a:rPr>
            <a:t> </a:t>
          </a:r>
          <a:r>
            <a:rPr lang="es-ES" sz="2400" b="0" dirty="0" err="1" smtClean="0">
              <a:solidFill>
                <a:schemeClr val="bg1"/>
              </a:solidFill>
              <a:latin typeface="Times New Roman" panose="02020603050405020304" pitchFamily="18" charset="0"/>
              <a:cs typeface="Times New Roman" panose="02020603050405020304" pitchFamily="18" charset="0"/>
            </a:rPr>
            <a:t>sinh</a:t>
          </a:r>
          <a:endParaRPr lang="en-US" sz="2400" b="0" dirty="0">
            <a:solidFill>
              <a:schemeClr val="bg1"/>
            </a:solidFill>
            <a:latin typeface="Times New Roman" panose="02020603050405020304" pitchFamily="18" charset="0"/>
            <a:cs typeface="Times New Roman" panose="02020603050405020304" pitchFamily="18" charset="0"/>
          </a:endParaRPr>
        </a:p>
      </dgm:t>
    </dgm:pt>
    <dgm:pt modelId="{E3CA80C0-6E35-40F7-9B09-8AD9AA663834}" type="sibTrans" cxnId="{3679CFA1-D1A9-4BB0-9D70-761666A814DB}">
      <dgm:prSet/>
      <dgm:spPr/>
      <dgm:t>
        <a:bodyPr/>
        <a:lstStyle/>
        <a:p>
          <a:endParaRPr lang="en-US"/>
        </a:p>
      </dgm:t>
    </dgm:pt>
    <dgm:pt modelId="{4E178C6A-5886-4D13-A4AC-832A35535781}" type="parTrans" cxnId="{3679CFA1-D1A9-4BB0-9D70-761666A814DB}">
      <dgm:prSet/>
      <dgm:spPr/>
      <dgm:t>
        <a:bodyPr/>
        <a:lstStyle/>
        <a:p>
          <a:endParaRPr lang="en-US"/>
        </a:p>
      </dgm:t>
    </dgm:pt>
    <dgm:pt modelId="{826BEBCA-68C3-4E9A-9C9C-C06AF080BAFB}" type="pres">
      <dgm:prSet presAssocID="{0FB95B5D-9173-4F6E-BBB1-320FFD0DD51B}" presName="cycle" presStyleCnt="0">
        <dgm:presLayoutVars>
          <dgm:dir/>
          <dgm:resizeHandles val="exact"/>
        </dgm:presLayoutVars>
      </dgm:prSet>
      <dgm:spPr/>
      <dgm:t>
        <a:bodyPr/>
        <a:lstStyle/>
        <a:p>
          <a:endParaRPr lang="en-US"/>
        </a:p>
      </dgm:t>
    </dgm:pt>
    <dgm:pt modelId="{14DF8C43-C69C-4569-A280-30C36BE5814B}" type="pres">
      <dgm:prSet presAssocID="{46B3DC41-2688-4ED3-8B94-BAC3A3C95E69}" presName="node" presStyleLbl="node1" presStyleIdx="0" presStyleCnt="4" custScaleX="145001" custScaleY="160996" custRadScaleRad="100960" custRadScaleInc="12807">
        <dgm:presLayoutVars>
          <dgm:bulletEnabled val="1"/>
        </dgm:presLayoutVars>
      </dgm:prSet>
      <dgm:spPr/>
      <dgm:t>
        <a:bodyPr/>
        <a:lstStyle/>
        <a:p>
          <a:endParaRPr lang="en-US"/>
        </a:p>
      </dgm:t>
    </dgm:pt>
    <dgm:pt modelId="{8417F9B1-86B8-4342-93E2-997547F980D3}" type="pres">
      <dgm:prSet presAssocID="{46B3DC41-2688-4ED3-8B94-BAC3A3C95E69}" presName="spNode" presStyleCnt="0"/>
      <dgm:spPr/>
    </dgm:pt>
    <dgm:pt modelId="{3DD752BB-0307-4EE2-8B49-A78435BCDD84}" type="pres">
      <dgm:prSet presAssocID="{E3CA80C0-6E35-40F7-9B09-8AD9AA663834}" presName="sibTrans" presStyleLbl="sibTrans1D1" presStyleIdx="0" presStyleCnt="4"/>
      <dgm:spPr/>
      <dgm:t>
        <a:bodyPr/>
        <a:lstStyle/>
        <a:p>
          <a:endParaRPr lang="en-US"/>
        </a:p>
      </dgm:t>
    </dgm:pt>
    <dgm:pt modelId="{E03EA695-5B74-4181-9823-F421450D936C}" type="pres">
      <dgm:prSet presAssocID="{B6E46BF1-766E-4A70-B119-F471C9B9C2ED}" presName="node" presStyleLbl="node1" presStyleIdx="1" presStyleCnt="4" custScaleX="121375" custScaleY="165572" custRadScaleRad="113902" custRadScaleInc="5817">
        <dgm:presLayoutVars>
          <dgm:bulletEnabled val="1"/>
        </dgm:presLayoutVars>
      </dgm:prSet>
      <dgm:spPr/>
      <dgm:t>
        <a:bodyPr/>
        <a:lstStyle/>
        <a:p>
          <a:endParaRPr lang="en-US"/>
        </a:p>
      </dgm:t>
    </dgm:pt>
    <dgm:pt modelId="{D4AE40EE-DCE7-4B7C-81A2-3D86C0050AD7}" type="pres">
      <dgm:prSet presAssocID="{B6E46BF1-766E-4A70-B119-F471C9B9C2ED}" presName="spNode" presStyleCnt="0"/>
      <dgm:spPr/>
    </dgm:pt>
    <dgm:pt modelId="{0285E13F-D53D-4ADF-9196-A44F9DB13209}" type="pres">
      <dgm:prSet presAssocID="{D8065F47-CFED-4D35-981F-5AE7FC1150FF}" presName="sibTrans" presStyleLbl="sibTrans1D1" presStyleIdx="1" presStyleCnt="4"/>
      <dgm:spPr/>
      <dgm:t>
        <a:bodyPr/>
        <a:lstStyle/>
        <a:p>
          <a:endParaRPr lang="en-US"/>
        </a:p>
      </dgm:t>
    </dgm:pt>
    <dgm:pt modelId="{972C28E5-3E7D-4F9B-B530-662A12E49E9D}" type="pres">
      <dgm:prSet presAssocID="{A8C1BD3E-F572-4C6A-AD70-420EFE208050}" presName="node" presStyleLbl="node1" presStyleIdx="2" presStyleCnt="4" custScaleX="146684" custScaleY="145538">
        <dgm:presLayoutVars>
          <dgm:bulletEnabled val="1"/>
        </dgm:presLayoutVars>
      </dgm:prSet>
      <dgm:spPr/>
      <dgm:t>
        <a:bodyPr/>
        <a:lstStyle/>
        <a:p>
          <a:endParaRPr lang="en-US"/>
        </a:p>
      </dgm:t>
    </dgm:pt>
    <dgm:pt modelId="{2B38BB6C-AF04-424A-9C91-B7F264A5AA41}" type="pres">
      <dgm:prSet presAssocID="{A8C1BD3E-F572-4C6A-AD70-420EFE208050}" presName="spNode" presStyleCnt="0"/>
      <dgm:spPr/>
    </dgm:pt>
    <dgm:pt modelId="{E657340D-F497-4B8D-BE87-369678F1686A}" type="pres">
      <dgm:prSet presAssocID="{FBE27E65-FC76-4523-9457-AF0CC77C69A2}" presName="sibTrans" presStyleLbl="sibTrans1D1" presStyleIdx="2" presStyleCnt="4"/>
      <dgm:spPr/>
      <dgm:t>
        <a:bodyPr/>
        <a:lstStyle/>
        <a:p>
          <a:endParaRPr lang="en-US"/>
        </a:p>
      </dgm:t>
    </dgm:pt>
    <dgm:pt modelId="{8E6B2E12-283C-4A6C-81BA-1FC122300B2C}" type="pres">
      <dgm:prSet presAssocID="{DC5C32D8-23A9-4611-A255-E5E6885BB106}" presName="node" presStyleLbl="node1" presStyleIdx="3" presStyleCnt="4" custScaleX="144063" custScaleY="171638" custRadScaleRad="120886" custRadScaleInc="-5481">
        <dgm:presLayoutVars>
          <dgm:bulletEnabled val="1"/>
        </dgm:presLayoutVars>
      </dgm:prSet>
      <dgm:spPr/>
      <dgm:t>
        <a:bodyPr/>
        <a:lstStyle/>
        <a:p>
          <a:endParaRPr lang="en-US"/>
        </a:p>
      </dgm:t>
    </dgm:pt>
    <dgm:pt modelId="{6F907A32-8973-4A63-B186-2AEE5AA693EB}" type="pres">
      <dgm:prSet presAssocID="{DC5C32D8-23A9-4611-A255-E5E6885BB106}" presName="spNode" presStyleCnt="0"/>
      <dgm:spPr/>
    </dgm:pt>
    <dgm:pt modelId="{2B94BC46-5D02-4110-8B60-B5627CE33C61}" type="pres">
      <dgm:prSet presAssocID="{1DE4F318-217C-4B7D-B8FF-0962ACE44006}" presName="sibTrans" presStyleLbl="sibTrans1D1" presStyleIdx="3" presStyleCnt="4"/>
      <dgm:spPr/>
      <dgm:t>
        <a:bodyPr/>
        <a:lstStyle/>
        <a:p>
          <a:endParaRPr lang="en-US"/>
        </a:p>
      </dgm:t>
    </dgm:pt>
  </dgm:ptLst>
  <dgm:cxnLst>
    <dgm:cxn modelId="{4C050075-C3B4-45D5-92FC-47BCF02AB310}" srcId="{0FB95B5D-9173-4F6E-BBB1-320FFD0DD51B}" destId="{A8C1BD3E-F572-4C6A-AD70-420EFE208050}" srcOrd="2" destOrd="0" parTransId="{F05BDE93-3C43-4129-A3C5-437977EB5E1A}" sibTransId="{FBE27E65-FC76-4523-9457-AF0CC77C69A2}"/>
    <dgm:cxn modelId="{CA57444F-A411-4DB4-899F-1A06EA9C5F61}" type="presOf" srcId="{DC5C32D8-23A9-4611-A255-E5E6885BB106}" destId="{8E6B2E12-283C-4A6C-81BA-1FC122300B2C}" srcOrd="0" destOrd="0" presId="urn:microsoft.com/office/officeart/2005/8/layout/cycle6"/>
    <dgm:cxn modelId="{241A6E9A-C645-4F4F-A077-A4DCF7AC60C8}" srcId="{0FB95B5D-9173-4F6E-BBB1-320FFD0DD51B}" destId="{B6E46BF1-766E-4A70-B119-F471C9B9C2ED}" srcOrd="1" destOrd="0" parTransId="{B54CE0A0-3026-4BD5-BF8E-C3799E2F2831}" sibTransId="{D8065F47-CFED-4D35-981F-5AE7FC1150FF}"/>
    <dgm:cxn modelId="{59FE6F67-9A26-45D7-88BC-08C2DEEF1FFA}" type="presOf" srcId="{A8C1BD3E-F572-4C6A-AD70-420EFE208050}" destId="{972C28E5-3E7D-4F9B-B530-662A12E49E9D}" srcOrd="0" destOrd="0" presId="urn:microsoft.com/office/officeart/2005/8/layout/cycle6"/>
    <dgm:cxn modelId="{3679CFA1-D1A9-4BB0-9D70-761666A814DB}" srcId="{0FB95B5D-9173-4F6E-BBB1-320FFD0DD51B}" destId="{46B3DC41-2688-4ED3-8B94-BAC3A3C95E69}" srcOrd="0" destOrd="0" parTransId="{4E178C6A-5886-4D13-A4AC-832A35535781}" sibTransId="{E3CA80C0-6E35-40F7-9B09-8AD9AA663834}"/>
    <dgm:cxn modelId="{0BF278C0-B5CD-409A-B31C-6A11E0AC3EA2}" type="presOf" srcId="{1DE4F318-217C-4B7D-B8FF-0962ACE44006}" destId="{2B94BC46-5D02-4110-8B60-B5627CE33C61}" srcOrd="0" destOrd="0" presId="urn:microsoft.com/office/officeart/2005/8/layout/cycle6"/>
    <dgm:cxn modelId="{0AE7B83C-870B-4897-9C52-542470645CAE}" type="presOf" srcId="{46B3DC41-2688-4ED3-8B94-BAC3A3C95E69}" destId="{14DF8C43-C69C-4569-A280-30C36BE5814B}" srcOrd="0" destOrd="0" presId="urn:microsoft.com/office/officeart/2005/8/layout/cycle6"/>
    <dgm:cxn modelId="{C883F47B-BCAC-4B9A-B12F-8215664EAA92}" type="presOf" srcId="{D8065F47-CFED-4D35-981F-5AE7FC1150FF}" destId="{0285E13F-D53D-4ADF-9196-A44F9DB13209}" srcOrd="0" destOrd="0" presId="urn:microsoft.com/office/officeart/2005/8/layout/cycle6"/>
    <dgm:cxn modelId="{ADD0D05A-79A2-43BA-9256-D17B3BF4FD1A}" type="presOf" srcId="{B6E46BF1-766E-4A70-B119-F471C9B9C2ED}" destId="{E03EA695-5B74-4181-9823-F421450D936C}" srcOrd="0" destOrd="0" presId="urn:microsoft.com/office/officeart/2005/8/layout/cycle6"/>
    <dgm:cxn modelId="{2A48E3EA-A3B1-47DF-B5B6-BDE9FC45EF64}" srcId="{0FB95B5D-9173-4F6E-BBB1-320FFD0DD51B}" destId="{DC5C32D8-23A9-4611-A255-E5E6885BB106}" srcOrd="3" destOrd="0" parTransId="{7C2E260C-0FBB-440A-B421-6ED8C4076348}" sibTransId="{1DE4F318-217C-4B7D-B8FF-0962ACE44006}"/>
    <dgm:cxn modelId="{02E7C379-7D28-43AD-B335-182FFA6FFC33}" type="presOf" srcId="{FBE27E65-FC76-4523-9457-AF0CC77C69A2}" destId="{E657340D-F497-4B8D-BE87-369678F1686A}" srcOrd="0" destOrd="0" presId="urn:microsoft.com/office/officeart/2005/8/layout/cycle6"/>
    <dgm:cxn modelId="{83A39B39-F3EE-477A-B578-4D07F0D7607D}" type="presOf" srcId="{E3CA80C0-6E35-40F7-9B09-8AD9AA663834}" destId="{3DD752BB-0307-4EE2-8B49-A78435BCDD84}" srcOrd="0" destOrd="0" presId="urn:microsoft.com/office/officeart/2005/8/layout/cycle6"/>
    <dgm:cxn modelId="{3B2691B2-55EF-4172-A5C0-C7CEA145A3AD}" type="presOf" srcId="{0FB95B5D-9173-4F6E-BBB1-320FFD0DD51B}" destId="{826BEBCA-68C3-4E9A-9C9C-C06AF080BAFB}" srcOrd="0" destOrd="0" presId="urn:microsoft.com/office/officeart/2005/8/layout/cycle6"/>
    <dgm:cxn modelId="{CD74960A-0A18-40AE-BF9E-BC7293F1E3CB}" type="presParOf" srcId="{826BEBCA-68C3-4E9A-9C9C-C06AF080BAFB}" destId="{14DF8C43-C69C-4569-A280-30C36BE5814B}" srcOrd="0" destOrd="0" presId="urn:microsoft.com/office/officeart/2005/8/layout/cycle6"/>
    <dgm:cxn modelId="{6FB462EB-C2BF-451E-B68D-025BE1867BDA}" type="presParOf" srcId="{826BEBCA-68C3-4E9A-9C9C-C06AF080BAFB}" destId="{8417F9B1-86B8-4342-93E2-997547F980D3}" srcOrd="1" destOrd="0" presId="urn:microsoft.com/office/officeart/2005/8/layout/cycle6"/>
    <dgm:cxn modelId="{0028FBDD-BC1A-4514-8FF7-35D55422ED98}" type="presParOf" srcId="{826BEBCA-68C3-4E9A-9C9C-C06AF080BAFB}" destId="{3DD752BB-0307-4EE2-8B49-A78435BCDD84}" srcOrd="2" destOrd="0" presId="urn:microsoft.com/office/officeart/2005/8/layout/cycle6"/>
    <dgm:cxn modelId="{8D3B0C4B-9CE7-4C42-8423-C8C0BC7ED1A7}" type="presParOf" srcId="{826BEBCA-68C3-4E9A-9C9C-C06AF080BAFB}" destId="{E03EA695-5B74-4181-9823-F421450D936C}" srcOrd="3" destOrd="0" presId="urn:microsoft.com/office/officeart/2005/8/layout/cycle6"/>
    <dgm:cxn modelId="{532E782E-BE3E-465F-9281-1B325DF37B9E}" type="presParOf" srcId="{826BEBCA-68C3-4E9A-9C9C-C06AF080BAFB}" destId="{D4AE40EE-DCE7-4B7C-81A2-3D86C0050AD7}" srcOrd="4" destOrd="0" presId="urn:microsoft.com/office/officeart/2005/8/layout/cycle6"/>
    <dgm:cxn modelId="{5D929072-7231-41C7-BD1A-7222334AED42}" type="presParOf" srcId="{826BEBCA-68C3-4E9A-9C9C-C06AF080BAFB}" destId="{0285E13F-D53D-4ADF-9196-A44F9DB13209}" srcOrd="5" destOrd="0" presId="urn:microsoft.com/office/officeart/2005/8/layout/cycle6"/>
    <dgm:cxn modelId="{7634D6E9-9CE8-4604-84FA-2C606931E3C5}" type="presParOf" srcId="{826BEBCA-68C3-4E9A-9C9C-C06AF080BAFB}" destId="{972C28E5-3E7D-4F9B-B530-662A12E49E9D}" srcOrd="6" destOrd="0" presId="urn:microsoft.com/office/officeart/2005/8/layout/cycle6"/>
    <dgm:cxn modelId="{A5A51DB1-478B-4AB5-BB7E-A65259AB65E1}" type="presParOf" srcId="{826BEBCA-68C3-4E9A-9C9C-C06AF080BAFB}" destId="{2B38BB6C-AF04-424A-9C91-B7F264A5AA41}" srcOrd="7" destOrd="0" presId="urn:microsoft.com/office/officeart/2005/8/layout/cycle6"/>
    <dgm:cxn modelId="{22F5BF29-DF56-4E99-8529-F93B7F765DBC}" type="presParOf" srcId="{826BEBCA-68C3-4E9A-9C9C-C06AF080BAFB}" destId="{E657340D-F497-4B8D-BE87-369678F1686A}" srcOrd="8" destOrd="0" presId="urn:microsoft.com/office/officeart/2005/8/layout/cycle6"/>
    <dgm:cxn modelId="{BCE7E2D7-DE9C-4B9A-A012-8287A3167DE1}" type="presParOf" srcId="{826BEBCA-68C3-4E9A-9C9C-C06AF080BAFB}" destId="{8E6B2E12-283C-4A6C-81BA-1FC122300B2C}" srcOrd="9" destOrd="0" presId="urn:microsoft.com/office/officeart/2005/8/layout/cycle6"/>
    <dgm:cxn modelId="{F527C7C0-E49F-4B04-A16C-90769E3A581F}" type="presParOf" srcId="{826BEBCA-68C3-4E9A-9C9C-C06AF080BAFB}" destId="{6F907A32-8973-4A63-B186-2AEE5AA693EB}" srcOrd="10" destOrd="0" presId="urn:microsoft.com/office/officeart/2005/8/layout/cycle6"/>
    <dgm:cxn modelId="{6B651A9E-8865-4975-B0A1-54CB8F331A80}" type="presParOf" srcId="{826BEBCA-68C3-4E9A-9C9C-C06AF080BAFB}" destId="{2B94BC46-5D02-4110-8B60-B5627CE33C61}" srcOrd="11" destOrd="0" presId="urn:microsoft.com/office/officeart/2005/8/layout/cycle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7DF4942C-27DF-4DA1-96E3-F367AA42C097}" type="doc">
      <dgm:prSet loTypeId="urn:microsoft.com/office/officeart/2011/layout/CircleProcess" loCatId="officeonline" qsTypeId="urn:microsoft.com/office/officeart/2005/8/quickstyle/simple3" qsCatId="simple" csTypeId="urn:microsoft.com/office/officeart/2005/8/colors/colorful4" csCatId="colorful" phldr="1"/>
      <dgm:spPr/>
      <dgm:t>
        <a:bodyPr/>
        <a:lstStyle/>
        <a:p>
          <a:endParaRPr lang="en-US"/>
        </a:p>
      </dgm:t>
    </dgm:pt>
    <dgm:pt modelId="{42272B13-4014-417A-ABBC-633F475F0EA9}">
      <dgm:prSet phldrT="[Text]"/>
      <dgm:spPr/>
      <dgm:t>
        <a:bodyPr/>
        <a:lstStyle/>
        <a:p>
          <a:r>
            <a:rPr lang="vi-VN" b="0" dirty="0" smtClean="0">
              <a:latin typeface="Calibri" panose="020F0502020204030204" pitchFamily="34" charset="0"/>
              <a:cs typeface="Calibri" panose="020F0502020204030204" pitchFamily="34" charset="0"/>
            </a:rPr>
            <a:t>Hướng dẫn tổ chức </a:t>
          </a:r>
          <a:r>
            <a:rPr lang="en-US" b="0" dirty="0" smtClean="0">
              <a:latin typeface="Calibri" panose="020F0502020204030204" pitchFamily="34" charset="0"/>
              <a:cs typeface="Calibri" panose="020F0502020204030204" pitchFamily="34" charset="0"/>
            </a:rPr>
            <a:t>S</a:t>
          </a:r>
          <a:r>
            <a:rPr lang="vi-VN" b="0" dirty="0" smtClean="0">
              <a:latin typeface="Calibri" panose="020F0502020204030204" pitchFamily="34" charset="0"/>
              <a:cs typeface="Calibri" panose="020F0502020204030204" pitchFamily="34" charset="0"/>
            </a:rPr>
            <a:t>inh hoạt dưới cờ</a:t>
          </a:r>
          <a:endParaRPr lang="en-US" b="0" dirty="0">
            <a:latin typeface="Calibri" panose="020F0502020204030204" pitchFamily="34" charset="0"/>
            <a:cs typeface="Calibri" panose="020F0502020204030204" pitchFamily="34" charset="0"/>
          </a:endParaRPr>
        </a:p>
      </dgm:t>
    </dgm:pt>
    <dgm:pt modelId="{253E4290-A895-4A96-8472-A4887D72433C}" type="parTrans" cxnId="{BA7B0CD3-681D-4F80-A203-19A2CE56B5BC}">
      <dgm:prSet/>
      <dgm:spPr/>
      <dgm:t>
        <a:bodyPr/>
        <a:lstStyle/>
        <a:p>
          <a:endParaRPr lang="en-US"/>
        </a:p>
      </dgm:t>
    </dgm:pt>
    <dgm:pt modelId="{912EAE13-4E39-4016-98FE-D3DFA8B33F38}" type="sibTrans" cxnId="{BA7B0CD3-681D-4F80-A203-19A2CE56B5BC}">
      <dgm:prSet/>
      <dgm:spPr/>
      <dgm:t>
        <a:bodyPr/>
        <a:lstStyle/>
        <a:p>
          <a:endParaRPr lang="en-US"/>
        </a:p>
      </dgm:t>
    </dgm:pt>
    <dgm:pt modelId="{12069777-ED93-46E8-81BB-74C649A238F2}">
      <dgm:prSet phldrT="[Text]"/>
      <dgm:spPr/>
      <dgm:t>
        <a:bodyPr/>
        <a:lstStyle/>
        <a:p>
          <a:r>
            <a:rPr lang="vi-VN" b="0" dirty="0" smtClean="0">
              <a:latin typeface="Calibri" panose="020F0502020204030204" pitchFamily="34" charset="0"/>
              <a:cs typeface="Calibri" panose="020F0502020204030204" pitchFamily="34" charset="0"/>
            </a:rPr>
            <a:t>Hướng dẫn tổ chức Hoạt động giáo dục theo chủ đề </a:t>
          </a:r>
          <a:endParaRPr lang="en-US" b="0" dirty="0">
            <a:latin typeface="Calibri" panose="020F0502020204030204" pitchFamily="34" charset="0"/>
            <a:cs typeface="Calibri" panose="020F0502020204030204" pitchFamily="34" charset="0"/>
          </a:endParaRPr>
        </a:p>
      </dgm:t>
    </dgm:pt>
    <dgm:pt modelId="{AEC16BCB-7755-4382-84A3-830132125635}" type="parTrans" cxnId="{1C7F8E4D-3DA2-4B7E-9CE5-81F7ECFF0D34}">
      <dgm:prSet/>
      <dgm:spPr/>
      <dgm:t>
        <a:bodyPr/>
        <a:lstStyle/>
        <a:p>
          <a:endParaRPr lang="en-US"/>
        </a:p>
      </dgm:t>
    </dgm:pt>
    <dgm:pt modelId="{4E42D58E-39F2-4A72-BDEC-7C5AA960C41D}" type="sibTrans" cxnId="{1C7F8E4D-3DA2-4B7E-9CE5-81F7ECFF0D34}">
      <dgm:prSet/>
      <dgm:spPr/>
      <dgm:t>
        <a:bodyPr/>
        <a:lstStyle/>
        <a:p>
          <a:endParaRPr lang="en-US"/>
        </a:p>
      </dgm:t>
    </dgm:pt>
    <dgm:pt modelId="{F99E37A6-E726-47EF-ACBF-DCBF86DFA1D1}">
      <dgm:prSet phldrT="[Text]"/>
      <dgm:spPr/>
      <dgm:t>
        <a:bodyPr/>
        <a:lstStyle/>
        <a:p>
          <a:r>
            <a:rPr lang="vi-VN" b="0" dirty="0" smtClean="0">
              <a:latin typeface="Calibri" panose="020F0502020204030204" pitchFamily="34" charset="0"/>
              <a:cs typeface="Calibri" panose="020F0502020204030204" pitchFamily="34" charset="0"/>
            </a:rPr>
            <a:t>Hướng dẫn tổ chức </a:t>
          </a:r>
          <a:r>
            <a:rPr lang="en-US" b="0" dirty="0" smtClean="0">
              <a:latin typeface="Calibri" panose="020F0502020204030204" pitchFamily="34" charset="0"/>
              <a:cs typeface="Calibri" panose="020F0502020204030204" pitchFamily="34" charset="0"/>
            </a:rPr>
            <a:t>S</a:t>
          </a:r>
          <a:r>
            <a:rPr lang="vi-VN" b="0" dirty="0" smtClean="0">
              <a:latin typeface="Calibri" panose="020F0502020204030204" pitchFamily="34" charset="0"/>
              <a:cs typeface="Calibri" panose="020F0502020204030204" pitchFamily="34" charset="0"/>
            </a:rPr>
            <a:t>inh hoạt lớp</a:t>
          </a:r>
          <a:endParaRPr lang="en-US" b="0" dirty="0">
            <a:latin typeface="Calibri" panose="020F0502020204030204" pitchFamily="34" charset="0"/>
            <a:cs typeface="Calibri" panose="020F0502020204030204" pitchFamily="34" charset="0"/>
          </a:endParaRPr>
        </a:p>
      </dgm:t>
    </dgm:pt>
    <dgm:pt modelId="{96428999-5747-4849-9177-16B448E89512}" type="parTrans" cxnId="{9CD7F587-8826-41CC-81A7-4132D98694A8}">
      <dgm:prSet/>
      <dgm:spPr/>
      <dgm:t>
        <a:bodyPr/>
        <a:lstStyle/>
        <a:p>
          <a:endParaRPr lang="en-US"/>
        </a:p>
      </dgm:t>
    </dgm:pt>
    <dgm:pt modelId="{B38DC598-A543-488C-96B9-938A34A55076}" type="sibTrans" cxnId="{9CD7F587-8826-41CC-81A7-4132D98694A8}">
      <dgm:prSet/>
      <dgm:spPr/>
      <dgm:t>
        <a:bodyPr/>
        <a:lstStyle/>
        <a:p>
          <a:endParaRPr lang="en-US"/>
        </a:p>
      </dgm:t>
    </dgm:pt>
    <dgm:pt modelId="{426CA31D-FC80-4CFB-B8AD-A45BE8609EAB}" type="pres">
      <dgm:prSet presAssocID="{7DF4942C-27DF-4DA1-96E3-F367AA42C097}" presName="Name0" presStyleCnt="0">
        <dgm:presLayoutVars>
          <dgm:chMax val="11"/>
          <dgm:chPref val="11"/>
          <dgm:dir/>
          <dgm:resizeHandles/>
        </dgm:presLayoutVars>
      </dgm:prSet>
      <dgm:spPr/>
      <dgm:t>
        <a:bodyPr/>
        <a:lstStyle/>
        <a:p>
          <a:endParaRPr lang="en-US"/>
        </a:p>
      </dgm:t>
    </dgm:pt>
    <dgm:pt modelId="{70FEBF87-7052-4230-B5BE-A1AD9A7A1B25}" type="pres">
      <dgm:prSet presAssocID="{F99E37A6-E726-47EF-ACBF-DCBF86DFA1D1}" presName="Accent3" presStyleCnt="0"/>
      <dgm:spPr/>
      <dgm:t>
        <a:bodyPr/>
        <a:lstStyle/>
        <a:p>
          <a:endParaRPr lang="en-US"/>
        </a:p>
      </dgm:t>
    </dgm:pt>
    <dgm:pt modelId="{66C52EE5-D9BA-4BF1-8693-8CBEC5DD9E08}" type="pres">
      <dgm:prSet presAssocID="{F99E37A6-E726-47EF-ACBF-DCBF86DFA1D1}" presName="Accent" presStyleLbl="node1" presStyleIdx="0" presStyleCnt="3"/>
      <dgm:spPr/>
      <dgm:t>
        <a:bodyPr/>
        <a:lstStyle/>
        <a:p>
          <a:endParaRPr lang="en-US"/>
        </a:p>
      </dgm:t>
    </dgm:pt>
    <dgm:pt modelId="{C73DC3E7-82C3-4FD6-85F0-6DA84070379B}" type="pres">
      <dgm:prSet presAssocID="{F99E37A6-E726-47EF-ACBF-DCBF86DFA1D1}" presName="ParentBackground3" presStyleCnt="0"/>
      <dgm:spPr/>
      <dgm:t>
        <a:bodyPr/>
        <a:lstStyle/>
        <a:p>
          <a:endParaRPr lang="en-US"/>
        </a:p>
      </dgm:t>
    </dgm:pt>
    <dgm:pt modelId="{1A45BF1F-9D3C-4895-AA93-F0D7A148525F}" type="pres">
      <dgm:prSet presAssocID="{F99E37A6-E726-47EF-ACBF-DCBF86DFA1D1}" presName="ParentBackground" presStyleLbl="fgAcc1" presStyleIdx="0" presStyleCnt="3"/>
      <dgm:spPr/>
      <dgm:t>
        <a:bodyPr/>
        <a:lstStyle/>
        <a:p>
          <a:endParaRPr lang="en-US"/>
        </a:p>
      </dgm:t>
    </dgm:pt>
    <dgm:pt modelId="{45C95F46-2B61-48A6-B565-36E30FA9A59C}" type="pres">
      <dgm:prSet presAssocID="{F99E37A6-E726-47EF-ACBF-DCBF86DFA1D1}" presName="Parent3" presStyleLbl="revTx" presStyleIdx="0" presStyleCnt="0">
        <dgm:presLayoutVars>
          <dgm:chMax val="1"/>
          <dgm:chPref val="1"/>
          <dgm:bulletEnabled val="1"/>
        </dgm:presLayoutVars>
      </dgm:prSet>
      <dgm:spPr/>
      <dgm:t>
        <a:bodyPr/>
        <a:lstStyle/>
        <a:p>
          <a:endParaRPr lang="en-US"/>
        </a:p>
      </dgm:t>
    </dgm:pt>
    <dgm:pt modelId="{3926FE8F-2BA4-4ED1-9CD5-5B5BD7EB7E92}" type="pres">
      <dgm:prSet presAssocID="{12069777-ED93-46E8-81BB-74C649A238F2}" presName="Accent2" presStyleCnt="0"/>
      <dgm:spPr/>
      <dgm:t>
        <a:bodyPr/>
        <a:lstStyle/>
        <a:p>
          <a:endParaRPr lang="en-US"/>
        </a:p>
      </dgm:t>
    </dgm:pt>
    <dgm:pt modelId="{DF354C49-7675-4260-954B-9482AE8AF285}" type="pres">
      <dgm:prSet presAssocID="{12069777-ED93-46E8-81BB-74C649A238F2}" presName="Accent" presStyleLbl="node1" presStyleIdx="1" presStyleCnt="3"/>
      <dgm:spPr/>
      <dgm:t>
        <a:bodyPr/>
        <a:lstStyle/>
        <a:p>
          <a:endParaRPr lang="en-US"/>
        </a:p>
      </dgm:t>
    </dgm:pt>
    <dgm:pt modelId="{6C79A0B0-F896-4868-BE08-EEF5C6361C10}" type="pres">
      <dgm:prSet presAssocID="{12069777-ED93-46E8-81BB-74C649A238F2}" presName="ParentBackground2" presStyleCnt="0"/>
      <dgm:spPr/>
      <dgm:t>
        <a:bodyPr/>
        <a:lstStyle/>
        <a:p>
          <a:endParaRPr lang="en-US"/>
        </a:p>
      </dgm:t>
    </dgm:pt>
    <dgm:pt modelId="{2A0E567E-89F8-4115-83AB-B142653F8D88}" type="pres">
      <dgm:prSet presAssocID="{12069777-ED93-46E8-81BB-74C649A238F2}" presName="ParentBackground" presStyleLbl="fgAcc1" presStyleIdx="1" presStyleCnt="3"/>
      <dgm:spPr/>
      <dgm:t>
        <a:bodyPr/>
        <a:lstStyle/>
        <a:p>
          <a:endParaRPr lang="en-US"/>
        </a:p>
      </dgm:t>
    </dgm:pt>
    <dgm:pt modelId="{FFC91C0B-EDAD-4EEE-8750-2C685A8AF288}" type="pres">
      <dgm:prSet presAssocID="{12069777-ED93-46E8-81BB-74C649A238F2}" presName="Parent2" presStyleLbl="revTx" presStyleIdx="0" presStyleCnt="0">
        <dgm:presLayoutVars>
          <dgm:chMax val="1"/>
          <dgm:chPref val="1"/>
          <dgm:bulletEnabled val="1"/>
        </dgm:presLayoutVars>
      </dgm:prSet>
      <dgm:spPr/>
      <dgm:t>
        <a:bodyPr/>
        <a:lstStyle/>
        <a:p>
          <a:endParaRPr lang="en-US"/>
        </a:p>
      </dgm:t>
    </dgm:pt>
    <dgm:pt modelId="{999D862C-16F7-449E-8B14-9FA64791E5BE}" type="pres">
      <dgm:prSet presAssocID="{42272B13-4014-417A-ABBC-633F475F0EA9}" presName="Accent1" presStyleCnt="0"/>
      <dgm:spPr/>
      <dgm:t>
        <a:bodyPr/>
        <a:lstStyle/>
        <a:p>
          <a:endParaRPr lang="en-US"/>
        </a:p>
      </dgm:t>
    </dgm:pt>
    <dgm:pt modelId="{4F56628C-4A58-45DA-9204-7EB8811DB678}" type="pres">
      <dgm:prSet presAssocID="{42272B13-4014-417A-ABBC-633F475F0EA9}" presName="Accent" presStyleLbl="node1" presStyleIdx="2" presStyleCnt="3"/>
      <dgm:spPr/>
      <dgm:t>
        <a:bodyPr/>
        <a:lstStyle/>
        <a:p>
          <a:endParaRPr lang="en-US"/>
        </a:p>
      </dgm:t>
    </dgm:pt>
    <dgm:pt modelId="{F120EDFD-6478-4354-9BFF-3326C80EB4DD}" type="pres">
      <dgm:prSet presAssocID="{42272B13-4014-417A-ABBC-633F475F0EA9}" presName="ParentBackground1" presStyleCnt="0"/>
      <dgm:spPr/>
      <dgm:t>
        <a:bodyPr/>
        <a:lstStyle/>
        <a:p>
          <a:endParaRPr lang="en-US"/>
        </a:p>
      </dgm:t>
    </dgm:pt>
    <dgm:pt modelId="{BFC9ABB5-F728-41B8-B81C-E695E7D1E400}" type="pres">
      <dgm:prSet presAssocID="{42272B13-4014-417A-ABBC-633F475F0EA9}" presName="ParentBackground" presStyleLbl="fgAcc1" presStyleIdx="2" presStyleCnt="3"/>
      <dgm:spPr/>
      <dgm:t>
        <a:bodyPr/>
        <a:lstStyle/>
        <a:p>
          <a:endParaRPr lang="en-US"/>
        </a:p>
      </dgm:t>
    </dgm:pt>
    <dgm:pt modelId="{51D492D0-258E-4550-BE1C-E48D37E43DB2}" type="pres">
      <dgm:prSet presAssocID="{42272B13-4014-417A-ABBC-633F475F0EA9}" presName="Parent1" presStyleLbl="revTx" presStyleIdx="0" presStyleCnt="0">
        <dgm:presLayoutVars>
          <dgm:chMax val="1"/>
          <dgm:chPref val="1"/>
          <dgm:bulletEnabled val="1"/>
        </dgm:presLayoutVars>
      </dgm:prSet>
      <dgm:spPr/>
      <dgm:t>
        <a:bodyPr/>
        <a:lstStyle/>
        <a:p>
          <a:endParaRPr lang="en-US"/>
        </a:p>
      </dgm:t>
    </dgm:pt>
  </dgm:ptLst>
  <dgm:cxnLst>
    <dgm:cxn modelId="{97596C50-62E0-4B24-AA05-E6AF1A07B76A}" type="presOf" srcId="{42272B13-4014-417A-ABBC-633F475F0EA9}" destId="{51D492D0-258E-4550-BE1C-E48D37E43DB2}" srcOrd="1" destOrd="0" presId="urn:microsoft.com/office/officeart/2011/layout/CircleProcess"/>
    <dgm:cxn modelId="{5355F4D9-95D6-450C-A93F-06E65F1ACD10}" type="presOf" srcId="{12069777-ED93-46E8-81BB-74C649A238F2}" destId="{2A0E567E-89F8-4115-83AB-B142653F8D88}" srcOrd="0" destOrd="0" presId="urn:microsoft.com/office/officeart/2011/layout/CircleProcess"/>
    <dgm:cxn modelId="{BA7B0CD3-681D-4F80-A203-19A2CE56B5BC}" srcId="{7DF4942C-27DF-4DA1-96E3-F367AA42C097}" destId="{42272B13-4014-417A-ABBC-633F475F0EA9}" srcOrd="0" destOrd="0" parTransId="{253E4290-A895-4A96-8472-A4887D72433C}" sibTransId="{912EAE13-4E39-4016-98FE-D3DFA8B33F38}"/>
    <dgm:cxn modelId="{196C25A1-12BE-418E-8F35-7408C9AFFD5A}" type="presOf" srcId="{12069777-ED93-46E8-81BB-74C649A238F2}" destId="{FFC91C0B-EDAD-4EEE-8750-2C685A8AF288}" srcOrd="1" destOrd="0" presId="urn:microsoft.com/office/officeart/2011/layout/CircleProcess"/>
    <dgm:cxn modelId="{0FB54C56-4F09-47BE-856F-5531D0A20DCE}" type="presOf" srcId="{F99E37A6-E726-47EF-ACBF-DCBF86DFA1D1}" destId="{1A45BF1F-9D3C-4895-AA93-F0D7A148525F}" srcOrd="0" destOrd="0" presId="urn:microsoft.com/office/officeart/2011/layout/CircleProcess"/>
    <dgm:cxn modelId="{9CD7F587-8826-41CC-81A7-4132D98694A8}" srcId="{7DF4942C-27DF-4DA1-96E3-F367AA42C097}" destId="{F99E37A6-E726-47EF-ACBF-DCBF86DFA1D1}" srcOrd="2" destOrd="0" parTransId="{96428999-5747-4849-9177-16B448E89512}" sibTransId="{B38DC598-A543-488C-96B9-938A34A55076}"/>
    <dgm:cxn modelId="{1C7F8E4D-3DA2-4B7E-9CE5-81F7ECFF0D34}" srcId="{7DF4942C-27DF-4DA1-96E3-F367AA42C097}" destId="{12069777-ED93-46E8-81BB-74C649A238F2}" srcOrd="1" destOrd="0" parTransId="{AEC16BCB-7755-4382-84A3-830132125635}" sibTransId="{4E42D58E-39F2-4A72-BDEC-7C5AA960C41D}"/>
    <dgm:cxn modelId="{B3AC3E85-8603-4D08-909B-DCAA5548914F}" type="presOf" srcId="{F99E37A6-E726-47EF-ACBF-DCBF86DFA1D1}" destId="{45C95F46-2B61-48A6-B565-36E30FA9A59C}" srcOrd="1" destOrd="0" presId="urn:microsoft.com/office/officeart/2011/layout/CircleProcess"/>
    <dgm:cxn modelId="{86947B79-8FAF-42E1-B388-DB5496BAED0F}" type="presOf" srcId="{42272B13-4014-417A-ABBC-633F475F0EA9}" destId="{BFC9ABB5-F728-41B8-B81C-E695E7D1E400}" srcOrd="0" destOrd="0" presId="urn:microsoft.com/office/officeart/2011/layout/CircleProcess"/>
    <dgm:cxn modelId="{400BA69A-33B4-476C-9287-6B646B5EF182}" type="presOf" srcId="{7DF4942C-27DF-4DA1-96E3-F367AA42C097}" destId="{426CA31D-FC80-4CFB-B8AD-A45BE8609EAB}" srcOrd="0" destOrd="0" presId="urn:microsoft.com/office/officeart/2011/layout/CircleProcess"/>
    <dgm:cxn modelId="{EEA8AA9C-7B5F-451F-A3B3-BDF42D2840ED}" type="presParOf" srcId="{426CA31D-FC80-4CFB-B8AD-A45BE8609EAB}" destId="{70FEBF87-7052-4230-B5BE-A1AD9A7A1B25}" srcOrd="0" destOrd="0" presId="urn:microsoft.com/office/officeart/2011/layout/CircleProcess"/>
    <dgm:cxn modelId="{81492B53-CEAA-4847-BEA6-60D70E01B464}" type="presParOf" srcId="{70FEBF87-7052-4230-B5BE-A1AD9A7A1B25}" destId="{66C52EE5-D9BA-4BF1-8693-8CBEC5DD9E08}" srcOrd="0" destOrd="0" presId="urn:microsoft.com/office/officeart/2011/layout/CircleProcess"/>
    <dgm:cxn modelId="{47AB2831-EEE0-43D9-8D4E-29435FB8E9D3}" type="presParOf" srcId="{426CA31D-FC80-4CFB-B8AD-A45BE8609EAB}" destId="{C73DC3E7-82C3-4FD6-85F0-6DA84070379B}" srcOrd="1" destOrd="0" presId="urn:microsoft.com/office/officeart/2011/layout/CircleProcess"/>
    <dgm:cxn modelId="{302B62A3-6C9E-417A-B7F1-3EF579DA61CA}" type="presParOf" srcId="{C73DC3E7-82C3-4FD6-85F0-6DA84070379B}" destId="{1A45BF1F-9D3C-4895-AA93-F0D7A148525F}" srcOrd="0" destOrd="0" presId="urn:microsoft.com/office/officeart/2011/layout/CircleProcess"/>
    <dgm:cxn modelId="{1C227501-D105-49E6-BF92-A57FBDE23624}" type="presParOf" srcId="{426CA31D-FC80-4CFB-B8AD-A45BE8609EAB}" destId="{45C95F46-2B61-48A6-B565-36E30FA9A59C}" srcOrd="2" destOrd="0" presId="urn:microsoft.com/office/officeart/2011/layout/CircleProcess"/>
    <dgm:cxn modelId="{704C676C-80AF-4DA7-A35C-D439DDE597B5}" type="presParOf" srcId="{426CA31D-FC80-4CFB-B8AD-A45BE8609EAB}" destId="{3926FE8F-2BA4-4ED1-9CD5-5B5BD7EB7E92}" srcOrd="3" destOrd="0" presId="urn:microsoft.com/office/officeart/2011/layout/CircleProcess"/>
    <dgm:cxn modelId="{F392072B-FFFE-4197-822E-5DEFC287EC7E}" type="presParOf" srcId="{3926FE8F-2BA4-4ED1-9CD5-5B5BD7EB7E92}" destId="{DF354C49-7675-4260-954B-9482AE8AF285}" srcOrd="0" destOrd="0" presId="urn:microsoft.com/office/officeart/2011/layout/CircleProcess"/>
    <dgm:cxn modelId="{13E0B905-E900-4E63-A0F8-4953E5305DB8}" type="presParOf" srcId="{426CA31D-FC80-4CFB-B8AD-A45BE8609EAB}" destId="{6C79A0B0-F896-4868-BE08-EEF5C6361C10}" srcOrd="4" destOrd="0" presId="urn:microsoft.com/office/officeart/2011/layout/CircleProcess"/>
    <dgm:cxn modelId="{D1848D07-4B0B-47EA-BDEE-57BDFA9F5B6A}" type="presParOf" srcId="{6C79A0B0-F896-4868-BE08-EEF5C6361C10}" destId="{2A0E567E-89F8-4115-83AB-B142653F8D88}" srcOrd="0" destOrd="0" presId="urn:microsoft.com/office/officeart/2011/layout/CircleProcess"/>
    <dgm:cxn modelId="{D0C47E18-ED6E-4715-94B8-A534CCE8AE31}" type="presParOf" srcId="{426CA31D-FC80-4CFB-B8AD-A45BE8609EAB}" destId="{FFC91C0B-EDAD-4EEE-8750-2C685A8AF288}" srcOrd="5" destOrd="0" presId="urn:microsoft.com/office/officeart/2011/layout/CircleProcess"/>
    <dgm:cxn modelId="{3493A7B4-F9BB-4D83-80C6-8805FBE7579E}" type="presParOf" srcId="{426CA31D-FC80-4CFB-B8AD-A45BE8609EAB}" destId="{999D862C-16F7-449E-8B14-9FA64791E5BE}" srcOrd="6" destOrd="0" presId="urn:microsoft.com/office/officeart/2011/layout/CircleProcess"/>
    <dgm:cxn modelId="{19DDDDB6-1E2C-4F01-AD0F-83685F811F99}" type="presParOf" srcId="{999D862C-16F7-449E-8B14-9FA64791E5BE}" destId="{4F56628C-4A58-45DA-9204-7EB8811DB678}" srcOrd="0" destOrd="0" presId="urn:microsoft.com/office/officeart/2011/layout/CircleProcess"/>
    <dgm:cxn modelId="{C103D994-7241-489C-B44B-2DAD63303368}" type="presParOf" srcId="{426CA31D-FC80-4CFB-B8AD-A45BE8609EAB}" destId="{F120EDFD-6478-4354-9BFF-3326C80EB4DD}" srcOrd="7" destOrd="0" presId="urn:microsoft.com/office/officeart/2011/layout/CircleProcess"/>
    <dgm:cxn modelId="{973487FD-54A7-415D-9B23-EA5E4AF2A728}" type="presParOf" srcId="{F120EDFD-6478-4354-9BFF-3326C80EB4DD}" destId="{BFC9ABB5-F728-41B8-B81C-E695E7D1E400}" srcOrd="0" destOrd="0" presId="urn:microsoft.com/office/officeart/2011/layout/CircleProcess"/>
    <dgm:cxn modelId="{71468DAA-54B4-49C0-93D0-95016DF84312}" type="presParOf" srcId="{426CA31D-FC80-4CFB-B8AD-A45BE8609EAB}" destId="{51D492D0-258E-4550-BE1C-E48D37E43DB2}" srcOrd="8"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5B530AA-D4BE-4CE6-9F2F-CC81D3D8A977}" type="doc">
      <dgm:prSet loTypeId="urn:microsoft.com/office/officeart/2005/8/layout/hList6" loCatId="list" qsTypeId="urn:microsoft.com/office/officeart/2005/8/quickstyle/simple1" qsCatId="simple" csTypeId="urn:microsoft.com/office/officeart/2005/8/colors/colorful1" csCatId="colorful" phldr="1"/>
      <dgm:spPr>
        <a:scene3d>
          <a:camera prst="orthographicFront">
            <a:rot lat="0" lon="0" rev="0"/>
          </a:camera>
          <a:lightRig rig="threePt" dir="t"/>
        </a:scene3d>
      </dgm:spPr>
      <dgm:t>
        <a:bodyPr/>
        <a:lstStyle/>
        <a:p>
          <a:endParaRPr lang="en-US"/>
        </a:p>
      </dgm:t>
    </dgm:pt>
    <dgm:pt modelId="{7FF773BD-D7E8-4ADD-98A7-D7CCD146FA90}">
      <dgm:prSet phldrT="[Text]" custT="1"/>
      <dgm:spPr>
        <a:solidFill>
          <a:schemeClr val="accent2">
            <a:lumMod val="60000"/>
            <a:lumOff val="40000"/>
          </a:schemeClr>
        </a:solidFill>
      </dgm:spPr>
      <dgm:t>
        <a:bodyPr/>
        <a:lstStyle/>
        <a:p>
          <a:r>
            <a:rPr lang="en-US" sz="2600" b="0" dirty="0" err="1" smtClean="0">
              <a:solidFill>
                <a:schemeClr val="tx1"/>
              </a:solidFill>
            </a:rPr>
            <a:t>Mục</a:t>
          </a:r>
          <a:r>
            <a:rPr lang="en-US" sz="2600" b="0" dirty="0" smtClean="0">
              <a:solidFill>
                <a:schemeClr val="tx1"/>
              </a:solidFill>
            </a:rPr>
            <a:t> </a:t>
          </a:r>
          <a:r>
            <a:rPr lang="en-US" sz="2600" b="0" dirty="0" err="1" smtClean="0">
              <a:solidFill>
                <a:schemeClr val="tx1"/>
              </a:solidFill>
            </a:rPr>
            <a:t>tiêu</a:t>
          </a:r>
          <a:r>
            <a:rPr lang="en-US" sz="2600" b="0" dirty="0" smtClean="0">
              <a:solidFill>
                <a:schemeClr val="tx1"/>
              </a:solidFill>
            </a:rPr>
            <a:t> </a:t>
          </a:r>
          <a:r>
            <a:rPr lang="en-US" sz="2600" b="0" dirty="0" err="1" smtClean="0">
              <a:solidFill>
                <a:schemeClr val="tx1"/>
              </a:solidFill>
            </a:rPr>
            <a:t>của</a:t>
          </a:r>
          <a:r>
            <a:rPr lang="en-US" sz="2600" b="0" dirty="0" smtClean="0">
              <a:solidFill>
                <a:schemeClr val="tx1"/>
              </a:solidFill>
            </a:rPr>
            <a:t> </a:t>
          </a:r>
          <a:r>
            <a:rPr lang="en-US" sz="2600" b="0" dirty="0" err="1" smtClean="0">
              <a:solidFill>
                <a:schemeClr val="tx1"/>
              </a:solidFill>
            </a:rPr>
            <a:t>hoạt</a:t>
          </a:r>
          <a:r>
            <a:rPr lang="en-US" sz="2600" b="0" dirty="0" smtClean="0">
              <a:solidFill>
                <a:schemeClr val="tx1"/>
              </a:solidFill>
            </a:rPr>
            <a:t> </a:t>
          </a:r>
          <a:r>
            <a:rPr lang="en-US" sz="2600" b="0" dirty="0" err="1" smtClean="0">
              <a:solidFill>
                <a:schemeClr val="tx1"/>
              </a:solidFill>
            </a:rPr>
            <a:t>động</a:t>
          </a:r>
          <a:r>
            <a:rPr lang="en-US" sz="2600" b="0" dirty="0" smtClean="0">
              <a:solidFill>
                <a:schemeClr val="tx1"/>
              </a:solidFill>
            </a:rPr>
            <a:t> </a:t>
          </a:r>
          <a:r>
            <a:rPr lang="en-US" sz="2600" b="0" dirty="0" err="1" smtClean="0">
              <a:solidFill>
                <a:schemeClr val="tx1"/>
              </a:solidFill>
            </a:rPr>
            <a:t>trải</a:t>
          </a:r>
          <a:r>
            <a:rPr lang="en-US" sz="2600" b="0" dirty="0" smtClean="0">
              <a:solidFill>
                <a:schemeClr val="tx1"/>
              </a:solidFill>
            </a:rPr>
            <a:t> </a:t>
          </a:r>
          <a:r>
            <a:rPr lang="en-US" sz="2600" b="0" dirty="0" err="1" smtClean="0">
              <a:solidFill>
                <a:schemeClr val="tx1"/>
              </a:solidFill>
            </a:rPr>
            <a:t>nghiệm</a:t>
          </a:r>
          <a:r>
            <a:rPr lang="en-US" sz="2600" b="0" dirty="0" smtClean="0">
              <a:solidFill>
                <a:schemeClr val="tx1"/>
              </a:solidFill>
            </a:rPr>
            <a:t>, </a:t>
          </a:r>
          <a:r>
            <a:rPr lang="en-US" sz="2600" b="0" dirty="0" err="1" smtClean="0">
              <a:solidFill>
                <a:schemeClr val="tx1"/>
              </a:solidFill>
            </a:rPr>
            <a:t>hướng</a:t>
          </a:r>
          <a:r>
            <a:rPr lang="en-US" sz="2600" b="0" dirty="0" smtClean="0">
              <a:solidFill>
                <a:schemeClr val="tx1"/>
              </a:solidFill>
            </a:rPr>
            <a:t> </a:t>
          </a:r>
          <a:r>
            <a:rPr lang="en-US" sz="2600" b="0" dirty="0" err="1" smtClean="0">
              <a:solidFill>
                <a:schemeClr val="tx1"/>
              </a:solidFill>
            </a:rPr>
            <a:t>nghiệp</a:t>
          </a:r>
          <a:endParaRPr lang="en-US" sz="2600" b="0" dirty="0">
            <a:solidFill>
              <a:schemeClr val="tx1"/>
            </a:solidFill>
          </a:endParaRPr>
        </a:p>
      </dgm:t>
    </dgm:pt>
    <dgm:pt modelId="{E88FE10F-54EF-449E-BBF4-328E25A31613}" type="sibTrans" cxnId="{E86B8A8F-2084-46E0-858B-133D420DFBCD}">
      <dgm:prSet/>
      <dgm:spPr/>
      <dgm:t>
        <a:bodyPr/>
        <a:lstStyle/>
        <a:p>
          <a:endParaRPr lang="en-US"/>
        </a:p>
      </dgm:t>
    </dgm:pt>
    <dgm:pt modelId="{15F35E34-2BE7-44E3-847E-F2AE348B2DA8}" type="parTrans" cxnId="{E86B8A8F-2084-46E0-858B-133D420DFBCD}">
      <dgm:prSet/>
      <dgm:spPr/>
      <dgm:t>
        <a:bodyPr/>
        <a:lstStyle/>
        <a:p>
          <a:endParaRPr lang="en-US"/>
        </a:p>
      </dgm:t>
    </dgm:pt>
    <dgm:pt modelId="{A89D8F8E-9FC3-48A5-8F27-938135CE26C6}">
      <dgm:prSet phldrT="[Text]" custT="1"/>
      <dgm:spPr>
        <a:solidFill>
          <a:schemeClr val="accent4">
            <a:lumMod val="40000"/>
            <a:lumOff val="60000"/>
          </a:schemeClr>
        </a:solidFill>
      </dgm:spPr>
      <dgm:t>
        <a:bodyPr/>
        <a:lstStyle/>
        <a:p>
          <a:r>
            <a:rPr lang="en-US" sz="2600" b="0" dirty="0" err="1" smtClean="0">
              <a:solidFill>
                <a:schemeClr val="tx1"/>
              </a:solidFill>
            </a:rPr>
            <a:t>Nội</a:t>
          </a:r>
          <a:r>
            <a:rPr lang="en-US" sz="2600" b="0" dirty="0" smtClean="0">
              <a:solidFill>
                <a:schemeClr val="tx1"/>
              </a:solidFill>
            </a:rPr>
            <a:t> dung </a:t>
          </a:r>
          <a:r>
            <a:rPr lang="en-US" sz="2600" b="0" dirty="0" err="1" smtClean="0">
              <a:solidFill>
                <a:schemeClr val="tx1"/>
              </a:solidFill>
            </a:rPr>
            <a:t>hoạt</a:t>
          </a:r>
          <a:r>
            <a:rPr lang="en-US" sz="2600" b="0" dirty="0" smtClean="0">
              <a:solidFill>
                <a:schemeClr val="tx1"/>
              </a:solidFill>
            </a:rPr>
            <a:t> </a:t>
          </a:r>
          <a:r>
            <a:rPr lang="en-US" sz="2600" b="0" dirty="0" err="1" smtClean="0">
              <a:solidFill>
                <a:schemeClr val="tx1"/>
              </a:solidFill>
            </a:rPr>
            <a:t>động</a:t>
          </a:r>
          <a:endParaRPr lang="en-US" sz="2600" b="0" dirty="0">
            <a:solidFill>
              <a:schemeClr val="tx1"/>
            </a:solidFill>
          </a:endParaRPr>
        </a:p>
      </dgm:t>
    </dgm:pt>
    <dgm:pt modelId="{B962DBEA-3340-48E5-ADF2-282F5093C8AF}" type="sibTrans" cxnId="{C520B5AF-DEE7-4302-A581-4D866B8F7D72}">
      <dgm:prSet/>
      <dgm:spPr/>
      <dgm:t>
        <a:bodyPr/>
        <a:lstStyle/>
        <a:p>
          <a:endParaRPr lang="en-US"/>
        </a:p>
      </dgm:t>
    </dgm:pt>
    <dgm:pt modelId="{D1C3BC2D-AA0A-4FBC-8A86-7A561B29D4C6}" type="parTrans" cxnId="{C520B5AF-DEE7-4302-A581-4D866B8F7D72}">
      <dgm:prSet/>
      <dgm:spPr/>
      <dgm:t>
        <a:bodyPr/>
        <a:lstStyle/>
        <a:p>
          <a:endParaRPr lang="en-US"/>
        </a:p>
      </dgm:t>
    </dgm:pt>
    <dgm:pt modelId="{D0D5310F-64C5-46AE-B913-DB6CE59E3033}">
      <dgm:prSet custT="1"/>
      <dgm:spPr>
        <a:solidFill>
          <a:schemeClr val="accent5">
            <a:lumMod val="40000"/>
            <a:lumOff val="60000"/>
          </a:schemeClr>
        </a:solidFill>
      </dgm:spPr>
      <dgm:t>
        <a:bodyPr/>
        <a:lstStyle/>
        <a:p>
          <a:r>
            <a:rPr lang="en-US" sz="2600" b="0" dirty="0" err="1" smtClean="0">
              <a:solidFill>
                <a:schemeClr val="tx1"/>
              </a:solidFill>
            </a:rPr>
            <a:t>Phương</a:t>
          </a:r>
          <a:r>
            <a:rPr lang="en-US" sz="2600" b="0" dirty="0" smtClean="0">
              <a:solidFill>
                <a:schemeClr val="tx1"/>
              </a:solidFill>
            </a:rPr>
            <a:t> </a:t>
          </a:r>
          <a:r>
            <a:rPr lang="en-US" sz="2600" b="0" dirty="0" err="1" smtClean="0">
              <a:solidFill>
                <a:schemeClr val="tx1"/>
              </a:solidFill>
            </a:rPr>
            <a:t>thức</a:t>
          </a:r>
          <a:r>
            <a:rPr lang="en-US" sz="2600" b="0" dirty="0" smtClean="0">
              <a:solidFill>
                <a:schemeClr val="tx1"/>
              </a:solidFill>
            </a:rPr>
            <a:t> </a:t>
          </a:r>
          <a:r>
            <a:rPr lang="en-US" sz="2600" b="0" dirty="0" err="1" smtClean="0">
              <a:solidFill>
                <a:schemeClr val="tx1"/>
              </a:solidFill>
            </a:rPr>
            <a:t>tổ</a:t>
          </a:r>
          <a:r>
            <a:rPr lang="en-US" sz="2600" b="0" dirty="0" smtClean="0">
              <a:solidFill>
                <a:schemeClr val="tx1"/>
              </a:solidFill>
            </a:rPr>
            <a:t> </a:t>
          </a:r>
          <a:r>
            <a:rPr lang="en-US" sz="2600" b="0" dirty="0" err="1" smtClean="0">
              <a:solidFill>
                <a:schemeClr val="tx1"/>
              </a:solidFill>
            </a:rPr>
            <a:t>chức</a:t>
          </a:r>
          <a:r>
            <a:rPr lang="en-US" sz="2600" b="0" dirty="0" smtClean="0">
              <a:solidFill>
                <a:schemeClr val="tx1"/>
              </a:solidFill>
            </a:rPr>
            <a:t> </a:t>
          </a:r>
          <a:r>
            <a:rPr lang="en-US" sz="2600" b="0" dirty="0" err="1" smtClean="0">
              <a:solidFill>
                <a:schemeClr val="tx1"/>
              </a:solidFill>
            </a:rPr>
            <a:t>và</a:t>
          </a:r>
          <a:r>
            <a:rPr lang="en-US" sz="2600" b="0" dirty="0" smtClean="0">
              <a:solidFill>
                <a:schemeClr val="tx1"/>
              </a:solidFill>
            </a:rPr>
            <a:t> </a:t>
          </a:r>
          <a:r>
            <a:rPr lang="en-US" sz="2600" b="0" dirty="0" err="1" smtClean="0">
              <a:solidFill>
                <a:schemeClr val="tx1"/>
              </a:solidFill>
            </a:rPr>
            <a:t>loại</a:t>
          </a:r>
          <a:r>
            <a:rPr lang="en-US" sz="2600" b="0" dirty="0" smtClean="0">
              <a:solidFill>
                <a:schemeClr val="tx1"/>
              </a:solidFill>
            </a:rPr>
            <a:t> </a:t>
          </a:r>
          <a:r>
            <a:rPr lang="en-US" sz="2600" b="0" dirty="0" err="1" smtClean="0">
              <a:solidFill>
                <a:schemeClr val="tx1"/>
              </a:solidFill>
            </a:rPr>
            <a:t>hình</a:t>
          </a:r>
          <a:r>
            <a:rPr lang="en-US" sz="2600" b="0" dirty="0" smtClean="0">
              <a:solidFill>
                <a:schemeClr val="tx1"/>
              </a:solidFill>
            </a:rPr>
            <a:t> </a:t>
          </a:r>
          <a:r>
            <a:rPr lang="en-US" sz="2600" b="0" dirty="0" err="1" smtClean="0">
              <a:solidFill>
                <a:schemeClr val="tx1"/>
              </a:solidFill>
            </a:rPr>
            <a:t>hoạt</a:t>
          </a:r>
          <a:r>
            <a:rPr lang="en-US" sz="2600" b="0" dirty="0" smtClean="0">
              <a:solidFill>
                <a:schemeClr val="tx1"/>
              </a:solidFill>
            </a:rPr>
            <a:t> </a:t>
          </a:r>
          <a:r>
            <a:rPr lang="en-US" sz="2600" b="0" dirty="0" err="1" smtClean="0">
              <a:solidFill>
                <a:schemeClr val="tx1"/>
              </a:solidFill>
            </a:rPr>
            <a:t>động</a:t>
          </a:r>
          <a:endParaRPr lang="en-US" sz="2600" b="0" dirty="0">
            <a:solidFill>
              <a:schemeClr val="tx1"/>
            </a:solidFill>
          </a:endParaRPr>
        </a:p>
      </dgm:t>
    </dgm:pt>
    <dgm:pt modelId="{023AB7CE-1E1A-4876-AD65-E448A18AF7CA}" type="parTrans" cxnId="{2651DEC9-7F4D-43D7-A72C-39CBDEDA1012}">
      <dgm:prSet/>
      <dgm:spPr/>
      <dgm:t>
        <a:bodyPr/>
        <a:lstStyle/>
        <a:p>
          <a:endParaRPr lang="en-US"/>
        </a:p>
      </dgm:t>
    </dgm:pt>
    <dgm:pt modelId="{3DA190A3-CD00-43E5-AE2F-1B274E9A3F18}" type="sibTrans" cxnId="{2651DEC9-7F4D-43D7-A72C-39CBDEDA1012}">
      <dgm:prSet/>
      <dgm:spPr/>
      <dgm:t>
        <a:bodyPr/>
        <a:lstStyle/>
        <a:p>
          <a:endParaRPr lang="en-US"/>
        </a:p>
      </dgm:t>
    </dgm:pt>
    <dgm:pt modelId="{B59EF389-AB88-487C-B766-7FA1375D680F}">
      <dgm:prSet custT="1"/>
      <dgm:spPr>
        <a:solidFill>
          <a:srgbClr val="9E9AD6"/>
        </a:solidFill>
      </dgm:spPr>
      <dgm:t>
        <a:bodyPr/>
        <a:lstStyle/>
        <a:p>
          <a:r>
            <a:rPr lang="en-US" sz="2600" b="0" dirty="0" err="1" smtClean="0">
              <a:solidFill>
                <a:schemeClr val="tx1"/>
              </a:solidFill>
            </a:rPr>
            <a:t>Đánh</a:t>
          </a:r>
          <a:r>
            <a:rPr lang="en-US" sz="2600" b="0" dirty="0" smtClean="0">
              <a:solidFill>
                <a:schemeClr val="tx1"/>
              </a:solidFill>
            </a:rPr>
            <a:t> </a:t>
          </a:r>
          <a:r>
            <a:rPr lang="en-US" sz="2600" b="0" dirty="0" err="1" smtClean="0">
              <a:solidFill>
                <a:schemeClr val="tx1"/>
              </a:solidFill>
            </a:rPr>
            <a:t>giá</a:t>
          </a:r>
          <a:endParaRPr lang="en-US" sz="2600" b="0" dirty="0">
            <a:solidFill>
              <a:schemeClr val="tx1"/>
            </a:solidFill>
          </a:endParaRPr>
        </a:p>
      </dgm:t>
    </dgm:pt>
    <dgm:pt modelId="{23FB2B77-E10D-44B5-BCCD-6CEAE6E623C6}" type="parTrans" cxnId="{85C01894-75E1-4226-890B-62A41DB1E5F1}">
      <dgm:prSet/>
      <dgm:spPr/>
      <dgm:t>
        <a:bodyPr/>
        <a:lstStyle/>
        <a:p>
          <a:endParaRPr lang="en-US"/>
        </a:p>
      </dgm:t>
    </dgm:pt>
    <dgm:pt modelId="{F597137B-BDE8-4DA5-919E-FAAE2CDCA983}" type="sibTrans" cxnId="{85C01894-75E1-4226-890B-62A41DB1E5F1}">
      <dgm:prSet/>
      <dgm:spPr/>
      <dgm:t>
        <a:bodyPr/>
        <a:lstStyle/>
        <a:p>
          <a:endParaRPr lang="en-US"/>
        </a:p>
      </dgm:t>
    </dgm:pt>
    <dgm:pt modelId="{A4E45AFD-1F1E-4C79-AF10-5A415E77F78D}">
      <dgm:prSet phldrT="[Text]" custT="1"/>
      <dgm:spPr>
        <a:solidFill>
          <a:schemeClr val="accent6">
            <a:lumMod val="40000"/>
            <a:lumOff val="60000"/>
          </a:schemeClr>
        </a:solidFill>
      </dgm:spPr>
      <dgm:t>
        <a:bodyPr/>
        <a:lstStyle/>
        <a:p>
          <a:r>
            <a:rPr lang="en-US" sz="2600" b="0" dirty="0" err="1" smtClean="0">
              <a:solidFill>
                <a:schemeClr val="tx1"/>
              </a:solidFill>
            </a:rPr>
            <a:t>Yêu</a:t>
          </a:r>
          <a:r>
            <a:rPr lang="en-US" sz="2600" b="0" dirty="0" smtClean="0">
              <a:solidFill>
                <a:schemeClr val="tx1"/>
              </a:solidFill>
            </a:rPr>
            <a:t> </a:t>
          </a:r>
          <a:r>
            <a:rPr lang="en-US" sz="2600" b="0" dirty="0" err="1" smtClean="0">
              <a:solidFill>
                <a:schemeClr val="tx1"/>
              </a:solidFill>
            </a:rPr>
            <a:t>cầu</a:t>
          </a:r>
          <a:r>
            <a:rPr lang="en-US" sz="2600" b="0" dirty="0" smtClean="0">
              <a:solidFill>
                <a:schemeClr val="tx1"/>
              </a:solidFill>
            </a:rPr>
            <a:t> </a:t>
          </a:r>
          <a:r>
            <a:rPr lang="en-US" sz="2600" b="0" dirty="0" err="1" smtClean="0">
              <a:solidFill>
                <a:schemeClr val="tx1"/>
              </a:solidFill>
            </a:rPr>
            <a:t>cần</a:t>
          </a:r>
          <a:r>
            <a:rPr lang="en-US" sz="2600" b="0" dirty="0" smtClean="0">
              <a:solidFill>
                <a:schemeClr val="tx1"/>
              </a:solidFill>
            </a:rPr>
            <a:t> </a:t>
          </a:r>
          <a:r>
            <a:rPr lang="en-US" sz="2600" b="0" dirty="0" err="1" smtClean="0">
              <a:solidFill>
                <a:schemeClr val="tx1"/>
              </a:solidFill>
            </a:rPr>
            <a:t>đạt</a:t>
          </a:r>
          <a:endParaRPr lang="en-US" sz="2600" b="0" dirty="0">
            <a:solidFill>
              <a:schemeClr val="tx1"/>
            </a:solidFill>
          </a:endParaRPr>
        </a:p>
      </dgm:t>
    </dgm:pt>
    <dgm:pt modelId="{3C95D02F-215D-48D0-AFD4-A9AA2DDDBE93}" type="sibTrans" cxnId="{17100733-2935-4337-BFE0-F9ADC7EA89B2}">
      <dgm:prSet/>
      <dgm:spPr/>
      <dgm:t>
        <a:bodyPr/>
        <a:lstStyle/>
        <a:p>
          <a:endParaRPr lang="en-US"/>
        </a:p>
      </dgm:t>
    </dgm:pt>
    <dgm:pt modelId="{F1E7C850-9286-4F5B-B806-00A1831DF1F7}" type="parTrans" cxnId="{17100733-2935-4337-BFE0-F9ADC7EA89B2}">
      <dgm:prSet/>
      <dgm:spPr/>
      <dgm:t>
        <a:bodyPr/>
        <a:lstStyle/>
        <a:p>
          <a:endParaRPr lang="en-US"/>
        </a:p>
      </dgm:t>
    </dgm:pt>
    <dgm:pt modelId="{97DB25F8-FAB0-4167-9AD4-7DE1A8369CA8}">
      <dgm:prSet phldrT="[Text]" custT="1"/>
      <dgm:spPr>
        <a:solidFill>
          <a:srgbClr val="FFC000"/>
        </a:solidFill>
      </dgm:spPr>
      <dgm:t>
        <a:bodyPr/>
        <a:lstStyle/>
        <a:p>
          <a:r>
            <a:rPr lang="nb-NO" sz="2600" b="0" dirty="0" smtClean="0">
              <a:solidFill>
                <a:schemeClr val="tx1"/>
              </a:solidFill>
            </a:rPr>
            <a:t>Đặc điểm của hạt động trải nghiệm</a:t>
          </a:r>
          <a:endParaRPr lang="en-US" sz="2600" b="0" dirty="0">
            <a:solidFill>
              <a:schemeClr val="tx1"/>
            </a:solidFill>
          </a:endParaRPr>
        </a:p>
      </dgm:t>
    </dgm:pt>
    <dgm:pt modelId="{8434ADFF-6317-49C1-915F-CCD548CEE455}" type="sibTrans" cxnId="{EB42175C-DD87-4E51-A796-B74C57D3B02D}">
      <dgm:prSet/>
      <dgm:spPr/>
      <dgm:t>
        <a:bodyPr/>
        <a:lstStyle/>
        <a:p>
          <a:endParaRPr lang="en-US"/>
        </a:p>
      </dgm:t>
    </dgm:pt>
    <dgm:pt modelId="{ABCA0652-FE56-4633-80DD-3D5DB6CD1A71}" type="parTrans" cxnId="{EB42175C-DD87-4E51-A796-B74C57D3B02D}">
      <dgm:prSet/>
      <dgm:spPr/>
      <dgm:t>
        <a:bodyPr/>
        <a:lstStyle/>
        <a:p>
          <a:endParaRPr lang="en-US"/>
        </a:p>
      </dgm:t>
    </dgm:pt>
    <dgm:pt modelId="{EBDBB6A7-0306-4EE0-A749-0FBC7EB69F5A}" type="pres">
      <dgm:prSet presAssocID="{05B530AA-D4BE-4CE6-9F2F-CC81D3D8A977}" presName="Name0" presStyleCnt="0">
        <dgm:presLayoutVars>
          <dgm:dir/>
          <dgm:resizeHandles val="exact"/>
        </dgm:presLayoutVars>
      </dgm:prSet>
      <dgm:spPr/>
      <dgm:t>
        <a:bodyPr/>
        <a:lstStyle/>
        <a:p>
          <a:endParaRPr lang="en-US"/>
        </a:p>
      </dgm:t>
    </dgm:pt>
    <dgm:pt modelId="{53EA91EC-98E3-4461-9F6A-D369FC77D0D8}" type="pres">
      <dgm:prSet presAssocID="{97DB25F8-FAB0-4167-9AD4-7DE1A8369CA8}" presName="node" presStyleLbl="node1" presStyleIdx="0" presStyleCnt="6">
        <dgm:presLayoutVars>
          <dgm:bulletEnabled val="1"/>
        </dgm:presLayoutVars>
      </dgm:prSet>
      <dgm:spPr/>
      <dgm:t>
        <a:bodyPr/>
        <a:lstStyle/>
        <a:p>
          <a:endParaRPr lang="en-US"/>
        </a:p>
      </dgm:t>
    </dgm:pt>
    <dgm:pt modelId="{F25D7CA7-7666-4A37-94F5-22FC4CF447EE}" type="pres">
      <dgm:prSet presAssocID="{8434ADFF-6317-49C1-915F-CCD548CEE455}" presName="sibTrans" presStyleCnt="0"/>
      <dgm:spPr/>
    </dgm:pt>
    <dgm:pt modelId="{FE71EB64-A9B1-4F14-8FAF-7B734B04124A}" type="pres">
      <dgm:prSet presAssocID="{7FF773BD-D7E8-4ADD-98A7-D7CCD146FA90}" presName="node" presStyleLbl="node1" presStyleIdx="1" presStyleCnt="6">
        <dgm:presLayoutVars>
          <dgm:bulletEnabled val="1"/>
        </dgm:presLayoutVars>
      </dgm:prSet>
      <dgm:spPr/>
      <dgm:t>
        <a:bodyPr/>
        <a:lstStyle/>
        <a:p>
          <a:endParaRPr lang="en-US"/>
        </a:p>
      </dgm:t>
    </dgm:pt>
    <dgm:pt modelId="{7CD20A1E-711F-46F6-8A29-7513D1C3C7FD}" type="pres">
      <dgm:prSet presAssocID="{E88FE10F-54EF-449E-BBF4-328E25A31613}" presName="sibTrans" presStyleCnt="0"/>
      <dgm:spPr/>
    </dgm:pt>
    <dgm:pt modelId="{038F3066-4851-484B-A117-540F6E926452}" type="pres">
      <dgm:prSet presAssocID="{A4E45AFD-1F1E-4C79-AF10-5A415E77F78D}" presName="node" presStyleLbl="node1" presStyleIdx="2" presStyleCnt="6" custLinFactX="100000" custLinFactNeighborX="160255" custLinFactNeighborY="3639">
        <dgm:presLayoutVars>
          <dgm:bulletEnabled val="1"/>
        </dgm:presLayoutVars>
      </dgm:prSet>
      <dgm:spPr/>
      <dgm:t>
        <a:bodyPr/>
        <a:lstStyle/>
        <a:p>
          <a:endParaRPr lang="en-US"/>
        </a:p>
      </dgm:t>
    </dgm:pt>
    <dgm:pt modelId="{0CBF5B26-F94C-46C0-BBBD-7EA52425D99D}" type="pres">
      <dgm:prSet presAssocID="{3C95D02F-215D-48D0-AFD4-A9AA2DDDBE93}" presName="sibTrans" presStyleCnt="0"/>
      <dgm:spPr/>
    </dgm:pt>
    <dgm:pt modelId="{B4E60FB1-5CC4-411D-A6F1-088D2B5E9F04}" type="pres">
      <dgm:prSet presAssocID="{A89D8F8E-9FC3-48A5-8F27-938135CE26C6}" presName="node" presStyleLbl="node1" presStyleIdx="3" presStyleCnt="6" custLinFactX="-98519" custLinFactNeighborX="-100000">
        <dgm:presLayoutVars>
          <dgm:bulletEnabled val="1"/>
        </dgm:presLayoutVars>
      </dgm:prSet>
      <dgm:spPr/>
      <dgm:t>
        <a:bodyPr/>
        <a:lstStyle/>
        <a:p>
          <a:endParaRPr lang="en-US"/>
        </a:p>
      </dgm:t>
    </dgm:pt>
    <dgm:pt modelId="{1D2AFDF3-35E8-42FB-8536-CAAE9BFC4629}" type="pres">
      <dgm:prSet presAssocID="{B962DBEA-3340-48E5-ADF2-282F5093C8AF}" presName="sibTrans" presStyleCnt="0"/>
      <dgm:spPr/>
    </dgm:pt>
    <dgm:pt modelId="{F253A71C-65B2-4205-814A-F200644726B3}" type="pres">
      <dgm:prSet presAssocID="{D0D5310F-64C5-46AE-B913-DB6CE59E3033}" presName="node" presStyleLbl="node1" presStyleIdx="4" presStyleCnt="6">
        <dgm:presLayoutVars>
          <dgm:bulletEnabled val="1"/>
        </dgm:presLayoutVars>
      </dgm:prSet>
      <dgm:spPr/>
      <dgm:t>
        <a:bodyPr/>
        <a:lstStyle/>
        <a:p>
          <a:endParaRPr lang="en-US"/>
        </a:p>
      </dgm:t>
    </dgm:pt>
    <dgm:pt modelId="{26EEF213-B882-4A1E-8FC5-AD747DE75733}" type="pres">
      <dgm:prSet presAssocID="{3DA190A3-CD00-43E5-AE2F-1B274E9A3F18}" presName="sibTrans" presStyleCnt="0"/>
      <dgm:spPr/>
    </dgm:pt>
    <dgm:pt modelId="{876CBC82-B67C-4F14-AB31-C65962AB6243}" type="pres">
      <dgm:prSet presAssocID="{B59EF389-AB88-487C-B766-7FA1375D680F}" presName="node" presStyleLbl="node1" presStyleIdx="5" presStyleCnt="6">
        <dgm:presLayoutVars>
          <dgm:bulletEnabled val="1"/>
        </dgm:presLayoutVars>
      </dgm:prSet>
      <dgm:spPr/>
      <dgm:t>
        <a:bodyPr/>
        <a:lstStyle/>
        <a:p>
          <a:endParaRPr lang="en-US"/>
        </a:p>
      </dgm:t>
    </dgm:pt>
  </dgm:ptLst>
  <dgm:cxnLst>
    <dgm:cxn modelId="{52020BF0-54DA-4202-8715-66C853D90905}" type="presOf" srcId="{B59EF389-AB88-487C-B766-7FA1375D680F}" destId="{876CBC82-B67C-4F14-AB31-C65962AB6243}" srcOrd="0" destOrd="0" presId="urn:microsoft.com/office/officeart/2005/8/layout/hList6"/>
    <dgm:cxn modelId="{F13C07F3-074A-422D-A014-B1CDB1B231F7}" type="presOf" srcId="{05B530AA-D4BE-4CE6-9F2F-CC81D3D8A977}" destId="{EBDBB6A7-0306-4EE0-A749-0FBC7EB69F5A}" srcOrd="0" destOrd="0" presId="urn:microsoft.com/office/officeart/2005/8/layout/hList6"/>
    <dgm:cxn modelId="{17100733-2935-4337-BFE0-F9ADC7EA89B2}" srcId="{05B530AA-D4BE-4CE6-9F2F-CC81D3D8A977}" destId="{A4E45AFD-1F1E-4C79-AF10-5A415E77F78D}" srcOrd="2" destOrd="0" parTransId="{F1E7C850-9286-4F5B-B806-00A1831DF1F7}" sibTransId="{3C95D02F-215D-48D0-AFD4-A9AA2DDDBE93}"/>
    <dgm:cxn modelId="{85C01894-75E1-4226-890B-62A41DB1E5F1}" srcId="{05B530AA-D4BE-4CE6-9F2F-CC81D3D8A977}" destId="{B59EF389-AB88-487C-B766-7FA1375D680F}" srcOrd="5" destOrd="0" parTransId="{23FB2B77-E10D-44B5-BCCD-6CEAE6E623C6}" sibTransId="{F597137B-BDE8-4DA5-919E-FAAE2CDCA983}"/>
    <dgm:cxn modelId="{EB42175C-DD87-4E51-A796-B74C57D3B02D}" srcId="{05B530AA-D4BE-4CE6-9F2F-CC81D3D8A977}" destId="{97DB25F8-FAB0-4167-9AD4-7DE1A8369CA8}" srcOrd="0" destOrd="0" parTransId="{ABCA0652-FE56-4633-80DD-3D5DB6CD1A71}" sibTransId="{8434ADFF-6317-49C1-915F-CCD548CEE455}"/>
    <dgm:cxn modelId="{28E2A4CB-C81E-4699-B475-200EC158CBD2}" type="presOf" srcId="{97DB25F8-FAB0-4167-9AD4-7DE1A8369CA8}" destId="{53EA91EC-98E3-4461-9F6A-D369FC77D0D8}" srcOrd="0" destOrd="0" presId="urn:microsoft.com/office/officeart/2005/8/layout/hList6"/>
    <dgm:cxn modelId="{E86B8A8F-2084-46E0-858B-133D420DFBCD}" srcId="{05B530AA-D4BE-4CE6-9F2F-CC81D3D8A977}" destId="{7FF773BD-D7E8-4ADD-98A7-D7CCD146FA90}" srcOrd="1" destOrd="0" parTransId="{15F35E34-2BE7-44E3-847E-F2AE348B2DA8}" sibTransId="{E88FE10F-54EF-449E-BBF4-328E25A31613}"/>
    <dgm:cxn modelId="{040BF4CF-1C89-43C7-BAA6-CB99B6B60D9B}" type="presOf" srcId="{A4E45AFD-1F1E-4C79-AF10-5A415E77F78D}" destId="{038F3066-4851-484B-A117-540F6E926452}" srcOrd="0" destOrd="0" presId="urn:microsoft.com/office/officeart/2005/8/layout/hList6"/>
    <dgm:cxn modelId="{790C99B9-3BA0-4C7B-897B-25A2038B0580}" type="presOf" srcId="{A89D8F8E-9FC3-48A5-8F27-938135CE26C6}" destId="{B4E60FB1-5CC4-411D-A6F1-088D2B5E9F04}" srcOrd="0" destOrd="0" presId="urn:microsoft.com/office/officeart/2005/8/layout/hList6"/>
    <dgm:cxn modelId="{2651DEC9-7F4D-43D7-A72C-39CBDEDA1012}" srcId="{05B530AA-D4BE-4CE6-9F2F-CC81D3D8A977}" destId="{D0D5310F-64C5-46AE-B913-DB6CE59E3033}" srcOrd="4" destOrd="0" parTransId="{023AB7CE-1E1A-4876-AD65-E448A18AF7CA}" sibTransId="{3DA190A3-CD00-43E5-AE2F-1B274E9A3F18}"/>
    <dgm:cxn modelId="{6DF47C09-D014-465E-BC56-29EDAB7CAC31}" type="presOf" srcId="{7FF773BD-D7E8-4ADD-98A7-D7CCD146FA90}" destId="{FE71EB64-A9B1-4F14-8FAF-7B734B04124A}" srcOrd="0" destOrd="0" presId="urn:microsoft.com/office/officeart/2005/8/layout/hList6"/>
    <dgm:cxn modelId="{1D029CBC-31CB-4660-A07D-BD1662CB54C0}" type="presOf" srcId="{D0D5310F-64C5-46AE-B913-DB6CE59E3033}" destId="{F253A71C-65B2-4205-814A-F200644726B3}" srcOrd="0" destOrd="0" presId="urn:microsoft.com/office/officeart/2005/8/layout/hList6"/>
    <dgm:cxn modelId="{C520B5AF-DEE7-4302-A581-4D866B8F7D72}" srcId="{05B530AA-D4BE-4CE6-9F2F-CC81D3D8A977}" destId="{A89D8F8E-9FC3-48A5-8F27-938135CE26C6}" srcOrd="3" destOrd="0" parTransId="{D1C3BC2D-AA0A-4FBC-8A86-7A561B29D4C6}" sibTransId="{B962DBEA-3340-48E5-ADF2-282F5093C8AF}"/>
    <dgm:cxn modelId="{F2838C0B-0037-4132-818C-A9936C7953C4}" type="presParOf" srcId="{EBDBB6A7-0306-4EE0-A749-0FBC7EB69F5A}" destId="{53EA91EC-98E3-4461-9F6A-D369FC77D0D8}" srcOrd="0" destOrd="0" presId="urn:microsoft.com/office/officeart/2005/8/layout/hList6"/>
    <dgm:cxn modelId="{C28DB7A8-EFB0-412F-B008-2C24CBED3E4A}" type="presParOf" srcId="{EBDBB6A7-0306-4EE0-A749-0FBC7EB69F5A}" destId="{F25D7CA7-7666-4A37-94F5-22FC4CF447EE}" srcOrd="1" destOrd="0" presId="urn:microsoft.com/office/officeart/2005/8/layout/hList6"/>
    <dgm:cxn modelId="{C3D30908-D147-4225-913C-4175C58326C6}" type="presParOf" srcId="{EBDBB6A7-0306-4EE0-A749-0FBC7EB69F5A}" destId="{FE71EB64-A9B1-4F14-8FAF-7B734B04124A}" srcOrd="2" destOrd="0" presId="urn:microsoft.com/office/officeart/2005/8/layout/hList6"/>
    <dgm:cxn modelId="{E193CA07-98DD-48AF-95CB-F6974FBF7816}" type="presParOf" srcId="{EBDBB6A7-0306-4EE0-A749-0FBC7EB69F5A}" destId="{7CD20A1E-711F-46F6-8A29-7513D1C3C7FD}" srcOrd="3" destOrd="0" presId="urn:microsoft.com/office/officeart/2005/8/layout/hList6"/>
    <dgm:cxn modelId="{DA1E1A5B-6F8F-4A0A-9A67-8C925E6822A7}" type="presParOf" srcId="{EBDBB6A7-0306-4EE0-A749-0FBC7EB69F5A}" destId="{038F3066-4851-484B-A117-540F6E926452}" srcOrd="4" destOrd="0" presId="urn:microsoft.com/office/officeart/2005/8/layout/hList6"/>
    <dgm:cxn modelId="{E87F0695-67A2-4EBE-8F6B-5701A79961A1}" type="presParOf" srcId="{EBDBB6A7-0306-4EE0-A749-0FBC7EB69F5A}" destId="{0CBF5B26-F94C-46C0-BBBD-7EA52425D99D}" srcOrd="5" destOrd="0" presId="urn:microsoft.com/office/officeart/2005/8/layout/hList6"/>
    <dgm:cxn modelId="{130E1DF7-2C7D-40E6-8282-3579052A98F2}" type="presParOf" srcId="{EBDBB6A7-0306-4EE0-A749-0FBC7EB69F5A}" destId="{B4E60FB1-5CC4-411D-A6F1-088D2B5E9F04}" srcOrd="6" destOrd="0" presId="urn:microsoft.com/office/officeart/2005/8/layout/hList6"/>
    <dgm:cxn modelId="{1C49E3F8-9EC4-4776-A405-5130F9CB9855}" type="presParOf" srcId="{EBDBB6A7-0306-4EE0-A749-0FBC7EB69F5A}" destId="{1D2AFDF3-35E8-42FB-8536-CAAE9BFC4629}" srcOrd="7" destOrd="0" presId="urn:microsoft.com/office/officeart/2005/8/layout/hList6"/>
    <dgm:cxn modelId="{22AA1B11-4316-4910-893A-CAE7E4725888}" type="presParOf" srcId="{EBDBB6A7-0306-4EE0-A749-0FBC7EB69F5A}" destId="{F253A71C-65B2-4205-814A-F200644726B3}" srcOrd="8" destOrd="0" presId="urn:microsoft.com/office/officeart/2005/8/layout/hList6"/>
    <dgm:cxn modelId="{AE04EEB1-1364-403B-B5FE-9CB134A49B4D}" type="presParOf" srcId="{EBDBB6A7-0306-4EE0-A749-0FBC7EB69F5A}" destId="{26EEF213-B882-4A1E-8FC5-AD747DE75733}" srcOrd="9" destOrd="0" presId="urn:microsoft.com/office/officeart/2005/8/layout/hList6"/>
    <dgm:cxn modelId="{7E4A40CF-BD9D-466D-988A-8DAA1FC32364}" type="presParOf" srcId="{EBDBB6A7-0306-4EE0-A749-0FBC7EB69F5A}" destId="{876CBC82-B67C-4F14-AB31-C65962AB6243}" srcOrd="10"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AF21D063-4DC2-472B-972A-FF7D11F3239F}" type="doc">
      <dgm:prSet loTypeId="urn:microsoft.com/office/officeart/2005/8/layout/vProcess5" loCatId="process" qsTypeId="urn:microsoft.com/office/officeart/2005/8/quickstyle/simple3" qsCatId="simple" csTypeId="urn:microsoft.com/office/officeart/2005/8/colors/accent2_5" csCatId="accent2" phldr="1"/>
      <dgm:spPr/>
      <dgm:t>
        <a:bodyPr/>
        <a:lstStyle/>
        <a:p>
          <a:endParaRPr lang="en-US"/>
        </a:p>
      </dgm:t>
    </dgm:pt>
    <dgm:pt modelId="{27F68A2D-2CAB-4823-8A62-C7D349BB1C10}">
      <dgm:prSet phldrT="[Text]"/>
      <dgm:spPr/>
      <dgm:t>
        <a:bodyPr/>
        <a:lstStyle/>
        <a:p>
          <a:r>
            <a:rPr lang="en-US" dirty="0" smtClean="0"/>
            <a:t>B1: </a:t>
          </a:r>
          <a:r>
            <a:rPr lang="en-US" dirty="0" err="1" smtClean="0"/>
            <a:t>Ổn</a:t>
          </a:r>
          <a:r>
            <a:rPr lang="en-US" dirty="0" smtClean="0"/>
            <a:t> </a:t>
          </a:r>
          <a:r>
            <a:rPr lang="en-US" dirty="0" err="1" smtClean="0"/>
            <a:t>định</a:t>
          </a:r>
          <a:r>
            <a:rPr lang="en-US" dirty="0" smtClean="0"/>
            <a:t> </a:t>
          </a:r>
          <a:r>
            <a:rPr lang="en-US" dirty="0" err="1" smtClean="0"/>
            <a:t>tổ</a:t>
          </a:r>
          <a:r>
            <a:rPr lang="en-US" dirty="0" smtClean="0"/>
            <a:t> </a:t>
          </a:r>
          <a:r>
            <a:rPr lang="en-US" dirty="0" err="1" smtClean="0"/>
            <a:t>chức</a:t>
          </a:r>
          <a:r>
            <a:rPr lang="en-US" dirty="0" smtClean="0"/>
            <a:t>, </a:t>
          </a:r>
          <a:r>
            <a:rPr lang="en-US" dirty="0" err="1" smtClean="0"/>
            <a:t>nhắc</a:t>
          </a:r>
          <a:r>
            <a:rPr lang="en-US" dirty="0" smtClean="0"/>
            <a:t> </a:t>
          </a:r>
          <a:r>
            <a:rPr lang="en-US" dirty="0" err="1" smtClean="0"/>
            <a:t>nhở</a:t>
          </a:r>
          <a:r>
            <a:rPr lang="en-US" dirty="0" smtClean="0"/>
            <a:t> HS </a:t>
          </a:r>
          <a:r>
            <a:rPr lang="en-US" dirty="0" err="1" smtClean="0"/>
            <a:t>chỉnh</a:t>
          </a:r>
          <a:r>
            <a:rPr lang="en-US" dirty="0" smtClean="0"/>
            <a:t> </a:t>
          </a:r>
          <a:r>
            <a:rPr lang="en-US" dirty="0" err="1" smtClean="0"/>
            <a:t>đốn</a:t>
          </a:r>
          <a:r>
            <a:rPr lang="en-US" dirty="0" smtClean="0"/>
            <a:t> </a:t>
          </a:r>
          <a:r>
            <a:rPr lang="en-US" dirty="0" err="1" smtClean="0"/>
            <a:t>hàng</a:t>
          </a:r>
          <a:r>
            <a:rPr lang="en-US" dirty="0" smtClean="0"/>
            <a:t> </a:t>
          </a:r>
          <a:r>
            <a:rPr lang="en-US" dirty="0" err="1" smtClean="0"/>
            <a:t>ngũ</a:t>
          </a:r>
          <a:r>
            <a:rPr lang="en-US" dirty="0" smtClean="0"/>
            <a:t>, </a:t>
          </a:r>
          <a:r>
            <a:rPr lang="en-US" dirty="0" err="1" smtClean="0"/>
            <a:t>trang</a:t>
          </a:r>
          <a:r>
            <a:rPr lang="en-US" dirty="0" smtClean="0"/>
            <a:t> </a:t>
          </a:r>
          <a:r>
            <a:rPr lang="en-US" dirty="0" err="1" smtClean="0"/>
            <a:t>phục</a:t>
          </a:r>
          <a:r>
            <a:rPr lang="en-US" dirty="0" smtClean="0"/>
            <a:t> </a:t>
          </a:r>
          <a:r>
            <a:rPr lang="en-US" dirty="0" err="1" smtClean="0"/>
            <a:t>để</a:t>
          </a:r>
          <a:r>
            <a:rPr lang="en-US" dirty="0" smtClean="0"/>
            <a:t> </a:t>
          </a:r>
          <a:r>
            <a:rPr lang="en-US" dirty="0" err="1" smtClean="0"/>
            <a:t>chuẩn</a:t>
          </a:r>
          <a:r>
            <a:rPr lang="en-US" dirty="0" smtClean="0"/>
            <a:t> </a:t>
          </a:r>
          <a:r>
            <a:rPr lang="en-US" dirty="0" err="1" smtClean="0"/>
            <a:t>bị</a:t>
          </a:r>
          <a:r>
            <a:rPr lang="en-US" dirty="0" smtClean="0"/>
            <a:t> </a:t>
          </a:r>
          <a:r>
            <a:rPr lang="en-US" dirty="0" err="1" smtClean="0"/>
            <a:t>thực</a:t>
          </a:r>
          <a:r>
            <a:rPr lang="en-US" dirty="0" smtClean="0"/>
            <a:t> </a:t>
          </a:r>
          <a:r>
            <a:rPr lang="en-US" dirty="0" err="1" smtClean="0"/>
            <a:t>hiện</a:t>
          </a:r>
          <a:r>
            <a:rPr lang="en-US" dirty="0" smtClean="0"/>
            <a:t> </a:t>
          </a:r>
          <a:r>
            <a:rPr lang="en-US" dirty="0" err="1" smtClean="0"/>
            <a:t>nghi</a:t>
          </a:r>
          <a:r>
            <a:rPr lang="en-US" dirty="0" smtClean="0"/>
            <a:t> </a:t>
          </a:r>
          <a:r>
            <a:rPr lang="en-US" dirty="0" err="1" smtClean="0"/>
            <a:t>lễ</a:t>
          </a:r>
          <a:r>
            <a:rPr lang="en-US" dirty="0" smtClean="0"/>
            <a:t> </a:t>
          </a:r>
          <a:r>
            <a:rPr lang="en-US" dirty="0" err="1" smtClean="0"/>
            <a:t>chào</a:t>
          </a:r>
          <a:r>
            <a:rPr lang="en-US" dirty="0" smtClean="0"/>
            <a:t> </a:t>
          </a:r>
          <a:r>
            <a:rPr lang="en-US" dirty="0" err="1" smtClean="0"/>
            <a:t>cờ</a:t>
          </a:r>
          <a:r>
            <a:rPr lang="en-US" dirty="0" smtClean="0"/>
            <a:t>.</a:t>
          </a:r>
          <a:endParaRPr lang="en-US" dirty="0"/>
        </a:p>
      </dgm:t>
    </dgm:pt>
    <dgm:pt modelId="{A0C84534-A08B-4A36-AA6A-14A46753E26A}" type="parTrans" cxnId="{A399EA36-98BD-4E91-BAAA-A20553BDED77}">
      <dgm:prSet/>
      <dgm:spPr/>
      <dgm:t>
        <a:bodyPr/>
        <a:lstStyle/>
        <a:p>
          <a:endParaRPr lang="en-US"/>
        </a:p>
      </dgm:t>
    </dgm:pt>
    <dgm:pt modelId="{BBA34F49-2164-445F-8276-CB4E7EBC1EAF}" type="sibTrans" cxnId="{A399EA36-98BD-4E91-BAAA-A20553BDED77}">
      <dgm:prSet/>
      <dgm:spPr/>
      <dgm:t>
        <a:bodyPr/>
        <a:lstStyle/>
        <a:p>
          <a:endParaRPr lang="en-US"/>
        </a:p>
      </dgm:t>
    </dgm:pt>
    <dgm:pt modelId="{9B38A7AE-3E14-4568-A653-7CB06D79CB27}">
      <dgm:prSet phldrT="[Text]"/>
      <dgm:spPr/>
      <dgm:t>
        <a:bodyPr/>
        <a:lstStyle/>
        <a:p>
          <a:r>
            <a:rPr lang="en-US" dirty="0" smtClean="0"/>
            <a:t>B2: </a:t>
          </a:r>
          <a:r>
            <a:rPr lang="en-US" dirty="0" err="1" smtClean="0"/>
            <a:t>Thực</a:t>
          </a:r>
          <a:r>
            <a:rPr lang="en-US" dirty="0" smtClean="0"/>
            <a:t> </a:t>
          </a:r>
          <a:r>
            <a:rPr lang="en-US" dirty="0" err="1" smtClean="0"/>
            <a:t>hiện</a:t>
          </a:r>
          <a:r>
            <a:rPr lang="en-US" dirty="0" smtClean="0"/>
            <a:t> </a:t>
          </a:r>
          <a:r>
            <a:rPr lang="en-US" dirty="0" err="1" smtClean="0"/>
            <a:t>nghi</a:t>
          </a:r>
          <a:r>
            <a:rPr lang="en-US" dirty="0" smtClean="0"/>
            <a:t> </a:t>
          </a:r>
          <a:r>
            <a:rPr lang="en-US" dirty="0" err="1" smtClean="0"/>
            <a:t>lễ</a:t>
          </a:r>
          <a:r>
            <a:rPr lang="en-US" dirty="0" smtClean="0"/>
            <a:t> </a:t>
          </a:r>
          <a:r>
            <a:rPr lang="en-US" dirty="0" err="1" smtClean="0"/>
            <a:t>chào</a:t>
          </a:r>
          <a:r>
            <a:rPr lang="en-US" dirty="0" smtClean="0"/>
            <a:t> </a:t>
          </a:r>
          <a:r>
            <a:rPr lang="en-US" dirty="0" err="1" smtClean="0"/>
            <a:t>cờ</a:t>
          </a:r>
          <a:r>
            <a:rPr lang="en-US" dirty="0" smtClean="0"/>
            <a:t>.</a:t>
          </a:r>
          <a:endParaRPr lang="en-US" dirty="0"/>
        </a:p>
      </dgm:t>
    </dgm:pt>
    <dgm:pt modelId="{CBA3090F-DEDE-47AC-BC4D-B4F82D4E5E90}" type="parTrans" cxnId="{BDA31004-2599-4F0C-92EB-00D9D7E7B599}">
      <dgm:prSet/>
      <dgm:spPr/>
      <dgm:t>
        <a:bodyPr/>
        <a:lstStyle/>
        <a:p>
          <a:endParaRPr lang="en-US"/>
        </a:p>
      </dgm:t>
    </dgm:pt>
    <dgm:pt modelId="{E226B8DB-2EEE-451C-BEAE-041FB91DB292}" type="sibTrans" cxnId="{BDA31004-2599-4F0C-92EB-00D9D7E7B599}">
      <dgm:prSet/>
      <dgm:spPr/>
      <dgm:t>
        <a:bodyPr/>
        <a:lstStyle/>
        <a:p>
          <a:endParaRPr lang="en-US"/>
        </a:p>
      </dgm:t>
    </dgm:pt>
    <dgm:pt modelId="{9E70D380-F7FC-452F-8537-66E23C8AD916}">
      <dgm:prSet phldrT="[Text]"/>
      <dgm:spPr/>
      <dgm:t>
        <a:bodyPr/>
        <a:lstStyle/>
        <a:p>
          <a:r>
            <a:rPr lang="en-US" dirty="0" smtClean="0"/>
            <a:t>B3: </a:t>
          </a:r>
          <a:r>
            <a:rPr lang="en-US" dirty="0" err="1" smtClean="0"/>
            <a:t>Nhận</a:t>
          </a:r>
          <a:r>
            <a:rPr lang="en-US" dirty="0" smtClean="0"/>
            <a:t> </a:t>
          </a:r>
          <a:r>
            <a:rPr lang="en-US" dirty="0" err="1" smtClean="0"/>
            <a:t>xét</a:t>
          </a:r>
          <a:r>
            <a:rPr lang="en-US" dirty="0" smtClean="0"/>
            <a:t> </a:t>
          </a:r>
          <a:r>
            <a:rPr lang="en-US" dirty="0" err="1" smtClean="0"/>
            <a:t>kết</a:t>
          </a:r>
          <a:r>
            <a:rPr lang="en-US" dirty="0" smtClean="0"/>
            <a:t> </a:t>
          </a:r>
          <a:r>
            <a:rPr lang="en-US" dirty="0" err="1" smtClean="0"/>
            <a:t>quả</a:t>
          </a:r>
          <a:r>
            <a:rPr lang="en-US" dirty="0" smtClean="0"/>
            <a:t> </a:t>
          </a:r>
          <a:r>
            <a:rPr lang="en-US" dirty="0" err="1" smtClean="0"/>
            <a:t>thi</a:t>
          </a:r>
          <a:r>
            <a:rPr lang="en-US" dirty="0" smtClean="0"/>
            <a:t> </a:t>
          </a:r>
          <a:r>
            <a:rPr lang="en-US" dirty="0" err="1" smtClean="0"/>
            <a:t>đua</a:t>
          </a:r>
          <a:r>
            <a:rPr lang="en-US" dirty="0" smtClean="0"/>
            <a:t> </a:t>
          </a:r>
          <a:r>
            <a:rPr lang="en-US" dirty="0" err="1" smtClean="0"/>
            <a:t>tuần</a:t>
          </a:r>
          <a:r>
            <a:rPr lang="en-US" dirty="0" smtClean="0"/>
            <a:t> </a:t>
          </a:r>
          <a:r>
            <a:rPr lang="en-US" dirty="0" err="1" smtClean="0"/>
            <a:t>vừa</a:t>
          </a:r>
          <a:r>
            <a:rPr lang="en-US" dirty="0" smtClean="0"/>
            <a:t> qua </a:t>
          </a:r>
          <a:r>
            <a:rPr lang="en-US" dirty="0" err="1" smtClean="0"/>
            <a:t>và</a:t>
          </a:r>
          <a:r>
            <a:rPr lang="en-US" dirty="0" smtClean="0"/>
            <a:t> </a:t>
          </a:r>
          <a:r>
            <a:rPr lang="en-US" dirty="0" err="1" smtClean="0"/>
            <a:t>phát</a:t>
          </a:r>
          <a:r>
            <a:rPr lang="en-US" dirty="0" smtClean="0"/>
            <a:t> </a:t>
          </a:r>
          <a:r>
            <a:rPr lang="en-US" dirty="0" err="1" smtClean="0"/>
            <a:t>động</a:t>
          </a:r>
          <a:r>
            <a:rPr lang="en-US" dirty="0" smtClean="0"/>
            <a:t> </a:t>
          </a:r>
          <a:r>
            <a:rPr lang="en-US" dirty="0" err="1" smtClean="0"/>
            <a:t>phong</a:t>
          </a:r>
          <a:r>
            <a:rPr lang="en-US" dirty="0" smtClean="0"/>
            <a:t> </a:t>
          </a:r>
          <a:r>
            <a:rPr lang="en-US" dirty="0" err="1" smtClean="0"/>
            <a:t>trào</a:t>
          </a:r>
          <a:r>
            <a:rPr lang="en-US" dirty="0" smtClean="0"/>
            <a:t> </a:t>
          </a:r>
          <a:r>
            <a:rPr lang="en-US" dirty="0" err="1" smtClean="0"/>
            <a:t>thi</a:t>
          </a:r>
          <a:r>
            <a:rPr lang="en-US" dirty="0" smtClean="0"/>
            <a:t> </a:t>
          </a:r>
          <a:r>
            <a:rPr lang="en-US" dirty="0" err="1" smtClean="0"/>
            <a:t>đua</a:t>
          </a:r>
          <a:r>
            <a:rPr lang="en-US" dirty="0" smtClean="0"/>
            <a:t> </a:t>
          </a:r>
          <a:r>
            <a:rPr lang="en-US" dirty="0" err="1" smtClean="0"/>
            <a:t>tuần</a:t>
          </a:r>
          <a:r>
            <a:rPr lang="en-US" dirty="0" smtClean="0"/>
            <a:t> </a:t>
          </a:r>
          <a:r>
            <a:rPr lang="en-US" dirty="0" err="1" smtClean="0"/>
            <a:t>tới</a:t>
          </a:r>
          <a:r>
            <a:rPr lang="en-US" dirty="0" smtClean="0"/>
            <a:t>.</a:t>
          </a:r>
          <a:endParaRPr lang="en-US" dirty="0"/>
        </a:p>
      </dgm:t>
    </dgm:pt>
    <dgm:pt modelId="{5729A232-8F5B-4E48-BCC8-55CEDAF2E6F1}" type="parTrans" cxnId="{92789E5E-D08A-4899-95C9-DF842FF5FE9E}">
      <dgm:prSet/>
      <dgm:spPr/>
      <dgm:t>
        <a:bodyPr/>
        <a:lstStyle/>
        <a:p>
          <a:endParaRPr lang="en-US"/>
        </a:p>
      </dgm:t>
    </dgm:pt>
    <dgm:pt modelId="{F1D95A35-4685-407A-97E9-A16D8E35D0F2}" type="sibTrans" cxnId="{92789E5E-D08A-4899-95C9-DF842FF5FE9E}">
      <dgm:prSet/>
      <dgm:spPr/>
      <dgm:t>
        <a:bodyPr/>
        <a:lstStyle/>
        <a:p>
          <a:endParaRPr lang="en-US"/>
        </a:p>
      </dgm:t>
    </dgm:pt>
    <dgm:pt modelId="{F82AC742-809F-4B05-A0A7-18DC386623D4}">
      <dgm:prSet phldrT="[Text]"/>
      <dgm:spPr/>
      <dgm:t>
        <a:bodyPr/>
        <a:lstStyle/>
        <a:p>
          <a:r>
            <a:rPr lang="en-US" dirty="0" smtClean="0"/>
            <a:t>B4: </a:t>
          </a:r>
          <a:r>
            <a:rPr lang="en-US" dirty="0" err="1" smtClean="0"/>
            <a:t>Tổ</a:t>
          </a:r>
          <a:r>
            <a:rPr lang="en-US" dirty="0" smtClean="0"/>
            <a:t> </a:t>
          </a:r>
          <a:r>
            <a:rPr lang="en-US" dirty="0" err="1" smtClean="0"/>
            <a:t>chức</a:t>
          </a:r>
          <a:r>
            <a:rPr lang="en-US" dirty="0" smtClean="0"/>
            <a:t> </a:t>
          </a:r>
          <a:r>
            <a:rPr lang="en-US" dirty="0" err="1" smtClean="0"/>
            <a:t>sinh</a:t>
          </a:r>
          <a:r>
            <a:rPr lang="en-US" dirty="0" smtClean="0"/>
            <a:t> </a:t>
          </a:r>
          <a:r>
            <a:rPr lang="en-US" dirty="0" err="1" smtClean="0"/>
            <a:t>hoạt</a:t>
          </a:r>
          <a:r>
            <a:rPr lang="en-US" dirty="0" smtClean="0"/>
            <a:t> </a:t>
          </a:r>
          <a:r>
            <a:rPr lang="en-US" dirty="0" err="1" smtClean="0"/>
            <a:t>dưới</a:t>
          </a:r>
          <a:r>
            <a:rPr lang="en-US" dirty="0" smtClean="0"/>
            <a:t> </a:t>
          </a:r>
          <a:r>
            <a:rPr lang="en-US" dirty="0" err="1" smtClean="0"/>
            <a:t>cờ</a:t>
          </a:r>
          <a:r>
            <a:rPr lang="en-US" dirty="0" smtClean="0"/>
            <a:t> </a:t>
          </a:r>
          <a:r>
            <a:rPr lang="en-US" dirty="0" err="1" smtClean="0"/>
            <a:t>theo</a:t>
          </a:r>
          <a:r>
            <a:rPr lang="en-US" dirty="0" smtClean="0"/>
            <a:t> </a:t>
          </a:r>
          <a:r>
            <a:rPr lang="en-US" dirty="0" err="1" smtClean="0"/>
            <a:t>chủ</a:t>
          </a:r>
          <a:r>
            <a:rPr lang="en-US" dirty="0" smtClean="0"/>
            <a:t> </a:t>
          </a:r>
          <a:r>
            <a:rPr lang="en-US" dirty="0" err="1" smtClean="0"/>
            <a:t>đề</a:t>
          </a:r>
          <a:r>
            <a:rPr lang="en-US" dirty="0" smtClean="0"/>
            <a:t> </a:t>
          </a:r>
          <a:r>
            <a:rPr lang="en-US" dirty="0" err="1" smtClean="0"/>
            <a:t>của</a:t>
          </a:r>
          <a:r>
            <a:rPr lang="en-US" dirty="0" smtClean="0"/>
            <a:t> </a:t>
          </a:r>
          <a:r>
            <a:rPr lang="en-US" dirty="0" err="1" smtClean="0"/>
            <a:t>tuần</a:t>
          </a:r>
          <a:r>
            <a:rPr lang="en-US" dirty="0" smtClean="0"/>
            <a:t>.</a:t>
          </a:r>
          <a:endParaRPr lang="en-US" dirty="0"/>
        </a:p>
      </dgm:t>
    </dgm:pt>
    <dgm:pt modelId="{26570D6F-E615-4FA5-BAE7-AE158C17C9A3}" type="parTrans" cxnId="{570FE93C-7400-4E3B-B527-0138C8381D5D}">
      <dgm:prSet/>
      <dgm:spPr/>
      <dgm:t>
        <a:bodyPr/>
        <a:lstStyle/>
        <a:p>
          <a:endParaRPr lang="en-US"/>
        </a:p>
      </dgm:t>
    </dgm:pt>
    <dgm:pt modelId="{1F0551A4-8103-46F1-88C2-9C97FED7749B}" type="sibTrans" cxnId="{570FE93C-7400-4E3B-B527-0138C8381D5D}">
      <dgm:prSet/>
      <dgm:spPr/>
      <dgm:t>
        <a:bodyPr/>
        <a:lstStyle/>
        <a:p>
          <a:endParaRPr lang="en-US"/>
        </a:p>
      </dgm:t>
    </dgm:pt>
    <dgm:pt modelId="{3F4643A6-F058-46EB-A981-DF0BE7E8D01F}" type="pres">
      <dgm:prSet presAssocID="{AF21D063-4DC2-472B-972A-FF7D11F3239F}" presName="outerComposite" presStyleCnt="0">
        <dgm:presLayoutVars>
          <dgm:chMax val="5"/>
          <dgm:dir/>
          <dgm:resizeHandles val="exact"/>
        </dgm:presLayoutVars>
      </dgm:prSet>
      <dgm:spPr/>
      <dgm:t>
        <a:bodyPr/>
        <a:lstStyle/>
        <a:p>
          <a:endParaRPr lang="en-US"/>
        </a:p>
      </dgm:t>
    </dgm:pt>
    <dgm:pt modelId="{F4E9CA03-143C-4984-AF6F-A53BCFAF7941}" type="pres">
      <dgm:prSet presAssocID="{AF21D063-4DC2-472B-972A-FF7D11F3239F}" presName="dummyMaxCanvas" presStyleCnt="0">
        <dgm:presLayoutVars/>
      </dgm:prSet>
      <dgm:spPr/>
    </dgm:pt>
    <dgm:pt modelId="{E2D164C4-9271-47C9-9F16-1747A880FEF3}" type="pres">
      <dgm:prSet presAssocID="{AF21D063-4DC2-472B-972A-FF7D11F3239F}" presName="FourNodes_1" presStyleLbl="node1" presStyleIdx="0" presStyleCnt="4">
        <dgm:presLayoutVars>
          <dgm:bulletEnabled val="1"/>
        </dgm:presLayoutVars>
      </dgm:prSet>
      <dgm:spPr/>
      <dgm:t>
        <a:bodyPr/>
        <a:lstStyle/>
        <a:p>
          <a:endParaRPr lang="en-US"/>
        </a:p>
      </dgm:t>
    </dgm:pt>
    <dgm:pt modelId="{7672C138-D623-4B91-9490-FE9F52F2E3EA}" type="pres">
      <dgm:prSet presAssocID="{AF21D063-4DC2-472B-972A-FF7D11F3239F}" presName="FourNodes_2" presStyleLbl="node1" presStyleIdx="1" presStyleCnt="4" custScaleY="65938">
        <dgm:presLayoutVars>
          <dgm:bulletEnabled val="1"/>
        </dgm:presLayoutVars>
      </dgm:prSet>
      <dgm:spPr/>
      <dgm:t>
        <a:bodyPr/>
        <a:lstStyle/>
        <a:p>
          <a:endParaRPr lang="en-US"/>
        </a:p>
      </dgm:t>
    </dgm:pt>
    <dgm:pt modelId="{972141F9-4E79-446A-BC14-1130D374FCDF}" type="pres">
      <dgm:prSet presAssocID="{AF21D063-4DC2-472B-972A-FF7D11F3239F}" presName="FourNodes_3" presStyleLbl="node1" presStyleIdx="2" presStyleCnt="4" custScaleY="83659">
        <dgm:presLayoutVars>
          <dgm:bulletEnabled val="1"/>
        </dgm:presLayoutVars>
      </dgm:prSet>
      <dgm:spPr/>
      <dgm:t>
        <a:bodyPr/>
        <a:lstStyle/>
        <a:p>
          <a:endParaRPr lang="en-US"/>
        </a:p>
      </dgm:t>
    </dgm:pt>
    <dgm:pt modelId="{4C273CB2-366C-4D1C-B972-6B3529D87F01}" type="pres">
      <dgm:prSet presAssocID="{AF21D063-4DC2-472B-972A-FF7D11F3239F}" presName="FourNodes_4" presStyleLbl="node1" presStyleIdx="3" presStyleCnt="4" custScaleY="66732">
        <dgm:presLayoutVars>
          <dgm:bulletEnabled val="1"/>
        </dgm:presLayoutVars>
      </dgm:prSet>
      <dgm:spPr/>
      <dgm:t>
        <a:bodyPr/>
        <a:lstStyle/>
        <a:p>
          <a:endParaRPr lang="en-US"/>
        </a:p>
      </dgm:t>
    </dgm:pt>
    <dgm:pt modelId="{70304E48-EBF4-4E33-9B26-1B417EF07441}" type="pres">
      <dgm:prSet presAssocID="{AF21D063-4DC2-472B-972A-FF7D11F3239F}" presName="FourConn_1-2" presStyleLbl="fgAccFollowNode1" presStyleIdx="0" presStyleCnt="3">
        <dgm:presLayoutVars>
          <dgm:bulletEnabled val="1"/>
        </dgm:presLayoutVars>
      </dgm:prSet>
      <dgm:spPr/>
      <dgm:t>
        <a:bodyPr/>
        <a:lstStyle/>
        <a:p>
          <a:endParaRPr lang="en-US"/>
        </a:p>
      </dgm:t>
    </dgm:pt>
    <dgm:pt modelId="{A0D9ABED-1357-4CB5-9952-D012FBD309F9}" type="pres">
      <dgm:prSet presAssocID="{AF21D063-4DC2-472B-972A-FF7D11F3239F}" presName="FourConn_2-3" presStyleLbl="fgAccFollowNode1" presStyleIdx="1" presStyleCnt="3">
        <dgm:presLayoutVars>
          <dgm:bulletEnabled val="1"/>
        </dgm:presLayoutVars>
      </dgm:prSet>
      <dgm:spPr/>
      <dgm:t>
        <a:bodyPr/>
        <a:lstStyle/>
        <a:p>
          <a:endParaRPr lang="en-US"/>
        </a:p>
      </dgm:t>
    </dgm:pt>
    <dgm:pt modelId="{A489F0AD-0337-4898-B3FE-2EFD32D374F7}" type="pres">
      <dgm:prSet presAssocID="{AF21D063-4DC2-472B-972A-FF7D11F3239F}" presName="FourConn_3-4" presStyleLbl="fgAccFollowNode1" presStyleIdx="2" presStyleCnt="3">
        <dgm:presLayoutVars>
          <dgm:bulletEnabled val="1"/>
        </dgm:presLayoutVars>
      </dgm:prSet>
      <dgm:spPr/>
      <dgm:t>
        <a:bodyPr/>
        <a:lstStyle/>
        <a:p>
          <a:endParaRPr lang="en-US"/>
        </a:p>
      </dgm:t>
    </dgm:pt>
    <dgm:pt modelId="{0BB1BCB7-9355-4B40-A868-C2C153268E3B}" type="pres">
      <dgm:prSet presAssocID="{AF21D063-4DC2-472B-972A-FF7D11F3239F}" presName="FourNodes_1_text" presStyleLbl="node1" presStyleIdx="3" presStyleCnt="4">
        <dgm:presLayoutVars>
          <dgm:bulletEnabled val="1"/>
        </dgm:presLayoutVars>
      </dgm:prSet>
      <dgm:spPr/>
      <dgm:t>
        <a:bodyPr/>
        <a:lstStyle/>
        <a:p>
          <a:endParaRPr lang="en-US"/>
        </a:p>
      </dgm:t>
    </dgm:pt>
    <dgm:pt modelId="{E6C4CB73-9573-4DCF-9AD4-413A5C5C2D7B}" type="pres">
      <dgm:prSet presAssocID="{AF21D063-4DC2-472B-972A-FF7D11F3239F}" presName="FourNodes_2_text" presStyleLbl="node1" presStyleIdx="3" presStyleCnt="4">
        <dgm:presLayoutVars>
          <dgm:bulletEnabled val="1"/>
        </dgm:presLayoutVars>
      </dgm:prSet>
      <dgm:spPr/>
      <dgm:t>
        <a:bodyPr/>
        <a:lstStyle/>
        <a:p>
          <a:endParaRPr lang="en-US"/>
        </a:p>
      </dgm:t>
    </dgm:pt>
    <dgm:pt modelId="{EE57513A-FFFA-45CD-9125-4A0C0D5C43E5}" type="pres">
      <dgm:prSet presAssocID="{AF21D063-4DC2-472B-972A-FF7D11F3239F}" presName="FourNodes_3_text" presStyleLbl="node1" presStyleIdx="3" presStyleCnt="4">
        <dgm:presLayoutVars>
          <dgm:bulletEnabled val="1"/>
        </dgm:presLayoutVars>
      </dgm:prSet>
      <dgm:spPr/>
      <dgm:t>
        <a:bodyPr/>
        <a:lstStyle/>
        <a:p>
          <a:endParaRPr lang="en-US"/>
        </a:p>
      </dgm:t>
    </dgm:pt>
    <dgm:pt modelId="{1AA40A33-3F9D-4697-AACC-2815162CDB2C}" type="pres">
      <dgm:prSet presAssocID="{AF21D063-4DC2-472B-972A-FF7D11F3239F}" presName="FourNodes_4_text" presStyleLbl="node1" presStyleIdx="3" presStyleCnt="4">
        <dgm:presLayoutVars>
          <dgm:bulletEnabled val="1"/>
        </dgm:presLayoutVars>
      </dgm:prSet>
      <dgm:spPr/>
      <dgm:t>
        <a:bodyPr/>
        <a:lstStyle/>
        <a:p>
          <a:endParaRPr lang="en-US"/>
        </a:p>
      </dgm:t>
    </dgm:pt>
  </dgm:ptLst>
  <dgm:cxnLst>
    <dgm:cxn modelId="{F1A61844-5561-492F-8634-7FD5F5218D26}" type="presOf" srcId="{9B38A7AE-3E14-4568-A653-7CB06D79CB27}" destId="{7672C138-D623-4B91-9490-FE9F52F2E3EA}" srcOrd="0" destOrd="0" presId="urn:microsoft.com/office/officeart/2005/8/layout/vProcess5"/>
    <dgm:cxn modelId="{DE9F9241-D966-4D1F-BCA8-FDEA9BCFFBBF}" type="presOf" srcId="{27F68A2D-2CAB-4823-8A62-C7D349BB1C10}" destId="{E2D164C4-9271-47C9-9F16-1747A880FEF3}" srcOrd="0" destOrd="0" presId="urn:microsoft.com/office/officeart/2005/8/layout/vProcess5"/>
    <dgm:cxn modelId="{C8C02232-80D1-45B0-BB23-1A2695A1B512}" type="presOf" srcId="{AF21D063-4DC2-472B-972A-FF7D11F3239F}" destId="{3F4643A6-F058-46EB-A981-DF0BE7E8D01F}" srcOrd="0" destOrd="0" presId="urn:microsoft.com/office/officeart/2005/8/layout/vProcess5"/>
    <dgm:cxn modelId="{6A091504-B609-407F-A27E-88C3DA0AB9CE}" type="presOf" srcId="{9E70D380-F7FC-452F-8537-66E23C8AD916}" destId="{972141F9-4E79-446A-BC14-1130D374FCDF}" srcOrd="0" destOrd="0" presId="urn:microsoft.com/office/officeart/2005/8/layout/vProcess5"/>
    <dgm:cxn modelId="{A399EA36-98BD-4E91-BAAA-A20553BDED77}" srcId="{AF21D063-4DC2-472B-972A-FF7D11F3239F}" destId="{27F68A2D-2CAB-4823-8A62-C7D349BB1C10}" srcOrd="0" destOrd="0" parTransId="{A0C84534-A08B-4A36-AA6A-14A46753E26A}" sibTransId="{BBA34F49-2164-445F-8276-CB4E7EBC1EAF}"/>
    <dgm:cxn modelId="{4113DC51-4FD6-4FE7-BC05-4346839EDDF9}" type="presOf" srcId="{E226B8DB-2EEE-451C-BEAE-041FB91DB292}" destId="{A0D9ABED-1357-4CB5-9952-D012FBD309F9}" srcOrd="0" destOrd="0" presId="urn:microsoft.com/office/officeart/2005/8/layout/vProcess5"/>
    <dgm:cxn modelId="{BDA31004-2599-4F0C-92EB-00D9D7E7B599}" srcId="{AF21D063-4DC2-472B-972A-FF7D11F3239F}" destId="{9B38A7AE-3E14-4568-A653-7CB06D79CB27}" srcOrd="1" destOrd="0" parTransId="{CBA3090F-DEDE-47AC-BC4D-B4F82D4E5E90}" sibTransId="{E226B8DB-2EEE-451C-BEAE-041FB91DB292}"/>
    <dgm:cxn modelId="{E0B13CBC-7B27-4654-9243-F858A112F9CB}" type="presOf" srcId="{F82AC742-809F-4B05-A0A7-18DC386623D4}" destId="{4C273CB2-366C-4D1C-B972-6B3529D87F01}" srcOrd="0" destOrd="0" presId="urn:microsoft.com/office/officeart/2005/8/layout/vProcess5"/>
    <dgm:cxn modelId="{3B05786B-A3A6-421F-B45D-3DC409037670}" type="presOf" srcId="{9B38A7AE-3E14-4568-A653-7CB06D79CB27}" destId="{E6C4CB73-9573-4DCF-9AD4-413A5C5C2D7B}" srcOrd="1" destOrd="0" presId="urn:microsoft.com/office/officeart/2005/8/layout/vProcess5"/>
    <dgm:cxn modelId="{5B5F56A0-E8B3-44A5-B849-B9211D870F93}" type="presOf" srcId="{27F68A2D-2CAB-4823-8A62-C7D349BB1C10}" destId="{0BB1BCB7-9355-4B40-A868-C2C153268E3B}" srcOrd="1" destOrd="0" presId="urn:microsoft.com/office/officeart/2005/8/layout/vProcess5"/>
    <dgm:cxn modelId="{987BA3AE-5F99-46BB-82C8-D9F69383BF4B}" type="presOf" srcId="{F1D95A35-4685-407A-97E9-A16D8E35D0F2}" destId="{A489F0AD-0337-4898-B3FE-2EFD32D374F7}" srcOrd="0" destOrd="0" presId="urn:microsoft.com/office/officeart/2005/8/layout/vProcess5"/>
    <dgm:cxn modelId="{0527F490-98AE-4E7E-BD00-B5B1659FFF60}" type="presOf" srcId="{9E70D380-F7FC-452F-8537-66E23C8AD916}" destId="{EE57513A-FFFA-45CD-9125-4A0C0D5C43E5}" srcOrd="1" destOrd="0" presId="urn:microsoft.com/office/officeart/2005/8/layout/vProcess5"/>
    <dgm:cxn modelId="{570FE93C-7400-4E3B-B527-0138C8381D5D}" srcId="{AF21D063-4DC2-472B-972A-FF7D11F3239F}" destId="{F82AC742-809F-4B05-A0A7-18DC386623D4}" srcOrd="3" destOrd="0" parTransId="{26570D6F-E615-4FA5-BAE7-AE158C17C9A3}" sibTransId="{1F0551A4-8103-46F1-88C2-9C97FED7749B}"/>
    <dgm:cxn modelId="{92789E5E-D08A-4899-95C9-DF842FF5FE9E}" srcId="{AF21D063-4DC2-472B-972A-FF7D11F3239F}" destId="{9E70D380-F7FC-452F-8537-66E23C8AD916}" srcOrd="2" destOrd="0" parTransId="{5729A232-8F5B-4E48-BCC8-55CEDAF2E6F1}" sibTransId="{F1D95A35-4685-407A-97E9-A16D8E35D0F2}"/>
    <dgm:cxn modelId="{1E2D4B4B-C2F6-4F81-9263-7C700FE88810}" type="presOf" srcId="{BBA34F49-2164-445F-8276-CB4E7EBC1EAF}" destId="{70304E48-EBF4-4E33-9B26-1B417EF07441}" srcOrd="0" destOrd="0" presId="urn:microsoft.com/office/officeart/2005/8/layout/vProcess5"/>
    <dgm:cxn modelId="{605203B6-E52E-4C3F-942A-2A90A0BE871C}" type="presOf" srcId="{F82AC742-809F-4B05-A0A7-18DC386623D4}" destId="{1AA40A33-3F9D-4697-AACC-2815162CDB2C}" srcOrd="1" destOrd="0" presId="urn:microsoft.com/office/officeart/2005/8/layout/vProcess5"/>
    <dgm:cxn modelId="{9A70ABB0-D8A9-4AD7-B2CE-4D694380BE18}" type="presParOf" srcId="{3F4643A6-F058-46EB-A981-DF0BE7E8D01F}" destId="{F4E9CA03-143C-4984-AF6F-A53BCFAF7941}" srcOrd="0" destOrd="0" presId="urn:microsoft.com/office/officeart/2005/8/layout/vProcess5"/>
    <dgm:cxn modelId="{DDDC8D99-CE65-4083-86C0-3B96B7CC9F23}" type="presParOf" srcId="{3F4643A6-F058-46EB-A981-DF0BE7E8D01F}" destId="{E2D164C4-9271-47C9-9F16-1747A880FEF3}" srcOrd="1" destOrd="0" presId="urn:microsoft.com/office/officeart/2005/8/layout/vProcess5"/>
    <dgm:cxn modelId="{5B015BBC-3288-42AF-A7D8-BAD448A224FF}" type="presParOf" srcId="{3F4643A6-F058-46EB-A981-DF0BE7E8D01F}" destId="{7672C138-D623-4B91-9490-FE9F52F2E3EA}" srcOrd="2" destOrd="0" presId="urn:microsoft.com/office/officeart/2005/8/layout/vProcess5"/>
    <dgm:cxn modelId="{1033BC4F-9C47-4E35-AEFF-97BAEA21E5AA}" type="presParOf" srcId="{3F4643A6-F058-46EB-A981-DF0BE7E8D01F}" destId="{972141F9-4E79-446A-BC14-1130D374FCDF}" srcOrd="3" destOrd="0" presId="urn:microsoft.com/office/officeart/2005/8/layout/vProcess5"/>
    <dgm:cxn modelId="{EC4166F3-7366-4245-88D6-47EAE91E28DA}" type="presParOf" srcId="{3F4643A6-F058-46EB-A981-DF0BE7E8D01F}" destId="{4C273CB2-366C-4D1C-B972-6B3529D87F01}" srcOrd="4" destOrd="0" presId="urn:microsoft.com/office/officeart/2005/8/layout/vProcess5"/>
    <dgm:cxn modelId="{3045E592-440B-416D-B678-FD34E1736B4C}" type="presParOf" srcId="{3F4643A6-F058-46EB-A981-DF0BE7E8D01F}" destId="{70304E48-EBF4-4E33-9B26-1B417EF07441}" srcOrd="5" destOrd="0" presId="urn:microsoft.com/office/officeart/2005/8/layout/vProcess5"/>
    <dgm:cxn modelId="{7C05A33D-1203-44DE-89B5-C0F73C93AC6A}" type="presParOf" srcId="{3F4643A6-F058-46EB-A981-DF0BE7E8D01F}" destId="{A0D9ABED-1357-4CB5-9952-D012FBD309F9}" srcOrd="6" destOrd="0" presId="urn:microsoft.com/office/officeart/2005/8/layout/vProcess5"/>
    <dgm:cxn modelId="{95CB772A-93B0-4D2A-9C96-5EA2370240F6}" type="presParOf" srcId="{3F4643A6-F058-46EB-A981-DF0BE7E8D01F}" destId="{A489F0AD-0337-4898-B3FE-2EFD32D374F7}" srcOrd="7" destOrd="0" presId="urn:microsoft.com/office/officeart/2005/8/layout/vProcess5"/>
    <dgm:cxn modelId="{4D8AC9B2-E772-4572-BB50-9314CBEE8743}" type="presParOf" srcId="{3F4643A6-F058-46EB-A981-DF0BE7E8D01F}" destId="{0BB1BCB7-9355-4B40-A868-C2C153268E3B}" srcOrd="8" destOrd="0" presId="urn:microsoft.com/office/officeart/2005/8/layout/vProcess5"/>
    <dgm:cxn modelId="{97D4AEBF-2F62-465D-9A0D-01EC956094E5}" type="presParOf" srcId="{3F4643A6-F058-46EB-A981-DF0BE7E8D01F}" destId="{E6C4CB73-9573-4DCF-9AD4-413A5C5C2D7B}" srcOrd="9" destOrd="0" presId="urn:microsoft.com/office/officeart/2005/8/layout/vProcess5"/>
    <dgm:cxn modelId="{E8040D60-3F7E-437D-BAC0-7AD623888F4E}" type="presParOf" srcId="{3F4643A6-F058-46EB-A981-DF0BE7E8D01F}" destId="{EE57513A-FFFA-45CD-9125-4A0C0D5C43E5}" srcOrd="10" destOrd="0" presId="urn:microsoft.com/office/officeart/2005/8/layout/vProcess5"/>
    <dgm:cxn modelId="{077531BD-B4F0-42C4-827B-76AEB7EC5EBF}" type="presParOf" srcId="{3F4643A6-F058-46EB-A981-DF0BE7E8D01F}" destId="{1AA40A33-3F9D-4697-AACC-2815162CDB2C}"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658697C1-2387-4FC1-BC98-6658B0275CD9}" type="doc">
      <dgm:prSet loTypeId="urn:microsoft.com/office/officeart/2005/8/layout/process1" loCatId="process" qsTypeId="urn:microsoft.com/office/officeart/2005/8/quickstyle/simple1" qsCatId="simple" csTypeId="urn:microsoft.com/office/officeart/2005/8/colors/accent1_2" csCatId="accent1" phldr="1"/>
      <dgm:spPr/>
    </dgm:pt>
    <dgm:pt modelId="{71B6D302-E121-498B-BCE3-32873ADF957E}">
      <dgm:prSet phldrT="[Text]" custT="1"/>
      <dgm:spPr>
        <a:solidFill>
          <a:schemeClr val="accent2">
            <a:lumMod val="60000"/>
            <a:lumOff val="40000"/>
          </a:schemeClr>
        </a:solidFill>
      </dgm:spPr>
      <dgm:t>
        <a:bodyPr/>
        <a:lstStyle/>
        <a:p>
          <a:r>
            <a:rPr lang="vi-VN" sz="2400" dirty="0" smtClean="0"/>
            <a:t>Chia thành các nhóm nhỏ</a:t>
          </a:r>
          <a:endParaRPr lang="en-US" sz="2400" dirty="0"/>
        </a:p>
      </dgm:t>
    </dgm:pt>
    <dgm:pt modelId="{5A15865A-AFBA-40FE-9328-4E7734188869}" type="parTrans" cxnId="{ECAE13C9-4468-4166-8FE4-1FE523891190}">
      <dgm:prSet/>
      <dgm:spPr/>
      <dgm:t>
        <a:bodyPr/>
        <a:lstStyle/>
        <a:p>
          <a:endParaRPr lang="en-US"/>
        </a:p>
      </dgm:t>
    </dgm:pt>
    <dgm:pt modelId="{F3316E4C-11AF-44E3-A9BE-B8FA1DC574E8}" type="sibTrans" cxnId="{ECAE13C9-4468-4166-8FE4-1FE523891190}">
      <dgm:prSet/>
      <dgm:spPr/>
      <dgm:t>
        <a:bodyPr/>
        <a:lstStyle/>
        <a:p>
          <a:endParaRPr lang="en-US"/>
        </a:p>
      </dgm:t>
    </dgm:pt>
    <dgm:pt modelId="{A37D3E48-7265-4709-A7F4-C56F0FE38567}">
      <dgm:prSet phldrT="[Text]" custT="1"/>
      <dgm:spPr/>
      <dgm:t>
        <a:bodyPr/>
        <a:lstStyle/>
        <a:p>
          <a:r>
            <a:rPr lang="vi-VN" sz="2400" dirty="0" smtClean="0"/>
            <a:t>Hướng dẫn và phân chia nhiệm vụ </a:t>
          </a:r>
          <a:r>
            <a:rPr lang="en-US" sz="2800" dirty="0" err="1" smtClean="0"/>
            <a:t>quan</a:t>
          </a:r>
          <a:r>
            <a:rPr lang="en-US" sz="2800" dirty="0" smtClean="0"/>
            <a:t> </a:t>
          </a:r>
          <a:r>
            <a:rPr lang="en-US" sz="2800" dirty="0" err="1" smtClean="0"/>
            <a:t>sát</a:t>
          </a:r>
          <a:r>
            <a:rPr lang="en-US" sz="2800" dirty="0" smtClean="0"/>
            <a:t> </a:t>
          </a:r>
          <a:r>
            <a:rPr lang="vi-VN" sz="2400" dirty="0" smtClean="0"/>
            <a:t>cụ thể </a:t>
          </a:r>
          <a:endParaRPr lang="en-US" sz="2400" dirty="0" smtClean="0"/>
        </a:p>
        <a:p>
          <a:r>
            <a:rPr lang="vi-VN" sz="2400" dirty="0" smtClean="0"/>
            <a:t>(ví dụ: chỉ r</a:t>
          </a:r>
          <a:r>
            <a:rPr lang="en-US" sz="2400" dirty="0" smtClean="0"/>
            <a:t>õ </a:t>
          </a:r>
          <a:r>
            <a:rPr lang="en-US" sz="2400" dirty="0" err="1" smtClean="0"/>
            <a:t>đối</a:t>
          </a:r>
          <a:r>
            <a:rPr lang="en-US" sz="2400" dirty="0" smtClean="0"/>
            <a:t> </a:t>
          </a:r>
          <a:r>
            <a:rPr lang="en-US" sz="2400" dirty="0" err="1" smtClean="0"/>
            <a:t>tượng</a:t>
          </a:r>
          <a:r>
            <a:rPr lang="en-US" sz="2400" dirty="0" smtClean="0"/>
            <a:t> </a:t>
          </a:r>
          <a:r>
            <a:rPr lang="vi-VN" sz="2400" dirty="0" smtClean="0"/>
            <a:t>cần quan sát, câu hỏi cần trả lời, thời gian để quan sát</a:t>
          </a:r>
          <a:r>
            <a:rPr lang="en-US" sz="2400" dirty="0" smtClean="0"/>
            <a:t>,</a:t>
          </a:r>
          <a:r>
            <a:rPr lang="vi-VN" sz="2400" dirty="0" smtClean="0"/>
            <a:t>…)</a:t>
          </a:r>
          <a:endParaRPr lang="en-US" sz="2400" dirty="0"/>
        </a:p>
      </dgm:t>
    </dgm:pt>
    <dgm:pt modelId="{C7DD758A-34B4-47C9-B032-F99BEC44DE40}" type="parTrans" cxnId="{2CA1D475-F36E-444F-9D3F-0833F0C8BAF0}">
      <dgm:prSet/>
      <dgm:spPr/>
      <dgm:t>
        <a:bodyPr/>
        <a:lstStyle/>
        <a:p>
          <a:endParaRPr lang="en-US"/>
        </a:p>
      </dgm:t>
    </dgm:pt>
    <dgm:pt modelId="{7659A735-5F74-4AB9-9273-20B6FEB02DAD}" type="sibTrans" cxnId="{2CA1D475-F36E-444F-9D3F-0833F0C8BAF0}">
      <dgm:prSet/>
      <dgm:spPr/>
      <dgm:t>
        <a:bodyPr/>
        <a:lstStyle/>
        <a:p>
          <a:endParaRPr lang="en-US"/>
        </a:p>
      </dgm:t>
    </dgm:pt>
    <dgm:pt modelId="{4A4D7F86-C583-4541-B25A-76F2B5005B3A}">
      <dgm:prSet phldrT="[Text]" custT="1"/>
      <dgm:spPr>
        <a:solidFill>
          <a:schemeClr val="accent6">
            <a:lumMod val="75000"/>
          </a:schemeClr>
        </a:solidFill>
      </dgm:spPr>
      <dgm:t>
        <a:bodyPr/>
        <a:lstStyle/>
        <a:p>
          <a:r>
            <a:rPr lang="vi-VN" sz="2400" dirty="0" smtClean="0"/>
            <a:t>Cân đối việc phân chia thời gian hoạt động hợp lí, tránh tổ chức hoạt động quan sát quá lâu dẫn đến ảnh hưởng đến hoạt động đánh giá, thu nhận, chia sẻ kết quả sau quan sát</a:t>
          </a:r>
          <a:endParaRPr lang="en-US" sz="2400" dirty="0"/>
        </a:p>
      </dgm:t>
    </dgm:pt>
    <dgm:pt modelId="{59AB6589-E07C-4119-AEAD-8C15B58F5ACF}" type="parTrans" cxnId="{9BD014C9-4729-438E-AEFE-F736FB9B1EC8}">
      <dgm:prSet/>
      <dgm:spPr/>
      <dgm:t>
        <a:bodyPr/>
        <a:lstStyle/>
        <a:p>
          <a:endParaRPr lang="en-US"/>
        </a:p>
      </dgm:t>
    </dgm:pt>
    <dgm:pt modelId="{4D42FAA1-624F-4D1A-9866-F8EE4B995DA9}" type="sibTrans" cxnId="{9BD014C9-4729-438E-AEFE-F736FB9B1EC8}">
      <dgm:prSet/>
      <dgm:spPr/>
      <dgm:t>
        <a:bodyPr/>
        <a:lstStyle/>
        <a:p>
          <a:endParaRPr lang="en-US"/>
        </a:p>
      </dgm:t>
    </dgm:pt>
    <dgm:pt modelId="{F939DB3A-E781-4795-8524-9C9F957B3E60}" type="pres">
      <dgm:prSet presAssocID="{658697C1-2387-4FC1-BC98-6658B0275CD9}" presName="Name0" presStyleCnt="0">
        <dgm:presLayoutVars>
          <dgm:dir/>
          <dgm:resizeHandles val="exact"/>
        </dgm:presLayoutVars>
      </dgm:prSet>
      <dgm:spPr/>
    </dgm:pt>
    <dgm:pt modelId="{71ADCBBC-2871-4DFC-B120-995F2EC6FFA8}" type="pres">
      <dgm:prSet presAssocID="{71B6D302-E121-498B-BCE3-32873ADF957E}" presName="node" presStyleLbl="node1" presStyleIdx="0" presStyleCnt="3" custScaleX="67511">
        <dgm:presLayoutVars>
          <dgm:bulletEnabled val="1"/>
        </dgm:presLayoutVars>
      </dgm:prSet>
      <dgm:spPr/>
      <dgm:t>
        <a:bodyPr/>
        <a:lstStyle/>
        <a:p>
          <a:endParaRPr lang="en-US"/>
        </a:p>
      </dgm:t>
    </dgm:pt>
    <dgm:pt modelId="{AEDAAE80-CD34-4547-BC45-FFBC9636CEAB}" type="pres">
      <dgm:prSet presAssocID="{F3316E4C-11AF-44E3-A9BE-B8FA1DC574E8}" presName="sibTrans" presStyleLbl="sibTrans2D1" presStyleIdx="0" presStyleCnt="2"/>
      <dgm:spPr/>
      <dgm:t>
        <a:bodyPr/>
        <a:lstStyle/>
        <a:p>
          <a:endParaRPr lang="en-US"/>
        </a:p>
      </dgm:t>
    </dgm:pt>
    <dgm:pt modelId="{E7110F41-C5BF-45F6-A648-0044D5FF986D}" type="pres">
      <dgm:prSet presAssocID="{F3316E4C-11AF-44E3-A9BE-B8FA1DC574E8}" presName="connectorText" presStyleLbl="sibTrans2D1" presStyleIdx="0" presStyleCnt="2"/>
      <dgm:spPr/>
      <dgm:t>
        <a:bodyPr/>
        <a:lstStyle/>
        <a:p>
          <a:endParaRPr lang="en-US"/>
        </a:p>
      </dgm:t>
    </dgm:pt>
    <dgm:pt modelId="{77D7FB87-6723-4797-AFC7-36BD06B7AFC9}" type="pres">
      <dgm:prSet presAssocID="{A37D3E48-7265-4709-A7F4-C56F0FE38567}" presName="node" presStyleLbl="node1" presStyleIdx="1" presStyleCnt="3" custScaleX="117708" custScaleY="100210" custLinFactNeighborX="3772" custLinFactNeighborY="-362">
        <dgm:presLayoutVars>
          <dgm:bulletEnabled val="1"/>
        </dgm:presLayoutVars>
      </dgm:prSet>
      <dgm:spPr/>
      <dgm:t>
        <a:bodyPr/>
        <a:lstStyle/>
        <a:p>
          <a:endParaRPr lang="en-US"/>
        </a:p>
      </dgm:t>
    </dgm:pt>
    <dgm:pt modelId="{72F6926A-5827-4D58-955D-AC341D15206A}" type="pres">
      <dgm:prSet presAssocID="{7659A735-5F74-4AB9-9273-20B6FEB02DAD}" presName="sibTrans" presStyleLbl="sibTrans2D1" presStyleIdx="1" presStyleCnt="2"/>
      <dgm:spPr/>
      <dgm:t>
        <a:bodyPr/>
        <a:lstStyle/>
        <a:p>
          <a:endParaRPr lang="en-US"/>
        </a:p>
      </dgm:t>
    </dgm:pt>
    <dgm:pt modelId="{CAA2087F-3C71-453D-AECF-EF88AC63AA8B}" type="pres">
      <dgm:prSet presAssocID="{7659A735-5F74-4AB9-9273-20B6FEB02DAD}" presName="connectorText" presStyleLbl="sibTrans2D1" presStyleIdx="1" presStyleCnt="2"/>
      <dgm:spPr/>
      <dgm:t>
        <a:bodyPr/>
        <a:lstStyle/>
        <a:p>
          <a:endParaRPr lang="en-US"/>
        </a:p>
      </dgm:t>
    </dgm:pt>
    <dgm:pt modelId="{4E3FE33A-7756-4738-963B-CB18A2BF3E61}" type="pres">
      <dgm:prSet presAssocID="{4A4D7F86-C583-4541-B25A-76F2B5005B3A}" presName="node" presStyleLbl="node1" presStyleIdx="2" presStyleCnt="3" custScaleX="114688" custScaleY="100521">
        <dgm:presLayoutVars>
          <dgm:bulletEnabled val="1"/>
        </dgm:presLayoutVars>
      </dgm:prSet>
      <dgm:spPr/>
      <dgm:t>
        <a:bodyPr/>
        <a:lstStyle/>
        <a:p>
          <a:endParaRPr lang="en-US"/>
        </a:p>
      </dgm:t>
    </dgm:pt>
  </dgm:ptLst>
  <dgm:cxnLst>
    <dgm:cxn modelId="{ECAE13C9-4468-4166-8FE4-1FE523891190}" srcId="{658697C1-2387-4FC1-BC98-6658B0275CD9}" destId="{71B6D302-E121-498B-BCE3-32873ADF957E}" srcOrd="0" destOrd="0" parTransId="{5A15865A-AFBA-40FE-9328-4E7734188869}" sibTransId="{F3316E4C-11AF-44E3-A9BE-B8FA1DC574E8}"/>
    <dgm:cxn modelId="{9DB7C2BA-F0D3-4D78-A14D-CF4256C623AC}" type="presOf" srcId="{4A4D7F86-C583-4541-B25A-76F2B5005B3A}" destId="{4E3FE33A-7756-4738-963B-CB18A2BF3E61}" srcOrd="0" destOrd="0" presId="urn:microsoft.com/office/officeart/2005/8/layout/process1"/>
    <dgm:cxn modelId="{D097CB8E-05F0-47FD-BBB4-D799D160F2DC}" type="presOf" srcId="{7659A735-5F74-4AB9-9273-20B6FEB02DAD}" destId="{CAA2087F-3C71-453D-AECF-EF88AC63AA8B}" srcOrd="1" destOrd="0" presId="urn:microsoft.com/office/officeart/2005/8/layout/process1"/>
    <dgm:cxn modelId="{CC0263F1-FE39-490F-BF89-4FCA0B21860A}" type="presOf" srcId="{658697C1-2387-4FC1-BC98-6658B0275CD9}" destId="{F939DB3A-E781-4795-8524-9C9F957B3E60}" srcOrd="0" destOrd="0" presId="urn:microsoft.com/office/officeart/2005/8/layout/process1"/>
    <dgm:cxn modelId="{6F04FEBB-872B-4A79-80E0-ADE92CEC8073}" type="presOf" srcId="{A37D3E48-7265-4709-A7F4-C56F0FE38567}" destId="{77D7FB87-6723-4797-AFC7-36BD06B7AFC9}" srcOrd="0" destOrd="0" presId="urn:microsoft.com/office/officeart/2005/8/layout/process1"/>
    <dgm:cxn modelId="{9BD014C9-4729-438E-AEFE-F736FB9B1EC8}" srcId="{658697C1-2387-4FC1-BC98-6658B0275CD9}" destId="{4A4D7F86-C583-4541-B25A-76F2B5005B3A}" srcOrd="2" destOrd="0" parTransId="{59AB6589-E07C-4119-AEAD-8C15B58F5ACF}" sibTransId="{4D42FAA1-624F-4D1A-9866-F8EE4B995DA9}"/>
    <dgm:cxn modelId="{DBCAD917-15D2-486D-82D1-ABF912E60609}" type="presOf" srcId="{F3316E4C-11AF-44E3-A9BE-B8FA1DC574E8}" destId="{AEDAAE80-CD34-4547-BC45-FFBC9636CEAB}" srcOrd="0" destOrd="0" presId="urn:microsoft.com/office/officeart/2005/8/layout/process1"/>
    <dgm:cxn modelId="{39F2A9F0-8798-4CB6-97F4-A993ACD975AA}" type="presOf" srcId="{7659A735-5F74-4AB9-9273-20B6FEB02DAD}" destId="{72F6926A-5827-4D58-955D-AC341D15206A}" srcOrd="0" destOrd="0" presId="urn:microsoft.com/office/officeart/2005/8/layout/process1"/>
    <dgm:cxn modelId="{2CA1D475-F36E-444F-9D3F-0833F0C8BAF0}" srcId="{658697C1-2387-4FC1-BC98-6658B0275CD9}" destId="{A37D3E48-7265-4709-A7F4-C56F0FE38567}" srcOrd="1" destOrd="0" parTransId="{C7DD758A-34B4-47C9-B032-F99BEC44DE40}" sibTransId="{7659A735-5F74-4AB9-9273-20B6FEB02DAD}"/>
    <dgm:cxn modelId="{E55F559E-65A8-434E-9D4E-9353F6F3B080}" type="presOf" srcId="{71B6D302-E121-498B-BCE3-32873ADF957E}" destId="{71ADCBBC-2871-4DFC-B120-995F2EC6FFA8}" srcOrd="0" destOrd="0" presId="urn:microsoft.com/office/officeart/2005/8/layout/process1"/>
    <dgm:cxn modelId="{6DE8CBB1-6244-4610-AA87-FA1AE230B3E0}" type="presOf" srcId="{F3316E4C-11AF-44E3-A9BE-B8FA1DC574E8}" destId="{E7110F41-C5BF-45F6-A648-0044D5FF986D}" srcOrd="1" destOrd="0" presId="urn:microsoft.com/office/officeart/2005/8/layout/process1"/>
    <dgm:cxn modelId="{23C5CE98-E85F-4AA3-94FC-624E111DFF0D}" type="presParOf" srcId="{F939DB3A-E781-4795-8524-9C9F957B3E60}" destId="{71ADCBBC-2871-4DFC-B120-995F2EC6FFA8}" srcOrd="0" destOrd="0" presId="urn:microsoft.com/office/officeart/2005/8/layout/process1"/>
    <dgm:cxn modelId="{23D2E72F-2299-4553-A4E9-E0CA43FB13DF}" type="presParOf" srcId="{F939DB3A-E781-4795-8524-9C9F957B3E60}" destId="{AEDAAE80-CD34-4547-BC45-FFBC9636CEAB}" srcOrd="1" destOrd="0" presId="urn:microsoft.com/office/officeart/2005/8/layout/process1"/>
    <dgm:cxn modelId="{344CA429-B2C5-437F-BE17-B5318F45D054}" type="presParOf" srcId="{AEDAAE80-CD34-4547-BC45-FFBC9636CEAB}" destId="{E7110F41-C5BF-45F6-A648-0044D5FF986D}" srcOrd="0" destOrd="0" presId="urn:microsoft.com/office/officeart/2005/8/layout/process1"/>
    <dgm:cxn modelId="{04BE888A-5B68-44E8-83A6-5B5E6D71FF3B}" type="presParOf" srcId="{F939DB3A-E781-4795-8524-9C9F957B3E60}" destId="{77D7FB87-6723-4797-AFC7-36BD06B7AFC9}" srcOrd="2" destOrd="0" presId="urn:microsoft.com/office/officeart/2005/8/layout/process1"/>
    <dgm:cxn modelId="{7D4B46A1-6759-463C-B0EF-9AF5CB1FE737}" type="presParOf" srcId="{F939DB3A-E781-4795-8524-9C9F957B3E60}" destId="{72F6926A-5827-4D58-955D-AC341D15206A}" srcOrd="3" destOrd="0" presId="urn:microsoft.com/office/officeart/2005/8/layout/process1"/>
    <dgm:cxn modelId="{30CA201A-2F90-416C-B125-8022DBC394F1}" type="presParOf" srcId="{72F6926A-5827-4D58-955D-AC341D15206A}" destId="{CAA2087F-3C71-453D-AECF-EF88AC63AA8B}" srcOrd="0" destOrd="0" presId="urn:microsoft.com/office/officeart/2005/8/layout/process1"/>
    <dgm:cxn modelId="{CC217575-3AB5-4D52-BA5E-E5DCAF978707}" type="presParOf" srcId="{F939DB3A-E781-4795-8524-9C9F957B3E60}" destId="{4E3FE33A-7756-4738-963B-CB18A2BF3E61}"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1297B2A2-AF48-4D0A-ADA1-82DAE93AA159}"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8FF314FF-AAC0-4966-B423-017D9D3D69AC}">
      <dgm:prSet phldrT="[Text]" custT="1"/>
      <dgm:spPr/>
      <dgm:t>
        <a:bodyPr/>
        <a:lstStyle/>
        <a:p>
          <a:r>
            <a:rPr lang="en-US" sz="2800" dirty="0" smtClean="0"/>
            <a:t>T</a:t>
          </a:r>
          <a:r>
            <a:rPr lang="vi-VN" sz="2800" dirty="0" smtClean="0"/>
            <a:t>rò chơi</a:t>
          </a:r>
          <a:endParaRPr lang="en-US" sz="2800" dirty="0"/>
        </a:p>
      </dgm:t>
    </dgm:pt>
    <dgm:pt modelId="{3663197E-B3FF-4CFE-9274-8E5DAD438FAB}" type="parTrans" cxnId="{8700CD45-6353-4CD7-80DB-A616E0591FFC}">
      <dgm:prSet/>
      <dgm:spPr/>
      <dgm:t>
        <a:bodyPr/>
        <a:lstStyle/>
        <a:p>
          <a:endParaRPr lang="en-US"/>
        </a:p>
      </dgm:t>
    </dgm:pt>
    <dgm:pt modelId="{67BB3D20-0A35-4113-9881-03E136B73FD1}" type="sibTrans" cxnId="{8700CD45-6353-4CD7-80DB-A616E0591FFC}">
      <dgm:prSet/>
      <dgm:spPr/>
      <dgm:t>
        <a:bodyPr/>
        <a:lstStyle/>
        <a:p>
          <a:endParaRPr lang="en-US" sz="2400"/>
        </a:p>
      </dgm:t>
    </dgm:pt>
    <dgm:pt modelId="{CFB9C7EA-FEBB-42FA-BBF7-D82AEF7F572B}">
      <dgm:prSet phldrT="[Text]" custT="1"/>
      <dgm:spPr>
        <a:solidFill>
          <a:schemeClr val="accent6">
            <a:lumMod val="50000"/>
          </a:schemeClr>
        </a:solidFill>
      </dgm:spPr>
      <dgm:t>
        <a:bodyPr/>
        <a:lstStyle/>
        <a:p>
          <a:r>
            <a:rPr lang="en-US" sz="2800" dirty="0" smtClean="0"/>
            <a:t>C</a:t>
          </a:r>
          <a:r>
            <a:rPr lang="vi-VN" sz="2800" dirty="0" smtClean="0"/>
            <a:t>hia sẻ</a:t>
          </a:r>
          <a:endParaRPr lang="en-US" sz="2800" dirty="0"/>
        </a:p>
      </dgm:t>
    </dgm:pt>
    <dgm:pt modelId="{2E021F6B-A59F-4B7D-B3AB-D6EF994E9EB6}" type="parTrans" cxnId="{3092DA19-C102-4A66-9B0B-9AD01481F5BB}">
      <dgm:prSet/>
      <dgm:spPr/>
      <dgm:t>
        <a:bodyPr/>
        <a:lstStyle/>
        <a:p>
          <a:endParaRPr lang="en-US"/>
        </a:p>
      </dgm:t>
    </dgm:pt>
    <dgm:pt modelId="{AEBFE45F-D342-4421-940A-AA3F0FD70B1C}" type="sibTrans" cxnId="{3092DA19-C102-4A66-9B0B-9AD01481F5BB}">
      <dgm:prSet/>
      <dgm:spPr/>
      <dgm:t>
        <a:bodyPr/>
        <a:lstStyle/>
        <a:p>
          <a:endParaRPr lang="en-US"/>
        </a:p>
      </dgm:t>
    </dgm:pt>
    <dgm:pt modelId="{4EB224F3-A7EA-4F5F-A39D-B91278C557D1}">
      <dgm:prSet phldrT="[Text]" custT="1"/>
      <dgm:spPr/>
      <dgm:t>
        <a:bodyPr/>
        <a:lstStyle/>
        <a:p>
          <a:r>
            <a:rPr lang="en-US" sz="2800" dirty="0" smtClean="0"/>
            <a:t>T</a:t>
          </a:r>
          <a:r>
            <a:rPr lang="vi-VN" sz="2800" dirty="0" smtClean="0"/>
            <a:t>hảo luận</a:t>
          </a:r>
          <a:endParaRPr lang="en-US" sz="2800" dirty="0"/>
        </a:p>
      </dgm:t>
    </dgm:pt>
    <dgm:pt modelId="{9ADA821E-7A64-4E1C-9A04-DF5D08EAF9BD}" type="parTrans" cxnId="{25AE97C1-652D-473F-A3F0-6906335EEF44}">
      <dgm:prSet/>
      <dgm:spPr/>
      <dgm:t>
        <a:bodyPr/>
        <a:lstStyle/>
        <a:p>
          <a:endParaRPr lang="en-US"/>
        </a:p>
      </dgm:t>
    </dgm:pt>
    <dgm:pt modelId="{78D4E340-4E78-4DF4-AA75-61084EF22F5C}" type="sibTrans" cxnId="{25AE97C1-652D-473F-A3F0-6906335EEF44}">
      <dgm:prSet/>
      <dgm:spPr/>
      <dgm:t>
        <a:bodyPr/>
        <a:lstStyle/>
        <a:p>
          <a:endParaRPr lang="en-US"/>
        </a:p>
      </dgm:t>
    </dgm:pt>
    <dgm:pt modelId="{6316CB92-0AFF-421E-B3C5-8E19E8DE66A5}">
      <dgm:prSet phldrT="[Text]" custT="1"/>
      <dgm:spPr>
        <a:solidFill>
          <a:schemeClr val="accent5">
            <a:lumMod val="50000"/>
          </a:schemeClr>
        </a:solidFill>
      </dgm:spPr>
      <dgm:t>
        <a:bodyPr/>
        <a:lstStyle/>
        <a:p>
          <a:r>
            <a:rPr lang="en-US" sz="2800" dirty="0" smtClean="0"/>
            <a:t>H</a:t>
          </a:r>
          <a:r>
            <a:rPr lang="vi-VN" sz="2800" dirty="0" smtClean="0"/>
            <a:t>ội thi</a:t>
          </a:r>
          <a:endParaRPr lang="en-US" sz="2800" dirty="0"/>
        </a:p>
      </dgm:t>
    </dgm:pt>
    <dgm:pt modelId="{918202C7-9F1A-4D42-9919-25DE32694841}" type="parTrans" cxnId="{941CCF68-9F9F-4D4F-9F36-4A5FC5179B14}">
      <dgm:prSet/>
      <dgm:spPr/>
      <dgm:t>
        <a:bodyPr/>
        <a:lstStyle/>
        <a:p>
          <a:endParaRPr lang="en-US"/>
        </a:p>
      </dgm:t>
    </dgm:pt>
    <dgm:pt modelId="{650BD601-0EEF-475D-8ABA-9D84F3A5070A}" type="sibTrans" cxnId="{941CCF68-9F9F-4D4F-9F36-4A5FC5179B14}">
      <dgm:prSet/>
      <dgm:spPr/>
      <dgm:t>
        <a:bodyPr/>
        <a:lstStyle/>
        <a:p>
          <a:endParaRPr lang="en-US"/>
        </a:p>
      </dgm:t>
    </dgm:pt>
    <dgm:pt modelId="{467B36BD-3212-4D10-B9F6-B173CDFD305A}">
      <dgm:prSet phldrT="[Text]" custT="1"/>
      <dgm:spPr/>
      <dgm:t>
        <a:bodyPr/>
        <a:lstStyle/>
        <a:p>
          <a:r>
            <a:rPr lang="en-US" sz="2800" dirty="0" smtClean="0"/>
            <a:t>Đ</a:t>
          </a:r>
          <a:r>
            <a:rPr lang="vi-VN" sz="2800" dirty="0" smtClean="0"/>
            <a:t>óng vai</a:t>
          </a:r>
          <a:endParaRPr lang="en-US" sz="2800" dirty="0"/>
        </a:p>
      </dgm:t>
    </dgm:pt>
    <dgm:pt modelId="{B0E9E368-F49C-4084-959C-CF95B5468FAC}" type="parTrans" cxnId="{4A959D6F-F660-45AB-9D58-4E7734636E53}">
      <dgm:prSet/>
      <dgm:spPr/>
      <dgm:t>
        <a:bodyPr/>
        <a:lstStyle/>
        <a:p>
          <a:endParaRPr lang="en-US"/>
        </a:p>
      </dgm:t>
    </dgm:pt>
    <dgm:pt modelId="{2A2BD06B-2D43-426A-9A8A-29110B3B6B3E}" type="sibTrans" cxnId="{4A959D6F-F660-45AB-9D58-4E7734636E53}">
      <dgm:prSet/>
      <dgm:spPr/>
      <dgm:t>
        <a:bodyPr/>
        <a:lstStyle/>
        <a:p>
          <a:endParaRPr lang="en-US"/>
        </a:p>
      </dgm:t>
    </dgm:pt>
    <dgm:pt modelId="{28D1E7EE-AAFC-4789-AE2A-5F5673C96BC7}">
      <dgm:prSet phldrT="[Text]" custT="1"/>
      <dgm:spPr/>
      <dgm:t>
        <a:bodyPr/>
        <a:lstStyle/>
        <a:p>
          <a:r>
            <a:rPr lang="en-US" sz="2800" dirty="0" err="1" smtClean="0"/>
            <a:t>Tranh</a:t>
          </a:r>
          <a:r>
            <a:rPr lang="en-US" sz="2800" dirty="0" smtClean="0"/>
            <a:t> </a:t>
          </a:r>
          <a:r>
            <a:rPr lang="en-US" sz="2800" dirty="0" err="1" smtClean="0"/>
            <a:t>luận</a:t>
          </a:r>
          <a:endParaRPr lang="en-US" sz="2800" dirty="0"/>
        </a:p>
      </dgm:t>
    </dgm:pt>
    <dgm:pt modelId="{68D299BF-5164-4FA4-BF0D-EA15053D7ECC}" type="parTrans" cxnId="{B9854FF5-C89C-4FBB-8E55-B71F45B0243F}">
      <dgm:prSet/>
      <dgm:spPr/>
      <dgm:t>
        <a:bodyPr/>
        <a:lstStyle/>
        <a:p>
          <a:endParaRPr lang="en-US"/>
        </a:p>
      </dgm:t>
    </dgm:pt>
    <dgm:pt modelId="{5549D3A0-9DFE-4AB6-8FE8-43B4831C96C1}" type="sibTrans" cxnId="{B9854FF5-C89C-4FBB-8E55-B71F45B0243F}">
      <dgm:prSet/>
      <dgm:spPr/>
      <dgm:t>
        <a:bodyPr/>
        <a:lstStyle/>
        <a:p>
          <a:endParaRPr lang="en-US"/>
        </a:p>
      </dgm:t>
    </dgm:pt>
    <dgm:pt modelId="{F9D72AB3-1648-4450-AE41-2ED005C23DBB}">
      <dgm:prSet phldrT="[Text]" custT="1"/>
      <dgm:spPr>
        <a:solidFill>
          <a:srgbClr val="0070C0"/>
        </a:solidFill>
      </dgm:spPr>
      <dgm:t>
        <a:bodyPr/>
        <a:lstStyle/>
        <a:p>
          <a:r>
            <a:rPr lang="en-US" sz="2800" dirty="0" err="1" smtClean="0"/>
            <a:t>Toạ</a:t>
          </a:r>
          <a:r>
            <a:rPr lang="en-US" sz="2800" dirty="0" smtClean="0"/>
            <a:t> </a:t>
          </a:r>
          <a:r>
            <a:rPr lang="en-US" sz="2800" dirty="0" err="1" smtClean="0"/>
            <a:t>đàm</a:t>
          </a:r>
          <a:endParaRPr lang="en-US" sz="2800" dirty="0"/>
        </a:p>
      </dgm:t>
    </dgm:pt>
    <dgm:pt modelId="{1BB22111-E2E0-4EB8-952B-B6D31CFE9CA8}" type="parTrans" cxnId="{57F3C2BC-E7A9-49A0-9647-03C534127252}">
      <dgm:prSet/>
      <dgm:spPr/>
      <dgm:t>
        <a:bodyPr/>
        <a:lstStyle/>
        <a:p>
          <a:endParaRPr lang="en-US"/>
        </a:p>
      </dgm:t>
    </dgm:pt>
    <dgm:pt modelId="{26A5F529-7816-42EA-9BEB-F00F6BA3C477}" type="sibTrans" cxnId="{57F3C2BC-E7A9-49A0-9647-03C534127252}">
      <dgm:prSet/>
      <dgm:spPr/>
      <dgm:t>
        <a:bodyPr/>
        <a:lstStyle/>
        <a:p>
          <a:endParaRPr lang="en-US"/>
        </a:p>
      </dgm:t>
    </dgm:pt>
    <dgm:pt modelId="{2AC1F215-74D9-4AA7-900B-9C9F2682490D}" type="pres">
      <dgm:prSet presAssocID="{1297B2A2-AF48-4D0A-ADA1-82DAE93AA159}" presName="Name0" presStyleCnt="0">
        <dgm:presLayoutVars>
          <dgm:chMax val="7"/>
          <dgm:chPref val="7"/>
          <dgm:dir/>
        </dgm:presLayoutVars>
      </dgm:prSet>
      <dgm:spPr/>
      <dgm:t>
        <a:bodyPr/>
        <a:lstStyle/>
        <a:p>
          <a:endParaRPr lang="en-US"/>
        </a:p>
      </dgm:t>
    </dgm:pt>
    <dgm:pt modelId="{B8738871-5BD5-4BA4-8BDE-CD48D32156F1}" type="pres">
      <dgm:prSet presAssocID="{1297B2A2-AF48-4D0A-ADA1-82DAE93AA159}" presName="Name1" presStyleCnt="0"/>
      <dgm:spPr/>
    </dgm:pt>
    <dgm:pt modelId="{AA81CBCB-0436-4273-8A13-798916BAEB5A}" type="pres">
      <dgm:prSet presAssocID="{1297B2A2-AF48-4D0A-ADA1-82DAE93AA159}" presName="cycle" presStyleCnt="0"/>
      <dgm:spPr/>
    </dgm:pt>
    <dgm:pt modelId="{44B00016-70F3-4158-B775-CF219ADF2515}" type="pres">
      <dgm:prSet presAssocID="{1297B2A2-AF48-4D0A-ADA1-82DAE93AA159}" presName="srcNode" presStyleLbl="node1" presStyleIdx="0" presStyleCnt="7"/>
      <dgm:spPr/>
    </dgm:pt>
    <dgm:pt modelId="{46713263-E0ED-4DD2-AACC-C8B22261AF43}" type="pres">
      <dgm:prSet presAssocID="{1297B2A2-AF48-4D0A-ADA1-82DAE93AA159}" presName="conn" presStyleLbl="parChTrans1D2" presStyleIdx="0" presStyleCnt="1"/>
      <dgm:spPr/>
      <dgm:t>
        <a:bodyPr/>
        <a:lstStyle/>
        <a:p>
          <a:endParaRPr lang="en-US"/>
        </a:p>
      </dgm:t>
    </dgm:pt>
    <dgm:pt modelId="{E15D0AF3-D98B-4277-97F8-D06D98A35395}" type="pres">
      <dgm:prSet presAssocID="{1297B2A2-AF48-4D0A-ADA1-82DAE93AA159}" presName="extraNode" presStyleLbl="node1" presStyleIdx="0" presStyleCnt="7"/>
      <dgm:spPr/>
    </dgm:pt>
    <dgm:pt modelId="{04E8D5B2-8D7E-4683-9041-9FCFB1798A69}" type="pres">
      <dgm:prSet presAssocID="{1297B2A2-AF48-4D0A-ADA1-82DAE93AA159}" presName="dstNode" presStyleLbl="node1" presStyleIdx="0" presStyleCnt="7"/>
      <dgm:spPr/>
    </dgm:pt>
    <dgm:pt modelId="{4DB64E87-99D9-493F-97B5-88B0888DBCC4}" type="pres">
      <dgm:prSet presAssocID="{8FF314FF-AAC0-4966-B423-017D9D3D69AC}" presName="text_1" presStyleLbl="node1" presStyleIdx="0" presStyleCnt="7" custLinFactNeighborX="603" custLinFactNeighborY="-2944">
        <dgm:presLayoutVars>
          <dgm:bulletEnabled val="1"/>
        </dgm:presLayoutVars>
      </dgm:prSet>
      <dgm:spPr/>
      <dgm:t>
        <a:bodyPr/>
        <a:lstStyle/>
        <a:p>
          <a:endParaRPr lang="en-US"/>
        </a:p>
      </dgm:t>
    </dgm:pt>
    <dgm:pt modelId="{E15A1493-E9DE-42FC-8AE6-C93A3A94BD08}" type="pres">
      <dgm:prSet presAssocID="{8FF314FF-AAC0-4966-B423-017D9D3D69AC}" presName="accent_1" presStyleCnt="0"/>
      <dgm:spPr/>
    </dgm:pt>
    <dgm:pt modelId="{1D9EFC17-C2B1-4C09-8C8E-05838E2D67A8}" type="pres">
      <dgm:prSet presAssocID="{8FF314FF-AAC0-4966-B423-017D9D3D69AC}" presName="accentRepeatNode" presStyleLbl="solidFgAcc1" presStyleIdx="0" presStyleCnt="7"/>
      <dgm:spPr/>
    </dgm:pt>
    <dgm:pt modelId="{71BC2A23-E86C-4738-AA26-ADF17806415B}" type="pres">
      <dgm:prSet presAssocID="{CFB9C7EA-FEBB-42FA-BBF7-D82AEF7F572B}" presName="text_2" presStyleLbl="node1" presStyleIdx="1" presStyleCnt="7">
        <dgm:presLayoutVars>
          <dgm:bulletEnabled val="1"/>
        </dgm:presLayoutVars>
      </dgm:prSet>
      <dgm:spPr/>
      <dgm:t>
        <a:bodyPr/>
        <a:lstStyle/>
        <a:p>
          <a:endParaRPr lang="en-US"/>
        </a:p>
      </dgm:t>
    </dgm:pt>
    <dgm:pt modelId="{06BDE4F5-15C0-4443-9DDA-A469970BDE7D}" type="pres">
      <dgm:prSet presAssocID="{CFB9C7EA-FEBB-42FA-BBF7-D82AEF7F572B}" presName="accent_2" presStyleCnt="0"/>
      <dgm:spPr/>
    </dgm:pt>
    <dgm:pt modelId="{B4261E62-35A1-4DC9-99B0-3385FFF17E8A}" type="pres">
      <dgm:prSet presAssocID="{CFB9C7EA-FEBB-42FA-BBF7-D82AEF7F572B}" presName="accentRepeatNode" presStyleLbl="solidFgAcc1" presStyleIdx="1" presStyleCnt="7"/>
      <dgm:spPr/>
    </dgm:pt>
    <dgm:pt modelId="{11E99873-393C-48F9-B877-F35D4B9FFAEB}" type="pres">
      <dgm:prSet presAssocID="{4EB224F3-A7EA-4F5F-A39D-B91278C557D1}" presName="text_3" presStyleLbl="node1" presStyleIdx="2" presStyleCnt="7">
        <dgm:presLayoutVars>
          <dgm:bulletEnabled val="1"/>
        </dgm:presLayoutVars>
      </dgm:prSet>
      <dgm:spPr/>
      <dgm:t>
        <a:bodyPr/>
        <a:lstStyle/>
        <a:p>
          <a:endParaRPr lang="en-US"/>
        </a:p>
      </dgm:t>
    </dgm:pt>
    <dgm:pt modelId="{B5C9DCEA-DAEA-44EF-A82E-FC1450803125}" type="pres">
      <dgm:prSet presAssocID="{4EB224F3-A7EA-4F5F-A39D-B91278C557D1}" presName="accent_3" presStyleCnt="0"/>
      <dgm:spPr/>
    </dgm:pt>
    <dgm:pt modelId="{7517833A-1512-41DB-A437-B610DFBCD472}" type="pres">
      <dgm:prSet presAssocID="{4EB224F3-A7EA-4F5F-A39D-B91278C557D1}" presName="accentRepeatNode" presStyleLbl="solidFgAcc1" presStyleIdx="2" presStyleCnt="7"/>
      <dgm:spPr/>
    </dgm:pt>
    <dgm:pt modelId="{E19CB1F6-104F-424E-827B-B234758A5BA6}" type="pres">
      <dgm:prSet presAssocID="{6316CB92-0AFF-421E-B3C5-8E19E8DE66A5}" presName="text_4" presStyleLbl="node1" presStyleIdx="3" presStyleCnt="7">
        <dgm:presLayoutVars>
          <dgm:bulletEnabled val="1"/>
        </dgm:presLayoutVars>
      </dgm:prSet>
      <dgm:spPr/>
      <dgm:t>
        <a:bodyPr/>
        <a:lstStyle/>
        <a:p>
          <a:endParaRPr lang="en-US"/>
        </a:p>
      </dgm:t>
    </dgm:pt>
    <dgm:pt modelId="{699C211E-B68D-495D-AE92-CB6807065DD4}" type="pres">
      <dgm:prSet presAssocID="{6316CB92-0AFF-421E-B3C5-8E19E8DE66A5}" presName="accent_4" presStyleCnt="0"/>
      <dgm:spPr/>
    </dgm:pt>
    <dgm:pt modelId="{D60401B4-77AA-465B-848F-7F5B7F2A774A}" type="pres">
      <dgm:prSet presAssocID="{6316CB92-0AFF-421E-B3C5-8E19E8DE66A5}" presName="accentRepeatNode" presStyleLbl="solidFgAcc1" presStyleIdx="3" presStyleCnt="7"/>
      <dgm:spPr/>
    </dgm:pt>
    <dgm:pt modelId="{EB1B89A1-502B-44F0-8FB9-63F9C7B7CC18}" type="pres">
      <dgm:prSet presAssocID="{467B36BD-3212-4D10-B9F6-B173CDFD305A}" presName="text_5" presStyleLbl="node1" presStyleIdx="4" presStyleCnt="7" custLinFactNeighborX="1051" custLinFactNeighborY="15896">
        <dgm:presLayoutVars>
          <dgm:bulletEnabled val="1"/>
        </dgm:presLayoutVars>
      </dgm:prSet>
      <dgm:spPr/>
      <dgm:t>
        <a:bodyPr/>
        <a:lstStyle/>
        <a:p>
          <a:endParaRPr lang="en-US"/>
        </a:p>
      </dgm:t>
    </dgm:pt>
    <dgm:pt modelId="{8C9E7E74-911E-44C6-9716-5D4B2F58CBAA}" type="pres">
      <dgm:prSet presAssocID="{467B36BD-3212-4D10-B9F6-B173CDFD305A}" presName="accent_5" presStyleCnt="0"/>
      <dgm:spPr/>
    </dgm:pt>
    <dgm:pt modelId="{C12D86A4-B799-4D7E-83B3-448114D3F1DD}" type="pres">
      <dgm:prSet presAssocID="{467B36BD-3212-4D10-B9F6-B173CDFD305A}" presName="accentRepeatNode" presStyleLbl="solidFgAcc1" presStyleIdx="4" presStyleCnt="7"/>
      <dgm:spPr/>
    </dgm:pt>
    <dgm:pt modelId="{BE8EE334-BFEA-4CA5-AE96-0542D8CD3C1F}" type="pres">
      <dgm:prSet presAssocID="{28D1E7EE-AAFC-4789-AE2A-5F5673C96BC7}" presName="text_6" presStyleLbl="node1" presStyleIdx="5" presStyleCnt="7">
        <dgm:presLayoutVars>
          <dgm:bulletEnabled val="1"/>
        </dgm:presLayoutVars>
      </dgm:prSet>
      <dgm:spPr/>
      <dgm:t>
        <a:bodyPr/>
        <a:lstStyle/>
        <a:p>
          <a:endParaRPr lang="en-US"/>
        </a:p>
      </dgm:t>
    </dgm:pt>
    <dgm:pt modelId="{FC716CD6-2A82-450E-AD8C-9E2566E522EE}" type="pres">
      <dgm:prSet presAssocID="{28D1E7EE-AAFC-4789-AE2A-5F5673C96BC7}" presName="accent_6" presStyleCnt="0"/>
      <dgm:spPr/>
    </dgm:pt>
    <dgm:pt modelId="{F73B826D-DBBA-4678-A697-316DD5B437D6}" type="pres">
      <dgm:prSet presAssocID="{28D1E7EE-AAFC-4789-AE2A-5F5673C96BC7}" presName="accentRepeatNode" presStyleLbl="solidFgAcc1" presStyleIdx="5" presStyleCnt="7"/>
      <dgm:spPr/>
    </dgm:pt>
    <dgm:pt modelId="{A92282FF-F597-4279-A521-8A081E4699BB}" type="pres">
      <dgm:prSet presAssocID="{F9D72AB3-1648-4450-AE41-2ED005C23DBB}" presName="text_7" presStyleLbl="node1" presStyleIdx="6" presStyleCnt="7">
        <dgm:presLayoutVars>
          <dgm:bulletEnabled val="1"/>
        </dgm:presLayoutVars>
      </dgm:prSet>
      <dgm:spPr/>
      <dgm:t>
        <a:bodyPr/>
        <a:lstStyle/>
        <a:p>
          <a:endParaRPr lang="en-US"/>
        </a:p>
      </dgm:t>
    </dgm:pt>
    <dgm:pt modelId="{D686E2CF-C180-4490-AF40-1AEAE79E0F67}" type="pres">
      <dgm:prSet presAssocID="{F9D72AB3-1648-4450-AE41-2ED005C23DBB}" presName="accent_7" presStyleCnt="0"/>
      <dgm:spPr/>
    </dgm:pt>
    <dgm:pt modelId="{AE218DF2-E261-4F04-8EE7-FD065BB03F62}" type="pres">
      <dgm:prSet presAssocID="{F9D72AB3-1648-4450-AE41-2ED005C23DBB}" presName="accentRepeatNode" presStyleLbl="solidFgAcc1" presStyleIdx="6" presStyleCnt="7"/>
      <dgm:spPr/>
    </dgm:pt>
  </dgm:ptLst>
  <dgm:cxnLst>
    <dgm:cxn modelId="{3092DA19-C102-4A66-9B0B-9AD01481F5BB}" srcId="{1297B2A2-AF48-4D0A-ADA1-82DAE93AA159}" destId="{CFB9C7EA-FEBB-42FA-BBF7-D82AEF7F572B}" srcOrd="1" destOrd="0" parTransId="{2E021F6B-A59F-4B7D-B3AB-D6EF994E9EB6}" sibTransId="{AEBFE45F-D342-4421-940A-AA3F0FD70B1C}"/>
    <dgm:cxn modelId="{39C740B5-919D-4EFB-B43E-FFF2A015FD89}" type="presOf" srcId="{6316CB92-0AFF-421E-B3C5-8E19E8DE66A5}" destId="{E19CB1F6-104F-424E-827B-B234758A5BA6}" srcOrd="0" destOrd="0" presId="urn:microsoft.com/office/officeart/2008/layout/VerticalCurvedList"/>
    <dgm:cxn modelId="{EF743FA6-82A1-4B89-8857-E262EDD2E52E}" type="presOf" srcId="{CFB9C7EA-FEBB-42FA-BBF7-D82AEF7F572B}" destId="{71BC2A23-E86C-4738-AA26-ADF17806415B}" srcOrd="0" destOrd="0" presId="urn:microsoft.com/office/officeart/2008/layout/VerticalCurvedList"/>
    <dgm:cxn modelId="{73EA944D-61F5-4D3A-BA8C-4147AB6585A4}" type="presOf" srcId="{8FF314FF-AAC0-4966-B423-017D9D3D69AC}" destId="{4DB64E87-99D9-493F-97B5-88B0888DBCC4}" srcOrd="0" destOrd="0" presId="urn:microsoft.com/office/officeart/2008/layout/VerticalCurvedList"/>
    <dgm:cxn modelId="{81976D3A-D5FD-466B-B1A1-8E9788A11D75}" type="presOf" srcId="{1297B2A2-AF48-4D0A-ADA1-82DAE93AA159}" destId="{2AC1F215-74D9-4AA7-900B-9C9F2682490D}" srcOrd="0" destOrd="0" presId="urn:microsoft.com/office/officeart/2008/layout/VerticalCurvedList"/>
    <dgm:cxn modelId="{4A959D6F-F660-45AB-9D58-4E7734636E53}" srcId="{1297B2A2-AF48-4D0A-ADA1-82DAE93AA159}" destId="{467B36BD-3212-4D10-B9F6-B173CDFD305A}" srcOrd="4" destOrd="0" parTransId="{B0E9E368-F49C-4084-959C-CF95B5468FAC}" sibTransId="{2A2BD06B-2D43-426A-9A8A-29110B3B6B3E}"/>
    <dgm:cxn modelId="{34E2D938-35FB-44E8-929E-391E0A1124AC}" type="presOf" srcId="{67BB3D20-0A35-4113-9881-03E136B73FD1}" destId="{46713263-E0ED-4DD2-AACC-C8B22261AF43}" srcOrd="0" destOrd="0" presId="urn:microsoft.com/office/officeart/2008/layout/VerticalCurvedList"/>
    <dgm:cxn modelId="{DF970B70-C9EB-41AE-839B-C59C0167C7B2}" type="presOf" srcId="{F9D72AB3-1648-4450-AE41-2ED005C23DBB}" destId="{A92282FF-F597-4279-A521-8A081E4699BB}" srcOrd="0" destOrd="0" presId="urn:microsoft.com/office/officeart/2008/layout/VerticalCurvedList"/>
    <dgm:cxn modelId="{ED8EA0D8-B9AE-4954-B841-5919175C9459}" type="presOf" srcId="{467B36BD-3212-4D10-B9F6-B173CDFD305A}" destId="{EB1B89A1-502B-44F0-8FB9-63F9C7B7CC18}" srcOrd="0" destOrd="0" presId="urn:microsoft.com/office/officeart/2008/layout/VerticalCurvedList"/>
    <dgm:cxn modelId="{25AE97C1-652D-473F-A3F0-6906335EEF44}" srcId="{1297B2A2-AF48-4D0A-ADA1-82DAE93AA159}" destId="{4EB224F3-A7EA-4F5F-A39D-B91278C557D1}" srcOrd="2" destOrd="0" parTransId="{9ADA821E-7A64-4E1C-9A04-DF5D08EAF9BD}" sibTransId="{78D4E340-4E78-4DF4-AA75-61084EF22F5C}"/>
    <dgm:cxn modelId="{57F3C2BC-E7A9-49A0-9647-03C534127252}" srcId="{1297B2A2-AF48-4D0A-ADA1-82DAE93AA159}" destId="{F9D72AB3-1648-4450-AE41-2ED005C23DBB}" srcOrd="6" destOrd="0" parTransId="{1BB22111-E2E0-4EB8-952B-B6D31CFE9CA8}" sibTransId="{26A5F529-7816-42EA-9BEB-F00F6BA3C477}"/>
    <dgm:cxn modelId="{2B55DC5D-0FE4-4AE3-8021-50A420E5439D}" type="presOf" srcId="{4EB224F3-A7EA-4F5F-A39D-B91278C557D1}" destId="{11E99873-393C-48F9-B877-F35D4B9FFAEB}" srcOrd="0" destOrd="0" presId="urn:microsoft.com/office/officeart/2008/layout/VerticalCurvedList"/>
    <dgm:cxn modelId="{941CCF68-9F9F-4D4F-9F36-4A5FC5179B14}" srcId="{1297B2A2-AF48-4D0A-ADA1-82DAE93AA159}" destId="{6316CB92-0AFF-421E-B3C5-8E19E8DE66A5}" srcOrd="3" destOrd="0" parTransId="{918202C7-9F1A-4D42-9919-25DE32694841}" sibTransId="{650BD601-0EEF-475D-8ABA-9D84F3A5070A}"/>
    <dgm:cxn modelId="{8700CD45-6353-4CD7-80DB-A616E0591FFC}" srcId="{1297B2A2-AF48-4D0A-ADA1-82DAE93AA159}" destId="{8FF314FF-AAC0-4966-B423-017D9D3D69AC}" srcOrd="0" destOrd="0" parTransId="{3663197E-B3FF-4CFE-9274-8E5DAD438FAB}" sibTransId="{67BB3D20-0A35-4113-9881-03E136B73FD1}"/>
    <dgm:cxn modelId="{096EF0EF-3A86-478F-9942-AC94A55D6BB3}" type="presOf" srcId="{28D1E7EE-AAFC-4789-AE2A-5F5673C96BC7}" destId="{BE8EE334-BFEA-4CA5-AE96-0542D8CD3C1F}" srcOrd="0" destOrd="0" presId="urn:microsoft.com/office/officeart/2008/layout/VerticalCurvedList"/>
    <dgm:cxn modelId="{B9854FF5-C89C-4FBB-8E55-B71F45B0243F}" srcId="{1297B2A2-AF48-4D0A-ADA1-82DAE93AA159}" destId="{28D1E7EE-AAFC-4789-AE2A-5F5673C96BC7}" srcOrd="5" destOrd="0" parTransId="{68D299BF-5164-4FA4-BF0D-EA15053D7ECC}" sibTransId="{5549D3A0-9DFE-4AB6-8FE8-43B4831C96C1}"/>
    <dgm:cxn modelId="{E3FED817-197C-4F37-8AA4-23462FE06AC4}" type="presParOf" srcId="{2AC1F215-74D9-4AA7-900B-9C9F2682490D}" destId="{B8738871-5BD5-4BA4-8BDE-CD48D32156F1}" srcOrd="0" destOrd="0" presId="urn:microsoft.com/office/officeart/2008/layout/VerticalCurvedList"/>
    <dgm:cxn modelId="{DDDB0823-2662-4C8F-B338-949941184CCD}" type="presParOf" srcId="{B8738871-5BD5-4BA4-8BDE-CD48D32156F1}" destId="{AA81CBCB-0436-4273-8A13-798916BAEB5A}" srcOrd="0" destOrd="0" presId="urn:microsoft.com/office/officeart/2008/layout/VerticalCurvedList"/>
    <dgm:cxn modelId="{DE00B7F0-9E68-481F-83B5-894360814243}" type="presParOf" srcId="{AA81CBCB-0436-4273-8A13-798916BAEB5A}" destId="{44B00016-70F3-4158-B775-CF219ADF2515}" srcOrd="0" destOrd="0" presId="urn:microsoft.com/office/officeart/2008/layout/VerticalCurvedList"/>
    <dgm:cxn modelId="{FF1802CD-7E5D-4F54-BABA-376F2A4BD989}" type="presParOf" srcId="{AA81CBCB-0436-4273-8A13-798916BAEB5A}" destId="{46713263-E0ED-4DD2-AACC-C8B22261AF43}" srcOrd="1" destOrd="0" presId="urn:microsoft.com/office/officeart/2008/layout/VerticalCurvedList"/>
    <dgm:cxn modelId="{7E007C46-7E3C-4B50-9D8A-6FF1A08E13AD}" type="presParOf" srcId="{AA81CBCB-0436-4273-8A13-798916BAEB5A}" destId="{E15D0AF3-D98B-4277-97F8-D06D98A35395}" srcOrd="2" destOrd="0" presId="urn:microsoft.com/office/officeart/2008/layout/VerticalCurvedList"/>
    <dgm:cxn modelId="{5B20392C-AE2A-4AC5-8AE1-7A1ECA13BA09}" type="presParOf" srcId="{AA81CBCB-0436-4273-8A13-798916BAEB5A}" destId="{04E8D5B2-8D7E-4683-9041-9FCFB1798A69}" srcOrd="3" destOrd="0" presId="urn:microsoft.com/office/officeart/2008/layout/VerticalCurvedList"/>
    <dgm:cxn modelId="{F920070D-4456-4DFA-9C52-FFFF6787F2CC}" type="presParOf" srcId="{B8738871-5BD5-4BA4-8BDE-CD48D32156F1}" destId="{4DB64E87-99D9-493F-97B5-88B0888DBCC4}" srcOrd="1" destOrd="0" presId="urn:microsoft.com/office/officeart/2008/layout/VerticalCurvedList"/>
    <dgm:cxn modelId="{11514528-EB99-4BB1-8489-96D01B600F93}" type="presParOf" srcId="{B8738871-5BD5-4BA4-8BDE-CD48D32156F1}" destId="{E15A1493-E9DE-42FC-8AE6-C93A3A94BD08}" srcOrd="2" destOrd="0" presId="urn:microsoft.com/office/officeart/2008/layout/VerticalCurvedList"/>
    <dgm:cxn modelId="{FD4ACE59-04F8-4757-A65E-070715BCD3B1}" type="presParOf" srcId="{E15A1493-E9DE-42FC-8AE6-C93A3A94BD08}" destId="{1D9EFC17-C2B1-4C09-8C8E-05838E2D67A8}" srcOrd="0" destOrd="0" presId="urn:microsoft.com/office/officeart/2008/layout/VerticalCurvedList"/>
    <dgm:cxn modelId="{4AA21AA3-902A-4AF8-BDB9-57B8DEE6B4FE}" type="presParOf" srcId="{B8738871-5BD5-4BA4-8BDE-CD48D32156F1}" destId="{71BC2A23-E86C-4738-AA26-ADF17806415B}" srcOrd="3" destOrd="0" presId="urn:microsoft.com/office/officeart/2008/layout/VerticalCurvedList"/>
    <dgm:cxn modelId="{30233BF1-83AA-40C4-8E79-FDD40AEAF808}" type="presParOf" srcId="{B8738871-5BD5-4BA4-8BDE-CD48D32156F1}" destId="{06BDE4F5-15C0-4443-9DDA-A469970BDE7D}" srcOrd="4" destOrd="0" presId="urn:microsoft.com/office/officeart/2008/layout/VerticalCurvedList"/>
    <dgm:cxn modelId="{7F9EEB7C-418D-40DC-932E-6F322EAF348F}" type="presParOf" srcId="{06BDE4F5-15C0-4443-9DDA-A469970BDE7D}" destId="{B4261E62-35A1-4DC9-99B0-3385FFF17E8A}" srcOrd="0" destOrd="0" presId="urn:microsoft.com/office/officeart/2008/layout/VerticalCurvedList"/>
    <dgm:cxn modelId="{899554D1-9C38-4881-A650-6273A5BE18E4}" type="presParOf" srcId="{B8738871-5BD5-4BA4-8BDE-CD48D32156F1}" destId="{11E99873-393C-48F9-B877-F35D4B9FFAEB}" srcOrd="5" destOrd="0" presId="urn:microsoft.com/office/officeart/2008/layout/VerticalCurvedList"/>
    <dgm:cxn modelId="{F0DE1617-8CBC-47C7-9B28-2C08AE5A598A}" type="presParOf" srcId="{B8738871-5BD5-4BA4-8BDE-CD48D32156F1}" destId="{B5C9DCEA-DAEA-44EF-A82E-FC1450803125}" srcOrd="6" destOrd="0" presId="urn:microsoft.com/office/officeart/2008/layout/VerticalCurvedList"/>
    <dgm:cxn modelId="{71BE797A-B65E-44CE-8095-08CFFC0E76BD}" type="presParOf" srcId="{B5C9DCEA-DAEA-44EF-A82E-FC1450803125}" destId="{7517833A-1512-41DB-A437-B610DFBCD472}" srcOrd="0" destOrd="0" presId="urn:microsoft.com/office/officeart/2008/layout/VerticalCurvedList"/>
    <dgm:cxn modelId="{9F4874FA-748C-4681-96BC-D0CCCE769FCA}" type="presParOf" srcId="{B8738871-5BD5-4BA4-8BDE-CD48D32156F1}" destId="{E19CB1F6-104F-424E-827B-B234758A5BA6}" srcOrd="7" destOrd="0" presId="urn:microsoft.com/office/officeart/2008/layout/VerticalCurvedList"/>
    <dgm:cxn modelId="{E37E6DAD-26B3-4BAA-AA0E-749355209824}" type="presParOf" srcId="{B8738871-5BD5-4BA4-8BDE-CD48D32156F1}" destId="{699C211E-B68D-495D-AE92-CB6807065DD4}" srcOrd="8" destOrd="0" presId="urn:microsoft.com/office/officeart/2008/layout/VerticalCurvedList"/>
    <dgm:cxn modelId="{F2CA5E7C-B9A9-46DA-8FBD-E939CB859744}" type="presParOf" srcId="{699C211E-B68D-495D-AE92-CB6807065DD4}" destId="{D60401B4-77AA-465B-848F-7F5B7F2A774A}" srcOrd="0" destOrd="0" presId="urn:microsoft.com/office/officeart/2008/layout/VerticalCurvedList"/>
    <dgm:cxn modelId="{D5879CAB-2AB3-4919-87C1-3B2E6804C4A6}" type="presParOf" srcId="{B8738871-5BD5-4BA4-8BDE-CD48D32156F1}" destId="{EB1B89A1-502B-44F0-8FB9-63F9C7B7CC18}" srcOrd="9" destOrd="0" presId="urn:microsoft.com/office/officeart/2008/layout/VerticalCurvedList"/>
    <dgm:cxn modelId="{1B7BC789-2FFB-4F2B-8F1F-DCB3E6A88A13}" type="presParOf" srcId="{B8738871-5BD5-4BA4-8BDE-CD48D32156F1}" destId="{8C9E7E74-911E-44C6-9716-5D4B2F58CBAA}" srcOrd="10" destOrd="0" presId="urn:microsoft.com/office/officeart/2008/layout/VerticalCurvedList"/>
    <dgm:cxn modelId="{920F3EFB-CDFE-4133-8FC1-BD4B8B43DC1B}" type="presParOf" srcId="{8C9E7E74-911E-44C6-9716-5D4B2F58CBAA}" destId="{C12D86A4-B799-4D7E-83B3-448114D3F1DD}" srcOrd="0" destOrd="0" presId="urn:microsoft.com/office/officeart/2008/layout/VerticalCurvedList"/>
    <dgm:cxn modelId="{9B1C87F4-E9F3-49F4-81AE-D324FE86644C}" type="presParOf" srcId="{B8738871-5BD5-4BA4-8BDE-CD48D32156F1}" destId="{BE8EE334-BFEA-4CA5-AE96-0542D8CD3C1F}" srcOrd="11" destOrd="0" presId="urn:microsoft.com/office/officeart/2008/layout/VerticalCurvedList"/>
    <dgm:cxn modelId="{83A7DB92-83BF-43E9-B487-F8D83150CE33}" type="presParOf" srcId="{B8738871-5BD5-4BA4-8BDE-CD48D32156F1}" destId="{FC716CD6-2A82-450E-AD8C-9E2566E522EE}" srcOrd="12" destOrd="0" presId="urn:microsoft.com/office/officeart/2008/layout/VerticalCurvedList"/>
    <dgm:cxn modelId="{C5414043-83FE-403E-A7BB-AD3971F31E04}" type="presParOf" srcId="{FC716CD6-2A82-450E-AD8C-9E2566E522EE}" destId="{F73B826D-DBBA-4678-A697-316DD5B437D6}" srcOrd="0" destOrd="0" presId="urn:microsoft.com/office/officeart/2008/layout/VerticalCurvedList"/>
    <dgm:cxn modelId="{A9197201-79F6-4929-AB0C-AC3C96FC23A2}" type="presParOf" srcId="{B8738871-5BD5-4BA4-8BDE-CD48D32156F1}" destId="{A92282FF-F597-4279-A521-8A081E4699BB}" srcOrd="13" destOrd="0" presId="urn:microsoft.com/office/officeart/2008/layout/VerticalCurvedList"/>
    <dgm:cxn modelId="{3E6DEF2D-A19E-4D3F-9462-E9EB5C699615}" type="presParOf" srcId="{B8738871-5BD5-4BA4-8BDE-CD48D32156F1}" destId="{D686E2CF-C180-4490-AF40-1AEAE79E0F67}" srcOrd="14" destOrd="0" presId="urn:microsoft.com/office/officeart/2008/layout/VerticalCurvedList"/>
    <dgm:cxn modelId="{75699C38-9A61-442C-9016-89C8087BE9AA}" type="presParOf" srcId="{D686E2CF-C180-4490-AF40-1AEAE79E0F67}" destId="{AE218DF2-E261-4F04-8EE7-FD065BB03F62}"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EB1BE720-FD05-4B4B-8142-2E23936A1403}"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719FF293-A6FD-4BFF-A08A-9691EF6AFC93}">
      <dgm:prSet phldrT="[Text]"/>
      <dgm:spPr/>
      <dgm:t>
        <a:bodyPr/>
        <a:lstStyle/>
        <a:p>
          <a:r>
            <a:rPr lang="en-US" dirty="0" err="1" smtClean="0"/>
            <a:t>Các</a:t>
          </a:r>
          <a:r>
            <a:rPr lang="en-US" dirty="0" smtClean="0"/>
            <a:t> </a:t>
          </a:r>
          <a:r>
            <a:rPr lang="en-US" dirty="0" err="1" smtClean="0"/>
            <a:t>hoạt</a:t>
          </a:r>
          <a:r>
            <a:rPr lang="en-US" dirty="0" smtClean="0"/>
            <a:t> </a:t>
          </a:r>
          <a:r>
            <a:rPr lang="en-US" dirty="0" err="1" smtClean="0"/>
            <a:t>động</a:t>
          </a:r>
          <a:r>
            <a:rPr lang="en-US" dirty="0" smtClean="0"/>
            <a:t> </a:t>
          </a:r>
          <a:r>
            <a:rPr lang="en-US" dirty="0" err="1" smtClean="0"/>
            <a:t>thiện</a:t>
          </a:r>
          <a:r>
            <a:rPr lang="en-US" dirty="0" smtClean="0"/>
            <a:t> </a:t>
          </a:r>
          <a:r>
            <a:rPr lang="en-US" dirty="0" err="1" smtClean="0"/>
            <a:t>nguyện</a:t>
          </a:r>
          <a:r>
            <a:rPr lang="en-US" dirty="0" smtClean="0"/>
            <a:t>, </a:t>
          </a:r>
          <a:r>
            <a:rPr lang="en-US" dirty="0" err="1" smtClean="0"/>
            <a:t>nhân</a:t>
          </a:r>
          <a:r>
            <a:rPr lang="en-US" dirty="0" smtClean="0"/>
            <a:t> </a:t>
          </a:r>
          <a:r>
            <a:rPr lang="en-US" dirty="0" err="1" smtClean="0"/>
            <a:t>đạo</a:t>
          </a:r>
          <a:endParaRPr lang="en-US" dirty="0"/>
        </a:p>
      </dgm:t>
    </dgm:pt>
    <dgm:pt modelId="{F77896FF-D7CD-4AC7-AFE2-54D19EBBA49F}" type="parTrans" cxnId="{24F01BD6-BA2F-4708-BBC6-EA392DEA8D81}">
      <dgm:prSet/>
      <dgm:spPr/>
      <dgm:t>
        <a:bodyPr/>
        <a:lstStyle/>
        <a:p>
          <a:endParaRPr lang="en-US"/>
        </a:p>
      </dgm:t>
    </dgm:pt>
    <dgm:pt modelId="{E1EB3F26-4F7B-4FB6-890B-F8F9C7BB1686}" type="sibTrans" cxnId="{24F01BD6-BA2F-4708-BBC6-EA392DEA8D81}">
      <dgm:prSet/>
      <dgm:spPr/>
      <dgm:t>
        <a:bodyPr/>
        <a:lstStyle/>
        <a:p>
          <a:endParaRPr lang="en-US"/>
        </a:p>
      </dgm:t>
    </dgm:pt>
    <dgm:pt modelId="{89E4BDA8-30BA-456B-A72F-E2008366BE36}">
      <dgm:prSet phldrT="[Text]"/>
      <dgm:spPr/>
      <dgm:t>
        <a:bodyPr/>
        <a:lstStyle/>
        <a:p>
          <a:r>
            <a:rPr lang="en-US" dirty="0" smtClean="0"/>
            <a:t>Lao </a:t>
          </a:r>
          <a:r>
            <a:rPr lang="en-US" dirty="0" err="1" smtClean="0"/>
            <a:t>động</a:t>
          </a:r>
          <a:r>
            <a:rPr lang="en-US" dirty="0" smtClean="0"/>
            <a:t> </a:t>
          </a:r>
          <a:r>
            <a:rPr lang="en-US" dirty="0" err="1" smtClean="0"/>
            <a:t>công</a:t>
          </a:r>
          <a:r>
            <a:rPr lang="en-US" dirty="0" smtClean="0"/>
            <a:t> </a:t>
          </a:r>
          <a:r>
            <a:rPr lang="en-US" dirty="0" err="1" smtClean="0"/>
            <a:t>ích</a:t>
          </a:r>
          <a:endParaRPr lang="en-US" dirty="0"/>
        </a:p>
      </dgm:t>
    </dgm:pt>
    <dgm:pt modelId="{14B2D8AC-FD84-4DD5-B165-7A786E10E325}" type="parTrans" cxnId="{43F01B83-C8E2-4E29-99E2-70D254F5E63F}">
      <dgm:prSet/>
      <dgm:spPr/>
      <dgm:t>
        <a:bodyPr/>
        <a:lstStyle/>
        <a:p>
          <a:endParaRPr lang="en-US"/>
        </a:p>
      </dgm:t>
    </dgm:pt>
    <dgm:pt modelId="{F0F552EC-F7B4-4B86-B5B8-A0CC51B0C51E}" type="sibTrans" cxnId="{43F01B83-C8E2-4E29-99E2-70D254F5E63F}">
      <dgm:prSet/>
      <dgm:spPr/>
      <dgm:t>
        <a:bodyPr/>
        <a:lstStyle/>
        <a:p>
          <a:endParaRPr lang="en-US"/>
        </a:p>
      </dgm:t>
    </dgm:pt>
    <dgm:pt modelId="{E1047982-84A4-4117-93F4-C6E8895777B6}">
      <dgm:prSet phldrT="[Text]"/>
      <dgm:spPr/>
      <dgm:t>
        <a:bodyPr/>
        <a:lstStyle/>
        <a:p>
          <a:r>
            <a:rPr lang="en-US" dirty="0" err="1" smtClean="0"/>
            <a:t>Tuyên</a:t>
          </a:r>
          <a:r>
            <a:rPr lang="en-US" dirty="0" smtClean="0"/>
            <a:t> </a:t>
          </a:r>
          <a:r>
            <a:rPr lang="en-US" dirty="0" err="1" smtClean="0"/>
            <a:t>truyền</a:t>
          </a:r>
          <a:endParaRPr lang="en-US" dirty="0"/>
        </a:p>
      </dgm:t>
    </dgm:pt>
    <dgm:pt modelId="{EE295A17-6CF5-46DB-8FFC-4DEA29DAF449}" type="parTrans" cxnId="{CF9683A2-5310-4B1F-AB03-2287E36E5F00}">
      <dgm:prSet/>
      <dgm:spPr/>
      <dgm:t>
        <a:bodyPr/>
        <a:lstStyle/>
        <a:p>
          <a:endParaRPr lang="en-US"/>
        </a:p>
      </dgm:t>
    </dgm:pt>
    <dgm:pt modelId="{365E6642-3E1D-457E-AC02-8F654B5EBA37}" type="sibTrans" cxnId="{CF9683A2-5310-4B1F-AB03-2287E36E5F00}">
      <dgm:prSet/>
      <dgm:spPr/>
      <dgm:t>
        <a:bodyPr/>
        <a:lstStyle/>
        <a:p>
          <a:endParaRPr lang="en-US"/>
        </a:p>
      </dgm:t>
    </dgm:pt>
    <dgm:pt modelId="{6C5AE8B5-1526-4AFE-9088-0236063E4A2A}" type="pres">
      <dgm:prSet presAssocID="{EB1BE720-FD05-4B4B-8142-2E23936A1403}" presName="linear" presStyleCnt="0">
        <dgm:presLayoutVars>
          <dgm:dir/>
          <dgm:animLvl val="lvl"/>
          <dgm:resizeHandles val="exact"/>
        </dgm:presLayoutVars>
      </dgm:prSet>
      <dgm:spPr/>
      <dgm:t>
        <a:bodyPr/>
        <a:lstStyle/>
        <a:p>
          <a:endParaRPr lang="en-US"/>
        </a:p>
      </dgm:t>
    </dgm:pt>
    <dgm:pt modelId="{8B107E92-012E-4798-B0C5-26B89FDF97F4}" type="pres">
      <dgm:prSet presAssocID="{719FF293-A6FD-4BFF-A08A-9691EF6AFC93}" presName="parentLin" presStyleCnt="0"/>
      <dgm:spPr/>
    </dgm:pt>
    <dgm:pt modelId="{0492EF1D-3F7B-435B-833E-F3F2A68AB5F1}" type="pres">
      <dgm:prSet presAssocID="{719FF293-A6FD-4BFF-A08A-9691EF6AFC93}" presName="parentLeftMargin" presStyleLbl="node1" presStyleIdx="0" presStyleCnt="3"/>
      <dgm:spPr/>
      <dgm:t>
        <a:bodyPr/>
        <a:lstStyle/>
        <a:p>
          <a:endParaRPr lang="en-US"/>
        </a:p>
      </dgm:t>
    </dgm:pt>
    <dgm:pt modelId="{B9965E53-086D-44C9-BA1B-45B727E833CD}" type="pres">
      <dgm:prSet presAssocID="{719FF293-A6FD-4BFF-A08A-9691EF6AFC93}" presName="parentText" presStyleLbl="node1" presStyleIdx="0" presStyleCnt="3" custScaleX="111911">
        <dgm:presLayoutVars>
          <dgm:chMax val="0"/>
          <dgm:bulletEnabled val="1"/>
        </dgm:presLayoutVars>
      </dgm:prSet>
      <dgm:spPr/>
      <dgm:t>
        <a:bodyPr/>
        <a:lstStyle/>
        <a:p>
          <a:endParaRPr lang="en-US"/>
        </a:p>
      </dgm:t>
    </dgm:pt>
    <dgm:pt modelId="{9EB5CF0F-C47D-4606-85F9-197AB8508904}" type="pres">
      <dgm:prSet presAssocID="{719FF293-A6FD-4BFF-A08A-9691EF6AFC93}" presName="negativeSpace" presStyleCnt="0"/>
      <dgm:spPr/>
    </dgm:pt>
    <dgm:pt modelId="{1DD6D985-49F4-4159-B506-DB305353E211}" type="pres">
      <dgm:prSet presAssocID="{719FF293-A6FD-4BFF-A08A-9691EF6AFC93}" presName="childText" presStyleLbl="conFgAcc1" presStyleIdx="0" presStyleCnt="3">
        <dgm:presLayoutVars>
          <dgm:bulletEnabled val="1"/>
        </dgm:presLayoutVars>
      </dgm:prSet>
      <dgm:spPr/>
    </dgm:pt>
    <dgm:pt modelId="{E8A55C7F-F87F-4F6F-8AD0-DDEF6EE6E673}" type="pres">
      <dgm:prSet presAssocID="{E1EB3F26-4F7B-4FB6-890B-F8F9C7BB1686}" presName="spaceBetweenRectangles" presStyleCnt="0"/>
      <dgm:spPr/>
    </dgm:pt>
    <dgm:pt modelId="{C982AFE5-FF40-444B-97FB-C49745A5AFD4}" type="pres">
      <dgm:prSet presAssocID="{89E4BDA8-30BA-456B-A72F-E2008366BE36}" presName="parentLin" presStyleCnt="0"/>
      <dgm:spPr/>
    </dgm:pt>
    <dgm:pt modelId="{ECC7E266-C784-4CB7-960A-DEC9AA66BCDB}" type="pres">
      <dgm:prSet presAssocID="{89E4BDA8-30BA-456B-A72F-E2008366BE36}" presName="parentLeftMargin" presStyleLbl="node1" presStyleIdx="0" presStyleCnt="3"/>
      <dgm:spPr/>
      <dgm:t>
        <a:bodyPr/>
        <a:lstStyle/>
        <a:p>
          <a:endParaRPr lang="en-US"/>
        </a:p>
      </dgm:t>
    </dgm:pt>
    <dgm:pt modelId="{EAD5A7EB-ACD3-4518-BB4D-5C656714E3C4}" type="pres">
      <dgm:prSet presAssocID="{89E4BDA8-30BA-456B-A72F-E2008366BE36}" presName="parentText" presStyleLbl="node1" presStyleIdx="1" presStyleCnt="3" custScaleX="111403">
        <dgm:presLayoutVars>
          <dgm:chMax val="0"/>
          <dgm:bulletEnabled val="1"/>
        </dgm:presLayoutVars>
      </dgm:prSet>
      <dgm:spPr/>
      <dgm:t>
        <a:bodyPr/>
        <a:lstStyle/>
        <a:p>
          <a:endParaRPr lang="en-US"/>
        </a:p>
      </dgm:t>
    </dgm:pt>
    <dgm:pt modelId="{D6A8E41C-92FA-4066-9522-7FA29E6A7AB2}" type="pres">
      <dgm:prSet presAssocID="{89E4BDA8-30BA-456B-A72F-E2008366BE36}" presName="negativeSpace" presStyleCnt="0"/>
      <dgm:spPr/>
    </dgm:pt>
    <dgm:pt modelId="{8120894D-B3B9-4744-A9FC-C03997FE8ECF}" type="pres">
      <dgm:prSet presAssocID="{89E4BDA8-30BA-456B-A72F-E2008366BE36}" presName="childText" presStyleLbl="conFgAcc1" presStyleIdx="1" presStyleCnt="3">
        <dgm:presLayoutVars>
          <dgm:bulletEnabled val="1"/>
        </dgm:presLayoutVars>
      </dgm:prSet>
      <dgm:spPr/>
    </dgm:pt>
    <dgm:pt modelId="{71A54B60-6F50-4A7B-A87C-7C273B163364}" type="pres">
      <dgm:prSet presAssocID="{F0F552EC-F7B4-4B86-B5B8-A0CC51B0C51E}" presName="spaceBetweenRectangles" presStyleCnt="0"/>
      <dgm:spPr/>
    </dgm:pt>
    <dgm:pt modelId="{CFD8694F-5683-474D-B4B4-26E52565A2F8}" type="pres">
      <dgm:prSet presAssocID="{E1047982-84A4-4117-93F4-C6E8895777B6}" presName="parentLin" presStyleCnt="0"/>
      <dgm:spPr/>
    </dgm:pt>
    <dgm:pt modelId="{49CCD094-D1DC-4CF6-87A2-271FC5D7430E}" type="pres">
      <dgm:prSet presAssocID="{E1047982-84A4-4117-93F4-C6E8895777B6}" presName="parentLeftMargin" presStyleLbl="node1" presStyleIdx="1" presStyleCnt="3"/>
      <dgm:spPr/>
      <dgm:t>
        <a:bodyPr/>
        <a:lstStyle/>
        <a:p>
          <a:endParaRPr lang="en-US"/>
        </a:p>
      </dgm:t>
    </dgm:pt>
    <dgm:pt modelId="{CC87CF16-FB23-488D-8665-10A2C104D012}" type="pres">
      <dgm:prSet presAssocID="{E1047982-84A4-4117-93F4-C6E8895777B6}" presName="parentText" presStyleLbl="node1" presStyleIdx="2" presStyleCnt="3" custScaleX="112208">
        <dgm:presLayoutVars>
          <dgm:chMax val="0"/>
          <dgm:bulletEnabled val="1"/>
        </dgm:presLayoutVars>
      </dgm:prSet>
      <dgm:spPr/>
      <dgm:t>
        <a:bodyPr/>
        <a:lstStyle/>
        <a:p>
          <a:endParaRPr lang="en-US"/>
        </a:p>
      </dgm:t>
    </dgm:pt>
    <dgm:pt modelId="{4F173878-41F4-4E44-A956-3EA220B0BCDC}" type="pres">
      <dgm:prSet presAssocID="{E1047982-84A4-4117-93F4-C6E8895777B6}" presName="negativeSpace" presStyleCnt="0"/>
      <dgm:spPr/>
    </dgm:pt>
    <dgm:pt modelId="{054C6A4F-A68E-49AC-94B4-CF7F22C4B76F}" type="pres">
      <dgm:prSet presAssocID="{E1047982-84A4-4117-93F4-C6E8895777B6}" presName="childText" presStyleLbl="conFgAcc1" presStyleIdx="2" presStyleCnt="3">
        <dgm:presLayoutVars>
          <dgm:bulletEnabled val="1"/>
        </dgm:presLayoutVars>
      </dgm:prSet>
      <dgm:spPr/>
    </dgm:pt>
  </dgm:ptLst>
  <dgm:cxnLst>
    <dgm:cxn modelId="{CF9683A2-5310-4B1F-AB03-2287E36E5F00}" srcId="{EB1BE720-FD05-4B4B-8142-2E23936A1403}" destId="{E1047982-84A4-4117-93F4-C6E8895777B6}" srcOrd="2" destOrd="0" parTransId="{EE295A17-6CF5-46DB-8FFC-4DEA29DAF449}" sibTransId="{365E6642-3E1D-457E-AC02-8F654B5EBA37}"/>
    <dgm:cxn modelId="{267ED9EF-0F2F-4892-8BBF-168948C7DE13}" type="presOf" srcId="{EB1BE720-FD05-4B4B-8142-2E23936A1403}" destId="{6C5AE8B5-1526-4AFE-9088-0236063E4A2A}" srcOrd="0" destOrd="0" presId="urn:microsoft.com/office/officeart/2005/8/layout/list1"/>
    <dgm:cxn modelId="{161141F9-6FEC-4DB1-8D08-AE859DBD769E}" type="presOf" srcId="{E1047982-84A4-4117-93F4-C6E8895777B6}" destId="{CC87CF16-FB23-488D-8665-10A2C104D012}" srcOrd="1" destOrd="0" presId="urn:microsoft.com/office/officeart/2005/8/layout/list1"/>
    <dgm:cxn modelId="{24F01BD6-BA2F-4708-BBC6-EA392DEA8D81}" srcId="{EB1BE720-FD05-4B4B-8142-2E23936A1403}" destId="{719FF293-A6FD-4BFF-A08A-9691EF6AFC93}" srcOrd="0" destOrd="0" parTransId="{F77896FF-D7CD-4AC7-AFE2-54D19EBBA49F}" sibTransId="{E1EB3F26-4F7B-4FB6-890B-F8F9C7BB1686}"/>
    <dgm:cxn modelId="{A43B6DEB-41D7-499F-AC2A-E5C37101C48F}" type="presOf" srcId="{89E4BDA8-30BA-456B-A72F-E2008366BE36}" destId="{ECC7E266-C784-4CB7-960A-DEC9AA66BCDB}" srcOrd="0" destOrd="0" presId="urn:microsoft.com/office/officeart/2005/8/layout/list1"/>
    <dgm:cxn modelId="{2FC64D6D-8127-42F2-829C-0AE22A0ED1E0}" type="presOf" srcId="{E1047982-84A4-4117-93F4-C6E8895777B6}" destId="{49CCD094-D1DC-4CF6-87A2-271FC5D7430E}" srcOrd="0" destOrd="0" presId="urn:microsoft.com/office/officeart/2005/8/layout/list1"/>
    <dgm:cxn modelId="{43F01B83-C8E2-4E29-99E2-70D254F5E63F}" srcId="{EB1BE720-FD05-4B4B-8142-2E23936A1403}" destId="{89E4BDA8-30BA-456B-A72F-E2008366BE36}" srcOrd="1" destOrd="0" parTransId="{14B2D8AC-FD84-4DD5-B165-7A786E10E325}" sibTransId="{F0F552EC-F7B4-4B86-B5B8-A0CC51B0C51E}"/>
    <dgm:cxn modelId="{7E1346C6-E3F7-4CC7-8118-C9DB87227463}" type="presOf" srcId="{719FF293-A6FD-4BFF-A08A-9691EF6AFC93}" destId="{B9965E53-086D-44C9-BA1B-45B727E833CD}" srcOrd="1" destOrd="0" presId="urn:microsoft.com/office/officeart/2005/8/layout/list1"/>
    <dgm:cxn modelId="{4B24E785-53B9-46AE-BEB9-973774225092}" type="presOf" srcId="{89E4BDA8-30BA-456B-A72F-E2008366BE36}" destId="{EAD5A7EB-ACD3-4518-BB4D-5C656714E3C4}" srcOrd="1" destOrd="0" presId="urn:microsoft.com/office/officeart/2005/8/layout/list1"/>
    <dgm:cxn modelId="{1918C3EA-16AB-4B94-A78E-1A6254F68519}" type="presOf" srcId="{719FF293-A6FD-4BFF-A08A-9691EF6AFC93}" destId="{0492EF1D-3F7B-435B-833E-F3F2A68AB5F1}" srcOrd="0" destOrd="0" presId="urn:microsoft.com/office/officeart/2005/8/layout/list1"/>
    <dgm:cxn modelId="{997EFE43-9DBE-4FA1-8A9D-91940BA90C8E}" type="presParOf" srcId="{6C5AE8B5-1526-4AFE-9088-0236063E4A2A}" destId="{8B107E92-012E-4798-B0C5-26B89FDF97F4}" srcOrd="0" destOrd="0" presId="urn:microsoft.com/office/officeart/2005/8/layout/list1"/>
    <dgm:cxn modelId="{398013F4-A662-42E3-859F-1BE9874BA120}" type="presParOf" srcId="{8B107E92-012E-4798-B0C5-26B89FDF97F4}" destId="{0492EF1D-3F7B-435B-833E-F3F2A68AB5F1}" srcOrd="0" destOrd="0" presId="urn:microsoft.com/office/officeart/2005/8/layout/list1"/>
    <dgm:cxn modelId="{29716861-C260-467C-8B31-5A58A55AF232}" type="presParOf" srcId="{8B107E92-012E-4798-B0C5-26B89FDF97F4}" destId="{B9965E53-086D-44C9-BA1B-45B727E833CD}" srcOrd="1" destOrd="0" presId="urn:microsoft.com/office/officeart/2005/8/layout/list1"/>
    <dgm:cxn modelId="{8BD5EDD9-CE52-4693-9FA4-BF9C796A53BB}" type="presParOf" srcId="{6C5AE8B5-1526-4AFE-9088-0236063E4A2A}" destId="{9EB5CF0F-C47D-4606-85F9-197AB8508904}" srcOrd="1" destOrd="0" presId="urn:microsoft.com/office/officeart/2005/8/layout/list1"/>
    <dgm:cxn modelId="{79D8DA13-197B-4965-A955-88B3E76F3F65}" type="presParOf" srcId="{6C5AE8B5-1526-4AFE-9088-0236063E4A2A}" destId="{1DD6D985-49F4-4159-B506-DB305353E211}" srcOrd="2" destOrd="0" presId="urn:microsoft.com/office/officeart/2005/8/layout/list1"/>
    <dgm:cxn modelId="{D34AAA65-93AE-4837-9833-8EF8F8FF1D33}" type="presParOf" srcId="{6C5AE8B5-1526-4AFE-9088-0236063E4A2A}" destId="{E8A55C7F-F87F-4F6F-8AD0-DDEF6EE6E673}" srcOrd="3" destOrd="0" presId="urn:microsoft.com/office/officeart/2005/8/layout/list1"/>
    <dgm:cxn modelId="{1F760BF6-D443-4B3B-AE47-0F261A4C53E4}" type="presParOf" srcId="{6C5AE8B5-1526-4AFE-9088-0236063E4A2A}" destId="{C982AFE5-FF40-444B-97FB-C49745A5AFD4}" srcOrd="4" destOrd="0" presId="urn:microsoft.com/office/officeart/2005/8/layout/list1"/>
    <dgm:cxn modelId="{0FFD0715-BA7E-4A95-B3FE-F1B412E4EA79}" type="presParOf" srcId="{C982AFE5-FF40-444B-97FB-C49745A5AFD4}" destId="{ECC7E266-C784-4CB7-960A-DEC9AA66BCDB}" srcOrd="0" destOrd="0" presId="urn:microsoft.com/office/officeart/2005/8/layout/list1"/>
    <dgm:cxn modelId="{0D7E8452-C035-4A71-A85C-C12CA75C4381}" type="presParOf" srcId="{C982AFE5-FF40-444B-97FB-C49745A5AFD4}" destId="{EAD5A7EB-ACD3-4518-BB4D-5C656714E3C4}" srcOrd="1" destOrd="0" presId="urn:microsoft.com/office/officeart/2005/8/layout/list1"/>
    <dgm:cxn modelId="{FA1D666A-B2FC-4493-936E-53BC3B6C9B23}" type="presParOf" srcId="{6C5AE8B5-1526-4AFE-9088-0236063E4A2A}" destId="{D6A8E41C-92FA-4066-9522-7FA29E6A7AB2}" srcOrd="5" destOrd="0" presId="urn:microsoft.com/office/officeart/2005/8/layout/list1"/>
    <dgm:cxn modelId="{DBF7CA5F-F1EE-401D-B212-B7E874D81E29}" type="presParOf" srcId="{6C5AE8B5-1526-4AFE-9088-0236063E4A2A}" destId="{8120894D-B3B9-4744-A9FC-C03997FE8ECF}" srcOrd="6" destOrd="0" presId="urn:microsoft.com/office/officeart/2005/8/layout/list1"/>
    <dgm:cxn modelId="{46B2F2C6-0173-49EF-8AFC-423B6599710A}" type="presParOf" srcId="{6C5AE8B5-1526-4AFE-9088-0236063E4A2A}" destId="{71A54B60-6F50-4A7B-A87C-7C273B163364}" srcOrd="7" destOrd="0" presId="urn:microsoft.com/office/officeart/2005/8/layout/list1"/>
    <dgm:cxn modelId="{89E5A127-A103-4048-AAB1-264A6EA26B31}" type="presParOf" srcId="{6C5AE8B5-1526-4AFE-9088-0236063E4A2A}" destId="{CFD8694F-5683-474D-B4B4-26E52565A2F8}" srcOrd="8" destOrd="0" presId="urn:microsoft.com/office/officeart/2005/8/layout/list1"/>
    <dgm:cxn modelId="{9326A78B-D7E4-4F8D-96BC-A1DA2FEA52B7}" type="presParOf" srcId="{CFD8694F-5683-474D-B4B4-26E52565A2F8}" destId="{49CCD094-D1DC-4CF6-87A2-271FC5D7430E}" srcOrd="0" destOrd="0" presId="urn:microsoft.com/office/officeart/2005/8/layout/list1"/>
    <dgm:cxn modelId="{D8B97AAF-3D2C-4B8E-B629-4BD8D0BEC810}" type="presParOf" srcId="{CFD8694F-5683-474D-B4B4-26E52565A2F8}" destId="{CC87CF16-FB23-488D-8665-10A2C104D012}" srcOrd="1" destOrd="0" presId="urn:microsoft.com/office/officeart/2005/8/layout/list1"/>
    <dgm:cxn modelId="{9F260B68-6BD7-4AF3-B343-A453DA2213AA}" type="presParOf" srcId="{6C5AE8B5-1526-4AFE-9088-0236063E4A2A}" destId="{4F173878-41F4-4E44-A956-3EA220B0BCDC}" srcOrd="9" destOrd="0" presId="urn:microsoft.com/office/officeart/2005/8/layout/list1"/>
    <dgm:cxn modelId="{2B168580-1E1B-473A-8BD6-00462D6CAFC0}" type="presParOf" srcId="{6C5AE8B5-1526-4AFE-9088-0236063E4A2A}" destId="{054C6A4F-A68E-49AC-94B4-CF7F22C4B76F}"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2E767F63-2F08-497C-8FAF-76A954AF10D8}" type="doc">
      <dgm:prSet loTypeId="urn:microsoft.com/office/officeart/2011/layout/CircleProcess" loCatId="process" qsTypeId="urn:microsoft.com/office/officeart/2005/8/quickstyle/simple1" qsCatId="simple" csTypeId="urn:microsoft.com/office/officeart/2005/8/colors/colorful1" csCatId="colorful" phldr="1"/>
      <dgm:spPr/>
      <dgm:t>
        <a:bodyPr/>
        <a:lstStyle/>
        <a:p>
          <a:endParaRPr lang="en-US"/>
        </a:p>
      </dgm:t>
    </dgm:pt>
    <dgm:pt modelId="{7ECFA26B-DFB6-462E-9258-7BADAAA77448}">
      <dgm:prSet phldrT="[Text]"/>
      <dgm:spPr/>
      <dgm:t>
        <a:bodyPr/>
        <a:lstStyle/>
        <a:p>
          <a:r>
            <a:rPr lang="en-US" dirty="0" err="1" smtClean="0"/>
            <a:t>Khảo</a:t>
          </a:r>
          <a:r>
            <a:rPr lang="en-US" dirty="0" smtClean="0"/>
            <a:t> </a:t>
          </a:r>
          <a:r>
            <a:rPr lang="en-US" dirty="0" err="1" smtClean="0"/>
            <a:t>sát</a:t>
          </a:r>
          <a:r>
            <a:rPr lang="en-US" dirty="0" smtClean="0"/>
            <a:t>, </a:t>
          </a:r>
          <a:r>
            <a:rPr lang="en-US" dirty="0" err="1" smtClean="0"/>
            <a:t>điều</a:t>
          </a:r>
          <a:r>
            <a:rPr lang="en-US" dirty="0" smtClean="0"/>
            <a:t> </a:t>
          </a:r>
          <a:r>
            <a:rPr lang="en-US" dirty="0" err="1" smtClean="0"/>
            <a:t>tra</a:t>
          </a:r>
          <a:endParaRPr lang="en-US" dirty="0"/>
        </a:p>
      </dgm:t>
    </dgm:pt>
    <dgm:pt modelId="{95BF4229-6D82-49EA-8D1B-3850D47C41C2}" type="parTrans" cxnId="{D99C9A5B-F8D6-4E3D-AD07-0589B507C63C}">
      <dgm:prSet/>
      <dgm:spPr/>
      <dgm:t>
        <a:bodyPr/>
        <a:lstStyle/>
        <a:p>
          <a:endParaRPr lang="en-US"/>
        </a:p>
      </dgm:t>
    </dgm:pt>
    <dgm:pt modelId="{F9B2F3E3-49E1-46A5-A70A-AB803AA4DA6C}" type="sibTrans" cxnId="{D99C9A5B-F8D6-4E3D-AD07-0589B507C63C}">
      <dgm:prSet/>
      <dgm:spPr/>
      <dgm:t>
        <a:bodyPr/>
        <a:lstStyle/>
        <a:p>
          <a:endParaRPr lang="en-US"/>
        </a:p>
      </dgm:t>
    </dgm:pt>
    <dgm:pt modelId="{12B8E875-9D35-47C8-98D7-407B1C598BA9}">
      <dgm:prSet phldrT="[Text]"/>
      <dgm:spPr/>
      <dgm:t>
        <a:bodyPr/>
        <a:lstStyle/>
        <a:p>
          <a:r>
            <a:rPr lang="en-US" dirty="0" err="1" smtClean="0"/>
            <a:t>Xây</a:t>
          </a:r>
          <a:r>
            <a:rPr lang="en-US" dirty="0" smtClean="0"/>
            <a:t> dựng dự án</a:t>
          </a:r>
          <a:endParaRPr lang="en-US" dirty="0"/>
        </a:p>
      </dgm:t>
    </dgm:pt>
    <dgm:pt modelId="{66C57FF0-D4D5-480A-B5C4-FC7C81EED675}" type="parTrans" cxnId="{F3FE8E59-7DA0-4908-A9F5-4511C7108478}">
      <dgm:prSet/>
      <dgm:spPr/>
      <dgm:t>
        <a:bodyPr/>
        <a:lstStyle/>
        <a:p>
          <a:endParaRPr lang="en-US"/>
        </a:p>
      </dgm:t>
    </dgm:pt>
    <dgm:pt modelId="{9E844823-242F-4F60-B13E-80D8C970BE6F}" type="sibTrans" cxnId="{F3FE8E59-7DA0-4908-A9F5-4511C7108478}">
      <dgm:prSet/>
      <dgm:spPr/>
      <dgm:t>
        <a:bodyPr/>
        <a:lstStyle/>
        <a:p>
          <a:endParaRPr lang="en-US"/>
        </a:p>
      </dgm:t>
    </dgm:pt>
    <dgm:pt modelId="{8ECBEEB3-86F2-43FA-8B95-B3CDECE2FF57}">
      <dgm:prSet phldrT="[Text]"/>
      <dgm:spPr/>
      <dgm:t>
        <a:bodyPr/>
        <a:lstStyle/>
        <a:p>
          <a:r>
            <a:rPr lang="en-US" dirty="0" err="1" smtClean="0"/>
            <a:t>Sáng</a:t>
          </a:r>
          <a:r>
            <a:rPr lang="en-US" dirty="0" smtClean="0"/>
            <a:t> </a:t>
          </a:r>
          <a:r>
            <a:rPr lang="en-US" dirty="0" err="1" smtClean="0"/>
            <a:t>tạo</a:t>
          </a:r>
          <a:r>
            <a:rPr lang="en-US" dirty="0" smtClean="0"/>
            <a:t> </a:t>
          </a:r>
          <a:r>
            <a:rPr lang="en-US" dirty="0" err="1" smtClean="0"/>
            <a:t>công</a:t>
          </a:r>
          <a:r>
            <a:rPr lang="en-US" dirty="0" smtClean="0"/>
            <a:t> </a:t>
          </a:r>
          <a:r>
            <a:rPr lang="en-US" dirty="0" err="1" smtClean="0"/>
            <a:t>nghệ</a:t>
          </a:r>
          <a:r>
            <a:rPr lang="en-US" dirty="0" smtClean="0"/>
            <a:t>, </a:t>
          </a:r>
          <a:r>
            <a:rPr lang="en-US" dirty="0" err="1" smtClean="0"/>
            <a:t>nghệ</a:t>
          </a:r>
          <a:r>
            <a:rPr lang="en-US" dirty="0" smtClean="0"/>
            <a:t> </a:t>
          </a:r>
          <a:r>
            <a:rPr lang="en-US" dirty="0" err="1" smtClean="0"/>
            <a:t>thuật</a:t>
          </a:r>
          <a:endParaRPr lang="en-US" dirty="0"/>
        </a:p>
      </dgm:t>
    </dgm:pt>
    <dgm:pt modelId="{0FDC56CA-9549-48F5-BC20-66823E1516F7}" type="parTrans" cxnId="{37B0E79D-AC7F-4F6C-A14F-EB8FD0088A93}">
      <dgm:prSet/>
      <dgm:spPr/>
      <dgm:t>
        <a:bodyPr/>
        <a:lstStyle/>
        <a:p>
          <a:endParaRPr lang="en-US"/>
        </a:p>
      </dgm:t>
    </dgm:pt>
    <dgm:pt modelId="{E063DED3-693A-4493-B111-A3A10E70EB68}" type="sibTrans" cxnId="{37B0E79D-AC7F-4F6C-A14F-EB8FD0088A93}">
      <dgm:prSet/>
      <dgm:spPr/>
      <dgm:t>
        <a:bodyPr/>
        <a:lstStyle/>
        <a:p>
          <a:endParaRPr lang="en-US"/>
        </a:p>
      </dgm:t>
    </dgm:pt>
    <dgm:pt modelId="{5217C43C-8B5E-4BBB-A926-E2197079BEC5}" type="pres">
      <dgm:prSet presAssocID="{2E767F63-2F08-497C-8FAF-76A954AF10D8}" presName="Name0" presStyleCnt="0">
        <dgm:presLayoutVars>
          <dgm:chMax val="11"/>
          <dgm:chPref val="11"/>
          <dgm:dir/>
          <dgm:resizeHandles/>
        </dgm:presLayoutVars>
      </dgm:prSet>
      <dgm:spPr/>
      <dgm:t>
        <a:bodyPr/>
        <a:lstStyle/>
        <a:p>
          <a:endParaRPr lang="en-US"/>
        </a:p>
      </dgm:t>
    </dgm:pt>
    <dgm:pt modelId="{B57DD2EE-1FD9-45DC-AFE0-D3C564C34B1B}" type="pres">
      <dgm:prSet presAssocID="{8ECBEEB3-86F2-43FA-8B95-B3CDECE2FF57}" presName="Accent3" presStyleCnt="0"/>
      <dgm:spPr/>
    </dgm:pt>
    <dgm:pt modelId="{F82A1D67-6982-4DB2-9695-5181DD3054BF}" type="pres">
      <dgm:prSet presAssocID="{8ECBEEB3-86F2-43FA-8B95-B3CDECE2FF57}" presName="Accent" presStyleLbl="node1" presStyleIdx="0" presStyleCnt="3"/>
      <dgm:spPr/>
    </dgm:pt>
    <dgm:pt modelId="{825C2AC5-A8B2-4ECA-934C-09BE73A582DC}" type="pres">
      <dgm:prSet presAssocID="{8ECBEEB3-86F2-43FA-8B95-B3CDECE2FF57}" presName="ParentBackground3" presStyleCnt="0"/>
      <dgm:spPr/>
    </dgm:pt>
    <dgm:pt modelId="{5D8B1956-CBD7-44F7-9BE8-EF12D2F05C86}" type="pres">
      <dgm:prSet presAssocID="{8ECBEEB3-86F2-43FA-8B95-B3CDECE2FF57}" presName="ParentBackground" presStyleLbl="fgAcc1" presStyleIdx="0" presStyleCnt="3"/>
      <dgm:spPr/>
      <dgm:t>
        <a:bodyPr/>
        <a:lstStyle/>
        <a:p>
          <a:endParaRPr lang="en-US"/>
        </a:p>
      </dgm:t>
    </dgm:pt>
    <dgm:pt modelId="{D4502A01-54F5-4C5F-A618-44BBA6593C38}" type="pres">
      <dgm:prSet presAssocID="{8ECBEEB3-86F2-43FA-8B95-B3CDECE2FF57}" presName="Parent3" presStyleLbl="revTx" presStyleIdx="0" presStyleCnt="0">
        <dgm:presLayoutVars>
          <dgm:chMax val="1"/>
          <dgm:chPref val="1"/>
          <dgm:bulletEnabled val="1"/>
        </dgm:presLayoutVars>
      </dgm:prSet>
      <dgm:spPr/>
      <dgm:t>
        <a:bodyPr/>
        <a:lstStyle/>
        <a:p>
          <a:endParaRPr lang="en-US"/>
        </a:p>
      </dgm:t>
    </dgm:pt>
    <dgm:pt modelId="{EF52CD28-BC6C-47D2-AB48-3F32F28FE3C7}" type="pres">
      <dgm:prSet presAssocID="{12B8E875-9D35-47C8-98D7-407B1C598BA9}" presName="Accent2" presStyleCnt="0"/>
      <dgm:spPr/>
    </dgm:pt>
    <dgm:pt modelId="{95C0DE83-8F78-49F3-99C2-C343AF949A4B}" type="pres">
      <dgm:prSet presAssocID="{12B8E875-9D35-47C8-98D7-407B1C598BA9}" presName="Accent" presStyleLbl="node1" presStyleIdx="1" presStyleCnt="3"/>
      <dgm:spPr/>
    </dgm:pt>
    <dgm:pt modelId="{C1E6BA59-F2E8-48E1-A4CC-025DC948F85A}" type="pres">
      <dgm:prSet presAssocID="{12B8E875-9D35-47C8-98D7-407B1C598BA9}" presName="ParentBackground2" presStyleCnt="0"/>
      <dgm:spPr/>
    </dgm:pt>
    <dgm:pt modelId="{35063C3C-0D40-4231-B608-2B0D7D4E6C70}" type="pres">
      <dgm:prSet presAssocID="{12B8E875-9D35-47C8-98D7-407B1C598BA9}" presName="ParentBackground" presStyleLbl="fgAcc1" presStyleIdx="1" presStyleCnt="3"/>
      <dgm:spPr/>
      <dgm:t>
        <a:bodyPr/>
        <a:lstStyle/>
        <a:p>
          <a:endParaRPr lang="en-US"/>
        </a:p>
      </dgm:t>
    </dgm:pt>
    <dgm:pt modelId="{3F5EF15C-10E6-4300-8539-52EB07EF6ED1}" type="pres">
      <dgm:prSet presAssocID="{12B8E875-9D35-47C8-98D7-407B1C598BA9}" presName="Parent2" presStyleLbl="revTx" presStyleIdx="0" presStyleCnt="0">
        <dgm:presLayoutVars>
          <dgm:chMax val="1"/>
          <dgm:chPref val="1"/>
          <dgm:bulletEnabled val="1"/>
        </dgm:presLayoutVars>
      </dgm:prSet>
      <dgm:spPr/>
      <dgm:t>
        <a:bodyPr/>
        <a:lstStyle/>
        <a:p>
          <a:endParaRPr lang="en-US"/>
        </a:p>
      </dgm:t>
    </dgm:pt>
    <dgm:pt modelId="{AE909BE0-F5A1-4508-A286-61831B7D1494}" type="pres">
      <dgm:prSet presAssocID="{7ECFA26B-DFB6-462E-9258-7BADAAA77448}" presName="Accent1" presStyleCnt="0"/>
      <dgm:spPr/>
    </dgm:pt>
    <dgm:pt modelId="{922C4A44-0A57-4A0F-8AC8-595E68818CD5}" type="pres">
      <dgm:prSet presAssocID="{7ECFA26B-DFB6-462E-9258-7BADAAA77448}" presName="Accent" presStyleLbl="node1" presStyleIdx="2" presStyleCnt="3"/>
      <dgm:spPr/>
    </dgm:pt>
    <dgm:pt modelId="{AF2CF28D-F53E-489F-9571-0286F02AFF36}" type="pres">
      <dgm:prSet presAssocID="{7ECFA26B-DFB6-462E-9258-7BADAAA77448}" presName="ParentBackground1" presStyleCnt="0"/>
      <dgm:spPr/>
    </dgm:pt>
    <dgm:pt modelId="{90D38406-1402-44C2-92F4-30D32C7F37C0}" type="pres">
      <dgm:prSet presAssocID="{7ECFA26B-DFB6-462E-9258-7BADAAA77448}" presName="ParentBackground" presStyleLbl="fgAcc1" presStyleIdx="2" presStyleCnt="3"/>
      <dgm:spPr/>
      <dgm:t>
        <a:bodyPr/>
        <a:lstStyle/>
        <a:p>
          <a:endParaRPr lang="en-US"/>
        </a:p>
      </dgm:t>
    </dgm:pt>
    <dgm:pt modelId="{64E238E0-6FAD-4FA3-BD03-677B783F13FE}" type="pres">
      <dgm:prSet presAssocID="{7ECFA26B-DFB6-462E-9258-7BADAAA77448}" presName="Parent1" presStyleLbl="revTx" presStyleIdx="0" presStyleCnt="0">
        <dgm:presLayoutVars>
          <dgm:chMax val="1"/>
          <dgm:chPref val="1"/>
          <dgm:bulletEnabled val="1"/>
        </dgm:presLayoutVars>
      </dgm:prSet>
      <dgm:spPr/>
      <dgm:t>
        <a:bodyPr/>
        <a:lstStyle/>
        <a:p>
          <a:endParaRPr lang="en-US"/>
        </a:p>
      </dgm:t>
    </dgm:pt>
  </dgm:ptLst>
  <dgm:cxnLst>
    <dgm:cxn modelId="{CA13F58A-6A90-490A-AA23-FAF322F4ADCD}" type="presOf" srcId="{7ECFA26B-DFB6-462E-9258-7BADAAA77448}" destId="{90D38406-1402-44C2-92F4-30D32C7F37C0}" srcOrd="0" destOrd="0" presId="urn:microsoft.com/office/officeart/2011/layout/CircleProcess"/>
    <dgm:cxn modelId="{561D242A-7754-48EC-B75F-770CB29EAEDF}" type="presOf" srcId="{12B8E875-9D35-47C8-98D7-407B1C598BA9}" destId="{35063C3C-0D40-4231-B608-2B0D7D4E6C70}" srcOrd="0" destOrd="0" presId="urn:microsoft.com/office/officeart/2011/layout/CircleProcess"/>
    <dgm:cxn modelId="{37B0E79D-AC7F-4F6C-A14F-EB8FD0088A93}" srcId="{2E767F63-2F08-497C-8FAF-76A954AF10D8}" destId="{8ECBEEB3-86F2-43FA-8B95-B3CDECE2FF57}" srcOrd="2" destOrd="0" parTransId="{0FDC56CA-9549-48F5-BC20-66823E1516F7}" sibTransId="{E063DED3-693A-4493-B111-A3A10E70EB68}"/>
    <dgm:cxn modelId="{E6747A1F-599A-453D-BB74-5108DE3DD671}" type="presOf" srcId="{8ECBEEB3-86F2-43FA-8B95-B3CDECE2FF57}" destId="{5D8B1956-CBD7-44F7-9BE8-EF12D2F05C86}" srcOrd="0" destOrd="0" presId="urn:microsoft.com/office/officeart/2011/layout/CircleProcess"/>
    <dgm:cxn modelId="{D99C9A5B-F8D6-4E3D-AD07-0589B507C63C}" srcId="{2E767F63-2F08-497C-8FAF-76A954AF10D8}" destId="{7ECFA26B-DFB6-462E-9258-7BADAAA77448}" srcOrd="0" destOrd="0" parTransId="{95BF4229-6D82-49EA-8D1B-3850D47C41C2}" sibTransId="{F9B2F3E3-49E1-46A5-A70A-AB803AA4DA6C}"/>
    <dgm:cxn modelId="{883D45BC-0122-4D84-B5B4-6BC18A5FD683}" type="presOf" srcId="{8ECBEEB3-86F2-43FA-8B95-B3CDECE2FF57}" destId="{D4502A01-54F5-4C5F-A618-44BBA6593C38}" srcOrd="1" destOrd="0" presId="urn:microsoft.com/office/officeart/2011/layout/CircleProcess"/>
    <dgm:cxn modelId="{AC21B559-B895-4F9A-A792-4E97D3E6F245}" type="presOf" srcId="{2E767F63-2F08-497C-8FAF-76A954AF10D8}" destId="{5217C43C-8B5E-4BBB-A926-E2197079BEC5}" srcOrd="0" destOrd="0" presId="urn:microsoft.com/office/officeart/2011/layout/CircleProcess"/>
    <dgm:cxn modelId="{30716C09-B0D7-4661-8C47-21C0FB8CC0E6}" type="presOf" srcId="{7ECFA26B-DFB6-462E-9258-7BADAAA77448}" destId="{64E238E0-6FAD-4FA3-BD03-677B783F13FE}" srcOrd="1" destOrd="0" presId="urn:microsoft.com/office/officeart/2011/layout/CircleProcess"/>
    <dgm:cxn modelId="{F3FE8E59-7DA0-4908-A9F5-4511C7108478}" srcId="{2E767F63-2F08-497C-8FAF-76A954AF10D8}" destId="{12B8E875-9D35-47C8-98D7-407B1C598BA9}" srcOrd="1" destOrd="0" parTransId="{66C57FF0-D4D5-480A-B5C4-FC7C81EED675}" sibTransId="{9E844823-242F-4F60-B13E-80D8C970BE6F}"/>
    <dgm:cxn modelId="{891236E0-1F88-4BC2-91C9-4A4744FF216A}" type="presOf" srcId="{12B8E875-9D35-47C8-98D7-407B1C598BA9}" destId="{3F5EF15C-10E6-4300-8539-52EB07EF6ED1}" srcOrd="1" destOrd="0" presId="urn:microsoft.com/office/officeart/2011/layout/CircleProcess"/>
    <dgm:cxn modelId="{44E22B5A-30C8-4291-95FD-BA6AB2E515FB}" type="presParOf" srcId="{5217C43C-8B5E-4BBB-A926-E2197079BEC5}" destId="{B57DD2EE-1FD9-45DC-AFE0-D3C564C34B1B}" srcOrd="0" destOrd="0" presId="urn:microsoft.com/office/officeart/2011/layout/CircleProcess"/>
    <dgm:cxn modelId="{938D3A0F-90E3-4EDE-BA04-F5779AB3AA02}" type="presParOf" srcId="{B57DD2EE-1FD9-45DC-AFE0-D3C564C34B1B}" destId="{F82A1D67-6982-4DB2-9695-5181DD3054BF}" srcOrd="0" destOrd="0" presId="urn:microsoft.com/office/officeart/2011/layout/CircleProcess"/>
    <dgm:cxn modelId="{777E0816-630F-4221-A226-F73AC677E35D}" type="presParOf" srcId="{5217C43C-8B5E-4BBB-A926-E2197079BEC5}" destId="{825C2AC5-A8B2-4ECA-934C-09BE73A582DC}" srcOrd="1" destOrd="0" presId="urn:microsoft.com/office/officeart/2011/layout/CircleProcess"/>
    <dgm:cxn modelId="{43A3FDE3-645F-4EBD-8E29-60C24F1854CA}" type="presParOf" srcId="{825C2AC5-A8B2-4ECA-934C-09BE73A582DC}" destId="{5D8B1956-CBD7-44F7-9BE8-EF12D2F05C86}" srcOrd="0" destOrd="0" presId="urn:microsoft.com/office/officeart/2011/layout/CircleProcess"/>
    <dgm:cxn modelId="{7F5458A4-72BC-4631-B730-3D6818EF46B8}" type="presParOf" srcId="{5217C43C-8B5E-4BBB-A926-E2197079BEC5}" destId="{D4502A01-54F5-4C5F-A618-44BBA6593C38}" srcOrd="2" destOrd="0" presId="urn:microsoft.com/office/officeart/2011/layout/CircleProcess"/>
    <dgm:cxn modelId="{756C93AA-49AE-441E-848D-20CD390EC572}" type="presParOf" srcId="{5217C43C-8B5E-4BBB-A926-E2197079BEC5}" destId="{EF52CD28-BC6C-47D2-AB48-3F32F28FE3C7}" srcOrd="3" destOrd="0" presId="urn:microsoft.com/office/officeart/2011/layout/CircleProcess"/>
    <dgm:cxn modelId="{EA9BE4DC-19AD-46A1-95A5-48373229DE3C}" type="presParOf" srcId="{EF52CD28-BC6C-47D2-AB48-3F32F28FE3C7}" destId="{95C0DE83-8F78-49F3-99C2-C343AF949A4B}" srcOrd="0" destOrd="0" presId="urn:microsoft.com/office/officeart/2011/layout/CircleProcess"/>
    <dgm:cxn modelId="{945D6539-A215-4D5F-B098-FC3E28BCAEEB}" type="presParOf" srcId="{5217C43C-8B5E-4BBB-A926-E2197079BEC5}" destId="{C1E6BA59-F2E8-48E1-A4CC-025DC948F85A}" srcOrd="4" destOrd="0" presId="urn:microsoft.com/office/officeart/2011/layout/CircleProcess"/>
    <dgm:cxn modelId="{72639F1C-D711-40FE-B2B0-CFA38ADE56F0}" type="presParOf" srcId="{C1E6BA59-F2E8-48E1-A4CC-025DC948F85A}" destId="{35063C3C-0D40-4231-B608-2B0D7D4E6C70}" srcOrd="0" destOrd="0" presId="urn:microsoft.com/office/officeart/2011/layout/CircleProcess"/>
    <dgm:cxn modelId="{7773B779-31A8-4F11-AA82-AA2FBC11CB8B}" type="presParOf" srcId="{5217C43C-8B5E-4BBB-A926-E2197079BEC5}" destId="{3F5EF15C-10E6-4300-8539-52EB07EF6ED1}" srcOrd="5" destOrd="0" presId="urn:microsoft.com/office/officeart/2011/layout/CircleProcess"/>
    <dgm:cxn modelId="{6857066B-258F-4AE5-BA3B-F04B30EDDE14}" type="presParOf" srcId="{5217C43C-8B5E-4BBB-A926-E2197079BEC5}" destId="{AE909BE0-F5A1-4508-A286-61831B7D1494}" srcOrd="6" destOrd="0" presId="urn:microsoft.com/office/officeart/2011/layout/CircleProcess"/>
    <dgm:cxn modelId="{DD53719B-37EB-460B-9315-2241A7C0AD7C}" type="presParOf" srcId="{AE909BE0-F5A1-4508-A286-61831B7D1494}" destId="{922C4A44-0A57-4A0F-8AC8-595E68818CD5}" srcOrd="0" destOrd="0" presId="urn:microsoft.com/office/officeart/2011/layout/CircleProcess"/>
    <dgm:cxn modelId="{00492DA5-7BC9-4680-BAF5-E69BDE57FF1A}" type="presParOf" srcId="{5217C43C-8B5E-4BBB-A926-E2197079BEC5}" destId="{AF2CF28D-F53E-489F-9571-0286F02AFF36}" srcOrd="7" destOrd="0" presId="urn:microsoft.com/office/officeart/2011/layout/CircleProcess"/>
    <dgm:cxn modelId="{196091DB-7392-4F0D-9D29-75D94CEF8D0C}" type="presParOf" srcId="{AF2CF28D-F53E-489F-9571-0286F02AFF36}" destId="{90D38406-1402-44C2-92F4-30D32C7F37C0}" srcOrd="0" destOrd="0" presId="urn:microsoft.com/office/officeart/2011/layout/CircleProcess"/>
    <dgm:cxn modelId="{0484B700-FFA9-4B7D-98BC-7FE33259FEF5}" type="presParOf" srcId="{5217C43C-8B5E-4BBB-A926-E2197079BEC5}" destId="{64E238E0-6FAD-4FA3-BD03-677B783F13FE}" srcOrd="8"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9FFAF2D9-3DB7-47BD-8CDF-C1B4306096D2}" type="doc">
      <dgm:prSet loTypeId="urn:microsoft.com/office/officeart/2005/8/layout/hProcess9" loCatId="process" qsTypeId="urn:microsoft.com/office/officeart/2005/8/quickstyle/simple3" qsCatId="simple" csTypeId="urn:microsoft.com/office/officeart/2005/8/colors/colorful4" csCatId="colorful" phldr="1"/>
      <dgm:spPr/>
      <dgm:t>
        <a:bodyPr/>
        <a:lstStyle/>
        <a:p>
          <a:endParaRPr lang="en-US"/>
        </a:p>
      </dgm:t>
    </dgm:pt>
    <dgm:pt modelId="{A1CA96B4-FD36-414E-AFBD-3F874EB0BD2C}">
      <dgm:prSet phldrT="[Text]" custT="1"/>
      <dgm:spPr>
        <a:solidFill>
          <a:schemeClr val="accent6">
            <a:lumMod val="20000"/>
            <a:lumOff val="80000"/>
          </a:schemeClr>
        </a:solidFill>
      </dgm:spPr>
      <dgm:t>
        <a:bodyPr/>
        <a:lstStyle/>
        <a:p>
          <a:pPr algn="just"/>
          <a:r>
            <a:rPr lang="en-US" sz="2000" dirty="0" err="1" smtClean="0">
              <a:latin typeface="Calibri" panose="020F0502020204030204" pitchFamily="34" charset="0"/>
              <a:cs typeface="Calibri" panose="020F0502020204030204" pitchFamily="34" charset="0"/>
            </a:rPr>
            <a:t>Phần</a:t>
          </a:r>
          <a:r>
            <a:rPr lang="en-US" sz="2000" dirty="0" smtClean="0">
              <a:latin typeface="Calibri" panose="020F0502020204030204" pitchFamily="34" charset="0"/>
              <a:cs typeface="Calibri" panose="020F0502020204030204" pitchFamily="34" charset="0"/>
            </a:rPr>
            <a:t> 1:</a:t>
          </a:r>
          <a:r>
            <a:rPr lang="vi-VN" sz="2000" dirty="0" smtClean="0">
              <a:latin typeface="Calibri" panose="020F0502020204030204" pitchFamily="34" charset="0"/>
              <a:cs typeface="Calibri" panose="020F0502020204030204" pitchFamily="34" charset="0"/>
            </a:rPr>
            <a:t> Đánh giá việc thực hiện nhiệm vụ học tập, rèn luyện của HS</a:t>
          </a:r>
          <a:r>
            <a:rPr lang="en-US" sz="2000" dirty="0" smtClean="0">
              <a:latin typeface="Calibri" panose="020F0502020204030204" pitchFamily="34" charset="0"/>
              <a:cs typeface="Calibri" panose="020F0502020204030204" pitchFamily="34" charset="0"/>
            </a:rPr>
            <a:t>; n</a:t>
          </a:r>
          <a:r>
            <a:rPr lang="vi-VN" sz="2000" dirty="0" smtClean="0">
              <a:latin typeface="Calibri" panose="020F0502020204030204" pitchFamily="34" charset="0"/>
              <a:cs typeface="Calibri" panose="020F0502020204030204" pitchFamily="34" charset="0"/>
            </a:rPr>
            <a:t>hững ưu điểm để phát huy</a:t>
          </a:r>
          <a:r>
            <a:rPr lang="en-US" sz="2000" dirty="0" smtClean="0">
              <a:latin typeface="Calibri" panose="020F0502020204030204" pitchFamily="34" charset="0"/>
              <a:cs typeface="Calibri" panose="020F0502020204030204" pitchFamily="34" charset="0"/>
            </a:rPr>
            <a:t>,</a:t>
          </a:r>
          <a:r>
            <a:rPr lang="vi-VN" sz="2000" dirty="0" smtClean="0">
              <a:latin typeface="Calibri" panose="020F0502020204030204" pitchFamily="34" charset="0"/>
              <a:cs typeface="Calibri" panose="020F0502020204030204" pitchFamily="34" charset="0"/>
            </a:rPr>
            <a:t> những hạn chế cần khắc phục</a:t>
          </a:r>
          <a:r>
            <a:rPr lang="en-US" sz="2000" dirty="0" smtClean="0">
              <a:latin typeface="Calibri" panose="020F0502020204030204" pitchFamily="34" charset="0"/>
              <a:cs typeface="Calibri" panose="020F0502020204030204" pitchFamily="34" charset="0"/>
            </a:rPr>
            <a:t>;</a:t>
          </a:r>
          <a:r>
            <a:rPr lang="vi-VN" sz="2000" dirty="0" smtClean="0">
              <a:latin typeface="Calibri" panose="020F0502020204030204" pitchFamily="34" charset="0"/>
              <a:cs typeface="Calibri" panose="020F0502020204030204" pitchFamily="34" charset="0"/>
            </a:rPr>
            <a:t> phương hướng, nhiệm vụ và những công việc cần triển khai, trong tuần tiếp theo.</a:t>
          </a:r>
          <a:endParaRPr lang="en-US" sz="2000" dirty="0">
            <a:latin typeface="Calibri" panose="020F0502020204030204" pitchFamily="34" charset="0"/>
            <a:cs typeface="Calibri" panose="020F0502020204030204" pitchFamily="34" charset="0"/>
          </a:endParaRPr>
        </a:p>
      </dgm:t>
    </dgm:pt>
    <dgm:pt modelId="{DFFF52CF-8037-4792-8D8C-F60ED856101A}" type="parTrans" cxnId="{B61697E8-9143-491F-BA1F-B31B651419F3}">
      <dgm:prSet/>
      <dgm:spPr/>
      <dgm:t>
        <a:bodyPr/>
        <a:lstStyle/>
        <a:p>
          <a:endParaRPr lang="en-US"/>
        </a:p>
      </dgm:t>
    </dgm:pt>
    <dgm:pt modelId="{4A33C4BE-9EFF-4B54-8FE9-AF5C26FFA1AD}" type="sibTrans" cxnId="{B61697E8-9143-491F-BA1F-B31B651419F3}">
      <dgm:prSet/>
      <dgm:spPr/>
      <dgm:t>
        <a:bodyPr/>
        <a:lstStyle/>
        <a:p>
          <a:endParaRPr lang="en-US"/>
        </a:p>
      </dgm:t>
    </dgm:pt>
    <dgm:pt modelId="{54FB4E35-B8DB-4509-AF84-7AC9201DBEE1}">
      <dgm:prSet phldrT="[Text]" custT="1"/>
      <dgm:spPr>
        <a:solidFill>
          <a:schemeClr val="accent2">
            <a:lumMod val="20000"/>
            <a:lumOff val="80000"/>
          </a:schemeClr>
        </a:solidFill>
      </dgm:spPr>
      <dgm:t>
        <a:bodyPr/>
        <a:lstStyle/>
        <a:p>
          <a:pPr algn="just"/>
          <a:r>
            <a:rPr lang="en-US" sz="2000" dirty="0" err="1" smtClean="0">
              <a:latin typeface="Calibri" panose="020F0502020204030204" pitchFamily="34" charset="0"/>
              <a:cs typeface="Calibri" panose="020F0502020204030204" pitchFamily="34" charset="0"/>
            </a:rPr>
            <a:t>Phần</a:t>
          </a:r>
          <a:r>
            <a:rPr lang="en-US" sz="2000" dirty="0" smtClean="0">
              <a:latin typeface="Calibri" panose="020F0502020204030204" pitchFamily="34" charset="0"/>
              <a:cs typeface="Calibri" panose="020F0502020204030204" pitchFamily="34" charset="0"/>
            </a:rPr>
            <a:t> 2: </a:t>
          </a:r>
          <a:r>
            <a:rPr lang="en-US" sz="2000" dirty="0" err="1" smtClean="0">
              <a:latin typeface="Calibri" panose="020F0502020204030204" pitchFamily="34" charset="0"/>
              <a:cs typeface="Calibri" panose="020F0502020204030204" pitchFamily="34" charset="0"/>
            </a:rPr>
            <a:t>Tổ</a:t>
          </a:r>
          <a:r>
            <a:rPr lang="en-US" sz="2000" dirty="0" smtClean="0">
              <a:latin typeface="Calibri" panose="020F0502020204030204" pitchFamily="34" charset="0"/>
              <a:cs typeface="Calibri" panose="020F0502020204030204" pitchFamily="34" charset="0"/>
            </a:rPr>
            <a:t> </a:t>
          </a:r>
          <a:r>
            <a:rPr lang="en-US" sz="2000" dirty="0" err="1" smtClean="0">
              <a:latin typeface="Calibri" panose="020F0502020204030204" pitchFamily="34" charset="0"/>
              <a:cs typeface="Calibri" panose="020F0502020204030204" pitchFamily="34" charset="0"/>
            </a:rPr>
            <a:t>chức</a:t>
          </a:r>
          <a:r>
            <a:rPr lang="en-US" sz="2000" dirty="0" smtClean="0">
              <a:latin typeface="Calibri" panose="020F0502020204030204" pitchFamily="34" charset="0"/>
              <a:cs typeface="Calibri" panose="020F0502020204030204" pitchFamily="34" charset="0"/>
            </a:rPr>
            <a:t> </a:t>
          </a:r>
          <a:r>
            <a:rPr lang="en-US" sz="2000" dirty="0" err="1" smtClean="0">
              <a:latin typeface="Calibri" panose="020F0502020204030204" pitchFamily="34" charset="0"/>
              <a:cs typeface="Calibri" panose="020F0502020204030204" pitchFamily="34" charset="0"/>
            </a:rPr>
            <a:t>sinh</a:t>
          </a:r>
          <a:r>
            <a:rPr lang="en-US" sz="2000" dirty="0" smtClean="0">
              <a:latin typeface="Calibri" panose="020F0502020204030204" pitchFamily="34" charset="0"/>
              <a:cs typeface="Calibri" panose="020F0502020204030204" pitchFamily="34" charset="0"/>
            </a:rPr>
            <a:t> </a:t>
          </a:r>
          <a:r>
            <a:rPr lang="en-US" sz="2000" dirty="0" err="1" smtClean="0">
              <a:latin typeface="Calibri" panose="020F0502020204030204" pitchFamily="34" charset="0"/>
              <a:cs typeface="Calibri" panose="020F0502020204030204" pitchFamily="34" charset="0"/>
            </a:rPr>
            <a:t>hoạt</a:t>
          </a:r>
          <a:r>
            <a:rPr lang="en-US" sz="2000" dirty="0" smtClean="0">
              <a:latin typeface="Calibri" panose="020F0502020204030204" pitchFamily="34" charset="0"/>
              <a:cs typeface="Calibri" panose="020F0502020204030204" pitchFamily="34" charset="0"/>
            </a:rPr>
            <a:t> </a:t>
          </a:r>
          <a:r>
            <a:rPr lang="en-US" sz="2000" dirty="0" err="1" smtClean="0">
              <a:latin typeface="Calibri" panose="020F0502020204030204" pitchFamily="34" charset="0"/>
              <a:cs typeface="Calibri" panose="020F0502020204030204" pitchFamily="34" charset="0"/>
            </a:rPr>
            <a:t>theo</a:t>
          </a:r>
          <a:r>
            <a:rPr lang="en-US" sz="2000" dirty="0" smtClean="0">
              <a:latin typeface="Calibri" panose="020F0502020204030204" pitchFamily="34" charset="0"/>
              <a:cs typeface="Calibri" panose="020F0502020204030204" pitchFamily="34" charset="0"/>
            </a:rPr>
            <a:t> </a:t>
          </a:r>
          <a:r>
            <a:rPr lang="en-US" sz="2000" dirty="0" err="1" smtClean="0">
              <a:latin typeface="Calibri" panose="020F0502020204030204" pitchFamily="34" charset="0"/>
              <a:cs typeface="Calibri" panose="020F0502020204030204" pitchFamily="34" charset="0"/>
            </a:rPr>
            <a:t>chủ</a:t>
          </a:r>
          <a:r>
            <a:rPr lang="en-US" sz="2000" dirty="0" smtClean="0">
              <a:latin typeface="Calibri" panose="020F0502020204030204" pitchFamily="34" charset="0"/>
              <a:cs typeface="Calibri" panose="020F0502020204030204" pitchFamily="34" charset="0"/>
            </a:rPr>
            <a:t> </a:t>
          </a:r>
          <a:r>
            <a:rPr lang="en-US" sz="2000" dirty="0" err="1" smtClean="0">
              <a:latin typeface="Calibri" panose="020F0502020204030204" pitchFamily="34" charset="0"/>
              <a:cs typeface="Calibri" panose="020F0502020204030204" pitchFamily="34" charset="0"/>
            </a:rPr>
            <a:t>đề</a:t>
          </a:r>
          <a:r>
            <a:rPr lang="en-US" sz="2000" dirty="0" smtClean="0">
              <a:latin typeface="Calibri" panose="020F0502020204030204" pitchFamily="34" charset="0"/>
              <a:cs typeface="Calibri" panose="020F0502020204030204" pitchFamily="34" charset="0"/>
            </a:rPr>
            <a:t>. </a:t>
          </a:r>
          <a:r>
            <a:rPr lang="en-US" sz="2000" dirty="0" err="1" smtClean="0">
              <a:latin typeface="Calibri" panose="020F0502020204030204" pitchFamily="34" charset="0"/>
              <a:cs typeface="Calibri" panose="020F0502020204030204" pitchFamily="34" charset="0"/>
            </a:rPr>
            <a:t>Nội</a:t>
          </a:r>
          <a:r>
            <a:rPr lang="en-US" sz="2000" dirty="0" smtClean="0">
              <a:latin typeface="Calibri" panose="020F0502020204030204" pitchFamily="34" charset="0"/>
              <a:cs typeface="Calibri" panose="020F0502020204030204" pitchFamily="34" charset="0"/>
            </a:rPr>
            <a:t> dung </a:t>
          </a:r>
          <a:r>
            <a:rPr lang="en-US" sz="2000" dirty="0" err="1" smtClean="0">
              <a:latin typeface="Calibri" panose="020F0502020204030204" pitchFamily="34" charset="0"/>
              <a:cs typeface="Calibri" panose="020F0502020204030204" pitchFamily="34" charset="0"/>
            </a:rPr>
            <a:t>sinh</a:t>
          </a:r>
          <a:r>
            <a:rPr lang="en-US" sz="2000" dirty="0" smtClean="0">
              <a:latin typeface="Calibri" panose="020F0502020204030204" pitchFamily="34" charset="0"/>
              <a:cs typeface="Calibri" panose="020F0502020204030204" pitchFamily="34" charset="0"/>
            </a:rPr>
            <a:t> </a:t>
          </a:r>
          <a:r>
            <a:rPr lang="en-US" sz="2000" dirty="0" err="1" smtClean="0">
              <a:latin typeface="Calibri" panose="020F0502020204030204" pitchFamily="34" charset="0"/>
              <a:cs typeface="Calibri" panose="020F0502020204030204" pitchFamily="34" charset="0"/>
            </a:rPr>
            <a:t>hoạt</a:t>
          </a:r>
          <a:r>
            <a:rPr lang="en-US" sz="2000" dirty="0" smtClean="0">
              <a:latin typeface="Calibri" panose="020F0502020204030204" pitchFamily="34" charset="0"/>
              <a:cs typeface="Calibri" panose="020F0502020204030204" pitchFamily="34" charset="0"/>
            </a:rPr>
            <a:t> </a:t>
          </a:r>
          <a:r>
            <a:rPr lang="en-US" sz="2000" dirty="0" err="1" smtClean="0">
              <a:latin typeface="Calibri" panose="020F0502020204030204" pitchFamily="34" charset="0"/>
              <a:cs typeface="Calibri" panose="020F0502020204030204" pitchFamily="34" charset="0"/>
            </a:rPr>
            <a:t>lớp</a:t>
          </a:r>
          <a:r>
            <a:rPr lang="en-US" sz="2000" dirty="0" smtClean="0">
              <a:latin typeface="Calibri" panose="020F0502020204030204" pitchFamily="34" charset="0"/>
              <a:cs typeface="Calibri" panose="020F0502020204030204" pitchFamily="34" charset="0"/>
            </a:rPr>
            <a:t> </a:t>
          </a:r>
          <a:r>
            <a:rPr lang="en-US" sz="2000" dirty="0" err="1" smtClean="0">
              <a:latin typeface="Calibri" panose="020F0502020204030204" pitchFamily="34" charset="0"/>
              <a:cs typeface="Calibri" panose="020F0502020204030204" pitchFamily="34" charset="0"/>
            </a:rPr>
            <a:t>gắn</a:t>
          </a:r>
          <a:r>
            <a:rPr lang="en-US" sz="2000" dirty="0" smtClean="0">
              <a:latin typeface="Calibri" panose="020F0502020204030204" pitchFamily="34" charset="0"/>
              <a:cs typeface="Calibri" panose="020F0502020204030204" pitchFamily="34" charset="0"/>
            </a:rPr>
            <a:t> </a:t>
          </a:r>
          <a:r>
            <a:rPr lang="en-US" sz="2000" dirty="0" err="1" smtClean="0">
              <a:latin typeface="Calibri" panose="020F0502020204030204" pitchFamily="34" charset="0"/>
              <a:cs typeface="Calibri" panose="020F0502020204030204" pitchFamily="34" charset="0"/>
            </a:rPr>
            <a:t>với</a:t>
          </a:r>
          <a:r>
            <a:rPr lang="en-US" sz="2000" dirty="0" smtClean="0">
              <a:latin typeface="Calibri" panose="020F0502020204030204" pitchFamily="34" charset="0"/>
              <a:cs typeface="Calibri" panose="020F0502020204030204" pitchFamily="34" charset="0"/>
            </a:rPr>
            <a:t> </a:t>
          </a:r>
          <a:r>
            <a:rPr lang="en-US" sz="2000" dirty="0" err="1" smtClean="0">
              <a:latin typeface="Calibri" panose="020F0502020204030204" pitchFamily="34" charset="0"/>
              <a:cs typeface="Calibri" panose="020F0502020204030204" pitchFamily="34" charset="0"/>
            </a:rPr>
            <a:t>nội</a:t>
          </a:r>
          <a:r>
            <a:rPr lang="en-US" sz="2000" dirty="0" smtClean="0">
              <a:latin typeface="Calibri" panose="020F0502020204030204" pitchFamily="34" charset="0"/>
              <a:cs typeface="Calibri" panose="020F0502020204030204" pitchFamily="34" charset="0"/>
            </a:rPr>
            <a:t> dung SHDC </a:t>
          </a:r>
          <a:r>
            <a:rPr lang="en-US" sz="2000" dirty="0" err="1" smtClean="0">
              <a:latin typeface="Calibri" panose="020F0502020204030204" pitchFamily="34" charset="0"/>
              <a:cs typeface="Calibri" panose="020F0502020204030204" pitchFamily="34" charset="0"/>
            </a:rPr>
            <a:t>và</a:t>
          </a:r>
          <a:r>
            <a:rPr lang="en-US" sz="2000" dirty="0" smtClean="0">
              <a:latin typeface="Calibri" panose="020F0502020204030204" pitchFamily="34" charset="0"/>
              <a:cs typeface="Calibri" panose="020F0502020204030204" pitchFamily="34" charset="0"/>
            </a:rPr>
            <a:t> HĐ </a:t>
          </a:r>
          <a:r>
            <a:rPr lang="en-US" sz="2000" dirty="0" err="1" smtClean="0">
              <a:latin typeface="Calibri" panose="020F0502020204030204" pitchFamily="34" charset="0"/>
              <a:cs typeface="Calibri" panose="020F0502020204030204" pitchFamily="34" charset="0"/>
            </a:rPr>
            <a:t>giáo</a:t>
          </a:r>
          <a:r>
            <a:rPr lang="en-US" sz="2000" dirty="0" smtClean="0">
              <a:latin typeface="Calibri" panose="020F0502020204030204" pitchFamily="34" charset="0"/>
              <a:cs typeface="Calibri" panose="020F0502020204030204" pitchFamily="34" charset="0"/>
            </a:rPr>
            <a:t> </a:t>
          </a:r>
          <a:r>
            <a:rPr lang="en-US" sz="2000" dirty="0" err="1" smtClean="0">
              <a:latin typeface="Calibri" panose="020F0502020204030204" pitchFamily="34" charset="0"/>
              <a:cs typeface="Calibri" panose="020F0502020204030204" pitchFamily="34" charset="0"/>
            </a:rPr>
            <a:t>dục</a:t>
          </a:r>
          <a:r>
            <a:rPr lang="en-US" sz="2000" dirty="0" smtClean="0">
              <a:latin typeface="Calibri" panose="020F0502020204030204" pitchFamily="34" charset="0"/>
              <a:cs typeface="Calibri" panose="020F0502020204030204" pitchFamily="34" charset="0"/>
            </a:rPr>
            <a:t> </a:t>
          </a:r>
          <a:r>
            <a:rPr lang="en-US" sz="2000" dirty="0" err="1" smtClean="0">
              <a:latin typeface="Calibri" panose="020F0502020204030204" pitchFamily="34" charset="0"/>
              <a:cs typeface="Calibri" panose="020F0502020204030204" pitchFamily="34" charset="0"/>
            </a:rPr>
            <a:t>theo</a:t>
          </a:r>
          <a:r>
            <a:rPr lang="en-US" sz="2000" dirty="0" smtClean="0">
              <a:latin typeface="Calibri" panose="020F0502020204030204" pitchFamily="34" charset="0"/>
              <a:cs typeface="Calibri" panose="020F0502020204030204" pitchFamily="34" charset="0"/>
            </a:rPr>
            <a:t> </a:t>
          </a:r>
          <a:r>
            <a:rPr lang="en-US" sz="2000" dirty="0" err="1" smtClean="0">
              <a:latin typeface="Calibri" panose="020F0502020204030204" pitchFamily="34" charset="0"/>
              <a:cs typeface="Calibri" panose="020F0502020204030204" pitchFamily="34" charset="0"/>
            </a:rPr>
            <a:t>chủ</a:t>
          </a:r>
          <a:r>
            <a:rPr lang="en-US" sz="2000" dirty="0" smtClean="0">
              <a:latin typeface="Calibri" panose="020F0502020204030204" pitchFamily="34" charset="0"/>
              <a:cs typeface="Calibri" panose="020F0502020204030204" pitchFamily="34" charset="0"/>
            </a:rPr>
            <a:t> </a:t>
          </a:r>
          <a:r>
            <a:rPr lang="en-US" sz="2000" dirty="0" err="1" smtClean="0">
              <a:latin typeface="Calibri" panose="020F0502020204030204" pitchFamily="34" charset="0"/>
              <a:cs typeface="Calibri" panose="020F0502020204030204" pitchFamily="34" charset="0"/>
            </a:rPr>
            <a:t>đề</a:t>
          </a:r>
          <a:r>
            <a:rPr lang="en-US" sz="2000" dirty="0" smtClean="0">
              <a:latin typeface="Calibri" panose="020F0502020204030204" pitchFamily="34" charset="0"/>
              <a:cs typeface="Calibri" panose="020F0502020204030204" pitchFamily="34" charset="0"/>
            </a:rPr>
            <a:t> </a:t>
          </a:r>
          <a:r>
            <a:rPr lang="en-US" sz="2000" dirty="0" err="1" smtClean="0">
              <a:latin typeface="Calibri" panose="020F0502020204030204" pitchFamily="34" charset="0"/>
              <a:cs typeface="Calibri" panose="020F0502020204030204" pitchFamily="34" charset="0"/>
            </a:rPr>
            <a:t>trong</a:t>
          </a:r>
          <a:r>
            <a:rPr lang="en-US" sz="2000" dirty="0" smtClean="0">
              <a:latin typeface="Calibri" panose="020F0502020204030204" pitchFamily="34" charset="0"/>
              <a:cs typeface="Calibri" panose="020F0502020204030204" pitchFamily="34" charset="0"/>
            </a:rPr>
            <a:t> </a:t>
          </a:r>
          <a:r>
            <a:rPr lang="en-US" sz="2000" dirty="0" err="1" smtClean="0">
              <a:latin typeface="Calibri" panose="020F0502020204030204" pitchFamily="34" charset="0"/>
              <a:cs typeface="Calibri" panose="020F0502020204030204" pitchFamily="34" charset="0"/>
            </a:rPr>
            <a:t>tuần</a:t>
          </a:r>
          <a:r>
            <a:rPr lang="en-US" sz="2000" dirty="0" smtClean="0">
              <a:latin typeface="Calibri" panose="020F0502020204030204" pitchFamily="34" charset="0"/>
              <a:cs typeface="Calibri" panose="020F0502020204030204" pitchFamily="34" charset="0"/>
            </a:rPr>
            <a:t>.</a:t>
          </a:r>
          <a:endParaRPr lang="en-US" sz="2000" dirty="0">
            <a:latin typeface="Calibri" panose="020F0502020204030204" pitchFamily="34" charset="0"/>
            <a:cs typeface="Calibri" panose="020F0502020204030204" pitchFamily="34" charset="0"/>
          </a:endParaRPr>
        </a:p>
      </dgm:t>
    </dgm:pt>
    <dgm:pt modelId="{88BFC40F-5A75-4DD2-8EB2-5A8B9EBFB2B8}" type="parTrans" cxnId="{3DD9175C-D22F-4DDB-8043-91786282CD1F}">
      <dgm:prSet/>
      <dgm:spPr/>
      <dgm:t>
        <a:bodyPr/>
        <a:lstStyle/>
        <a:p>
          <a:endParaRPr lang="en-US"/>
        </a:p>
      </dgm:t>
    </dgm:pt>
    <dgm:pt modelId="{303CAD66-BF2E-4A5D-8A4C-7C2934984F71}" type="sibTrans" cxnId="{3DD9175C-D22F-4DDB-8043-91786282CD1F}">
      <dgm:prSet/>
      <dgm:spPr/>
      <dgm:t>
        <a:bodyPr/>
        <a:lstStyle/>
        <a:p>
          <a:endParaRPr lang="en-US"/>
        </a:p>
      </dgm:t>
    </dgm:pt>
    <dgm:pt modelId="{0DFC8515-C70C-4DE4-A485-66682A8CE7FA}" type="pres">
      <dgm:prSet presAssocID="{9FFAF2D9-3DB7-47BD-8CDF-C1B4306096D2}" presName="CompostProcess" presStyleCnt="0">
        <dgm:presLayoutVars>
          <dgm:dir/>
          <dgm:resizeHandles val="exact"/>
        </dgm:presLayoutVars>
      </dgm:prSet>
      <dgm:spPr/>
      <dgm:t>
        <a:bodyPr/>
        <a:lstStyle/>
        <a:p>
          <a:endParaRPr lang="en-US"/>
        </a:p>
      </dgm:t>
    </dgm:pt>
    <dgm:pt modelId="{11B89838-FCFE-43BD-B4AA-25B10F77D0EA}" type="pres">
      <dgm:prSet presAssocID="{9FFAF2D9-3DB7-47BD-8CDF-C1B4306096D2}" presName="arrow" presStyleLbl="bgShp" presStyleIdx="0" presStyleCnt="1" custScaleX="117647"/>
      <dgm:spPr/>
    </dgm:pt>
    <dgm:pt modelId="{95AA386D-B465-4A49-A755-CA8C2DF4F599}" type="pres">
      <dgm:prSet presAssocID="{9FFAF2D9-3DB7-47BD-8CDF-C1B4306096D2}" presName="linearProcess" presStyleCnt="0"/>
      <dgm:spPr/>
    </dgm:pt>
    <dgm:pt modelId="{66DFA0B4-2929-49C7-B18E-11496986C7CA}" type="pres">
      <dgm:prSet presAssocID="{A1CA96B4-FD36-414E-AFBD-3F874EB0BD2C}" presName="textNode" presStyleLbl="node1" presStyleIdx="0" presStyleCnt="2" custScaleY="90867" custLinFactNeighborX="-75858" custLinFactNeighborY="-529">
        <dgm:presLayoutVars>
          <dgm:bulletEnabled val="1"/>
        </dgm:presLayoutVars>
      </dgm:prSet>
      <dgm:spPr/>
      <dgm:t>
        <a:bodyPr/>
        <a:lstStyle/>
        <a:p>
          <a:endParaRPr lang="en-US"/>
        </a:p>
      </dgm:t>
    </dgm:pt>
    <dgm:pt modelId="{BFE6F7E4-68F1-4347-8DA4-8FF6F6689C7D}" type="pres">
      <dgm:prSet presAssocID="{4A33C4BE-9EFF-4B54-8FE9-AF5C26FFA1AD}" presName="sibTrans" presStyleCnt="0"/>
      <dgm:spPr/>
    </dgm:pt>
    <dgm:pt modelId="{1208016F-E781-4E6B-AB43-F52B6EDA9676}" type="pres">
      <dgm:prSet presAssocID="{54FB4E35-B8DB-4509-AF84-7AC9201DBEE1}" presName="textNode" presStyleLbl="node1" presStyleIdx="1" presStyleCnt="2" custScaleX="65120" custScaleY="90867" custLinFactNeighborX="-99752" custLinFactNeighborY="487">
        <dgm:presLayoutVars>
          <dgm:bulletEnabled val="1"/>
        </dgm:presLayoutVars>
      </dgm:prSet>
      <dgm:spPr/>
      <dgm:t>
        <a:bodyPr/>
        <a:lstStyle/>
        <a:p>
          <a:endParaRPr lang="en-US"/>
        </a:p>
      </dgm:t>
    </dgm:pt>
  </dgm:ptLst>
  <dgm:cxnLst>
    <dgm:cxn modelId="{3DD9175C-D22F-4DDB-8043-91786282CD1F}" srcId="{9FFAF2D9-3DB7-47BD-8CDF-C1B4306096D2}" destId="{54FB4E35-B8DB-4509-AF84-7AC9201DBEE1}" srcOrd="1" destOrd="0" parTransId="{88BFC40F-5A75-4DD2-8EB2-5A8B9EBFB2B8}" sibTransId="{303CAD66-BF2E-4A5D-8A4C-7C2934984F71}"/>
    <dgm:cxn modelId="{6A5DA025-FE0C-494B-9D03-EA6A9393A939}" type="presOf" srcId="{54FB4E35-B8DB-4509-AF84-7AC9201DBEE1}" destId="{1208016F-E781-4E6B-AB43-F52B6EDA9676}" srcOrd="0" destOrd="0" presId="urn:microsoft.com/office/officeart/2005/8/layout/hProcess9"/>
    <dgm:cxn modelId="{738F1FDC-2140-41AE-9E2C-FD0390E8243F}" type="presOf" srcId="{9FFAF2D9-3DB7-47BD-8CDF-C1B4306096D2}" destId="{0DFC8515-C70C-4DE4-A485-66682A8CE7FA}" srcOrd="0" destOrd="0" presId="urn:microsoft.com/office/officeart/2005/8/layout/hProcess9"/>
    <dgm:cxn modelId="{78D9373F-6693-4F02-BC7E-1E623689DF2D}" type="presOf" srcId="{A1CA96B4-FD36-414E-AFBD-3F874EB0BD2C}" destId="{66DFA0B4-2929-49C7-B18E-11496986C7CA}" srcOrd="0" destOrd="0" presId="urn:microsoft.com/office/officeart/2005/8/layout/hProcess9"/>
    <dgm:cxn modelId="{B61697E8-9143-491F-BA1F-B31B651419F3}" srcId="{9FFAF2D9-3DB7-47BD-8CDF-C1B4306096D2}" destId="{A1CA96B4-FD36-414E-AFBD-3F874EB0BD2C}" srcOrd="0" destOrd="0" parTransId="{DFFF52CF-8037-4792-8D8C-F60ED856101A}" sibTransId="{4A33C4BE-9EFF-4B54-8FE9-AF5C26FFA1AD}"/>
    <dgm:cxn modelId="{69A6BEFE-1067-482A-B5B4-00E4D342E80F}" type="presParOf" srcId="{0DFC8515-C70C-4DE4-A485-66682A8CE7FA}" destId="{11B89838-FCFE-43BD-B4AA-25B10F77D0EA}" srcOrd="0" destOrd="0" presId="urn:microsoft.com/office/officeart/2005/8/layout/hProcess9"/>
    <dgm:cxn modelId="{EE1525B1-5B57-44C2-B6C6-4FA5A7CC0CF1}" type="presParOf" srcId="{0DFC8515-C70C-4DE4-A485-66682A8CE7FA}" destId="{95AA386D-B465-4A49-A755-CA8C2DF4F599}" srcOrd="1" destOrd="0" presId="urn:microsoft.com/office/officeart/2005/8/layout/hProcess9"/>
    <dgm:cxn modelId="{5E6BC9E4-2950-483F-9C66-40040CD446EC}" type="presParOf" srcId="{95AA386D-B465-4A49-A755-CA8C2DF4F599}" destId="{66DFA0B4-2929-49C7-B18E-11496986C7CA}" srcOrd="0" destOrd="0" presId="urn:microsoft.com/office/officeart/2005/8/layout/hProcess9"/>
    <dgm:cxn modelId="{A7E10470-590F-48C8-808B-9078D555CF53}" type="presParOf" srcId="{95AA386D-B465-4A49-A755-CA8C2DF4F599}" destId="{BFE6F7E4-68F1-4347-8DA4-8FF6F6689C7D}" srcOrd="1" destOrd="0" presId="urn:microsoft.com/office/officeart/2005/8/layout/hProcess9"/>
    <dgm:cxn modelId="{AA0EA1A5-DBBF-46D1-9525-B6DD9440B125}" type="presParOf" srcId="{95AA386D-B465-4A49-A755-CA8C2DF4F599}" destId="{1208016F-E781-4E6B-AB43-F52B6EDA9676}" srcOrd="2"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BDF22644-F4CA-4257-B8A8-01FA5F1828ED}" type="doc">
      <dgm:prSet loTypeId="urn:microsoft.com/office/officeart/2005/8/layout/cycle8" loCatId="cycle" qsTypeId="urn:microsoft.com/office/officeart/2005/8/quickstyle/simple3" qsCatId="simple" csTypeId="urn:microsoft.com/office/officeart/2005/8/colors/colorful4" csCatId="colorful" phldr="1"/>
      <dgm:spPr/>
    </dgm:pt>
    <dgm:pt modelId="{2ED822A6-7B49-43D7-87CA-650EBB7B8051}">
      <dgm:prSet phldrT="[Text]" custT="1"/>
      <dgm:spPr/>
      <dgm:t>
        <a:bodyPr/>
        <a:lstStyle/>
        <a:p>
          <a:r>
            <a:rPr lang="en-US" sz="2600" b="0" dirty="0" err="1" smtClean="0">
              <a:latin typeface="Calibri" panose="020F0502020204030204" pitchFamily="34" charset="0"/>
              <a:cs typeface="Calibri" panose="020F0502020204030204" pitchFamily="34" charset="0"/>
            </a:rPr>
            <a:t>Sách</a:t>
          </a:r>
          <a:r>
            <a:rPr lang="en-US" sz="2600" b="0" dirty="0" smtClean="0">
              <a:latin typeface="Calibri" panose="020F0502020204030204" pitchFamily="34" charset="0"/>
              <a:cs typeface="Calibri" panose="020F0502020204030204" pitchFamily="34" charset="0"/>
            </a:rPr>
            <a:t> </a:t>
          </a:r>
          <a:r>
            <a:rPr lang="en-US" sz="2600" b="0" dirty="0" err="1" smtClean="0">
              <a:latin typeface="Calibri" panose="020F0502020204030204" pitchFamily="34" charset="0"/>
              <a:cs typeface="Calibri" panose="020F0502020204030204" pitchFamily="34" charset="0"/>
            </a:rPr>
            <a:t>giáo</a:t>
          </a:r>
          <a:r>
            <a:rPr lang="en-US" sz="2600" b="0" dirty="0" smtClean="0">
              <a:latin typeface="Calibri" panose="020F0502020204030204" pitchFamily="34" charset="0"/>
              <a:cs typeface="Calibri" panose="020F0502020204030204" pitchFamily="34" charset="0"/>
            </a:rPr>
            <a:t> </a:t>
          </a:r>
          <a:r>
            <a:rPr lang="en-US" sz="2600" b="0" dirty="0" err="1" smtClean="0">
              <a:latin typeface="Calibri" panose="020F0502020204030204" pitchFamily="34" charset="0"/>
              <a:cs typeface="Calibri" panose="020F0502020204030204" pitchFamily="34" charset="0"/>
            </a:rPr>
            <a:t>viên</a:t>
          </a:r>
          <a:r>
            <a:rPr lang="en-US" sz="2600" b="0" dirty="0" smtClean="0">
              <a:latin typeface="Calibri" panose="020F0502020204030204" pitchFamily="34" charset="0"/>
              <a:cs typeface="Calibri" panose="020F0502020204030204" pitchFamily="34" charset="0"/>
            </a:rPr>
            <a:t> HĐTN, </a:t>
          </a:r>
          <a:r>
            <a:rPr lang="en-US" sz="2600" b="0" smtClean="0">
              <a:latin typeface="Calibri" panose="020F0502020204030204" pitchFamily="34" charset="0"/>
              <a:cs typeface="Calibri" panose="020F0502020204030204" pitchFamily="34" charset="0"/>
            </a:rPr>
            <a:t>HN 11</a:t>
          </a:r>
          <a:endParaRPr lang="en-US" sz="2600" b="0" dirty="0">
            <a:latin typeface="Calibri" panose="020F0502020204030204" pitchFamily="34" charset="0"/>
            <a:cs typeface="Calibri" panose="020F0502020204030204" pitchFamily="34" charset="0"/>
          </a:endParaRPr>
        </a:p>
      </dgm:t>
    </dgm:pt>
    <dgm:pt modelId="{715B972D-F28F-4194-AB32-15F2C42DF589}" type="parTrans" cxnId="{6DF895AC-2479-4308-98BE-CE3E0AFFC27F}">
      <dgm:prSet/>
      <dgm:spPr/>
      <dgm:t>
        <a:bodyPr/>
        <a:lstStyle/>
        <a:p>
          <a:endParaRPr lang="en-US"/>
        </a:p>
      </dgm:t>
    </dgm:pt>
    <dgm:pt modelId="{2734D605-D972-4CFB-9ED9-A5FED9A83886}" type="sibTrans" cxnId="{6DF895AC-2479-4308-98BE-CE3E0AFFC27F}">
      <dgm:prSet/>
      <dgm:spPr/>
      <dgm:t>
        <a:bodyPr/>
        <a:lstStyle/>
        <a:p>
          <a:endParaRPr lang="en-US"/>
        </a:p>
      </dgm:t>
    </dgm:pt>
    <dgm:pt modelId="{98A194C6-12BD-499C-9EAA-AEA22678B919}">
      <dgm:prSet phldrT="[Text]" custT="1"/>
      <dgm:spPr/>
      <dgm:t>
        <a:bodyPr/>
        <a:lstStyle/>
        <a:p>
          <a:r>
            <a:rPr lang="en-US" sz="2600" b="0" dirty="0" err="1" smtClean="0">
              <a:latin typeface="Calibri" panose="020F0502020204030204" pitchFamily="34" charset="0"/>
              <a:cs typeface="Calibri" panose="020F0502020204030204" pitchFamily="34" charset="0"/>
            </a:rPr>
            <a:t>Thực</a:t>
          </a:r>
          <a:r>
            <a:rPr lang="en-US" sz="2600" b="0" dirty="0" smtClean="0">
              <a:latin typeface="Calibri" panose="020F0502020204030204" pitchFamily="34" charset="0"/>
              <a:cs typeface="Calibri" panose="020F0502020204030204" pitchFamily="34" charset="0"/>
            </a:rPr>
            <a:t> </a:t>
          </a:r>
          <a:r>
            <a:rPr lang="en-US" sz="2600" b="0" dirty="0" err="1" smtClean="0">
              <a:latin typeface="Calibri" panose="020F0502020204030204" pitchFamily="34" charset="0"/>
              <a:cs typeface="Calibri" panose="020F0502020204030204" pitchFamily="34" charset="0"/>
            </a:rPr>
            <a:t>hành</a:t>
          </a:r>
          <a:r>
            <a:rPr lang="en-US" sz="2600" b="0" dirty="0" smtClean="0">
              <a:latin typeface="Calibri" panose="020F0502020204030204" pitchFamily="34" charset="0"/>
              <a:cs typeface="Calibri" panose="020F0502020204030204" pitchFamily="34" charset="0"/>
            </a:rPr>
            <a:t> HĐTN, </a:t>
          </a:r>
          <a:r>
            <a:rPr lang="en-US" sz="2600" b="0" smtClean="0">
              <a:latin typeface="Calibri" panose="020F0502020204030204" pitchFamily="34" charset="0"/>
              <a:cs typeface="Calibri" panose="020F0502020204030204" pitchFamily="34" charset="0"/>
            </a:rPr>
            <a:t>HN 11</a:t>
          </a:r>
          <a:endParaRPr lang="en-US" sz="2600" b="0" dirty="0">
            <a:latin typeface="Calibri" panose="020F0502020204030204" pitchFamily="34" charset="0"/>
            <a:cs typeface="Calibri" panose="020F0502020204030204" pitchFamily="34" charset="0"/>
          </a:endParaRPr>
        </a:p>
      </dgm:t>
    </dgm:pt>
    <dgm:pt modelId="{C094A69C-35F3-4968-A62D-87435CB4ACBA}" type="parTrans" cxnId="{ACAB45AE-C3AA-4F2A-A924-034159B9DAC2}">
      <dgm:prSet/>
      <dgm:spPr/>
      <dgm:t>
        <a:bodyPr/>
        <a:lstStyle/>
        <a:p>
          <a:endParaRPr lang="en-US"/>
        </a:p>
      </dgm:t>
    </dgm:pt>
    <dgm:pt modelId="{ED839E33-FEA2-4B34-9CF7-20D2B58B4CE1}" type="sibTrans" cxnId="{ACAB45AE-C3AA-4F2A-A924-034159B9DAC2}">
      <dgm:prSet/>
      <dgm:spPr/>
      <dgm:t>
        <a:bodyPr/>
        <a:lstStyle/>
        <a:p>
          <a:endParaRPr lang="en-US"/>
        </a:p>
      </dgm:t>
    </dgm:pt>
    <dgm:pt modelId="{76A7F945-76C9-4324-8656-FDBDEF4D3EC2}">
      <dgm:prSet phldrT="[Text]" custT="1"/>
      <dgm:spPr/>
      <dgm:t>
        <a:bodyPr/>
        <a:lstStyle/>
        <a:p>
          <a:r>
            <a:rPr lang="vi-VN" sz="2600" b="0" smtClean="0">
              <a:latin typeface="Calibri" panose="020F0502020204030204" pitchFamily="34" charset="0"/>
              <a:cs typeface="Calibri" panose="020F0502020204030204" pitchFamily="34" charset="0"/>
            </a:rPr>
            <a:t>Các </a:t>
          </a:r>
          <a:r>
            <a:rPr lang="en-US" sz="2600" b="0" smtClean="0">
              <a:latin typeface="Calibri" panose="020F0502020204030204" pitchFamily="34" charset="0"/>
              <a:cs typeface="Calibri" panose="020F0502020204030204" pitchFamily="34" charset="0"/>
            </a:rPr>
            <a:t/>
          </a:r>
          <a:br>
            <a:rPr lang="en-US" sz="2600" b="0" smtClean="0">
              <a:latin typeface="Calibri" panose="020F0502020204030204" pitchFamily="34" charset="0"/>
              <a:cs typeface="Calibri" panose="020F0502020204030204" pitchFamily="34" charset="0"/>
            </a:rPr>
          </a:br>
          <a:r>
            <a:rPr lang="vi-VN" sz="2600" b="0" smtClean="0">
              <a:latin typeface="Calibri" panose="020F0502020204030204" pitchFamily="34" charset="0"/>
              <a:cs typeface="Calibri" panose="020F0502020204030204" pitchFamily="34" charset="0"/>
            </a:rPr>
            <a:t>học liệu </a:t>
          </a:r>
          <a:r>
            <a:rPr lang="en-US" sz="2600" b="0" smtClean="0">
              <a:latin typeface="Calibri" panose="020F0502020204030204" pitchFamily="34" charset="0"/>
              <a:cs typeface="Calibri" panose="020F0502020204030204" pitchFamily="34" charset="0"/>
            </a:rPr>
            <a:t/>
          </a:r>
          <a:br>
            <a:rPr lang="en-US" sz="2600" b="0" smtClean="0">
              <a:latin typeface="Calibri" panose="020F0502020204030204" pitchFamily="34" charset="0"/>
              <a:cs typeface="Calibri" panose="020F0502020204030204" pitchFamily="34" charset="0"/>
            </a:rPr>
          </a:br>
          <a:r>
            <a:rPr lang="vi-VN" sz="2600" b="0" smtClean="0">
              <a:latin typeface="Calibri" panose="020F0502020204030204" pitchFamily="34" charset="0"/>
              <a:cs typeface="Calibri" panose="020F0502020204030204" pitchFamily="34" charset="0"/>
            </a:rPr>
            <a:t>điện </a:t>
          </a:r>
          <a:r>
            <a:rPr lang="vi-VN" sz="2600" b="0" dirty="0" smtClean="0">
              <a:latin typeface="Calibri" panose="020F0502020204030204" pitchFamily="34" charset="0"/>
              <a:cs typeface="Calibri" panose="020F0502020204030204" pitchFamily="34" charset="0"/>
            </a:rPr>
            <a:t>tử</a:t>
          </a:r>
          <a:endParaRPr lang="en-US" sz="2600" b="0" dirty="0">
            <a:latin typeface="Calibri" panose="020F0502020204030204" pitchFamily="34" charset="0"/>
            <a:cs typeface="Calibri" panose="020F0502020204030204" pitchFamily="34" charset="0"/>
          </a:endParaRPr>
        </a:p>
      </dgm:t>
    </dgm:pt>
    <dgm:pt modelId="{755A5321-21F9-4DF6-9FD5-3EBF6401B2A0}" type="parTrans" cxnId="{8E80EAC1-99CE-4A9A-923A-B627549DD94E}">
      <dgm:prSet/>
      <dgm:spPr/>
      <dgm:t>
        <a:bodyPr/>
        <a:lstStyle/>
        <a:p>
          <a:endParaRPr lang="en-US"/>
        </a:p>
      </dgm:t>
    </dgm:pt>
    <dgm:pt modelId="{6CFBA0AE-EF99-4E15-A62F-2F6FA87D0931}" type="sibTrans" cxnId="{8E80EAC1-99CE-4A9A-923A-B627549DD94E}">
      <dgm:prSet/>
      <dgm:spPr/>
      <dgm:t>
        <a:bodyPr/>
        <a:lstStyle/>
        <a:p>
          <a:endParaRPr lang="en-US"/>
        </a:p>
      </dgm:t>
    </dgm:pt>
    <dgm:pt modelId="{7FECF15C-2B53-4783-8A6E-B19457AD66BF}" type="pres">
      <dgm:prSet presAssocID="{BDF22644-F4CA-4257-B8A8-01FA5F1828ED}" presName="compositeShape" presStyleCnt="0">
        <dgm:presLayoutVars>
          <dgm:chMax val="7"/>
          <dgm:dir/>
          <dgm:resizeHandles val="exact"/>
        </dgm:presLayoutVars>
      </dgm:prSet>
      <dgm:spPr/>
    </dgm:pt>
    <dgm:pt modelId="{4D9743AC-3A6F-4BFA-9BB2-C7BC5FCBF0D4}" type="pres">
      <dgm:prSet presAssocID="{BDF22644-F4CA-4257-B8A8-01FA5F1828ED}" presName="wedge1" presStyleLbl="node1" presStyleIdx="0" presStyleCnt="3"/>
      <dgm:spPr/>
      <dgm:t>
        <a:bodyPr/>
        <a:lstStyle/>
        <a:p>
          <a:endParaRPr lang="en-US"/>
        </a:p>
      </dgm:t>
    </dgm:pt>
    <dgm:pt modelId="{EA9683BE-577E-4899-AE90-F932F29E3871}" type="pres">
      <dgm:prSet presAssocID="{BDF22644-F4CA-4257-B8A8-01FA5F1828ED}" presName="dummy1a" presStyleCnt="0"/>
      <dgm:spPr/>
    </dgm:pt>
    <dgm:pt modelId="{72128240-8283-4C52-B05A-DF176F102278}" type="pres">
      <dgm:prSet presAssocID="{BDF22644-F4CA-4257-B8A8-01FA5F1828ED}" presName="dummy1b" presStyleCnt="0"/>
      <dgm:spPr/>
    </dgm:pt>
    <dgm:pt modelId="{B7059007-0E09-4F3C-AA62-F0BC2B81077A}" type="pres">
      <dgm:prSet presAssocID="{BDF22644-F4CA-4257-B8A8-01FA5F1828ED}" presName="wedge1Tx" presStyleLbl="node1" presStyleIdx="0" presStyleCnt="3">
        <dgm:presLayoutVars>
          <dgm:chMax val="0"/>
          <dgm:chPref val="0"/>
          <dgm:bulletEnabled val="1"/>
        </dgm:presLayoutVars>
      </dgm:prSet>
      <dgm:spPr/>
      <dgm:t>
        <a:bodyPr/>
        <a:lstStyle/>
        <a:p>
          <a:endParaRPr lang="en-US"/>
        </a:p>
      </dgm:t>
    </dgm:pt>
    <dgm:pt modelId="{6C9F5619-8814-415B-A83A-FB43EF802906}" type="pres">
      <dgm:prSet presAssocID="{BDF22644-F4CA-4257-B8A8-01FA5F1828ED}" presName="wedge2" presStyleLbl="node1" presStyleIdx="1" presStyleCnt="3"/>
      <dgm:spPr/>
      <dgm:t>
        <a:bodyPr/>
        <a:lstStyle/>
        <a:p>
          <a:endParaRPr lang="en-US"/>
        </a:p>
      </dgm:t>
    </dgm:pt>
    <dgm:pt modelId="{4D643E71-C8EB-4439-9622-06C5453F3E95}" type="pres">
      <dgm:prSet presAssocID="{BDF22644-F4CA-4257-B8A8-01FA5F1828ED}" presName="dummy2a" presStyleCnt="0"/>
      <dgm:spPr/>
    </dgm:pt>
    <dgm:pt modelId="{12F1DF47-3F75-4EAD-A8CB-C3B3DCC3E6FF}" type="pres">
      <dgm:prSet presAssocID="{BDF22644-F4CA-4257-B8A8-01FA5F1828ED}" presName="dummy2b" presStyleCnt="0"/>
      <dgm:spPr/>
    </dgm:pt>
    <dgm:pt modelId="{585DECAB-FE1E-4026-8485-57C1C098DB2C}" type="pres">
      <dgm:prSet presAssocID="{BDF22644-F4CA-4257-B8A8-01FA5F1828ED}" presName="wedge2Tx" presStyleLbl="node1" presStyleIdx="1" presStyleCnt="3">
        <dgm:presLayoutVars>
          <dgm:chMax val="0"/>
          <dgm:chPref val="0"/>
          <dgm:bulletEnabled val="1"/>
        </dgm:presLayoutVars>
      </dgm:prSet>
      <dgm:spPr/>
      <dgm:t>
        <a:bodyPr/>
        <a:lstStyle/>
        <a:p>
          <a:endParaRPr lang="en-US"/>
        </a:p>
      </dgm:t>
    </dgm:pt>
    <dgm:pt modelId="{8B3A8FA1-2833-4C92-A249-1FDDB7CFD155}" type="pres">
      <dgm:prSet presAssocID="{BDF22644-F4CA-4257-B8A8-01FA5F1828ED}" presName="wedge3" presStyleLbl="node1" presStyleIdx="2" presStyleCnt="3"/>
      <dgm:spPr/>
      <dgm:t>
        <a:bodyPr/>
        <a:lstStyle/>
        <a:p>
          <a:endParaRPr lang="en-US"/>
        </a:p>
      </dgm:t>
    </dgm:pt>
    <dgm:pt modelId="{FC4034D2-79AC-4F19-B000-3B6BF1F897E6}" type="pres">
      <dgm:prSet presAssocID="{BDF22644-F4CA-4257-B8A8-01FA5F1828ED}" presName="dummy3a" presStyleCnt="0"/>
      <dgm:spPr/>
    </dgm:pt>
    <dgm:pt modelId="{4FEB53F1-F934-467F-8BBA-61401FB2F166}" type="pres">
      <dgm:prSet presAssocID="{BDF22644-F4CA-4257-B8A8-01FA5F1828ED}" presName="dummy3b" presStyleCnt="0"/>
      <dgm:spPr/>
    </dgm:pt>
    <dgm:pt modelId="{2727867A-D928-4868-9EE9-F9A0B4F2AB09}" type="pres">
      <dgm:prSet presAssocID="{BDF22644-F4CA-4257-B8A8-01FA5F1828ED}" presName="wedge3Tx" presStyleLbl="node1" presStyleIdx="2" presStyleCnt="3">
        <dgm:presLayoutVars>
          <dgm:chMax val="0"/>
          <dgm:chPref val="0"/>
          <dgm:bulletEnabled val="1"/>
        </dgm:presLayoutVars>
      </dgm:prSet>
      <dgm:spPr/>
      <dgm:t>
        <a:bodyPr/>
        <a:lstStyle/>
        <a:p>
          <a:endParaRPr lang="en-US"/>
        </a:p>
      </dgm:t>
    </dgm:pt>
    <dgm:pt modelId="{027F5074-FDDA-480B-AF08-67151514AB27}" type="pres">
      <dgm:prSet presAssocID="{2734D605-D972-4CFB-9ED9-A5FED9A83886}" presName="arrowWedge1" presStyleLbl="fgSibTrans2D1" presStyleIdx="0" presStyleCnt="3"/>
      <dgm:spPr/>
    </dgm:pt>
    <dgm:pt modelId="{58DBE7A7-903E-4CC3-B128-153D08E01ECD}" type="pres">
      <dgm:prSet presAssocID="{ED839E33-FEA2-4B34-9CF7-20D2B58B4CE1}" presName="arrowWedge2" presStyleLbl="fgSibTrans2D1" presStyleIdx="1" presStyleCnt="3"/>
      <dgm:spPr/>
    </dgm:pt>
    <dgm:pt modelId="{C2308B29-EC8D-40AE-979F-E7A141EF375D}" type="pres">
      <dgm:prSet presAssocID="{6CFBA0AE-EF99-4E15-A62F-2F6FA87D0931}" presName="arrowWedge3" presStyleLbl="fgSibTrans2D1" presStyleIdx="2" presStyleCnt="3"/>
      <dgm:spPr/>
    </dgm:pt>
  </dgm:ptLst>
  <dgm:cxnLst>
    <dgm:cxn modelId="{8E80EAC1-99CE-4A9A-923A-B627549DD94E}" srcId="{BDF22644-F4CA-4257-B8A8-01FA5F1828ED}" destId="{76A7F945-76C9-4324-8656-FDBDEF4D3EC2}" srcOrd="2" destOrd="0" parTransId="{755A5321-21F9-4DF6-9FD5-3EBF6401B2A0}" sibTransId="{6CFBA0AE-EF99-4E15-A62F-2F6FA87D0931}"/>
    <dgm:cxn modelId="{2505E535-CD71-4755-88A3-3358104A6EB9}" type="presOf" srcId="{2ED822A6-7B49-43D7-87CA-650EBB7B8051}" destId="{B7059007-0E09-4F3C-AA62-F0BC2B81077A}" srcOrd="1" destOrd="0" presId="urn:microsoft.com/office/officeart/2005/8/layout/cycle8"/>
    <dgm:cxn modelId="{73E32181-24BC-43A4-96B0-89D70A3F5032}" type="presOf" srcId="{2ED822A6-7B49-43D7-87CA-650EBB7B8051}" destId="{4D9743AC-3A6F-4BFA-9BB2-C7BC5FCBF0D4}" srcOrd="0" destOrd="0" presId="urn:microsoft.com/office/officeart/2005/8/layout/cycle8"/>
    <dgm:cxn modelId="{78D70C08-08F0-48AB-AD16-0102ECFBD454}" type="presOf" srcId="{98A194C6-12BD-499C-9EAA-AEA22678B919}" destId="{6C9F5619-8814-415B-A83A-FB43EF802906}" srcOrd="0" destOrd="0" presId="urn:microsoft.com/office/officeart/2005/8/layout/cycle8"/>
    <dgm:cxn modelId="{1796E664-2E12-4B05-9F97-588EF6383A85}" type="presOf" srcId="{98A194C6-12BD-499C-9EAA-AEA22678B919}" destId="{585DECAB-FE1E-4026-8485-57C1C098DB2C}" srcOrd="1" destOrd="0" presId="urn:microsoft.com/office/officeart/2005/8/layout/cycle8"/>
    <dgm:cxn modelId="{D01D7C5B-AEEC-41DF-A39C-58FD6797F195}" type="presOf" srcId="{BDF22644-F4CA-4257-B8A8-01FA5F1828ED}" destId="{7FECF15C-2B53-4783-8A6E-B19457AD66BF}" srcOrd="0" destOrd="0" presId="urn:microsoft.com/office/officeart/2005/8/layout/cycle8"/>
    <dgm:cxn modelId="{089A6670-4C43-4436-BCE9-CF51FD659878}" type="presOf" srcId="{76A7F945-76C9-4324-8656-FDBDEF4D3EC2}" destId="{8B3A8FA1-2833-4C92-A249-1FDDB7CFD155}" srcOrd="0" destOrd="0" presId="urn:microsoft.com/office/officeart/2005/8/layout/cycle8"/>
    <dgm:cxn modelId="{ACAB45AE-C3AA-4F2A-A924-034159B9DAC2}" srcId="{BDF22644-F4CA-4257-B8A8-01FA5F1828ED}" destId="{98A194C6-12BD-499C-9EAA-AEA22678B919}" srcOrd="1" destOrd="0" parTransId="{C094A69C-35F3-4968-A62D-87435CB4ACBA}" sibTransId="{ED839E33-FEA2-4B34-9CF7-20D2B58B4CE1}"/>
    <dgm:cxn modelId="{3865305A-7E4B-41C9-B892-25C4BF198A32}" type="presOf" srcId="{76A7F945-76C9-4324-8656-FDBDEF4D3EC2}" destId="{2727867A-D928-4868-9EE9-F9A0B4F2AB09}" srcOrd="1" destOrd="0" presId="urn:microsoft.com/office/officeart/2005/8/layout/cycle8"/>
    <dgm:cxn modelId="{6DF895AC-2479-4308-98BE-CE3E0AFFC27F}" srcId="{BDF22644-F4CA-4257-B8A8-01FA5F1828ED}" destId="{2ED822A6-7B49-43D7-87CA-650EBB7B8051}" srcOrd="0" destOrd="0" parTransId="{715B972D-F28F-4194-AB32-15F2C42DF589}" sibTransId="{2734D605-D972-4CFB-9ED9-A5FED9A83886}"/>
    <dgm:cxn modelId="{74B948AB-87DA-462A-8537-7B11DF8DC1C3}" type="presParOf" srcId="{7FECF15C-2B53-4783-8A6E-B19457AD66BF}" destId="{4D9743AC-3A6F-4BFA-9BB2-C7BC5FCBF0D4}" srcOrd="0" destOrd="0" presId="urn:microsoft.com/office/officeart/2005/8/layout/cycle8"/>
    <dgm:cxn modelId="{EBF9E464-51ED-473C-A832-A431565FFA7F}" type="presParOf" srcId="{7FECF15C-2B53-4783-8A6E-B19457AD66BF}" destId="{EA9683BE-577E-4899-AE90-F932F29E3871}" srcOrd="1" destOrd="0" presId="urn:microsoft.com/office/officeart/2005/8/layout/cycle8"/>
    <dgm:cxn modelId="{B0E50EE5-DFD1-4A0D-8100-69949D6A7CC4}" type="presParOf" srcId="{7FECF15C-2B53-4783-8A6E-B19457AD66BF}" destId="{72128240-8283-4C52-B05A-DF176F102278}" srcOrd="2" destOrd="0" presId="urn:microsoft.com/office/officeart/2005/8/layout/cycle8"/>
    <dgm:cxn modelId="{FFF4F4FE-35C4-47E7-AA3D-C5C5C7E43C0B}" type="presParOf" srcId="{7FECF15C-2B53-4783-8A6E-B19457AD66BF}" destId="{B7059007-0E09-4F3C-AA62-F0BC2B81077A}" srcOrd="3" destOrd="0" presId="urn:microsoft.com/office/officeart/2005/8/layout/cycle8"/>
    <dgm:cxn modelId="{FA8C29F9-428F-4CFD-905D-32EDB927BF10}" type="presParOf" srcId="{7FECF15C-2B53-4783-8A6E-B19457AD66BF}" destId="{6C9F5619-8814-415B-A83A-FB43EF802906}" srcOrd="4" destOrd="0" presId="urn:microsoft.com/office/officeart/2005/8/layout/cycle8"/>
    <dgm:cxn modelId="{174F8651-F914-448D-B0CF-7970AE1DF576}" type="presParOf" srcId="{7FECF15C-2B53-4783-8A6E-B19457AD66BF}" destId="{4D643E71-C8EB-4439-9622-06C5453F3E95}" srcOrd="5" destOrd="0" presId="urn:microsoft.com/office/officeart/2005/8/layout/cycle8"/>
    <dgm:cxn modelId="{051BDD1B-5F3B-4BF9-A8F9-F8006256BE73}" type="presParOf" srcId="{7FECF15C-2B53-4783-8A6E-B19457AD66BF}" destId="{12F1DF47-3F75-4EAD-A8CB-C3B3DCC3E6FF}" srcOrd="6" destOrd="0" presId="urn:microsoft.com/office/officeart/2005/8/layout/cycle8"/>
    <dgm:cxn modelId="{51C33A7B-315C-4D58-A924-DE886AE7C7A2}" type="presParOf" srcId="{7FECF15C-2B53-4783-8A6E-B19457AD66BF}" destId="{585DECAB-FE1E-4026-8485-57C1C098DB2C}" srcOrd="7" destOrd="0" presId="urn:microsoft.com/office/officeart/2005/8/layout/cycle8"/>
    <dgm:cxn modelId="{56F196D3-17EB-4D54-978E-52B6142B5A18}" type="presParOf" srcId="{7FECF15C-2B53-4783-8A6E-B19457AD66BF}" destId="{8B3A8FA1-2833-4C92-A249-1FDDB7CFD155}" srcOrd="8" destOrd="0" presId="urn:microsoft.com/office/officeart/2005/8/layout/cycle8"/>
    <dgm:cxn modelId="{980A52CF-66A0-495C-87DF-F87AE997601A}" type="presParOf" srcId="{7FECF15C-2B53-4783-8A6E-B19457AD66BF}" destId="{FC4034D2-79AC-4F19-B000-3B6BF1F897E6}" srcOrd="9" destOrd="0" presId="urn:microsoft.com/office/officeart/2005/8/layout/cycle8"/>
    <dgm:cxn modelId="{E9328830-33F0-4732-8F1D-BE59EECC0546}" type="presParOf" srcId="{7FECF15C-2B53-4783-8A6E-B19457AD66BF}" destId="{4FEB53F1-F934-467F-8BBA-61401FB2F166}" srcOrd="10" destOrd="0" presId="urn:microsoft.com/office/officeart/2005/8/layout/cycle8"/>
    <dgm:cxn modelId="{443EAC00-76EB-4A94-B9B7-312F27321787}" type="presParOf" srcId="{7FECF15C-2B53-4783-8A6E-B19457AD66BF}" destId="{2727867A-D928-4868-9EE9-F9A0B4F2AB09}" srcOrd="11" destOrd="0" presId="urn:microsoft.com/office/officeart/2005/8/layout/cycle8"/>
    <dgm:cxn modelId="{CA465884-08B0-4671-A3C8-3ECB0CDD9871}" type="presParOf" srcId="{7FECF15C-2B53-4783-8A6E-B19457AD66BF}" destId="{027F5074-FDDA-480B-AF08-67151514AB27}" srcOrd="12" destOrd="0" presId="urn:microsoft.com/office/officeart/2005/8/layout/cycle8"/>
    <dgm:cxn modelId="{4A3A7AFC-E597-4323-AF46-A6AD7036DFA4}" type="presParOf" srcId="{7FECF15C-2B53-4783-8A6E-B19457AD66BF}" destId="{58DBE7A7-903E-4CC3-B128-153D08E01ECD}" srcOrd="13" destOrd="0" presId="urn:microsoft.com/office/officeart/2005/8/layout/cycle8"/>
    <dgm:cxn modelId="{482C8C46-8306-46DE-A96D-101F0F24C536}" type="presParOf" srcId="{7FECF15C-2B53-4783-8A6E-B19457AD66BF}" destId="{C2308B29-EC8D-40AE-979F-E7A141EF375D}" srcOrd="14"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F9AB889-8587-4B88-9177-984515602512}" type="doc">
      <dgm:prSet loTypeId="urn:microsoft.com/office/officeart/2008/layout/VerticalCurvedList" loCatId="list" qsTypeId="urn:microsoft.com/office/officeart/2005/8/quickstyle/simple3" qsCatId="simple" csTypeId="urn:microsoft.com/office/officeart/2005/8/colors/accent6_2" csCatId="accent6" phldr="1"/>
      <dgm:spPr/>
      <dgm:t>
        <a:bodyPr/>
        <a:lstStyle/>
        <a:p>
          <a:endParaRPr lang="en-US"/>
        </a:p>
      </dgm:t>
    </dgm:pt>
    <dgm:pt modelId="{FDE61B02-2B30-4279-A1E0-CE6F410FC4C2}">
      <dgm:prSet phldrT="[Text]" custT="1"/>
      <dgm:spPr/>
      <dgm:t>
        <a:bodyPr/>
        <a:lstStyle/>
        <a:p>
          <a:r>
            <a:rPr lang="nb-NO" sz="2100" dirty="0" smtClean="0"/>
            <a:t>Là hoạt động giáo dục bắt buộc, được thực hiện từ lớp 1 đến lớp 12.</a:t>
          </a:r>
          <a:endParaRPr lang="en-US" sz="2100" dirty="0"/>
        </a:p>
      </dgm:t>
    </dgm:pt>
    <dgm:pt modelId="{E826382D-B62C-4A72-A48F-8236CC11BFB2}" type="parTrans" cxnId="{6590DEE6-B4D2-4698-BABB-25DC3D47A950}">
      <dgm:prSet/>
      <dgm:spPr/>
      <dgm:t>
        <a:bodyPr/>
        <a:lstStyle/>
        <a:p>
          <a:endParaRPr lang="en-US"/>
        </a:p>
      </dgm:t>
    </dgm:pt>
    <dgm:pt modelId="{A7F59AA3-1595-4388-BF4D-8F71931CA4EF}" type="sibTrans" cxnId="{6590DEE6-B4D2-4698-BABB-25DC3D47A950}">
      <dgm:prSet/>
      <dgm:spPr/>
      <dgm:t>
        <a:bodyPr/>
        <a:lstStyle/>
        <a:p>
          <a:endParaRPr lang="en-US"/>
        </a:p>
      </dgm:t>
    </dgm:pt>
    <dgm:pt modelId="{624C76BD-F363-4AB3-A06E-465AE2109544}">
      <dgm:prSet phldrT="[Text]" custT="1"/>
      <dgm:spPr/>
      <dgm:t>
        <a:bodyPr/>
        <a:lstStyle/>
        <a:p>
          <a:pPr algn="just"/>
          <a:r>
            <a:rPr lang="nb-NO" sz="2100" dirty="0" smtClean="0"/>
            <a:t>Do nhà giáo dục định hướng, thiết kế và hướng dẫn thực hiện, tạo cơ hội cho HS tiếp cận thực tế, thể nghiệm cảm xúc tích cực, khai thác những kinh nghiệm đã có và huy động tổng hợp kiến thức, kĩ năng của các môn học để thực hiện nhiệm vụ được giao hoặc giải quyết những vấn đề của thực tiễn đời sống.</a:t>
          </a:r>
          <a:endParaRPr lang="en-US" sz="2100" dirty="0"/>
        </a:p>
      </dgm:t>
    </dgm:pt>
    <dgm:pt modelId="{01EDEC53-3829-4303-A54B-AE1E39D8CEE6}" type="parTrans" cxnId="{2BE8DDCE-3A58-4D24-AFC2-1B6F3B0539A7}">
      <dgm:prSet/>
      <dgm:spPr/>
      <dgm:t>
        <a:bodyPr/>
        <a:lstStyle/>
        <a:p>
          <a:endParaRPr lang="en-US"/>
        </a:p>
      </dgm:t>
    </dgm:pt>
    <dgm:pt modelId="{71854E52-7FB3-4902-9731-332DC7BE11D6}" type="sibTrans" cxnId="{2BE8DDCE-3A58-4D24-AFC2-1B6F3B0539A7}">
      <dgm:prSet/>
      <dgm:spPr/>
      <dgm:t>
        <a:bodyPr/>
        <a:lstStyle/>
        <a:p>
          <a:endParaRPr lang="en-US"/>
        </a:p>
      </dgm:t>
    </dgm:pt>
    <dgm:pt modelId="{E7FAC994-6682-4C76-929B-ECE55D312E9A}">
      <dgm:prSet custT="1"/>
      <dgm:spPr/>
      <dgm:t>
        <a:bodyPr/>
        <a:lstStyle/>
        <a:p>
          <a:r>
            <a:rPr lang="nb-NO" sz="2100" dirty="0" smtClean="0"/>
            <a:t>Góp phần hình thành, phát triển các phẩm chất chủ yếu, năng lực chung và các năng lực đặc thù cho HS.</a:t>
          </a:r>
          <a:endParaRPr lang="en-US" sz="2100" dirty="0"/>
        </a:p>
      </dgm:t>
    </dgm:pt>
    <dgm:pt modelId="{60C7312F-39CB-4849-9319-68303EB2251E}" type="parTrans" cxnId="{F999DF4D-370E-4CBC-86D3-CEB6CE2548AB}">
      <dgm:prSet/>
      <dgm:spPr/>
      <dgm:t>
        <a:bodyPr/>
        <a:lstStyle/>
        <a:p>
          <a:endParaRPr lang="en-US"/>
        </a:p>
      </dgm:t>
    </dgm:pt>
    <dgm:pt modelId="{18A054E1-19EF-4C0E-B424-836863DEDF78}" type="sibTrans" cxnId="{F999DF4D-370E-4CBC-86D3-CEB6CE2548AB}">
      <dgm:prSet/>
      <dgm:spPr/>
      <dgm:t>
        <a:bodyPr/>
        <a:lstStyle/>
        <a:p>
          <a:endParaRPr lang="en-US"/>
        </a:p>
      </dgm:t>
    </dgm:pt>
    <dgm:pt modelId="{8B6BBEA2-CFC2-4BF9-BB0A-A66A5C0621D5}" type="pres">
      <dgm:prSet presAssocID="{2F9AB889-8587-4B88-9177-984515602512}" presName="Name0" presStyleCnt="0">
        <dgm:presLayoutVars>
          <dgm:chMax val="7"/>
          <dgm:chPref val="7"/>
          <dgm:dir/>
        </dgm:presLayoutVars>
      </dgm:prSet>
      <dgm:spPr/>
      <dgm:t>
        <a:bodyPr/>
        <a:lstStyle/>
        <a:p>
          <a:endParaRPr lang="en-US"/>
        </a:p>
      </dgm:t>
    </dgm:pt>
    <dgm:pt modelId="{8B585DD6-958C-4C6F-8904-E5F85FDBB339}" type="pres">
      <dgm:prSet presAssocID="{2F9AB889-8587-4B88-9177-984515602512}" presName="Name1" presStyleCnt="0"/>
      <dgm:spPr/>
      <dgm:t>
        <a:bodyPr/>
        <a:lstStyle/>
        <a:p>
          <a:endParaRPr lang="en-US"/>
        </a:p>
      </dgm:t>
    </dgm:pt>
    <dgm:pt modelId="{504D75A9-AA2C-40D7-AD00-026FF1A071BD}" type="pres">
      <dgm:prSet presAssocID="{2F9AB889-8587-4B88-9177-984515602512}" presName="cycle" presStyleCnt="0"/>
      <dgm:spPr/>
      <dgm:t>
        <a:bodyPr/>
        <a:lstStyle/>
        <a:p>
          <a:endParaRPr lang="en-US"/>
        </a:p>
      </dgm:t>
    </dgm:pt>
    <dgm:pt modelId="{0E8EF1A6-319B-4861-BEDA-3CB9D406B594}" type="pres">
      <dgm:prSet presAssocID="{2F9AB889-8587-4B88-9177-984515602512}" presName="srcNode" presStyleLbl="node1" presStyleIdx="0" presStyleCnt="3"/>
      <dgm:spPr/>
      <dgm:t>
        <a:bodyPr/>
        <a:lstStyle/>
        <a:p>
          <a:endParaRPr lang="en-US"/>
        </a:p>
      </dgm:t>
    </dgm:pt>
    <dgm:pt modelId="{E0B3FD5E-3DA5-4B5D-B1CC-0746D7703218}" type="pres">
      <dgm:prSet presAssocID="{2F9AB889-8587-4B88-9177-984515602512}" presName="conn" presStyleLbl="parChTrans1D2" presStyleIdx="0" presStyleCnt="1"/>
      <dgm:spPr/>
      <dgm:t>
        <a:bodyPr/>
        <a:lstStyle/>
        <a:p>
          <a:endParaRPr lang="en-US"/>
        </a:p>
      </dgm:t>
    </dgm:pt>
    <dgm:pt modelId="{106A6F34-89DC-4D1C-A0DB-23583CC01603}" type="pres">
      <dgm:prSet presAssocID="{2F9AB889-8587-4B88-9177-984515602512}" presName="extraNode" presStyleLbl="node1" presStyleIdx="0" presStyleCnt="3"/>
      <dgm:spPr/>
      <dgm:t>
        <a:bodyPr/>
        <a:lstStyle/>
        <a:p>
          <a:endParaRPr lang="en-US"/>
        </a:p>
      </dgm:t>
    </dgm:pt>
    <dgm:pt modelId="{950E1D31-E95F-44F7-9880-05F73D76DC52}" type="pres">
      <dgm:prSet presAssocID="{2F9AB889-8587-4B88-9177-984515602512}" presName="dstNode" presStyleLbl="node1" presStyleIdx="0" presStyleCnt="3"/>
      <dgm:spPr/>
      <dgm:t>
        <a:bodyPr/>
        <a:lstStyle/>
        <a:p>
          <a:endParaRPr lang="en-US"/>
        </a:p>
      </dgm:t>
    </dgm:pt>
    <dgm:pt modelId="{5665848F-3D43-407F-8CF6-60D0A100FF0A}" type="pres">
      <dgm:prSet presAssocID="{FDE61B02-2B30-4279-A1E0-CE6F410FC4C2}" presName="text_1" presStyleLbl="node1" presStyleIdx="0" presStyleCnt="3" custScaleY="70751">
        <dgm:presLayoutVars>
          <dgm:bulletEnabled val="1"/>
        </dgm:presLayoutVars>
      </dgm:prSet>
      <dgm:spPr/>
      <dgm:t>
        <a:bodyPr/>
        <a:lstStyle/>
        <a:p>
          <a:endParaRPr lang="en-US"/>
        </a:p>
      </dgm:t>
    </dgm:pt>
    <dgm:pt modelId="{DC5E7541-9C83-405D-A1D8-C3F207E54351}" type="pres">
      <dgm:prSet presAssocID="{FDE61B02-2B30-4279-A1E0-CE6F410FC4C2}" presName="accent_1" presStyleCnt="0"/>
      <dgm:spPr/>
      <dgm:t>
        <a:bodyPr/>
        <a:lstStyle/>
        <a:p>
          <a:endParaRPr lang="en-US"/>
        </a:p>
      </dgm:t>
    </dgm:pt>
    <dgm:pt modelId="{0ABEB3A8-8782-4F3B-8228-AEF0B8A5223F}" type="pres">
      <dgm:prSet presAssocID="{FDE61B02-2B30-4279-A1E0-CE6F410FC4C2}" presName="accentRepeatNode" presStyleLbl="solidFgAcc1" presStyleIdx="0" presStyleCnt="3"/>
      <dgm:spPr>
        <a:prstGeom prst="diamond">
          <a:avLst/>
        </a:prstGeom>
      </dgm:spPr>
      <dgm:t>
        <a:bodyPr/>
        <a:lstStyle/>
        <a:p>
          <a:endParaRPr lang="en-US"/>
        </a:p>
      </dgm:t>
    </dgm:pt>
    <dgm:pt modelId="{A59DC6C2-0D99-4763-AEBA-4BE9F7CF517A}" type="pres">
      <dgm:prSet presAssocID="{624C76BD-F363-4AB3-A06E-465AE2109544}" presName="text_2" presStyleLbl="node1" presStyleIdx="1" presStyleCnt="3" custScaleY="152174">
        <dgm:presLayoutVars>
          <dgm:bulletEnabled val="1"/>
        </dgm:presLayoutVars>
      </dgm:prSet>
      <dgm:spPr/>
      <dgm:t>
        <a:bodyPr/>
        <a:lstStyle/>
        <a:p>
          <a:endParaRPr lang="en-US"/>
        </a:p>
      </dgm:t>
    </dgm:pt>
    <dgm:pt modelId="{91B94C18-29D7-4ECA-93CD-CBF50AD410B9}" type="pres">
      <dgm:prSet presAssocID="{624C76BD-F363-4AB3-A06E-465AE2109544}" presName="accent_2" presStyleCnt="0"/>
      <dgm:spPr/>
      <dgm:t>
        <a:bodyPr/>
        <a:lstStyle/>
        <a:p>
          <a:endParaRPr lang="en-US"/>
        </a:p>
      </dgm:t>
    </dgm:pt>
    <dgm:pt modelId="{8369838A-6B68-4CD1-9F60-C76475E06D12}" type="pres">
      <dgm:prSet presAssocID="{624C76BD-F363-4AB3-A06E-465AE2109544}" presName="accentRepeatNode" presStyleLbl="solidFgAcc1" presStyleIdx="1" presStyleCnt="3"/>
      <dgm:spPr>
        <a:prstGeom prst="diamond">
          <a:avLst/>
        </a:prstGeom>
      </dgm:spPr>
      <dgm:t>
        <a:bodyPr/>
        <a:lstStyle/>
        <a:p>
          <a:endParaRPr lang="en-US"/>
        </a:p>
      </dgm:t>
    </dgm:pt>
    <dgm:pt modelId="{B73A6C34-51A1-4632-8FB1-89F56B30F8A8}" type="pres">
      <dgm:prSet presAssocID="{E7FAC994-6682-4C76-929B-ECE55D312E9A}" presName="text_3" presStyleLbl="node1" presStyleIdx="2" presStyleCnt="3" custScaleY="86804">
        <dgm:presLayoutVars>
          <dgm:bulletEnabled val="1"/>
        </dgm:presLayoutVars>
      </dgm:prSet>
      <dgm:spPr/>
      <dgm:t>
        <a:bodyPr/>
        <a:lstStyle/>
        <a:p>
          <a:endParaRPr lang="en-US"/>
        </a:p>
      </dgm:t>
    </dgm:pt>
    <dgm:pt modelId="{793DF12A-0066-4558-A93F-DBED5A67168B}" type="pres">
      <dgm:prSet presAssocID="{E7FAC994-6682-4C76-929B-ECE55D312E9A}" presName="accent_3" presStyleCnt="0"/>
      <dgm:spPr/>
      <dgm:t>
        <a:bodyPr/>
        <a:lstStyle/>
        <a:p>
          <a:endParaRPr lang="en-US"/>
        </a:p>
      </dgm:t>
    </dgm:pt>
    <dgm:pt modelId="{694330BA-ADD3-450C-880A-A527C2DB9C58}" type="pres">
      <dgm:prSet presAssocID="{E7FAC994-6682-4C76-929B-ECE55D312E9A}" presName="accentRepeatNode" presStyleLbl="solidFgAcc1" presStyleIdx="2" presStyleCnt="3" custLinFactNeighborX="856" custLinFactNeighborY="-4279"/>
      <dgm:spPr>
        <a:prstGeom prst="diamond">
          <a:avLst/>
        </a:prstGeom>
      </dgm:spPr>
      <dgm:t>
        <a:bodyPr/>
        <a:lstStyle/>
        <a:p>
          <a:endParaRPr lang="en-US"/>
        </a:p>
      </dgm:t>
    </dgm:pt>
  </dgm:ptLst>
  <dgm:cxnLst>
    <dgm:cxn modelId="{2BE8DDCE-3A58-4D24-AFC2-1B6F3B0539A7}" srcId="{2F9AB889-8587-4B88-9177-984515602512}" destId="{624C76BD-F363-4AB3-A06E-465AE2109544}" srcOrd="1" destOrd="0" parTransId="{01EDEC53-3829-4303-A54B-AE1E39D8CEE6}" sibTransId="{71854E52-7FB3-4902-9731-332DC7BE11D6}"/>
    <dgm:cxn modelId="{C2C07AB2-BB86-4AF3-BE60-C3D09A0D1076}" type="presOf" srcId="{E7FAC994-6682-4C76-929B-ECE55D312E9A}" destId="{B73A6C34-51A1-4632-8FB1-89F56B30F8A8}" srcOrd="0" destOrd="0" presId="urn:microsoft.com/office/officeart/2008/layout/VerticalCurvedList"/>
    <dgm:cxn modelId="{AAB206C6-9697-4033-AB70-570DC9467D7D}" type="presOf" srcId="{2F9AB889-8587-4B88-9177-984515602512}" destId="{8B6BBEA2-CFC2-4BF9-BB0A-A66A5C0621D5}" srcOrd="0" destOrd="0" presId="urn:microsoft.com/office/officeart/2008/layout/VerticalCurvedList"/>
    <dgm:cxn modelId="{F999DF4D-370E-4CBC-86D3-CEB6CE2548AB}" srcId="{2F9AB889-8587-4B88-9177-984515602512}" destId="{E7FAC994-6682-4C76-929B-ECE55D312E9A}" srcOrd="2" destOrd="0" parTransId="{60C7312F-39CB-4849-9319-68303EB2251E}" sibTransId="{18A054E1-19EF-4C0E-B424-836863DEDF78}"/>
    <dgm:cxn modelId="{6590DEE6-B4D2-4698-BABB-25DC3D47A950}" srcId="{2F9AB889-8587-4B88-9177-984515602512}" destId="{FDE61B02-2B30-4279-A1E0-CE6F410FC4C2}" srcOrd="0" destOrd="0" parTransId="{E826382D-B62C-4A72-A48F-8236CC11BFB2}" sibTransId="{A7F59AA3-1595-4388-BF4D-8F71931CA4EF}"/>
    <dgm:cxn modelId="{5CC10C99-AB4A-4454-BECE-391C217DD420}" type="presOf" srcId="{624C76BD-F363-4AB3-A06E-465AE2109544}" destId="{A59DC6C2-0D99-4763-AEBA-4BE9F7CF517A}" srcOrd="0" destOrd="0" presId="urn:microsoft.com/office/officeart/2008/layout/VerticalCurvedList"/>
    <dgm:cxn modelId="{22941C75-C8BA-486D-AF7B-4572D29D82E1}" type="presOf" srcId="{FDE61B02-2B30-4279-A1E0-CE6F410FC4C2}" destId="{5665848F-3D43-407F-8CF6-60D0A100FF0A}" srcOrd="0" destOrd="0" presId="urn:microsoft.com/office/officeart/2008/layout/VerticalCurvedList"/>
    <dgm:cxn modelId="{1C1BF830-C8EA-461C-A2C6-F9978D7345FB}" type="presOf" srcId="{A7F59AA3-1595-4388-BF4D-8F71931CA4EF}" destId="{E0B3FD5E-3DA5-4B5D-B1CC-0746D7703218}" srcOrd="0" destOrd="0" presId="urn:microsoft.com/office/officeart/2008/layout/VerticalCurvedList"/>
    <dgm:cxn modelId="{B6EC7B8F-8AB9-482E-BA16-547D1984491F}" type="presParOf" srcId="{8B6BBEA2-CFC2-4BF9-BB0A-A66A5C0621D5}" destId="{8B585DD6-958C-4C6F-8904-E5F85FDBB339}" srcOrd="0" destOrd="0" presId="urn:microsoft.com/office/officeart/2008/layout/VerticalCurvedList"/>
    <dgm:cxn modelId="{7261C0A0-A63F-4291-B4A0-131F817552CA}" type="presParOf" srcId="{8B585DD6-958C-4C6F-8904-E5F85FDBB339}" destId="{504D75A9-AA2C-40D7-AD00-026FF1A071BD}" srcOrd="0" destOrd="0" presId="urn:microsoft.com/office/officeart/2008/layout/VerticalCurvedList"/>
    <dgm:cxn modelId="{9580C03E-D6B4-4C39-817A-3FB6DB7F3F7C}" type="presParOf" srcId="{504D75A9-AA2C-40D7-AD00-026FF1A071BD}" destId="{0E8EF1A6-319B-4861-BEDA-3CB9D406B594}" srcOrd="0" destOrd="0" presId="urn:microsoft.com/office/officeart/2008/layout/VerticalCurvedList"/>
    <dgm:cxn modelId="{757F84A7-382D-4448-95C6-64C8F8CDC599}" type="presParOf" srcId="{504D75A9-AA2C-40D7-AD00-026FF1A071BD}" destId="{E0B3FD5E-3DA5-4B5D-B1CC-0746D7703218}" srcOrd="1" destOrd="0" presId="urn:microsoft.com/office/officeart/2008/layout/VerticalCurvedList"/>
    <dgm:cxn modelId="{A35BC7A0-C205-47B5-9487-08D1EBE6D6B4}" type="presParOf" srcId="{504D75A9-AA2C-40D7-AD00-026FF1A071BD}" destId="{106A6F34-89DC-4D1C-A0DB-23583CC01603}" srcOrd="2" destOrd="0" presId="urn:microsoft.com/office/officeart/2008/layout/VerticalCurvedList"/>
    <dgm:cxn modelId="{98106EC8-9ED7-4B1F-8DA7-E9A0EBA43F87}" type="presParOf" srcId="{504D75A9-AA2C-40D7-AD00-026FF1A071BD}" destId="{950E1D31-E95F-44F7-9880-05F73D76DC52}" srcOrd="3" destOrd="0" presId="urn:microsoft.com/office/officeart/2008/layout/VerticalCurvedList"/>
    <dgm:cxn modelId="{612398A1-6A77-4EC9-90AD-8D8B6F623C54}" type="presParOf" srcId="{8B585DD6-958C-4C6F-8904-E5F85FDBB339}" destId="{5665848F-3D43-407F-8CF6-60D0A100FF0A}" srcOrd="1" destOrd="0" presId="urn:microsoft.com/office/officeart/2008/layout/VerticalCurvedList"/>
    <dgm:cxn modelId="{28F54311-FFFD-46FF-9B21-21477332F983}" type="presParOf" srcId="{8B585DD6-958C-4C6F-8904-E5F85FDBB339}" destId="{DC5E7541-9C83-405D-A1D8-C3F207E54351}" srcOrd="2" destOrd="0" presId="urn:microsoft.com/office/officeart/2008/layout/VerticalCurvedList"/>
    <dgm:cxn modelId="{86FB4DD1-E531-4AAA-B403-FE78601F974D}" type="presParOf" srcId="{DC5E7541-9C83-405D-A1D8-C3F207E54351}" destId="{0ABEB3A8-8782-4F3B-8228-AEF0B8A5223F}" srcOrd="0" destOrd="0" presId="urn:microsoft.com/office/officeart/2008/layout/VerticalCurvedList"/>
    <dgm:cxn modelId="{4EBA0354-1149-4503-9D2C-9FBF11125E96}" type="presParOf" srcId="{8B585DD6-958C-4C6F-8904-E5F85FDBB339}" destId="{A59DC6C2-0D99-4763-AEBA-4BE9F7CF517A}" srcOrd="3" destOrd="0" presId="urn:microsoft.com/office/officeart/2008/layout/VerticalCurvedList"/>
    <dgm:cxn modelId="{68352994-7C94-4291-B825-C6EB2EF4CA0B}" type="presParOf" srcId="{8B585DD6-958C-4C6F-8904-E5F85FDBB339}" destId="{91B94C18-29D7-4ECA-93CD-CBF50AD410B9}" srcOrd="4" destOrd="0" presId="urn:microsoft.com/office/officeart/2008/layout/VerticalCurvedList"/>
    <dgm:cxn modelId="{537A91AA-A13C-4DC7-981E-2007F5FD6A07}" type="presParOf" srcId="{91B94C18-29D7-4ECA-93CD-CBF50AD410B9}" destId="{8369838A-6B68-4CD1-9F60-C76475E06D12}" srcOrd="0" destOrd="0" presId="urn:microsoft.com/office/officeart/2008/layout/VerticalCurvedList"/>
    <dgm:cxn modelId="{361A2007-948C-4E24-BE96-0DD661E2F6F4}" type="presParOf" srcId="{8B585DD6-958C-4C6F-8904-E5F85FDBB339}" destId="{B73A6C34-51A1-4632-8FB1-89F56B30F8A8}" srcOrd="5" destOrd="0" presId="urn:microsoft.com/office/officeart/2008/layout/VerticalCurvedList"/>
    <dgm:cxn modelId="{540E29CE-9258-444C-96E9-B96CC00CFE03}" type="presParOf" srcId="{8B585DD6-958C-4C6F-8904-E5F85FDBB339}" destId="{793DF12A-0066-4558-A93F-DBED5A67168B}" srcOrd="6" destOrd="0" presId="urn:microsoft.com/office/officeart/2008/layout/VerticalCurvedList"/>
    <dgm:cxn modelId="{09630C09-B372-40CF-94C2-5EFF36372DA6}" type="presParOf" srcId="{793DF12A-0066-4558-A93F-DBED5A67168B}" destId="{694330BA-ADD3-450C-880A-A527C2DB9C58}"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C0C6E220-1305-48F4-BB52-06141AF6885B}" type="doc">
      <dgm:prSet loTypeId="urn:microsoft.com/office/officeart/2005/8/layout/cycle4" loCatId="cycle" qsTypeId="urn:microsoft.com/office/officeart/2005/8/quickstyle/simple1" qsCatId="simple" csTypeId="urn:microsoft.com/office/officeart/2005/8/colors/colorful1" csCatId="colorful" phldr="1"/>
      <dgm:spPr/>
      <dgm:t>
        <a:bodyPr/>
        <a:lstStyle/>
        <a:p>
          <a:endParaRPr lang="en-US"/>
        </a:p>
      </dgm:t>
    </dgm:pt>
    <dgm:pt modelId="{33167FEA-2861-4626-9BC2-9D65ACC982D6}">
      <dgm:prSet phldrT="[Text]" custT="1"/>
      <dgm:spPr>
        <a:solidFill>
          <a:schemeClr val="accent4">
            <a:lumMod val="60000"/>
            <a:lumOff val="40000"/>
          </a:schemeClr>
        </a:solidFill>
      </dgm:spPr>
      <dgm:t>
        <a:bodyPr/>
        <a:lstStyle/>
        <a:p>
          <a:r>
            <a:rPr lang="en-US" sz="2000" dirty="0" err="1" smtClean="0">
              <a:solidFill>
                <a:schemeClr val="accent4">
                  <a:lumMod val="50000"/>
                </a:schemeClr>
              </a:solidFill>
            </a:rPr>
            <a:t>Hoạt</a:t>
          </a:r>
          <a:r>
            <a:rPr lang="en-US" sz="2000" dirty="0" smtClean="0">
              <a:solidFill>
                <a:schemeClr val="accent4">
                  <a:lumMod val="50000"/>
                </a:schemeClr>
              </a:solidFill>
            </a:rPr>
            <a:t> </a:t>
          </a:r>
          <a:r>
            <a:rPr lang="en-US" sz="2000" dirty="0" err="1" smtClean="0">
              <a:solidFill>
                <a:schemeClr val="accent4">
                  <a:lumMod val="50000"/>
                </a:schemeClr>
              </a:solidFill>
            </a:rPr>
            <a:t>động</a:t>
          </a:r>
          <a:r>
            <a:rPr lang="en-US" sz="2000" dirty="0" smtClean="0">
              <a:solidFill>
                <a:schemeClr val="accent4">
                  <a:lumMod val="50000"/>
                </a:schemeClr>
              </a:solidFill>
            </a:rPr>
            <a:t> </a:t>
          </a:r>
          <a:r>
            <a:rPr lang="en-US" sz="2000" dirty="0" err="1" smtClean="0">
              <a:solidFill>
                <a:schemeClr val="accent4">
                  <a:lumMod val="50000"/>
                </a:schemeClr>
              </a:solidFill>
            </a:rPr>
            <a:t>hướng</a:t>
          </a:r>
          <a:r>
            <a:rPr lang="en-US" sz="2000" dirty="0" smtClean="0">
              <a:solidFill>
                <a:schemeClr val="accent4">
                  <a:lumMod val="50000"/>
                </a:schemeClr>
              </a:solidFill>
            </a:rPr>
            <a:t> </a:t>
          </a:r>
          <a:r>
            <a:rPr lang="en-US" sz="2000" dirty="0" err="1" smtClean="0">
              <a:solidFill>
                <a:schemeClr val="accent4">
                  <a:lumMod val="50000"/>
                </a:schemeClr>
              </a:solidFill>
            </a:rPr>
            <a:t>vào</a:t>
          </a:r>
          <a:r>
            <a:rPr lang="en-US" sz="2000" dirty="0" smtClean="0">
              <a:solidFill>
                <a:schemeClr val="accent4">
                  <a:lumMod val="50000"/>
                </a:schemeClr>
              </a:solidFill>
            </a:rPr>
            <a:t> </a:t>
          </a:r>
          <a:r>
            <a:rPr lang="en-US" sz="2000" dirty="0" err="1" smtClean="0">
              <a:solidFill>
                <a:schemeClr val="accent4">
                  <a:lumMod val="50000"/>
                </a:schemeClr>
              </a:solidFill>
            </a:rPr>
            <a:t>bản</a:t>
          </a:r>
          <a:r>
            <a:rPr lang="en-US" sz="2000" dirty="0" smtClean="0">
              <a:solidFill>
                <a:schemeClr val="accent4">
                  <a:lumMod val="50000"/>
                </a:schemeClr>
              </a:solidFill>
            </a:rPr>
            <a:t> </a:t>
          </a:r>
          <a:r>
            <a:rPr lang="en-US" sz="2000" dirty="0" err="1" smtClean="0">
              <a:solidFill>
                <a:schemeClr val="accent4">
                  <a:lumMod val="50000"/>
                </a:schemeClr>
              </a:solidFill>
            </a:rPr>
            <a:t>thân</a:t>
          </a:r>
          <a:endParaRPr lang="en-US" sz="2000" dirty="0">
            <a:solidFill>
              <a:schemeClr val="accent4">
                <a:lumMod val="50000"/>
              </a:schemeClr>
            </a:solidFill>
          </a:endParaRPr>
        </a:p>
      </dgm:t>
    </dgm:pt>
    <dgm:pt modelId="{2DCBF524-690B-435C-9E12-AF63B9067312}" type="parTrans" cxnId="{C5834E79-F928-49E5-A825-ECECE4909B54}">
      <dgm:prSet/>
      <dgm:spPr/>
      <dgm:t>
        <a:bodyPr/>
        <a:lstStyle/>
        <a:p>
          <a:endParaRPr lang="en-US"/>
        </a:p>
      </dgm:t>
    </dgm:pt>
    <dgm:pt modelId="{A8E84D8E-853F-4D83-A0ED-4643488AA90C}" type="sibTrans" cxnId="{C5834E79-F928-49E5-A825-ECECE4909B54}">
      <dgm:prSet/>
      <dgm:spPr/>
      <dgm:t>
        <a:bodyPr/>
        <a:lstStyle/>
        <a:p>
          <a:endParaRPr lang="en-US"/>
        </a:p>
      </dgm:t>
    </dgm:pt>
    <dgm:pt modelId="{64D6AC9C-6BD2-405D-9E69-55DAE824825B}">
      <dgm:prSet phldrT="[Text]" custT="1"/>
      <dgm:spPr/>
      <dgm:t>
        <a:bodyPr/>
        <a:lstStyle/>
        <a:p>
          <a:r>
            <a:rPr lang="en-US" sz="2400" dirty="0" smtClean="0"/>
            <a:t>HĐ </a:t>
          </a:r>
          <a:r>
            <a:rPr lang="en-US" sz="2400" dirty="0" err="1" smtClean="0"/>
            <a:t>khám</a:t>
          </a:r>
          <a:r>
            <a:rPr lang="en-US" sz="2400" dirty="0" smtClean="0"/>
            <a:t> </a:t>
          </a:r>
          <a:r>
            <a:rPr lang="en-US" sz="2400" dirty="0" err="1" smtClean="0"/>
            <a:t>phá</a:t>
          </a:r>
          <a:r>
            <a:rPr lang="en-US" sz="2400" dirty="0" smtClean="0"/>
            <a:t> </a:t>
          </a:r>
          <a:r>
            <a:rPr lang="en-US" sz="2400" dirty="0" err="1" smtClean="0"/>
            <a:t>bản</a:t>
          </a:r>
          <a:r>
            <a:rPr lang="en-US" sz="2400" dirty="0" smtClean="0"/>
            <a:t> </a:t>
          </a:r>
          <a:r>
            <a:rPr lang="en-US" sz="2400" dirty="0" err="1" smtClean="0"/>
            <a:t>thân</a:t>
          </a:r>
          <a:r>
            <a:rPr lang="en-US" sz="2400" dirty="0" smtClean="0"/>
            <a:t> </a:t>
          </a:r>
          <a:endParaRPr lang="en-US" sz="2400" dirty="0"/>
        </a:p>
      </dgm:t>
    </dgm:pt>
    <dgm:pt modelId="{4E31BD71-3074-4BC6-92AB-981B102BF082}" type="parTrans" cxnId="{F05D167C-D335-4B30-8BBE-D4DC4BBC2B7F}">
      <dgm:prSet/>
      <dgm:spPr/>
      <dgm:t>
        <a:bodyPr/>
        <a:lstStyle/>
        <a:p>
          <a:endParaRPr lang="en-US"/>
        </a:p>
      </dgm:t>
    </dgm:pt>
    <dgm:pt modelId="{2B83ED0B-4917-4F7E-B45F-012ACA481BB4}" type="sibTrans" cxnId="{F05D167C-D335-4B30-8BBE-D4DC4BBC2B7F}">
      <dgm:prSet/>
      <dgm:spPr/>
      <dgm:t>
        <a:bodyPr/>
        <a:lstStyle/>
        <a:p>
          <a:endParaRPr lang="en-US"/>
        </a:p>
      </dgm:t>
    </dgm:pt>
    <dgm:pt modelId="{81834A0B-DAB2-498A-AA8B-FE0844EE98AD}">
      <dgm:prSet phldrT="[Text]" custT="1"/>
      <dgm:spPr/>
      <dgm:t>
        <a:bodyPr/>
        <a:lstStyle/>
        <a:p>
          <a:r>
            <a:rPr lang="en-US" sz="2400" dirty="0" smtClean="0"/>
            <a:t>HĐ </a:t>
          </a:r>
          <a:r>
            <a:rPr lang="en-US" sz="2400" dirty="0" err="1" smtClean="0"/>
            <a:t>chăm</a:t>
          </a:r>
          <a:r>
            <a:rPr lang="en-US" sz="2400" dirty="0" smtClean="0"/>
            <a:t> </a:t>
          </a:r>
          <a:r>
            <a:rPr lang="en-US" sz="2400" dirty="0" err="1" smtClean="0"/>
            <a:t>sóc</a:t>
          </a:r>
          <a:r>
            <a:rPr lang="en-US" sz="2400" dirty="0" smtClean="0"/>
            <a:t> </a:t>
          </a:r>
          <a:r>
            <a:rPr lang="en-US" sz="2400" dirty="0" err="1" smtClean="0"/>
            <a:t>gia</a:t>
          </a:r>
          <a:r>
            <a:rPr lang="en-US" sz="2400" dirty="0" smtClean="0"/>
            <a:t> </a:t>
          </a:r>
          <a:r>
            <a:rPr lang="en-US" sz="2400" dirty="0" err="1" smtClean="0"/>
            <a:t>đình</a:t>
          </a:r>
          <a:endParaRPr lang="en-US" sz="2400" dirty="0"/>
        </a:p>
      </dgm:t>
    </dgm:pt>
    <dgm:pt modelId="{19BCBC1F-4FBE-432D-859D-1EFD95931683}" type="parTrans" cxnId="{0E48A865-25D7-4F97-8AD1-D59F6CDFDD22}">
      <dgm:prSet/>
      <dgm:spPr/>
      <dgm:t>
        <a:bodyPr/>
        <a:lstStyle/>
        <a:p>
          <a:endParaRPr lang="en-US"/>
        </a:p>
      </dgm:t>
    </dgm:pt>
    <dgm:pt modelId="{28FF307C-5E70-440A-A2FB-BB003DE16626}" type="sibTrans" cxnId="{0E48A865-25D7-4F97-8AD1-D59F6CDFDD22}">
      <dgm:prSet/>
      <dgm:spPr/>
      <dgm:t>
        <a:bodyPr/>
        <a:lstStyle/>
        <a:p>
          <a:endParaRPr lang="en-US"/>
        </a:p>
      </dgm:t>
    </dgm:pt>
    <dgm:pt modelId="{E2EDFC7D-BF43-4E3D-A074-B8F8E228B8F2}">
      <dgm:prSet phldrT="[Text]" custT="1"/>
      <dgm:spPr>
        <a:solidFill>
          <a:srgbClr val="D66360"/>
        </a:solidFill>
      </dgm:spPr>
      <dgm:t>
        <a:bodyPr/>
        <a:lstStyle/>
        <a:p>
          <a:endParaRPr lang="nb-NO" sz="2000" dirty="0" smtClean="0"/>
        </a:p>
        <a:p>
          <a:r>
            <a:rPr lang="nb-NO" sz="2000" dirty="0" smtClean="0"/>
            <a:t>Hoạt động hướng đến tự nhiên</a:t>
          </a:r>
          <a:endParaRPr lang="en-US" sz="2000" dirty="0"/>
        </a:p>
      </dgm:t>
    </dgm:pt>
    <dgm:pt modelId="{E135971B-5AF6-48BA-889C-652155E06595}" type="parTrans" cxnId="{C37A0CC1-0A19-4EA5-BF45-69BF7FE14C51}">
      <dgm:prSet/>
      <dgm:spPr/>
      <dgm:t>
        <a:bodyPr/>
        <a:lstStyle/>
        <a:p>
          <a:endParaRPr lang="en-US"/>
        </a:p>
      </dgm:t>
    </dgm:pt>
    <dgm:pt modelId="{21B9152C-FBCA-47BF-A9EB-43A2550BFDF2}" type="sibTrans" cxnId="{C37A0CC1-0A19-4EA5-BF45-69BF7FE14C51}">
      <dgm:prSet/>
      <dgm:spPr/>
      <dgm:t>
        <a:bodyPr/>
        <a:lstStyle/>
        <a:p>
          <a:endParaRPr lang="en-US"/>
        </a:p>
      </dgm:t>
    </dgm:pt>
    <dgm:pt modelId="{309D9008-19F8-4EC8-8A48-E5A82AE0ACD1}">
      <dgm:prSet phldrT="[Text]" custT="1"/>
      <dgm:spPr/>
      <dgm:t>
        <a:bodyPr/>
        <a:lstStyle/>
        <a:p>
          <a:r>
            <a:rPr lang="en-US" sz="2400" dirty="0" smtClean="0"/>
            <a:t>HĐ </a:t>
          </a:r>
          <a:r>
            <a:rPr lang="en-US" sz="2400" dirty="0" err="1" smtClean="0"/>
            <a:t>tìm</a:t>
          </a:r>
          <a:r>
            <a:rPr lang="en-US" sz="2400" dirty="0" smtClean="0"/>
            <a:t> </a:t>
          </a:r>
          <a:r>
            <a:rPr lang="en-US" sz="2400" dirty="0" err="1" smtClean="0"/>
            <a:t>hiểu</a:t>
          </a:r>
          <a:r>
            <a:rPr lang="en-US" sz="2400" dirty="0" smtClean="0"/>
            <a:t> </a:t>
          </a:r>
          <a:r>
            <a:rPr lang="en-US" sz="2400" dirty="0" err="1" smtClean="0"/>
            <a:t>và</a:t>
          </a:r>
          <a:r>
            <a:rPr lang="en-US" sz="2400" dirty="0" smtClean="0"/>
            <a:t> </a:t>
          </a:r>
          <a:r>
            <a:rPr lang="en-US" sz="2400" dirty="0" err="1" smtClean="0"/>
            <a:t>bảo</a:t>
          </a:r>
          <a:r>
            <a:rPr lang="en-US" sz="2400" dirty="0" smtClean="0"/>
            <a:t> </a:t>
          </a:r>
          <a:r>
            <a:rPr lang="en-US" sz="2400" dirty="0" err="1" smtClean="0"/>
            <a:t>tồn</a:t>
          </a:r>
          <a:r>
            <a:rPr lang="en-US" sz="2400" dirty="0" smtClean="0"/>
            <a:t> </a:t>
          </a:r>
          <a:r>
            <a:rPr lang="en-US" sz="2400" dirty="0" err="1" smtClean="0"/>
            <a:t>cảnh</a:t>
          </a:r>
          <a:r>
            <a:rPr lang="en-US" sz="2400" dirty="0" smtClean="0"/>
            <a:t> </a:t>
          </a:r>
          <a:r>
            <a:rPr lang="en-US" sz="2400" dirty="0" err="1" smtClean="0"/>
            <a:t>quan</a:t>
          </a:r>
          <a:r>
            <a:rPr lang="en-US" sz="2400" dirty="0" smtClean="0"/>
            <a:t> </a:t>
          </a:r>
          <a:r>
            <a:rPr lang="en-US" sz="2400" dirty="0" err="1" smtClean="0"/>
            <a:t>thiên</a:t>
          </a:r>
          <a:r>
            <a:rPr lang="en-US" sz="2400" dirty="0" smtClean="0"/>
            <a:t> </a:t>
          </a:r>
          <a:r>
            <a:rPr lang="en-US" sz="2400" dirty="0" err="1" smtClean="0"/>
            <a:t>nhiên</a:t>
          </a:r>
          <a:endParaRPr lang="en-US" sz="2400" dirty="0"/>
        </a:p>
      </dgm:t>
    </dgm:pt>
    <dgm:pt modelId="{66F26445-9550-4BF5-9C03-4910D7F1F937}" type="parTrans" cxnId="{F416D9E0-8D61-421B-BF2A-EE6ADE09140C}">
      <dgm:prSet/>
      <dgm:spPr/>
      <dgm:t>
        <a:bodyPr/>
        <a:lstStyle/>
        <a:p>
          <a:endParaRPr lang="en-US"/>
        </a:p>
      </dgm:t>
    </dgm:pt>
    <dgm:pt modelId="{CA8CBE77-4F0F-492B-840C-9DC555AF3D46}" type="sibTrans" cxnId="{F416D9E0-8D61-421B-BF2A-EE6ADE09140C}">
      <dgm:prSet/>
      <dgm:spPr/>
      <dgm:t>
        <a:bodyPr/>
        <a:lstStyle/>
        <a:p>
          <a:endParaRPr lang="en-US"/>
        </a:p>
      </dgm:t>
    </dgm:pt>
    <dgm:pt modelId="{65AD74D5-EB83-4DAC-B244-50A56FF0872A}">
      <dgm:prSet phldrT="[Text]" custT="1"/>
      <dgm:spPr/>
      <dgm:t>
        <a:bodyPr/>
        <a:lstStyle/>
        <a:p>
          <a:r>
            <a:rPr lang="nb-NO" sz="2000" dirty="0" smtClean="0"/>
            <a:t>Hoạt động hướng nghiệp</a:t>
          </a:r>
          <a:endParaRPr lang="en-US" sz="2000" dirty="0"/>
        </a:p>
      </dgm:t>
    </dgm:pt>
    <dgm:pt modelId="{22D779FE-C34C-45BA-BD2C-4D7B2141C67B}" type="parTrans" cxnId="{B96BADCE-5D24-4124-AE45-BE1F12F1D6E9}">
      <dgm:prSet/>
      <dgm:spPr/>
      <dgm:t>
        <a:bodyPr/>
        <a:lstStyle/>
        <a:p>
          <a:endParaRPr lang="en-US"/>
        </a:p>
      </dgm:t>
    </dgm:pt>
    <dgm:pt modelId="{D332D1EA-63AF-44FF-8043-EF05CB3763D4}" type="sibTrans" cxnId="{B96BADCE-5D24-4124-AE45-BE1F12F1D6E9}">
      <dgm:prSet/>
      <dgm:spPr/>
      <dgm:t>
        <a:bodyPr/>
        <a:lstStyle/>
        <a:p>
          <a:endParaRPr lang="en-US"/>
        </a:p>
      </dgm:t>
    </dgm:pt>
    <dgm:pt modelId="{B2E7B4D4-9108-48EC-AC4C-7EA6D279CBE0}">
      <dgm:prSet phldrT="[Text]" custT="1"/>
      <dgm:spPr/>
      <dgm:t>
        <a:bodyPr/>
        <a:lstStyle/>
        <a:p>
          <a:r>
            <a:rPr lang="en-US" sz="2000" dirty="0" smtClean="0"/>
            <a:t>HĐ </a:t>
          </a:r>
          <a:r>
            <a:rPr lang="en-US" sz="2000" dirty="0" err="1" smtClean="0"/>
            <a:t>tìm</a:t>
          </a:r>
          <a:r>
            <a:rPr lang="en-US" sz="2000" dirty="0" smtClean="0"/>
            <a:t> </a:t>
          </a:r>
          <a:r>
            <a:rPr lang="en-US" sz="2000" dirty="0" err="1" smtClean="0"/>
            <a:t>hiểu</a:t>
          </a:r>
          <a:r>
            <a:rPr lang="en-US" sz="2000" dirty="0" smtClean="0"/>
            <a:t> </a:t>
          </a:r>
          <a:r>
            <a:rPr lang="en-US" sz="2000" dirty="0" err="1" smtClean="0"/>
            <a:t>về</a:t>
          </a:r>
          <a:r>
            <a:rPr lang="en-US" sz="2000" dirty="0" smtClean="0"/>
            <a:t> </a:t>
          </a:r>
          <a:r>
            <a:rPr lang="en-US" sz="2000" dirty="0" err="1" smtClean="0"/>
            <a:t>nghề</a:t>
          </a:r>
          <a:r>
            <a:rPr lang="en-US" sz="2000" dirty="0" smtClean="0"/>
            <a:t> </a:t>
          </a:r>
          <a:r>
            <a:rPr lang="en-US" sz="2000" dirty="0" err="1" smtClean="0"/>
            <a:t>nghiệp</a:t>
          </a:r>
          <a:endParaRPr lang="en-US" sz="2000" dirty="0"/>
        </a:p>
      </dgm:t>
    </dgm:pt>
    <dgm:pt modelId="{7415CB17-1C12-45FF-A547-E1669802D1A6}" type="parTrans" cxnId="{4B1365C7-273B-443E-A80C-02D6E117F7A6}">
      <dgm:prSet/>
      <dgm:spPr/>
      <dgm:t>
        <a:bodyPr/>
        <a:lstStyle/>
        <a:p>
          <a:endParaRPr lang="en-US"/>
        </a:p>
      </dgm:t>
    </dgm:pt>
    <dgm:pt modelId="{F10AA65F-E254-4A97-A885-51EB8851AC09}" type="sibTrans" cxnId="{4B1365C7-273B-443E-A80C-02D6E117F7A6}">
      <dgm:prSet/>
      <dgm:spPr/>
      <dgm:t>
        <a:bodyPr/>
        <a:lstStyle/>
        <a:p>
          <a:endParaRPr lang="en-US"/>
        </a:p>
      </dgm:t>
    </dgm:pt>
    <dgm:pt modelId="{AA48FA9D-1C7D-4A10-A6E2-62DE45225FBE}">
      <dgm:prSet phldrT="[Text]" custT="1"/>
      <dgm:spPr/>
      <dgm:t>
        <a:bodyPr/>
        <a:lstStyle/>
        <a:p>
          <a:endParaRPr lang="en-US" sz="1800" dirty="0"/>
        </a:p>
      </dgm:t>
    </dgm:pt>
    <dgm:pt modelId="{264BFC1D-0654-4912-96EA-31287C1F2BBA}" type="parTrans" cxnId="{A6BA3658-835F-4EE5-AF45-57ABC7BC68AD}">
      <dgm:prSet/>
      <dgm:spPr/>
      <dgm:t>
        <a:bodyPr/>
        <a:lstStyle/>
        <a:p>
          <a:endParaRPr lang="en-US"/>
        </a:p>
      </dgm:t>
    </dgm:pt>
    <dgm:pt modelId="{1D5E7313-0013-46EF-92AA-3FD3C2AA2628}" type="sibTrans" cxnId="{A6BA3658-835F-4EE5-AF45-57ABC7BC68AD}">
      <dgm:prSet/>
      <dgm:spPr/>
      <dgm:t>
        <a:bodyPr/>
        <a:lstStyle/>
        <a:p>
          <a:endParaRPr lang="en-US"/>
        </a:p>
      </dgm:t>
    </dgm:pt>
    <dgm:pt modelId="{4151993F-853B-4C5A-B3AD-38F1938DE90A}">
      <dgm:prSet phldrT="[Text]" custT="1"/>
      <dgm:spPr/>
      <dgm:t>
        <a:bodyPr/>
        <a:lstStyle/>
        <a:p>
          <a:r>
            <a:rPr lang="en-US" sz="2400" dirty="0" smtClean="0"/>
            <a:t>HĐ </a:t>
          </a:r>
          <a:r>
            <a:rPr lang="en-US" sz="2400" dirty="0" err="1" smtClean="0"/>
            <a:t>rèn</a:t>
          </a:r>
          <a:r>
            <a:rPr lang="en-US" sz="2400" dirty="0" smtClean="0"/>
            <a:t> </a:t>
          </a:r>
          <a:r>
            <a:rPr lang="en-US" sz="2400" dirty="0" err="1" smtClean="0"/>
            <a:t>luyện</a:t>
          </a:r>
          <a:r>
            <a:rPr lang="en-US" sz="2400" dirty="0" smtClean="0"/>
            <a:t> </a:t>
          </a:r>
          <a:r>
            <a:rPr lang="en-US" sz="2400" dirty="0" err="1" smtClean="0"/>
            <a:t>bản</a:t>
          </a:r>
          <a:r>
            <a:rPr lang="en-US" sz="2400" dirty="0" smtClean="0"/>
            <a:t> </a:t>
          </a:r>
          <a:r>
            <a:rPr lang="en-US" sz="2400" dirty="0" err="1" smtClean="0"/>
            <a:t>thân</a:t>
          </a:r>
          <a:r>
            <a:rPr lang="en-US" sz="2400" dirty="0" smtClean="0"/>
            <a:t> </a:t>
          </a:r>
          <a:endParaRPr lang="en-US" sz="2400" dirty="0"/>
        </a:p>
      </dgm:t>
    </dgm:pt>
    <dgm:pt modelId="{5CFF1434-4FBF-4162-BB64-BBA71257093C}" type="parTrans" cxnId="{30303EDF-9F8F-43C6-B29C-6255648412EB}">
      <dgm:prSet/>
      <dgm:spPr/>
      <dgm:t>
        <a:bodyPr/>
        <a:lstStyle/>
        <a:p>
          <a:endParaRPr lang="en-US"/>
        </a:p>
      </dgm:t>
    </dgm:pt>
    <dgm:pt modelId="{8B311A16-B1AB-4DF7-AA06-C2AB287B3FD7}" type="sibTrans" cxnId="{30303EDF-9F8F-43C6-B29C-6255648412EB}">
      <dgm:prSet/>
      <dgm:spPr/>
      <dgm:t>
        <a:bodyPr/>
        <a:lstStyle/>
        <a:p>
          <a:endParaRPr lang="en-US"/>
        </a:p>
      </dgm:t>
    </dgm:pt>
    <dgm:pt modelId="{5789EE48-0565-4F93-BB57-C0E622C3B2A7}">
      <dgm:prSet phldrT="[Text]" custT="1"/>
      <dgm:spPr/>
      <dgm:t>
        <a:bodyPr/>
        <a:lstStyle/>
        <a:p>
          <a:r>
            <a:rPr lang="en-US" sz="2400" dirty="0" smtClean="0"/>
            <a:t>HĐ </a:t>
          </a:r>
          <a:r>
            <a:rPr lang="en-US" sz="2400" dirty="0" err="1" smtClean="0"/>
            <a:t>xây</a:t>
          </a:r>
          <a:r>
            <a:rPr lang="en-US" sz="2400" dirty="0" smtClean="0"/>
            <a:t> </a:t>
          </a:r>
          <a:r>
            <a:rPr lang="en-US" sz="2400" dirty="0" err="1" smtClean="0"/>
            <a:t>dựng</a:t>
          </a:r>
          <a:r>
            <a:rPr lang="en-US" sz="2400" dirty="0" smtClean="0"/>
            <a:t> </a:t>
          </a:r>
          <a:r>
            <a:rPr lang="en-US" sz="2400" dirty="0" err="1" smtClean="0"/>
            <a:t>nhà</a:t>
          </a:r>
          <a:r>
            <a:rPr lang="en-US" sz="2400" dirty="0" smtClean="0"/>
            <a:t> </a:t>
          </a:r>
          <a:r>
            <a:rPr lang="en-US" sz="2400" dirty="0" err="1" smtClean="0"/>
            <a:t>trường</a:t>
          </a:r>
          <a:r>
            <a:rPr lang="en-US" sz="2400" dirty="0" smtClean="0"/>
            <a:t>  </a:t>
          </a:r>
          <a:endParaRPr lang="en-US" sz="2400" dirty="0"/>
        </a:p>
      </dgm:t>
    </dgm:pt>
    <dgm:pt modelId="{45A5343E-5B72-4825-A042-FA44317DC5BB}" type="parTrans" cxnId="{A77D04E6-13D7-4A86-87FC-B6FE1B233553}">
      <dgm:prSet/>
      <dgm:spPr/>
      <dgm:t>
        <a:bodyPr/>
        <a:lstStyle/>
        <a:p>
          <a:endParaRPr lang="en-US"/>
        </a:p>
      </dgm:t>
    </dgm:pt>
    <dgm:pt modelId="{879DFE0C-F862-446C-993D-023B5B237F9E}" type="sibTrans" cxnId="{A77D04E6-13D7-4A86-87FC-B6FE1B233553}">
      <dgm:prSet/>
      <dgm:spPr/>
      <dgm:t>
        <a:bodyPr/>
        <a:lstStyle/>
        <a:p>
          <a:endParaRPr lang="en-US"/>
        </a:p>
      </dgm:t>
    </dgm:pt>
    <dgm:pt modelId="{12E97BC2-7100-4C29-A7BD-73982F3054B3}">
      <dgm:prSet phldrT="[Text]" custT="1"/>
      <dgm:spPr/>
      <dgm:t>
        <a:bodyPr/>
        <a:lstStyle/>
        <a:p>
          <a:r>
            <a:rPr lang="en-US" sz="2400" dirty="0" smtClean="0"/>
            <a:t>HĐ </a:t>
          </a:r>
          <a:r>
            <a:rPr lang="en-US" sz="2400" dirty="0" err="1" smtClean="0"/>
            <a:t>xây</a:t>
          </a:r>
          <a:r>
            <a:rPr lang="en-US" sz="2400" dirty="0" smtClean="0"/>
            <a:t> </a:t>
          </a:r>
          <a:r>
            <a:rPr lang="en-US" sz="2400" dirty="0" err="1" smtClean="0"/>
            <a:t>dựng</a:t>
          </a:r>
          <a:r>
            <a:rPr lang="en-US" sz="2400" dirty="0" smtClean="0"/>
            <a:t> </a:t>
          </a:r>
          <a:r>
            <a:rPr lang="en-US" sz="2400" dirty="0" err="1" smtClean="0"/>
            <a:t>cộng</a:t>
          </a:r>
          <a:r>
            <a:rPr lang="en-US" sz="2400" dirty="0" smtClean="0"/>
            <a:t> </a:t>
          </a:r>
          <a:r>
            <a:rPr lang="en-US" sz="2400" dirty="0" err="1" smtClean="0"/>
            <a:t>đồng</a:t>
          </a:r>
          <a:r>
            <a:rPr lang="en-US" sz="2400" dirty="0" smtClean="0"/>
            <a:t> </a:t>
          </a:r>
          <a:endParaRPr lang="en-US" sz="2400" dirty="0"/>
        </a:p>
      </dgm:t>
    </dgm:pt>
    <dgm:pt modelId="{ECD19309-F132-455C-BA08-4AA91FD94786}" type="parTrans" cxnId="{5E5BF268-0DE2-4B7A-A817-390F0C8E526E}">
      <dgm:prSet/>
      <dgm:spPr/>
      <dgm:t>
        <a:bodyPr/>
        <a:lstStyle/>
        <a:p>
          <a:endParaRPr lang="en-US"/>
        </a:p>
      </dgm:t>
    </dgm:pt>
    <dgm:pt modelId="{38F58347-9392-432B-9C04-F80BC3DC6D5A}" type="sibTrans" cxnId="{5E5BF268-0DE2-4B7A-A817-390F0C8E526E}">
      <dgm:prSet/>
      <dgm:spPr/>
      <dgm:t>
        <a:bodyPr/>
        <a:lstStyle/>
        <a:p>
          <a:endParaRPr lang="en-US"/>
        </a:p>
      </dgm:t>
    </dgm:pt>
    <dgm:pt modelId="{4890609F-D279-44DE-8790-7860DCE9150E}">
      <dgm:prSet phldrT="[Text]" custT="1"/>
      <dgm:spPr/>
      <dgm:t>
        <a:bodyPr/>
        <a:lstStyle/>
        <a:p>
          <a:r>
            <a:rPr lang="en-US" sz="2400" dirty="0" smtClean="0"/>
            <a:t>HĐ </a:t>
          </a:r>
          <a:r>
            <a:rPr lang="en-US" sz="2400" dirty="0" err="1" smtClean="0"/>
            <a:t>tìm</a:t>
          </a:r>
          <a:r>
            <a:rPr lang="en-US" sz="2400" dirty="0" smtClean="0"/>
            <a:t> </a:t>
          </a:r>
          <a:r>
            <a:rPr lang="en-US" sz="2400" dirty="0" err="1" smtClean="0"/>
            <a:t>hiểu</a:t>
          </a:r>
          <a:r>
            <a:rPr lang="en-US" sz="2400" dirty="0" smtClean="0"/>
            <a:t> </a:t>
          </a:r>
          <a:r>
            <a:rPr lang="en-US" sz="2400" dirty="0" err="1" smtClean="0"/>
            <a:t>và</a:t>
          </a:r>
          <a:r>
            <a:rPr lang="en-US" sz="2400" dirty="0" smtClean="0"/>
            <a:t> </a:t>
          </a:r>
          <a:r>
            <a:rPr lang="en-US" sz="2400" dirty="0" err="1" smtClean="0"/>
            <a:t>bảo</a:t>
          </a:r>
          <a:r>
            <a:rPr lang="en-US" sz="2400" dirty="0" smtClean="0"/>
            <a:t> </a:t>
          </a:r>
          <a:r>
            <a:rPr lang="en-US" sz="2400" dirty="0" err="1" smtClean="0"/>
            <a:t>vệ</a:t>
          </a:r>
          <a:r>
            <a:rPr lang="en-US" sz="2400" dirty="0" smtClean="0"/>
            <a:t> </a:t>
          </a:r>
          <a:r>
            <a:rPr lang="en-US" sz="2400" dirty="0" err="1" smtClean="0"/>
            <a:t>môi</a:t>
          </a:r>
          <a:r>
            <a:rPr lang="en-US" sz="2400" dirty="0" smtClean="0"/>
            <a:t> </a:t>
          </a:r>
          <a:r>
            <a:rPr lang="en-US" sz="2400" dirty="0" err="1" smtClean="0"/>
            <a:t>trường</a:t>
          </a:r>
          <a:endParaRPr lang="en-US" sz="2400" dirty="0"/>
        </a:p>
      </dgm:t>
    </dgm:pt>
    <dgm:pt modelId="{889B4A11-DB3B-4B6C-856A-6A7940F3326E}" type="parTrans" cxnId="{032D1365-7411-4852-AC06-00D1168CEACC}">
      <dgm:prSet/>
      <dgm:spPr/>
      <dgm:t>
        <a:bodyPr/>
        <a:lstStyle/>
        <a:p>
          <a:endParaRPr lang="en-US"/>
        </a:p>
      </dgm:t>
    </dgm:pt>
    <dgm:pt modelId="{38479F69-5E59-41D7-8A65-719788909911}" type="sibTrans" cxnId="{032D1365-7411-4852-AC06-00D1168CEACC}">
      <dgm:prSet/>
      <dgm:spPr/>
      <dgm:t>
        <a:bodyPr/>
        <a:lstStyle/>
        <a:p>
          <a:endParaRPr lang="en-US"/>
        </a:p>
      </dgm:t>
    </dgm:pt>
    <dgm:pt modelId="{F0166918-6910-4C03-A561-DFDBE43BA611}">
      <dgm:prSet phldrT="[Text]" custT="1"/>
      <dgm:spPr>
        <a:solidFill>
          <a:schemeClr val="accent6">
            <a:lumMod val="75000"/>
          </a:schemeClr>
        </a:solidFill>
      </dgm:spPr>
      <dgm:t>
        <a:bodyPr/>
        <a:lstStyle/>
        <a:p>
          <a:r>
            <a:rPr lang="nb-NO" sz="2000" dirty="0" smtClean="0"/>
            <a:t>Hoạt động hướng đến xã hội</a:t>
          </a:r>
          <a:endParaRPr lang="en-US" sz="2000" dirty="0"/>
        </a:p>
      </dgm:t>
    </dgm:pt>
    <dgm:pt modelId="{41B8AEB9-233E-4CF9-AE07-4108DF9F4D80}" type="sibTrans" cxnId="{D1B45BCC-26CB-433D-BFAA-1999405C093F}">
      <dgm:prSet/>
      <dgm:spPr/>
      <dgm:t>
        <a:bodyPr/>
        <a:lstStyle/>
        <a:p>
          <a:endParaRPr lang="en-US"/>
        </a:p>
      </dgm:t>
    </dgm:pt>
    <dgm:pt modelId="{62064E4E-0C73-45F6-88B8-CEDCC0E2D051}" type="parTrans" cxnId="{D1B45BCC-26CB-433D-BFAA-1999405C093F}">
      <dgm:prSet/>
      <dgm:spPr/>
      <dgm:t>
        <a:bodyPr/>
        <a:lstStyle/>
        <a:p>
          <a:endParaRPr lang="en-US"/>
        </a:p>
      </dgm:t>
    </dgm:pt>
    <dgm:pt modelId="{5EEB5162-F861-420A-9991-AF28D5D0E6E1}">
      <dgm:prSet phldrT="[Text]" custT="1"/>
      <dgm:spPr/>
      <dgm:t>
        <a:bodyPr/>
        <a:lstStyle/>
        <a:p>
          <a:r>
            <a:rPr lang="en-US" sz="2000" dirty="0" err="1" smtClean="0"/>
            <a:t>Hoạt</a:t>
          </a:r>
          <a:r>
            <a:rPr lang="en-US" sz="2000" dirty="0" smtClean="0"/>
            <a:t> </a:t>
          </a:r>
          <a:r>
            <a:rPr lang="en-US" sz="2000" dirty="0" err="1" smtClean="0"/>
            <a:t>động</a:t>
          </a:r>
          <a:r>
            <a:rPr lang="en-US" sz="2000" dirty="0" smtClean="0"/>
            <a:t> </a:t>
          </a:r>
          <a:r>
            <a:rPr lang="en-US" sz="2000" dirty="0" err="1" smtClean="0"/>
            <a:t>rèn</a:t>
          </a:r>
          <a:r>
            <a:rPr lang="en-US" sz="2000" dirty="0" smtClean="0"/>
            <a:t> </a:t>
          </a:r>
          <a:r>
            <a:rPr lang="en-US" sz="2000" dirty="0" err="1" smtClean="0"/>
            <a:t>luyện</a:t>
          </a:r>
          <a:r>
            <a:rPr lang="en-US" sz="2000" dirty="0" smtClean="0"/>
            <a:t> </a:t>
          </a:r>
          <a:r>
            <a:rPr lang="en-US" sz="2000" dirty="0" err="1" smtClean="0"/>
            <a:t>phẩm</a:t>
          </a:r>
          <a:r>
            <a:rPr lang="en-US" sz="2000" dirty="0" smtClean="0"/>
            <a:t> </a:t>
          </a:r>
          <a:r>
            <a:rPr lang="en-US" sz="2000" dirty="0" err="1" smtClean="0"/>
            <a:t>chất</a:t>
          </a:r>
          <a:r>
            <a:rPr lang="en-US" sz="2000" dirty="0" smtClean="0"/>
            <a:t>, </a:t>
          </a:r>
          <a:r>
            <a:rPr lang="en-US" sz="2000" dirty="0" err="1" smtClean="0"/>
            <a:t>năng</a:t>
          </a:r>
          <a:r>
            <a:rPr lang="en-US" sz="2000" dirty="0" smtClean="0"/>
            <a:t> </a:t>
          </a:r>
          <a:r>
            <a:rPr lang="en-US" sz="2000" dirty="0" err="1" smtClean="0"/>
            <a:t>lực</a:t>
          </a:r>
          <a:r>
            <a:rPr lang="en-US" sz="2000" dirty="0" smtClean="0"/>
            <a:t> </a:t>
          </a:r>
          <a:r>
            <a:rPr lang="en-US" sz="2000" dirty="0" err="1" smtClean="0"/>
            <a:t>phù</a:t>
          </a:r>
          <a:r>
            <a:rPr lang="en-US" sz="2000" dirty="0" smtClean="0"/>
            <a:t> </a:t>
          </a:r>
          <a:r>
            <a:rPr lang="en-US" sz="2000" dirty="0" err="1" smtClean="0"/>
            <a:t>hợp</a:t>
          </a:r>
          <a:r>
            <a:rPr lang="en-US" sz="2000" dirty="0" smtClean="0"/>
            <a:t> </a:t>
          </a:r>
          <a:r>
            <a:rPr lang="en-US" sz="2000" dirty="0" err="1" smtClean="0"/>
            <a:t>với</a:t>
          </a:r>
          <a:r>
            <a:rPr lang="en-US" sz="2000" dirty="0" smtClean="0"/>
            <a:t> </a:t>
          </a:r>
          <a:r>
            <a:rPr lang="en-US" sz="2000" dirty="0" err="1" smtClean="0"/>
            <a:t>định</a:t>
          </a:r>
          <a:r>
            <a:rPr lang="en-US" sz="2000" dirty="0" smtClean="0"/>
            <a:t> </a:t>
          </a:r>
          <a:r>
            <a:rPr lang="en-US" sz="2000" dirty="0" err="1" smtClean="0"/>
            <a:t>hướng</a:t>
          </a:r>
          <a:r>
            <a:rPr lang="en-US" sz="2000" dirty="0" smtClean="0"/>
            <a:t> </a:t>
          </a:r>
          <a:r>
            <a:rPr lang="en-US" sz="2000" dirty="0" err="1" smtClean="0"/>
            <a:t>nghề</a:t>
          </a:r>
          <a:r>
            <a:rPr lang="en-US" sz="2000" dirty="0" smtClean="0"/>
            <a:t> </a:t>
          </a:r>
          <a:r>
            <a:rPr lang="en-US" sz="2000" dirty="0" err="1" smtClean="0"/>
            <a:t>nghiệp</a:t>
          </a:r>
          <a:endParaRPr lang="en-US" sz="2000" dirty="0"/>
        </a:p>
      </dgm:t>
    </dgm:pt>
    <dgm:pt modelId="{1D9C817C-F343-42CD-9A09-9C723A9831B1}" type="parTrans" cxnId="{9AB4F8AF-2514-4983-BCBA-0D2BFB8BEE3F}">
      <dgm:prSet/>
      <dgm:spPr/>
      <dgm:t>
        <a:bodyPr/>
        <a:lstStyle/>
        <a:p>
          <a:endParaRPr lang="en-US"/>
        </a:p>
      </dgm:t>
    </dgm:pt>
    <dgm:pt modelId="{F0E70124-2A17-462D-A410-552F1FA84CB5}" type="sibTrans" cxnId="{9AB4F8AF-2514-4983-BCBA-0D2BFB8BEE3F}">
      <dgm:prSet/>
      <dgm:spPr/>
      <dgm:t>
        <a:bodyPr/>
        <a:lstStyle/>
        <a:p>
          <a:endParaRPr lang="en-US"/>
        </a:p>
      </dgm:t>
    </dgm:pt>
    <dgm:pt modelId="{7F46EC3B-CE8D-4C9D-8C06-886A38175A79}">
      <dgm:prSet custT="1"/>
      <dgm:spPr/>
      <dgm:t>
        <a:bodyPr/>
        <a:lstStyle/>
        <a:p>
          <a:r>
            <a:rPr lang="en-US" sz="2000" dirty="0" err="1" smtClean="0"/>
            <a:t>Hoạt</a:t>
          </a:r>
          <a:r>
            <a:rPr lang="en-US" sz="2000" dirty="0" smtClean="0"/>
            <a:t> </a:t>
          </a:r>
          <a:r>
            <a:rPr lang="en-US" sz="2000" dirty="0" err="1" smtClean="0"/>
            <a:t>động</a:t>
          </a:r>
          <a:r>
            <a:rPr lang="en-US" sz="2000" dirty="0" smtClean="0"/>
            <a:t> </a:t>
          </a:r>
          <a:r>
            <a:rPr lang="en-US" sz="2000" dirty="0" err="1" smtClean="0"/>
            <a:t>lựa</a:t>
          </a:r>
          <a:r>
            <a:rPr lang="en-US" sz="2000" dirty="0" smtClean="0"/>
            <a:t> </a:t>
          </a:r>
          <a:r>
            <a:rPr lang="en-US" sz="2000" dirty="0" err="1" smtClean="0"/>
            <a:t>chọn</a:t>
          </a:r>
          <a:r>
            <a:rPr lang="en-US" sz="2000" dirty="0" smtClean="0"/>
            <a:t> </a:t>
          </a:r>
          <a:r>
            <a:rPr lang="en-US" sz="2000" dirty="0" err="1" smtClean="0"/>
            <a:t>hướng</a:t>
          </a:r>
          <a:r>
            <a:rPr lang="en-US" sz="2000" dirty="0" smtClean="0"/>
            <a:t> </a:t>
          </a:r>
          <a:r>
            <a:rPr lang="en-US" sz="2000" dirty="0" err="1" smtClean="0"/>
            <a:t>nghề</a:t>
          </a:r>
          <a:r>
            <a:rPr lang="en-US" sz="2000" dirty="0" smtClean="0"/>
            <a:t> </a:t>
          </a:r>
          <a:r>
            <a:rPr lang="en-US" sz="2000" dirty="0" err="1" smtClean="0"/>
            <a:t>nghiệp</a:t>
          </a:r>
          <a:r>
            <a:rPr lang="en-US" sz="2000" dirty="0" smtClean="0"/>
            <a:t> </a:t>
          </a:r>
          <a:r>
            <a:rPr lang="en-US" sz="2000" dirty="0" err="1" smtClean="0"/>
            <a:t>và</a:t>
          </a:r>
          <a:r>
            <a:rPr lang="en-US" sz="2000" dirty="0" smtClean="0"/>
            <a:t> </a:t>
          </a:r>
          <a:r>
            <a:rPr lang="en-US" sz="2000" dirty="0" err="1" smtClean="0"/>
            <a:t>lập</a:t>
          </a:r>
          <a:r>
            <a:rPr lang="en-US" sz="2000" dirty="0" smtClean="0"/>
            <a:t> </a:t>
          </a:r>
          <a:r>
            <a:rPr lang="en-US" sz="2000" dirty="0" err="1" smtClean="0"/>
            <a:t>kế</a:t>
          </a:r>
          <a:r>
            <a:rPr lang="en-US" sz="2000" dirty="0" smtClean="0"/>
            <a:t> </a:t>
          </a:r>
          <a:r>
            <a:rPr lang="en-US" sz="2000" dirty="0" err="1" smtClean="0"/>
            <a:t>hoạch</a:t>
          </a:r>
          <a:r>
            <a:rPr lang="en-US" sz="2000" dirty="0" smtClean="0"/>
            <a:t> </a:t>
          </a:r>
          <a:r>
            <a:rPr lang="en-US" sz="2000" dirty="0" err="1" smtClean="0"/>
            <a:t>học</a:t>
          </a:r>
          <a:r>
            <a:rPr lang="en-US" sz="2000" dirty="0" smtClean="0"/>
            <a:t> </a:t>
          </a:r>
          <a:r>
            <a:rPr lang="en-US" sz="2000" dirty="0" err="1" smtClean="0"/>
            <a:t>tập</a:t>
          </a:r>
          <a:r>
            <a:rPr lang="en-US" sz="2000" dirty="0" smtClean="0"/>
            <a:t> </a:t>
          </a:r>
          <a:r>
            <a:rPr lang="en-US" sz="2000" dirty="0" err="1" smtClean="0"/>
            <a:t>theo</a:t>
          </a:r>
          <a:r>
            <a:rPr lang="en-US" sz="2000" dirty="0" smtClean="0"/>
            <a:t> </a:t>
          </a:r>
          <a:r>
            <a:rPr lang="en-US" sz="2000" dirty="0" err="1" smtClean="0"/>
            <a:t>định</a:t>
          </a:r>
          <a:r>
            <a:rPr lang="en-US" sz="2000" dirty="0" smtClean="0"/>
            <a:t> </a:t>
          </a:r>
          <a:r>
            <a:rPr lang="en-US" sz="2000" dirty="0" err="1" smtClean="0"/>
            <a:t>hướng</a:t>
          </a:r>
          <a:r>
            <a:rPr lang="en-US" sz="2000" dirty="0" smtClean="0"/>
            <a:t> </a:t>
          </a:r>
          <a:r>
            <a:rPr lang="en-US" sz="2000" dirty="0" err="1" smtClean="0"/>
            <a:t>nghề</a:t>
          </a:r>
          <a:r>
            <a:rPr lang="en-US" sz="2000" dirty="0" smtClean="0"/>
            <a:t> </a:t>
          </a:r>
          <a:r>
            <a:rPr lang="en-US" sz="2000" dirty="0" err="1" smtClean="0"/>
            <a:t>nghiệp</a:t>
          </a:r>
          <a:endParaRPr lang="en-US" sz="2000" dirty="0"/>
        </a:p>
      </dgm:t>
    </dgm:pt>
    <dgm:pt modelId="{C42EC9F2-D12D-4EB7-A210-D2A440FE7AB1}" type="parTrans" cxnId="{CD5A993D-8630-4F75-8EDB-DF9CC42D96C5}">
      <dgm:prSet/>
      <dgm:spPr/>
      <dgm:t>
        <a:bodyPr/>
        <a:lstStyle/>
        <a:p>
          <a:endParaRPr lang="en-US"/>
        </a:p>
      </dgm:t>
    </dgm:pt>
    <dgm:pt modelId="{0C30B0FB-12B9-42B2-BDE0-E2D64C3FD244}" type="sibTrans" cxnId="{CD5A993D-8630-4F75-8EDB-DF9CC42D96C5}">
      <dgm:prSet/>
      <dgm:spPr/>
      <dgm:t>
        <a:bodyPr/>
        <a:lstStyle/>
        <a:p>
          <a:endParaRPr lang="en-US"/>
        </a:p>
      </dgm:t>
    </dgm:pt>
    <dgm:pt modelId="{F8D5BE87-CB8C-452E-8A71-8EDB61995241}" type="pres">
      <dgm:prSet presAssocID="{C0C6E220-1305-48F4-BB52-06141AF6885B}" presName="cycleMatrixDiagram" presStyleCnt="0">
        <dgm:presLayoutVars>
          <dgm:chMax val="1"/>
          <dgm:dir/>
          <dgm:animLvl val="lvl"/>
          <dgm:resizeHandles val="exact"/>
        </dgm:presLayoutVars>
      </dgm:prSet>
      <dgm:spPr/>
      <dgm:t>
        <a:bodyPr/>
        <a:lstStyle/>
        <a:p>
          <a:endParaRPr lang="en-US"/>
        </a:p>
      </dgm:t>
    </dgm:pt>
    <dgm:pt modelId="{8897AECA-A405-4746-BF08-E1255D1A2D39}" type="pres">
      <dgm:prSet presAssocID="{C0C6E220-1305-48F4-BB52-06141AF6885B}" presName="children" presStyleCnt="0"/>
      <dgm:spPr/>
    </dgm:pt>
    <dgm:pt modelId="{49107856-CCE1-4127-A0F2-4C8F3A18697B}" type="pres">
      <dgm:prSet presAssocID="{C0C6E220-1305-48F4-BB52-06141AF6885B}" presName="child1group" presStyleCnt="0"/>
      <dgm:spPr/>
    </dgm:pt>
    <dgm:pt modelId="{74751E56-450E-4A85-ADCA-9B80E1984478}" type="pres">
      <dgm:prSet presAssocID="{C0C6E220-1305-48F4-BB52-06141AF6885B}" presName="child1" presStyleLbl="bgAcc1" presStyleIdx="0" presStyleCnt="4" custScaleX="185852" custLinFactNeighborX="-44627" custLinFactNeighborY="19999"/>
      <dgm:spPr/>
      <dgm:t>
        <a:bodyPr/>
        <a:lstStyle/>
        <a:p>
          <a:endParaRPr lang="en-US"/>
        </a:p>
      </dgm:t>
    </dgm:pt>
    <dgm:pt modelId="{87C01EE3-C0F5-49EE-A37E-F224E566CE68}" type="pres">
      <dgm:prSet presAssocID="{C0C6E220-1305-48F4-BB52-06141AF6885B}" presName="child1Text" presStyleLbl="bgAcc1" presStyleIdx="0" presStyleCnt="4">
        <dgm:presLayoutVars>
          <dgm:bulletEnabled val="1"/>
        </dgm:presLayoutVars>
      </dgm:prSet>
      <dgm:spPr/>
      <dgm:t>
        <a:bodyPr/>
        <a:lstStyle/>
        <a:p>
          <a:endParaRPr lang="en-US"/>
        </a:p>
      </dgm:t>
    </dgm:pt>
    <dgm:pt modelId="{98307F77-3070-4B15-8FE9-B57E45D3CF32}" type="pres">
      <dgm:prSet presAssocID="{C0C6E220-1305-48F4-BB52-06141AF6885B}" presName="child2group" presStyleCnt="0"/>
      <dgm:spPr/>
    </dgm:pt>
    <dgm:pt modelId="{CF2BE4CD-6CDA-4D4F-8B56-3204440879E3}" type="pres">
      <dgm:prSet presAssocID="{C0C6E220-1305-48F4-BB52-06141AF6885B}" presName="child2" presStyleLbl="bgAcc1" presStyleIdx="1" presStyleCnt="4" custScaleX="208798" custScaleY="100074" custLinFactNeighborX="41658" custLinFactNeighborY="19922"/>
      <dgm:spPr/>
      <dgm:t>
        <a:bodyPr/>
        <a:lstStyle/>
        <a:p>
          <a:endParaRPr lang="en-US"/>
        </a:p>
      </dgm:t>
    </dgm:pt>
    <dgm:pt modelId="{A9656194-C33D-478A-8F85-45DFE31AE401}" type="pres">
      <dgm:prSet presAssocID="{C0C6E220-1305-48F4-BB52-06141AF6885B}" presName="child2Text" presStyleLbl="bgAcc1" presStyleIdx="1" presStyleCnt="4">
        <dgm:presLayoutVars>
          <dgm:bulletEnabled val="1"/>
        </dgm:presLayoutVars>
      </dgm:prSet>
      <dgm:spPr/>
      <dgm:t>
        <a:bodyPr/>
        <a:lstStyle/>
        <a:p>
          <a:endParaRPr lang="en-US"/>
        </a:p>
      </dgm:t>
    </dgm:pt>
    <dgm:pt modelId="{961EB470-C601-4B59-958D-F9DA56ED021B}" type="pres">
      <dgm:prSet presAssocID="{C0C6E220-1305-48F4-BB52-06141AF6885B}" presName="child3group" presStyleCnt="0"/>
      <dgm:spPr/>
    </dgm:pt>
    <dgm:pt modelId="{A1284E5B-BDFF-4CBD-9949-731DA37E9D45}" type="pres">
      <dgm:prSet presAssocID="{C0C6E220-1305-48F4-BB52-06141AF6885B}" presName="child3" presStyleLbl="bgAcc1" presStyleIdx="2" presStyleCnt="4" custScaleX="177948" custScaleY="102980" custLinFactNeighborX="33344" custLinFactNeighborY="-15897"/>
      <dgm:spPr/>
      <dgm:t>
        <a:bodyPr/>
        <a:lstStyle/>
        <a:p>
          <a:endParaRPr lang="en-US"/>
        </a:p>
      </dgm:t>
    </dgm:pt>
    <dgm:pt modelId="{0CD64AE4-22AF-41A1-8DFA-280E9CBA81DC}" type="pres">
      <dgm:prSet presAssocID="{C0C6E220-1305-48F4-BB52-06141AF6885B}" presName="child3Text" presStyleLbl="bgAcc1" presStyleIdx="2" presStyleCnt="4">
        <dgm:presLayoutVars>
          <dgm:bulletEnabled val="1"/>
        </dgm:presLayoutVars>
      </dgm:prSet>
      <dgm:spPr/>
      <dgm:t>
        <a:bodyPr/>
        <a:lstStyle/>
        <a:p>
          <a:endParaRPr lang="en-US"/>
        </a:p>
      </dgm:t>
    </dgm:pt>
    <dgm:pt modelId="{18C3EAA4-CE8C-44E6-8F45-83C904D95D19}" type="pres">
      <dgm:prSet presAssocID="{C0C6E220-1305-48F4-BB52-06141AF6885B}" presName="child4group" presStyleCnt="0"/>
      <dgm:spPr/>
    </dgm:pt>
    <dgm:pt modelId="{17B060B2-D394-4555-9E55-40571ACE55A0}" type="pres">
      <dgm:prSet presAssocID="{C0C6E220-1305-48F4-BB52-06141AF6885B}" presName="child4" presStyleLbl="bgAcc1" presStyleIdx="3" presStyleCnt="4" custScaleX="246762" custScaleY="167489" custLinFactNeighborX="-50052" custLinFactNeighborY="-3962"/>
      <dgm:spPr/>
      <dgm:t>
        <a:bodyPr/>
        <a:lstStyle/>
        <a:p>
          <a:endParaRPr lang="en-US"/>
        </a:p>
      </dgm:t>
    </dgm:pt>
    <dgm:pt modelId="{ADDF63DC-2403-44B3-AD08-7FC66D168FA5}" type="pres">
      <dgm:prSet presAssocID="{C0C6E220-1305-48F4-BB52-06141AF6885B}" presName="child4Text" presStyleLbl="bgAcc1" presStyleIdx="3" presStyleCnt="4">
        <dgm:presLayoutVars>
          <dgm:bulletEnabled val="1"/>
        </dgm:presLayoutVars>
      </dgm:prSet>
      <dgm:spPr/>
      <dgm:t>
        <a:bodyPr/>
        <a:lstStyle/>
        <a:p>
          <a:endParaRPr lang="en-US"/>
        </a:p>
      </dgm:t>
    </dgm:pt>
    <dgm:pt modelId="{31A9232F-35C5-4C2A-9B2D-08A9844A2269}" type="pres">
      <dgm:prSet presAssocID="{C0C6E220-1305-48F4-BB52-06141AF6885B}" presName="childPlaceholder" presStyleCnt="0"/>
      <dgm:spPr/>
    </dgm:pt>
    <dgm:pt modelId="{77636717-FFE7-4097-A599-A60E60D0BFB6}" type="pres">
      <dgm:prSet presAssocID="{C0C6E220-1305-48F4-BB52-06141AF6885B}" presName="circle" presStyleCnt="0"/>
      <dgm:spPr/>
    </dgm:pt>
    <dgm:pt modelId="{A529437A-34A5-4902-8150-5334147C9BEF}" type="pres">
      <dgm:prSet presAssocID="{C0C6E220-1305-48F4-BB52-06141AF6885B}" presName="quadrant1" presStyleLbl="node1" presStyleIdx="0" presStyleCnt="4">
        <dgm:presLayoutVars>
          <dgm:chMax val="1"/>
          <dgm:bulletEnabled val="1"/>
        </dgm:presLayoutVars>
      </dgm:prSet>
      <dgm:spPr/>
      <dgm:t>
        <a:bodyPr/>
        <a:lstStyle/>
        <a:p>
          <a:endParaRPr lang="en-US"/>
        </a:p>
      </dgm:t>
    </dgm:pt>
    <dgm:pt modelId="{BB43DD0B-57BE-4BB0-AF10-BF5F0C286553}" type="pres">
      <dgm:prSet presAssocID="{C0C6E220-1305-48F4-BB52-06141AF6885B}" presName="quadrant2" presStyleLbl="node1" presStyleIdx="1" presStyleCnt="4">
        <dgm:presLayoutVars>
          <dgm:chMax val="1"/>
          <dgm:bulletEnabled val="1"/>
        </dgm:presLayoutVars>
      </dgm:prSet>
      <dgm:spPr/>
      <dgm:t>
        <a:bodyPr/>
        <a:lstStyle/>
        <a:p>
          <a:endParaRPr lang="en-US"/>
        </a:p>
      </dgm:t>
    </dgm:pt>
    <dgm:pt modelId="{0566C4BC-8E16-487D-B069-E85F5AB9BE9B}" type="pres">
      <dgm:prSet presAssocID="{C0C6E220-1305-48F4-BB52-06141AF6885B}" presName="quadrant3" presStyleLbl="node1" presStyleIdx="2" presStyleCnt="4" custLinFactNeighborX="-532" custLinFactNeighborY="-532">
        <dgm:presLayoutVars>
          <dgm:chMax val="1"/>
          <dgm:bulletEnabled val="1"/>
        </dgm:presLayoutVars>
      </dgm:prSet>
      <dgm:spPr/>
      <dgm:t>
        <a:bodyPr/>
        <a:lstStyle/>
        <a:p>
          <a:endParaRPr lang="en-US"/>
        </a:p>
      </dgm:t>
    </dgm:pt>
    <dgm:pt modelId="{3936E194-E8F6-4714-81B1-4210DA91BA60}" type="pres">
      <dgm:prSet presAssocID="{C0C6E220-1305-48F4-BB52-06141AF6885B}" presName="quadrant4" presStyleLbl="node1" presStyleIdx="3" presStyleCnt="4">
        <dgm:presLayoutVars>
          <dgm:chMax val="1"/>
          <dgm:bulletEnabled val="1"/>
        </dgm:presLayoutVars>
      </dgm:prSet>
      <dgm:spPr/>
      <dgm:t>
        <a:bodyPr/>
        <a:lstStyle/>
        <a:p>
          <a:endParaRPr lang="en-US"/>
        </a:p>
      </dgm:t>
    </dgm:pt>
    <dgm:pt modelId="{5AAD975F-3890-43F6-980B-825B51C6D732}" type="pres">
      <dgm:prSet presAssocID="{C0C6E220-1305-48F4-BB52-06141AF6885B}" presName="quadrantPlaceholder" presStyleCnt="0"/>
      <dgm:spPr/>
    </dgm:pt>
    <dgm:pt modelId="{11DD4818-6AD3-4D6D-830E-4DC7A57830CD}" type="pres">
      <dgm:prSet presAssocID="{C0C6E220-1305-48F4-BB52-06141AF6885B}" presName="center1" presStyleLbl="fgShp" presStyleIdx="0" presStyleCnt="2"/>
      <dgm:spPr/>
    </dgm:pt>
    <dgm:pt modelId="{9E8B881F-EE56-4B73-95CA-BAE2E0E484A3}" type="pres">
      <dgm:prSet presAssocID="{C0C6E220-1305-48F4-BB52-06141AF6885B}" presName="center2" presStyleLbl="fgShp" presStyleIdx="1" presStyleCnt="2"/>
      <dgm:spPr/>
    </dgm:pt>
  </dgm:ptLst>
  <dgm:cxnLst>
    <dgm:cxn modelId="{C5834E79-F928-49E5-A825-ECECE4909B54}" srcId="{C0C6E220-1305-48F4-BB52-06141AF6885B}" destId="{33167FEA-2861-4626-9BC2-9D65ACC982D6}" srcOrd="0" destOrd="0" parTransId="{2DCBF524-690B-435C-9E12-AF63B9067312}" sibTransId="{A8E84D8E-853F-4D83-A0ED-4643488AA90C}"/>
    <dgm:cxn modelId="{21C76DB7-4AE0-4133-ABC2-29714EA405AA}" type="presOf" srcId="{E2EDFC7D-BF43-4E3D-A074-B8F8E228B8F2}" destId="{0566C4BC-8E16-487D-B069-E85F5AB9BE9B}" srcOrd="0" destOrd="0" presId="urn:microsoft.com/office/officeart/2005/8/layout/cycle4"/>
    <dgm:cxn modelId="{666B101D-E05E-4B06-9B4D-CD5E23A8DB7E}" type="presOf" srcId="{64D6AC9C-6BD2-405D-9E69-55DAE824825B}" destId="{74751E56-450E-4A85-ADCA-9B80E1984478}" srcOrd="0" destOrd="0" presId="urn:microsoft.com/office/officeart/2005/8/layout/cycle4"/>
    <dgm:cxn modelId="{9AB4F8AF-2514-4983-BCBA-0D2BFB8BEE3F}" srcId="{65AD74D5-EB83-4DAC-B244-50A56FF0872A}" destId="{5EEB5162-F861-420A-9991-AF28D5D0E6E1}" srcOrd="1" destOrd="0" parTransId="{1D9C817C-F343-42CD-9A09-9C723A9831B1}" sibTransId="{F0E70124-2A17-462D-A410-552F1FA84CB5}"/>
    <dgm:cxn modelId="{EB675A22-F2FD-408F-9FB1-9524E6C2016D}" type="presOf" srcId="{C0C6E220-1305-48F4-BB52-06141AF6885B}" destId="{F8D5BE87-CB8C-452E-8A71-8EDB61995241}" srcOrd="0" destOrd="0" presId="urn:microsoft.com/office/officeart/2005/8/layout/cycle4"/>
    <dgm:cxn modelId="{D8C9C7F3-960C-4A20-AB6D-FB22A9E4C5C0}" type="presOf" srcId="{5EEB5162-F861-420A-9991-AF28D5D0E6E1}" destId="{ADDF63DC-2403-44B3-AD08-7FC66D168FA5}" srcOrd="1" destOrd="1" presId="urn:microsoft.com/office/officeart/2005/8/layout/cycle4"/>
    <dgm:cxn modelId="{40CE504C-9550-4652-BD6F-17C624999A40}" type="presOf" srcId="{64D6AC9C-6BD2-405D-9E69-55DAE824825B}" destId="{87C01EE3-C0F5-49EE-A37E-F224E566CE68}" srcOrd="1" destOrd="0" presId="urn:microsoft.com/office/officeart/2005/8/layout/cycle4"/>
    <dgm:cxn modelId="{0E48A865-25D7-4F97-8AD1-D59F6CDFDD22}" srcId="{F0166918-6910-4C03-A561-DFDBE43BA611}" destId="{81834A0B-DAB2-498A-AA8B-FE0844EE98AD}" srcOrd="0" destOrd="0" parTransId="{19BCBC1F-4FBE-432D-859D-1EFD95931683}" sibTransId="{28FF307C-5E70-440A-A2FB-BB003DE16626}"/>
    <dgm:cxn modelId="{7A3B023C-FCDC-4974-9B03-7CCE363B6802}" type="presOf" srcId="{7F46EC3B-CE8D-4C9D-8C06-886A38175A79}" destId="{17B060B2-D394-4555-9E55-40571ACE55A0}" srcOrd="0" destOrd="2" presId="urn:microsoft.com/office/officeart/2005/8/layout/cycle4"/>
    <dgm:cxn modelId="{83C71B7F-919D-491A-8801-7FF896D036D2}" type="presOf" srcId="{81834A0B-DAB2-498A-AA8B-FE0844EE98AD}" destId="{CF2BE4CD-6CDA-4D4F-8B56-3204440879E3}" srcOrd="0" destOrd="0" presId="urn:microsoft.com/office/officeart/2005/8/layout/cycle4"/>
    <dgm:cxn modelId="{C37A0CC1-0A19-4EA5-BF45-69BF7FE14C51}" srcId="{C0C6E220-1305-48F4-BB52-06141AF6885B}" destId="{E2EDFC7D-BF43-4E3D-A074-B8F8E228B8F2}" srcOrd="2" destOrd="0" parTransId="{E135971B-5AF6-48BA-889C-652155E06595}" sibTransId="{21B9152C-FBCA-47BF-A9EB-43A2550BFDF2}"/>
    <dgm:cxn modelId="{F05D167C-D335-4B30-8BBE-D4DC4BBC2B7F}" srcId="{33167FEA-2861-4626-9BC2-9D65ACC982D6}" destId="{64D6AC9C-6BD2-405D-9E69-55DAE824825B}" srcOrd="0" destOrd="0" parTransId="{4E31BD71-3074-4BC6-92AB-981B102BF082}" sibTransId="{2B83ED0B-4917-4F7E-B45F-012ACA481BB4}"/>
    <dgm:cxn modelId="{67CC43B2-2B8D-473F-8E8C-7219B758E3F0}" type="presOf" srcId="{81834A0B-DAB2-498A-AA8B-FE0844EE98AD}" destId="{A9656194-C33D-478A-8F85-45DFE31AE401}" srcOrd="1" destOrd="0" presId="urn:microsoft.com/office/officeart/2005/8/layout/cycle4"/>
    <dgm:cxn modelId="{F416D9E0-8D61-421B-BF2A-EE6ADE09140C}" srcId="{E2EDFC7D-BF43-4E3D-A074-B8F8E228B8F2}" destId="{309D9008-19F8-4EC8-8A48-E5A82AE0ACD1}" srcOrd="0" destOrd="0" parTransId="{66F26445-9550-4BF5-9C03-4910D7F1F937}" sibTransId="{CA8CBE77-4F0F-492B-840C-9DC555AF3D46}"/>
    <dgm:cxn modelId="{97934E7D-DCB4-4F66-B82C-BF0DE2C91642}" type="presOf" srcId="{12E97BC2-7100-4C29-A7BD-73982F3054B3}" destId="{CF2BE4CD-6CDA-4D4F-8B56-3204440879E3}" srcOrd="0" destOrd="2" presId="urn:microsoft.com/office/officeart/2005/8/layout/cycle4"/>
    <dgm:cxn modelId="{DA72EC15-090B-467E-923B-7EB5850B51C1}" type="presOf" srcId="{4890609F-D279-44DE-8790-7860DCE9150E}" destId="{A1284E5B-BDFF-4CBD-9949-731DA37E9D45}" srcOrd="0" destOrd="1" presId="urn:microsoft.com/office/officeart/2005/8/layout/cycle4"/>
    <dgm:cxn modelId="{4B1365C7-273B-443E-A80C-02D6E117F7A6}" srcId="{65AD74D5-EB83-4DAC-B244-50A56FF0872A}" destId="{B2E7B4D4-9108-48EC-AC4C-7EA6D279CBE0}" srcOrd="0" destOrd="0" parTransId="{7415CB17-1C12-45FF-A547-E1669802D1A6}" sibTransId="{F10AA65F-E254-4A97-A885-51EB8851AC09}"/>
    <dgm:cxn modelId="{1725851E-89B9-4001-BF8F-AF0FD9E7485C}" type="presOf" srcId="{4151993F-853B-4C5A-B3AD-38F1938DE90A}" destId="{74751E56-450E-4A85-ADCA-9B80E1984478}" srcOrd="0" destOrd="1" presId="urn:microsoft.com/office/officeart/2005/8/layout/cycle4"/>
    <dgm:cxn modelId="{53AA3AB5-4B60-47A4-AFB5-10FA4CCB167A}" type="presOf" srcId="{5789EE48-0565-4F93-BB57-C0E622C3B2A7}" destId="{CF2BE4CD-6CDA-4D4F-8B56-3204440879E3}" srcOrd="0" destOrd="1" presId="urn:microsoft.com/office/officeart/2005/8/layout/cycle4"/>
    <dgm:cxn modelId="{B96BADCE-5D24-4124-AE45-BE1F12F1D6E9}" srcId="{C0C6E220-1305-48F4-BB52-06141AF6885B}" destId="{65AD74D5-EB83-4DAC-B244-50A56FF0872A}" srcOrd="3" destOrd="0" parTransId="{22D779FE-C34C-45BA-BD2C-4D7B2141C67B}" sibTransId="{D332D1EA-63AF-44FF-8043-EF05CB3763D4}"/>
    <dgm:cxn modelId="{2E425CE1-FF54-41EF-A1ED-BF072097FCFF}" type="presOf" srcId="{309D9008-19F8-4EC8-8A48-E5A82AE0ACD1}" destId="{A1284E5B-BDFF-4CBD-9949-731DA37E9D45}" srcOrd="0" destOrd="0" presId="urn:microsoft.com/office/officeart/2005/8/layout/cycle4"/>
    <dgm:cxn modelId="{95F0BB5B-699C-4ACC-8F97-E1CCA2DDA0BA}" type="presOf" srcId="{AA48FA9D-1C7D-4A10-A6E2-62DE45225FBE}" destId="{87C01EE3-C0F5-49EE-A37E-F224E566CE68}" srcOrd="1" destOrd="2" presId="urn:microsoft.com/office/officeart/2005/8/layout/cycle4"/>
    <dgm:cxn modelId="{09E3AE96-EB6A-421B-9ED6-324C87D70C83}" type="presOf" srcId="{12E97BC2-7100-4C29-A7BD-73982F3054B3}" destId="{A9656194-C33D-478A-8F85-45DFE31AE401}" srcOrd="1" destOrd="2" presId="urn:microsoft.com/office/officeart/2005/8/layout/cycle4"/>
    <dgm:cxn modelId="{A77D04E6-13D7-4A86-87FC-B6FE1B233553}" srcId="{F0166918-6910-4C03-A561-DFDBE43BA611}" destId="{5789EE48-0565-4F93-BB57-C0E622C3B2A7}" srcOrd="1" destOrd="0" parTransId="{45A5343E-5B72-4825-A042-FA44317DC5BB}" sibTransId="{879DFE0C-F862-446C-993D-023B5B237F9E}"/>
    <dgm:cxn modelId="{CD5A993D-8630-4F75-8EDB-DF9CC42D96C5}" srcId="{65AD74D5-EB83-4DAC-B244-50A56FF0872A}" destId="{7F46EC3B-CE8D-4C9D-8C06-886A38175A79}" srcOrd="2" destOrd="0" parTransId="{C42EC9F2-D12D-4EB7-A210-D2A440FE7AB1}" sibTransId="{0C30B0FB-12B9-42B2-BDE0-E2D64C3FD244}"/>
    <dgm:cxn modelId="{CD635DF6-0959-45C3-A790-8E2293F506CD}" type="presOf" srcId="{F0166918-6910-4C03-A561-DFDBE43BA611}" destId="{BB43DD0B-57BE-4BB0-AF10-BF5F0C286553}" srcOrd="0" destOrd="0" presId="urn:microsoft.com/office/officeart/2005/8/layout/cycle4"/>
    <dgm:cxn modelId="{30303EDF-9F8F-43C6-B29C-6255648412EB}" srcId="{33167FEA-2861-4626-9BC2-9D65ACC982D6}" destId="{4151993F-853B-4C5A-B3AD-38F1938DE90A}" srcOrd="1" destOrd="0" parTransId="{5CFF1434-4FBF-4162-BB64-BBA71257093C}" sibTransId="{8B311A16-B1AB-4DF7-AA06-C2AB287B3FD7}"/>
    <dgm:cxn modelId="{A6BA3658-835F-4EE5-AF45-57ABC7BC68AD}" srcId="{33167FEA-2861-4626-9BC2-9D65ACC982D6}" destId="{AA48FA9D-1C7D-4A10-A6E2-62DE45225FBE}" srcOrd="2" destOrd="0" parTransId="{264BFC1D-0654-4912-96EA-31287C1F2BBA}" sibTransId="{1D5E7313-0013-46EF-92AA-3FD3C2AA2628}"/>
    <dgm:cxn modelId="{0162F28E-0624-4299-8F26-8954BBD50558}" type="presOf" srcId="{B2E7B4D4-9108-48EC-AC4C-7EA6D279CBE0}" destId="{17B060B2-D394-4555-9E55-40571ACE55A0}" srcOrd="0" destOrd="0" presId="urn:microsoft.com/office/officeart/2005/8/layout/cycle4"/>
    <dgm:cxn modelId="{5E5BF268-0DE2-4B7A-A817-390F0C8E526E}" srcId="{F0166918-6910-4C03-A561-DFDBE43BA611}" destId="{12E97BC2-7100-4C29-A7BD-73982F3054B3}" srcOrd="2" destOrd="0" parTransId="{ECD19309-F132-455C-BA08-4AA91FD94786}" sibTransId="{38F58347-9392-432B-9C04-F80BC3DC6D5A}"/>
    <dgm:cxn modelId="{6DF4DDE9-8386-4C15-B222-B37C7AA148E5}" type="presOf" srcId="{33167FEA-2861-4626-9BC2-9D65ACC982D6}" destId="{A529437A-34A5-4902-8150-5334147C9BEF}" srcOrd="0" destOrd="0" presId="urn:microsoft.com/office/officeart/2005/8/layout/cycle4"/>
    <dgm:cxn modelId="{4ECFCCD2-455D-48EB-9635-DCEFFB3AF1B4}" type="presOf" srcId="{5EEB5162-F861-420A-9991-AF28D5D0E6E1}" destId="{17B060B2-D394-4555-9E55-40571ACE55A0}" srcOrd="0" destOrd="1" presId="urn:microsoft.com/office/officeart/2005/8/layout/cycle4"/>
    <dgm:cxn modelId="{A7B1E752-D956-4F22-8E62-E7048933117D}" type="presOf" srcId="{4890609F-D279-44DE-8790-7860DCE9150E}" destId="{0CD64AE4-22AF-41A1-8DFA-280E9CBA81DC}" srcOrd="1" destOrd="1" presId="urn:microsoft.com/office/officeart/2005/8/layout/cycle4"/>
    <dgm:cxn modelId="{DCE1B820-0DC9-43CA-9D99-A354C619BCF0}" type="presOf" srcId="{B2E7B4D4-9108-48EC-AC4C-7EA6D279CBE0}" destId="{ADDF63DC-2403-44B3-AD08-7FC66D168FA5}" srcOrd="1" destOrd="0" presId="urn:microsoft.com/office/officeart/2005/8/layout/cycle4"/>
    <dgm:cxn modelId="{CF42E0A3-01CC-42E1-9A25-508367D20C63}" type="presOf" srcId="{65AD74D5-EB83-4DAC-B244-50A56FF0872A}" destId="{3936E194-E8F6-4714-81B1-4210DA91BA60}" srcOrd="0" destOrd="0" presId="urn:microsoft.com/office/officeart/2005/8/layout/cycle4"/>
    <dgm:cxn modelId="{5095CE31-02A5-4867-B913-EA7DEBE4DDD8}" type="presOf" srcId="{7F46EC3B-CE8D-4C9D-8C06-886A38175A79}" destId="{ADDF63DC-2403-44B3-AD08-7FC66D168FA5}" srcOrd="1" destOrd="2" presId="urn:microsoft.com/office/officeart/2005/8/layout/cycle4"/>
    <dgm:cxn modelId="{2EC40334-6AA7-41C0-9910-9F7936174A9D}" type="presOf" srcId="{5789EE48-0565-4F93-BB57-C0E622C3B2A7}" destId="{A9656194-C33D-478A-8F85-45DFE31AE401}" srcOrd="1" destOrd="1" presId="urn:microsoft.com/office/officeart/2005/8/layout/cycle4"/>
    <dgm:cxn modelId="{C026F38F-2555-43CE-A5CB-613681B90EC5}" type="presOf" srcId="{AA48FA9D-1C7D-4A10-A6E2-62DE45225FBE}" destId="{74751E56-450E-4A85-ADCA-9B80E1984478}" srcOrd="0" destOrd="2" presId="urn:microsoft.com/office/officeart/2005/8/layout/cycle4"/>
    <dgm:cxn modelId="{BBF9D728-3818-4A35-A7E7-53C4EBEC4581}" type="presOf" srcId="{309D9008-19F8-4EC8-8A48-E5A82AE0ACD1}" destId="{0CD64AE4-22AF-41A1-8DFA-280E9CBA81DC}" srcOrd="1" destOrd="0" presId="urn:microsoft.com/office/officeart/2005/8/layout/cycle4"/>
    <dgm:cxn modelId="{3B6B9D35-6D41-483A-B7CF-6A78A2DC86E0}" type="presOf" srcId="{4151993F-853B-4C5A-B3AD-38F1938DE90A}" destId="{87C01EE3-C0F5-49EE-A37E-F224E566CE68}" srcOrd="1" destOrd="1" presId="urn:microsoft.com/office/officeart/2005/8/layout/cycle4"/>
    <dgm:cxn modelId="{032D1365-7411-4852-AC06-00D1168CEACC}" srcId="{E2EDFC7D-BF43-4E3D-A074-B8F8E228B8F2}" destId="{4890609F-D279-44DE-8790-7860DCE9150E}" srcOrd="1" destOrd="0" parTransId="{889B4A11-DB3B-4B6C-856A-6A7940F3326E}" sibTransId="{38479F69-5E59-41D7-8A65-719788909911}"/>
    <dgm:cxn modelId="{D1B45BCC-26CB-433D-BFAA-1999405C093F}" srcId="{C0C6E220-1305-48F4-BB52-06141AF6885B}" destId="{F0166918-6910-4C03-A561-DFDBE43BA611}" srcOrd="1" destOrd="0" parTransId="{62064E4E-0C73-45F6-88B8-CEDCC0E2D051}" sibTransId="{41B8AEB9-233E-4CF9-AE07-4108DF9F4D80}"/>
    <dgm:cxn modelId="{749B0357-987D-46D8-8545-0C6B61236BCA}" type="presParOf" srcId="{F8D5BE87-CB8C-452E-8A71-8EDB61995241}" destId="{8897AECA-A405-4746-BF08-E1255D1A2D39}" srcOrd="0" destOrd="0" presId="urn:microsoft.com/office/officeart/2005/8/layout/cycle4"/>
    <dgm:cxn modelId="{60716D30-A1BD-4257-AF6D-7ABEF4EFC3FD}" type="presParOf" srcId="{8897AECA-A405-4746-BF08-E1255D1A2D39}" destId="{49107856-CCE1-4127-A0F2-4C8F3A18697B}" srcOrd="0" destOrd="0" presId="urn:microsoft.com/office/officeart/2005/8/layout/cycle4"/>
    <dgm:cxn modelId="{A529B3B5-B18F-420C-A0E6-5EC9958654CA}" type="presParOf" srcId="{49107856-CCE1-4127-A0F2-4C8F3A18697B}" destId="{74751E56-450E-4A85-ADCA-9B80E1984478}" srcOrd="0" destOrd="0" presId="urn:microsoft.com/office/officeart/2005/8/layout/cycle4"/>
    <dgm:cxn modelId="{1D1F7ACA-E67D-4ABB-B899-1118A5D6C2EF}" type="presParOf" srcId="{49107856-CCE1-4127-A0F2-4C8F3A18697B}" destId="{87C01EE3-C0F5-49EE-A37E-F224E566CE68}" srcOrd="1" destOrd="0" presId="urn:microsoft.com/office/officeart/2005/8/layout/cycle4"/>
    <dgm:cxn modelId="{C36E2D18-ABA0-441E-8EBE-0607CCA59444}" type="presParOf" srcId="{8897AECA-A405-4746-BF08-E1255D1A2D39}" destId="{98307F77-3070-4B15-8FE9-B57E45D3CF32}" srcOrd="1" destOrd="0" presId="urn:microsoft.com/office/officeart/2005/8/layout/cycle4"/>
    <dgm:cxn modelId="{8AE980F1-BC9B-4B6C-AC65-FE033479E420}" type="presParOf" srcId="{98307F77-3070-4B15-8FE9-B57E45D3CF32}" destId="{CF2BE4CD-6CDA-4D4F-8B56-3204440879E3}" srcOrd="0" destOrd="0" presId="urn:microsoft.com/office/officeart/2005/8/layout/cycle4"/>
    <dgm:cxn modelId="{0E0009D0-616F-4F12-86D0-3B4C9884E192}" type="presParOf" srcId="{98307F77-3070-4B15-8FE9-B57E45D3CF32}" destId="{A9656194-C33D-478A-8F85-45DFE31AE401}" srcOrd="1" destOrd="0" presId="urn:microsoft.com/office/officeart/2005/8/layout/cycle4"/>
    <dgm:cxn modelId="{8B2306FF-2969-4AE3-BF0F-D83DC1176A8B}" type="presParOf" srcId="{8897AECA-A405-4746-BF08-E1255D1A2D39}" destId="{961EB470-C601-4B59-958D-F9DA56ED021B}" srcOrd="2" destOrd="0" presId="urn:microsoft.com/office/officeart/2005/8/layout/cycle4"/>
    <dgm:cxn modelId="{DF9753E4-589A-4C19-B6B9-7ECC89946B78}" type="presParOf" srcId="{961EB470-C601-4B59-958D-F9DA56ED021B}" destId="{A1284E5B-BDFF-4CBD-9949-731DA37E9D45}" srcOrd="0" destOrd="0" presId="urn:microsoft.com/office/officeart/2005/8/layout/cycle4"/>
    <dgm:cxn modelId="{1EA6AE52-8914-4494-BEA8-AB0DFD59549A}" type="presParOf" srcId="{961EB470-C601-4B59-958D-F9DA56ED021B}" destId="{0CD64AE4-22AF-41A1-8DFA-280E9CBA81DC}" srcOrd="1" destOrd="0" presId="urn:microsoft.com/office/officeart/2005/8/layout/cycle4"/>
    <dgm:cxn modelId="{3B02A86D-F516-443B-B7E4-61ECBB1C74EB}" type="presParOf" srcId="{8897AECA-A405-4746-BF08-E1255D1A2D39}" destId="{18C3EAA4-CE8C-44E6-8F45-83C904D95D19}" srcOrd="3" destOrd="0" presId="urn:microsoft.com/office/officeart/2005/8/layout/cycle4"/>
    <dgm:cxn modelId="{A7978D3E-BADC-4E5D-A014-8C5EF949D462}" type="presParOf" srcId="{18C3EAA4-CE8C-44E6-8F45-83C904D95D19}" destId="{17B060B2-D394-4555-9E55-40571ACE55A0}" srcOrd="0" destOrd="0" presId="urn:microsoft.com/office/officeart/2005/8/layout/cycle4"/>
    <dgm:cxn modelId="{BA3EC21C-2FD8-41EC-BE92-503788B42314}" type="presParOf" srcId="{18C3EAA4-CE8C-44E6-8F45-83C904D95D19}" destId="{ADDF63DC-2403-44B3-AD08-7FC66D168FA5}" srcOrd="1" destOrd="0" presId="urn:microsoft.com/office/officeart/2005/8/layout/cycle4"/>
    <dgm:cxn modelId="{F7D2F097-6FFF-488C-966E-66717ACFC53D}" type="presParOf" srcId="{8897AECA-A405-4746-BF08-E1255D1A2D39}" destId="{31A9232F-35C5-4C2A-9B2D-08A9844A2269}" srcOrd="4" destOrd="0" presId="urn:microsoft.com/office/officeart/2005/8/layout/cycle4"/>
    <dgm:cxn modelId="{9455FA38-1E44-4ABD-BFD0-D1D7C3747DC9}" type="presParOf" srcId="{F8D5BE87-CB8C-452E-8A71-8EDB61995241}" destId="{77636717-FFE7-4097-A599-A60E60D0BFB6}" srcOrd="1" destOrd="0" presId="urn:microsoft.com/office/officeart/2005/8/layout/cycle4"/>
    <dgm:cxn modelId="{C3D7317E-D1AE-432D-BBDA-4A6979AB8FF5}" type="presParOf" srcId="{77636717-FFE7-4097-A599-A60E60D0BFB6}" destId="{A529437A-34A5-4902-8150-5334147C9BEF}" srcOrd="0" destOrd="0" presId="urn:microsoft.com/office/officeart/2005/8/layout/cycle4"/>
    <dgm:cxn modelId="{15B0F485-C797-4082-853F-0048BF6B403C}" type="presParOf" srcId="{77636717-FFE7-4097-A599-A60E60D0BFB6}" destId="{BB43DD0B-57BE-4BB0-AF10-BF5F0C286553}" srcOrd="1" destOrd="0" presId="urn:microsoft.com/office/officeart/2005/8/layout/cycle4"/>
    <dgm:cxn modelId="{E5C0FD21-492F-4458-85F0-B2E47B91CAF5}" type="presParOf" srcId="{77636717-FFE7-4097-A599-A60E60D0BFB6}" destId="{0566C4BC-8E16-487D-B069-E85F5AB9BE9B}" srcOrd="2" destOrd="0" presId="urn:microsoft.com/office/officeart/2005/8/layout/cycle4"/>
    <dgm:cxn modelId="{7F7E564F-CCCF-4152-BBB4-3EA97BE6242F}" type="presParOf" srcId="{77636717-FFE7-4097-A599-A60E60D0BFB6}" destId="{3936E194-E8F6-4714-81B1-4210DA91BA60}" srcOrd="3" destOrd="0" presId="urn:microsoft.com/office/officeart/2005/8/layout/cycle4"/>
    <dgm:cxn modelId="{9474F70D-235A-40B7-87AD-EB8ABFA7B2F8}" type="presParOf" srcId="{77636717-FFE7-4097-A599-A60E60D0BFB6}" destId="{5AAD975F-3890-43F6-980B-825B51C6D732}" srcOrd="4" destOrd="0" presId="urn:microsoft.com/office/officeart/2005/8/layout/cycle4"/>
    <dgm:cxn modelId="{C11CD19D-8E99-4E9E-8515-F5DB52E3C24F}" type="presParOf" srcId="{F8D5BE87-CB8C-452E-8A71-8EDB61995241}" destId="{11DD4818-6AD3-4D6D-830E-4DC7A57830CD}" srcOrd="2" destOrd="0" presId="urn:microsoft.com/office/officeart/2005/8/layout/cycle4"/>
    <dgm:cxn modelId="{1A21F9FF-2A07-49E5-8FC9-E4F3375CB831}" type="presParOf" srcId="{F8D5BE87-CB8C-452E-8A71-8EDB61995241}" destId="{9E8B881F-EE56-4B73-95CA-BAE2E0E484A3}" srcOrd="3" destOrd="0" presId="urn:microsoft.com/office/officeart/2005/8/layout/cycle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1D53DAB-6B61-48B1-9CB5-CFD756388C98}"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3182E8D2-7F8D-4AF8-A94E-713FC21181FB}">
      <dgm:prSet phldrT="[Text]"/>
      <dgm:spPr>
        <a:solidFill>
          <a:schemeClr val="accent2">
            <a:lumMod val="50000"/>
          </a:schemeClr>
        </a:solidFill>
      </dgm:spPr>
      <dgm:t>
        <a:bodyPr/>
        <a:lstStyle/>
        <a:p>
          <a:r>
            <a:rPr lang="en-US" dirty="0" smtClean="0"/>
            <a:t>Phương </a:t>
          </a:r>
          <a:r>
            <a:rPr lang="en-US" dirty="0" err="1" smtClean="0"/>
            <a:t>thức</a:t>
          </a:r>
          <a:r>
            <a:rPr lang="en-US" dirty="0" smtClean="0"/>
            <a:t> </a:t>
          </a:r>
          <a:r>
            <a:rPr lang="en-US" dirty="0" err="1" smtClean="0"/>
            <a:t>khám</a:t>
          </a:r>
          <a:r>
            <a:rPr lang="en-US" dirty="0" smtClean="0"/>
            <a:t> </a:t>
          </a:r>
          <a:r>
            <a:rPr lang="en-US" dirty="0" err="1" smtClean="0"/>
            <a:t>phá</a:t>
          </a:r>
          <a:endParaRPr lang="en-US" dirty="0"/>
        </a:p>
      </dgm:t>
    </dgm:pt>
    <dgm:pt modelId="{007B0714-1876-486D-B8BA-0E157030B39F}" type="parTrans" cxnId="{B76F2D59-6642-455C-903B-8331B6E458CA}">
      <dgm:prSet/>
      <dgm:spPr/>
      <dgm:t>
        <a:bodyPr/>
        <a:lstStyle/>
        <a:p>
          <a:endParaRPr lang="en-US"/>
        </a:p>
      </dgm:t>
    </dgm:pt>
    <dgm:pt modelId="{E140A1FF-4D73-4519-A89A-5BEE50BA9F1F}" type="sibTrans" cxnId="{B76F2D59-6642-455C-903B-8331B6E458CA}">
      <dgm:prSet/>
      <dgm:spPr/>
      <dgm:t>
        <a:bodyPr/>
        <a:lstStyle/>
        <a:p>
          <a:endParaRPr lang="en-US"/>
        </a:p>
      </dgm:t>
    </dgm:pt>
    <dgm:pt modelId="{07F8C05D-EA73-42EE-9BDF-1CD32DB54E2D}">
      <dgm:prSet phldrT="[Text]"/>
      <dgm:spPr>
        <a:solidFill>
          <a:schemeClr val="accent2">
            <a:lumMod val="75000"/>
          </a:schemeClr>
        </a:solidFill>
      </dgm:spPr>
      <dgm:t>
        <a:bodyPr/>
        <a:lstStyle/>
        <a:p>
          <a:r>
            <a:rPr lang="en-US" dirty="0" smtClean="0"/>
            <a:t>Phương </a:t>
          </a:r>
          <a:r>
            <a:rPr lang="en-US" dirty="0" err="1" smtClean="0"/>
            <a:t>thức</a:t>
          </a:r>
          <a:r>
            <a:rPr lang="en-US" dirty="0" smtClean="0"/>
            <a:t> </a:t>
          </a:r>
          <a:r>
            <a:rPr lang="en-US" dirty="0" err="1" smtClean="0"/>
            <a:t>thể</a:t>
          </a:r>
          <a:r>
            <a:rPr lang="en-US" dirty="0" smtClean="0"/>
            <a:t> </a:t>
          </a:r>
          <a:r>
            <a:rPr lang="en-US" dirty="0" err="1" smtClean="0"/>
            <a:t>nghiệm</a:t>
          </a:r>
          <a:endParaRPr lang="en-US" dirty="0"/>
        </a:p>
      </dgm:t>
    </dgm:pt>
    <dgm:pt modelId="{07966EA2-3D9B-4CCB-8E43-1418B83291BF}" type="parTrans" cxnId="{E31B5F36-50D3-43B9-865C-305FB8CB7C1A}">
      <dgm:prSet/>
      <dgm:spPr/>
      <dgm:t>
        <a:bodyPr/>
        <a:lstStyle/>
        <a:p>
          <a:endParaRPr lang="en-US"/>
        </a:p>
      </dgm:t>
    </dgm:pt>
    <dgm:pt modelId="{1F68EE18-0C44-4AD8-A96B-2B7DFAE29C7C}" type="sibTrans" cxnId="{E31B5F36-50D3-43B9-865C-305FB8CB7C1A}">
      <dgm:prSet/>
      <dgm:spPr/>
      <dgm:t>
        <a:bodyPr/>
        <a:lstStyle/>
        <a:p>
          <a:endParaRPr lang="en-US"/>
        </a:p>
      </dgm:t>
    </dgm:pt>
    <dgm:pt modelId="{E72DBF14-1164-48E7-8ACD-C23D295601DB}">
      <dgm:prSet phldrT="[Text]"/>
      <dgm:spPr>
        <a:solidFill>
          <a:schemeClr val="accent2">
            <a:lumMod val="60000"/>
            <a:lumOff val="40000"/>
          </a:schemeClr>
        </a:solidFill>
      </dgm:spPr>
      <dgm:t>
        <a:bodyPr/>
        <a:lstStyle/>
        <a:p>
          <a:r>
            <a:rPr lang="en-US" dirty="0" smtClean="0"/>
            <a:t>Phương </a:t>
          </a:r>
          <a:r>
            <a:rPr lang="en-US" dirty="0" err="1" smtClean="0"/>
            <a:t>thức</a:t>
          </a:r>
          <a:r>
            <a:rPr lang="en-US" dirty="0" smtClean="0"/>
            <a:t> </a:t>
          </a:r>
          <a:r>
            <a:rPr lang="en-US" dirty="0" err="1" smtClean="0"/>
            <a:t>cống</a:t>
          </a:r>
          <a:r>
            <a:rPr lang="en-US" dirty="0" smtClean="0"/>
            <a:t> </a:t>
          </a:r>
          <a:r>
            <a:rPr lang="en-US" dirty="0" err="1" smtClean="0"/>
            <a:t>hiến</a:t>
          </a:r>
          <a:endParaRPr lang="en-US" dirty="0"/>
        </a:p>
      </dgm:t>
    </dgm:pt>
    <dgm:pt modelId="{DEC39DE9-ECE6-4F7D-A6FE-6A27CCAE0A5D}" type="parTrans" cxnId="{8913E0BD-4628-467D-8764-569D9F6FB73E}">
      <dgm:prSet/>
      <dgm:spPr/>
      <dgm:t>
        <a:bodyPr/>
        <a:lstStyle/>
        <a:p>
          <a:endParaRPr lang="en-US"/>
        </a:p>
      </dgm:t>
    </dgm:pt>
    <dgm:pt modelId="{3007857E-6EC7-4A22-9A4A-55607B9296CA}" type="sibTrans" cxnId="{8913E0BD-4628-467D-8764-569D9F6FB73E}">
      <dgm:prSet/>
      <dgm:spPr/>
      <dgm:t>
        <a:bodyPr/>
        <a:lstStyle/>
        <a:p>
          <a:endParaRPr lang="en-US"/>
        </a:p>
      </dgm:t>
    </dgm:pt>
    <dgm:pt modelId="{2B39C33B-BEAF-4DAD-B0D9-965896119172}">
      <dgm:prSet phldrT="[Text]"/>
      <dgm:spPr>
        <a:solidFill>
          <a:schemeClr val="accent2">
            <a:lumMod val="40000"/>
            <a:lumOff val="60000"/>
          </a:schemeClr>
        </a:solidFill>
      </dgm:spPr>
      <dgm:t>
        <a:bodyPr/>
        <a:lstStyle/>
        <a:p>
          <a:r>
            <a:rPr lang="en-US" dirty="0" smtClean="0">
              <a:solidFill>
                <a:schemeClr val="accent2">
                  <a:lumMod val="75000"/>
                </a:schemeClr>
              </a:solidFill>
            </a:rPr>
            <a:t>Phương </a:t>
          </a:r>
          <a:r>
            <a:rPr lang="en-US" dirty="0" err="1" smtClean="0">
              <a:solidFill>
                <a:schemeClr val="accent2">
                  <a:lumMod val="75000"/>
                </a:schemeClr>
              </a:solidFill>
            </a:rPr>
            <a:t>thức</a:t>
          </a:r>
          <a:r>
            <a:rPr lang="en-US" dirty="0" smtClean="0">
              <a:solidFill>
                <a:schemeClr val="accent2">
                  <a:lumMod val="75000"/>
                </a:schemeClr>
              </a:solidFill>
            </a:rPr>
            <a:t> </a:t>
          </a:r>
          <a:r>
            <a:rPr lang="en-US" dirty="0" err="1" smtClean="0">
              <a:solidFill>
                <a:schemeClr val="accent2">
                  <a:lumMod val="75000"/>
                </a:schemeClr>
              </a:solidFill>
            </a:rPr>
            <a:t>nghiên</a:t>
          </a:r>
          <a:r>
            <a:rPr lang="en-US" dirty="0" smtClean="0">
              <a:solidFill>
                <a:schemeClr val="accent2">
                  <a:lumMod val="75000"/>
                </a:schemeClr>
              </a:solidFill>
            </a:rPr>
            <a:t> </a:t>
          </a:r>
          <a:r>
            <a:rPr lang="en-US" dirty="0" err="1" smtClean="0">
              <a:solidFill>
                <a:schemeClr val="accent2">
                  <a:lumMod val="75000"/>
                </a:schemeClr>
              </a:solidFill>
            </a:rPr>
            <a:t>cứu</a:t>
          </a:r>
          <a:endParaRPr lang="en-US" dirty="0">
            <a:solidFill>
              <a:schemeClr val="accent2">
                <a:lumMod val="75000"/>
              </a:schemeClr>
            </a:solidFill>
          </a:endParaRPr>
        </a:p>
      </dgm:t>
    </dgm:pt>
    <dgm:pt modelId="{85AF2895-6671-4514-8BF0-F9348298AF03}" type="parTrans" cxnId="{92285852-8DD7-4BB2-B788-4DBDE2201878}">
      <dgm:prSet/>
      <dgm:spPr/>
      <dgm:t>
        <a:bodyPr/>
        <a:lstStyle/>
        <a:p>
          <a:endParaRPr lang="en-US"/>
        </a:p>
      </dgm:t>
    </dgm:pt>
    <dgm:pt modelId="{BE76515E-F32F-4FC7-A77C-0BA5A933E4E1}" type="sibTrans" cxnId="{92285852-8DD7-4BB2-B788-4DBDE2201878}">
      <dgm:prSet/>
      <dgm:spPr/>
      <dgm:t>
        <a:bodyPr/>
        <a:lstStyle/>
        <a:p>
          <a:endParaRPr lang="en-US"/>
        </a:p>
      </dgm:t>
    </dgm:pt>
    <dgm:pt modelId="{4DE8065F-2654-413C-A33C-5D7935EA60E8}" type="pres">
      <dgm:prSet presAssocID="{71D53DAB-6B61-48B1-9CB5-CFD756388C98}" presName="linear" presStyleCnt="0">
        <dgm:presLayoutVars>
          <dgm:dir/>
          <dgm:animLvl val="lvl"/>
          <dgm:resizeHandles val="exact"/>
        </dgm:presLayoutVars>
      </dgm:prSet>
      <dgm:spPr/>
      <dgm:t>
        <a:bodyPr/>
        <a:lstStyle/>
        <a:p>
          <a:endParaRPr lang="en-US"/>
        </a:p>
      </dgm:t>
    </dgm:pt>
    <dgm:pt modelId="{53FD5BE9-578D-4A13-B6DB-4679275F92DA}" type="pres">
      <dgm:prSet presAssocID="{3182E8D2-7F8D-4AF8-A94E-713FC21181FB}" presName="parentLin" presStyleCnt="0"/>
      <dgm:spPr/>
    </dgm:pt>
    <dgm:pt modelId="{0795C59B-75C5-4F88-84AE-E4A02F6B82ED}" type="pres">
      <dgm:prSet presAssocID="{3182E8D2-7F8D-4AF8-A94E-713FC21181FB}" presName="parentLeftMargin" presStyleLbl="node1" presStyleIdx="0" presStyleCnt="4"/>
      <dgm:spPr/>
      <dgm:t>
        <a:bodyPr/>
        <a:lstStyle/>
        <a:p>
          <a:endParaRPr lang="en-US"/>
        </a:p>
      </dgm:t>
    </dgm:pt>
    <dgm:pt modelId="{FD066206-7C52-477D-9B8D-A048A09AEB15}" type="pres">
      <dgm:prSet presAssocID="{3182E8D2-7F8D-4AF8-A94E-713FC21181FB}" presName="parentText" presStyleLbl="node1" presStyleIdx="0" presStyleCnt="4">
        <dgm:presLayoutVars>
          <dgm:chMax val="0"/>
          <dgm:bulletEnabled val="1"/>
        </dgm:presLayoutVars>
      </dgm:prSet>
      <dgm:spPr/>
      <dgm:t>
        <a:bodyPr/>
        <a:lstStyle/>
        <a:p>
          <a:endParaRPr lang="en-US"/>
        </a:p>
      </dgm:t>
    </dgm:pt>
    <dgm:pt modelId="{2BBFC512-58A3-4D05-B7FA-13B3357E21F8}" type="pres">
      <dgm:prSet presAssocID="{3182E8D2-7F8D-4AF8-A94E-713FC21181FB}" presName="negativeSpace" presStyleCnt="0"/>
      <dgm:spPr/>
    </dgm:pt>
    <dgm:pt modelId="{C17C834D-D7DF-4BA4-BB23-381E537E4B98}" type="pres">
      <dgm:prSet presAssocID="{3182E8D2-7F8D-4AF8-A94E-713FC21181FB}" presName="childText" presStyleLbl="conFgAcc1" presStyleIdx="0" presStyleCnt="4" custLinFactNeighborY="26844">
        <dgm:presLayoutVars>
          <dgm:bulletEnabled val="1"/>
        </dgm:presLayoutVars>
      </dgm:prSet>
      <dgm:spPr/>
    </dgm:pt>
    <dgm:pt modelId="{2E1CF744-92BF-48AD-B40C-C5C189015DDD}" type="pres">
      <dgm:prSet presAssocID="{E140A1FF-4D73-4519-A89A-5BEE50BA9F1F}" presName="spaceBetweenRectangles" presStyleCnt="0"/>
      <dgm:spPr/>
    </dgm:pt>
    <dgm:pt modelId="{FD7965AC-83C0-48D4-9F75-B15F797B63FB}" type="pres">
      <dgm:prSet presAssocID="{07F8C05D-EA73-42EE-9BDF-1CD32DB54E2D}" presName="parentLin" presStyleCnt="0"/>
      <dgm:spPr/>
    </dgm:pt>
    <dgm:pt modelId="{378D2F7C-7DED-48D0-A446-89B1C1EF20F0}" type="pres">
      <dgm:prSet presAssocID="{07F8C05D-EA73-42EE-9BDF-1CD32DB54E2D}" presName="parentLeftMargin" presStyleLbl="node1" presStyleIdx="0" presStyleCnt="4"/>
      <dgm:spPr/>
      <dgm:t>
        <a:bodyPr/>
        <a:lstStyle/>
        <a:p>
          <a:endParaRPr lang="en-US"/>
        </a:p>
      </dgm:t>
    </dgm:pt>
    <dgm:pt modelId="{F2B583DE-7DC7-4024-B76B-76FA9DE19557}" type="pres">
      <dgm:prSet presAssocID="{07F8C05D-EA73-42EE-9BDF-1CD32DB54E2D}" presName="parentText" presStyleLbl="node1" presStyleIdx="1" presStyleCnt="4">
        <dgm:presLayoutVars>
          <dgm:chMax val="0"/>
          <dgm:bulletEnabled val="1"/>
        </dgm:presLayoutVars>
      </dgm:prSet>
      <dgm:spPr/>
      <dgm:t>
        <a:bodyPr/>
        <a:lstStyle/>
        <a:p>
          <a:endParaRPr lang="en-US"/>
        </a:p>
      </dgm:t>
    </dgm:pt>
    <dgm:pt modelId="{18CA9A63-8541-4E5F-BD62-F92DD19EE244}" type="pres">
      <dgm:prSet presAssocID="{07F8C05D-EA73-42EE-9BDF-1CD32DB54E2D}" presName="negativeSpace" presStyleCnt="0"/>
      <dgm:spPr/>
    </dgm:pt>
    <dgm:pt modelId="{8AE47DFA-2CE0-41B7-BE5F-615BF9A5E4A7}" type="pres">
      <dgm:prSet presAssocID="{07F8C05D-EA73-42EE-9BDF-1CD32DB54E2D}" presName="childText" presStyleLbl="conFgAcc1" presStyleIdx="1" presStyleCnt="4" custLinFactNeighborY="-6707">
        <dgm:presLayoutVars>
          <dgm:bulletEnabled val="1"/>
        </dgm:presLayoutVars>
      </dgm:prSet>
      <dgm:spPr/>
    </dgm:pt>
    <dgm:pt modelId="{48413FCB-42BC-4BE3-A7C8-D87CE3C680F8}" type="pres">
      <dgm:prSet presAssocID="{1F68EE18-0C44-4AD8-A96B-2B7DFAE29C7C}" presName="spaceBetweenRectangles" presStyleCnt="0"/>
      <dgm:spPr/>
    </dgm:pt>
    <dgm:pt modelId="{439E7CD2-23B4-41A0-87B2-23320B79C505}" type="pres">
      <dgm:prSet presAssocID="{E72DBF14-1164-48E7-8ACD-C23D295601DB}" presName="parentLin" presStyleCnt="0"/>
      <dgm:spPr/>
    </dgm:pt>
    <dgm:pt modelId="{9047A875-BC90-4D37-BB82-BC00B413F569}" type="pres">
      <dgm:prSet presAssocID="{E72DBF14-1164-48E7-8ACD-C23D295601DB}" presName="parentLeftMargin" presStyleLbl="node1" presStyleIdx="1" presStyleCnt="4"/>
      <dgm:spPr/>
      <dgm:t>
        <a:bodyPr/>
        <a:lstStyle/>
        <a:p>
          <a:endParaRPr lang="en-US"/>
        </a:p>
      </dgm:t>
    </dgm:pt>
    <dgm:pt modelId="{9BE63DA2-8DE9-46C0-90CF-9CBDB39B937C}" type="pres">
      <dgm:prSet presAssocID="{E72DBF14-1164-48E7-8ACD-C23D295601DB}" presName="parentText" presStyleLbl="node1" presStyleIdx="2" presStyleCnt="4">
        <dgm:presLayoutVars>
          <dgm:chMax val="0"/>
          <dgm:bulletEnabled val="1"/>
        </dgm:presLayoutVars>
      </dgm:prSet>
      <dgm:spPr/>
      <dgm:t>
        <a:bodyPr/>
        <a:lstStyle/>
        <a:p>
          <a:endParaRPr lang="en-US"/>
        </a:p>
      </dgm:t>
    </dgm:pt>
    <dgm:pt modelId="{2A5C2F66-CAAE-4044-B2EC-46549DE43489}" type="pres">
      <dgm:prSet presAssocID="{E72DBF14-1164-48E7-8ACD-C23D295601DB}" presName="negativeSpace" presStyleCnt="0"/>
      <dgm:spPr/>
    </dgm:pt>
    <dgm:pt modelId="{12650BC6-0A64-442E-8ECB-7F22373BC733}" type="pres">
      <dgm:prSet presAssocID="{E72DBF14-1164-48E7-8ACD-C23D295601DB}" presName="childText" presStyleLbl="conFgAcc1" presStyleIdx="2" presStyleCnt="4">
        <dgm:presLayoutVars>
          <dgm:bulletEnabled val="1"/>
        </dgm:presLayoutVars>
      </dgm:prSet>
      <dgm:spPr/>
    </dgm:pt>
    <dgm:pt modelId="{39D40CF0-30F2-4992-A56D-A0B181866286}" type="pres">
      <dgm:prSet presAssocID="{3007857E-6EC7-4A22-9A4A-55607B9296CA}" presName="spaceBetweenRectangles" presStyleCnt="0"/>
      <dgm:spPr/>
    </dgm:pt>
    <dgm:pt modelId="{AD1DE508-CE8F-4927-9DAF-4FC7A80D8B61}" type="pres">
      <dgm:prSet presAssocID="{2B39C33B-BEAF-4DAD-B0D9-965896119172}" presName="parentLin" presStyleCnt="0"/>
      <dgm:spPr/>
    </dgm:pt>
    <dgm:pt modelId="{A48B84BB-E22E-4679-991D-B0584E955794}" type="pres">
      <dgm:prSet presAssocID="{2B39C33B-BEAF-4DAD-B0D9-965896119172}" presName="parentLeftMargin" presStyleLbl="node1" presStyleIdx="2" presStyleCnt="4"/>
      <dgm:spPr/>
      <dgm:t>
        <a:bodyPr/>
        <a:lstStyle/>
        <a:p>
          <a:endParaRPr lang="en-US"/>
        </a:p>
      </dgm:t>
    </dgm:pt>
    <dgm:pt modelId="{3EB55164-CB36-4913-A10D-EC2E32C3CA8B}" type="pres">
      <dgm:prSet presAssocID="{2B39C33B-BEAF-4DAD-B0D9-965896119172}" presName="parentText" presStyleLbl="node1" presStyleIdx="3" presStyleCnt="4">
        <dgm:presLayoutVars>
          <dgm:chMax val="0"/>
          <dgm:bulletEnabled val="1"/>
        </dgm:presLayoutVars>
      </dgm:prSet>
      <dgm:spPr/>
      <dgm:t>
        <a:bodyPr/>
        <a:lstStyle/>
        <a:p>
          <a:endParaRPr lang="en-US"/>
        </a:p>
      </dgm:t>
    </dgm:pt>
    <dgm:pt modelId="{F9409AE4-B322-4BBD-9A9A-B50237DC276D}" type="pres">
      <dgm:prSet presAssocID="{2B39C33B-BEAF-4DAD-B0D9-965896119172}" presName="negativeSpace" presStyleCnt="0"/>
      <dgm:spPr/>
    </dgm:pt>
    <dgm:pt modelId="{7FCDE84C-E251-4BB2-8EDF-858D5F475A17}" type="pres">
      <dgm:prSet presAssocID="{2B39C33B-BEAF-4DAD-B0D9-965896119172}" presName="childText" presStyleLbl="conFgAcc1" presStyleIdx="3" presStyleCnt="4">
        <dgm:presLayoutVars>
          <dgm:bulletEnabled val="1"/>
        </dgm:presLayoutVars>
      </dgm:prSet>
      <dgm:spPr/>
    </dgm:pt>
  </dgm:ptLst>
  <dgm:cxnLst>
    <dgm:cxn modelId="{9480E591-08D7-4FC2-9047-740551082300}" type="presOf" srcId="{3182E8D2-7F8D-4AF8-A94E-713FC21181FB}" destId="{0795C59B-75C5-4F88-84AE-E4A02F6B82ED}" srcOrd="0" destOrd="0" presId="urn:microsoft.com/office/officeart/2005/8/layout/list1"/>
    <dgm:cxn modelId="{D3BD04D6-FEC4-4250-A141-8783479652DB}" type="presOf" srcId="{07F8C05D-EA73-42EE-9BDF-1CD32DB54E2D}" destId="{378D2F7C-7DED-48D0-A446-89B1C1EF20F0}" srcOrd="0" destOrd="0" presId="urn:microsoft.com/office/officeart/2005/8/layout/list1"/>
    <dgm:cxn modelId="{E31B5F36-50D3-43B9-865C-305FB8CB7C1A}" srcId="{71D53DAB-6B61-48B1-9CB5-CFD756388C98}" destId="{07F8C05D-EA73-42EE-9BDF-1CD32DB54E2D}" srcOrd="1" destOrd="0" parTransId="{07966EA2-3D9B-4CCB-8E43-1418B83291BF}" sibTransId="{1F68EE18-0C44-4AD8-A96B-2B7DFAE29C7C}"/>
    <dgm:cxn modelId="{E2C87EEC-FF6A-4E98-8404-2EEDB8D6EEAB}" type="presOf" srcId="{3182E8D2-7F8D-4AF8-A94E-713FC21181FB}" destId="{FD066206-7C52-477D-9B8D-A048A09AEB15}" srcOrd="1" destOrd="0" presId="urn:microsoft.com/office/officeart/2005/8/layout/list1"/>
    <dgm:cxn modelId="{B76F2D59-6642-455C-903B-8331B6E458CA}" srcId="{71D53DAB-6B61-48B1-9CB5-CFD756388C98}" destId="{3182E8D2-7F8D-4AF8-A94E-713FC21181FB}" srcOrd="0" destOrd="0" parTransId="{007B0714-1876-486D-B8BA-0E157030B39F}" sibTransId="{E140A1FF-4D73-4519-A89A-5BEE50BA9F1F}"/>
    <dgm:cxn modelId="{8913E0BD-4628-467D-8764-569D9F6FB73E}" srcId="{71D53DAB-6B61-48B1-9CB5-CFD756388C98}" destId="{E72DBF14-1164-48E7-8ACD-C23D295601DB}" srcOrd="2" destOrd="0" parTransId="{DEC39DE9-ECE6-4F7D-A6FE-6A27CCAE0A5D}" sibTransId="{3007857E-6EC7-4A22-9A4A-55607B9296CA}"/>
    <dgm:cxn modelId="{CE924A96-6C88-48E5-A198-DDC39FD30C09}" type="presOf" srcId="{E72DBF14-1164-48E7-8ACD-C23D295601DB}" destId="{9047A875-BC90-4D37-BB82-BC00B413F569}" srcOrd="0" destOrd="0" presId="urn:microsoft.com/office/officeart/2005/8/layout/list1"/>
    <dgm:cxn modelId="{7533CA22-A322-4AAC-8C45-C0AE4D6D57E3}" type="presOf" srcId="{2B39C33B-BEAF-4DAD-B0D9-965896119172}" destId="{A48B84BB-E22E-4679-991D-B0584E955794}" srcOrd="0" destOrd="0" presId="urn:microsoft.com/office/officeart/2005/8/layout/list1"/>
    <dgm:cxn modelId="{92285852-8DD7-4BB2-B788-4DBDE2201878}" srcId="{71D53DAB-6B61-48B1-9CB5-CFD756388C98}" destId="{2B39C33B-BEAF-4DAD-B0D9-965896119172}" srcOrd="3" destOrd="0" parTransId="{85AF2895-6671-4514-8BF0-F9348298AF03}" sibTransId="{BE76515E-F32F-4FC7-A77C-0BA5A933E4E1}"/>
    <dgm:cxn modelId="{97C60C1E-1B75-40A1-8BE8-72B222444E63}" type="presOf" srcId="{2B39C33B-BEAF-4DAD-B0D9-965896119172}" destId="{3EB55164-CB36-4913-A10D-EC2E32C3CA8B}" srcOrd="1" destOrd="0" presId="urn:microsoft.com/office/officeart/2005/8/layout/list1"/>
    <dgm:cxn modelId="{CF63613A-72F2-4C98-8446-7F8D9D5AC011}" type="presOf" srcId="{E72DBF14-1164-48E7-8ACD-C23D295601DB}" destId="{9BE63DA2-8DE9-46C0-90CF-9CBDB39B937C}" srcOrd="1" destOrd="0" presId="urn:microsoft.com/office/officeart/2005/8/layout/list1"/>
    <dgm:cxn modelId="{BF726840-1E45-403E-B6A5-E7C5ECFA603E}" type="presOf" srcId="{71D53DAB-6B61-48B1-9CB5-CFD756388C98}" destId="{4DE8065F-2654-413C-A33C-5D7935EA60E8}" srcOrd="0" destOrd="0" presId="urn:microsoft.com/office/officeart/2005/8/layout/list1"/>
    <dgm:cxn modelId="{CA603C0E-0D46-4203-B492-B036E74B434A}" type="presOf" srcId="{07F8C05D-EA73-42EE-9BDF-1CD32DB54E2D}" destId="{F2B583DE-7DC7-4024-B76B-76FA9DE19557}" srcOrd="1" destOrd="0" presId="urn:microsoft.com/office/officeart/2005/8/layout/list1"/>
    <dgm:cxn modelId="{FD6DC713-819C-406D-976B-C90CD070C9E0}" type="presParOf" srcId="{4DE8065F-2654-413C-A33C-5D7935EA60E8}" destId="{53FD5BE9-578D-4A13-B6DB-4679275F92DA}" srcOrd="0" destOrd="0" presId="urn:microsoft.com/office/officeart/2005/8/layout/list1"/>
    <dgm:cxn modelId="{99A39C39-DF8D-4232-AD95-4886E5EC0881}" type="presParOf" srcId="{53FD5BE9-578D-4A13-B6DB-4679275F92DA}" destId="{0795C59B-75C5-4F88-84AE-E4A02F6B82ED}" srcOrd="0" destOrd="0" presId="urn:microsoft.com/office/officeart/2005/8/layout/list1"/>
    <dgm:cxn modelId="{0A50DF33-6A92-4EA4-A595-033FA1F4EE6F}" type="presParOf" srcId="{53FD5BE9-578D-4A13-B6DB-4679275F92DA}" destId="{FD066206-7C52-477D-9B8D-A048A09AEB15}" srcOrd="1" destOrd="0" presId="urn:microsoft.com/office/officeart/2005/8/layout/list1"/>
    <dgm:cxn modelId="{1381680D-D6C9-411A-B5D6-F0AB07FB5B0D}" type="presParOf" srcId="{4DE8065F-2654-413C-A33C-5D7935EA60E8}" destId="{2BBFC512-58A3-4D05-B7FA-13B3357E21F8}" srcOrd="1" destOrd="0" presId="urn:microsoft.com/office/officeart/2005/8/layout/list1"/>
    <dgm:cxn modelId="{5D995F19-60AB-4483-8E32-E9B050E0E58D}" type="presParOf" srcId="{4DE8065F-2654-413C-A33C-5D7935EA60E8}" destId="{C17C834D-D7DF-4BA4-BB23-381E537E4B98}" srcOrd="2" destOrd="0" presId="urn:microsoft.com/office/officeart/2005/8/layout/list1"/>
    <dgm:cxn modelId="{521AB4DA-EA1F-486A-9CFD-4F8C443094D0}" type="presParOf" srcId="{4DE8065F-2654-413C-A33C-5D7935EA60E8}" destId="{2E1CF744-92BF-48AD-B40C-C5C189015DDD}" srcOrd="3" destOrd="0" presId="urn:microsoft.com/office/officeart/2005/8/layout/list1"/>
    <dgm:cxn modelId="{E6635B8D-CD1C-4B7E-985F-73451BD5321A}" type="presParOf" srcId="{4DE8065F-2654-413C-A33C-5D7935EA60E8}" destId="{FD7965AC-83C0-48D4-9F75-B15F797B63FB}" srcOrd="4" destOrd="0" presId="urn:microsoft.com/office/officeart/2005/8/layout/list1"/>
    <dgm:cxn modelId="{C68CD079-740C-45C1-82F7-E1DC1D6920AE}" type="presParOf" srcId="{FD7965AC-83C0-48D4-9F75-B15F797B63FB}" destId="{378D2F7C-7DED-48D0-A446-89B1C1EF20F0}" srcOrd="0" destOrd="0" presId="urn:microsoft.com/office/officeart/2005/8/layout/list1"/>
    <dgm:cxn modelId="{A2EDC10C-8C8B-4A23-BF8A-C71ADC9C10CF}" type="presParOf" srcId="{FD7965AC-83C0-48D4-9F75-B15F797B63FB}" destId="{F2B583DE-7DC7-4024-B76B-76FA9DE19557}" srcOrd="1" destOrd="0" presId="urn:microsoft.com/office/officeart/2005/8/layout/list1"/>
    <dgm:cxn modelId="{0616D8E0-9D09-41A6-90E9-A0E3EA69264E}" type="presParOf" srcId="{4DE8065F-2654-413C-A33C-5D7935EA60E8}" destId="{18CA9A63-8541-4E5F-BD62-F92DD19EE244}" srcOrd="5" destOrd="0" presId="urn:microsoft.com/office/officeart/2005/8/layout/list1"/>
    <dgm:cxn modelId="{8D9605FE-C99D-4528-87FB-5321B2D89C31}" type="presParOf" srcId="{4DE8065F-2654-413C-A33C-5D7935EA60E8}" destId="{8AE47DFA-2CE0-41B7-BE5F-615BF9A5E4A7}" srcOrd="6" destOrd="0" presId="urn:microsoft.com/office/officeart/2005/8/layout/list1"/>
    <dgm:cxn modelId="{C55DEF56-908E-4FF4-BFC8-4634C87E1177}" type="presParOf" srcId="{4DE8065F-2654-413C-A33C-5D7935EA60E8}" destId="{48413FCB-42BC-4BE3-A7C8-D87CE3C680F8}" srcOrd="7" destOrd="0" presId="urn:microsoft.com/office/officeart/2005/8/layout/list1"/>
    <dgm:cxn modelId="{CB24055F-D1A2-4597-BBF7-DAA9F1F50345}" type="presParOf" srcId="{4DE8065F-2654-413C-A33C-5D7935EA60E8}" destId="{439E7CD2-23B4-41A0-87B2-23320B79C505}" srcOrd="8" destOrd="0" presId="urn:microsoft.com/office/officeart/2005/8/layout/list1"/>
    <dgm:cxn modelId="{26FCC7DF-D4FF-4239-9D4B-CE532F71C0A3}" type="presParOf" srcId="{439E7CD2-23B4-41A0-87B2-23320B79C505}" destId="{9047A875-BC90-4D37-BB82-BC00B413F569}" srcOrd="0" destOrd="0" presId="urn:microsoft.com/office/officeart/2005/8/layout/list1"/>
    <dgm:cxn modelId="{653DD988-730B-41F7-8B26-6AE5FF208E18}" type="presParOf" srcId="{439E7CD2-23B4-41A0-87B2-23320B79C505}" destId="{9BE63DA2-8DE9-46C0-90CF-9CBDB39B937C}" srcOrd="1" destOrd="0" presId="urn:microsoft.com/office/officeart/2005/8/layout/list1"/>
    <dgm:cxn modelId="{649B4FE1-00D1-4496-8267-EC1ADA3D6588}" type="presParOf" srcId="{4DE8065F-2654-413C-A33C-5D7935EA60E8}" destId="{2A5C2F66-CAAE-4044-B2EC-46549DE43489}" srcOrd="9" destOrd="0" presId="urn:microsoft.com/office/officeart/2005/8/layout/list1"/>
    <dgm:cxn modelId="{91EB93FE-2FE8-465C-ABC5-6D278B3E94EE}" type="presParOf" srcId="{4DE8065F-2654-413C-A33C-5D7935EA60E8}" destId="{12650BC6-0A64-442E-8ECB-7F22373BC733}" srcOrd="10" destOrd="0" presId="urn:microsoft.com/office/officeart/2005/8/layout/list1"/>
    <dgm:cxn modelId="{D8D2C353-85BC-43EC-A562-8F750D5EA783}" type="presParOf" srcId="{4DE8065F-2654-413C-A33C-5D7935EA60E8}" destId="{39D40CF0-30F2-4992-A56D-A0B181866286}" srcOrd="11" destOrd="0" presId="urn:microsoft.com/office/officeart/2005/8/layout/list1"/>
    <dgm:cxn modelId="{302A0DE5-0202-4B03-AF73-385B8280AF37}" type="presParOf" srcId="{4DE8065F-2654-413C-A33C-5D7935EA60E8}" destId="{AD1DE508-CE8F-4927-9DAF-4FC7A80D8B61}" srcOrd="12" destOrd="0" presId="urn:microsoft.com/office/officeart/2005/8/layout/list1"/>
    <dgm:cxn modelId="{4BF20BBE-6774-4541-8D2D-8E7F76F19DFF}" type="presParOf" srcId="{AD1DE508-CE8F-4927-9DAF-4FC7A80D8B61}" destId="{A48B84BB-E22E-4679-991D-B0584E955794}" srcOrd="0" destOrd="0" presId="urn:microsoft.com/office/officeart/2005/8/layout/list1"/>
    <dgm:cxn modelId="{5141BC5A-2D47-4CEA-B9DD-3188C01B3B13}" type="presParOf" srcId="{AD1DE508-CE8F-4927-9DAF-4FC7A80D8B61}" destId="{3EB55164-CB36-4913-A10D-EC2E32C3CA8B}" srcOrd="1" destOrd="0" presId="urn:microsoft.com/office/officeart/2005/8/layout/list1"/>
    <dgm:cxn modelId="{F7CC316D-5DE9-454C-A10C-05BF61C5893A}" type="presParOf" srcId="{4DE8065F-2654-413C-A33C-5D7935EA60E8}" destId="{F9409AE4-B322-4BBD-9A9A-B50237DC276D}" srcOrd="13" destOrd="0" presId="urn:microsoft.com/office/officeart/2005/8/layout/list1"/>
    <dgm:cxn modelId="{6EF912A3-9DB8-4B2A-8DC1-B2F9FC5D97E6}" type="presParOf" srcId="{4DE8065F-2654-413C-A33C-5D7935EA60E8}" destId="{7FCDE84C-E251-4BB2-8EDF-858D5F475A17}" srcOrd="14"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CA47CFA-860B-4C67-9EB1-19A374CC2314}"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D6FB0AEC-F16E-4F54-B482-B4F1152DE8BE}">
      <dgm:prSet phldrT="[Text]"/>
      <dgm:spPr>
        <a:solidFill>
          <a:schemeClr val="accent6">
            <a:lumMod val="50000"/>
          </a:schemeClr>
        </a:solidFill>
      </dgm:spPr>
      <dgm:t>
        <a:bodyPr/>
        <a:lstStyle/>
        <a:p>
          <a:r>
            <a:rPr lang="en-US" dirty="0" err="1" smtClean="0"/>
            <a:t>Sinh</a:t>
          </a:r>
          <a:r>
            <a:rPr lang="en-US" dirty="0" smtClean="0"/>
            <a:t> </a:t>
          </a:r>
          <a:r>
            <a:rPr lang="en-US" dirty="0" err="1" smtClean="0"/>
            <a:t>hoạt</a:t>
          </a:r>
          <a:r>
            <a:rPr lang="en-US" dirty="0" smtClean="0"/>
            <a:t> </a:t>
          </a:r>
          <a:r>
            <a:rPr lang="en-US" dirty="0" err="1" smtClean="0"/>
            <a:t>dưới</a:t>
          </a:r>
          <a:r>
            <a:rPr lang="en-US" dirty="0" smtClean="0"/>
            <a:t> </a:t>
          </a:r>
          <a:r>
            <a:rPr lang="en-US" dirty="0" err="1" smtClean="0"/>
            <a:t>cờ</a:t>
          </a:r>
          <a:endParaRPr lang="en-US" dirty="0"/>
        </a:p>
      </dgm:t>
    </dgm:pt>
    <dgm:pt modelId="{9A767813-0AD9-42D9-BBB4-6A6CD4B5BA60}" type="parTrans" cxnId="{99CE1397-D2E6-4950-A03C-5A2299112377}">
      <dgm:prSet/>
      <dgm:spPr/>
      <dgm:t>
        <a:bodyPr/>
        <a:lstStyle/>
        <a:p>
          <a:endParaRPr lang="en-US"/>
        </a:p>
      </dgm:t>
    </dgm:pt>
    <dgm:pt modelId="{6E8E15B4-4DA3-4748-9A9C-0A20036045CA}" type="sibTrans" cxnId="{99CE1397-D2E6-4950-A03C-5A2299112377}">
      <dgm:prSet/>
      <dgm:spPr/>
      <dgm:t>
        <a:bodyPr/>
        <a:lstStyle/>
        <a:p>
          <a:endParaRPr lang="en-US"/>
        </a:p>
      </dgm:t>
    </dgm:pt>
    <dgm:pt modelId="{625905E6-7FBD-4B6F-B57F-7783ED814D69}">
      <dgm:prSet phldrT="[Text]"/>
      <dgm:spPr>
        <a:solidFill>
          <a:schemeClr val="accent6">
            <a:lumMod val="75000"/>
          </a:schemeClr>
        </a:solidFill>
      </dgm:spPr>
      <dgm:t>
        <a:bodyPr/>
        <a:lstStyle/>
        <a:p>
          <a:r>
            <a:rPr lang="en-US" dirty="0" err="1" smtClean="0"/>
            <a:t>Hoạt</a:t>
          </a:r>
          <a:r>
            <a:rPr lang="en-US" dirty="0" smtClean="0"/>
            <a:t> </a:t>
          </a:r>
          <a:r>
            <a:rPr lang="en-US" dirty="0" err="1" smtClean="0"/>
            <a:t>động</a:t>
          </a:r>
          <a:r>
            <a:rPr lang="en-US" dirty="0" smtClean="0"/>
            <a:t> </a:t>
          </a:r>
          <a:r>
            <a:rPr lang="en-US" dirty="0" err="1" smtClean="0"/>
            <a:t>giáo</a:t>
          </a:r>
          <a:r>
            <a:rPr lang="en-US" dirty="0" smtClean="0"/>
            <a:t> </a:t>
          </a:r>
          <a:r>
            <a:rPr lang="en-US" dirty="0" err="1" smtClean="0"/>
            <a:t>dục</a:t>
          </a:r>
          <a:r>
            <a:rPr lang="en-US" dirty="0" smtClean="0"/>
            <a:t> </a:t>
          </a:r>
          <a:r>
            <a:rPr lang="en-US" dirty="0" err="1" smtClean="0"/>
            <a:t>theo</a:t>
          </a:r>
          <a:r>
            <a:rPr lang="en-US" dirty="0" smtClean="0"/>
            <a:t> </a:t>
          </a:r>
          <a:r>
            <a:rPr lang="en-US" dirty="0" err="1" smtClean="0"/>
            <a:t>chủ</a:t>
          </a:r>
          <a:r>
            <a:rPr lang="en-US" dirty="0" smtClean="0"/>
            <a:t> </a:t>
          </a:r>
          <a:r>
            <a:rPr lang="en-US" dirty="0" err="1" smtClean="0"/>
            <a:t>đề</a:t>
          </a:r>
          <a:endParaRPr lang="en-US" dirty="0"/>
        </a:p>
      </dgm:t>
    </dgm:pt>
    <dgm:pt modelId="{C0DC1326-DACE-4DA4-A194-77D87D60A2F2}" type="parTrans" cxnId="{A8BD442A-1E13-4E57-9659-A1ADC6815B5F}">
      <dgm:prSet/>
      <dgm:spPr/>
      <dgm:t>
        <a:bodyPr/>
        <a:lstStyle/>
        <a:p>
          <a:endParaRPr lang="en-US"/>
        </a:p>
      </dgm:t>
    </dgm:pt>
    <dgm:pt modelId="{E1A8C5F7-0DFA-473E-89F9-72756A5679E5}" type="sibTrans" cxnId="{A8BD442A-1E13-4E57-9659-A1ADC6815B5F}">
      <dgm:prSet/>
      <dgm:spPr/>
      <dgm:t>
        <a:bodyPr/>
        <a:lstStyle/>
        <a:p>
          <a:endParaRPr lang="en-US"/>
        </a:p>
      </dgm:t>
    </dgm:pt>
    <dgm:pt modelId="{3D3CEC42-6628-4AC0-BD3E-5AF3D3BBED4B}">
      <dgm:prSet phldrT="[Text]"/>
      <dgm:spPr>
        <a:solidFill>
          <a:schemeClr val="accent6">
            <a:lumMod val="60000"/>
            <a:lumOff val="40000"/>
          </a:schemeClr>
        </a:solidFill>
      </dgm:spPr>
      <dgm:t>
        <a:bodyPr/>
        <a:lstStyle/>
        <a:p>
          <a:r>
            <a:rPr lang="en-US" dirty="0" err="1" smtClean="0">
              <a:solidFill>
                <a:schemeClr val="accent6">
                  <a:lumMod val="50000"/>
                </a:schemeClr>
              </a:solidFill>
            </a:rPr>
            <a:t>Sinh</a:t>
          </a:r>
          <a:r>
            <a:rPr lang="en-US" dirty="0" smtClean="0">
              <a:solidFill>
                <a:schemeClr val="accent6">
                  <a:lumMod val="50000"/>
                </a:schemeClr>
              </a:solidFill>
            </a:rPr>
            <a:t> </a:t>
          </a:r>
          <a:r>
            <a:rPr lang="en-US" dirty="0" err="1" smtClean="0">
              <a:solidFill>
                <a:schemeClr val="accent6">
                  <a:lumMod val="50000"/>
                </a:schemeClr>
              </a:solidFill>
            </a:rPr>
            <a:t>hoạt</a:t>
          </a:r>
          <a:r>
            <a:rPr lang="en-US" dirty="0" smtClean="0">
              <a:solidFill>
                <a:schemeClr val="accent6">
                  <a:lumMod val="50000"/>
                </a:schemeClr>
              </a:solidFill>
            </a:rPr>
            <a:t> </a:t>
          </a:r>
          <a:r>
            <a:rPr lang="en-US" dirty="0" err="1" smtClean="0">
              <a:solidFill>
                <a:schemeClr val="accent6">
                  <a:lumMod val="50000"/>
                </a:schemeClr>
              </a:solidFill>
            </a:rPr>
            <a:t>lớp</a:t>
          </a:r>
          <a:endParaRPr lang="en-US" dirty="0">
            <a:solidFill>
              <a:schemeClr val="accent6">
                <a:lumMod val="50000"/>
              </a:schemeClr>
            </a:solidFill>
          </a:endParaRPr>
        </a:p>
      </dgm:t>
    </dgm:pt>
    <dgm:pt modelId="{F5F952ED-74A9-4C15-A8C8-880E168AC531}" type="parTrans" cxnId="{9FDA6AC9-EE2D-49FC-8F63-7B0E63049BFC}">
      <dgm:prSet/>
      <dgm:spPr/>
      <dgm:t>
        <a:bodyPr/>
        <a:lstStyle/>
        <a:p>
          <a:endParaRPr lang="en-US"/>
        </a:p>
      </dgm:t>
    </dgm:pt>
    <dgm:pt modelId="{467E3034-9317-4F0C-BA55-A38F7DB2BEC1}" type="sibTrans" cxnId="{9FDA6AC9-EE2D-49FC-8F63-7B0E63049BFC}">
      <dgm:prSet/>
      <dgm:spPr/>
      <dgm:t>
        <a:bodyPr/>
        <a:lstStyle/>
        <a:p>
          <a:endParaRPr lang="en-US"/>
        </a:p>
      </dgm:t>
    </dgm:pt>
    <dgm:pt modelId="{52D0E3AC-4429-4C6D-9B6D-A3DAC031BC31}">
      <dgm:prSet phldrT="[Text]"/>
      <dgm:spPr>
        <a:solidFill>
          <a:schemeClr val="accent6">
            <a:lumMod val="40000"/>
            <a:lumOff val="60000"/>
          </a:schemeClr>
        </a:solidFill>
      </dgm:spPr>
      <dgm:t>
        <a:bodyPr/>
        <a:lstStyle/>
        <a:p>
          <a:r>
            <a:rPr lang="en-US" dirty="0" err="1" smtClean="0">
              <a:solidFill>
                <a:schemeClr val="accent6">
                  <a:lumMod val="50000"/>
                </a:schemeClr>
              </a:solidFill>
            </a:rPr>
            <a:t>Hoạt</a:t>
          </a:r>
          <a:r>
            <a:rPr lang="en-US" dirty="0" smtClean="0">
              <a:solidFill>
                <a:schemeClr val="accent6">
                  <a:lumMod val="50000"/>
                </a:schemeClr>
              </a:solidFill>
            </a:rPr>
            <a:t> </a:t>
          </a:r>
          <a:r>
            <a:rPr lang="en-US" dirty="0" err="1" smtClean="0">
              <a:solidFill>
                <a:schemeClr val="accent6">
                  <a:lumMod val="50000"/>
                </a:schemeClr>
              </a:solidFill>
            </a:rPr>
            <a:t>động</a:t>
          </a:r>
          <a:r>
            <a:rPr lang="en-US" dirty="0" smtClean="0">
              <a:solidFill>
                <a:schemeClr val="accent6">
                  <a:lumMod val="50000"/>
                </a:schemeClr>
              </a:solidFill>
            </a:rPr>
            <a:t> </a:t>
          </a:r>
          <a:r>
            <a:rPr lang="en-US" dirty="0" err="1" smtClean="0">
              <a:solidFill>
                <a:schemeClr val="accent6">
                  <a:lumMod val="50000"/>
                </a:schemeClr>
              </a:solidFill>
            </a:rPr>
            <a:t>câu</a:t>
          </a:r>
          <a:r>
            <a:rPr lang="en-US" dirty="0" smtClean="0">
              <a:solidFill>
                <a:schemeClr val="accent6">
                  <a:lumMod val="50000"/>
                </a:schemeClr>
              </a:solidFill>
            </a:rPr>
            <a:t> </a:t>
          </a:r>
          <a:r>
            <a:rPr lang="en-US" dirty="0" err="1" smtClean="0">
              <a:solidFill>
                <a:schemeClr val="accent6">
                  <a:lumMod val="50000"/>
                </a:schemeClr>
              </a:solidFill>
            </a:rPr>
            <a:t>lạc</a:t>
          </a:r>
          <a:r>
            <a:rPr lang="en-US" dirty="0" smtClean="0">
              <a:solidFill>
                <a:schemeClr val="accent6">
                  <a:lumMod val="50000"/>
                </a:schemeClr>
              </a:solidFill>
            </a:rPr>
            <a:t> </a:t>
          </a:r>
          <a:r>
            <a:rPr lang="en-US" dirty="0" err="1" smtClean="0">
              <a:solidFill>
                <a:schemeClr val="accent6">
                  <a:lumMod val="50000"/>
                </a:schemeClr>
              </a:solidFill>
            </a:rPr>
            <a:t>bộ</a:t>
          </a:r>
          <a:endParaRPr lang="en-US" dirty="0">
            <a:solidFill>
              <a:schemeClr val="accent6">
                <a:lumMod val="50000"/>
              </a:schemeClr>
            </a:solidFill>
          </a:endParaRPr>
        </a:p>
      </dgm:t>
    </dgm:pt>
    <dgm:pt modelId="{9B2CECD1-162A-4D11-8124-5832A8AA7E14}" type="parTrans" cxnId="{A9A89B6E-F463-455E-BB98-A64C4E86DC41}">
      <dgm:prSet/>
      <dgm:spPr/>
      <dgm:t>
        <a:bodyPr/>
        <a:lstStyle/>
        <a:p>
          <a:endParaRPr lang="en-US"/>
        </a:p>
      </dgm:t>
    </dgm:pt>
    <dgm:pt modelId="{56246CAF-55F6-4656-A36E-8BBAD16F7D13}" type="sibTrans" cxnId="{A9A89B6E-F463-455E-BB98-A64C4E86DC41}">
      <dgm:prSet/>
      <dgm:spPr/>
      <dgm:t>
        <a:bodyPr/>
        <a:lstStyle/>
        <a:p>
          <a:endParaRPr lang="en-US"/>
        </a:p>
      </dgm:t>
    </dgm:pt>
    <dgm:pt modelId="{E05BB088-B78F-404E-9475-E1FBD0CBB89D}" type="pres">
      <dgm:prSet presAssocID="{8CA47CFA-860B-4C67-9EB1-19A374CC2314}" presName="Name0" presStyleCnt="0">
        <dgm:presLayoutVars>
          <dgm:chMax val="7"/>
          <dgm:chPref val="7"/>
          <dgm:dir/>
        </dgm:presLayoutVars>
      </dgm:prSet>
      <dgm:spPr/>
      <dgm:t>
        <a:bodyPr/>
        <a:lstStyle/>
        <a:p>
          <a:endParaRPr lang="en-US"/>
        </a:p>
      </dgm:t>
    </dgm:pt>
    <dgm:pt modelId="{D56D1B2F-6B03-4D19-903C-830D4E66E823}" type="pres">
      <dgm:prSet presAssocID="{8CA47CFA-860B-4C67-9EB1-19A374CC2314}" presName="Name1" presStyleCnt="0"/>
      <dgm:spPr/>
    </dgm:pt>
    <dgm:pt modelId="{CC2811AF-7165-4734-A95E-9CFD6986F9DC}" type="pres">
      <dgm:prSet presAssocID="{8CA47CFA-860B-4C67-9EB1-19A374CC2314}" presName="cycle" presStyleCnt="0"/>
      <dgm:spPr/>
    </dgm:pt>
    <dgm:pt modelId="{9E76FDE8-2C4D-42D8-A443-4FA6E07A9577}" type="pres">
      <dgm:prSet presAssocID="{8CA47CFA-860B-4C67-9EB1-19A374CC2314}" presName="srcNode" presStyleLbl="node1" presStyleIdx="0" presStyleCnt="4"/>
      <dgm:spPr/>
    </dgm:pt>
    <dgm:pt modelId="{BA53800D-3A36-419A-BB69-B185F8CADCCE}" type="pres">
      <dgm:prSet presAssocID="{8CA47CFA-860B-4C67-9EB1-19A374CC2314}" presName="conn" presStyleLbl="parChTrans1D2" presStyleIdx="0" presStyleCnt="1"/>
      <dgm:spPr/>
      <dgm:t>
        <a:bodyPr/>
        <a:lstStyle/>
        <a:p>
          <a:endParaRPr lang="en-US"/>
        </a:p>
      </dgm:t>
    </dgm:pt>
    <dgm:pt modelId="{3BFB0DB1-0416-4E35-9C56-AC7012FFCA80}" type="pres">
      <dgm:prSet presAssocID="{8CA47CFA-860B-4C67-9EB1-19A374CC2314}" presName="extraNode" presStyleLbl="node1" presStyleIdx="0" presStyleCnt="4"/>
      <dgm:spPr/>
    </dgm:pt>
    <dgm:pt modelId="{0778D1A1-C029-48D1-B806-598E55DE8EA8}" type="pres">
      <dgm:prSet presAssocID="{8CA47CFA-860B-4C67-9EB1-19A374CC2314}" presName="dstNode" presStyleLbl="node1" presStyleIdx="0" presStyleCnt="4"/>
      <dgm:spPr/>
    </dgm:pt>
    <dgm:pt modelId="{5D8527BF-115E-4290-BCA6-B96C3A9B7E73}" type="pres">
      <dgm:prSet presAssocID="{D6FB0AEC-F16E-4F54-B482-B4F1152DE8BE}" presName="text_1" presStyleLbl="node1" presStyleIdx="0" presStyleCnt="4">
        <dgm:presLayoutVars>
          <dgm:bulletEnabled val="1"/>
        </dgm:presLayoutVars>
      </dgm:prSet>
      <dgm:spPr/>
      <dgm:t>
        <a:bodyPr/>
        <a:lstStyle/>
        <a:p>
          <a:endParaRPr lang="en-US"/>
        </a:p>
      </dgm:t>
    </dgm:pt>
    <dgm:pt modelId="{6A12BA28-359F-405E-A311-E57A6092F275}" type="pres">
      <dgm:prSet presAssocID="{D6FB0AEC-F16E-4F54-B482-B4F1152DE8BE}" presName="accent_1" presStyleCnt="0"/>
      <dgm:spPr/>
    </dgm:pt>
    <dgm:pt modelId="{ED57214D-066E-48B7-B6AC-5A1137FE4570}" type="pres">
      <dgm:prSet presAssocID="{D6FB0AEC-F16E-4F54-B482-B4F1152DE8BE}" presName="accentRepeatNode" presStyleLbl="solidFgAcc1" presStyleIdx="0" presStyleCnt="4"/>
      <dgm:spPr/>
    </dgm:pt>
    <dgm:pt modelId="{62E92584-6C24-44DB-832D-57DF930FEE1F}" type="pres">
      <dgm:prSet presAssocID="{625905E6-7FBD-4B6F-B57F-7783ED814D69}" presName="text_2" presStyleLbl="node1" presStyleIdx="1" presStyleCnt="4">
        <dgm:presLayoutVars>
          <dgm:bulletEnabled val="1"/>
        </dgm:presLayoutVars>
      </dgm:prSet>
      <dgm:spPr/>
      <dgm:t>
        <a:bodyPr/>
        <a:lstStyle/>
        <a:p>
          <a:endParaRPr lang="en-US"/>
        </a:p>
      </dgm:t>
    </dgm:pt>
    <dgm:pt modelId="{EA0F17B5-4910-42C9-AF47-C55BF82E0C29}" type="pres">
      <dgm:prSet presAssocID="{625905E6-7FBD-4B6F-B57F-7783ED814D69}" presName="accent_2" presStyleCnt="0"/>
      <dgm:spPr/>
    </dgm:pt>
    <dgm:pt modelId="{B40A1F00-B8E2-466B-9327-1D489164E68D}" type="pres">
      <dgm:prSet presAssocID="{625905E6-7FBD-4B6F-B57F-7783ED814D69}" presName="accentRepeatNode" presStyleLbl="solidFgAcc1" presStyleIdx="1" presStyleCnt="4"/>
      <dgm:spPr/>
    </dgm:pt>
    <dgm:pt modelId="{98BA63EA-63EA-4428-ADB5-362864B87558}" type="pres">
      <dgm:prSet presAssocID="{3D3CEC42-6628-4AC0-BD3E-5AF3D3BBED4B}" presName="text_3" presStyleLbl="node1" presStyleIdx="2" presStyleCnt="4" custLinFactNeighborX="-227" custLinFactNeighborY="-2634">
        <dgm:presLayoutVars>
          <dgm:bulletEnabled val="1"/>
        </dgm:presLayoutVars>
      </dgm:prSet>
      <dgm:spPr/>
      <dgm:t>
        <a:bodyPr/>
        <a:lstStyle/>
        <a:p>
          <a:endParaRPr lang="en-US"/>
        </a:p>
      </dgm:t>
    </dgm:pt>
    <dgm:pt modelId="{90CEE162-787A-45F2-B856-07ED637DB1C2}" type="pres">
      <dgm:prSet presAssocID="{3D3CEC42-6628-4AC0-BD3E-5AF3D3BBED4B}" presName="accent_3" presStyleCnt="0"/>
      <dgm:spPr/>
    </dgm:pt>
    <dgm:pt modelId="{CFEA6842-97BF-4B7F-83B1-19C39FEE88A1}" type="pres">
      <dgm:prSet presAssocID="{3D3CEC42-6628-4AC0-BD3E-5AF3D3BBED4B}" presName="accentRepeatNode" presStyleLbl="solidFgAcc1" presStyleIdx="2" presStyleCnt="4"/>
      <dgm:spPr/>
    </dgm:pt>
    <dgm:pt modelId="{CE84CEA1-A6EB-4543-B0BE-AB0938339BAE}" type="pres">
      <dgm:prSet presAssocID="{52D0E3AC-4429-4C6D-9B6D-A3DAC031BC31}" presName="text_4" presStyleLbl="node1" presStyleIdx="3" presStyleCnt="4">
        <dgm:presLayoutVars>
          <dgm:bulletEnabled val="1"/>
        </dgm:presLayoutVars>
      </dgm:prSet>
      <dgm:spPr/>
      <dgm:t>
        <a:bodyPr/>
        <a:lstStyle/>
        <a:p>
          <a:endParaRPr lang="en-US"/>
        </a:p>
      </dgm:t>
    </dgm:pt>
    <dgm:pt modelId="{4CC9A645-58E3-4796-BAB3-E1B6F1F75D0D}" type="pres">
      <dgm:prSet presAssocID="{52D0E3AC-4429-4C6D-9B6D-A3DAC031BC31}" presName="accent_4" presStyleCnt="0"/>
      <dgm:spPr/>
    </dgm:pt>
    <dgm:pt modelId="{275DCD41-D0DA-4AF5-B7E2-44A8B614C490}" type="pres">
      <dgm:prSet presAssocID="{52D0E3AC-4429-4C6D-9B6D-A3DAC031BC31}" presName="accentRepeatNode" presStyleLbl="solidFgAcc1" presStyleIdx="3" presStyleCnt="4"/>
      <dgm:spPr/>
    </dgm:pt>
  </dgm:ptLst>
  <dgm:cxnLst>
    <dgm:cxn modelId="{D7A053D6-33C6-4EC4-90AF-B3E5747AB04C}" type="presOf" srcId="{3D3CEC42-6628-4AC0-BD3E-5AF3D3BBED4B}" destId="{98BA63EA-63EA-4428-ADB5-362864B87558}" srcOrd="0" destOrd="0" presId="urn:microsoft.com/office/officeart/2008/layout/VerticalCurvedList"/>
    <dgm:cxn modelId="{F3B71B44-909B-4773-908F-9A39E5CB02A9}" type="presOf" srcId="{625905E6-7FBD-4B6F-B57F-7783ED814D69}" destId="{62E92584-6C24-44DB-832D-57DF930FEE1F}" srcOrd="0" destOrd="0" presId="urn:microsoft.com/office/officeart/2008/layout/VerticalCurvedList"/>
    <dgm:cxn modelId="{A8BD442A-1E13-4E57-9659-A1ADC6815B5F}" srcId="{8CA47CFA-860B-4C67-9EB1-19A374CC2314}" destId="{625905E6-7FBD-4B6F-B57F-7783ED814D69}" srcOrd="1" destOrd="0" parTransId="{C0DC1326-DACE-4DA4-A194-77D87D60A2F2}" sibTransId="{E1A8C5F7-0DFA-473E-89F9-72756A5679E5}"/>
    <dgm:cxn modelId="{99CE1397-D2E6-4950-A03C-5A2299112377}" srcId="{8CA47CFA-860B-4C67-9EB1-19A374CC2314}" destId="{D6FB0AEC-F16E-4F54-B482-B4F1152DE8BE}" srcOrd="0" destOrd="0" parTransId="{9A767813-0AD9-42D9-BBB4-6A6CD4B5BA60}" sibTransId="{6E8E15B4-4DA3-4748-9A9C-0A20036045CA}"/>
    <dgm:cxn modelId="{1B14635A-8E7D-467E-B0B6-743CEDA7B853}" type="presOf" srcId="{8CA47CFA-860B-4C67-9EB1-19A374CC2314}" destId="{E05BB088-B78F-404E-9475-E1FBD0CBB89D}" srcOrd="0" destOrd="0" presId="urn:microsoft.com/office/officeart/2008/layout/VerticalCurvedList"/>
    <dgm:cxn modelId="{9FDA6AC9-EE2D-49FC-8F63-7B0E63049BFC}" srcId="{8CA47CFA-860B-4C67-9EB1-19A374CC2314}" destId="{3D3CEC42-6628-4AC0-BD3E-5AF3D3BBED4B}" srcOrd="2" destOrd="0" parTransId="{F5F952ED-74A9-4C15-A8C8-880E168AC531}" sibTransId="{467E3034-9317-4F0C-BA55-A38F7DB2BEC1}"/>
    <dgm:cxn modelId="{A9A89B6E-F463-455E-BB98-A64C4E86DC41}" srcId="{8CA47CFA-860B-4C67-9EB1-19A374CC2314}" destId="{52D0E3AC-4429-4C6D-9B6D-A3DAC031BC31}" srcOrd="3" destOrd="0" parTransId="{9B2CECD1-162A-4D11-8124-5832A8AA7E14}" sibTransId="{56246CAF-55F6-4656-A36E-8BBAD16F7D13}"/>
    <dgm:cxn modelId="{83F495BE-6016-4134-87E3-D92F28C1EC8E}" type="presOf" srcId="{D6FB0AEC-F16E-4F54-B482-B4F1152DE8BE}" destId="{5D8527BF-115E-4290-BCA6-B96C3A9B7E73}" srcOrd="0" destOrd="0" presId="urn:microsoft.com/office/officeart/2008/layout/VerticalCurvedList"/>
    <dgm:cxn modelId="{A6CAD959-AD36-45BE-B189-E4174BACADFE}" type="presOf" srcId="{6E8E15B4-4DA3-4748-9A9C-0A20036045CA}" destId="{BA53800D-3A36-419A-BB69-B185F8CADCCE}" srcOrd="0" destOrd="0" presId="urn:microsoft.com/office/officeart/2008/layout/VerticalCurvedList"/>
    <dgm:cxn modelId="{B617E233-B672-48BC-BF76-3BC32B72FFB2}" type="presOf" srcId="{52D0E3AC-4429-4C6D-9B6D-A3DAC031BC31}" destId="{CE84CEA1-A6EB-4543-B0BE-AB0938339BAE}" srcOrd="0" destOrd="0" presId="urn:microsoft.com/office/officeart/2008/layout/VerticalCurvedList"/>
    <dgm:cxn modelId="{94DC46CD-7CD4-4FBB-B71C-8E41BBA927C5}" type="presParOf" srcId="{E05BB088-B78F-404E-9475-E1FBD0CBB89D}" destId="{D56D1B2F-6B03-4D19-903C-830D4E66E823}" srcOrd="0" destOrd="0" presId="urn:microsoft.com/office/officeart/2008/layout/VerticalCurvedList"/>
    <dgm:cxn modelId="{65E0D0DA-5A81-4580-8F73-6294517EC54A}" type="presParOf" srcId="{D56D1B2F-6B03-4D19-903C-830D4E66E823}" destId="{CC2811AF-7165-4734-A95E-9CFD6986F9DC}" srcOrd="0" destOrd="0" presId="urn:microsoft.com/office/officeart/2008/layout/VerticalCurvedList"/>
    <dgm:cxn modelId="{D2E73EFC-80C6-4247-8E40-F37090AC9654}" type="presParOf" srcId="{CC2811AF-7165-4734-A95E-9CFD6986F9DC}" destId="{9E76FDE8-2C4D-42D8-A443-4FA6E07A9577}" srcOrd="0" destOrd="0" presId="urn:microsoft.com/office/officeart/2008/layout/VerticalCurvedList"/>
    <dgm:cxn modelId="{327D3C9D-C32B-45F2-8809-F95415CCAFBF}" type="presParOf" srcId="{CC2811AF-7165-4734-A95E-9CFD6986F9DC}" destId="{BA53800D-3A36-419A-BB69-B185F8CADCCE}" srcOrd="1" destOrd="0" presId="urn:microsoft.com/office/officeart/2008/layout/VerticalCurvedList"/>
    <dgm:cxn modelId="{111CC636-C50A-4AE5-8E76-A82C44A254E2}" type="presParOf" srcId="{CC2811AF-7165-4734-A95E-9CFD6986F9DC}" destId="{3BFB0DB1-0416-4E35-9C56-AC7012FFCA80}" srcOrd="2" destOrd="0" presId="urn:microsoft.com/office/officeart/2008/layout/VerticalCurvedList"/>
    <dgm:cxn modelId="{60AFFA16-B1F3-46C9-94D1-9290BB0AAF0D}" type="presParOf" srcId="{CC2811AF-7165-4734-A95E-9CFD6986F9DC}" destId="{0778D1A1-C029-48D1-B806-598E55DE8EA8}" srcOrd="3" destOrd="0" presId="urn:microsoft.com/office/officeart/2008/layout/VerticalCurvedList"/>
    <dgm:cxn modelId="{1A845476-42C9-4961-A0B4-45BA7D3CB0D3}" type="presParOf" srcId="{D56D1B2F-6B03-4D19-903C-830D4E66E823}" destId="{5D8527BF-115E-4290-BCA6-B96C3A9B7E73}" srcOrd="1" destOrd="0" presId="urn:microsoft.com/office/officeart/2008/layout/VerticalCurvedList"/>
    <dgm:cxn modelId="{ED4DE7ED-2EF6-4723-82B6-4894375E818E}" type="presParOf" srcId="{D56D1B2F-6B03-4D19-903C-830D4E66E823}" destId="{6A12BA28-359F-405E-A311-E57A6092F275}" srcOrd="2" destOrd="0" presId="urn:microsoft.com/office/officeart/2008/layout/VerticalCurvedList"/>
    <dgm:cxn modelId="{2E779D18-A35D-4297-AAD2-D108E73EB92B}" type="presParOf" srcId="{6A12BA28-359F-405E-A311-E57A6092F275}" destId="{ED57214D-066E-48B7-B6AC-5A1137FE4570}" srcOrd="0" destOrd="0" presId="urn:microsoft.com/office/officeart/2008/layout/VerticalCurvedList"/>
    <dgm:cxn modelId="{D3500244-2E03-4034-8243-6B7F665BEAE4}" type="presParOf" srcId="{D56D1B2F-6B03-4D19-903C-830D4E66E823}" destId="{62E92584-6C24-44DB-832D-57DF930FEE1F}" srcOrd="3" destOrd="0" presId="urn:microsoft.com/office/officeart/2008/layout/VerticalCurvedList"/>
    <dgm:cxn modelId="{04286CC4-E28C-46BE-8E45-1C59B46B3E03}" type="presParOf" srcId="{D56D1B2F-6B03-4D19-903C-830D4E66E823}" destId="{EA0F17B5-4910-42C9-AF47-C55BF82E0C29}" srcOrd="4" destOrd="0" presId="urn:microsoft.com/office/officeart/2008/layout/VerticalCurvedList"/>
    <dgm:cxn modelId="{53C01BC7-237B-497D-AA34-A5EBD9302C50}" type="presParOf" srcId="{EA0F17B5-4910-42C9-AF47-C55BF82E0C29}" destId="{B40A1F00-B8E2-466B-9327-1D489164E68D}" srcOrd="0" destOrd="0" presId="urn:microsoft.com/office/officeart/2008/layout/VerticalCurvedList"/>
    <dgm:cxn modelId="{9E93313B-E401-403F-A178-33533BF445BB}" type="presParOf" srcId="{D56D1B2F-6B03-4D19-903C-830D4E66E823}" destId="{98BA63EA-63EA-4428-ADB5-362864B87558}" srcOrd="5" destOrd="0" presId="urn:microsoft.com/office/officeart/2008/layout/VerticalCurvedList"/>
    <dgm:cxn modelId="{2309C1DF-B8C9-46B8-92F2-6B37D409FAC9}" type="presParOf" srcId="{D56D1B2F-6B03-4D19-903C-830D4E66E823}" destId="{90CEE162-787A-45F2-B856-07ED637DB1C2}" srcOrd="6" destOrd="0" presId="urn:microsoft.com/office/officeart/2008/layout/VerticalCurvedList"/>
    <dgm:cxn modelId="{193794AA-9E26-49A4-A937-3C9EABB6B4A2}" type="presParOf" srcId="{90CEE162-787A-45F2-B856-07ED637DB1C2}" destId="{CFEA6842-97BF-4B7F-83B1-19C39FEE88A1}" srcOrd="0" destOrd="0" presId="urn:microsoft.com/office/officeart/2008/layout/VerticalCurvedList"/>
    <dgm:cxn modelId="{D8BDFB90-11B0-4861-8F09-2C4679702FEA}" type="presParOf" srcId="{D56D1B2F-6B03-4D19-903C-830D4E66E823}" destId="{CE84CEA1-A6EB-4543-B0BE-AB0938339BAE}" srcOrd="7" destOrd="0" presId="urn:microsoft.com/office/officeart/2008/layout/VerticalCurvedList"/>
    <dgm:cxn modelId="{2208F325-5EC9-4EDD-8C90-8F7F59F97E54}" type="presParOf" srcId="{D56D1B2F-6B03-4D19-903C-830D4E66E823}" destId="{4CC9A645-58E3-4796-BAB3-E1B6F1F75D0D}" srcOrd="8" destOrd="0" presId="urn:microsoft.com/office/officeart/2008/layout/VerticalCurvedList"/>
    <dgm:cxn modelId="{4A05D61A-B89B-4D9D-B3E8-84FB05621491}" type="presParOf" srcId="{4CC9A645-58E3-4796-BAB3-E1B6F1F75D0D}" destId="{275DCD41-D0DA-4AF5-B7E2-44A8B614C490}"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5817509-0EA0-4833-A140-B05D5EF5881D}" type="doc">
      <dgm:prSet loTypeId="urn:microsoft.com/office/officeart/2005/8/layout/hierarchy3" loCatId="list" qsTypeId="urn:microsoft.com/office/officeart/2005/8/quickstyle/simple1" qsCatId="simple" csTypeId="urn:microsoft.com/office/officeart/2005/8/colors/colorful5" csCatId="colorful" phldr="1"/>
      <dgm:spPr/>
      <dgm:t>
        <a:bodyPr/>
        <a:lstStyle/>
        <a:p>
          <a:endParaRPr lang="en-US"/>
        </a:p>
      </dgm:t>
    </dgm:pt>
    <dgm:pt modelId="{FEFA9C6C-80DD-4C98-BDFD-6F3808D7DCE8}">
      <dgm:prSet phldrT="[Text]" custT="1"/>
      <dgm:spPr>
        <a:solidFill>
          <a:schemeClr val="accent4">
            <a:lumMod val="75000"/>
          </a:schemeClr>
        </a:solidFill>
      </dgm:spPr>
      <dgm:t>
        <a:bodyPr/>
        <a:lstStyle/>
        <a:p>
          <a:r>
            <a:rPr lang="en-US" sz="3000" dirty="0" err="1" smtClean="0">
              <a:latin typeface="+mn-lt"/>
            </a:rPr>
            <a:t>Mục</a:t>
          </a:r>
          <a:r>
            <a:rPr lang="en-US" sz="3000" dirty="0" smtClean="0">
              <a:latin typeface="+mn-lt"/>
            </a:rPr>
            <a:t> </a:t>
          </a:r>
          <a:r>
            <a:rPr lang="en-US" sz="3000" dirty="0" err="1" smtClean="0">
              <a:latin typeface="+mn-lt"/>
            </a:rPr>
            <a:t>đích</a:t>
          </a:r>
          <a:r>
            <a:rPr lang="en-US" sz="3000" dirty="0" smtClean="0">
              <a:latin typeface="+mn-lt"/>
            </a:rPr>
            <a:t> </a:t>
          </a:r>
          <a:r>
            <a:rPr lang="en-US" sz="3000" dirty="0" err="1" smtClean="0">
              <a:latin typeface="+mn-lt"/>
            </a:rPr>
            <a:t>đánh</a:t>
          </a:r>
          <a:r>
            <a:rPr lang="en-US" sz="3000" dirty="0" smtClean="0">
              <a:latin typeface="+mn-lt"/>
            </a:rPr>
            <a:t> </a:t>
          </a:r>
          <a:r>
            <a:rPr lang="en-US" sz="3000" dirty="0" err="1" smtClean="0">
              <a:latin typeface="+mn-lt"/>
            </a:rPr>
            <a:t>giá</a:t>
          </a:r>
          <a:endParaRPr lang="en-US" sz="3000" dirty="0">
            <a:latin typeface="+mn-lt"/>
          </a:endParaRPr>
        </a:p>
      </dgm:t>
    </dgm:pt>
    <dgm:pt modelId="{5C944D7F-1EFC-4921-9D61-AABFB4987114}" type="parTrans" cxnId="{8CEFB489-6B47-468B-B500-53158AA16ADE}">
      <dgm:prSet/>
      <dgm:spPr/>
      <dgm:t>
        <a:bodyPr/>
        <a:lstStyle/>
        <a:p>
          <a:endParaRPr lang="en-US"/>
        </a:p>
      </dgm:t>
    </dgm:pt>
    <dgm:pt modelId="{574CB53B-D2D0-4263-9678-3600D2E3E5E1}" type="sibTrans" cxnId="{8CEFB489-6B47-468B-B500-53158AA16ADE}">
      <dgm:prSet/>
      <dgm:spPr/>
      <dgm:t>
        <a:bodyPr/>
        <a:lstStyle/>
        <a:p>
          <a:endParaRPr lang="en-US"/>
        </a:p>
      </dgm:t>
    </dgm:pt>
    <dgm:pt modelId="{A37CAD4F-3A60-415A-BE6E-0DB3EE4BD312}">
      <dgm:prSet phldrT="[Text]" custT="1"/>
      <dgm:spPr/>
      <dgm:t>
        <a:bodyPr/>
        <a:lstStyle/>
        <a:p>
          <a:pPr algn="just"/>
          <a:r>
            <a:rPr lang="en-US" sz="2100" dirty="0" smtClean="0">
              <a:latin typeface="+mn-lt"/>
            </a:rPr>
            <a:t>T</a:t>
          </a:r>
          <a:r>
            <a:rPr lang="vi-VN" sz="2100" dirty="0" smtClean="0">
              <a:latin typeface="+mn-lt"/>
            </a:rPr>
            <a:t>hu thập thông tin chính xác, kịp thời, có giá trị về mức độ đáp ứng yêu cầu cần đạt so với chương trình; sự tiến bộ của HS trong và sau các giai đoạn trải nghiệm. </a:t>
          </a:r>
          <a:endParaRPr lang="en-US" sz="2100" dirty="0">
            <a:latin typeface="+mn-lt"/>
          </a:endParaRPr>
        </a:p>
      </dgm:t>
    </dgm:pt>
    <dgm:pt modelId="{323D6ACF-5786-4F73-B3ED-06F4F3D1EE57}" type="parTrans" cxnId="{EC0DACAA-EBC7-4CB7-86CE-49DB228A42BA}">
      <dgm:prSet/>
      <dgm:spPr/>
      <dgm:t>
        <a:bodyPr/>
        <a:lstStyle/>
        <a:p>
          <a:endParaRPr lang="en-US"/>
        </a:p>
      </dgm:t>
    </dgm:pt>
    <dgm:pt modelId="{DA433EED-C0BE-46DA-8EFE-DE7C2AE8A323}" type="sibTrans" cxnId="{EC0DACAA-EBC7-4CB7-86CE-49DB228A42BA}">
      <dgm:prSet/>
      <dgm:spPr/>
      <dgm:t>
        <a:bodyPr/>
        <a:lstStyle/>
        <a:p>
          <a:endParaRPr lang="en-US"/>
        </a:p>
      </dgm:t>
    </dgm:pt>
    <dgm:pt modelId="{86BB8EAB-66ED-488D-A7CD-141C0E580826}">
      <dgm:prSet phldrT="[Text]" custT="1"/>
      <dgm:spPr>
        <a:solidFill>
          <a:schemeClr val="accent1">
            <a:lumMod val="75000"/>
          </a:schemeClr>
        </a:solidFill>
      </dgm:spPr>
      <dgm:t>
        <a:bodyPr/>
        <a:lstStyle/>
        <a:p>
          <a:r>
            <a:rPr lang="vi-VN" sz="3000" dirty="0" smtClean="0">
              <a:latin typeface="Calibri" panose="020F0502020204030204" pitchFamily="34" charset="0"/>
              <a:cs typeface="Calibri" panose="020F0502020204030204" pitchFamily="34" charset="0"/>
            </a:rPr>
            <a:t>Kết quả đánh giá </a:t>
          </a:r>
          <a:endParaRPr lang="en-US" sz="3000" dirty="0">
            <a:latin typeface="Calibri" panose="020F0502020204030204" pitchFamily="34" charset="0"/>
            <a:cs typeface="Calibri" panose="020F0502020204030204" pitchFamily="34" charset="0"/>
          </a:endParaRPr>
        </a:p>
      </dgm:t>
    </dgm:pt>
    <dgm:pt modelId="{82DB7293-D576-4938-9B9F-FD0AB5708B65}" type="parTrans" cxnId="{7A2ACB01-ABDA-40DB-A6B9-F6AC9022D460}">
      <dgm:prSet/>
      <dgm:spPr/>
      <dgm:t>
        <a:bodyPr/>
        <a:lstStyle/>
        <a:p>
          <a:endParaRPr lang="en-US"/>
        </a:p>
      </dgm:t>
    </dgm:pt>
    <dgm:pt modelId="{1F7D7732-163F-4003-9BDB-50629AEC0E16}" type="sibTrans" cxnId="{7A2ACB01-ABDA-40DB-A6B9-F6AC9022D460}">
      <dgm:prSet/>
      <dgm:spPr/>
      <dgm:t>
        <a:bodyPr/>
        <a:lstStyle/>
        <a:p>
          <a:endParaRPr lang="en-US"/>
        </a:p>
      </dgm:t>
    </dgm:pt>
    <dgm:pt modelId="{36A3DA1E-5680-433F-AFC7-6C192A6BCF7E}">
      <dgm:prSet phldrT="[Text]" custT="1"/>
      <dgm:spPr/>
      <dgm:t>
        <a:bodyPr/>
        <a:lstStyle/>
        <a:p>
          <a:pPr algn="just"/>
          <a:r>
            <a:rPr lang="en-US" sz="2100" dirty="0" smtClean="0">
              <a:latin typeface="+mn-lt"/>
              <a:cs typeface="Calibri" panose="020F0502020204030204" pitchFamily="34" charset="0"/>
            </a:rPr>
            <a:t>- L</a:t>
          </a:r>
          <a:r>
            <a:rPr lang="vi-VN" sz="2100" dirty="0" smtClean="0">
              <a:latin typeface="+mn-lt"/>
              <a:cs typeface="Calibri" panose="020F0502020204030204" pitchFamily="34" charset="0"/>
            </a:rPr>
            <a:t>à căn cứ để định hướng </a:t>
          </a:r>
          <a:r>
            <a:rPr lang="en-US" sz="2100" dirty="0" smtClean="0">
              <a:latin typeface="+mn-lt"/>
              <a:cs typeface="Calibri" panose="020F0502020204030204" pitchFamily="34" charset="0"/>
            </a:rPr>
            <a:t>HS</a:t>
          </a:r>
          <a:r>
            <a:rPr lang="vi-VN" sz="2100" dirty="0" smtClean="0">
              <a:latin typeface="+mn-lt"/>
              <a:cs typeface="Calibri" panose="020F0502020204030204" pitchFamily="34" charset="0"/>
            </a:rPr>
            <a:t> tiếp tục </a:t>
          </a:r>
          <a:r>
            <a:rPr lang="vi-VN" sz="2100" dirty="0" smtClean="0">
              <a:latin typeface="Calibri" panose="020F0502020204030204" pitchFamily="34" charset="0"/>
              <a:cs typeface="Calibri" panose="020F0502020204030204" pitchFamily="34" charset="0"/>
            </a:rPr>
            <a:t>rèn luyện hoàn thiện bản thân</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và</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cũng</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là</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căn</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cứ</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quan</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trọng</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để</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các</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cơ</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sở</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giáo</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dục</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các</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nhà</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quản</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lí</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và</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đội</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ngũ</a:t>
          </a:r>
          <a:r>
            <a:rPr lang="en-US" sz="2100" dirty="0" smtClean="0">
              <a:latin typeface="Calibri" panose="020F0502020204030204" pitchFamily="34" charset="0"/>
              <a:cs typeface="Calibri" panose="020F0502020204030204" pitchFamily="34" charset="0"/>
            </a:rPr>
            <a:t> GV </a:t>
          </a:r>
          <a:r>
            <a:rPr lang="en-US" sz="2100" dirty="0" err="1" smtClean="0">
              <a:latin typeface="Calibri" panose="020F0502020204030204" pitchFamily="34" charset="0"/>
              <a:cs typeface="Calibri" panose="020F0502020204030204" pitchFamily="34" charset="0"/>
            </a:rPr>
            <a:t>điều</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chỉnh</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chương</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trình</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và</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các</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hoạt</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động</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giáo</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dục</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trong</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trường</a:t>
          </a:r>
          <a:r>
            <a:rPr lang="vi-VN" sz="2100" dirty="0" smtClean="0">
              <a:latin typeface="Calibri" panose="020F0502020204030204" pitchFamily="34" charset="0"/>
              <a:cs typeface="Calibri" panose="020F0502020204030204" pitchFamily="34" charset="0"/>
            </a:rPr>
            <a:t>.</a:t>
          </a:r>
          <a:endParaRPr lang="en-US" sz="2100" dirty="0" smtClean="0">
            <a:latin typeface="Calibri" panose="020F0502020204030204" pitchFamily="34" charset="0"/>
            <a:cs typeface="Calibri" panose="020F0502020204030204" pitchFamily="34" charset="0"/>
          </a:endParaRPr>
        </a:p>
        <a:p>
          <a:pPr algn="just"/>
          <a:r>
            <a:rPr lang="en-US" sz="2100" dirty="0" smtClean="0">
              <a:latin typeface="Calibri" panose="020F0502020204030204" pitchFamily="34" charset="0"/>
              <a:cs typeface="Calibri" panose="020F0502020204030204" pitchFamily="34" charset="0"/>
            </a:rPr>
            <a:t>- </a:t>
          </a:r>
          <a:r>
            <a:rPr lang="vi-VN"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Là</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kết</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quả</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tổng</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hợp</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đánh</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giá</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thường</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xuyên</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và</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định</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kì</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về</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phẩm</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chất</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và</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năng</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lực</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có</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thể</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phân</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ra</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một</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số</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mức</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để</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xếp</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loại</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được</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ghi</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vào</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hồ</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sơ</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học</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tập</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của</a:t>
          </a:r>
          <a:r>
            <a:rPr lang="en-US" sz="2100" dirty="0" smtClean="0">
              <a:latin typeface="Calibri" panose="020F0502020204030204" pitchFamily="34" charset="0"/>
              <a:cs typeface="Calibri" panose="020F0502020204030204" pitchFamily="34" charset="0"/>
            </a:rPr>
            <a:t> HS (</a:t>
          </a:r>
          <a:r>
            <a:rPr lang="en-US" sz="2100" dirty="0" err="1" smtClean="0">
              <a:latin typeface="Calibri" panose="020F0502020204030204" pitchFamily="34" charset="0"/>
              <a:cs typeface="Calibri" panose="020F0502020204030204" pitchFamily="34" charset="0"/>
            </a:rPr>
            <a:t>tương</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đương</a:t>
          </a:r>
          <a:r>
            <a:rPr lang="en-US" sz="2100" dirty="0" smtClean="0">
              <a:latin typeface="Calibri" panose="020F0502020204030204" pitchFamily="34" charset="0"/>
              <a:cs typeface="Calibri" panose="020F0502020204030204" pitchFamily="34" charset="0"/>
            </a:rPr>
            <a:t> 1 </a:t>
          </a:r>
          <a:r>
            <a:rPr lang="en-US" sz="2100" dirty="0" err="1" smtClean="0">
              <a:latin typeface="Calibri" panose="020F0502020204030204" pitchFamily="34" charset="0"/>
              <a:cs typeface="Calibri" panose="020F0502020204030204" pitchFamily="34" charset="0"/>
            </a:rPr>
            <a:t>môn</a:t>
          </a:r>
          <a:r>
            <a:rPr lang="en-US" sz="2100" dirty="0" smtClean="0">
              <a:latin typeface="Calibri" panose="020F0502020204030204" pitchFamily="34" charset="0"/>
              <a:cs typeface="Calibri" panose="020F0502020204030204" pitchFamily="34" charset="0"/>
            </a:rPr>
            <a:t> </a:t>
          </a:r>
          <a:r>
            <a:rPr lang="en-US" sz="2100" dirty="0" err="1" smtClean="0">
              <a:latin typeface="Calibri" panose="020F0502020204030204" pitchFamily="34" charset="0"/>
              <a:cs typeface="Calibri" panose="020F0502020204030204" pitchFamily="34" charset="0"/>
            </a:rPr>
            <a:t>học</a:t>
          </a:r>
          <a:r>
            <a:rPr lang="en-US" sz="2100" dirty="0" smtClean="0">
              <a:latin typeface="Calibri" panose="020F0502020204030204" pitchFamily="34" charset="0"/>
              <a:cs typeface="Calibri" panose="020F0502020204030204" pitchFamily="34" charset="0"/>
            </a:rPr>
            <a:t>).</a:t>
          </a:r>
          <a:endParaRPr lang="en-US" sz="2100" dirty="0">
            <a:latin typeface="Calibri" panose="020F0502020204030204" pitchFamily="34" charset="0"/>
            <a:cs typeface="Calibri" panose="020F0502020204030204" pitchFamily="34" charset="0"/>
          </a:endParaRPr>
        </a:p>
      </dgm:t>
    </dgm:pt>
    <dgm:pt modelId="{1B7D68A0-C15C-4D8D-8561-D81FF76A997A}" type="parTrans" cxnId="{9B775C56-3D72-4F5C-8FF4-3380F01AC0FC}">
      <dgm:prSet/>
      <dgm:spPr/>
      <dgm:t>
        <a:bodyPr/>
        <a:lstStyle/>
        <a:p>
          <a:endParaRPr lang="en-US"/>
        </a:p>
      </dgm:t>
    </dgm:pt>
    <dgm:pt modelId="{DB0B5FF1-C7B3-458B-A0D5-6E547EA5AA4B}" type="sibTrans" cxnId="{9B775C56-3D72-4F5C-8FF4-3380F01AC0FC}">
      <dgm:prSet/>
      <dgm:spPr/>
      <dgm:t>
        <a:bodyPr/>
        <a:lstStyle/>
        <a:p>
          <a:endParaRPr lang="en-US"/>
        </a:p>
      </dgm:t>
    </dgm:pt>
    <dgm:pt modelId="{F20FF940-8462-4807-9DBC-EDC12E5C5B25}" type="pres">
      <dgm:prSet presAssocID="{05817509-0EA0-4833-A140-B05D5EF5881D}" presName="diagram" presStyleCnt="0">
        <dgm:presLayoutVars>
          <dgm:chPref val="1"/>
          <dgm:dir/>
          <dgm:animOne val="branch"/>
          <dgm:animLvl val="lvl"/>
          <dgm:resizeHandles/>
        </dgm:presLayoutVars>
      </dgm:prSet>
      <dgm:spPr/>
      <dgm:t>
        <a:bodyPr/>
        <a:lstStyle/>
        <a:p>
          <a:endParaRPr lang="en-US"/>
        </a:p>
      </dgm:t>
    </dgm:pt>
    <dgm:pt modelId="{5701FEA3-D399-43A4-9791-F123CA2D19EE}" type="pres">
      <dgm:prSet presAssocID="{FEFA9C6C-80DD-4C98-BDFD-6F3808D7DCE8}" presName="root" presStyleCnt="0"/>
      <dgm:spPr/>
    </dgm:pt>
    <dgm:pt modelId="{DFDDD740-9C59-46C6-B373-5A673E63412C}" type="pres">
      <dgm:prSet presAssocID="{FEFA9C6C-80DD-4C98-BDFD-6F3808D7DCE8}" presName="rootComposite" presStyleCnt="0"/>
      <dgm:spPr/>
    </dgm:pt>
    <dgm:pt modelId="{341AFEEF-DC9C-467F-B96E-AC267C6CE8D0}" type="pres">
      <dgm:prSet presAssocID="{FEFA9C6C-80DD-4C98-BDFD-6F3808D7DCE8}" presName="rootText" presStyleLbl="node1" presStyleIdx="0" presStyleCnt="2" custScaleX="92792" custScaleY="39161" custLinFactNeighborX="1423"/>
      <dgm:spPr/>
      <dgm:t>
        <a:bodyPr/>
        <a:lstStyle/>
        <a:p>
          <a:endParaRPr lang="en-US"/>
        </a:p>
      </dgm:t>
    </dgm:pt>
    <dgm:pt modelId="{6399AC22-4A4E-4143-98FD-612E14FF556D}" type="pres">
      <dgm:prSet presAssocID="{FEFA9C6C-80DD-4C98-BDFD-6F3808D7DCE8}" presName="rootConnector" presStyleLbl="node1" presStyleIdx="0" presStyleCnt="2"/>
      <dgm:spPr/>
      <dgm:t>
        <a:bodyPr/>
        <a:lstStyle/>
        <a:p>
          <a:endParaRPr lang="en-US"/>
        </a:p>
      </dgm:t>
    </dgm:pt>
    <dgm:pt modelId="{CC6B9B10-3D57-450A-9AC2-C4F4392FFEC2}" type="pres">
      <dgm:prSet presAssocID="{FEFA9C6C-80DD-4C98-BDFD-6F3808D7DCE8}" presName="childShape" presStyleCnt="0"/>
      <dgm:spPr/>
    </dgm:pt>
    <dgm:pt modelId="{DD3D7115-09A8-401D-A76D-50E00516A2C9}" type="pres">
      <dgm:prSet presAssocID="{323D6ACF-5786-4F73-B3ED-06F4F3D1EE57}" presName="Name13" presStyleLbl="parChTrans1D2" presStyleIdx="0" presStyleCnt="2"/>
      <dgm:spPr/>
      <dgm:t>
        <a:bodyPr/>
        <a:lstStyle/>
        <a:p>
          <a:endParaRPr lang="en-US"/>
        </a:p>
      </dgm:t>
    </dgm:pt>
    <dgm:pt modelId="{04112479-0CB4-4B61-9BA5-1E37E685CAAA}" type="pres">
      <dgm:prSet presAssocID="{A37CAD4F-3A60-415A-BE6E-0DB3EE4BD312}" presName="childText" presStyleLbl="bgAcc1" presStyleIdx="0" presStyleCnt="2" custScaleX="94168" custScaleY="122964" custLinFactNeighborX="-613" custLinFactNeighborY="14721">
        <dgm:presLayoutVars>
          <dgm:bulletEnabled val="1"/>
        </dgm:presLayoutVars>
      </dgm:prSet>
      <dgm:spPr/>
      <dgm:t>
        <a:bodyPr/>
        <a:lstStyle/>
        <a:p>
          <a:endParaRPr lang="en-US"/>
        </a:p>
      </dgm:t>
    </dgm:pt>
    <dgm:pt modelId="{ECC409A3-3E07-4AC2-9059-2BB60F8D63AF}" type="pres">
      <dgm:prSet presAssocID="{86BB8EAB-66ED-488D-A7CD-141C0E580826}" presName="root" presStyleCnt="0"/>
      <dgm:spPr/>
    </dgm:pt>
    <dgm:pt modelId="{8E6FBD25-EAAB-4DF1-9A63-4025D883938D}" type="pres">
      <dgm:prSet presAssocID="{86BB8EAB-66ED-488D-A7CD-141C0E580826}" presName="rootComposite" presStyleCnt="0"/>
      <dgm:spPr/>
    </dgm:pt>
    <dgm:pt modelId="{7B2F119D-8D6B-4DD9-BB51-AC62475B9DAE}" type="pres">
      <dgm:prSet presAssocID="{86BB8EAB-66ED-488D-A7CD-141C0E580826}" presName="rootText" presStyleLbl="node1" presStyleIdx="1" presStyleCnt="2" custScaleX="106956" custScaleY="41333" custLinFactNeighborX="-6051" custLinFactNeighborY="863"/>
      <dgm:spPr/>
      <dgm:t>
        <a:bodyPr/>
        <a:lstStyle/>
        <a:p>
          <a:endParaRPr lang="en-US"/>
        </a:p>
      </dgm:t>
    </dgm:pt>
    <dgm:pt modelId="{8A62CA4E-0F26-4323-AA6B-350A15322D67}" type="pres">
      <dgm:prSet presAssocID="{86BB8EAB-66ED-488D-A7CD-141C0E580826}" presName="rootConnector" presStyleLbl="node1" presStyleIdx="1" presStyleCnt="2"/>
      <dgm:spPr/>
      <dgm:t>
        <a:bodyPr/>
        <a:lstStyle/>
        <a:p>
          <a:endParaRPr lang="en-US"/>
        </a:p>
      </dgm:t>
    </dgm:pt>
    <dgm:pt modelId="{DC763B9C-77CF-48E4-A233-D8E70ED735F0}" type="pres">
      <dgm:prSet presAssocID="{86BB8EAB-66ED-488D-A7CD-141C0E580826}" presName="childShape" presStyleCnt="0"/>
      <dgm:spPr/>
    </dgm:pt>
    <dgm:pt modelId="{6B8A180A-4616-4C15-B987-57D983505BB1}" type="pres">
      <dgm:prSet presAssocID="{1B7D68A0-C15C-4D8D-8561-D81FF76A997A}" presName="Name13" presStyleLbl="parChTrans1D2" presStyleIdx="1" presStyleCnt="2"/>
      <dgm:spPr/>
      <dgm:t>
        <a:bodyPr/>
        <a:lstStyle/>
        <a:p>
          <a:endParaRPr lang="en-US"/>
        </a:p>
      </dgm:t>
    </dgm:pt>
    <dgm:pt modelId="{73B14AA8-E582-40ED-9EC7-B639CA7D0ABF}" type="pres">
      <dgm:prSet presAssocID="{36A3DA1E-5680-433F-AFC7-6C192A6BCF7E}" presName="childText" presStyleLbl="bgAcc1" presStyleIdx="1" presStyleCnt="2" custScaleX="159772" custScaleY="171580" custLinFactNeighborX="155" custLinFactNeighborY="-4253">
        <dgm:presLayoutVars>
          <dgm:bulletEnabled val="1"/>
        </dgm:presLayoutVars>
      </dgm:prSet>
      <dgm:spPr/>
      <dgm:t>
        <a:bodyPr/>
        <a:lstStyle/>
        <a:p>
          <a:endParaRPr lang="en-US"/>
        </a:p>
      </dgm:t>
    </dgm:pt>
  </dgm:ptLst>
  <dgm:cxnLst>
    <dgm:cxn modelId="{8CEFB489-6B47-468B-B500-53158AA16ADE}" srcId="{05817509-0EA0-4833-A140-B05D5EF5881D}" destId="{FEFA9C6C-80DD-4C98-BDFD-6F3808D7DCE8}" srcOrd="0" destOrd="0" parTransId="{5C944D7F-1EFC-4921-9D61-AABFB4987114}" sibTransId="{574CB53B-D2D0-4263-9678-3600D2E3E5E1}"/>
    <dgm:cxn modelId="{E2E604D0-8AEE-4BB3-A27B-4724120C4ED6}" type="presOf" srcId="{1B7D68A0-C15C-4D8D-8561-D81FF76A997A}" destId="{6B8A180A-4616-4C15-B987-57D983505BB1}" srcOrd="0" destOrd="0" presId="urn:microsoft.com/office/officeart/2005/8/layout/hierarchy3"/>
    <dgm:cxn modelId="{C7DBA76F-9A2D-4293-A60B-F0ECEA11DE99}" type="presOf" srcId="{36A3DA1E-5680-433F-AFC7-6C192A6BCF7E}" destId="{73B14AA8-E582-40ED-9EC7-B639CA7D0ABF}" srcOrd="0" destOrd="0" presId="urn:microsoft.com/office/officeart/2005/8/layout/hierarchy3"/>
    <dgm:cxn modelId="{779A22C4-E0CC-4011-9EF5-F4B40CE20DE5}" type="presOf" srcId="{FEFA9C6C-80DD-4C98-BDFD-6F3808D7DCE8}" destId="{341AFEEF-DC9C-467F-B96E-AC267C6CE8D0}" srcOrd="0" destOrd="0" presId="urn:microsoft.com/office/officeart/2005/8/layout/hierarchy3"/>
    <dgm:cxn modelId="{025F0B8C-D627-4E81-B8EA-D89D5F85E42E}" type="presOf" srcId="{A37CAD4F-3A60-415A-BE6E-0DB3EE4BD312}" destId="{04112479-0CB4-4B61-9BA5-1E37E685CAAA}" srcOrd="0" destOrd="0" presId="urn:microsoft.com/office/officeart/2005/8/layout/hierarchy3"/>
    <dgm:cxn modelId="{EC0DACAA-EBC7-4CB7-86CE-49DB228A42BA}" srcId="{FEFA9C6C-80DD-4C98-BDFD-6F3808D7DCE8}" destId="{A37CAD4F-3A60-415A-BE6E-0DB3EE4BD312}" srcOrd="0" destOrd="0" parTransId="{323D6ACF-5786-4F73-B3ED-06F4F3D1EE57}" sibTransId="{DA433EED-C0BE-46DA-8EFE-DE7C2AE8A323}"/>
    <dgm:cxn modelId="{C9F548B9-4741-4E70-89B0-C3CABD27C676}" type="presOf" srcId="{323D6ACF-5786-4F73-B3ED-06F4F3D1EE57}" destId="{DD3D7115-09A8-401D-A76D-50E00516A2C9}" srcOrd="0" destOrd="0" presId="urn:microsoft.com/office/officeart/2005/8/layout/hierarchy3"/>
    <dgm:cxn modelId="{2CB9069E-8D61-419A-A181-FEB838C014C9}" type="presOf" srcId="{86BB8EAB-66ED-488D-A7CD-141C0E580826}" destId="{8A62CA4E-0F26-4323-AA6B-350A15322D67}" srcOrd="1" destOrd="0" presId="urn:microsoft.com/office/officeart/2005/8/layout/hierarchy3"/>
    <dgm:cxn modelId="{513D89BB-7B2C-48ED-9D3B-7E85FF639B57}" type="presOf" srcId="{05817509-0EA0-4833-A140-B05D5EF5881D}" destId="{F20FF940-8462-4807-9DBC-EDC12E5C5B25}" srcOrd="0" destOrd="0" presId="urn:microsoft.com/office/officeart/2005/8/layout/hierarchy3"/>
    <dgm:cxn modelId="{479F0C1E-484C-49DB-A2AE-66506524FDF0}" type="presOf" srcId="{86BB8EAB-66ED-488D-A7CD-141C0E580826}" destId="{7B2F119D-8D6B-4DD9-BB51-AC62475B9DAE}" srcOrd="0" destOrd="0" presId="urn:microsoft.com/office/officeart/2005/8/layout/hierarchy3"/>
    <dgm:cxn modelId="{7A2ACB01-ABDA-40DB-A6B9-F6AC9022D460}" srcId="{05817509-0EA0-4833-A140-B05D5EF5881D}" destId="{86BB8EAB-66ED-488D-A7CD-141C0E580826}" srcOrd="1" destOrd="0" parTransId="{82DB7293-D576-4938-9B9F-FD0AB5708B65}" sibTransId="{1F7D7732-163F-4003-9BDB-50629AEC0E16}"/>
    <dgm:cxn modelId="{D1589416-738C-43C8-9404-F109943A29E3}" type="presOf" srcId="{FEFA9C6C-80DD-4C98-BDFD-6F3808D7DCE8}" destId="{6399AC22-4A4E-4143-98FD-612E14FF556D}" srcOrd="1" destOrd="0" presId="urn:microsoft.com/office/officeart/2005/8/layout/hierarchy3"/>
    <dgm:cxn modelId="{9B775C56-3D72-4F5C-8FF4-3380F01AC0FC}" srcId="{86BB8EAB-66ED-488D-A7CD-141C0E580826}" destId="{36A3DA1E-5680-433F-AFC7-6C192A6BCF7E}" srcOrd="0" destOrd="0" parTransId="{1B7D68A0-C15C-4D8D-8561-D81FF76A997A}" sibTransId="{DB0B5FF1-C7B3-458B-A0D5-6E547EA5AA4B}"/>
    <dgm:cxn modelId="{E25E47A7-F040-40C0-8D93-C21442EE5FE8}" type="presParOf" srcId="{F20FF940-8462-4807-9DBC-EDC12E5C5B25}" destId="{5701FEA3-D399-43A4-9791-F123CA2D19EE}" srcOrd="0" destOrd="0" presId="urn:microsoft.com/office/officeart/2005/8/layout/hierarchy3"/>
    <dgm:cxn modelId="{EE4CB4DA-1C27-43F9-B56C-7401454DD9F1}" type="presParOf" srcId="{5701FEA3-D399-43A4-9791-F123CA2D19EE}" destId="{DFDDD740-9C59-46C6-B373-5A673E63412C}" srcOrd="0" destOrd="0" presId="urn:microsoft.com/office/officeart/2005/8/layout/hierarchy3"/>
    <dgm:cxn modelId="{5B7775AB-F791-4745-8D7C-9330E9F1A996}" type="presParOf" srcId="{DFDDD740-9C59-46C6-B373-5A673E63412C}" destId="{341AFEEF-DC9C-467F-B96E-AC267C6CE8D0}" srcOrd="0" destOrd="0" presId="urn:microsoft.com/office/officeart/2005/8/layout/hierarchy3"/>
    <dgm:cxn modelId="{BC3E1530-44D8-44D9-992A-BA329B8E81FF}" type="presParOf" srcId="{DFDDD740-9C59-46C6-B373-5A673E63412C}" destId="{6399AC22-4A4E-4143-98FD-612E14FF556D}" srcOrd="1" destOrd="0" presId="urn:microsoft.com/office/officeart/2005/8/layout/hierarchy3"/>
    <dgm:cxn modelId="{2A0AEDB4-01BC-4570-AE31-D54747E346BB}" type="presParOf" srcId="{5701FEA3-D399-43A4-9791-F123CA2D19EE}" destId="{CC6B9B10-3D57-450A-9AC2-C4F4392FFEC2}" srcOrd="1" destOrd="0" presId="urn:microsoft.com/office/officeart/2005/8/layout/hierarchy3"/>
    <dgm:cxn modelId="{BB1D36C5-F2F5-47FF-B187-C4A59A81B6A8}" type="presParOf" srcId="{CC6B9B10-3D57-450A-9AC2-C4F4392FFEC2}" destId="{DD3D7115-09A8-401D-A76D-50E00516A2C9}" srcOrd="0" destOrd="0" presId="urn:microsoft.com/office/officeart/2005/8/layout/hierarchy3"/>
    <dgm:cxn modelId="{04DBDEDA-BC68-4855-BD10-797DCD5E4F3E}" type="presParOf" srcId="{CC6B9B10-3D57-450A-9AC2-C4F4392FFEC2}" destId="{04112479-0CB4-4B61-9BA5-1E37E685CAAA}" srcOrd="1" destOrd="0" presId="urn:microsoft.com/office/officeart/2005/8/layout/hierarchy3"/>
    <dgm:cxn modelId="{44375782-1CF0-4127-94FE-AD509D775484}" type="presParOf" srcId="{F20FF940-8462-4807-9DBC-EDC12E5C5B25}" destId="{ECC409A3-3E07-4AC2-9059-2BB60F8D63AF}" srcOrd="1" destOrd="0" presId="urn:microsoft.com/office/officeart/2005/8/layout/hierarchy3"/>
    <dgm:cxn modelId="{39212190-BE11-418B-8B2C-7B4CA6A56A09}" type="presParOf" srcId="{ECC409A3-3E07-4AC2-9059-2BB60F8D63AF}" destId="{8E6FBD25-EAAB-4DF1-9A63-4025D883938D}" srcOrd="0" destOrd="0" presId="urn:microsoft.com/office/officeart/2005/8/layout/hierarchy3"/>
    <dgm:cxn modelId="{24E38536-D680-4C84-9893-5A94D5384496}" type="presParOf" srcId="{8E6FBD25-EAAB-4DF1-9A63-4025D883938D}" destId="{7B2F119D-8D6B-4DD9-BB51-AC62475B9DAE}" srcOrd="0" destOrd="0" presId="urn:microsoft.com/office/officeart/2005/8/layout/hierarchy3"/>
    <dgm:cxn modelId="{AD49822B-ABC8-4D26-98E0-26619E440AFB}" type="presParOf" srcId="{8E6FBD25-EAAB-4DF1-9A63-4025D883938D}" destId="{8A62CA4E-0F26-4323-AA6B-350A15322D67}" srcOrd="1" destOrd="0" presId="urn:microsoft.com/office/officeart/2005/8/layout/hierarchy3"/>
    <dgm:cxn modelId="{FD13A802-11AD-437E-BC8C-F9B61ACDA4E5}" type="presParOf" srcId="{ECC409A3-3E07-4AC2-9059-2BB60F8D63AF}" destId="{DC763B9C-77CF-48E4-A233-D8E70ED735F0}" srcOrd="1" destOrd="0" presId="urn:microsoft.com/office/officeart/2005/8/layout/hierarchy3"/>
    <dgm:cxn modelId="{BDC3DACD-F73A-49F6-BE1B-EF0E375E9DD2}" type="presParOf" srcId="{DC763B9C-77CF-48E4-A233-D8E70ED735F0}" destId="{6B8A180A-4616-4C15-B987-57D983505BB1}" srcOrd="0" destOrd="0" presId="urn:microsoft.com/office/officeart/2005/8/layout/hierarchy3"/>
    <dgm:cxn modelId="{D752C5D7-1A81-4552-89E6-882E74505B74}" type="presParOf" srcId="{DC763B9C-77CF-48E4-A233-D8E70ED735F0}" destId="{73B14AA8-E582-40ED-9EC7-B639CA7D0ABF}" srcOrd="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1B52D11-4841-4674-A1B3-97EE62A70A24}"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CC24FFE6-C29E-4859-B311-5B5AAD7A0DC0}">
      <dgm:prSet phldrT="[Text]" custT="1"/>
      <dgm:spPr>
        <a:solidFill>
          <a:schemeClr val="accent4">
            <a:lumMod val="40000"/>
            <a:lumOff val="60000"/>
          </a:schemeClr>
        </a:solidFill>
      </dgm:spPr>
      <dgm:t>
        <a:bodyPr/>
        <a:lstStyle/>
        <a:p>
          <a:r>
            <a:rPr lang="en-US" sz="3000" dirty="0" err="1" smtClean="0">
              <a:solidFill>
                <a:schemeClr val="tx1"/>
              </a:solidFill>
            </a:rPr>
            <a:t>Nội</a:t>
          </a:r>
          <a:r>
            <a:rPr lang="en-US" sz="3000" dirty="0" smtClean="0">
              <a:solidFill>
                <a:schemeClr val="tx1"/>
              </a:solidFill>
            </a:rPr>
            <a:t> dung </a:t>
          </a:r>
          <a:r>
            <a:rPr lang="en-US" sz="3000" dirty="0" err="1" smtClean="0">
              <a:solidFill>
                <a:schemeClr val="tx1"/>
              </a:solidFill>
            </a:rPr>
            <a:t>đánh</a:t>
          </a:r>
          <a:r>
            <a:rPr lang="en-US" sz="3000" dirty="0" smtClean="0">
              <a:solidFill>
                <a:schemeClr val="tx1"/>
              </a:solidFill>
            </a:rPr>
            <a:t> </a:t>
          </a:r>
          <a:r>
            <a:rPr lang="en-US" sz="3000" dirty="0" err="1" smtClean="0">
              <a:solidFill>
                <a:schemeClr val="tx1"/>
              </a:solidFill>
            </a:rPr>
            <a:t>giá</a:t>
          </a:r>
          <a:endParaRPr lang="en-US" sz="3000" dirty="0">
            <a:solidFill>
              <a:schemeClr val="tx1"/>
            </a:solidFill>
          </a:endParaRPr>
        </a:p>
      </dgm:t>
    </dgm:pt>
    <dgm:pt modelId="{7BC4754E-285C-49A3-BB8B-B7CB5A285761}" type="parTrans" cxnId="{2A312C64-6A7D-4FEC-93A9-1D8A9C0EC1D8}">
      <dgm:prSet/>
      <dgm:spPr/>
      <dgm:t>
        <a:bodyPr/>
        <a:lstStyle/>
        <a:p>
          <a:endParaRPr lang="en-US"/>
        </a:p>
      </dgm:t>
    </dgm:pt>
    <dgm:pt modelId="{1470E42C-AAFE-4CCD-A094-3FF5457D4C90}" type="sibTrans" cxnId="{2A312C64-6A7D-4FEC-93A9-1D8A9C0EC1D8}">
      <dgm:prSet/>
      <dgm:spPr/>
      <dgm:t>
        <a:bodyPr/>
        <a:lstStyle/>
        <a:p>
          <a:endParaRPr lang="en-US"/>
        </a:p>
      </dgm:t>
    </dgm:pt>
    <dgm:pt modelId="{71D76F23-2611-4D56-ABFA-E20C5279AB96}">
      <dgm:prSet phldrT="[Text]" custT="1"/>
      <dgm:spPr/>
      <dgm:t>
        <a:bodyPr/>
        <a:lstStyle/>
        <a:p>
          <a:pPr algn="l"/>
          <a:r>
            <a:rPr lang="en-US" sz="2000" dirty="0" smtClean="0"/>
            <a:t>C</a:t>
          </a:r>
          <a:r>
            <a:rPr lang="vi-VN" sz="2000" dirty="0" smtClean="0"/>
            <a:t>ác biểu hiện của phẩm chất và năng lực đã được xác định trong chương trình</a:t>
          </a:r>
          <a:endParaRPr lang="en-US" sz="2000" dirty="0"/>
        </a:p>
      </dgm:t>
    </dgm:pt>
    <dgm:pt modelId="{A076741E-F728-458F-B4D1-B32C3B6DE78A}" type="parTrans" cxnId="{9FC71296-0CE2-4872-8193-7D1F73DA822D}">
      <dgm:prSet/>
      <dgm:spPr/>
      <dgm:t>
        <a:bodyPr/>
        <a:lstStyle/>
        <a:p>
          <a:endParaRPr lang="en-US"/>
        </a:p>
      </dgm:t>
    </dgm:pt>
    <dgm:pt modelId="{4955C735-0949-428F-8D52-24B50FB9E8F4}" type="sibTrans" cxnId="{9FC71296-0CE2-4872-8193-7D1F73DA822D}">
      <dgm:prSet/>
      <dgm:spPr/>
      <dgm:t>
        <a:bodyPr/>
        <a:lstStyle/>
        <a:p>
          <a:endParaRPr lang="en-US"/>
        </a:p>
      </dgm:t>
    </dgm:pt>
    <dgm:pt modelId="{0647A6BD-B60F-423A-8439-1062B2B37269}">
      <dgm:prSet phldrT="[Text]" custT="1"/>
      <dgm:spPr/>
      <dgm:t>
        <a:bodyPr/>
        <a:lstStyle/>
        <a:p>
          <a:pPr algn="l"/>
          <a:r>
            <a:rPr lang="vi-VN" sz="2000" dirty="0" smtClean="0"/>
            <a:t>Đối với Sinh hoạt dưới cờ và Sinh hoạt lớp, nội dung đánh giá chủ yếu tập trung vào sự đóng góp của HS cho các hoạt động tập thể và việc thực hiện có kết quả hoạt động chung của tập thể. </a:t>
          </a:r>
          <a:endParaRPr lang="en-US" sz="2000" dirty="0"/>
        </a:p>
      </dgm:t>
    </dgm:pt>
    <dgm:pt modelId="{687F4474-5ED2-4FFC-9F72-0156E117FB23}" type="parTrans" cxnId="{EC8D594D-4B40-497E-8DBD-CC82D7C0F046}">
      <dgm:prSet/>
      <dgm:spPr/>
      <dgm:t>
        <a:bodyPr/>
        <a:lstStyle/>
        <a:p>
          <a:endParaRPr lang="en-US"/>
        </a:p>
      </dgm:t>
    </dgm:pt>
    <dgm:pt modelId="{9ABABD38-B2CA-43BD-9F65-0DD1E77EB57C}" type="sibTrans" cxnId="{EC8D594D-4B40-497E-8DBD-CC82D7C0F046}">
      <dgm:prSet/>
      <dgm:spPr/>
      <dgm:t>
        <a:bodyPr/>
        <a:lstStyle/>
        <a:p>
          <a:endParaRPr lang="en-US"/>
        </a:p>
      </dgm:t>
    </dgm:pt>
    <dgm:pt modelId="{D41B5DD8-0534-4F39-87FA-6E2D85137B59}">
      <dgm:prSet phldrT="[Text]" custT="1"/>
      <dgm:spPr/>
      <dgm:t>
        <a:bodyPr/>
        <a:lstStyle/>
        <a:p>
          <a:pPr algn="l"/>
          <a:r>
            <a:rPr lang="en-US" sz="2000" dirty="0" smtClean="0"/>
            <a:t>C</a:t>
          </a:r>
          <a:r>
            <a:rPr lang="vi-VN" sz="2000" dirty="0" smtClean="0"/>
            <a:t>ác yếu tố như động cơ, tinh thần, thái độ, ý thức trách nhiệm, tính tích cực đối với hoạt động chung của HS cũng được đánh giá thường xuyên trong quá trình tham gia hoạt động.</a:t>
          </a:r>
          <a:endParaRPr lang="en-US" sz="2000" dirty="0"/>
        </a:p>
      </dgm:t>
    </dgm:pt>
    <dgm:pt modelId="{5A7C08C9-5F48-4A50-B60D-5A9D091D6C9C}" type="parTrans" cxnId="{27899165-828F-4A47-B367-63AF43A30F3F}">
      <dgm:prSet/>
      <dgm:spPr/>
      <dgm:t>
        <a:bodyPr/>
        <a:lstStyle/>
        <a:p>
          <a:endParaRPr lang="en-US"/>
        </a:p>
      </dgm:t>
    </dgm:pt>
    <dgm:pt modelId="{36FB8BF8-6B70-4691-BB44-DF3AC6152027}" type="sibTrans" cxnId="{27899165-828F-4A47-B367-63AF43A30F3F}">
      <dgm:prSet/>
      <dgm:spPr/>
      <dgm:t>
        <a:bodyPr/>
        <a:lstStyle/>
        <a:p>
          <a:endParaRPr lang="en-US"/>
        </a:p>
      </dgm:t>
    </dgm:pt>
    <dgm:pt modelId="{81894054-B444-4953-81AE-96FB4953332B}" type="pres">
      <dgm:prSet presAssocID="{A1B52D11-4841-4674-A1B3-97EE62A70A24}" presName="diagram" presStyleCnt="0">
        <dgm:presLayoutVars>
          <dgm:chPref val="1"/>
          <dgm:dir/>
          <dgm:animOne val="branch"/>
          <dgm:animLvl val="lvl"/>
          <dgm:resizeHandles/>
        </dgm:presLayoutVars>
      </dgm:prSet>
      <dgm:spPr/>
      <dgm:t>
        <a:bodyPr/>
        <a:lstStyle/>
        <a:p>
          <a:endParaRPr lang="en-US"/>
        </a:p>
      </dgm:t>
    </dgm:pt>
    <dgm:pt modelId="{4FE56173-F2FD-455D-BAA4-B042EE10087C}" type="pres">
      <dgm:prSet presAssocID="{CC24FFE6-C29E-4859-B311-5B5AAD7A0DC0}" presName="root" presStyleCnt="0"/>
      <dgm:spPr/>
    </dgm:pt>
    <dgm:pt modelId="{F0FA81B4-9248-45EE-92DF-89E1D3677BBD}" type="pres">
      <dgm:prSet presAssocID="{CC24FFE6-C29E-4859-B311-5B5AAD7A0DC0}" presName="rootComposite" presStyleCnt="0"/>
      <dgm:spPr/>
    </dgm:pt>
    <dgm:pt modelId="{C60FC993-EFE1-4409-8286-55856E4A569D}" type="pres">
      <dgm:prSet presAssocID="{CC24FFE6-C29E-4859-B311-5B5AAD7A0DC0}" presName="rootText" presStyleLbl="node1" presStyleIdx="0" presStyleCnt="1" custScaleX="212901" custLinFactNeighborX="-230" custLinFactNeighborY="-15906"/>
      <dgm:spPr/>
      <dgm:t>
        <a:bodyPr/>
        <a:lstStyle/>
        <a:p>
          <a:endParaRPr lang="en-US"/>
        </a:p>
      </dgm:t>
    </dgm:pt>
    <dgm:pt modelId="{476BEA3B-5A64-45A5-B237-8ED97EC57BE6}" type="pres">
      <dgm:prSet presAssocID="{CC24FFE6-C29E-4859-B311-5B5AAD7A0DC0}" presName="rootConnector" presStyleLbl="node1" presStyleIdx="0" presStyleCnt="1"/>
      <dgm:spPr/>
      <dgm:t>
        <a:bodyPr/>
        <a:lstStyle/>
        <a:p>
          <a:endParaRPr lang="en-US"/>
        </a:p>
      </dgm:t>
    </dgm:pt>
    <dgm:pt modelId="{A50173A2-D5CF-4764-8DC9-BA1F8C05CD15}" type="pres">
      <dgm:prSet presAssocID="{CC24FFE6-C29E-4859-B311-5B5AAD7A0DC0}" presName="childShape" presStyleCnt="0"/>
      <dgm:spPr/>
    </dgm:pt>
    <dgm:pt modelId="{C40F9D30-C55A-45CB-BDA9-F2DC672EFF4E}" type="pres">
      <dgm:prSet presAssocID="{A076741E-F728-458F-B4D1-B32C3B6DE78A}" presName="Name13" presStyleLbl="parChTrans1D2" presStyleIdx="0" presStyleCnt="3"/>
      <dgm:spPr/>
      <dgm:t>
        <a:bodyPr/>
        <a:lstStyle/>
        <a:p>
          <a:endParaRPr lang="en-US"/>
        </a:p>
      </dgm:t>
    </dgm:pt>
    <dgm:pt modelId="{2FD881AA-6BC8-4F26-986C-AB9503CF486B}" type="pres">
      <dgm:prSet presAssocID="{71D76F23-2611-4D56-ABFA-E20C5279AB96}" presName="childText" presStyleLbl="bgAcc1" presStyleIdx="0" presStyleCnt="3" custScaleX="747692" custScaleY="79859">
        <dgm:presLayoutVars>
          <dgm:bulletEnabled val="1"/>
        </dgm:presLayoutVars>
      </dgm:prSet>
      <dgm:spPr/>
      <dgm:t>
        <a:bodyPr/>
        <a:lstStyle/>
        <a:p>
          <a:endParaRPr lang="en-US"/>
        </a:p>
      </dgm:t>
    </dgm:pt>
    <dgm:pt modelId="{D410742E-9BBC-4E6B-983C-38E4A088001A}" type="pres">
      <dgm:prSet presAssocID="{687F4474-5ED2-4FFC-9F72-0156E117FB23}" presName="Name13" presStyleLbl="parChTrans1D2" presStyleIdx="1" presStyleCnt="3"/>
      <dgm:spPr/>
      <dgm:t>
        <a:bodyPr/>
        <a:lstStyle/>
        <a:p>
          <a:endParaRPr lang="en-US"/>
        </a:p>
      </dgm:t>
    </dgm:pt>
    <dgm:pt modelId="{D281FB55-8ECB-44DC-B428-A5421F1A4989}" type="pres">
      <dgm:prSet presAssocID="{0647A6BD-B60F-423A-8439-1062B2B37269}" presName="childText" presStyleLbl="bgAcc1" presStyleIdx="1" presStyleCnt="3" custScaleX="752748" custScaleY="136615">
        <dgm:presLayoutVars>
          <dgm:bulletEnabled val="1"/>
        </dgm:presLayoutVars>
      </dgm:prSet>
      <dgm:spPr/>
      <dgm:t>
        <a:bodyPr/>
        <a:lstStyle/>
        <a:p>
          <a:endParaRPr lang="en-US"/>
        </a:p>
      </dgm:t>
    </dgm:pt>
    <dgm:pt modelId="{DE202F6A-EE59-45C7-BDC6-F2ADEB36C4AD}" type="pres">
      <dgm:prSet presAssocID="{5A7C08C9-5F48-4A50-B60D-5A9D091D6C9C}" presName="Name13" presStyleLbl="parChTrans1D2" presStyleIdx="2" presStyleCnt="3"/>
      <dgm:spPr/>
      <dgm:t>
        <a:bodyPr/>
        <a:lstStyle/>
        <a:p>
          <a:endParaRPr lang="en-US"/>
        </a:p>
      </dgm:t>
    </dgm:pt>
    <dgm:pt modelId="{20BF75ED-91EB-4677-9020-822B5670B88F}" type="pres">
      <dgm:prSet presAssocID="{D41B5DD8-0534-4F39-87FA-6E2D85137B59}" presName="childText" presStyleLbl="bgAcc1" presStyleIdx="2" presStyleCnt="3" custScaleX="758640" custScaleY="127637">
        <dgm:presLayoutVars>
          <dgm:bulletEnabled val="1"/>
        </dgm:presLayoutVars>
      </dgm:prSet>
      <dgm:spPr/>
      <dgm:t>
        <a:bodyPr/>
        <a:lstStyle/>
        <a:p>
          <a:endParaRPr lang="en-US"/>
        </a:p>
      </dgm:t>
    </dgm:pt>
  </dgm:ptLst>
  <dgm:cxnLst>
    <dgm:cxn modelId="{3DB017A4-4148-404C-B003-DEC9145F20A6}" type="presOf" srcId="{71D76F23-2611-4D56-ABFA-E20C5279AB96}" destId="{2FD881AA-6BC8-4F26-986C-AB9503CF486B}" srcOrd="0" destOrd="0" presId="urn:microsoft.com/office/officeart/2005/8/layout/hierarchy3"/>
    <dgm:cxn modelId="{27899165-828F-4A47-B367-63AF43A30F3F}" srcId="{CC24FFE6-C29E-4859-B311-5B5AAD7A0DC0}" destId="{D41B5DD8-0534-4F39-87FA-6E2D85137B59}" srcOrd="2" destOrd="0" parTransId="{5A7C08C9-5F48-4A50-B60D-5A9D091D6C9C}" sibTransId="{36FB8BF8-6B70-4691-BB44-DF3AC6152027}"/>
    <dgm:cxn modelId="{2E7325F5-915E-4A53-B43D-8F94C0CABAF6}" type="presOf" srcId="{0647A6BD-B60F-423A-8439-1062B2B37269}" destId="{D281FB55-8ECB-44DC-B428-A5421F1A4989}" srcOrd="0" destOrd="0" presId="urn:microsoft.com/office/officeart/2005/8/layout/hierarchy3"/>
    <dgm:cxn modelId="{DFF841FA-0901-4272-B46F-3FEACC55CC84}" type="presOf" srcId="{D41B5DD8-0534-4F39-87FA-6E2D85137B59}" destId="{20BF75ED-91EB-4677-9020-822B5670B88F}" srcOrd="0" destOrd="0" presId="urn:microsoft.com/office/officeart/2005/8/layout/hierarchy3"/>
    <dgm:cxn modelId="{DEA4A909-E442-4DD0-87C1-90C8AA62698D}" type="presOf" srcId="{687F4474-5ED2-4FFC-9F72-0156E117FB23}" destId="{D410742E-9BBC-4E6B-983C-38E4A088001A}" srcOrd="0" destOrd="0" presId="urn:microsoft.com/office/officeart/2005/8/layout/hierarchy3"/>
    <dgm:cxn modelId="{2A312C64-6A7D-4FEC-93A9-1D8A9C0EC1D8}" srcId="{A1B52D11-4841-4674-A1B3-97EE62A70A24}" destId="{CC24FFE6-C29E-4859-B311-5B5AAD7A0DC0}" srcOrd="0" destOrd="0" parTransId="{7BC4754E-285C-49A3-BB8B-B7CB5A285761}" sibTransId="{1470E42C-AAFE-4CCD-A094-3FF5457D4C90}"/>
    <dgm:cxn modelId="{EC8D594D-4B40-497E-8DBD-CC82D7C0F046}" srcId="{CC24FFE6-C29E-4859-B311-5B5AAD7A0DC0}" destId="{0647A6BD-B60F-423A-8439-1062B2B37269}" srcOrd="1" destOrd="0" parTransId="{687F4474-5ED2-4FFC-9F72-0156E117FB23}" sibTransId="{9ABABD38-B2CA-43BD-9F65-0DD1E77EB57C}"/>
    <dgm:cxn modelId="{508FB82C-2285-4DBD-B4BD-BBDC3DBD21A4}" type="presOf" srcId="{A076741E-F728-458F-B4D1-B32C3B6DE78A}" destId="{C40F9D30-C55A-45CB-BDA9-F2DC672EFF4E}" srcOrd="0" destOrd="0" presId="urn:microsoft.com/office/officeart/2005/8/layout/hierarchy3"/>
    <dgm:cxn modelId="{C2AF507F-1710-4973-AE4C-001E9F75FD1C}" type="presOf" srcId="{5A7C08C9-5F48-4A50-B60D-5A9D091D6C9C}" destId="{DE202F6A-EE59-45C7-BDC6-F2ADEB36C4AD}" srcOrd="0" destOrd="0" presId="urn:microsoft.com/office/officeart/2005/8/layout/hierarchy3"/>
    <dgm:cxn modelId="{399CC84C-355A-441D-9178-910FA53F14E3}" type="presOf" srcId="{CC24FFE6-C29E-4859-B311-5B5AAD7A0DC0}" destId="{476BEA3B-5A64-45A5-B237-8ED97EC57BE6}" srcOrd="1" destOrd="0" presId="urn:microsoft.com/office/officeart/2005/8/layout/hierarchy3"/>
    <dgm:cxn modelId="{0525724E-36DD-4B20-8C30-2CC5964E3851}" type="presOf" srcId="{A1B52D11-4841-4674-A1B3-97EE62A70A24}" destId="{81894054-B444-4953-81AE-96FB4953332B}" srcOrd="0" destOrd="0" presId="urn:microsoft.com/office/officeart/2005/8/layout/hierarchy3"/>
    <dgm:cxn modelId="{9FC71296-0CE2-4872-8193-7D1F73DA822D}" srcId="{CC24FFE6-C29E-4859-B311-5B5AAD7A0DC0}" destId="{71D76F23-2611-4D56-ABFA-E20C5279AB96}" srcOrd="0" destOrd="0" parTransId="{A076741E-F728-458F-B4D1-B32C3B6DE78A}" sibTransId="{4955C735-0949-428F-8D52-24B50FB9E8F4}"/>
    <dgm:cxn modelId="{CD504D1B-A605-4CAB-B249-635DDC76FD16}" type="presOf" srcId="{CC24FFE6-C29E-4859-B311-5B5AAD7A0DC0}" destId="{C60FC993-EFE1-4409-8286-55856E4A569D}" srcOrd="0" destOrd="0" presId="urn:microsoft.com/office/officeart/2005/8/layout/hierarchy3"/>
    <dgm:cxn modelId="{6C919EA3-0123-4C6E-B8B4-1E53153027D1}" type="presParOf" srcId="{81894054-B444-4953-81AE-96FB4953332B}" destId="{4FE56173-F2FD-455D-BAA4-B042EE10087C}" srcOrd="0" destOrd="0" presId="urn:microsoft.com/office/officeart/2005/8/layout/hierarchy3"/>
    <dgm:cxn modelId="{ADE87225-E676-4572-898B-4A8C628A9CF7}" type="presParOf" srcId="{4FE56173-F2FD-455D-BAA4-B042EE10087C}" destId="{F0FA81B4-9248-45EE-92DF-89E1D3677BBD}" srcOrd="0" destOrd="0" presId="urn:microsoft.com/office/officeart/2005/8/layout/hierarchy3"/>
    <dgm:cxn modelId="{4653EC19-575F-4FDF-BC88-C7DE7FFF7F0E}" type="presParOf" srcId="{F0FA81B4-9248-45EE-92DF-89E1D3677BBD}" destId="{C60FC993-EFE1-4409-8286-55856E4A569D}" srcOrd="0" destOrd="0" presId="urn:microsoft.com/office/officeart/2005/8/layout/hierarchy3"/>
    <dgm:cxn modelId="{546A6744-7D0A-4081-B84F-55DE00650A7F}" type="presParOf" srcId="{F0FA81B4-9248-45EE-92DF-89E1D3677BBD}" destId="{476BEA3B-5A64-45A5-B237-8ED97EC57BE6}" srcOrd="1" destOrd="0" presId="urn:microsoft.com/office/officeart/2005/8/layout/hierarchy3"/>
    <dgm:cxn modelId="{D1016EAF-676D-45BE-BC23-ABCB91F942C4}" type="presParOf" srcId="{4FE56173-F2FD-455D-BAA4-B042EE10087C}" destId="{A50173A2-D5CF-4764-8DC9-BA1F8C05CD15}" srcOrd="1" destOrd="0" presId="urn:microsoft.com/office/officeart/2005/8/layout/hierarchy3"/>
    <dgm:cxn modelId="{3E3F9DAC-6B73-46BF-9DE8-B2D34DD55158}" type="presParOf" srcId="{A50173A2-D5CF-4764-8DC9-BA1F8C05CD15}" destId="{C40F9D30-C55A-45CB-BDA9-F2DC672EFF4E}" srcOrd="0" destOrd="0" presId="urn:microsoft.com/office/officeart/2005/8/layout/hierarchy3"/>
    <dgm:cxn modelId="{44F8DBEC-6C67-4CD5-A537-7A7F7042B64F}" type="presParOf" srcId="{A50173A2-D5CF-4764-8DC9-BA1F8C05CD15}" destId="{2FD881AA-6BC8-4F26-986C-AB9503CF486B}" srcOrd="1" destOrd="0" presId="urn:microsoft.com/office/officeart/2005/8/layout/hierarchy3"/>
    <dgm:cxn modelId="{299F521F-FAAE-4FBA-ABFD-F4E72F301C3C}" type="presParOf" srcId="{A50173A2-D5CF-4764-8DC9-BA1F8C05CD15}" destId="{D410742E-9BBC-4E6B-983C-38E4A088001A}" srcOrd="2" destOrd="0" presId="urn:microsoft.com/office/officeart/2005/8/layout/hierarchy3"/>
    <dgm:cxn modelId="{953AEB02-F6D0-4FE0-9D7A-007D5F671C32}" type="presParOf" srcId="{A50173A2-D5CF-4764-8DC9-BA1F8C05CD15}" destId="{D281FB55-8ECB-44DC-B428-A5421F1A4989}" srcOrd="3" destOrd="0" presId="urn:microsoft.com/office/officeart/2005/8/layout/hierarchy3"/>
    <dgm:cxn modelId="{634186A5-6E9C-4763-AE43-D7765EC465DE}" type="presParOf" srcId="{A50173A2-D5CF-4764-8DC9-BA1F8C05CD15}" destId="{DE202F6A-EE59-45C7-BDC6-F2ADEB36C4AD}" srcOrd="4" destOrd="0" presId="urn:microsoft.com/office/officeart/2005/8/layout/hierarchy3"/>
    <dgm:cxn modelId="{2DE6AFB5-561E-456A-A543-38B991CE7D97}" type="presParOf" srcId="{A50173A2-D5CF-4764-8DC9-BA1F8C05CD15}" destId="{20BF75ED-91EB-4677-9020-822B5670B88F}"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6305BA7-BE85-4A57-87C9-7C32101D163A}"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US"/>
        </a:p>
      </dgm:t>
    </dgm:pt>
    <dgm:pt modelId="{0FE3842A-2E3B-41F5-A54C-2CAEEDACA2F9}">
      <dgm:prSet phldrT="[Text]" custT="1"/>
      <dgm:spPr>
        <a:solidFill>
          <a:schemeClr val="accent6">
            <a:lumMod val="60000"/>
            <a:lumOff val="40000"/>
          </a:schemeClr>
        </a:solidFill>
      </dgm:spPr>
      <dgm:t>
        <a:bodyPr/>
        <a:lstStyle/>
        <a:p>
          <a:pPr algn="ctr"/>
          <a:r>
            <a:rPr lang="en-US" sz="2700" dirty="0" err="1" smtClean="0">
              <a:solidFill>
                <a:schemeClr val="tx1"/>
              </a:solidFill>
              <a:latin typeface="+mn-lt"/>
            </a:rPr>
            <a:t>Cách</a:t>
          </a:r>
          <a:r>
            <a:rPr lang="en-US" sz="2700" dirty="0" smtClean="0">
              <a:solidFill>
                <a:schemeClr val="tx1"/>
              </a:solidFill>
              <a:latin typeface="+mn-lt"/>
            </a:rPr>
            <a:t> </a:t>
          </a:r>
          <a:r>
            <a:rPr lang="en-US" sz="2700" dirty="0" err="1" smtClean="0">
              <a:solidFill>
                <a:schemeClr val="tx1"/>
              </a:solidFill>
              <a:latin typeface="+mn-lt"/>
            </a:rPr>
            <a:t>thức</a:t>
          </a:r>
          <a:r>
            <a:rPr lang="en-US" sz="2700" dirty="0" smtClean="0">
              <a:solidFill>
                <a:schemeClr val="tx1"/>
              </a:solidFill>
              <a:latin typeface="+mn-lt"/>
            </a:rPr>
            <a:t> </a:t>
          </a:r>
          <a:r>
            <a:rPr lang="en-US" sz="2700" dirty="0" err="1" smtClean="0">
              <a:solidFill>
                <a:schemeClr val="tx1"/>
              </a:solidFill>
              <a:latin typeface="+mn-lt"/>
            </a:rPr>
            <a:t>đánh</a:t>
          </a:r>
          <a:r>
            <a:rPr lang="en-US" sz="2700" dirty="0" smtClean="0">
              <a:solidFill>
                <a:schemeClr val="tx1"/>
              </a:solidFill>
              <a:latin typeface="+mn-lt"/>
            </a:rPr>
            <a:t> </a:t>
          </a:r>
          <a:r>
            <a:rPr lang="en-US" sz="2700" dirty="0" err="1" smtClean="0">
              <a:solidFill>
                <a:schemeClr val="tx1"/>
              </a:solidFill>
              <a:latin typeface="+mn-lt"/>
            </a:rPr>
            <a:t>giá</a:t>
          </a:r>
          <a:endParaRPr lang="en-US" sz="2700" dirty="0">
            <a:solidFill>
              <a:schemeClr val="tx1"/>
            </a:solidFill>
            <a:latin typeface="+mn-lt"/>
          </a:endParaRPr>
        </a:p>
      </dgm:t>
    </dgm:pt>
    <dgm:pt modelId="{BC87272D-7302-4B76-B3EE-E8CA33C72FB1}" type="parTrans" cxnId="{06A83A85-9AB4-4A3B-A87E-94DFF2B2E098}">
      <dgm:prSet/>
      <dgm:spPr/>
      <dgm:t>
        <a:bodyPr/>
        <a:lstStyle/>
        <a:p>
          <a:endParaRPr lang="en-US"/>
        </a:p>
      </dgm:t>
    </dgm:pt>
    <dgm:pt modelId="{B96B639B-39DD-4DDD-B5BF-E8E2C721FC86}" type="sibTrans" cxnId="{06A83A85-9AB4-4A3B-A87E-94DFF2B2E098}">
      <dgm:prSet/>
      <dgm:spPr/>
      <dgm:t>
        <a:bodyPr/>
        <a:lstStyle/>
        <a:p>
          <a:endParaRPr lang="en-US"/>
        </a:p>
      </dgm:t>
    </dgm:pt>
    <dgm:pt modelId="{8A1A9A44-F556-40C9-97A5-FBA030034FE2}">
      <dgm:prSet phldrT="[Text]" custT="1"/>
      <dgm:spPr/>
      <dgm:t>
        <a:bodyPr/>
        <a:lstStyle/>
        <a:p>
          <a:pPr algn="just"/>
          <a:r>
            <a:rPr lang="vi-VN" sz="2000" dirty="0" smtClean="0">
              <a:latin typeface="+mn-lt"/>
            </a:rPr>
            <a:t>Kết hợp đánh giá của GV với tự đánh giá và đánh giá đồng đẳng của HS, đánh giá của cha mẹ HS và đánh giá của cộng đồng; </a:t>
          </a:r>
          <a:r>
            <a:rPr lang="en-US" sz="2000" dirty="0" smtClean="0">
              <a:latin typeface="+mn-lt"/>
            </a:rPr>
            <a:t>GV</a:t>
          </a:r>
          <a:r>
            <a:rPr lang="vi-VN" sz="2000" dirty="0" smtClean="0">
              <a:latin typeface="+mn-lt"/>
            </a:rPr>
            <a:t> chủ nhiệm lớp chịu trách nhiệm tổng hợp kết quả đánh giá.</a:t>
          </a:r>
          <a:endParaRPr lang="en-US" sz="2000" dirty="0">
            <a:latin typeface="+mn-lt"/>
          </a:endParaRPr>
        </a:p>
      </dgm:t>
    </dgm:pt>
    <dgm:pt modelId="{0926D60A-D4CB-4795-A1A8-8C6ED6988B3A}" type="parTrans" cxnId="{02EE45F1-85EB-419D-B3DD-AA623FC7E117}">
      <dgm:prSet/>
      <dgm:spPr/>
      <dgm:t>
        <a:bodyPr/>
        <a:lstStyle/>
        <a:p>
          <a:endParaRPr lang="en-US"/>
        </a:p>
      </dgm:t>
    </dgm:pt>
    <dgm:pt modelId="{9A42CD6F-7B54-4090-88E8-849107C91903}" type="sibTrans" cxnId="{02EE45F1-85EB-419D-B3DD-AA623FC7E117}">
      <dgm:prSet/>
      <dgm:spPr/>
      <dgm:t>
        <a:bodyPr/>
        <a:lstStyle/>
        <a:p>
          <a:endParaRPr lang="en-US"/>
        </a:p>
      </dgm:t>
    </dgm:pt>
    <dgm:pt modelId="{0AC93B16-2722-4249-A898-CC5C6FE4E62B}">
      <dgm:prSet phldrT="[Text]" custT="1"/>
      <dgm:spPr>
        <a:solidFill>
          <a:srgbClr val="9E9AD6"/>
        </a:solidFill>
      </dgm:spPr>
      <dgm:t>
        <a:bodyPr/>
        <a:lstStyle/>
        <a:p>
          <a:pPr algn="ctr"/>
          <a:r>
            <a:rPr lang="en-US" sz="2700" dirty="0" err="1" smtClean="0">
              <a:solidFill>
                <a:schemeClr val="tx1"/>
              </a:solidFill>
              <a:latin typeface="+mn-lt"/>
            </a:rPr>
            <a:t>Cứ</a:t>
          </a:r>
          <a:r>
            <a:rPr lang="en-US" sz="2700" dirty="0" smtClean="0">
              <a:solidFill>
                <a:schemeClr val="tx1"/>
              </a:solidFill>
              <a:latin typeface="+mn-lt"/>
            </a:rPr>
            <a:t> </a:t>
          </a:r>
          <a:r>
            <a:rPr lang="en-US" sz="2700" dirty="0" err="1" smtClean="0">
              <a:solidFill>
                <a:schemeClr val="tx1"/>
              </a:solidFill>
              <a:latin typeface="+mn-lt"/>
            </a:rPr>
            <a:t>liệu</a:t>
          </a:r>
          <a:r>
            <a:rPr lang="en-US" sz="2700" dirty="0" smtClean="0">
              <a:solidFill>
                <a:schemeClr val="tx1"/>
              </a:solidFill>
              <a:latin typeface="+mn-lt"/>
            </a:rPr>
            <a:t> </a:t>
          </a:r>
          <a:r>
            <a:rPr lang="en-US" sz="2700" dirty="0" err="1" smtClean="0">
              <a:solidFill>
                <a:schemeClr val="tx1"/>
              </a:solidFill>
              <a:latin typeface="+mn-lt"/>
            </a:rPr>
            <a:t>đánh</a:t>
          </a:r>
          <a:r>
            <a:rPr lang="en-US" sz="2700" dirty="0" smtClean="0">
              <a:solidFill>
                <a:schemeClr val="tx1"/>
              </a:solidFill>
              <a:latin typeface="+mn-lt"/>
            </a:rPr>
            <a:t> </a:t>
          </a:r>
          <a:r>
            <a:rPr lang="en-US" sz="2700" dirty="0" err="1" smtClean="0">
              <a:solidFill>
                <a:schemeClr val="tx1"/>
              </a:solidFill>
              <a:latin typeface="+mn-lt"/>
            </a:rPr>
            <a:t>giá</a:t>
          </a:r>
          <a:endParaRPr lang="en-US" sz="2700" dirty="0">
            <a:solidFill>
              <a:schemeClr val="tx1"/>
            </a:solidFill>
            <a:latin typeface="+mn-lt"/>
          </a:endParaRPr>
        </a:p>
      </dgm:t>
    </dgm:pt>
    <dgm:pt modelId="{E13411C3-78B8-4AA2-80B5-85F2D4A103EC}" type="parTrans" cxnId="{1C1C23D0-C290-456B-A474-76A832AA4A58}">
      <dgm:prSet/>
      <dgm:spPr/>
      <dgm:t>
        <a:bodyPr/>
        <a:lstStyle/>
        <a:p>
          <a:endParaRPr lang="en-US"/>
        </a:p>
      </dgm:t>
    </dgm:pt>
    <dgm:pt modelId="{24EABE0E-F883-436B-9A5B-F10AE0295987}" type="sibTrans" cxnId="{1C1C23D0-C290-456B-A474-76A832AA4A58}">
      <dgm:prSet/>
      <dgm:spPr/>
      <dgm:t>
        <a:bodyPr/>
        <a:lstStyle/>
        <a:p>
          <a:endParaRPr lang="en-US"/>
        </a:p>
      </dgm:t>
    </dgm:pt>
    <dgm:pt modelId="{0D8C1E64-DC39-41A0-B49E-B64F53C3D2F5}">
      <dgm:prSet phldrT="[Text]" custT="1"/>
      <dgm:spPr/>
      <dgm:t>
        <a:bodyPr/>
        <a:lstStyle/>
        <a:p>
          <a:pPr algn="just"/>
          <a:r>
            <a:rPr lang="en-US" sz="2000" dirty="0" smtClean="0">
              <a:latin typeface="+mn-lt"/>
            </a:rPr>
            <a:t>T</a:t>
          </a:r>
          <a:r>
            <a:rPr lang="vi-VN" sz="2000" dirty="0" smtClean="0">
              <a:latin typeface="+mn-lt"/>
            </a:rPr>
            <a:t>hông tin thu thập được từ quan sát của GV, từ ý kiến tự đánh giá của HS, đánh giá </a:t>
          </a:r>
          <a:r>
            <a:rPr lang="en-US" sz="2000" dirty="0" err="1" smtClean="0">
              <a:latin typeface="+mn-lt"/>
            </a:rPr>
            <a:t>đồng</a:t>
          </a:r>
          <a:r>
            <a:rPr lang="en-US" sz="2000" dirty="0" smtClean="0">
              <a:latin typeface="+mn-lt"/>
            </a:rPr>
            <a:t> </a:t>
          </a:r>
          <a:r>
            <a:rPr lang="en-US" sz="2000" dirty="0" err="1" smtClean="0">
              <a:latin typeface="+mn-lt"/>
            </a:rPr>
            <a:t>đẳng</a:t>
          </a:r>
          <a:r>
            <a:rPr lang="vi-VN" sz="2000" dirty="0" smtClean="0">
              <a:latin typeface="+mn-lt"/>
            </a:rPr>
            <a:t> của</a:t>
          </a:r>
          <a:r>
            <a:rPr lang="en-US" sz="2000" dirty="0" smtClean="0">
              <a:latin typeface="+mn-lt"/>
            </a:rPr>
            <a:t> </a:t>
          </a:r>
          <a:r>
            <a:rPr lang="en-US" sz="2000" dirty="0" err="1" smtClean="0">
              <a:latin typeface="+mn-lt"/>
            </a:rPr>
            <a:t>các</a:t>
          </a:r>
          <a:r>
            <a:rPr lang="vi-VN" sz="2000" dirty="0" smtClean="0">
              <a:latin typeface="+mn-lt"/>
            </a:rPr>
            <a:t> HS trong lớp, ý kiến nhận xét của cha mẹ HS và cộng đồng</a:t>
          </a:r>
          <a:endParaRPr lang="en-US" sz="2000" dirty="0">
            <a:latin typeface="+mn-lt"/>
          </a:endParaRPr>
        </a:p>
      </dgm:t>
    </dgm:pt>
    <dgm:pt modelId="{A8988A0C-969B-4D5D-8C8C-CCC8AEECD821}" type="parTrans" cxnId="{1066AED6-A6B9-4039-9FF6-1DAF3403E567}">
      <dgm:prSet/>
      <dgm:spPr/>
      <dgm:t>
        <a:bodyPr/>
        <a:lstStyle/>
        <a:p>
          <a:endParaRPr lang="en-US"/>
        </a:p>
      </dgm:t>
    </dgm:pt>
    <dgm:pt modelId="{36754EAC-00AB-458E-B10B-C73F7ADD4E81}" type="sibTrans" cxnId="{1066AED6-A6B9-4039-9FF6-1DAF3403E567}">
      <dgm:prSet/>
      <dgm:spPr/>
      <dgm:t>
        <a:bodyPr/>
        <a:lstStyle/>
        <a:p>
          <a:endParaRPr lang="en-US"/>
        </a:p>
      </dgm:t>
    </dgm:pt>
    <dgm:pt modelId="{6DCC4AC9-2E7A-40C0-9A33-D11B479C32C0}">
      <dgm:prSet phldrT="[Text]" custT="1"/>
      <dgm:spPr/>
      <dgm:t>
        <a:bodyPr/>
        <a:lstStyle/>
        <a:p>
          <a:pPr algn="just"/>
          <a:r>
            <a:rPr lang="en-US" sz="2000" dirty="0" smtClean="0">
              <a:latin typeface="+mn-lt"/>
            </a:rPr>
            <a:t>T</a:t>
          </a:r>
          <a:r>
            <a:rPr lang="vi-VN" sz="2000" dirty="0" smtClean="0">
              <a:latin typeface="+mn-lt"/>
            </a:rPr>
            <a:t>hông tin về số giờ</a:t>
          </a:r>
          <a:r>
            <a:rPr lang="en-US" sz="2000" dirty="0" smtClean="0">
              <a:latin typeface="+mn-lt"/>
            </a:rPr>
            <a:t>/</a:t>
          </a:r>
          <a:r>
            <a:rPr lang="vi-VN" sz="2000" dirty="0" smtClean="0">
              <a:latin typeface="+mn-lt"/>
            </a:rPr>
            <a:t>lần tham gia hoạt động trải nghiệm (</a:t>
          </a:r>
          <a:r>
            <a:rPr lang="en-US" sz="2000" dirty="0" smtClean="0">
              <a:latin typeface="Arial" panose="020B0604020202020204" pitchFamily="34" charset="0"/>
              <a:cs typeface="Arial" panose="020B0604020202020204" pitchFamily="34" charset="0"/>
            </a:rPr>
            <a:t>HĐ </a:t>
          </a:r>
          <a:r>
            <a:rPr lang="vi-VN" sz="2000" dirty="0" smtClean="0">
              <a:latin typeface="Arial" panose="020B0604020202020204" pitchFamily="34" charset="0"/>
              <a:cs typeface="Arial" panose="020B0604020202020204" pitchFamily="34" charset="0"/>
            </a:rPr>
            <a:t>tập thể, </a:t>
          </a:r>
          <a:r>
            <a:rPr lang="en-US" sz="2000" dirty="0" smtClean="0">
              <a:latin typeface="Arial" panose="020B0604020202020204" pitchFamily="34" charset="0"/>
              <a:cs typeface="Arial" panose="020B0604020202020204" pitchFamily="34" charset="0"/>
            </a:rPr>
            <a:t>HĐ </a:t>
          </a:r>
          <a:r>
            <a:rPr lang="en-US" sz="2000" dirty="0" err="1" smtClean="0">
              <a:latin typeface="Arial" panose="020B0604020202020204" pitchFamily="34" charset="0"/>
              <a:cs typeface="Arial" panose="020B0604020202020204" pitchFamily="34" charset="0"/>
            </a:rPr>
            <a:t>trải</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nghiệm</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thường</a:t>
          </a:r>
          <a:r>
            <a:rPr lang="en-US" sz="2000" dirty="0" smtClean="0">
              <a:latin typeface="Arial" panose="020B0604020202020204" pitchFamily="34" charset="0"/>
              <a:cs typeface="Arial" panose="020B0604020202020204" pitchFamily="34" charset="0"/>
            </a:rPr>
            <a:t> </a:t>
          </a:r>
          <a:r>
            <a:rPr lang="en-US" sz="2000" dirty="0" err="1" smtClean="0">
              <a:latin typeface="Arial" panose="020B0604020202020204" pitchFamily="34" charset="0"/>
              <a:cs typeface="Arial" panose="020B0604020202020204" pitchFamily="34" charset="0"/>
            </a:rPr>
            <a:t>xuyên</a:t>
          </a:r>
          <a:r>
            <a:rPr lang="vi-VN" sz="2000" dirty="0" smtClean="0">
              <a:latin typeface="Arial" panose="020B0604020202020204" pitchFamily="34" charset="0"/>
              <a:cs typeface="Arial" panose="020B0604020202020204" pitchFamily="34" charset="0"/>
            </a:rPr>
            <a:t>, </a:t>
          </a:r>
          <a:r>
            <a:rPr lang="en-US" sz="2000" dirty="0" smtClean="0">
              <a:latin typeface="+mn-lt"/>
              <a:cs typeface="Calibri" panose="020F0502020204030204" pitchFamily="34" charset="0"/>
            </a:rPr>
            <a:t>HĐ</a:t>
          </a:r>
          <a:r>
            <a:rPr lang="vi-VN" sz="2000" dirty="0" smtClean="0">
              <a:latin typeface="+mn-lt"/>
              <a:cs typeface="Calibri" panose="020F0502020204030204" pitchFamily="34" charset="0"/>
            </a:rPr>
            <a:t> xã hội và phục vụ cộng đồng, </a:t>
          </a:r>
          <a:r>
            <a:rPr lang="en-US" sz="2000" dirty="0" smtClean="0">
              <a:latin typeface="+mn-lt"/>
              <a:cs typeface="Calibri" panose="020F0502020204030204" pitchFamily="34" charset="0"/>
            </a:rPr>
            <a:t>HĐ </a:t>
          </a:r>
          <a:r>
            <a:rPr lang="vi-VN" sz="2000" dirty="0" smtClean="0">
              <a:latin typeface="+mn-lt"/>
              <a:cs typeface="Calibri" panose="020F0502020204030204" pitchFamily="34" charset="0"/>
            </a:rPr>
            <a:t>lao động,...)</a:t>
          </a:r>
          <a:endParaRPr lang="en-US" sz="2000" dirty="0">
            <a:latin typeface="+mn-lt"/>
            <a:cs typeface="Calibri" panose="020F0502020204030204" pitchFamily="34" charset="0"/>
          </a:endParaRPr>
        </a:p>
      </dgm:t>
    </dgm:pt>
    <dgm:pt modelId="{F6A4E115-1685-48EF-A19A-6F1B85214F9B}" type="parTrans" cxnId="{4B1B1F2C-5571-4191-A16E-A3E77E5705BC}">
      <dgm:prSet/>
      <dgm:spPr/>
      <dgm:t>
        <a:bodyPr/>
        <a:lstStyle/>
        <a:p>
          <a:endParaRPr lang="en-US"/>
        </a:p>
      </dgm:t>
    </dgm:pt>
    <dgm:pt modelId="{CBD5132B-2B09-4CF8-A576-8C54D4FA929C}" type="sibTrans" cxnId="{4B1B1F2C-5571-4191-A16E-A3E77E5705BC}">
      <dgm:prSet/>
      <dgm:spPr/>
      <dgm:t>
        <a:bodyPr/>
        <a:lstStyle/>
        <a:p>
          <a:endParaRPr lang="en-US"/>
        </a:p>
      </dgm:t>
    </dgm:pt>
    <dgm:pt modelId="{C437A24B-EF51-4E3D-A6D6-0AB6AD62A426}">
      <dgm:prSet phldrT="[Text]" custT="1"/>
      <dgm:spPr/>
      <dgm:t>
        <a:bodyPr/>
        <a:lstStyle/>
        <a:p>
          <a:pPr algn="just"/>
          <a:r>
            <a:rPr lang="en-US" sz="2000" dirty="0" smtClean="0">
              <a:latin typeface="+mn-lt"/>
            </a:rPr>
            <a:t>S</a:t>
          </a:r>
          <a:r>
            <a:rPr lang="vi-VN" sz="2000" dirty="0" smtClean="0">
              <a:latin typeface="+mn-lt"/>
            </a:rPr>
            <a:t>ố lượng và chất lượng các sản phẩm hoàn thành được lưu trong hồ sơ hoạt động.</a:t>
          </a:r>
          <a:endParaRPr lang="en-US" sz="2000" dirty="0">
            <a:latin typeface="+mn-lt"/>
          </a:endParaRPr>
        </a:p>
      </dgm:t>
    </dgm:pt>
    <dgm:pt modelId="{0F58E708-C57B-414F-846C-1DC523776299}" type="parTrans" cxnId="{C46526CE-A158-4DB1-B594-F35D5291ADA8}">
      <dgm:prSet/>
      <dgm:spPr/>
      <dgm:t>
        <a:bodyPr/>
        <a:lstStyle/>
        <a:p>
          <a:endParaRPr lang="en-US"/>
        </a:p>
      </dgm:t>
    </dgm:pt>
    <dgm:pt modelId="{AF2302DD-EB5F-4A1D-B54F-56164222116A}" type="sibTrans" cxnId="{C46526CE-A158-4DB1-B594-F35D5291ADA8}">
      <dgm:prSet/>
      <dgm:spPr/>
      <dgm:t>
        <a:bodyPr/>
        <a:lstStyle/>
        <a:p>
          <a:endParaRPr lang="en-US"/>
        </a:p>
      </dgm:t>
    </dgm:pt>
    <dgm:pt modelId="{A88F4FF9-FE21-435D-B979-23170E33C169}" type="pres">
      <dgm:prSet presAssocID="{E6305BA7-BE85-4A57-87C9-7C32101D163A}" presName="diagram" presStyleCnt="0">
        <dgm:presLayoutVars>
          <dgm:chPref val="1"/>
          <dgm:dir/>
          <dgm:animOne val="branch"/>
          <dgm:animLvl val="lvl"/>
          <dgm:resizeHandles/>
        </dgm:presLayoutVars>
      </dgm:prSet>
      <dgm:spPr/>
      <dgm:t>
        <a:bodyPr/>
        <a:lstStyle/>
        <a:p>
          <a:endParaRPr lang="en-US"/>
        </a:p>
      </dgm:t>
    </dgm:pt>
    <dgm:pt modelId="{1C8B7396-C0BB-431D-A583-ACD9D02CB231}" type="pres">
      <dgm:prSet presAssocID="{0FE3842A-2E3B-41F5-A54C-2CAEEDACA2F9}" presName="root" presStyleCnt="0"/>
      <dgm:spPr/>
    </dgm:pt>
    <dgm:pt modelId="{12FDD640-A51D-468F-9C7F-611CD278443F}" type="pres">
      <dgm:prSet presAssocID="{0FE3842A-2E3B-41F5-A54C-2CAEEDACA2F9}" presName="rootComposite" presStyleCnt="0"/>
      <dgm:spPr/>
    </dgm:pt>
    <dgm:pt modelId="{2709BF02-9F81-4586-9B4C-4170DDE5D0A4}" type="pres">
      <dgm:prSet presAssocID="{0FE3842A-2E3B-41F5-A54C-2CAEEDACA2F9}" presName="rootText" presStyleLbl="node1" presStyleIdx="0" presStyleCnt="2" custScaleX="127368" custLinFactNeighborX="-24486" custLinFactNeighborY="1012"/>
      <dgm:spPr/>
      <dgm:t>
        <a:bodyPr/>
        <a:lstStyle/>
        <a:p>
          <a:endParaRPr lang="en-US"/>
        </a:p>
      </dgm:t>
    </dgm:pt>
    <dgm:pt modelId="{725DC2A9-EFD4-4E14-9C57-549750DA42C6}" type="pres">
      <dgm:prSet presAssocID="{0FE3842A-2E3B-41F5-A54C-2CAEEDACA2F9}" presName="rootConnector" presStyleLbl="node1" presStyleIdx="0" presStyleCnt="2"/>
      <dgm:spPr/>
      <dgm:t>
        <a:bodyPr/>
        <a:lstStyle/>
        <a:p>
          <a:endParaRPr lang="en-US"/>
        </a:p>
      </dgm:t>
    </dgm:pt>
    <dgm:pt modelId="{88D1CF86-71D3-4176-9839-2D10F74F8494}" type="pres">
      <dgm:prSet presAssocID="{0FE3842A-2E3B-41F5-A54C-2CAEEDACA2F9}" presName="childShape" presStyleCnt="0"/>
      <dgm:spPr/>
    </dgm:pt>
    <dgm:pt modelId="{528DF09D-E57E-444F-BB27-257373118D94}" type="pres">
      <dgm:prSet presAssocID="{0926D60A-D4CB-4795-A1A8-8C6ED6988B3A}" presName="Name13" presStyleLbl="parChTrans1D2" presStyleIdx="0" presStyleCnt="4"/>
      <dgm:spPr/>
      <dgm:t>
        <a:bodyPr/>
        <a:lstStyle/>
        <a:p>
          <a:endParaRPr lang="en-US"/>
        </a:p>
      </dgm:t>
    </dgm:pt>
    <dgm:pt modelId="{81442E6D-C037-45BC-82A9-AFA66665A233}" type="pres">
      <dgm:prSet presAssocID="{8A1A9A44-F556-40C9-97A5-FBA030034FE2}" presName="childText" presStyleLbl="bgAcc1" presStyleIdx="0" presStyleCnt="4" custScaleX="217925" custScaleY="357212" custLinFactNeighborX="-36602" custLinFactNeighborY="3239">
        <dgm:presLayoutVars>
          <dgm:bulletEnabled val="1"/>
        </dgm:presLayoutVars>
      </dgm:prSet>
      <dgm:spPr/>
      <dgm:t>
        <a:bodyPr/>
        <a:lstStyle/>
        <a:p>
          <a:endParaRPr lang="en-US"/>
        </a:p>
      </dgm:t>
    </dgm:pt>
    <dgm:pt modelId="{3E0EF5DD-A93B-4391-9B7B-EAA5D7EC7716}" type="pres">
      <dgm:prSet presAssocID="{0AC93B16-2722-4249-A898-CC5C6FE4E62B}" presName="root" presStyleCnt="0"/>
      <dgm:spPr/>
    </dgm:pt>
    <dgm:pt modelId="{115C5E77-1C22-4CFF-BE35-A3E5CC6F89D6}" type="pres">
      <dgm:prSet presAssocID="{0AC93B16-2722-4249-A898-CC5C6FE4E62B}" presName="rootComposite" presStyleCnt="0"/>
      <dgm:spPr/>
    </dgm:pt>
    <dgm:pt modelId="{1BD77EDB-8789-4D8B-8BB5-D6F5DFCBDC22}" type="pres">
      <dgm:prSet presAssocID="{0AC93B16-2722-4249-A898-CC5C6FE4E62B}" presName="rootText" presStyleLbl="node1" presStyleIdx="1" presStyleCnt="2" custScaleX="167539" custLinFactNeighborX="4635" custLinFactNeighborY="-47508"/>
      <dgm:spPr/>
      <dgm:t>
        <a:bodyPr/>
        <a:lstStyle/>
        <a:p>
          <a:endParaRPr lang="en-US"/>
        </a:p>
      </dgm:t>
    </dgm:pt>
    <dgm:pt modelId="{D46F2777-FE0F-43DE-B3FD-76A367DE58E7}" type="pres">
      <dgm:prSet presAssocID="{0AC93B16-2722-4249-A898-CC5C6FE4E62B}" presName="rootConnector" presStyleLbl="node1" presStyleIdx="1" presStyleCnt="2"/>
      <dgm:spPr/>
      <dgm:t>
        <a:bodyPr/>
        <a:lstStyle/>
        <a:p>
          <a:endParaRPr lang="en-US"/>
        </a:p>
      </dgm:t>
    </dgm:pt>
    <dgm:pt modelId="{DF0A8EC7-992D-4B24-B831-FF8C93E3DC7C}" type="pres">
      <dgm:prSet presAssocID="{0AC93B16-2722-4249-A898-CC5C6FE4E62B}" presName="childShape" presStyleCnt="0"/>
      <dgm:spPr/>
    </dgm:pt>
    <dgm:pt modelId="{F3D71CCD-DF38-454A-9C99-1F142669B9F1}" type="pres">
      <dgm:prSet presAssocID="{A8988A0C-969B-4D5D-8C8C-CCC8AEECD821}" presName="Name13" presStyleLbl="parChTrans1D2" presStyleIdx="1" presStyleCnt="4"/>
      <dgm:spPr/>
      <dgm:t>
        <a:bodyPr/>
        <a:lstStyle/>
        <a:p>
          <a:endParaRPr lang="en-US"/>
        </a:p>
      </dgm:t>
    </dgm:pt>
    <dgm:pt modelId="{4C115D83-0783-427E-9480-816C7DE910A5}" type="pres">
      <dgm:prSet presAssocID="{0D8C1E64-DC39-41A0-B49E-B64F53C3D2F5}" presName="childText" presStyleLbl="bgAcc1" presStyleIdx="1" presStyleCnt="4" custScaleX="500409" custScaleY="135807" custLinFactNeighborX="724" custLinFactNeighborY="-12746">
        <dgm:presLayoutVars>
          <dgm:bulletEnabled val="1"/>
        </dgm:presLayoutVars>
      </dgm:prSet>
      <dgm:spPr/>
      <dgm:t>
        <a:bodyPr/>
        <a:lstStyle/>
        <a:p>
          <a:endParaRPr lang="en-US"/>
        </a:p>
      </dgm:t>
    </dgm:pt>
    <dgm:pt modelId="{8B4C430A-E889-474E-8BE5-738B609DA04B}" type="pres">
      <dgm:prSet presAssocID="{F6A4E115-1685-48EF-A19A-6F1B85214F9B}" presName="Name13" presStyleLbl="parChTrans1D2" presStyleIdx="2" presStyleCnt="4"/>
      <dgm:spPr/>
      <dgm:t>
        <a:bodyPr/>
        <a:lstStyle/>
        <a:p>
          <a:endParaRPr lang="en-US"/>
        </a:p>
      </dgm:t>
    </dgm:pt>
    <dgm:pt modelId="{07A5F834-381D-4308-B71E-75836BE217BF}" type="pres">
      <dgm:prSet presAssocID="{6DCC4AC9-2E7A-40C0-9A33-D11B479C32C0}" presName="childText" presStyleLbl="bgAcc1" presStyleIdx="2" presStyleCnt="4" custScaleX="508401" custScaleY="130415">
        <dgm:presLayoutVars>
          <dgm:bulletEnabled val="1"/>
        </dgm:presLayoutVars>
      </dgm:prSet>
      <dgm:spPr/>
      <dgm:t>
        <a:bodyPr/>
        <a:lstStyle/>
        <a:p>
          <a:endParaRPr lang="en-US"/>
        </a:p>
      </dgm:t>
    </dgm:pt>
    <dgm:pt modelId="{5AEF009F-2B9B-4B5C-A4A0-99FDFCB7431B}" type="pres">
      <dgm:prSet presAssocID="{0F58E708-C57B-414F-846C-1DC523776299}" presName="Name13" presStyleLbl="parChTrans1D2" presStyleIdx="3" presStyleCnt="4"/>
      <dgm:spPr/>
      <dgm:t>
        <a:bodyPr/>
        <a:lstStyle/>
        <a:p>
          <a:endParaRPr lang="en-US"/>
        </a:p>
      </dgm:t>
    </dgm:pt>
    <dgm:pt modelId="{FED9B2D2-FAD3-4548-A6DF-CB21CFCC76E5}" type="pres">
      <dgm:prSet presAssocID="{C437A24B-EF51-4E3D-A6D6-0AB6AD62A426}" presName="childText" presStyleLbl="bgAcc1" presStyleIdx="3" presStyleCnt="4" custScaleX="501273">
        <dgm:presLayoutVars>
          <dgm:bulletEnabled val="1"/>
        </dgm:presLayoutVars>
      </dgm:prSet>
      <dgm:spPr/>
      <dgm:t>
        <a:bodyPr/>
        <a:lstStyle/>
        <a:p>
          <a:endParaRPr lang="en-US"/>
        </a:p>
      </dgm:t>
    </dgm:pt>
  </dgm:ptLst>
  <dgm:cxnLst>
    <dgm:cxn modelId="{75BBCCA7-9104-4971-917F-BAD7A1463BFA}" type="presOf" srcId="{0D8C1E64-DC39-41A0-B49E-B64F53C3D2F5}" destId="{4C115D83-0783-427E-9480-816C7DE910A5}" srcOrd="0" destOrd="0" presId="urn:microsoft.com/office/officeart/2005/8/layout/hierarchy3"/>
    <dgm:cxn modelId="{C3D6E6B1-E59B-4660-B080-793FCE12D06C}" type="presOf" srcId="{E6305BA7-BE85-4A57-87C9-7C32101D163A}" destId="{A88F4FF9-FE21-435D-B979-23170E33C169}" srcOrd="0" destOrd="0" presId="urn:microsoft.com/office/officeart/2005/8/layout/hierarchy3"/>
    <dgm:cxn modelId="{2E5034C7-BA11-4CF3-99F0-23524A643DAE}" type="presOf" srcId="{0FE3842A-2E3B-41F5-A54C-2CAEEDACA2F9}" destId="{725DC2A9-EFD4-4E14-9C57-549750DA42C6}" srcOrd="1" destOrd="0" presId="urn:microsoft.com/office/officeart/2005/8/layout/hierarchy3"/>
    <dgm:cxn modelId="{4B1B1F2C-5571-4191-A16E-A3E77E5705BC}" srcId="{0AC93B16-2722-4249-A898-CC5C6FE4E62B}" destId="{6DCC4AC9-2E7A-40C0-9A33-D11B479C32C0}" srcOrd="1" destOrd="0" parTransId="{F6A4E115-1685-48EF-A19A-6F1B85214F9B}" sibTransId="{CBD5132B-2B09-4CF8-A576-8C54D4FA929C}"/>
    <dgm:cxn modelId="{02EE45F1-85EB-419D-B3DD-AA623FC7E117}" srcId="{0FE3842A-2E3B-41F5-A54C-2CAEEDACA2F9}" destId="{8A1A9A44-F556-40C9-97A5-FBA030034FE2}" srcOrd="0" destOrd="0" parTransId="{0926D60A-D4CB-4795-A1A8-8C6ED6988B3A}" sibTransId="{9A42CD6F-7B54-4090-88E8-849107C91903}"/>
    <dgm:cxn modelId="{0D567CC0-9831-4737-957E-42E88E64595D}" type="presOf" srcId="{0F58E708-C57B-414F-846C-1DC523776299}" destId="{5AEF009F-2B9B-4B5C-A4A0-99FDFCB7431B}" srcOrd="0" destOrd="0" presId="urn:microsoft.com/office/officeart/2005/8/layout/hierarchy3"/>
    <dgm:cxn modelId="{1066AED6-A6B9-4039-9FF6-1DAF3403E567}" srcId="{0AC93B16-2722-4249-A898-CC5C6FE4E62B}" destId="{0D8C1E64-DC39-41A0-B49E-B64F53C3D2F5}" srcOrd="0" destOrd="0" parTransId="{A8988A0C-969B-4D5D-8C8C-CCC8AEECD821}" sibTransId="{36754EAC-00AB-458E-B10B-C73F7ADD4E81}"/>
    <dgm:cxn modelId="{402BF043-2F64-42E7-970F-1DE037BDDA38}" type="presOf" srcId="{0AC93B16-2722-4249-A898-CC5C6FE4E62B}" destId="{D46F2777-FE0F-43DE-B3FD-76A367DE58E7}" srcOrd="1" destOrd="0" presId="urn:microsoft.com/office/officeart/2005/8/layout/hierarchy3"/>
    <dgm:cxn modelId="{1C1C23D0-C290-456B-A474-76A832AA4A58}" srcId="{E6305BA7-BE85-4A57-87C9-7C32101D163A}" destId="{0AC93B16-2722-4249-A898-CC5C6FE4E62B}" srcOrd="1" destOrd="0" parTransId="{E13411C3-78B8-4AA2-80B5-85F2D4A103EC}" sibTransId="{24EABE0E-F883-436B-9A5B-F10AE0295987}"/>
    <dgm:cxn modelId="{02588831-64CC-4F09-92C9-E9FD3EDA6778}" type="presOf" srcId="{0AC93B16-2722-4249-A898-CC5C6FE4E62B}" destId="{1BD77EDB-8789-4D8B-8BB5-D6F5DFCBDC22}" srcOrd="0" destOrd="0" presId="urn:microsoft.com/office/officeart/2005/8/layout/hierarchy3"/>
    <dgm:cxn modelId="{C79706A7-6A54-450D-8FB5-183DDFC52171}" type="presOf" srcId="{C437A24B-EF51-4E3D-A6D6-0AB6AD62A426}" destId="{FED9B2D2-FAD3-4548-A6DF-CB21CFCC76E5}" srcOrd="0" destOrd="0" presId="urn:microsoft.com/office/officeart/2005/8/layout/hierarchy3"/>
    <dgm:cxn modelId="{9EA41CE0-9813-46F7-85C1-C38B9BECF29D}" type="presOf" srcId="{8A1A9A44-F556-40C9-97A5-FBA030034FE2}" destId="{81442E6D-C037-45BC-82A9-AFA66665A233}" srcOrd="0" destOrd="0" presId="urn:microsoft.com/office/officeart/2005/8/layout/hierarchy3"/>
    <dgm:cxn modelId="{2CCB22F4-92E2-4FA6-8459-26A522027750}" type="presOf" srcId="{A8988A0C-969B-4D5D-8C8C-CCC8AEECD821}" destId="{F3D71CCD-DF38-454A-9C99-1F142669B9F1}" srcOrd="0" destOrd="0" presId="urn:microsoft.com/office/officeart/2005/8/layout/hierarchy3"/>
    <dgm:cxn modelId="{5A2929C8-6B69-4B9A-AD76-CC6AABEAFAAC}" type="presOf" srcId="{0FE3842A-2E3B-41F5-A54C-2CAEEDACA2F9}" destId="{2709BF02-9F81-4586-9B4C-4170DDE5D0A4}" srcOrd="0" destOrd="0" presId="urn:microsoft.com/office/officeart/2005/8/layout/hierarchy3"/>
    <dgm:cxn modelId="{4B96C3D6-EF82-493F-8602-9A05D7C98A53}" type="presOf" srcId="{6DCC4AC9-2E7A-40C0-9A33-D11B479C32C0}" destId="{07A5F834-381D-4308-B71E-75836BE217BF}" srcOrd="0" destOrd="0" presId="urn:microsoft.com/office/officeart/2005/8/layout/hierarchy3"/>
    <dgm:cxn modelId="{AC12E6A9-CE6D-4659-9F38-3CBEEDD07A36}" type="presOf" srcId="{F6A4E115-1685-48EF-A19A-6F1B85214F9B}" destId="{8B4C430A-E889-474E-8BE5-738B609DA04B}" srcOrd="0" destOrd="0" presId="urn:microsoft.com/office/officeart/2005/8/layout/hierarchy3"/>
    <dgm:cxn modelId="{FB777601-E92B-425D-8F83-0C0D09270766}" type="presOf" srcId="{0926D60A-D4CB-4795-A1A8-8C6ED6988B3A}" destId="{528DF09D-E57E-444F-BB27-257373118D94}" srcOrd="0" destOrd="0" presId="urn:microsoft.com/office/officeart/2005/8/layout/hierarchy3"/>
    <dgm:cxn modelId="{06A83A85-9AB4-4A3B-A87E-94DFF2B2E098}" srcId="{E6305BA7-BE85-4A57-87C9-7C32101D163A}" destId="{0FE3842A-2E3B-41F5-A54C-2CAEEDACA2F9}" srcOrd="0" destOrd="0" parTransId="{BC87272D-7302-4B76-B3EE-E8CA33C72FB1}" sibTransId="{B96B639B-39DD-4DDD-B5BF-E8E2C721FC86}"/>
    <dgm:cxn modelId="{C46526CE-A158-4DB1-B594-F35D5291ADA8}" srcId="{0AC93B16-2722-4249-A898-CC5C6FE4E62B}" destId="{C437A24B-EF51-4E3D-A6D6-0AB6AD62A426}" srcOrd="2" destOrd="0" parTransId="{0F58E708-C57B-414F-846C-1DC523776299}" sibTransId="{AF2302DD-EB5F-4A1D-B54F-56164222116A}"/>
    <dgm:cxn modelId="{CABEFB10-D464-450E-9A4B-9B7AAB4ADD20}" type="presParOf" srcId="{A88F4FF9-FE21-435D-B979-23170E33C169}" destId="{1C8B7396-C0BB-431D-A583-ACD9D02CB231}" srcOrd="0" destOrd="0" presId="urn:microsoft.com/office/officeart/2005/8/layout/hierarchy3"/>
    <dgm:cxn modelId="{AFA9FEAB-5DE2-4100-A099-3BA161017944}" type="presParOf" srcId="{1C8B7396-C0BB-431D-A583-ACD9D02CB231}" destId="{12FDD640-A51D-468F-9C7F-611CD278443F}" srcOrd="0" destOrd="0" presId="urn:microsoft.com/office/officeart/2005/8/layout/hierarchy3"/>
    <dgm:cxn modelId="{459D9F5B-E227-4955-B764-9F4682EA0572}" type="presParOf" srcId="{12FDD640-A51D-468F-9C7F-611CD278443F}" destId="{2709BF02-9F81-4586-9B4C-4170DDE5D0A4}" srcOrd="0" destOrd="0" presId="urn:microsoft.com/office/officeart/2005/8/layout/hierarchy3"/>
    <dgm:cxn modelId="{3C5AA633-7083-4EEB-9303-497AF9A8A720}" type="presParOf" srcId="{12FDD640-A51D-468F-9C7F-611CD278443F}" destId="{725DC2A9-EFD4-4E14-9C57-549750DA42C6}" srcOrd="1" destOrd="0" presId="urn:microsoft.com/office/officeart/2005/8/layout/hierarchy3"/>
    <dgm:cxn modelId="{C3BF8729-ACDD-4A25-B9DE-110DD44833E2}" type="presParOf" srcId="{1C8B7396-C0BB-431D-A583-ACD9D02CB231}" destId="{88D1CF86-71D3-4176-9839-2D10F74F8494}" srcOrd="1" destOrd="0" presId="urn:microsoft.com/office/officeart/2005/8/layout/hierarchy3"/>
    <dgm:cxn modelId="{CAB8574C-64F0-410E-887B-F51CCA47C51A}" type="presParOf" srcId="{88D1CF86-71D3-4176-9839-2D10F74F8494}" destId="{528DF09D-E57E-444F-BB27-257373118D94}" srcOrd="0" destOrd="0" presId="urn:microsoft.com/office/officeart/2005/8/layout/hierarchy3"/>
    <dgm:cxn modelId="{83641083-9915-4900-83D6-25EACC0F48FD}" type="presParOf" srcId="{88D1CF86-71D3-4176-9839-2D10F74F8494}" destId="{81442E6D-C037-45BC-82A9-AFA66665A233}" srcOrd="1" destOrd="0" presId="urn:microsoft.com/office/officeart/2005/8/layout/hierarchy3"/>
    <dgm:cxn modelId="{D8C6AEE0-3FE8-48F0-B620-90434CBBAE86}" type="presParOf" srcId="{A88F4FF9-FE21-435D-B979-23170E33C169}" destId="{3E0EF5DD-A93B-4391-9B7B-EAA5D7EC7716}" srcOrd="1" destOrd="0" presId="urn:microsoft.com/office/officeart/2005/8/layout/hierarchy3"/>
    <dgm:cxn modelId="{3293028C-C3D3-4750-A116-20AF4666A6A0}" type="presParOf" srcId="{3E0EF5DD-A93B-4391-9B7B-EAA5D7EC7716}" destId="{115C5E77-1C22-4CFF-BE35-A3E5CC6F89D6}" srcOrd="0" destOrd="0" presId="urn:microsoft.com/office/officeart/2005/8/layout/hierarchy3"/>
    <dgm:cxn modelId="{FC52ECD9-FAE8-43B0-A4DB-010C4D75EFAD}" type="presParOf" srcId="{115C5E77-1C22-4CFF-BE35-A3E5CC6F89D6}" destId="{1BD77EDB-8789-4D8B-8BB5-D6F5DFCBDC22}" srcOrd="0" destOrd="0" presId="urn:microsoft.com/office/officeart/2005/8/layout/hierarchy3"/>
    <dgm:cxn modelId="{8064DB63-A35D-40AE-BBC6-360B6EDC129B}" type="presParOf" srcId="{115C5E77-1C22-4CFF-BE35-A3E5CC6F89D6}" destId="{D46F2777-FE0F-43DE-B3FD-76A367DE58E7}" srcOrd="1" destOrd="0" presId="urn:microsoft.com/office/officeart/2005/8/layout/hierarchy3"/>
    <dgm:cxn modelId="{E84E7265-CD5F-4255-A75D-6241E9EAA624}" type="presParOf" srcId="{3E0EF5DD-A93B-4391-9B7B-EAA5D7EC7716}" destId="{DF0A8EC7-992D-4B24-B831-FF8C93E3DC7C}" srcOrd="1" destOrd="0" presId="urn:microsoft.com/office/officeart/2005/8/layout/hierarchy3"/>
    <dgm:cxn modelId="{B760E3AD-5384-418F-8D5C-0DA30F1D195C}" type="presParOf" srcId="{DF0A8EC7-992D-4B24-B831-FF8C93E3DC7C}" destId="{F3D71CCD-DF38-454A-9C99-1F142669B9F1}" srcOrd="0" destOrd="0" presId="urn:microsoft.com/office/officeart/2005/8/layout/hierarchy3"/>
    <dgm:cxn modelId="{9AB1A5FF-5E30-4114-B3DB-95C80E4FAAA2}" type="presParOf" srcId="{DF0A8EC7-992D-4B24-B831-FF8C93E3DC7C}" destId="{4C115D83-0783-427E-9480-816C7DE910A5}" srcOrd="1" destOrd="0" presId="urn:microsoft.com/office/officeart/2005/8/layout/hierarchy3"/>
    <dgm:cxn modelId="{787ED083-2939-4E38-828F-9B1D4E60CEDF}" type="presParOf" srcId="{DF0A8EC7-992D-4B24-B831-FF8C93E3DC7C}" destId="{8B4C430A-E889-474E-8BE5-738B609DA04B}" srcOrd="2" destOrd="0" presId="urn:microsoft.com/office/officeart/2005/8/layout/hierarchy3"/>
    <dgm:cxn modelId="{C70B914C-5C71-4913-B7AA-CC290D6A8A33}" type="presParOf" srcId="{DF0A8EC7-992D-4B24-B831-FF8C93E3DC7C}" destId="{07A5F834-381D-4308-B71E-75836BE217BF}" srcOrd="3" destOrd="0" presId="urn:microsoft.com/office/officeart/2005/8/layout/hierarchy3"/>
    <dgm:cxn modelId="{707D643E-8FD4-4265-9236-8BDD8E9C60A1}" type="presParOf" srcId="{DF0A8EC7-992D-4B24-B831-FF8C93E3DC7C}" destId="{5AEF009F-2B9B-4B5C-A4A0-99FDFCB7431B}" srcOrd="4" destOrd="0" presId="urn:microsoft.com/office/officeart/2005/8/layout/hierarchy3"/>
    <dgm:cxn modelId="{9E4F7FFF-6192-47FD-972F-A7636A330178}" type="presParOf" srcId="{DF0A8EC7-992D-4B24-B831-FF8C93E3DC7C}" destId="{FED9B2D2-FAD3-4548-A6DF-CB21CFCC76E5}"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41AFDE-CCEC-405B-B2E4-51877EC5ED4B}">
      <dsp:nvSpPr>
        <dsp:cNvPr id="0" name=""/>
        <dsp:cNvSpPr/>
      </dsp:nvSpPr>
      <dsp:spPr>
        <a:xfrm rot="5400000">
          <a:off x="1927813" y="1384812"/>
          <a:ext cx="822578" cy="936476"/>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2DBE20-67BB-4AF0-B46E-9DA62FD2CD95}">
      <dsp:nvSpPr>
        <dsp:cNvPr id="0" name=""/>
        <dsp:cNvSpPr/>
      </dsp:nvSpPr>
      <dsp:spPr>
        <a:xfrm>
          <a:off x="5068" y="472967"/>
          <a:ext cx="4794362" cy="969271"/>
        </a:xfrm>
        <a:prstGeom prst="roundRect">
          <a:avLst>
            <a:gd name="adj" fmla="val 1667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Hiểu được quan điểm, tư tưởng của tác giả thể hiện trong sách </a:t>
          </a:r>
          <a:r>
            <a:rPr lang="en-US" sz="2000" i="1" kern="1200" dirty="0" smtClean="0"/>
            <a:t>Hoạt động trải nghiệm, hướng </a:t>
          </a:r>
          <a:r>
            <a:rPr lang="en-US" sz="2000" i="1" kern="1200" smtClean="0"/>
            <a:t>nghiệp 11</a:t>
          </a:r>
          <a:r>
            <a:rPr lang="en-US" sz="2000" kern="1200" smtClean="0"/>
            <a:t>.</a:t>
          </a:r>
          <a:endParaRPr lang="en-US" sz="2000" kern="1200" dirty="0"/>
        </a:p>
      </dsp:txBody>
      <dsp:txXfrm>
        <a:off x="52392" y="520291"/>
        <a:ext cx="4699714" cy="874623"/>
      </dsp:txXfrm>
    </dsp:sp>
    <dsp:sp modelId="{97A1BC2B-56DE-4546-90EF-4314226DF582}">
      <dsp:nvSpPr>
        <dsp:cNvPr id="0" name=""/>
        <dsp:cNvSpPr/>
      </dsp:nvSpPr>
      <dsp:spPr>
        <a:xfrm>
          <a:off x="3094617" y="565410"/>
          <a:ext cx="1007126" cy="783407"/>
        </a:xfrm>
        <a:prstGeom prst="rect">
          <a:avLst/>
        </a:prstGeom>
        <a:noFill/>
        <a:ln>
          <a:noFill/>
        </a:ln>
        <a:effectLst/>
      </dsp:spPr>
      <dsp:style>
        <a:lnRef idx="0">
          <a:scrgbClr r="0" g="0" b="0"/>
        </a:lnRef>
        <a:fillRef idx="0">
          <a:scrgbClr r="0" g="0" b="0"/>
        </a:fillRef>
        <a:effectRef idx="0">
          <a:scrgbClr r="0" g="0" b="0"/>
        </a:effectRef>
        <a:fontRef idx="minor"/>
      </dsp:style>
    </dsp:sp>
    <dsp:sp modelId="{DD2CA74D-FFA6-43C0-A7FF-C2A691BAEE8F}">
      <dsp:nvSpPr>
        <dsp:cNvPr id="0" name=""/>
        <dsp:cNvSpPr/>
      </dsp:nvSpPr>
      <dsp:spPr>
        <a:xfrm rot="5400000">
          <a:off x="4311167" y="2516673"/>
          <a:ext cx="822578" cy="936476"/>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869D3B-8571-4ECC-AB4B-5EC4386F42E5}">
      <dsp:nvSpPr>
        <dsp:cNvPr id="0" name=""/>
        <dsp:cNvSpPr/>
      </dsp:nvSpPr>
      <dsp:spPr>
        <a:xfrm>
          <a:off x="2306362" y="1561779"/>
          <a:ext cx="4958481" cy="1055371"/>
        </a:xfrm>
        <a:prstGeom prst="roundRect">
          <a:avLst>
            <a:gd name="adj" fmla="val 1667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Phân tích được cấu trúc của toàn bộ cuốn sách, nội dung của từng chủ đề và các hoạt động giáo dục theo chủ đề.</a:t>
          </a:r>
        </a:p>
      </dsp:txBody>
      <dsp:txXfrm>
        <a:off x="2357890" y="1613307"/>
        <a:ext cx="4855425" cy="952315"/>
      </dsp:txXfrm>
    </dsp:sp>
    <dsp:sp modelId="{136877B8-B5B4-43DA-8719-F2569C24ACDB}">
      <dsp:nvSpPr>
        <dsp:cNvPr id="0" name=""/>
        <dsp:cNvSpPr/>
      </dsp:nvSpPr>
      <dsp:spPr>
        <a:xfrm>
          <a:off x="5477971" y="1697271"/>
          <a:ext cx="1007126" cy="783407"/>
        </a:xfrm>
        <a:prstGeom prst="rect">
          <a:avLst/>
        </a:prstGeom>
        <a:noFill/>
        <a:ln>
          <a:noFill/>
        </a:ln>
        <a:effectLst/>
      </dsp:spPr>
      <dsp:style>
        <a:lnRef idx="0">
          <a:scrgbClr r="0" g="0" b="0"/>
        </a:lnRef>
        <a:fillRef idx="0">
          <a:scrgbClr r="0" g="0" b="0"/>
        </a:fillRef>
        <a:effectRef idx="0">
          <a:scrgbClr r="0" g="0" b="0"/>
        </a:effectRef>
        <a:fontRef idx="minor"/>
      </dsp:style>
    </dsp:sp>
    <dsp:sp modelId="{71B02F10-CBE9-4C55-8C02-DA679487E640}">
      <dsp:nvSpPr>
        <dsp:cNvPr id="0" name=""/>
        <dsp:cNvSpPr/>
      </dsp:nvSpPr>
      <dsp:spPr>
        <a:xfrm rot="5400000">
          <a:off x="6386479" y="3605485"/>
          <a:ext cx="822578" cy="936476"/>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303597-8BB5-4C31-88BD-DAD85E715E4C}">
      <dsp:nvSpPr>
        <dsp:cNvPr id="0" name=""/>
        <dsp:cNvSpPr/>
      </dsp:nvSpPr>
      <dsp:spPr>
        <a:xfrm>
          <a:off x="4618166" y="2746194"/>
          <a:ext cx="4506517" cy="969271"/>
        </a:xfrm>
        <a:prstGeom prst="roundRect">
          <a:avLst>
            <a:gd name="adj" fmla="val 1667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Xây dựng được kế hoạch cụ thể cho từng chủ đề theo tuần hoặc tháng để tổ chức hoạt động trải nghiệm cho HS </a:t>
          </a:r>
          <a:r>
            <a:rPr lang="en-US" sz="2000" kern="1200" smtClean="0"/>
            <a:t>lớp 11.</a:t>
          </a:r>
          <a:endParaRPr lang="en-US" sz="2000" kern="1200" dirty="0"/>
        </a:p>
      </dsp:txBody>
      <dsp:txXfrm>
        <a:off x="4665490" y="2793518"/>
        <a:ext cx="4411869" cy="874623"/>
      </dsp:txXfrm>
    </dsp:sp>
    <dsp:sp modelId="{EBE71EC3-5075-4D08-9E57-DC02EFC2DE19}">
      <dsp:nvSpPr>
        <dsp:cNvPr id="0" name=""/>
        <dsp:cNvSpPr/>
      </dsp:nvSpPr>
      <dsp:spPr>
        <a:xfrm>
          <a:off x="7553283" y="2786083"/>
          <a:ext cx="1007126" cy="783407"/>
        </a:xfrm>
        <a:prstGeom prst="rect">
          <a:avLst/>
        </a:prstGeom>
        <a:noFill/>
        <a:ln>
          <a:noFill/>
        </a:ln>
        <a:effectLst/>
      </dsp:spPr>
      <dsp:style>
        <a:lnRef idx="0">
          <a:scrgbClr r="0" g="0" b="0"/>
        </a:lnRef>
        <a:fillRef idx="0">
          <a:scrgbClr r="0" g="0" b="0"/>
        </a:fillRef>
        <a:effectRef idx="0">
          <a:scrgbClr r="0" g="0" b="0"/>
        </a:effectRef>
        <a:fontRef idx="minor"/>
      </dsp:style>
    </dsp:sp>
    <dsp:sp modelId="{FAAD87C2-B224-4DA6-BDA5-7A58609DED63}">
      <dsp:nvSpPr>
        <dsp:cNvPr id="0" name=""/>
        <dsp:cNvSpPr/>
      </dsp:nvSpPr>
      <dsp:spPr>
        <a:xfrm>
          <a:off x="6908949" y="3782452"/>
          <a:ext cx="5277981" cy="1099783"/>
        </a:xfrm>
        <a:prstGeom prst="roundRect">
          <a:avLst>
            <a:gd name="adj" fmla="val 1667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err="1" smtClean="0"/>
            <a:t>Vận</a:t>
          </a:r>
          <a:r>
            <a:rPr lang="en-US" sz="2000" kern="1200" dirty="0" smtClean="0"/>
            <a:t> </a:t>
          </a:r>
          <a:r>
            <a:rPr lang="en-US" sz="2000" kern="1200" dirty="0" err="1" smtClean="0"/>
            <a:t>dụng</a:t>
          </a:r>
          <a:r>
            <a:rPr lang="en-US" sz="2000" kern="1200" dirty="0" smtClean="0"/>
            <a:t> </a:t>
          </a:r>
          <a:r>
            <a:rPr lang="en-US" sz="2000" kern="1200" dirty="0" err="1" smtClean="0"/>
            <a:t>được</a:t>
          </a:r>
          <a:r>
            <a:rPr lang="en-US" sz="2000" kern="1200" dirty="0" smtClean="0"/>
            <a:t> </a:t>
          </a:r>
          <a:r>
            <a:rPr lang="en-US" sz="2000" kern="1200" dirty="0" err="1" smtClean="0"/>
            <a:t>một</a:t>
          </a:r>
          <a:r>
            <a:rPr lang="en-US" sz="2000" kern="1200" dirty="0" smtClean="0"/>
            <a:t> </a:t>
          </a:r>
          <a:r>
            <a:rPr lang="en-US" sz="2000" kern="1200" dirty="0" err="1" smtClean="0"/>
            <a:t>số</a:t>
          </a:r>
          <a:r>
            <a:rPr lang="en-US" sz="2000" kern="1200" dirty="0" smtClean="0"/>
            <a:t> </a:t>
          </a:r>
          <a:r>
            <a:rPr lang="en-US" sz="2000" kern="1200" dirty="0" err="1" smtClean="0"/>
            <a:t>phương</a:t>
          </a:r>
          <a:r>
            <a:rPr lang="en-US" sz="2000" kern="1200" dirty="0" smtClean="0"/>
            <a:t> </a:t>
          </a:r>
          <a:r>
            <a:rPr lang="en-US" sz="2000" kern="1200" dirty="0" err="1" smtClean="0"/>
            <a:t>pháp</a:t>
          </a:r>
          <a:r>
            <a:rPr lang="en-US" sz="2000" kern="1200" dirty="0" smtClean="0"/>
            <a:t> </a:t>
          </a:r>
          <a:r>
            <a:rPr lang="en-US" sz="2000" kern="1200" dirty="0" err="1" smtClean="0"/>
            <a:t>và</a:t>
          </a:r>
          <a:r>
            <a:rPr lang="en-US" sz="2000" kern="1200" dirty="0" smtClean="0"/>
            <a:t> </a:t>
          </a:r>
          <a:r>
            <a:rPr lang="en-US" sz="2000" kern="1200" dirty="0" err="1" smtClean="0"/>
            <a:t>kĩ</a:t>
          </a:r>
          <a:r>
            <a:rPr lang="en-US" sz="2000" kern="1200" dirty="0" smtClean="0"/>
            <a:t> </a:t>
          </a:r>
          <a:r>
            <a:rPr lang="en-US" sz="2000" kern="1200" dirty="0" err="1" smtClean="0"/>
            <a:t>thuật</a:t>
          </a:r>
          <a:r>
            <a:rPr lang="en-US" sz="2000" kern="1200" dirty="0" smtClean="0"/>
            <a:t> </a:t>
          </a:r>
          <a:r>
            <a:rPr lang="en-US" sz="2000" kern="1200" dirty="0" err="1" smtClean="0"/>
            <a:t>dạy</a:t>
          </a:r>
          <a:r>
            <a:rPr lang="en-US" sz="2000" kern="1200" dirty="0" smtClean="0"/>
            <a:t> </a:t>
          </a:r>
          <a:r>
            <a:rPr lang="en-US" sz="2000" kern="1200" dirty="0" err="1" smtClean="0"/>
            <a:t>học</a:t>
          </a:r>
          <a:r>
            <a:rPr lang="en-US" sz="2000" kern="1200" dirty="0" smtClean="0"/>
            <a:t> </a:t>
          </a:r>
          <a:r>
            <a:rPr lang="en-US" sz="2000" kern="1200" dirty="0" err="1" smtClean="0"/>
            <a:t>hiện</a:t>
          </a:r>
          <a:r>
            <a:rPr lang="en-US" sz="2000" kern="1200" dirty="0" smtClean="0"/>
            <a:t> </a:t>
          </a:r>
          <a:r>
            <a:rPr lang="en-US" sz="2000" kern="1200" dirty="0" err="1" smtClean="0"/>
            <a:t>đại</a:t>
          </a:r>
          <a:r>
            <a:rPr lang="en-US" sz="2000" kern="1200" dirty="0" smtClean="0"/>
            <a:t> </a:t>
          </a:r>
          <a:r>
            <a:rPr lang="en-US" sz="2000" kern="1200" dirty="0" err="1" smtClean="0"/>
            <a:t>trong</a:t>
          </a:r>
          <a:r>
            <a:rPr lang="en-US" sz="2000" kern="1200" dirty="0" smtClean="0"/>
            <a:t> </a:t>
          </a:r>
          <a:r>
            <a:rPr lang="en-US" sz="2000" kern="1200" dirty="0" err="1" smtClean="0"/>
            <a:t>tổ</a:t>
          </a:r>
          <a:r>
            <a:rPr lang="en-US" sz="2000" kern="1200" dirty="0" smtClean="0"/>
            <a:t> </a:t>
          </a:r>
          <a:r>
            <a:rPr lang="en-US" sz="2000" kern="1200" dirty="0" err="1" smtClean="0"/>
            <a:t>chức</a:t>
          </a:r>
          <a:r>
            <a:rPr lang="en-US" sz="2000" kern="1200" dirty="0" smtClean="0"/>
            <a:t> </a:t>
          </a:r>
          <a:r>
            <a:rPr lang="en-US" sz="2000" kern="1200" dirty="0" err="1" smtClean="0"/>
            <a:t>hoạt</a:t>
          </a:r>
          <a:r>
            <a:rPr lang="en-US" sz="2000" kern="1200" dirty="0" smtClean="0"/>
            <a:t> </a:t>
          </a:r>
          <a:r>
            <a:rPr lang="en-US" sz="2000" kern="1200" dirty="0" err="1" smtClean="0"/>
            <a:t>động</a:t>
          </a:r>
          <a:r>
            <a:rPr lang="en-US" sz="2000" kern="1200" dirty="0" smtClean="0"/>
            <a:t> </a:t>
          </a:r>
          <a:r>
            <a:rPr lang="en-US" sz="2000" kern="1200" dirty="0" err="1" smtClean="0"/>
            <a:t>trải</a:t>
          </a:r>
          <a:r>
            <a:rPr lang="en-US" sz="2000" kern="1200" dirty="0" smtClean="0"/>
            <a:t> </a:t>
          </a:r>
          <a:r>
            <a:rPr lang="en-US" sz="2000" kern="1200" dirty="0" err="1" smtClean="0"/>
            <a:t>nghiệm</a:t>
          </a:r>
          <a:r>
            <a:rPr lang="en-US" sz="2000" kern="1200" dirty="0" smtClean="0"/>
            <a:t> </a:t>
          </a:r>
          <a:r>
            <a:rPr lang="en-US" sz="2000" kern="1200" dirty="0" err="1" smtClean="0"/>
            <a:t>cho</a:t>
          </a:r>
          <a:r>
            <a:rPr lang="en-US" sz="2000" kern="1200" dirty="0" smtClean="0"/>
            <a:t> HS </a:t>
          </a:r>
          <a:r>
            <a:rPr lang="en-US" sz="2000" kern="1200" dirty="0" err="1" smtClean="0"/>
            <a:t>lớp</a:t>
          </a:r>
          <a:r>
            <a:rPr lang="en-US" sz="2000" kern="1200" dirty="0" smtClean="0"/>
            <a:t> 6 </a:t>
          </a:r>
          <a:r>
            <a:rPr lang="en-US" sz="2000" kern="1200" dirty="0" err="1" smtClean="0"/>
            <a:t>bộ</a:t>
          </a:r>
          <a:r>
            <a:rPr lang="en-US" sz="2000" kern="1200" dirty="0" smtClean="0"/>
            <a:t> </a:t>
          </a:r>
          <a:r>
            <a:rPr lang="en-US" sz="2000" kern="1200" dirty="0" err="1" smtClean="0"/>
            <a:t>sách</a:t>
          </a:r>
          <a:r>
            <a:rPr lang="en-US" sz="2000" kern="1200" dirty="0" smtClean="0"/>
            <a:t> </a:t>
          </a:r>
          <a:r>
            <a:rPr lang="en-US" sz="2000" kern="1200" dirty="0" err="1" smtClean="0"/>
            <a:t>Cánh</a:t>
          </a:r>
          <a:r>
            <a:rPr lang="en-US" sz="2000" kern="1200" dirty="0" smtClean="0"/>
            <a:t> </a:t>
          </a:r>
          <a:r>
            <a:rPr lang="en-US" sz="2000" kern="1200" dirty="0" err="1" smtClean="0"/>
            <a:t>Diều</a:t>
          </a:r>
          <a:r>
            <a:rPr lang="en-US" sz="2000" kern="1200" dirty="0" smtClean="0"/>
            <a:t>.</a:t>
          </a:r>
          <a:endParaRPr lang="en-US" sz="1400" kern="1200" dirty="0"/>
        </a:p>
      </dsp:txBody>
      <dsp:txXfrm>
        <a:off x="6962646" y="3836149"/>
        <a:ext cx="5170587" cy="99238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01DBB7-6E09-4720-8DE7-AC3A61C860F3}">
      <dsp:nvSpPr>
        <dsp:cNvPr id="0" name=""/>
        <dsp:cNvSpPr/>
      </dsp:nvSpPr>
      <dsp:spPr>
        <a:xfrm>
          <a:off x="600348" y="534690"/>
          <a:ext cx="5165434" cy="4831179"/>
        </a:xfrm>
        <a:prstGeom prst="pie">
          <a:avLst>
            <a:gd name="adj1" fmla="val 16200000"/>
            <a:gd name="adj2" fmla="val 1980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nb-NO" sz="1800" b="0" kern="1200" dirty="0" smtClean="0">
              <a:latin typeface="+mn-lt"/>
            </a:rPr>
            <a:t>Quan điểm </a:t>
          </a:r>
        </a:p>
        <a:p>
          <a:pPr lvl="0" algn="ctr" defTabSz="800100">
            <a:lnSpc>
              <a:spcPct val="90000"/>
            </a:lnSpc>
            <a:spcBef>
              <a:spcPct val="0"/>
            </a:spcBef>
            <a:spcAft>
              <a:spcPct val="35000"/>
            </a:spcAft>
          </a:pPr>
          <a:r>
            <a:rPr lang="nb-NO" sz="1800" b="0" kern="1200" dirty="0" smtClean="0">
              <a:latin typeface="+mn-lt"/>
            </a:rPr>
            <a:t>biên soạn </a:t>
          </a:r>
          <a:endParaRPr lang="en-US" sz="1800" b="0" kern="1200" dirty="0">
            <a:latin typeface="+mn-lt"/>
          </a:endParaRPr>
        </a:p>
      </dsp:txBody>
      <dsp:txXfrm>
        <a:off x="3306052" y="1151816"/>
        <a:ext cx="1352851" cy="977738"/>
      </dsp:txXfrm>
    </dsp:sp>
    <dsp:sp modelId="{0B372587-7101-433B-A2E4-F00701478D05}">
      <dsp:nvSpPr>
        <dsp:cNvPr id="0" name=""/>
        <dsp:cNvSpPr/>
      </dsp:nvSpPr>
      <dsp:spPr>
        <a:xfrm>
          <a:off x="661841" y="473946"/>
          <a:ext cx="5165434" cy="5165434"/>
        </a:xfrm>
        <a:prstGeom prst="pie">
          <a:avLst>
            <a:gd name="adj1" fmla="val 19800000"/>
            <a:gd name="adj2" fmla="val 1800000"/>
          </a:avLst>
        </a:prstGeom>
        <a:solidFill>
          <a:srgbClr val="00B0F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en-US" sz="1800" b="0" kern="1200" dirty="0" smtClean="0">
            <a:latin typeface="+mn-lt"/>
          </a:endParaRPr>
        </a:p>
        <a:p>
          <a:pPr lvl="0" algn="ctr" defTabSz="800100">
            <a:lnSpc>
              <a:spcPct val="90000"/>
            </a:lnSpc>
            <a:spcBef>
              <a:spcPct val="0"/>
            </a:spcBef>
            <a:spcAft>
              <a:spcPct val="35000"/>
            </a:spcAft>
          </a:pPr>
          <a:r>
            <a:rPr lang="en-US" sz="1800" b="0" kern="1200" dirty="0" err="1" smtClean="0">
              <a:latin typeface="+mn-lt"/>
            </a:rPr>
            <a:t>Nội</a:t>
          </a:r>
          <a:r>
            <a:rPr lang="en-US" sz="1800" b="0" kern="1200" dirty="0" smtClean="0">
              <a:latin typeface="+mn-lt"/>
            </a:rPr>
            <a:t> dung SGK </a:t>
          </a:r>
          <a:r>
            <a:rPr lang="nb-NO" sz="1800" b="0" kern="1200" dirty="0" smtClean="0">
              <a:latin typeface="+mn-lt"/>
            </a:rPr>
            <a:t>Hoạt động trải nghiệm, hướng nghiệp 10</a:t>
          </a:r>
          <a:endParaRPr lang="en-US" sz="1800" b="0" kern="1200" dirty="0">
            <a:latin typeface="+mn-lt"/>
          </a:endParaRPr>
        </a:p>
      </dsp:txBody>
      <dsp:txXfrm>
        <a:off x="4166958" y="2564717"/>
        <a:ext cx="1414345" cy="1014638"/>
      </dsp:txXfrm>
    </dsp:sp>
    <dsp:sp modelId="{C2A51510-AD57-4A8E-ABF3-60E477B7A9DF}">
      <dsp:nvSpPr>
        <dsp:cNvPr id="0" name=""/>
        <dsp:cNvSpPr/>
      </dsp:nvSpPr>
      <dsp:spPr>
        <a:xfrm>
          <a:off x="600348" y="580329"/>
          <a:ext cx="5165434" cy="5165434"/>
        </a:xfrm>
        <a:prstGeom prst="pie">
          <a:avLst>
            <a:gd name="adj1" fmla="val 1800000"/>
            <a:gd name="adj2" fmla="val 540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nb-NO" sz="1800" b="0" kern="1200" dirty="0" smtClean="0">
              <a:latin typeface="+mn-lt"/>
            </a:rPr>
            <a:t>Cấu trúc SGK Hoạt động trải nghiệm, hướng nghiệp 10 </a:t>
          </a:r>
          <a:endParaRPr lang="en-US" sz="1800" b="0" kern="1200" dirty="0">
            <a:latin typeface="+mn-lt"/>
          </a:endParaRPr>
        </a:p>
      </dsp:txBody>
      <dsp:txXfrm>
        <a:off x="3306052" y="4071302"/>
        <a:ext cx="1352851" cy="1045385"/>
      </dsp:txXfrm>
    </dsp:sp>
    <dsp:sp modelId="{85C9DD46-9701-4294-AF46-7CF9816045B9}">
      <dsp:nvSpPr>
        <dsp:cNvPr id="0" name=""/>
        <dsp:cNvSpPr/>
      </dsp:nvSpPr>
      <dsp:spPr>
        <a:xfrm>
          <a:off x="477361" y="580329"/>
          <a:ext cx="5165434" cy="5165434"/>
        </a:xfrm>
        <a:prstGeom prst="pie">
          <a:avLst>
            <a:gd name="adj1" fmla="val 5400000"/>
            <a:gd name="adj2" fmla="val 900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endParaRPr lang="nb-NO" sz="1800" b="0" kern="1200" dirty="0" smtClean="0">
            <a:latin typeface="+mn-lt"/>
          </a:endParaRPr>
        </a:p>
        <a:p>
          <a:pPr lvl="0" algn="ctr" defTabSz="800100">
            <a:lnSpc>
              <a:spcPct val="90000"/>
            </a:lnSpc>
            <a:spcBef>
              <a:spcPct val="0"/>
            </a:spcBef>
            <a:spcAft>
              <a:spcPct val="35000"/>
            </a:spcAft>
          </a:pPr>
          <a:r>
            <a:rPr lang="nb-NO" sz="1800" b="0" kern="1200" dirty="0" smtClean="0">
              <a:latin typeface="+mn-lt"/>
            </a:rPr>
            <a:t>Đặc điểm SGK Hoạt động trải nghiệm, hướng nghiệp 10</a:t>
          </a:r>
          <a:endParaRPr lang="en-US" sz="1800" b="0" kern="1200" dirty="0">
            <a:latin typeface="+mn-lt"/>
          </a:endParaRPr>
        </a:p>
      </dsp:txBody>
      <dsp:txXfrm>
        <a:off x="1584240" y="4071302"/>
        <a:ext cx="1352851" cy="1045385"/>
      </dsp:txXfrm>
    </dsp:sp>
    <dsp:sp modelId="{D41445BC-D8BA-4D35-A9B5-927541552223}">
      <dsp:nvSpPr>
        <dsp:cNvPr id="0" name=""/>
        <dsp:cNvSpPr/>
      </dsp:nvSpPr>
      <dsp:spPr>
        <a:xfrm>
          <a:off x="415868" y="473946"/>
          <a:ext cx="5165434" cy="5165434"/>
        </a:xfrm>
        <a:prstGeom prst="pie">
          <a:avLst>
            <a:gd name="adj1" fmla="val 9000000"/>
            <a:gd name="adj2" fmla="val 1260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2860" tIns="22860" rIns="22860" bIns="22860" numCol="1" spcCol="1270" anchor="ctr" anchorCtr="0">
          <a:noAutofit/>
        </a:bodyPr>
        <a:lstStyle/>
        <a:p>
          <a:pPr lvl="0" algn="ctr" defTabSz="800100">
            <a:lnSpc>
              <a:spcPct val="90000"/>
            </a:lnSpc>
            <a:spcBef>
              <a:spcPct val="0"/>
            </a:spcBef>
            <a:spcAft>
              <a:spcPct val="35000"/>
            </a:spcAft>
          </a:pPr>
          <a:r>
            <a:rPr lang="nb-NO" sz="1800" b="0" kern="1200" dirty="0" smtClean="0">
              <a:latin typeface="+mn-lt"/>
            </a:rPr>
            <a:t>Phương pháp tổ chức hoạt động trải nghiệm, hướng nghiệp </a:t>
          </a:r>
          <a:endParaRPr lang="en-US" sz="1800" b="0" kern="1200" dirty="0">
            <a:latin typeface="+mn-lt"/>
          </a:endParaRPr>
        </a:p>
      </dsp:txBody>
      <dsp:txXfrm>
        <a:off x="661841" y="2564717"/>
        <a:ext cx="1414345" cy="1014638"/>
      </dsp:txXfrm>
    </dsp:sp>
    <dsp:sp modelId="{B2967A11-E622-4C17-BDF0-0CCA1F546158}">
      <dsp:nvSpPr>
        <dsp:cNvPr id="0" name=""/>
        <dsp:cNvSpPr/>
      </dsp:nvSpPr>
      <dsp:spPr>
        <a:xfrm>
          <a:off x="477361" y="367562"/>
          <a:ext cx="5165434" cy="5165434"/>
        </a:xfrm>
        <a:prstGeom prst="pie">
          <a:avLst>
            <a:gd name="adj1" fmla="val 12600000"/>
            <a:gd name="adj2" fmla="val 16200000"/>
          </a:avLst>
        </a:prstGeom>
        <a:solidFill>
          <a:schemeClr val="accent2">
            <a:lumMod val="40000"/>
            <a:lumOff val="6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sz="2400" kern="1200" dirty="0" err="1" smtClean="0">
              <a:solidFill>
                <a:schemeClr val="accent2">
                  <a:lumMod val="75000"/>
                </a:schemeClr>
              </a:solidFill>
            </a:rPr>
            <a:t>Đánh</a:t>
          </a:r>
          <a:r>
            <a:rPr lang="en-US" sz="2400" kern="1200" dirty="0" smtClean="0">
              <a:solidFill>
                <a:schemeClr val="accent2">
                  <a:lumMod val="75000"/>
                </a:schemeClr>
              </a:solidFill>
            </a:rPr>
            <a:t> </a:t>
          </a:r>
          <a:r>
            <a:rPr lang="en-US" sz="2400" kern="1200" dirty="0" err="1" smtClean="0">
              <a:solidFill>
                <a:schemeClr val="accent2">
                  <a:lumMod val="75000"/>
                </a:schemeClr>
              </a:solidFill>
            </a:rPr>
            <a:t>giá</a:t>
          </a:r>
          <a:endParaRPr lang="en-US" sz="2400" kern="1200" dirty="0">
            <a:solidFill>
              <a:schemeClr val="accent2">
                <a:lumMod val="75000"/>
              </a:schemeClr>
            </a:solidFill>
          </a:endParaRPr>
        </a:p>
      </dsp:txBody>
      <dsp:txXfrm>
        <a:off x="1584240" y="1027385"/>
        <a:ext cx="1352851" cy="1045385"/>
      </dsp:txXfrm>
    </dsp:sp>
    <dsp:sp modelId="{8E35C819-4DAF-48B6-A33D-5B60287A59C9}">
      <dsp:nvSpPr>
        <dsp:cNvPr id="0" name=""/>
        <dsp:cNvSpPr/>
      </dsp:nvSpPr>
      <dsp:spPr>
        <a:xfrm>
          <a:off x="280394" y="48887"/>
          <a:ext cx="5804964" cy="5804964"/>
        </a:xfrm>
        <a:prstGeom prst="circularArrow">
          <a:avLst>
            <a:gd name="adj1" fmla="val 5085"/>
            <a:gd name="adj2" fmla="val 327528"/>
            <a:gd name="adj3" fmla="val 19472472"/>
            <a:gd name="adj4" fmla="val 16200251"/>
            <a:gd name="adj5" fmla="val 5932"/>
          </a:avLst>
        </a:prstGeom>
        <a:solidFill>
          <a:schemeClr val="accent2">
            <a:lumMod val="75000"/>
          </a:schemeClr>
        </a:solidFill>
        <a:ln>
          <a:noFill/>
        </a:ln>
        <a:effectLst/>
      </dsp:spPr>
      <dsp:style>
        <a:lnRef idx="0">
          <a:scrgbClr r="0" g="0" b="0"/>
        </a:lnRef>
        <a:fillRef idx="3">
          <a:scrgbClr r="0" g="0" b="0"/>
        </a:fillRef>
        <a:effectRef idx="2">
          <a:scrgbClr r="0" g="0" b="0"/>
        </a:effectRef>
        <a:fontRef idx="minor">
          <a:schemeClr val="lt1"/>
        </a:fontRef>
      </dsp:style>
    </dsp:sp>
    <dsp:sp modelId="{66F79835-EE7A-4745-8CD2-CA67CA045880}">
      <dsp:nvSpPr>
        <dsp:cNvPr id="0" name=""/>
        <dsp:cNvSpPr/>
      </dsp:nvSpPr>
      <dsp:spPr>
        <a:xfrm>
          <a:off x="341888" y="154181"/>
          <a:ext cx="5804964" cy="5804964"/>
        </a:xfrm>
        <a:prstGeom prst="circularArrow">
          <a:avLst>
            <a:gd name="adj1" fmla="val 5085"/>
            <a:gd name="adj2" fmla="val 327528"/>
            <a:gd name="adj3" fmla="val 1472472"/>
            <a:gd name="adj4" fmla="val 19800000"/>
            <a:gd name="adj5" fmla="val 5932"/>
          </a:avLst>
        </a:prstGeom>
        <a:solidFill>
          <a:schemeClr val="accent1">
            <a:lumMod val="75000"/>
          </a:schemeClr>
        </a:solidFill>
        <a:ln>
          <a:noFill/>
        </a:ln>
        <a:effectLst/>
      </dsp:spPr>
      <dsp:style>
        <a:lnRef idx="0">
          <a:scrgbClr r="0" g="0" b="0"/>
        </a:lnRef>
        <a:fillRef idx="3">
          <a:scrgbClr r="0" g="0" b="0"/>
        </a:fillRef>
        <a:effectRef idx="2">
          <a:scrgbClr r="0" g="0" b="0"/>
        </a:effectRef>
        <a:fontRef idx="minor">
          <a:schemeClr val="lt1"/>
        </a:fontRef>
      </dsp:style>
    </dsp:sp>
    <dsp:sp modelId="{CD109EA5-A580-4786-B3D1-CA9281A39113}">
      <dsp:nvSpPr>
        <dsp:cNvPr id="0" name=""/>
        <dsp:cNvSpPr/>
      </dsp:nvSpPr>
      <dsp:spPr>
        <a:xfrm>
          <a:off x="280394" y="260564"/>
          <a:ext cx="5804964" cy="5804964"/>
        </a:xfrm>
        <a:prstGeom prst="circularArrow">
          <a:avLst>
            <a:gd name="adj1" fmla="val 5085"/>
            <a:gd name="adj2" fmla="val 327528"/>
            <a:gd name="adj3" fmla="val 5072221"/>
            <a:gd name="adj4" fmla="val 1800000"/>
            <a:gd name="adj5" fmla="val 5932"/>
          </a:avLst>
        </a:prstGeom>
        <a:solidFill>
          <a:schemeClr val="accent4">
            <a:lumMod val="75000"/>
          </a:schemeClr>
        </a:solidFill>
        <a:ln>
          <a:noFill/>
        </a:ln>
        <a:effectLst/>
      </dsp:spPr>
      <dsp:style>
        <a:lnRef idx="0">
          <a:scrgbClr r="0" g="0" b="0"/>
        </a:lnRef>
        <a:fillRef idx="3">
          <a:scrgbClr r="0" g="0" b="0"/>
        </a:fillRef>
        <a:effectRef idx="2">
          <a:scrgbClr r="0" g="0" b="0"/>
        </a:effectRef>
        <a:fontRef idx="minor">
          <a:schemeClr val="lt1"/>
        </a:fontRef>
      </dsp:style>
    </dsp:sp>
    <dsp:sp modelId="{9298470B-B67D-482C-B259-1A629207EB7A}">
      <dsp:nvSpPr>
        <dsp:cNvPr id="0" name=""/>
        <dsp:cNvSpPr/>
      </dsp:nvSpPr>
      <dsp:spPr>
        <a:xfrm>
          <a:off x="157785" y="260564"/>
          <a:ext cx="5804964" cy="5804964"/>
        </a:xfrm>
        <a:prstGeom prst="circularArrow">
          <a:avLst>
            <a:gd name="adj1" fmla="val 5085"/>
            <a:gd name="adj2" fmla="val 327528"/>
            <a:gd name="adj3" fmla="val 8672472"/>
            <a:gd name="adj4" fmla="val 5400251"/>
            <a:gd name="adj5" fmla="val 5932"/>
          </a:avLst>
        </a:prstGeom>
        <a:solidFill>
          <a:schemeClr val="accent5">
            <a:lumMod val="75000"/>
          </a:schemeClr>
        </a:solidFill>
        <a:ln>
          <a:noFill/>
        </a:ln>
        <a:effectLst/>
      </dsp:spPr>
      <dsp:style>
        <a:lnRef idx="0">
          <a:scrgbClr r="0" g="0" b="0"/>
        </a:lnRef>
        <a:fillRef idx="3">
          <a:scrgbClr r="0" g="0" b="0"/>
        </a:fillRef>
        <a:effectRef idx="2">
          <a:scrgbClr r="0" g="0" b="0"/>
        </a:effectRef>
        <a:fontRef idx="minor">
          <a:schemeClr val="lt1"/>
        </a:fontRef>
      </dsp:style>
    </dsp:sp>
    <dsp:sp modelId="{2B1AA036-FF6F-4079-8578-F7FB083E14EE}">
      <dsp:nvSpPr>
        <dsp:cNvPr id="0" name=""/>
        <dsp:cNvSpPr/>
      </dsp:nvSpPr>
      <dsp:spPr>
        <a:xfrm>
          <a:off x="96292" y="154181"/>
          <a:ext cx="5804964" cy="5804964"/>
        </a:xfrm>
        <a:prstGeom prst="circularArrow">
          <a:avLst>
            <a:gd name="adj1" fmla="val 5085"/>
            <a:gd name="adj2" fmla="val 327528"/>
            <a:gd name="adj3" fmla="val 12272472"/>
            <a:gd name="adj4" fmla="val 9000000"/>
            <a:gd name="adj5" fmla="val 5932"/>
          </a:avLst>
        </a:prstGeom>
        <a:solidFill>
          <a:schemeClr val="accent6">
            <a:lumMod val="75000"/>
          </a:schemeClr>
        </a:solidFill>
        <a:ln>
          <a:noFill/>
        </a:ln>
        <a:effectLst/>
      </dsp:spPr>
      <dsp:style>
        <a:lnRef idx="0">
          <a:scrgbClr r="0" g="0" b="0"/>
        </a:lnRef>
        <a:fillRef idx="3">
          <a:scrgbClr r="0" g="0" b="0"/>
        </a:fillRef>
        <a:effectRef idx="2">
          <a:scrgbClr r="0" g="0" b="0"/>
        </a:effectRef>
        <a:fontRef idx="minor">
          <a:schemeClr val="lt1"/>
        </a:fontRef>
      </dsp:style>
    </dsp:sp>
    <dsp:sp modelId="{D2DF915A-029A-4B15-8F78-BAB5AF75C9BF}">
      <dsp:nvSpPr>
        <dsp:cNvPr id="0" name=""/>
        <dsp:cNvSpPr/>
      </dsp:nvSpPr>
      <dsp:spPr>
        <a:xfrm>
          <a:off x="157785" y="47797"/>
          <a:ext cx="5804964" cy="5804964"/>
        </a:xfrm>
        <a:prstGeom prst="circularArrow">
          <a:avLst>
            <a:gd name="adj1" fmla="val 5085"/>
            <a:gd name="adj2" fmla="val 327528"/>
            <a:gd name="adj3" fmla="val 15872221"/>
            <a:gd name="adj4" fmla="val 12600000"/>
            <a:gd name="adj5" fmla="val 5932"/>
          </a:avLst>
        </a:prstGeom>
        <a:solidFill>
          <a:schemeClr val="accent2">
            <a:lumMod val="60000"/>
            <a:lumOff val="40000"/>
          </a:schemeClr>
        </a:soli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0B267F-DD2A-4F43-BBE4-715A625A97E7}">
      <dsp:nvSpPr>
        <dsp:cNvPr id="0" name=""/>
        <dsp:cNvSpPr/>
      </dsp:nvSpPr>
      <dsp:spPr>
        <a:xfrm>
          <a:off x="-5901872" y="-903188"/>
          <a:ext cx="7026075" cy="7026075"/>
        </a:xfrm>
        <a:prstGeom prst="blockArc">
          <a:avLst>
            <a:gd name="adj1" fmla="val 18900000"/>
            <a:gd name="adj2" fmla="val 2700000"/>
            <a:gd name="adj3" fmla="val 307"/>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44746CD-218E-4EDE-AC15-40D92E431EA4}">
      <dsp:nvSpPr>
        <dsp:cNvPr id="0" name=""/>
        <dsp:cNvSpPr/>
      </dsp:nvSpPr>
      <dsp:spPr>
        <a:xfrm>
          <a:off x="418778" y="274869"/>
          <a:ext cx="9574288" cy="549529"/>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6189" tIns="55880" rIns="55880" bIns="55880" numCol="1" spcCol="1270" anchor="ctr" anchorCtr="0">
          <a:noAutofit/>
        </a:bodyPr>
        <a:lstStyle/>
        <a:p>
          <a:pPr lvl="0" algn="l" defTabSz="977900">
            <a:lnSpc>
              <a:spcPct val="90000"/>
            </a:lnSpc>
            <a:spcBef>
              <a:spcPct val="0"/>
            </a:spcBef>
            <a:spcAft>
              <a:spcPct val="35000"/>
            </a:spcAft>
          </a:pPr>
          <a:r>
            <a:rPr lang="vi-VN" sz="2200" b="0" kern="1200" dirty="0" smtClean="0">
              <a:latin typeface="Calibri" panose="020F0502020204030204" pitchFamily="34" charset="0"/>
              <a:cs typeface="Calibri" panose="020F0502020204030204" pitchFamily="34" charset="0"/>
            </a:rPr>
            <a:t>Bám sát </a:t>
          </a:r>
          <a:r>
            <a:rPr lang="en-US" sz="2200" b="0" kern="1200" dirty="0" err="1" smtClean="0">
              <a:latin typeface="Calibri" panose="020F0502020204030204" pitchFamily="34" charset="0"/>
              <a:cs typeface="Calibri" panose="020F0502020204030204" pitchFamily="34" charset="0"/>
            </a:rPr>
            <a:t>mục</a:t>
          </a:r>
          <a:r>
            <a:rPr lang="en-US" sz="2200" b="0" kern="1200" dirty="0" smtClean="0">
              <a:latin typeface="Calibri" panose="020F0502020204030204" pitchFamily="34" charset="0"/>
              <a:cs typeface="Calibri" panose="020F0502020204030204" pitchFamily="34" charset="0"/>
            </a:rPr>
            <a:t> </a:t>
          </a:r>
          <a:r>
            <a:rPr lang="en-US" sz="2200" b="0" kern="1200" dirty="0" err="1" smtClean="0">
              <a:latin typeface="Calibri" panose="020F0502020204030204" pitchFamily="34" charset="0"/>
              <a:cs typeface="Calibri" panose="020F0502020204030204" pitchFamily="34" charset="0"/>
            </a:rPr>
            <a:t>tiêu</a:t>
          </a:r>
          <a:r>
            <a:rPr lang="en-US" sz="2200" b="0" kern="1200" dirty="0" smtClean="0">
              <a:latin typeface="Calibri" panose="020F0502020204030204" pitchFamily="34" charset="0"/>
              <a:cs typeface="Calibri" panose="020F0502020204030204" pitchFamily="34" charset="0"/>
            </a:rPr>
            <a:t> </a:t>
          </a:r>
          <a:r>
            <a:rPr lang="en-US" sz="2200" b="0" kern="1200" dirty="0" err="1" smtClean="0">
              <a:latin typeface="Calibri" panose="020F0502020204030204" pitchFamily="34" charset="0"/>
              <a:cs typeface="Calibri" panose="020F0502020204030204" pitchFamily="34" charset="0"/>
            </a:rPr>
            <a:t>và</a:t>
          </a:r>
          <a:r>
            <a:rPr lang="en-US" sz="2200" b="0" kern="1200" dirty="0" smtClean="0">
              <a:latin typeface="Calibri" panose="020F0502020204030204" pitchFamily="34" charset="0"/>
              <a:cs typeface="Calibri" panose="020F0502020204030204" pitchFamily="34" charset="0"/>
            </a:rPr>
            <a:t> </a:t>
          </a:r>
          <a:r>
            <a:rPr lang="vi-VN" sz="2200" b="0" kern="1200" dirty="0" smtClean="0">
              <a:latin typeface="Calibri" panose="020F0502020204030204" pitchFamily="34" charset="0"/>
              <a:cs typeface="Calibri" panose="020F0502020204030204" pitchFamily="34" charset="0"/>
            </a:rPr>
            <a:t>yêu cầu cần đạt của CT HĐTN</a:t>
          </a:r>
          <a:r>
            <a:rPr lang="en-US" sz="2200" b="0" kern="1200" dirty="0" smtClean="0">
              <a:latin typeface="Calibri" panose="020F0502020204030204" pitchFamily="34" charset="0"/>
              <a:cs typeface="Calibri" panose="020F0502020204030204" pitchFamily="34" charset="0"/>
            </a:rPr>
            <a:t>, HN 10.</a:t>
          </a:r>
          <a:endParaRPr lang="en-US" sz="2200" b="0" kern="1200" dirty="0">
            <a:latin typeface="Calibri" panose="020F0502020204030204" pitchFamily="34" charset="0"/>
            <a:cs typeface="Calibri" panose="020F0502020204030204" pitchFamily="34" charset="0"/>
          </a:endParaRPr>
        </a:p>
      </dsp:txBody>
      <dsp:txXfrm>
        <a:off x="418778" y="274869"/>
        <a:ext cx="9574288" cy="549529"/>
      </dsp:txXfrm>
    </dsp:sp>
    <dsp:sp modelId="{892D65B6-B40F-454E-9E18-AF0B41B24014}">
      <dsp:nvSpPr>
        <dsp:cNvPr id="0" name=""/>
        <dsp:cNvSpPr/>
      </dsp:nvSpPr>
      <dsp:spPr>
        <a:xfrm>
          <a:off x="75321" y="206178"/>
          <a:ext cx="686912" cy="686912"/>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D5C1B82D-7F49-400E-A4FD-F53D08166942}">
      <dsp:nvSpPr>
        <dsp:cNvPr id="0" name=""/>
        <dsp:cNvSpPr/>
      </dsp:nvSpPr>
      <dsp:spPr>
        <a:xfrm>
          <a:off x="870803" y="1048357"/>
          <a:ext cx="9122262" cy="650934"/>
        </a:xfrm>
        <a:prstGeom prst="rect">
          <a:avLst/>
        </a:prstGeom>
        <a:solidFill>
          <a:srgbClr val="D66360"/>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6189" tIns="55880" rIns="55880" bIns="55880" numCol="1" spcCol="1270" anchor="ctr" anchorCtr="0">
          <a:noAutofit/>
        </a:bodyPr>
        <a:lstStyle/>
        <a:p>
          <a:pPr lvl="0" algn="l" defTabSz="977900">
            <a:lnSpc>
              <a:spcPct val="110000"/>
            </a:lnSpc>
            <a:spcBef>
              <a:spcPct val="0"/>
            </a:spcBef>
            <a:spcAft>
              <a:spcPct val="35000"/>
            </a:spcAft>
          </a:pPr>
          <a:r>
            <a:rPr lang="vi-VN" sz="2200" b="0" kern="1200" dirty="0" smtClean="0">
              <a:latin typeface="Calibri" panose="020F0502020204030204" pitchFamily="34" charset="0"/>
              <a:cs typeface="Calibri" panose="020F0502020204030204" pitchFamily="34" charset="0"/>
            </a:rPr>
            <a:t>Cấu trúc theo chủ đề nhằm đ</a:t>
          </a:r>
          <a:r>
            <a:rPr lang="en-US" sz="2200" b="0" kern="1200" dirty="0" smtClean="0">
              <a:latin typeface="Calibri" panose="020F0502020204030204" pitchFamily="34" charset="0"/>
              <a:cs typeface="Calibri" panose="020F0502020204030204" pitchFamily="34" charset="0"/>
            </a:rPr>
            <a:t>ị</a:t>
          </a:r>
          <a:r>
            <a:rPr lang="vi-VN" sz="2200" b="0" kern="1200" dirty="0" smtClean="0">
              <a:latin typeface="Calibri" panose="020F0502020204030204" pitchFamily="34" charset="0"/>
              <a:cs typeface="Calibri" panose="020F0502020204030204" pitchFamily="34" charset="0"/>
            </a:rPr>
            <a:t>nh hướng hoạt động giáo dục cho </a:t>
          </a:r>
          <a:r>
            <a:rPr lang="en-US" sz="2200" b="0" kern="1200" dirty="0" smtClean="0">
              <a:latin typeface="Calibri" panose="020F0502020204030204" pitchFamily="34" charset="0"/>
              <a:cs typeface="Calibri" panose="020F0502020204030204" pitchFamily="34" charset="0"/>
            </a:rPr>
            <a:t>HS.</a:t>
          </a:r>
          <a:endParaRPr lang="en-US" sz="2200" b="0" kern="1200" dirty="0">
            <a:latin typeface="Calibri" panose="020F0502020204030204" pitchFamily="34" charset="0"/>
            <a:cs typeface="Calibri" panose="020F0502020204030204" pitchFamily="34" charset="0"/>
          </a:endParaRPr>
        </a:p>
      </dsp:txBody>
      <dsp:txXfrm>
        <a:off x="870803" y="1048357"/>
        <a:ext cx="9122262" cy="650934"/>
      </dsp:txXfrm>
    </dsp:sp>
    <dsp:sp modelId="{E66FA745-24C2-4025-B50D-6ABA60A84A12}">
      <dsp:nvSpPr>
        <dsp:cNvPr id="0" name=""/>
        <dsp:cNvSpPr/>
      </dsp:nvSpPr>
      <dsp:spPr>
        <a:xfrm>
          <a:off x="527347" y="1030368"/>
          <a:ext cx="686912" cy="686912"/>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32DE2B86-4C4A-44BB-92E6-20764C4BDBC2}">
      <dsp:nvSpPr>
        <dsp:cNvPr id="0" name=""/>
        <dsp:cNvSpPr/>
      </dsp:nvSpPr>
      <dsp:spPr>
        <a:xfrm>
          <a:off x="1077504" y="1923250"/>
          <a:ext cx="8915562" cy="549529"/>
        </a:xfrm>
        <a:prstGeom prst="rect">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6189" tIns="50800" rIns="50800" bIns="50800" numCol="1" spcCol="1270" anchor="ctr" anchorCtr="0">
          <a:noAutofit/>
        </a:bodyPr>
        <a:lstStyle/>
        <a:p>
          <a:pPr lvl="0" algn="l" defTabSz="889000">
            <a:lnSpc>
              <a:spcPct val="90000"/>
            </a:lnSpc>
            <a:spcBef>
              <a:spcPct val="0"/>
            </a:spcBef>
            <a:spcAft>
              <a:spcPct val="35000"/>
            </a:spcAft>
          </a:pPr>
          <a:r>
            <a:rPr lang="en-US" sz="2000" kern="1200" dirty="0" err="1" smtClean="0">
              <a:latin typeface="Arial" panose="020B0604020202020204" pitchFamily="34" charset="0"/>
              <a:cs typeface="Arial" panose="020B0604020202020204" pitchFamily="34" charset="0"/>
            </a:rPr>
            <a:t>Sách</a:t>
          </a:r>
          <a:r>
            <a:rPr lang="en-US" sz="2000" kern="1200" dirty="0" smtClean="0">
              <a:latin typeface="Arial" panose="020B0604020202020204" pitchFamily="34" charset="0"/>
              <a:cs typeface="Arial" panose="020B0604020202020204" pitchFamily="34" charset="0"/>
            </a:rPr>
            <a:t> </a:t>
          </a:r>
          <a:r>
            <a:rPr lang="en-US" sz="2000" kern="1200" dirty="0" err="1" smtClean="0">
              <a:latin typeface="Arial" panose="020B0604020202020204" pitchFamily="34" charset="0"/>
              <a:cs typeface="Arial" panose="020B0604020202020204" pitchFamily="34" charset="0"/>
            </a:rPr>
            <a:t>được</a:t>
          </a:r>
          <a:r>
            <a:rPr lang="en-US" sz="2000" kern="1200" dirty="0" smtClean="0">
              <a:latin typeface="Arial" panose="020B0604020202020204" pitchFamily="34" charset="0"/>
              <a:cs typeface="Arial" panose="020B0604020202020204" pitchFamily="34" charset="0"/>
            </a:rPr>
            <a:t> </a:t>
          </a:r>
          <a:r>
            <a:rPr lang="en-US" sz="2000" kern="1200" dirty="0" err="1" smtClean="0">
              <a:latin typeface="Arial" panose="020B0604020202020204" pitchFamily="34" charset="0"/>
              <a:cs typeface="Arial" panose="020B0604020202020204" pitchFamily="34" charset="0"/>
            </a:rPr>
            <a:t>thiết</a:t>
          </a:r>
          <a:r>
            <a:rPr lang="en-US" sz="2000" kern="1200" dirty="0" smtClean="0">
              <a:latin typeface="Arial" panose="020B0604020202020204" pitchFamily="34" charset="0"/>
              <a:cs typeface="Arial" panose="020B0604020202020204" pitchFamily="34" charset="0"/>
            </a:rPr>
            <a:t> </a:t>
          </a:r>
          <a:r>
            <a:rPr lang="en-US" sz="2000" kern="1200" dirty="0" err="1" smtClean="0">
              <a:latin typeface="Arial" panose="020B0604020202020204" pitchFamily="34" charset="0"/>
              <a:cs typeface="Arial" panose="020B0604020202020204" pitchFamily="34" charset="0"/>
            </a:rPr>
            <a:t>kế</a:t>
          </a:r>
          <a:r>
            <a:rPr lang="en-US" sz="2000" kern="1200" dirty="0" smtClean="0">
              <a:latin typeface="Arial" panose="020B0604020202020204" pitchFamily="34" charset="0"/>
              <a:cs typeface="Arial" panose="020B0604020202020204" pitchFamily="34" charset="0"/>
            </a:rPr>
            <a:t> </a:t>
          </a:r>
          <a:r>
            <a:rPr lang="en-US" sz="2000" kern="1200" dirty="0" err="1" smtClean="0">
              <a:latin typeface="Arial" panose="020B0604020202020204" pitchFamily="34" charset="0"/>
              <a:cs typeface="Arial" panose="020B0604020202020204" pitchFamily="34" charset="0"/>
            </a:rPr>
            <a:t>theo</a:t>
          </a:r>
          <a:r>
            <a:rPr lang="en-US" sz="2000" kern="1200" dirty="0" smtClean="0">
              <a:latin typeface="Arial" panose="020B0604020202020204" pitchFamily="34" charset="0"/>
              <a:cs typeface="Arial" panose="020B0604020202020204" pitchFamily="34" charset="0"/>
            </a:rPr>
            <a:t> </a:t>
          </a:r>
          <a:r>
            <a:rPr lang="en-US" sz="2000" b="0" kern="1200" dirty="0" err="1" smtClean="0">
              <a:solidFill>
                <a:srgbClr val="2626A0"/>
              </a:solidFill>
              <a:latin typeface="Arial" panose="020B0604020202020204" pitchFamily="34" charset="0"/>
              <a:cs typeface="Arial" panose="020B0604020202020204" pitchFamily="34" charset="0"/>
            </a:rPr>
            <a:t>tiếp</a:t>
          </a:r>
          <a:r>
            <a:rPr lang="en-US" sz="2000" b="0" kern="1200" dirty="0" smtClean="0">
              <a:solidFill>
                <a:srgbClr val="2626A0"/>
              </a:solidFill>
              <a:latin typeface="Arial" panose="020B0604020202020204" pitchFamily="34" charset="0"/>
              <a:cs typeface="Arial" panose="020B0604020202020204" pitchFamily="34" charset="0"/>
            </a:rPr>
            <a:t> </a:t>
          </a:r>
          <a:r>
            <a:rPr lang="en-US" sz="2000" b="0" kern="1200" dirty="0" err="1" smtClean="0">
              <a:solidFill>
                <a:srgbClr val="2626A0"/>
              </a:solidFill>
              <a:latin typeface="Arial" panose="020B0604020202020204" pitchFamily="34" charset="0"/>
              <a:cs typeface="Arial" panose="020B0604020202020204" pitchFamily="34" charset="0"/>
            </a:rPr>
            <a:t>cận</a:t>
          </a:r>
          <a:r>
            <a:rPr lang="en-US" sz="2000" b="0" kern="1200" dirty="0" smtClean="0">
              <a:solidFill>
                <a:srgbClr val="2626A0"/>
              </a:solidFill>
              <a:latin typeface="Arial" panose="020B0604020202020204" pitchFamily="34" charset="0"/>
              <a:cs typeface="Arial" panose="020B0604020202020204" pitchFamily="34" charset="0"/>
            </a:rPr>
            <a:t> </a:t>
          </a:r>
          <a:r>
            <a:rPr lang="en-US" sz="2000" b="0" kern="1200" dirty="0" err="1" smtClean="0">
              <a:solidFill>
                <a:srgbClr val="2626A0"/>
              </a:solidFill>
              <a:latin typeface="Arial" panose="020B0604020202020204" pitchFamily="34" charset="0"/>
              <a:cs typeface="Arial" panose="020B0604020202020204" pitchFamily="34" charset="0"/>
            </a:rPr>
            <a:t>hoạt</a:t>
          </a:r>
          <a:r>
            <a:rPr lang="en-US" sz="2000" b="0" kern="1200" dirty="0" smtClean="0">
              <a:solidFill>
                <a:srgbClr val="2626A0"/>
              </a:solidFill>
              <a:latin typeface="Arial" panose="020B0604020202020204" pitchFamily="34" charset="0"/>
              <a:cs typeface="Arial" panose="020B0604020202020204" pitchFamily="34" charset="0"/>
            </a:rPr>
            <a:t> </a:t>
          </a:r>
          <a:r>
            <a:rPr lang="en-US" sz="2000" b="0" kern="1200" dirty="0" err="1" smtClean="0">
              <a:solidFill>
                <a:srgbClr val="2626A0"/>
              </a:solidFill>
              <a:latin typeface="Arial" panose="020B0604020202020204" pitchFamily="34" charset="0"/>
              <a:cs typeface="Arial" panose="020B0604020202020204" pitchFamily="34" charset="0"/>
            </a:rPr>
            <a:t>động</a:t>
          </a:r>
          <a:r>
            <a:rPr lang="en-US" sz="2000" b="0" kern="1200" dirty="0" smtClean="0">
              <a:solidFill>
                <a:srgbClr val="2626A0"/>
              </a:solidFill>
              <a:latin typeface="Arial" panose="020B0604020202020204" pitchFamily="34" charset="0"/>
              <a:cs typeface="Arial" panose="020B0604020202020204" pitchFamily="34" charset="0"/>
            </a:rPr>
            <a:t> </a:t>
          </a:r>
          <a:r>
            <a:rPr lang="en-US" sz="2000" kern="1200" dirty="0" smtClean="0">
              <a:latin typeface="Arial" panose="020B0604020202020204" pitchFamily="34" charset="0"/>
              <a:cs typeface="Arial" panose="020B0604020202020204" pitchFamily="34" charset="0"/>
            </a:rPr>
            <a:t>– </a:t>
          </a:r>
          <a:r>
            <a:rPr lang="en-US" sz="2000" kern="1200" dirty="0" err="1" smtClean="0">
              <a:latin typeface="Arial" panose="020B0604020202020204" pitchFamily="34" charset="0"/>
              <a:cs typeface="Arial" panose="020B0604020202020204" pitchFamily="34" charset="0"/>
            </a:rPr>
            <a:t>tiếp</a:t>
          </a:r>
          <a:r>
            <a:rPr lang="en-US" sz="2000" kern="1200" dirty="0" smtClean="0">
              <a:latin typeface="Arial" panose="020B0604020202020204" pitchFamily="34" charset="0"/>
              <a:cs typeface="Arial" panose="020B0604020202020204" pitchFamily="34" charset="0"/>
            </a:rPr>
            <a:t> </a:t>
          </a:r>
          <a:r>
            <a:rPr lang="en-US" sz="2000" kern="1200" dirty="0" err="1" smtClean="0">
              <a:latin typeface="Arial" panose="020B0604020202020204" pitchFamily="34" charset="0"/>
              <a:cs typeface="Arial" panose="020B0604020202020204" pitchFamily="34" charset="0"/>
            </a:rPr>
            <a:t>cận</a:t>
          </a:r>
          <a:r>
            <a:rPr lang="en-US" sz="2000" kern="1200" dirty="0" smtClean="0">
              <a:latin typeface="Arial" panose="020B0604020202020204" pitchFamily="34" charset="0"/>
              <a:cs typeface="Arial" panose="020B0604020202020204" pitchFamily="34" charset="0"/>
            </a:rPr>
            <a:t> </a:t>
          </a:r>
          <a:r>
            <a:rPr lang="en-US" sz="2000" kern="1200" dirty="0" err="1" smtClean="0">
              <a:latin typeface="Arial" panose="020B0604020202020204" pitchFamily="34" charset="0"/>
              <a:cs typeface="Arial" panose="020B0604020202020204" pitchFamily="34" charset="0"/>
            </a:rPr>
            <a:t>đặc</a:t>
          </a:r>
          <a:r>
            <a:rPr lang="en-US" sz="2000" kern="1200" dirty="0" smtClean="0">
              <a:latin typeface="Arial" panose="020B0604020202020204" pitchFamily="34" charset="0"/>
              <a:cs typeface="Arial" panose="020B0604020202020204" pitchFamily="34" charset="0"/>
            </a:rPr>
            <a:t> </a:t>
          </a:r>
          <a:r>
            <a:rPr lang="en-US" sz="2000" kern="1200" dirty="0" err="1" smtClean="0">
              <a:latin typeface="Arial" panose="020B0604020202020204" pitchFamily="34" charset="0"/>
              <a:cs typeface="Arial" panose="020B0604020202020204" pitchFamily="34" charset="0"/>
            </a:rPr>
            <a:t>thù</a:t>
          </a:r>
          <a:r>
            <a:rPr lang="en-US" sz="2000" kern="1200" dirty="0" smtClean="0">
              <a:latin typeface="Arial" panose="020B0604020202020204" pitchFamily="34" charset="0"/>
              <a:cs typeface="Arial" panose="020B0604020202020204" pitchFamily="34" charset="0"/>
            </a:rPr>
            <a:t> </a:t>
          </a:r>
          <a:r>
            <a:rPr lang="en-US" sz="2000" kern="1200" dirty="0" err="1" smtClean="0">
              <a:latin typeface="Arial" panose="020B0604020202020204" pitchFamily="34" charset="0"/>
              <a:cs typeface="Arial" panose="020B0604020202020204" pitchFamily="34" charset="0"/>
            </a:rPr>
            <a:t>của</a:t>
          </a:r>
          <a:r>
            <a:rPr lang="en-US" sz="2000" kern="1200" dirty="0" smtClean="0">
              <a:latin typeface="Arial" panose="020B0604020202020204" pitchFamily="34" charset="0"/>
              <a:cs typeface="Arial" panose="020B0604020202020204" pitchFamily="34" charset="0"/>
            </a:rPr>
            <a:t> </a:t>
          </a:r>
          <a:r>
            <a:rPr lang="en-US" sz="2000" kern="1200" dirty="0" err="1" smtClean="0">
              <a:latin typeface="Arial" panose="020B0604020202020204" pitchFamily="34" charset="0"/>
              <a:cs typeface="Arial" panose="020B0604020202020204" pitchFamily="34" charset="0"/>
            </a:rPr>
            <a:t>trải</a:t>
          </a:r>
          <a:r>
            <a:rPr lang="en-US" sz="2000" kern="1200" dirty="0" smtClean="0">
              <a:latin typeface="Arial" panose="020B0604020202020204" pitchFamily="34" charset="0"/>
              <a:cs typeface="Arial" panose="020B0604020202020204" pitchFamily="34" charset="0"/>
            </a:rPr>
            <a:t> </a:t>
          </a:r>
          <a:r>
            <a:rPr lang="en-US" sz="2000" kern="1200" dirty="0" err="1" smtClean="0">
              <a:latin typeface="Arial" panose="020B0604020202020204" pitchFamily="34" charset="0"/>
              <a:cs typeface="Arial" panose="020B0604020202020204" pitchFamily="34" charset="0"/>
            </a:rPr>
            <a:t>nghiệm</a:t>
          </a:r>
          <a:r>
            <a:rPr lang="en-US" sz="2000" kern="1200" dirty="0" smtClean="0">
              <a:latin typeface="Arial" panose="020B0604020202020204" pitchFamily="34" charset="0"/>
              <a:cs typeface="Arial" panose="020B0604020202020204" pitchFamily="34" charset="0"/>
            </a:rPr>
            <a:t> </a:t>
          </a:r>
          <a:r>
            <a:rPr lang="en-US" sz="2000" kern="1200" dirty="0" err="1" smtClean="0">
              <a:latin typeface="Arial" panose="020B0604020202020204" pitchFamily="34" charset="0"/>
              <a:cs typeface="Arial" panose="020B0604020202020204" pitchFamily="34" charset="0"/>
            </a:rPr>
            <a:t>và</a:t>
          </a:r>
          <a:r>
            <a:rPr lang="en-US" sz="2000" kern="1200" dirty="0" smtClean="0">
              <a:latin typeface="Arial" panose="020B0604020202020204" pitchFamily="34" charset="0"/>
              <a:cs typeface="Arial" panose="020B0604020202020204" pitchFamily="34" charset="0"/>
            </a:rPr>
            <a:t> </a:t>
          </a:r>
          <a:r>
            <a:rPr lang="en-US" sz="2000" kern="1200" dirty="0" err="1" smtClean="0">
              <a:latin typeface="Arial" panose="020B0604020202020204" pitchFamily="34" charset="0"/>
              <a:cs typeface="Arial" panose="020B0604020202020204" pitchFamily="34" charset="0"/>
            </a:rPr>
            <a:t>là</a:t>
          </a:r>
          <a:r>
            <a:rPr lang="en-US" sz="2000" kern="1200" dirty="0" smtClean="0">
              <a:latin typeface="Arial" panose="020B0604020202020204" pitchFamily="34" charset="0"/>
              <a:cs typeface="Arial" panose="020B0604020202020204" pitchFamily="34" charset="0"/>
            </a:rPr>
            <a:t> </a:t>
          </a:r>
          <a:r>
            <a:rPr lang="en-US" sz="2000" kern="1200" dirty="0" err="1" smtClean="0">
              <a:latin typeface="Arial" panose="020B0604020202020204" pitchFamily="34" charset="0"/>
              <a:cs typeface="Arial" panose="020B0604020202020204" pitchFamily="34" charset="0"/>
            </a:rPr>
            <a:t>tiếp</a:t>
          </a:r>
          <a:r>
            <a:rPr lang="en-US" sz="2000" kern="1200" dirty="0" smtClean="0">
              <a:latin typeface="Arial" panose="020B0604020202020204" pitchFamily="34" charset="0"/>
              <a:cs typeface="Arial" panose="020B0604020202020204" pitchFamily="34" charset="0"/>
            </a:rPr>
            <a:t> </a:t>
          </a:r>
          <a:r>
            <a:rPr lang="en-US" sz="2000" kern="1200" dirty="0" err="1" smtClean="0">
              <a:latin typeface="Arial" panose="020B0604020202020204" pitchFamily="34" charset="0"/>
              <a:cs typeface="Arial" panose="020B0604020202020204" pitchFamily="34" charset="0"/>
            </a:rPr>
            <a:t>cận</a:t>
          </a:r>
          <a:r>
            <a:rPr lang="en-US" sz="2000" kern="1200" dirty="0" smtClean="0">
              <a:latin typeface="Arial" panose="020B0604020202020204" pitchFamily="34" charset="0"/>
              <a:cs typeface="Arial" panose="020B0604020202020204" pitchFamily="34" charset="0"/>
            </a:rPr>
            <a:t> </a:t>
          </a:r>
          <a:r>
            <a:rPr lang="en-US" sz="2000" kern="1200" dirty="0" err="1" smtClean="0">
              <a:latin typeface="Arial" panose="020B0604020202020204" pitchFamily="34" charset="0"/>
              <a:cs typeface="Arial" panose="020B0604020202020204" pitchFamily="34" charset="0"/>
            </a:rPr>
            <a:t>tối</a:t>
          </a:r>
          <a:r>
            <a:rPr lang="en-US" sz="2000" kern="1200" dirty="0" smtClean="0">
              <a:latin typeface="Arial" panose="020B0604020202020204" pitchFamily="34" charset="0"/>
              <a:cs typeface="Arial" panose="020B0604020202020204" pitchFamily="34" charset="0"/>
            </a:rPr>
            <a:t> </a:t>
          </a:r>
          <a:r>
            <a:rPr lang="en-US" sz="2000" kern="1200" dirty="0" err="1" smtClean="0">
              <a:latin typeface="Arial" panose="020B0604020202020204" pitchFamily="34" charset="0"/>
              <a:cs typeface="Arial" panose="020B0604020202020204" pitchFamily="34" charset="0"/>
            </a:rPr>
            <a:t>ưu</a:t>
          </a:r>
          <a:r>
            <a:rPr lang="en-US" sz="2000" kern="1200" dirty="0" smtClean="0">
              <a:latin typeface="Arial" panose="020B0604020202020204" pitchFamily="34" charset="0"/>
              <a:cs typeface="Arial" panose="020B0604020202020204" pitchFamily="34" charset="0"/>
            </a:rPr>
            <a:t> </a:t>
          </a:r>
          <a:r>
            <a:rPr lang="en-US" sz="2000" kern="1200" dirty="0" err="1" smtClean="0">
              <a:latin typeface="Arial" panose="020B0604020202020204" pitchFamily="34" charset="0"/>
              <a:cs typeface="Arial" panose="020B0604020202020204" pitchFamily="34" charset="0"/>
            </a:rPr>
            <a:t>cho</a:t>
          </a:r>
          <a:r>
            <a:rPr lang="en-US" sz="2000" kern="1200" dirty="0" smtClean="0">
              <a:latin typeface="Arial" panose="020B0604020202020204" pitchFamily="34" charset="0"/>
              <a:cs typeface="Arial" panose="020B0604020202020204" pitchFamily="34" charset="0"/>
            </a:rPr>
            <a:t> </a:t>
          </a:r>
          <a:r>
            <a:rPr lang="en-US" sz="2000" kern="1200" dirty="0" err="1" smtClean="0">
              <a:latin typeface="Arial" panose="020B0604020202020204" pitchFamily="34" charset="0"/>
              <a:cs typeface="Arial" panose="020B0604020202020204" pitchFamily="34" charset="0"/>
            </a:rPr>
            <a:t>việc</a:t>
          </a:r>
          <a:r>
            <a:rPr lang="en-US" sz="2000" kern="1200" dirty="0" smtClean="0">
              <a:latin typeface="Arial" panose="020B0604020202020204" pitchFamily="34" charset="0"/>
              <a:cs typeface="Arial" panose="020B0604020202020204" pitchFamily="34" charset="0"/>
            </a:rPr>
            <a:t> </a:t>
          </a:r>
          <a:r>
            <a:rPr lang="en-US" sz="2000" kern="1200" dirty="0" err="1" smtClean="0">
              <a:latin typeface="Arial" panose="020B0604020202020204" pitchFamily="34" charset="0"/>
              <a:cs typeface="Arial" panose="020B0604020202020204" pitchFamily="34" charset="0"/>
            </a:rPr>
            <a:t>hình</a:t>
          </a:r>
          <a:r>
            <a:rPr lang="en-US" sz="2000" kern="1200" dirty="0" smtClean="0">
              <a:latin typeface="Arial" panose="020B0604020202020204" pitchFamily="34" charset="0"/>
              <a:cs typeface="Arial" panose="020B0604020202020204" pitchFamily="34" charset="0"/>
            </a:rPr>
            <a:t> </a:t>
          </a:r>
          <a:r>
            <a:rPr lang="en-US" sz="2000" kern="1200" dirty="0" err="1" smtClean="0">
              <a:latin typeface="Arial" panose="020B0604020202020204" pitchFamily="34" charset="0"/>
              <a:cs typeface="Arial" panose="020B0604020202020204" pitchFamily="34" charset="0"/>
            </a:rPr>
            <a:t>thành</a:t>
          </a:r>
          <a:r>
            <a:rPr lang="en-US" sz="2000" kern="1200" dirty="0" smtClean="0">
              <a:latin typeface="Arial" panose="020B0604020202020204" pitchFamily="34" charset="0"/>
              <a:cs typeface="Arial" panose="020B0604020202020204" pitchFamily="34" charset="0"/>
            </a:rPr>
            <a:t> </a:t>
          </a:r>
          <a:r>
            <a:rPr lang="en-US" sz="2000" kern="1200" dirty="0" err="1" smtClean="0">
              <a:latin typeface="Arial" panose="020B0604020202020204" pitchFamily="34" charset="0"/>
              <a:cs typeface="Arial" panose="020B0604020202020204" pitchFamily="34" charset="0"/>
            </a:rPr>
            <a:t>phẩm</a:t>
          </a:r>
          <a:r>
            <a:rPr lang="en-US" sz="2000" kern="1200" dirty="0" smtClean="0">
              <a:latin typeface="Arial" panose="020B0604020202020204" pitchFamily="34" charset="0"/>
              <a:cs typeface="Arial" panose="020B0604020202020204" pitchFamily="34" charset="0"/>
            </a:rPr>
            <a:t> </a:t>
          </a:r>
          <a:r>
            <a:rPr lang="en-US" sz="2000" kern="1200" dirty="0" err="1" smtClean="0">
              <a:latin typeface="Arial" panose="020B0604020202020204" pitchFamily="34" charset="0"/>
              <a:cs typeface="Arial" panose="020B0604020202020204" pitchFamily="34" charset="0"/>
            </a:rPr>
            <a:t>chất</a:t>
          </a:r>
          <a:r>
            <a:rPr lang="en-US" sz="2000" kern="1200" dirty="0" smtClean="0">
              <a:latin typeface="Arial" panose="020B0604020202020204" pitchFamily="34" charset="0"/>
              <a:cs typeface="Arial" panose="020B0604020202020204" pitchFamily="34" charset="0"/>
            </a:rPr>
            <a:t>, </a:t>
          </a:r>
          <a:r>
            <a:rPr lang="en-US" sz="2000" kern="1200" dirty="0" err="1" smtClean="0">
              <a:latin typeface="Arial" panose="020B0604020202020204" pitchFamily="34" charset="0"/>
              <a:cs typeface="Arial" panose="020B0604020202020204" pitchFamily="34" charset="0"/>
            </a:rPr>
            <a:t>năng</a:t>
          </a:r>
          <a:r>
            <a:rPr lang="en-US" sz="2000" kern="1200" dirty="0" smtClean="0">
              <a:latin typeface="Arial" panose="020B0604020202020204" pitchFamily="34" charset="0"/>
              <a:cs typeface="Arial" panose="020B0604020202020204" pitchFamily="34" charset="0"/>
            </a:rPr>
            <a:t> </a:t>
          </a:r>
          <a:r>
            <a:rPr lang="en-US" sz="2000" kern="1200" dirty="0" err="1" smtClean="0">
              <a:latin typeface="Arial" panose="020B0604020202020204" pitchFamily="34" charset="0"/>
              <a:cs typeface="Arial" panose="020B0604020202020204" pitchFamily="34" charset="0"/>
            </a:rPr>
            <a:t>lực</a:t>
          </a:r>
          <a:r>
            <a:rPr lang="en-US" sz="2000" kern="1200" dirty="0" smtClean="0">
              <a:latin typeface="Arial" panose="020B0604020202020204" pitchFamily="34" charset="0"/>
              <a:cs typeface="Arial" panose="020B0604020202020204" pitchFamily="34" charset="0"/>
            </a:rPr>
            <a:t>. </a:t>
          </a:r>
          <a:endParaRPr lang="en-US" sz="2000" kern="1200" dirty="0"/>
        </a:p>
      </dsp:txBody>
      <dsp:txXfrm>
        <a:off x="1077504" y="1923250"/>
        <a:ext cx="8915562" cy="549529"/>
      </dsp:txXfrm>
    </dsp:sp>
    <dsp:sp modelId="{AD6372BE-B639-4D0D-BC8D-8E4D8EB1858A}">
      <dsp:nvSpPr>
        <dsp:cNvPr id="0" name=""/>
        <dsp:cNvSpPr/>
      </dsp:nvSpPr>
      <dsp:spPr>
        <a:xfrm>
          <a:off x="734047" y="1854559"/>
          <a:ext cx="686912" cy="686912"/>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E69BA23F-289E-4340-AE16-F9F226227AC7}">
      <dsp:nvSpPr>
        <dsp:cNvPr id="0" name=""/>
        <dsp:cNvSpPr/>
      </dsp:nvSpPr>
      <dsp:spPr>
        <a:xfrm>
          <a:off x="1077504" y="2746918"/>
          <a:ext cx="8915562" cy="549529"/>
        </a:xfrm>
        <a:prstGeom prst="rect">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6189" tIns="55880" rIns="55880" bIns="55880" numCol="1" spcCol="1270" anchor="ctr" anchorCtr="0">
          <a:noAutofit/>
        </a:bodyPr>
        <a:lstStyle/>
        <a:p>
          <a:pPr lvl="0" algn="l" defTabSz="977900">
            <a:lnSpc>
              <a:spcPct val="90000"/>
            </a:lnSpc>
            <a:spcBef>
              <a:spcPct val="0"/>
            </a:spcBef>
            <a:spcAft>
              <a:spcPct val="35000"/>
            </a:spcAft>
          </a:pPr>
          <a:r>
            <a:rPr lang="en-US" sz="2200" b="0" kern="1200" dirty="0" err="1" smtClean="0">
              <a:latin typeface="Calibri" panose="020F0502020204030204" pitchFamily="34" charset="0"/>
              <a:cs typeface="Calibri" panose="020F0502020204030204" pitchFamily="34" charset="0"/>
            </a:rPr>
            <a:t>Quán</a:t>
          </a:r>
          <a:r>
            <a:rPr lang="en-US" sz="2200" b="0" kern="1200" dirty="0" smtClean="0">
              <a:latin typeface="Calibri" panose="020F0502020204030204" pitchFamily="34" charset="0"/>
              <a:cs typeface="Calibri" panose="020F0502020204030204" pitchFamily="34" charset="0"/>
            </a:rPr>
            <a:t> </a:t>
          </a:r>
          <a:r>
            <a:rPr lang="en-US" sz="2200" b="0" kern="1200" dirty="0" err="1" smtClean="0">
              <a:latin typeface="Calibri" panose="020F0502020204030204" pitchFamily="34" charset="0"/>
              <a:cs typeface="Calibri" panose="020F0502020204030204" pitchFamily="34" charset="0"/>
            </a:rPr>
            <a:t>triệt</a:t>
          </a:r>
          <a:r>
            <a:rPr lang="en-US" sz="2200" b="0" kern="1200" dirty="0" smtClean="0">
              <a:latin typeface="Calibri" panose="020F0502020204030204" pitchFamily="34" charset="0"/>
              <a:cs typeface="Calibri" panose="020F0502020204030204" pitchFamily="34" charset="0"/>
            </a:rPr>
            <a:t> </a:t>
          </a:r>
          <a:r>
            <a:rPr lang="en-US" sz="2200" b="0" kern="1200" dirty="0" err="1" smtClean="0">
              <a:latin typeface="Calibri" panose="020F0502020204030204" pitchFamily="34" charset="0"/>
              <a:cs typeface="Calibri" panose="020F0502020204030204" pitchFamily="34" charset="0"/>
            </a:rPr>
            <a:t>sâu</a:t>
          </a:r>
          <a:r>
            <a:rPr lang="en-US" sz="2200" b="0" kern="1200" dirty="0" smtClean="0">
              <a:latin typeface="Calibri" panose="020F0502020204030204" pitchFamily="34" charset="0"/>
              <a:cs typeface="Calibri" panose="020F0502020204030204" pitchFamily="34" charset="0"/>
            </a:rPr>
            <a:t> </a:t>
          </a:r>
          <a:r>
            <a:rPr lang="en-US" sz="2200" b="0" kern="1200" dirty="0" err="1" smtClean="0">
              <a:latin typeface="Calibri" panose="020F0502020204030204" pitchFamily="34" charset="0"/>
              <a:cs typeface="Calibri" panose="020F0502020204030204" pitchFamily="34" charset="0"/>
            </a:rPr>
            <a:t>sắc</a:t>
          </a:r>
          <a:r>
            <a:rPr lang="en-US" sz="2200" b="0" kern="1200" dirty="0" smtClean="0">
              <a:latin typeface="Calibri" panose="020F0502020204030204" pitchFamily="34" charset="0"/>
              <a:cs typeface="Calibri" panose="020F0502020204030204" pitchFamily="34" charset="0"/>
            </a:rPr>
            <a:t> </a:t>
          </a:r>
          <a:r>
            <a:rPr lang="en-US" sz="2200" b="0" kern="1200" dirty="0" err="1" smtClean="0">
              <a:latin typeface="Calibri" panose="020F0502020204030204" pitchFamily="34" charset="0"/>
              <a:cs typeface="Calibri" panose="020F0502020204030204" pitchFamily="34" charset="0"/>
            </a:rPr>
            <a:t>tư</a:t>
          </a:r>
          <a:r>
            <a:rPr lang="en-US" sz="2200" b="0" kern="1200" dirty="0" smtClean="0">
              <a:latin typeface="Calibri" panose="020F0502020204030204" pitchFamily="34" charset="0"/>
              <a:cs typeface="Calibri" panose="020F0502020204030204" pitchFamily="34" charset="0"/>
            </a:rPr>
            <a:t> </a:t>
          </a:r>
          <a:r>
            <a:rPr lang="en-US" sz="2200" b="0" kern="1200" dirty="0" err="1" smtClean="0">
              <a:latin typeface="Calibri" panose="020F0502020204030204" pitchFamily="34" charset="0"/>
              <a:cs typeface="Calibri" panose="020F0502020204030204" pitchFamily="34" charset="0"/>
            </a:rPr>
            <a:t>tưởng</a:t>
          </a:r>
          <a:r>
            <a:rPr lang="en-US" sz="2200" b="0" kern="1200" dirty="0" smtClean="0">
              <a:latin typeface="Calibri" panose="020F0502020204030204" pitchFamily="34" charset="0"/>
              <a:cs typeface="Calibri" panose="020F0502020204030204" pitchFamily="34" charset="0"/>
            </a:rPr>
            <a:t> “</a:t>
          </a:r>
          <a:r>
            <a:rPr lang="en-US" sz="2200" b="0" kern="1200" dirty="0" err="1" smtClean="0">
              <a:latin typeface="Calibri" panose="020F0502020204030204" pitchFamily="34" charset="0"/>
              <a:cs typeface="Calibri" panose="020F0502020204030204" pitchFamily="34" charset="0"/>
            </a:rPr>
            <a:t>Mang</a:t>
          </a:r>
          <a:r>
            <a:rPr lang="en-US" sz="2200" b="0" kern="1200" dirty="0" smtClean="0">
              <a:latin typeface="Calibri" panose="020F0502020204030204" pitchFamily="34" charset="0"/>
              <a:cs typeface="Calibri" panose="020F0502020204030204" pitchFamily="34" charset="0"/>
            </a:rPr>
            <a:t> </a:t>
          </a:r>
          <a:r>
            <a:rPr lang="en-US" sz="2200" b="0" kern="1200" dirty="0" err="1" smtClean="0">
              <a:latin typeface="Calibri" panose="020F0502020204030204" pitchFamily="34" charset="0"/>
              <a:cs typeface="Calibri" panose="020F0502020204030204" pitchFamily="34" charset="0"/>
            </a:rPr>
            <a:t>cuộc</a:t>
          </a:r>
          <a:r>
            <a:rPr lang="en-US" sz="2200" b="0" kern="1200" dirty="0" smtClean="0">
              <a:latin typeface="Calibri" panose="020F0502020204030204" pitchFamily="34" charset="0"/>
              <a:cs typeface="Calibri" panose="020F0502020204030204" pitchFamily="34" charset="0"/>
            </a:rPr>
            <a:t> </a:t>
          </a:r>
          <a:r>
            <a:rPr lang="en-US" sz="2200" b="0" kern="1200" dirty="0" err="1" smtClean="0">
              <a:latin typeface="Calibri" panose="020F0502020204030204" pitchFamily="34" charset="0"/>
              <a:cs typeface="Calibri" panose="020F0502020204030204" pitchFamily="34" charset="0"/>
            </a:rPr>
            <a:t>sống</a:t>
          </a:r>
          <a:r>
            <a:rPr lang="en-US" sz="2200" b="0" kern="1200" dirty="0" smtClean="0">
              <a:latin typeface="Calibri" panose="020F0502020204030204" pitchFamily="34" charset="0"/>
              <a:cs typeface="Calibri" panose="020F0502020204030204" pitchFamily="34" charset="0"/>
            </a:rPr>
            <a:t> </a:t>
          </a:r>
          <a:r>
            <a:rPr lang="en-US" sz="2200" b="0" kern="1200" dirty="0" err="1" smtClean="0">
              <a:latin typeface="Calibri" panose="020F0502020204030204" pitchFamily="34" charset="0"/>
              <a:cs typeface="Calibri" panose="020F0502020204030204" pitchFamily="34" charset="0"/>
            </a:rPr>
            <a:t>vào</a:t>
          </a:r>
          <a:r>
            <a:rPr lang="en-US" sz="2200" b="0" kern="1200" dirty="0" smtClean="0">
              <a:latin typeface="Calibri" panose="020F0502020204030204" pitchFamily="34" charset="0"/>
              <a:cs typeface="Calibri" panose="020F0502020204030204" pitchFamily="34" charset="0"/>
            </a:rPr>
            <a:t> </a:t>
          </a:r>
          <a:r>
            <a:rPr lang="en-US" sz="2200" b="0" kern="1200" dirty="0" err="1" smtClean="0">
              <a:latin typeface="Calibri" panose="020F0502020204030204" pitchFamily="34" charset="0"/>
              <a:cs typeface="Calibri" panose="020F0502020204030204" pitchFamily="34" charset="0"/>
            </a:rPr>
            <a:t>bài</a:t>
          </a:r>
          <a:r>
            <a:rPr lang="en-US" sz="2200" b="0" kern="1200" dirty="0" smtClean="0">
              <a:latin typeface="Calibri" panose="020F0502020204030204" pitchFamily="34" charset="0"/>
              <a:cs typeface="Calibri" panose="020F0502020204030204" pitchFamily="34" charset="0"/>
            </a:rPr>
            <a:t> </a:t>
          </a:r>
          <a:r>
            <a:rPr lang="en-US" sz="2200" b="0" kern="1200" dirty="0" err="1" smtClean="0">
              <a:latin typeface="Calibri" panose="020F0502020204030204" pitchFamily="34" charset="0"/>
              <a:cs typeface="Calibri" panose="020F0502020204030204" pitchFamily="34" charset="0"/>
            </a:rPr>
            <a:t>học</a:t>
          </a:r>
          <a:r>
            <a:rPr lang="en-US" sz="2200" b="0" kern="1200" dirty="0" smtClean="0">
              <a:latin typeface="Calibri" panose="020F0502020204030204" pitchFamily="34" charset="0"/>
              <a:cs typeface="Calibri" panose="020F0502020204030204" pitchFamily="34" charset="0"/>
            </a:rPr>
            <a:t> – </a:t>
          </a:r>
          <a:r>
            <a:rPr lang="en-US" sz="2200" b="0" kern="1200" dirty="0" err="1" smtClean="0">
              <a:latin typeface="Calibri" panose="020F0502020204030204" pitchFamily="34" charset="0"/>
              <a:cs typeface="Calibri" panose="020F0502020204030204" pitchFamily="34" charset="0"/>
            </a:rPr>
            <a:t>Đưa</a:t>
          </a:r>
          <a:r>
            <a:rPr lang="en-US" sz="2200" b="0" kern="1200" dirty="0" smtClean="0">
              <a:latin typeface="Calibri" panose="020F0502020204030204" pitchFamily="34" charset="0"/>
              <a:cs typeface="Calibri" panose="020F0502020204030204" pitchFamily="34" charset="0"/>
            </a:rPr>
            <a:t> </a:t>
          </a:r>
          <a:r>
            <a:rPr lang="en-US" sz="2200" b="0" kern="1200" dirty="0" err="1" smtClean="0">
              <a:latin typeface="Calibri" panose="020F0502020204030204" pitchFamily="34" charset="0"/>
              <a:cs typeface="Calibri" panose="020F0502020204030204" pitchFamily="34" charset="0"/>
            </a:rPr>
            <a:t>bài</a:t>
          </a:r>
          <a:r>
            <a:rPr lang="en-US" sz="2200" b="0" kern="1200" dirty="0" smtClean="0">
              <a:latin typeface="Calibri" panose="020F0502020204030204" pitchFamily="34" charset="0"/>
              <a:cs typeface="Calibri" panose="020F0502020204030204" pitchFamily="34" charset="0"/>
            </a:rPr>
            <a:t> </a:t>
          </a:r>
          <a:r>
            <a:rPr lang="en-US" sz="2200" b="0" kern="1200" dirty="0" err="1" smtClean="0">
              <a:latin typeface="Calibri" panose="020F0502020204030204" pitchFamily="34" charset="0"/>
              <a:cs typeface="Calibri" panose="020F0502020204030204" pitchFamily="34" charset="0"/>
            </a:rPr>
            <a:t>học</a:t>
          </a:r>
          <a:r>
            <a:rPr lang="en-US" sz="2200" b="0" kern="1200" dirty="0" smtClean="0">
              <a:latin typeface="Calibri" panose="020F0502020204030204" pitchFamily="34" charset="0"/>
              <a:cs typeface="Calibri" panose="020F0502020204030204" pitchFamily="34" charset="0"/>
            </a:rPr>
            <a:t> </a:t>
          </a:r>
          <a:r>
            <a:rPr lang="en-US" sz="2200" b="0" kern="1200" dirty="0" err="1" smtClean="0">
              <a:latin typeface="Calibri" panose="020F0502020204030204" pitchFamily="34" charset="0"/>
              <a:cs typeface="Calibri" panose="020F0502020204030204" pitchFamily="34" charset="0"/>
            </a:rPr>
            <a:t>vào</a:t>
          </a:r>
          <a:r>
            <a:rPr lang="en-US" sz="2200" b="0" kern="1200" dirty="0" smtClean="0">
              <a:latin typeface="Calibri" panose="020F0502020204030204" pitchFamily="34" charset="0"/>
              <a:cs typeface="Calibri" panose="020F0502020204030204" pitchFamily="34" charset="0"/>
            </a:rPr>
            <a:t> </a:t>
          </a:r>
          <a:r>
            <a:rPr lang="en-US" sz="2200" b="0" kern="1200" dirty="0" err="1" smtClean="0">
              <a:latin typeface="Calibri" panose="020F0502020204030204" pitchFamily="34" charset="0"/>
              <a:cs typeface="Calibri" panose="020F0502020204030204" pitchFamily="34" charset="0"/>
            </a:rPr>
            <a:t>cuộc</a:t>
          </a:r>
          <a:r>
            <a:rPr lang="en-US" sz="2200" b="0" kern="1200" dirty="0" smtClean="0">
              <a:latin typeface="Calibri" panose="020F0502020204030204" pitchFamily="34" charset="0"/>
              <a:cs typeface="Calibri" panose="020F0502020204030204" pitchFamily="34" charset="0"/>
            </a:rPr>
            <a:t> </a:t>
          </a:r>
          <a:r>
            <a:rPr lang="en-US" sz="2200" b="0" kern="1200" dirty="0" err="1" smtClean="0">
              <a:latin typeface="Calibri" panose="020F0502020204030204" pitchFamily="34" charset="0"/>
              <a:cs typeface="Calibri" panose="020F0502020204030204" pitchFamily="34" charset="0"/>
            </a:rPr>
            <a:t>sống</a:t>
          </a:r>
          <a:r>
            <a:rPr lang="en-US" sz="2200" b="0" kern="1200" dirty="0" smtClean="0">
              <a:latin typeface="Calibri" panose="020F0502020204030204" pitchFamily="34" charset="0"/>
              <a:cs typeface="Calibri" panose="020F0502020204030204" pitchFamily="34" charset="0"/>
            </a:rPr>
            <a:t>” </a:t>
          </a:r>
          <a:r>
            <a:rPr lang="en-US" sz="2200" b="0" kern="1200" dirty="0" err="1" smtClean="0">
              <a:latin typeface="Calibri" panose="020F0502020204030204" pitchFamily="34" charset="0"/>
              <a:cs typeface="Calibri" panose="020F0502020204030204" pitchFamily="34" charset="0"/>
            </a:rPr>
            <a:t>của</a:t>
          </a:r>
          <a:r>
            <a:rPr lang="en-US" sz="2200" b="0" kern="1200" dirty="0" smtClean="0">
              <a:latin typeface="Calibri" panose="020F0502020204030204" pitchFamily="34" charset="0"/>
              <a:cs typeface="Calibri" panose="020F0502020204030204" pitchFamily="34" charset="0"/>
            </a:rPr>
            <a:t> </a:t>
          </a:r>
          <a:r>
            <a:rPr lang="en-US" sz="2200" b="0" kern="1200" dirty="0" err="1" smtClean="0">
              <a:latin typeface="Calibri" panose="020F0502020204030204" pitchFamily="34" charset="0"/>
              <a:cs typeface="Calibri" panose="020F0502020204030204" pitchFamily="34" charset="0"/>
            </a:rPr>
            <a:t>bộ</a:t>
          </a:r>
          <a:r>
            <a:rPr lang="en-US" sz="2200" b="0" kern="1200" dirty="0" smtClean="0">
              <a:latin typeface="Calibri" panose="020F0502020204030204" pitchFamily="34" charset="0"/>
              <a:cs typeface="Calibri" panose="020F0502020204030204" pitchFamily="34" charset="0"/>
            </a:rPr>
            <a:t> </a:t>
          </a:r>
          <a:r>
            <a:rPr lang="en-US" sz="2200" b="0" kern="1200" dirty="0" err="1" smtClean="0">
              <a:latin typeface="Calibri" panose="020F0502020204030204" pitchFamily="34" charset="0"/>
              <a:cs typeface="Calibri" panose="020F0502020204030204" pitchFamily="34" charset="0"/>
            </a:rPr>
            <a:t>sách</a:t>
          </a:r>
          <a:r>
            <a:rPr lang="en-US" sz="2200" b="0" kern="1200" dirty="0" smtClean="0">
              <a:latin typeface="Calibri" panose="020F0502020204030204" pitchFamily="34" charset="0"/>
              <a:cs typeface="Calibri" panose="020F0502020204030204" pitchFamily="34" charset="0"/>
            </a:rPr>
            <a:t> </a:t>
          </a:r>
          <a:r>
            <a:rPr lang="en-US" sz="2200" b="0" kern="1200" dirty="0" err="1" smtClean="0">
              <a:latin typeface="Calibri" panose="020F0502020204030204" pitchFamily="34" charset="0"/>
              <a:cs typeface="Calibri" panose="020F0502020204030204" pitchFamily="34" charset="0"/>
            </a:rPr>
            <a:t>Cánh</a:t>
          </a:r>
          <a:r>
            <a:rPr lang="en-US" sz="2200" b="0" kern="1200" dirty="0" smtClean="0">
              <a:latin typeface="Calibri" panose="020F0502020204030204" pitchFamily="34" charset="0"/>
              <a:cs typeface="Calibri" panose="020F0502020204030204" pitchFamily="34" charset="0"/>
            </a:rPr>
            <a:t> </a:t>
          </a:r>
          <a:r>
            <a:rPr lang="en-US" sz="2200" b="0" kern="1200" dirty="0" err="1" smtClean="0">
              <a:latin typeface="Calibri" panose="020F0502020204030204" pitchFamily="34" charset="0"/>
              <a:cs typeface="Calibri" panose="020F0502020204030204" pitchFamily="34" charset="0"/>
            </a:rPr>
            <a:t>Diều</a:t>
          </a:r>
          <a:r>
            <a:rPr lang="en-US" sz="2200" b="0" kern="1200" dirty="0" smtClean="0">
              <a:latin typeface="Calibri" panose="020F0502020204030204" pitchFamily="34" charset="0"/>
              <a:cs typeface="Calibri" panose="020F0502020204030204" pitchFamily="34" charset="0"/>
            </a:rPr>
            <a:t>.</a:t>
          </a:r>
          <a:endParaRPr lang="en-US" sz="2200" b="0" kern="1200" dirty="0">
            <a:latin typeface="Calibri" panose="020F0502020204030204" pitchFamily="34" charset="0"/>
            <a:cs typeface="Calibri" panose="020F0502020204030204" pitchFamily="34" charset="0"/>
          </a:endParaRPr>
        </a:p>
      </dsp:txBody>
      <dsp:txXfrm>
        <a:off x="1077504" y="2746918"/>
        <a:ext cx="8915562" cy="549529"/>
      </dsp:txXfrm>
    </dsp:sp>
    <dsp:sp modelId="{9BB8CB1F-B76C-4E64-9650-402D69BD0E45}">
      <dsp:nvSpPr>
        <dsp:cNvPr id="0" name=""/>
        <dsp:cNvSpPr/>
      </dsp:nvSpPr>
      <dsp:spPr>
        <a:xfrm>
          <a:off x="734047" y="2678227"/>
          <a:ext cx="686912" cy="686912"/>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5">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8EBDFC05-8CED-47E8-9BD7-8299692C1D60}">
      <dsp:nvSpPr>
        <dsp:cNvPr id="0" name=""/>
        <dsp:cNvSpPr/>
      </dsp:nvSpPr>
      <dsp:spPr>
        <a:xfrm>
          <a:off x="870803" y="3571109"/>
          <a:ext cx="9122262" cy="549529"/>
        </a:xfrm>
        <a:prstGeom prst="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6189" tIns="55880" rIns="55880" bIns="55880" numCol="1" spcCol="1270" anchor="ctr" anchorCtr="0">
          <a:noAutofit/>
        </a:bodyPr>
        <a:lstStyle/>
        <a:p>
          <a:pPr lvl="0" algn="l" defTabSz="977900">
            <a:lnSpc>
              <a:spcPct val="90000"/>
            </a:lnSpc>
            <a:spcBef>
              <a:spcPct val="0"/>
            </a:spcBef>
            <a:spcAft>
              <a:spcPct val="35000"/>
            </a:spcAft>
          </a:pPr>
          <a:r>
            <a:rPr lang="en-US" sz="2200" b="0" kern="1200" dirty="0" err="1" smtClean="0">
              <a:latin typeface="Calibri" panose="020F0502020204030204" pitchFamily="34" charset="0"/>
              <a:cs typeface="Calibri" panose="020F0502020204030204" pitchFamily="34" charset="0"/>
            </a:rPr>
            <a:t>Tạo</a:t>
          </a:r>
          <a:r>
            <a:rPr lang="en-US" sz="2200" b="0" kern="1200" dirty="0" smtClean="0">
              <a:latin typeface="Calibri" panose="020F0502020204030204" pitchFamily="34" charset="0"/>
              <a:cs typeface="Calibri" panose="020F0502020204030204" pitchFamily="34" charset="0"/>
            </a:rPr>
            <a:t> </a:t>
          </a:r>
          <a:r>
            <a:rPr lang="en-US" sz="2200" b="0" kern="1200" dirty="0" err="1" smtClean="0">
              <a:latin typeface="Calibri" panose="020F0502020204030204" pitchFamily="34" charset="0"/>
              <a:cs typeface="Calibri" panose="020F0502020204030204" pitchFamily="34" charset="0"/>
            </a:rPr>
            <a:t>mọi</a:t>
          </a:r>
          <a:r>
            <a:rPr lang="en-US" sz="2200" b="0" kern="1200" dirty="0" smtClean="0">
              <a:latin typeface="Calibri" panose="020F0502020204030204" pitchFamily="34" charset="0"/>
              <a:cs typeface="Calibri" panose="020F0502020204030204" pitchFamily="34" charset="0"/>
            </a:rPr>
            <a:t> </a:t>
          </a:r>
          <a:r>
            <a:rPr lang="vi-VN" sz="2200" b="0" kern="1200" dirty="0" smtClean="0">
              <a:latin typeface="Calibri" panose="020F0502020204030204" pitchFamily="34" charset="0"/>
              <a:cs typeface="Calibri" panose="020F0502020204030204" pitchFamily="34" charset="0"/>
            </a:rPr>
            <a:t>cơ hội để </a:t>
          </a:r>
          <a:r>
            <a:rPr lang="en-US" sz="2200" b="0" kern="1200" dirty="0" smtClean="0">
              <a:latin typeface="Calibri" panose="020F0502020204030204" pitchFamily="34" charset="0"/>
              <a:cs typeface="Calibri" panose="020F0502020204030204" pitchFamily="34" charset="0"/>
            </a:rPr>
            <a:t>HS </a:t>
          </a:r>
          <a:r>
            <a:rPr lang="vi-VN" sz="2200" b="0" kern="1200" dirty="0" smtClean="0">
              <a:latin typeface="Calibri" panose="020F0502020204030204" pitchFamily="34" charset="0"/>
              <a:cs typeface="Calibri" panose="020F0502020204030204" pitchFamily="34" charset="0"/>
            </a:rPr>
            <a:t>được thực hành, trải nghiệm thực tiễn</a:t>
          </a:r>
          <a:r>
            <a:rPr lang="en-US" sz="2200" b="0" kern="1200" dirty="0" smtClean="0">
              <a:latin typeface="Calibri" panose="020F0502020204030204" pitchFamily="34" charset="0"/>
              <a:cs typeface="Calibri" panose="020F0502020204030204" pitchFamily="34" charset="0"/>
            </a:rPr>
            <a:t>.</a:t>
          </a:r>
          <a:endParaRPr lang="en-US" sz="2200" b="0" kern="1200" dirty="0">
            <a:latin typeface="Calibri" panose="020F0502020204030204" pitchFamily="34" charset="0"/>
            <a:cs typeface="Calibri" panose="020F0502020204030204" pitchFamily="34" charset="0"/>
          </a:endParaRPr>
        </a:p>
      </dsp:txBody>
      <dsp:txXfrm>
        <a:off x="870803" y="3571109"/>
        <a:ext cx="9122262" cy="549529"/>
      </dsp:txXfrm>
    </dsp:sp>
    <dsp:sp modelId="{D1568900-EB6E-420E-9D1E-0CFE39AA7BBB}">
      <dsp:nvSpPr>
        <dsp:cNvPr id="0" name=""/>
        <dsp:cNvSpPr/>
      </dsp:nvSpPr>
      <dsp:spPr>
        <a:xfrm>
          <a:off x="527347" y="3502418"/>
          <a:ext cx="686912" cy="686912"/>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6">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3AB2C356-B4F3-49C4-A0AF-D0641E1B4C4D}">
      <dsp:nvSpPr>
        <dsp:cNvPr id="0" name=""/>
        <dsp:cNvSpPr/>
      </dsp:nvSpPr>
      <dsp:spPr>
        <a:xfrm>
          <a:off x="418778" y="4395299"/>
          <a:ext cx="9574288" cy="549529"/>
        </a:xfrm>
        <a:prstGeom prst="rect">
          <a:avLst/>
        </a:prstGeom>
        <a:gradFill rotWithShape="0">
          <a:gsLst>
            <a:gs pos="0">
              <a:schemeClr val="accent2">
                <a:hueOff val="0"/>
                <a:satOff val="0"/>
                <a:lumOff val="0"/>
                <a:alphaOff val="0"/>
                <a:lumMod val="110000"/>
                <a:satMod val="105000"/>
                <a:tint val="67000"/>
              </a:schemeClr>
            </a:gs>
            <a:gs pos="50000">
              <a:schemeClr val="accent2">
                <a:hueOff val="0"/>
                <a:satOff val="0"/>
                <a:lumOff val="0"/>
                <a:alphaOff val="0"/>
                <a:lumMod val="105000"/>
                <a:satMod val="103000"/>
                <a:tint val="73000"/>
              </a:schemeClr>
            </a:gs>
            <a:gs pos="100000">
              <a:schemeClr val="accent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36189" tIns="55880" rIns="55880" bIns="55880" numCol="1" spcCol="1270" anchor="ctr" anchorCtr="0">
          <a:noAutofit/>
        </a:bodyPr>
        <a:lstStyle/>
        <a:p>
          <a:pPr lvl="0" algn="l" defTabSz="977900">
            <a:lnSpc>
              <a:spcPct val="90000"/>
            </a:lnSpc>
            <a:spcBef>
              <a:spcPct val="0"/>
            </a:spcBef>
            <a:spcAft>
              <a:spcPct val="35000"/>
            </a:spcAft>
          </a:pPr>
          <a:r>
            <a:rPr lang="en-US" sz="2200" b="0" kern="1200" dirty="0" err="1" smtClean="0">
              <a:latin typeface="Calibri" panose="020F0502020204030204" pitchFamily="34" charset="0"/>
              <a:cs typeface="Calibri" panose="020F0502020204030204" pitchFamily="34" charset="0"/>
            </a:rPr>
            <a:t>Đảm</a:t>
          </a:r>
          <a:r>
            <a:rPr lang="en-US" sz="2200" b="0" kern="1200" dirty="0" smtClean="0">
              <a:latin typeface="Calibri" panose="020F0502020204030204" pitchFamily="34" charset="0"/>
              <a:cs typeface="Calibri" panose="020F0502020204030204" pitchFamily="34" charset="0"/>
            </a:rPr>
            <a:t> </a:t>
          </a:r>
          <a:r>
            <a:rPr lang="en-US" sz="2200" b="0" kern="1200" dirty="0" err="1" smtClean="0">
              <a:latin typeface="Calibri" panose="020F0502020204030204" pitchFamily="34" charset="0"/>
              <a:cs typeface="Calibri" panose="020F0502020204030204" pitchFamily="34" charset="0"/>
            </a:rPr>
            <a:t>bảo</a:t>
          </a:r>
          <a:r>
            <a:rPr lang="en-US" sz="2200" b="0" kern="1200" dirty="0" smtClean="0">
              <a:latin typeface="Calibri" panose="020F0502020204030204" pitchFamily="34" charset="0"/>
              <a:cs typeface="Calibri" panose="020F0502020204030204" pitchFamily="34" charset="0"/>
            </a:rPr>
            <a:t> </a:t>
          </a:r>
          <a:r>
            <a:rPr lang="en-US" sz="2200" b="0" kern="1200" dirty="0" err="1" smtClean="0">
              <a:latin typeface="Calibri" panose="020F0502020204030204" pitchFamily="34" charset="0"/>
              <a:cs typeface="Calibri" panose="020F0502020204030204" pitchFamily="34" charset="0"/>
            </a:rPr>
            <a:t>tính</a:t>
          </a:r>
          <a:r>
            <a:rPr lang="en-US" sz="2200" b="0" kern="1200" dirty="0" smtClean="0">
              <a:latin typeface="Calibri" panose="020F0502020204030204" pitchFamily="34" charset="0"/>
              <a:cs typeface="Calibri" panose="020F0502020204030204" pitchFamily="34" charset="0"/>
            </a:rPr>
            <a:t> </a:t>
          </a:r>
          <a:r>
            <a:rPr lang="en-US" sz="2200" b="0" kern="1200" dirty="0" err="1" smtClean="0">
              <a:latin typeface="Calibri" panose="020F0502020204030204" pitchFamily="34" charset="0"/>
              <a:cs typeface="Calibri" panose="020F0502020204030204" pitchFamily="34" charset="0"/>
            </a:rPr>
            <a:t>mở</a:t>
          </a:r>
          <a:r>
            <a:rPr lang="en-US" sz="2200" b="0" kern="1200" dirty="0" smtClean="0">
              <a:latin typeface="Calibri" panose="020F0502020204030204" pitchFamily="34" charset="0"/>
              <a:cs typeface="Calibri" panose="020F0502020204030204" pitchFamily="34" charset="0"/>
            </a:rPr>
            <a:t>, </a:t>
          </a:r>
          <a:r>
            <a:rPr lang="en-US" sz="2200" b="0" kern="1200" dirty="0" err="1" smtClean="0">
              <a:latin typeface="Calibri" panose="020F0502020204030204" pitchFamily="34" charset="0"/>
              <a:cs typeface="Calibri" panose="020F0502020204030204" pitchFamily="34" charset="0"/>
            </a:rPr>
            <a:t>linh</a:t>
          </a:r>
          <a:r>
            <a:rPr lang="en-US" sz="2200" b="0" kern="1200" dirty="0" smtClean="0">
              <a:latin typeface="Calibri" panose="020F0502020204030204" pitchFamily="34" charset="0"/>
              <a:cs typeface="Calibri" panose="020F0502020204030204" pitchFamily="34" charset="0"/>
            </a:rPr>
            <a:t> </a:t>
          </a:r>
          <a:r>
            <a:rPr lang="en-US" sz="2200" b="0" kern="1200" dirty="0" err="1" smtClean="0">
              <a:latin typeface="Calibri" panose="020F0502020204030204" pitchFamily="34" charset="0"/>
              <a:cs typeface="Calibri" panose="020F0502020204030204" pitchFamily="34" charset="0"/>
            </a:rPr>
            <a:t>hoạt</a:t>
          </a:r>
          <a:r>
            <a:rPr lang="en-US" sz="2200" b="0" kern="1200" dirty="0" smtClean="0">
              <a:latin typeface="Calibri" panose="020F0502020204030204" pitchFamily="34" charset="0"/>
              <a:cs typeface="Calibri" panose="020F0502020204030204" pitchFamily="34" charset="0"/>
            </a:rPr>
            <a:t> </a:t>
          </a:r>
          <a:r>
            <a:rPr lang="en-US" sz="2200" b="0" kern="1200" dirty="0" err="1" smtClean="0">
              <a:latin typeface="Calibri" panose="020F0502020204030204" pitchFamily="34" charset="0"/>
              <a:cs typeface="Calibri" panose="020F0502020204030204" pitchFamily="34" charset="0"/>
            </a:rPr>
            <a:t>để</a:t>
          </a:r>
          <a:r>
            <a:rPr lang="en-US" sz="2200" b="0" kern="1200" dirty="0" smtClean="0">
              <a:latin typeface="Calibri" panose="020F0502020204030204" pitchFamily="34" charset="0"/>
              <a:cs typeface="Calibri" panose="020F0502020204030204" pitchFamily="34" charset="0"/>
            </a:rPr>
            <a:t> </a:t>
          </a:r>
          <a:r>
            <a:rPr lang="en-US" sz="2200" b="0" kern="1200" dirty="0" err="1" smtClean="0">
              <a:latin typeface="Calibri" panose="020F0502020204030204" pitchFamily="34" charset="0"/>
              <a:cs typeface="Calibri" panose="020F0502020204030204" pitchFamily="34" charset="0"/>
            </a:rPr>
            <a:t>thuận</a:t>
          </a:r>
          <a:r>
            <a:rPr lang="en-US" sz="2200" b="0" kern="1200" dirty="0" smtClean="0">
              <a:latin typeface="Calibri" panose="020F0502020204030204" pitchFamily="34" charset="0"/>
              <a:cs typeface="Calibri" panose="020F0502020204030204" pitchFamily="34" charset="0"/>
            </a:rPr>
            <a:t> </a:t>
          </a:r>
          <a:r>
            <a:rPr lang="en-US" sz="2200" b="0" kern="1200" dirty="0" err="1" smtClean="0">
              <a:latin typeface="Calibri" panose="020F0502020204030204" pitchFamily="34" charset="0"/>
              <a:cs typeface="Calibri" panose="020F0502020204030204" pitchFamily="34" charset="0"/>
            </a:rPr>
            <a:t>lợi</a:t>
          </a:r>
          <a:r>
            <a:rPr lang="en-US" sz="2200" b="0" kern="1200" dirty="0" smtClean="0">
              <a:latin typeface="Calibri" panose="020F0502020204030204" pitchFamily="34" charset="0"/>
              <a:cs typeface="Calibri" panose="020F0502020204030204" pitchFamily="34" charset="0"/>
            </a:rPr>
            <a:t> </a:t>
          </a:r>
          <a:r>
            <a:rPr lang="en-US" sz="2200" b="0" kern="1200" dirty="0" err="1" smtClean="0">
              <a:latin typeface="Calibri" panose="020F0502020204030204" pitchFamily="34" charset="0"/>
              <a:cs typeface="Calibri" panose="020F0502020204030204" pitchFamily="34" charset="0"/>
            </a:rPr>
            <a:t>triển</a:t>
          </a:r>
          <a:r>
            <a:rPr lang="en-US" sz="2200" b="0" kern="1200" dirty="0" smtClean="0">
              <a:latin typeface="Calibri" panose="020F0502020204030204" pitchFamily="34" charset="0"/>
              <a:cs typeface="Calibri" panose="020F0502020204030204" pitchFamily="34" charset="0"/>
            </a:rPr>
            <a:t> </a:t>
          </a:r>
          <a:r>
            <a:rPr lang="en-US" sz="2200" b="0" kern="1200" dirty="0" err="1" smtClean="0">
              <a:latin typeface="Calibri" panose="020F0502020204030204" pitchFamily="34" charset="0"/>
              <a:cs typeface="Calibri" panose="020F0502020204030204" pitchFamily="34" charset="0"/>
            </a:rPr>
            <a:t>khai</a:t>
          </a:r>
          <a:r>
            <a:rPr lang="en-US" sz="2200" b="0" kern="1200" dirty="0" smtClean="0">
              <a:latin typeface="Calibri" panose="020F0502020204030204" pitchFamily="34" charset="0"/>
              <a:cs typeface="Calibri" panose="020F0502020204030204" pitchFamily="34" charset="0"/>
            </a:rPr>
            <a:t> </a:t>
          </a:r>
          <a:r>
            <a:rPr lang="vi-VN" sz="2200" b="0" kern="1200" dirty="0" smtClean="0">
              <a:latin typeface="Calibri" panose="020F0502020204030204" pitchFamily="34" charset="0"/>
              <a:cs typeface="Calibri" panose="020F0502020204030204" pitchFamily="34" charset="0"/>
            </a:rPr>
            <a:t>trong thực tiễn</a:t>
          </a:r>
          <a:r>
            <a:rPr lang="en-US" sz="2200" b="0" kern="1200" dirty="0" smtClean="0">
              <a:latin typeface="Calibri" panose="020F0502020204030204" pitchFamily="34" charset="0"/>
              <a:cs typeface="Calibri" panose="020F0502020204030204" pitchFamily="34" charset="0"/>
            </a:rPr>
            <a:t>.</a:t>
          </a:r>
          <a:endParaRPr lang="en-US" sz="2200" b="0" kern="1200" dirty="0">
            <a:latin typeface="Calibri" panose="020F0502020204030204" pitchFamily="34" charset="0"/>
            <a:cs typeface="Calibri" panose="020F0502020204030204" pitchFamily="34" charset="0"/>
          </a:endParaRPr>
        </a:p>
      </dsp:txBody>
      <dsp:txXfrm>
        <a:off x="418778" y="4395299"/>
        <a:ext cx="9574288" cy="549529"/>
      </dsp:txXfrm>
    </dsp:sp>
    <dsp:sp modelId="{28E02362-FDAB-4F6B-AEBD-84009E0B7B4F}">
      <dsp:nvSpPr>
        <dsp:cNvPr id="0" name=""/>
        <dsp:cNvSpPr/>
      </dsp:nvSpPr>
      <dsp:spPr>
        <a:xfrm>
          <a:off x="75321" y="4326608"/>
          <a:ext cx="686912" cy="686912"/>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2">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48483C-F463-4B4E-A32C-FA3FEEA53887}">
      <dsp:nvSpPr>
        <dsp:cNvPr id="0" name=""/>
        <dsp:cNvSpPr/>
      </dsp:nvSpPr>
      <dsp:spPr>
        <a:xfrm rot="5400000">
          <a:off x="-168049" y="1583419"/>
          <a:ext cx="1730060" cy="208594"/>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676E727-231F-474F-9205-3618AC93B089}">
      <dsp:nvSpPr>
        <dsp:cNvPr id="0" name=""/>
        <dsp:cNvSpPr/>
      </dsp:nvSpPr>
      <dsp:spPr>
        <a:xfrm>
          <a:off x="10149" y="478390"/>
          <a:ext cx="2756065" cy="1390629"/>
        </a:xfrm>
        <a:prstGeom prst="roundRect">
          <a:avLst>
            <a:gd name="adj" fmla="val 10000"/>
          </a:avLst>
        </a:prstGeom>
        <a:solidFill>
          <a:schemeClr val="accent2">
            <a:lumMod val="50000"/>
          </a:schemeClr>
        </a:solidFill>
        <a:ln w="12700" cap="flat" cmpd="sng" algn="ctr">
          <a:solidFill>
            <a:schemeClr val="accent1">
              <a:lumMod val="75000"/>
            </a:schemeClr>
          </a:solidFill>
          <a:prstDash val="sysDot"/>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buFont typeface="+mj-lt"/>
            <a:buNone/>
          </a:pPr>
          <a:r>
            <a:rPr lang="en-US" sz="2000" kern="1200" dirty="0" err="1">
              <a:latin typeface="Times New Roman" panose="02020603050405020304" pitchFamily="18" charset="0"/>
              <a:cs typeface="Times New Roman" panose="02020603050405020304" pitchFamily="18" charset="0"/>
            </a:rPr>
            <a:t>Chủ</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đề</a:t>
          </a:r>
          <a:r>
            <a:rPr lang="en-US" sz="2000" kern="1200" dirty="0">
              <a:latin typeface="Times New Roman" panose="02020603050405020304" pitchFamily="18" charset="0"/>
              <a:cs typeface="Times New Roman" panose="02020603050405020304" pitchFamily="18" charset="0"/>
            </a:rPr>
            <a:t> </a:t>
          </a:r>
          <a:r>
            <a:rPr lang="en-US" sz="2000" kern="1200" dirty="0" smtClean="0">
              <a:latin typeface="Times New Roman" panose="02020603050405020304" pitchFamily="18" charset="0"/>
              <a:cs typeface="Times New Roman" panose="02020603050405020304" pitchFamily="18" charset="0"/>
            </a:rPr>
            <a:t>1</a:t>
          </a:r>
        </a:p>
        <a:p>
          <a:pPr lvl="0" algn="ctr" defTabSz="889000">
            <a:lnSpc>
              <a:spcPct val="90000"/>
            </a:lnSpc>
            <a:spcBef>
              <a:spcPct val="0"/>
            </a:spcBef>
            <a:spcAft>
              <a:spcPct val="35000"/>
            </a:spcAft>
            <a:buFont typeface="+mj-lt"/>
            <a:buNone/>
          </a:pPr>
          <a:r>
            <a:rPr lang="en-US" sz="2000" kern="1200" smtClean="0">
              <a:latin typeface="Times New Roman" panose="02020603050405020304" pitchFamily="18" charset="0"/>
              <a:cs typeface="Times New Roman" panose="02020603050405020304" pitchFamily="18" charset="0"/>
            </a:rPr>
            <a:t>Xây dựng và phát triển </a:t>
          </a:r>
          <a:r>
            <a:rPr lang="en-US" sz="2000" kern="1200" dirty="0" smtClean="0">
              <a:latin typeface="Times New Roman" panose="02020603050405020304" pitchFamily="18" charset="0"/>
              <a:cs typeface="Times New Roman" panose="02020603050405020304" pitchFamily="18" charset="0"/>
            </a:rPr>
            <a:t>nhà trường</a:t>
          </a:r>
          <a:endParaRPr lang="en-US" sz="2000" kern="1200" dirty="0"/>
        </a:p>
      </dsp:txBody>
      <dsp:txXfrm>
        <a:off x="50879" y="519120"/>
        <a:ext cx="2674605" cy="1309169"/>
      </dsp:txXfrm>
    </dsp:sp>
    <dsp:sp modelId="{855B676C-F891-4A9D-87A5-5D723A3CA52F}">
      <dsp:nvSpPr>
        <dsp:cNvPr id="0" name=""/>
        <dsp:cNvSpPr/>
      </dsp:nvSpPr>
      <dsp:spPr>
        <a:xfrm rot="5400000">
          <a:off x="-181642" y="3335299"/>
          <a:ext cx="1757247" cy="208594"/>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5BA10DD-5E6D-40A7-A1D4-ED7EACFE57ED}">
      <dsp:nvSpPr>
        <dsp:cNvPr id="0" name=""/>
        <dsp:cNvSpPr/>
      </dsp:nvSpPr>
      <dsp:spPr>
        <a:xfrm>
          <a:off x="10161" y="2216677"/>
          <a:ext cx="2756042" cy="1390629"/>
        </a:xfrm>
        <a:prstGeom prst="roundRect">
          <a:avLst>
            <a:gd name="adj" fmla="val 10000"/>
          </a:avLst>
        </a:prstGeom>
        <a:solidFill>
          <a:schemeClr val="accent2">
            <a:lumMod val="75000"/>
          </a:schemeClr>
        </a:solidFill>
        <a:ln w="12700" cap="flat" cmpd="sng" algn="ctr">
          <a:solidFill>
            <a:schemeClr val="accent1">
              <a:lumMod val="75000"/>
            </a:schemeClr>
          </a:solidFill>
          <a:prstDash val="sysDot"/>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err="1">
              <a:latin typeface="Times New Roman" panose="02020603050405020304" pitchFamily="18" charset="0"/>
              <a:cs typeface="Times New Roman" panose="02020603050405020304" pitchFamily="18" charset="0"/>
            </a:rPr>
            <a:t>Chủ</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đề</a:t>
          </a:r>
          <a:r>
            <a:rPr lang="en-US" sz="2000" kern="1200" dirty="0">
              <a:latin typeface="Times New Roman" panose="02020603050405020304" pitchFamily="18" charset="0"/>
              <a:cs typeface="Times New Roman" panose="02020603050405020304" pitchFamily="18" charset="0"/>
            </a:rPr>
            <a:t> </a:t>
          </a:r>
          <a:r>
            <a:rPr lang="en-US" sz="2000" kern="1200" dirty="0" smtClean="0">
              <a:latin typeface="Times New Roman" panose="02020603050405020304" pitchFamily="18" charset="0"/>
              <a:cs typeface="Times New Roman" panose="02020603050405020304" pitchFamily="18" charset="0"/>
            </a:rPr>
            <a:t>2</a:t>
          </a:r>
        </a:p>
        <a:p>
          <a:pPr lvl="0" algn="ctr" defTabSz="889000">
            <a:lnSpc>
              <a:spcPct val="90000"/>
            </a:lnSpc>
            <a:spcBef>
              <a:spcPct val="0"/>
            </a:spcBef>
            <a:spcAft>
              <a:spcPct val="35000"/>
            </a:spcAft>
          </a:pPr>
          <a:r>
            <a:rPr lang="en-US" sz="2000" kern="1200" smtClean="0">
              <a:latin typeface="Times New Roman" panose="02020603050405020304" pitchFamily="18" charset="0"/>
              <a:cs typeface="Times New Roman" panose="02020603050405020304" pitchFamily="18" charset="0"/>
            </a:rPr>
            <a:t>Quản lí </a:t>
          </a:r>
          <a:r>
            <a:rPr lang="en-US" sz="2000" kern="1200" dirty="0" smtClean="0">
              <a:latin typeface="Times New Roman" panose="02020603050405020304" pitchFamily="18" charset="0"/>
              <a:cs typeface="Times New Roman" panose="02020603050405020304" pitchFamily="18" charset="0"/>
            </a:rPr>
            <a:t>bản thân</a:t>
          </a:r>
          <a:endParaRPr lang="en-US" sz="2000" kern="1200" dirty="0"/>
        </a:p>
      </dsp:txBody>
      <dsp:txXfrm>
        <a:off x="50891" y="2257407"/>
        <a:ext cx="2674582" cy="1309169"/>
      </dsp:txXfrm>
    </dsp:sp>
    <dsp:sp modelId="{055420D0-EAA8-469C-A052-34AE0D9126F3}">
      <dsp:nvSpPr>
        <dsp:cNvPr id="0" name=""/>
        <dsp:cNvSpPr/>
      </dsp:nvSpPr>
      <dsp:spPr>
        <a:xfrm rot="21574183">
          <a:off x="767997" y="4498732"/>
          <a:ext cx="3620189" cy="208594"/>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DF740B5-7623-43E3-8910-F0A0469C8139}">
      <dsp:nvSpPr>
        <dsp:cNvPr id="0" name=""/>
        <dsp:cNvSpPr/>
      </dsp:nvSpPr>
      <dsp:spPr>
        <a:xfrm>
          <a:off x="67" y="3982151"/>
          <a:ext cx="2776229" cy="1390629"/>
        </a:xfrm>
        <a:prstGeom prst="roundRect">
          <a:avLst>
            <a:gd name="adj" fmla="val 10000"/>
          </a:avLst>
        </a:prstGeom>
        <a:solidFill>
          <a:schemeClr val="accent2">
            <a:lumMod val="60000"/>
            <a:lumOff val="40000"/>
          </a:schemeClr>
        </a:solidFill>
        <a:ln w="12700" cap="flat" cmpd="sng" algn="ctr">
          <a:solidFill>
            <a:schemeClr val="accent1">
              <a:lumMod val="75000"/>
            </a:schemeClr>
          </a:solidFill>
          <a:prstDash val="sysDot"/>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err="1">
              <a:solidFill>
                <a:schemeClr val="accent2">
                  <a:lumMod val="50000"/>
                </a:schemeClr>
              </a:solidFill>
              <a:latin typeface="Times New Roman" panose="02020603050405020304" pitchFamily="18" charset="0"/>
              <a:cs typeface="Times New Roman" panose="02020603050405020304" pitchFamily="18" charset="0"/>
            </a:rPr>
            <a:t>Chủ</a:t>
          </a:r>
          <a:r>
            <a:rPr lang="en-US" sz="2000" kern="1200" dirty="0">
              <a:solidFill>
                <a:schemeClr val="accent2">
                  <a:lumMod val="50000"/>
                </a:schemeClr>
              </a:solidFill>
              <a:latin typeface="Times New Roman" panose="02020603050405020304" pitchFamily="18" charset="0"/>
              <a:cs typeface="Times New Roman" panose="02020603050405020304" pitchFamily="18" charset="0"/>
            </a:rPr>
            <a:t> </a:t>
          </a:r>
          <a:r>
            <a:rPr lang="en-US" sz="2000" kern="1200" dirty="0" err="1">
              <a:solidFill>
                <a:schemeClr val="accent2">
                  <a:lumMod val="50000"/>
                </a:schemeClr>
              </a:solidFill>
              <a:latin typeface="Times New Roman" panose="02020603050405020304" pitchFamily="18" charset="0"/>
              <a:cs typeface="Times New Roman" panose="02020603050405020304" pitchFamily="18" charset="0"/>
            </a:rPr>
            <a:t>đề</a:t>
          </a:r>
          <a:r>
            <a:rPr lang="en-US" sz="2000" kern="1200" dirty="0">
              <a:solidFill>
                <a:schemeClr val="accent2">
                  <a:lumMod val="50000"/>
                </a:schemeClr>
              </a:solidFill>
              <a:latin typeface="Times New Roman" panose="02020603050405020304" pitchFamily="18" charset="0"/>
              <a:cs typeface="Times New Roman" panose="02020603050405020304" pitchFamily="18" charset="0"/>
            </a:rPr>
            <a:t> 3</a:t>
          </a:r>
        </a:p>
        <a:p>
          <a:pPr lvl="0" algn="ctr" defTabSz="889000">
            <a:lnSpc>
              <a:spcPct val="90000"/>
            </a:lnSpc>
            <a:spcBef>
              <a:spcPct val="0"/>
            </a:spcBef>
            <a:spcAft>
              <a:spcPct val="35000"/>
            </a:spcAft>
          </a:pPr>
          <a:r>
            <a:rPr lang="en-US" sz="2000" kern="1200" smtClean="0">
              <a:solidFill>
                <a:schemeClr val="accent2">
                  <a:lumMod val="50000"/>
                </a:schemeClr>
              </a:solidFill>
              <a:latin typeface="Times New Roman" panose="02020603050405020304" pitchFamily="18" charset="0"/>
              <a:cs typeface="Times New Roman" panose="02020603050405020304" pitchFamily="18" charset="0"/>
            </a:rPr>
            <a:t>Hoàn thiện bản thân</a:t>
          </a:r>
          <a:endParaRPr lang="en-US" sz="2000" kern="1200" dirty="0">
            <a:solidFill>
              <a:schemeClr val="accent2">
                <a:lumMod val="50000"/>
              </a:schemeClr>
            </a:solidFill>
          </a:endParaRPr>
        </a:p>
      </dsp:txBody>
      <dsp:txXfrm>
        <a:off x="40797" y="4022881"/>
        <a:ext cx="2694769" cy="1309169"/>
      </dsp:txXfrm>
    </dsp:sp>
    <dsp:sp modelId="{829A303E-02C7-48D7-89B1-2B10ECDD6BBF}">
      <dsp:nvSpPr>
        <dsp:cNvPr id="0" name=""/>
        <dsp:cNvSpPr/>
      </dsp:nvSpPr>
      <dsp:spPr>
        <a:xfrm rot="16208561">
          <a:off x="3473075" y="3330473"/>
          <a:ext cx="1712529" cy="208594"/>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49F34F1-A69F-43E3-828A-DB7915F5E0B7}">
      <dsp:nvSpPr>
        <dsp:cNvPr id="0" name=""/>
        <dsp:cNvSpPr/>
      </dsp:nvSpPr>
      <dsp:spPr>
        <a:xfrm>
          <a:off x="3549892" y="3954964"/>
          <a:ext cx="2937032" cy="1390629"/>
        </a:xfrm>
        <a:prstGeom prst="roundRect">
          <a:avLst>
            <a:gd name="adj" fmla="val 10000"/>
          </a:avLst>
        </a:prstGeom>
        <a:solidFill>
          <a:schemeClr val="accent1">
            <a:lumMod val="75000"/>
          </a:schemeClr>
        </a:solidFill>
        <a:ln w="12700" cap="flat" cmpd="sng" algn="ctr">
          <a:solidFill>
            <a:schemeClr val="accent1">
              <a:lumMod val="75000"/>
            </a:schemeClr>
          </a:solidFill>
          <a:prstDash val="sysDot"/>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buFont typeface="+mj-lt"/>
            <a:buNone/>
          </a:pPr>
          <a:r>
            <a:rPr lang="en-US" sz="2000" kern="1200" dirty="0" err="1">
              <a:latin typeface="Times New Roman" panose="02020603050405020304" pitchFamily="18" charset="0"/>
              <a:cs typeface="Times New Roman" panose="02020603050405020304" pitchFamily="18" charset="0"/>
            </a:rPr>
            <a:t>Chủ</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đề</a:t>
          </a:r>
          <a:r>
            <a:rPr lang="en-US" sz="2000" kern="1200" dirty="0">
              <a:latin typeface="Times New Roman" panose="02020603050405020304" pitchFamily="18" charset="0"/>
              <a:cs typeface="Times New Roman" panose="02020603050405020304" pitchFamily="18" charset="0"/>
            </a:rPr>
            <a:t> </a:t>
          </a:r>
          <a:r>
            <a:rPr lang="en-US" sz="2000" kern="1200" dirty="0" smtClean="0">
              <a:latin typeface="Times New Roman" panose="02020603050405020304" pitchFamily="18" charset="0"/>
              <a:cs typeface="Times New Roman" panose="02020603050405020304" pitchFamily="18" charset="0"/>
            </a:rPr>
            <a:t>4</a:t>
          </a:r>
        </a:p>
        <a:p>
          <a:pPr lvl="0" algn="ctr" defTabSz="889000">
            <a:lnSpc>
              <a:spcPct val="90000"/>
            </a:lnSpc>
            <a:spcBef>
              <a:spcPct val="0"/>
            </a:spcBef>
            <a:spcAft>
              <a:spcPct val="35000"/>
            </a:spcAft>
            <a:buFont typeface="+mj-lt"/>
            <a:buNone/>
          </a:pPr>
          <a:r>
            <a:rPr lang="en-US" sz="2000" kern="1200" dirty="0" smtClean="0">
              <a:latin typeface="Times New Roman" panose="02020603050405020304" pitchFamily="18" charset="0"/>
              <a:cs typeface="Times New Roman" panose="02020603050405020304" pitchFamily="18" charset="0"/>
            </a:rPr>
            <a:t>Trách nhiệm với gia đình</a:t>
          </a:r>
          <a:endParaRPr lang="en-US" sz="2000" kern="1200" dirty="0"/>
        </a:p>
      </dsp:txBody>
      <dsp:txXfrm>
        <a:off x="3590622" y="3995694"/>
        <a:ext cx="2855572" cy="1309169"/>
      </dsp:txXfrm>
    </dsp:sp>
    <dsp:sp modelId="{75C29ED7-6583-4F8B-B982-60E3D6933A0A}">
      <dsp:nvSpPr>
        <dsp:cNvPr id="0" name=""/>
        <dsp:cNvSpPr/>
      </dsp:nvSpPr>
      <dsp:spPr>
        <a:xfrm rot="16200000">
          <a:off x="3466442" y="1600955"/>
          <a:ext cx="1730060" cy="208594"/>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CAD2F4C-C381-4A69-AEE5-F2E332DD5224}">
      <dsp:nvSpPr>
        <dsp:cNvPr id="0" name=""/>
        <dsp:cNvSpPr/>
      </dsp:nvSpPr>
      <dsp:spPr>
        <a:xfrm>
          <a:off x="3545408" y="2234213"/>
          <a:ext cx="2954531" cy="1390629"/>
        </a:xfrm>
        <a:prstGeom prst="roundRect">
          <a:avLst>
            <a:gd name="adj" fmla="val 10000"/>
          </a:avLst>
        </a:prstGeom>
        <a:solidFill>
          <a:schemeClr val="accent1">
            <a:hueOff val="0"/>
            <a:satOff val="0"/>
            <a:lumOff val="0"/>
            <a:alphaOff val="0"/>
          </a:schemeClr>
        </a:solidFill>
        <a:ln w="12700" cap="flat" cmpd="sng" algn="ctr">
          <a:solidFill>
            <a:schemeClr val="accent1">
              <a:lumMod val="75000"/>
            </a:schemeClr>
          </a:solidFill>
          <a:prstDash val="sysDot"/>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err="1">
              <a:latin typeface="Times New Roman" panose="02020603050405020304" pitchFamily="18" charset="0"/>
              <a:cs typeface="Times New Roman" panose="02020603050405020304" pitchFamily="18" charset="0"/>
            </a:rPr>
            <a:t>Chủ</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đề</a:t>
          </a:r>
          <a:r>
            <a:rPr lang="en-US" sz="2000" kern="1200" dirty="0">
              <a:latin typeface="Times New Roman" panose="02020603050405020304" pitchFamily="18" charset="0"/>
              <a:cs typeface="Times New Roman" panose="02020603050405020304" pitchFamily="18" charset="0"/>
            </a:rPr>
            <a:t> 5</a:t>
          </a:r>
        </a:p>
        <a:p>
          <a:pPr lvl="0" algn="ctr" defTabSz="889000">
            <a:lnSpc>
              <a:spcPct val="90000"/>
            </a:lnSpc>
            <a:spcBef>
              <a:spcPct val="0"/>
            </a:spcBef>
            <a:spcAft>
              <a:spcPct val="35000"/>
            </a:spcAft>
          </a:pPr>
          <a:r>
            <a:rPr lang="en-US" sz="2000" kern="1200" smtClean="0">
              <a:latin typeface="Times New Roman" panose="02020603050405020304" pitchFamily="18" charset="0"/>
              <a:cs typeface="Times New Roman" panose="02020603050405020304" pitchFamily="18" charset="0"/>
            </a:rPr>
            <a:t>Xây </a:t>
          </a:r>
          <a:r>
            <a:rPr lang="en-US" sz="2000" kern="1200" dirty="0" err="1" smtClean="0">
              <a:latin typeface="Times New Roman" panose="02020603050405020304" pitchFamily="18" charset="0"/>
              <a:cs typeface="Times New Roman" panose="02020603050405020304" pitchFamily="18" charset="0"/>
            </a:rPr>
            <a:t>dựng</a:t>
          </a:r>
          <a:r>
            <a:rPr lang="en-US" sz="2000" kern="1200" dirty="0" smtClean="0">
              <a:latin typeface="Times New Roman" panose="02020603050405020304" pitchFamily="18" charset="0"/>
              <a:cs typeface="Times New Roman" panose="02020603050405020304" pitchFamily="18" charset="0"/>
            </a:rPr>
            <a:t> </a:t>
          </a:r>
        </a:p>
        <a:p>
          <a:pPr lvl="0" algn="ctr" defTabSz="889000">
            <a:lnSpc>
              <a:spcPct val="90000"/>
            </a:lnSpc>
            <a:spcBef>
              <a:spcPct val="0"/>
            </a:spcBef>
            <a:spcAft>
              <a:spcPct val="35000"/>
            </a:spcAft>
          </a:pPr>
          <a:r>
            <a:rPr lang="en-US" sz="2000" kern="1200" err="1" smtClean="0">
              <a:latin typeface="Times New Roman" panose="02020603050405020304" pitchFamily="18" charset="0"/>
              <a:cs typeface="Times New Roman" panose="02020603050405020304" pitchFamily="18" charset="0"/>
            </a:rPr>
            <a:t>cộng</a:t>
          </a:r>
          <a:r>
            <a:rPr lang="en-US" sz="2000" kern="1200" smtClean="0">
              <a:latin typeface="Times New Roman" panose="02020603050405020304" pitchFamily="18" charset="0"/>
              <a:cs typeface="Times New Roman" panose="02020603050405020304" pitchFamily="18" charset="0"/>
            </a:rPr>
            <a:t> đồng văn minh</a:t>
          </a:r>
          <a:endParaRPr lang="en-US" sz="2000" kern="1200" dirty="0">
            <a:latin typeface="Times New Roman" panose="02020603050405020304" pitchFamily="18" charset="0"/>
            <a:cs typeface="Times New Roman" panose="02020603050405020304" pitchFamily="18" charset="0"/>
          </a:endParaRPr>
        </a:p>
      </dsp:txBody>
      <dsp:txXfrm>
        <a:off x="3586138" y="2274943"/>
        <a:ext cx="2873071" cy="1309169"/>
      </dsp:txXfrm>
    </dsp:sp>
    <dsp:sp modelId="{192B055C-AC38-4F60-9D72-7A7AD62E9685}">
      <dsp:nvSpPr>
        <dsp:cNvPr id="0" name=""/>
        <dsp:cNvSpPr/>
      </dsp:nvSpPr>
      <dsp:spPr>
        <a:xfrm rot="26569">
          <a:off x="4336570" y="746009"/>
          <a:ext cx="3674286" cy="208594"/>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A66D5AE-28F1-4C7F-8847-1F531C42DBEF}">
      <dsp:nvSpPr>
        <dsp:cNvPr id="0" name=""/>
        <dsp:cNvSpPr/>
      </dsp:nvSpPr>
      <dsp:spPr>
        <a:xfrm>
          <a:off x="3570752" y="495926"/>
          <a:ext cx="2903843" cy="1390629"/>
        </a:xfrm>
        <a:prstGeom prst="roundRect">
          <a:avLst>
            <a:gd name="adj" fmla="val 10000"/>
          </a:avLst>
        </a:prstGeom>
        <a:solidFill>
          <a:schemeClr val="accent1">
            <a:lumMod val="60000"/>
            <a:lumOff val="40000"/>
          </a:schemeClr>
        </a:solidFill>
        <a:ln w="12700" cap="flat" cmpd="sng" algn="ctr">
          <a:solidFill>
            <a:schemeClr val="accent1">
              <a:lumMod val="75000"/>
            </a:schemeClr>
          </a:solidFill>
          <a:prstDash val="sysDot"/>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err="1">
              <a:solidFill>
                <a:schemeClr val="accent1">
                  <a:lumMod val="50000"/>
                </a:schemeClr>
              </a:solidFill>
              <a:latin typeface="Times New Roman" panose="02020603050405020304" pitchFamily="18" charset="0"/>
              <a:cs typeface="Times New Roman" panose="02020603050405020304" pitchFamily="18" charset="0"/>
            </a:rPr>
            <a:t>Chủ</a:t>
          </a:r>
          <a:r>
            <a:rPr lang="en-US" sz="2000" kern="1200" dirty="0">
              <a:solidFill>
                <a:schemeClr val="accent1">
                  <a:lumMod val="50000"/>
                </a:schemeClr>
              </a:solidFill>
              <a:latin typeface="Times New Roman" panose="02020603050405020304" pitchFamily="18" charset="0"/>
              <a:cs typeface="Times New Roman" panose="02020603050405020304" pitchFamily="18" charset="0"/>
            </a:rPr>
            <a:t> </a:t>
          </a:r>
          <a:r>
            <a:rPr lang="en-US" sz="2000" kern="1200" dirty="0" err="1">
              <a:solidFill>
                <a:schemeClr val="accent1">
                  <a:lumMod val="50000"/>
                </a:schemeClr>
              </a:solidFill>
              <a:latin typeface="Times New Roman" panose="02020603050405020304" pitchFamily="18" charset="0"/>
              <a:cs typeface="Times New Roman" panose="02020603050405020304" pitchFamily="18" charset="0"/>
            </a:rPr>
            <a:t>đề</a:t>
          </a:r>
          <a:r>
            <a:rPr lang="en-US" sz="2000" kern="1200" dirty="0">
              <a:solidFill>
                <a:schemeClr val="accent1">
                  <a:lumMod val="50000"/>
                </a:schemeClr>
              </a:solidFill>
              <a:latin typeface="Times New Roman" panose="02020603050405020304" pitchFamily="18" charset="0"/>
              <a:cs typeface="Times New Roman" panose="02020603050405020304" pitchFamily="18" charset="0"/>
            </a:rPr>
            <a:t> 6</a:t>
          </a:r>
        </a:p>
        <a:p>
          <a:pPr lvl="0" algn="ctr" defTabSz="889000">
            <a:lnSpc>
              <a:spcPct val="90000"/>
            </a:lnSpc>
            <a:spcBef>
              <a:spcPct val="0"/>
            </a:spcBef>
            <a:spcAft>
              <a:spcPct val="35000"/>
            </a:spcAft>
          </a:pPr>
          <a:r>
            <a:rPr lang="en-US" sz="2000" kern="1200" smtClean="0">
              <a:solidFill>
                <a:schemeClr val="accent1">
                  <a:lumMod val="50000"/>
                </a:schemeClr>
              </a:solidFill>
              <a:latin typeface="Times New Roman" panose="02020603050405020304" pitchFamily="18" charset="0"/>
              <a:cs typeface="Times New Roman" panose="02020603050405020304" pitchFamily="18" charset="0"/>
            </a:rPr>
            <a:t>Bảo vệ môi trường, tài nguyên và cảnh quan thiên nhiên</a:t>
          </a:r>
          <a:endParaRPr lang="en-US" sz="2000" kern="1200" dirty="0">
            <a:solidFill>
              <a:schemeClr val="accent1">
                <a:lumMod val="50000"/>
              </a:schemeClr>
            </a:solidFill>
            <a:latin typeface="Times New Roman" panose="02020603050405020304" pitchFamily="18" charset="0"/>
            <a:cs typeface="Times New Roman" panose="02020603050405020304" pitchFamily="18" charset="0"/>
          </a:endParaRPr>
        </a:p>
      </dsp:txBody>
      <dsp:txXfrm>
        <a:off x="3611482" y="536656"/>
        <a:ext cx="2822383" cy="1309169"/>
      </dsp:txXfrm>
    </dsp:sp>
    <dsp:sp modelId="{B44E6040-27E4-4BA7-AAEC-739D8FB2AB2A}">
      <dsp:nvSpPr>
        <dsp:cNvPr id="0" name=""/>
        <dsp:cNvSpPr/>
      </dsp:nvSpPr>
      <dsp:spPr>
        <a:xfrm rot="5392745">
          <a:off x="7165176" y="1617831"/>
          <a:ext cx="1715250" cy="208594"/>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9B77749-DE41-49E1-B612-F66D4302501D}">
      <dsp:nvSpPr>
        <dsp:cNvPr id="0" name=""/>
        <dsp:cNvSpPr/>
      </dsp:nvSpPr>
      <dsp:spPr>
        <a:xfrm>
          <a:off x="7271713" y="524323"/>
          <a:ext cx="2870769" cy="1390629"/>
        </a:xfrm>
        <a:prstGeom prst="roundRect">
          <a:avLst>
            <a:gd name="adj" fmla="val 10000"/>
          </a:avLst>
        </a:prstGeom>
        <a:solidFill>
          <a:schemeClr val="accent6">
            <a:lumMod val="50000"/>
          </a:schemeClr>
        </a:solidFill>
        <a:ln w="12700" cap="flat" cmpd="sng" algn="ctr">
          <a:solidFill>
            <a:schemeClr val="accent1">
              <a:lumMod val="75000"/>
            </a:schemeClr>
          </a:solidFill>
          <a:prstDash val="sysDot"/>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err="1">
              <a:latin typeface="Times New Roman" panose="02020603050405020304" pitchFamily="18" charset="0"/>
              <a:cs typeface="Times New Roman" panose="02020603050405020304" pitchFamily="18" charset="0"/>
            </a:rPr>
            <a:t>Chủ</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đề</a:t>
          </a:r>
          <a:r>
            <a:rPr lang="en-US" sz="2000" kern="1200" dirty="0">
              <a:latin typeface="Times New Roman" panose="02020603050405020304" pitchFamily="18" charset="0"/>
              <a:cs typeface="Times New Roman" panose="02020603050405020304" pitchFamily="18" charset="0"/>
            </a:rPr>
            <a:t> 7</a:t>
          </a:r>
        </a:p>
        <a:p>
          <a:pPr lvl="0" algn="ctr" defTabSz="889000">
            <a:lnSpc>
              <a:spcPct val="90000"/>
            </a:lnSpc>
            <a:spcBef>
              <a:spcPct val="0"/>
            </a:spcBef>
            <a:spcAft>
              <a:spcPct val="35000"/>
            </a:spcAft>
          </a:pPr>
          <a:r>
            <a:rPr lang="en-US" sz="2000" kern="1200" smtClean="0">
              <a:latin typeface="Times New Roman" panose="02020603050405020304" pitchFamily="18" charset="0"/>
              <a:cs typeface="Times New Roman" panose="02020603050405020304" pitchFamily="18" charset="0"/>
            </a:rPr>
            <a:t>Thế giới </a:t>
          </a:r>
          <a:r>
            <a:rPr lang="en-US" sz="2000" kern="1200" dirty="0" smtClean="0">
              <a:latin typeface="Times New Roman" panose="02020603050405020304" pitchFamily="18" charset="0"/>
              <a:cs typeface="Times New Roman" panose="02020603050405020304" pitchFamily="18" charset="0"/>
            </a:rPr>
            <a:t>nghề nghiệp</a:t>
          </a:r>
          <a:endParaRPr lang="en-US" sz="2000" kern="1200" dirty="0">
            <a:latin typeface="Times New Roman" panose="02020603050405020304" pitchFamily="18" charset="0"/>
            <a:cs typeface="Times New Roman" panose="02020603050405020304" pitchFamily="18" charset="0"/>
          </a:endParaRPr>
        </a:p>
      </dsp:txBody>
      <dsp:txXfrm>
        <a:off x="7312443" y="565053"/>
        <a:ext cx="2789309" cy="1309169"/>
      </dsp:txXfrm>
    </dsp:sp>
    <dsp:sp modelId="{4022F6F6-A1F0-4A78-A6C5-7CD85316D272}">
      <dsp:nvSpPr>
        <dsp:cNvPr id="0" name=""/>
        <dsp:cNvSpPr/>
      </dsp:nvSpPr>
      <dsp:spPr>
        <a:xfrm rot="5428819">
          <a:off x="7165915" y="3335209"/>
          <a:ext cx="1703114" cy="208594"/>
        </a:xfrm>
        <a:prstGeom prst="rect">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75FA4C9-5CF0-44CC-A62F-8A88F2632781}">
      <dsp:nvSpPr>
        <dsp:cNvPr id="0" name=""/>
        <dsp:cNvSpPr/>
      </dsp:nvSpPr>
      <dsp:spPr>
        <a:xfrm>
          <a:off x="7289143" y="2243683"/>
          <a:ext cx="2853339" cy="1390629"/>
        </a:xfrm>
        <a:prstGeom prst="roundRect">
          <a:avLst>
            <a:gd name="adj" fmla="val 10000"/>
          </a:avLst>
        </a:prstGeom>
        <a:solidFill>
          <a:schemeClr val="accent6">
            <a:lumMod val="75000"/>
          </a:schemeClr>
        </a:solidFill>
        <a:ln w="12700" cap="flat" cmpd="sng" algn="ctr">
          <a:solidFill>
            <a:schemeClr val="accent1">
              <a:lumMod val="75000"/>
            </a:schemeClr>
          </a:solidFill>
          <a:prstDash val="sysDot"/>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err="1">
              <a:latin typeface="Times New Roman" panose="02020603050405020304" pitchFamily="18" charset="0"/>
              <a:cs typeface="Times New Roman" panose="02020603050405020304" pitchFamily="18" charset="0"/>
            </a:rPr>
            <a:t>Chủ</a:t>
          </a:r>
          <a:r>
            <a:rPr lang="en-US" sz="2000" kern="1200" dirty="0">
              <a:latin typeface="Times New Roman" panose="02020603050405020304" pitchFamily="18" charset="0"/>
              <a:cs typeface="Times New Roman" panose="02020603050405020304" pitchFamily="18" charset="0"/>
            </a:rPr>
            <a:t> </a:t>
          </a:r>
          <a:r>
            <a:rPr lang="en-US" sz="2000" kern="1200" dirty="0" err="1">
              <a:latin typeface="Times New Roman" panose="02020603050405020304" pitchFamily="18" charset="0"/>
              <a:cs typeface="Times New Roman" panose="02020603050405020304" pitchFamily="18" charset="0"/>
            </a:rPr>
            <a:t>đề</a:t>
          </a:r>
          <a:r>
            <a:rPr lang="en-US" sz="2000" kern="1200" dirty="0">
              <a:latin typeface="Times New Roman" panose="02020603050405020304" pitchFamily="18" charset="0"/>
              <a:cs typeface="Times New Roman" panose="02020603050405020304" pitchFamily="18" charset="0"/>
            </a:rPr>
            <a:t> 8</a:t>
          </a:r>
        </a:p>
        <a:p>
          <a:pPr lvl="0" algn="ctr" defTabSz="889000">
            <a:lnSpc>
              <a:spcPct val="90000"/>
            </a:lnSpc>
            <a:spcBef>
              <a:spcPct val="0"/>
            </a:spcBef>
            <a:spcAft>
              <a:spcPct val="35000"/>
            </a:spcAft>
          </a:pPr>
          <a:r>
            <a:rPr lang="en-US" sz="2000" kern="1200" smtClean="0">
              <a:latin typeface="Times New Roman" panose="02020603050405020304" pitchFamily="18" charset="0"/>
              <a:cs typeface="Times New Roman" panose="02020603050405020304" pitchFamily="18" charset="0"/>
            </a:rPr>
            <a:t>Lựa chọn nghề nghiệp tương lai</a:t>
          </a:r>
          <a:endParaRPr lang="en-US" sz="2000" kern="1200" dirty="0"/>
        </a:p>
      </dsp:txBody>
      <dsp:txXfrm>
        <a:off x="7329873" y="2284413"/>
        <a:ext cx="2771879" cy="1309169"/>
      </dsp:txXfrm>
    </dsp:sp>
    <dsp:sp modelId="{A2D1A50A-685E-4874-A840-6AB0F09ACCE9}">
      <dsp:nvSpPr>
        <dsp:cNvPr id="0" name=""/>
        <dsp:cNvSpPr/>
      </dsp:nvSpPr>
      <dsp:spPr>
        <a:xfrm>
          <a:off x="7260588" y="3954964"/>
          <a:ext cx="2881894" cy="1390629"/>
        </a:xfrm>
        <a:prstGeom prst="roundRect">
          <a:avLst>
            <a:gd name="adj" fmla="val 10000"/>
          </a:avLst>
        </a:prstGeom>
        <a:solidFill>
          <a:schemeClr val="accent6">
            <a:lumMod val="60000"/>
            <a:lumOff val="40000"/>
          </a:schemeClr>
        </a:solidFill>
        <a:ln w="12700" cap="flat" cmpd="sng" algn="ctr">
          <a:solidFill>
            <a:schemeClr val="accent1">
              <a:lumMod val="75000"/>
            </a:schemeClr>
          </a:solidFill>
          <a:prstDash val="sysDot"/>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err="1">
              <a:solidFill>
                <a:schemeClr val="accent6">
                  <a:lumMod val="50000"/>
                </a:schemeClr>
              </a:solidFill>
              <a:latin typeface="Times New Roman" panose="02020603050405020304" pitchFamily="18" charset="0"/>
              <a:cs typeface="Times New Roman" panose="02020603050405020304" pitchFamily="18" charset="0"/>
            </a:rPr>
            <a:t>Chủ</a:t>
          </a:r>
          <a:r>
            <a:rPr lang="en-US" sz="2000" kern="1200" dirty="0">
              <a:solidFill>
                <a:schemeClr val="accent6">
                  <a:lumMod val="50000"/>
                </a:schemeClr>
              </a:solidFill>
              <a:latin typeface="Times New Roman" panose="02020603050405020304" pitchFamily="18" charset="0"/>
              <a:cs typeface="Times New Roman" panose="02020603050405020304" pitchFamily="18" charset="0"/>
            </a:rPr>
            <a:t> </a:t>
          </a:r>
          <a:r>
            <a:rPr lang="en-US" sz="2000" kern="1200" dirty="0" err="1">
              <a:solidFill>
                <a:schemeClr val="accent6">
                  <a:lumMod val="50000"/>
                </a:schemeClr>
              </a:solidFill>
              <a:latin typeface="Times New Roman" panose="02020603050405020304" pitchFamily="18" charset="0"/>
              <a:cs typeface="Times New Roman" panose="02020603050405020304" pitchFamily="18" charset="0"/>
            </a:rPr>
            <a:t>đề</a:t>
          </a:r>
          <a:r>
            <a:rPr lang="en-US" sz="2000" kern="1200" dirty="0">
              <a:solidFill>
                <a:schemeClr val="accent6">
                  <a:lumMod val="50000"/>
                </a:schemeClr>
              </a:solidFill>
              <a:latin typeface="Times New Roman" panose="02020603050405020304" pitchFamily="18" charset="0"/>
              <a:cs typeface="Times New Roman" panose="02020603050405020304" pitchFamily="18" charset="0"/>
            </a:rPr>
            <a:t> 9</a:t>
          </a:r>
        </a:p>
        <a:p>
          <a:pPr lvl="0" algn="ctr" defTabSz="889000">
            <a:lnSpc>
              <a:spcPct val="90000"/>
            </a:lnSpc>
            <a:spcBef>
              <a:spcPct val="0"/>
            </a:spcBef>
            <a:spcAft>
              <a:spcPct val="35000"/>
            </a:spcAft>
          </a:pPr>
          <a:r>
            <a:rPr lang="en-US" sz="2000" kern="1200" dirty="0" smtClean="0">
              <a:solidFill>
                <a:schemeClr val="accent6">
                  <a:lumMod val="50000"/>
                </a:schemeClr>
              </a:solidFill>
              <a:latin typeface="Times New Roman" panose="02020603050405020304" pitchFamily="18" charset="0"/>
              <a:cs typeface="Times New Roman" panose="02020603050405020304" pitchFamily="18" charset="0"/>
            </a:rPr>
            <a:t>Rèn </a:t>
          </a:r>
          <a:r>
            <a:rPr lang="en-US" sz="2000" kern="1200" smtClean="0">
              <a:solidFill>
                <a:schemeClr val="accent6">
                  <a:lumMod val="50000"/>
                </a:schemeClr>
              </a:solidFill>
              <a:latin typeface="Times New Roman" panose="02020603050405020304" pitchFamily="18" charset="0"/>
              <a:cs typeface="Times New Roman" panose="02020603050405020304" pitchFamily="18" charset="0"/>
            </a:rPr>
            <a:t>luyện theo </a:t>
          </a:r>
          <a:r>
            <a:rPr lang="en-US" sz="2000" kern="1200" dirty="0" smtClean="0">
              <a:solidFill>
                <a:schemeClr val="accent6">
                  <a:lumMod val="50000"/>
                </a:schemeClr>
              </a:solidFill>
              <a:latin typeface="Times New Roman" panose="02020603050405020304" pitchFamily="18" charset="0"/>
              <a:cs typeface="Times New Roman" panose="02020603050405020304" pitchFamily="18" charset="0"/>
            </a:rPr>
            <a:t>định hướng nghề nghiệp</a:t>
          </a:r>
          <a:endParaRPr lang="en-US" sz="2000" kern="1200" dirty="0">
            <a:solidFill>
              <a:schemeClr val="accent6">
                <a:lumMod val="50000"/>
              </a:schemeClr>
            </a:solidFill>
            <a:latin typeface="Times New Roman" panose="02020603050405020304" pitchFamily="18" charset="0"/>
            <a:cs typeface="Times New Roman" panose="02020603050405020304" pitchFamily="18" charset="0"/>
          </a:endParaRPr>
        </a:p>
      </dsp:txBody>
      <dsp:txXfrm>
        <a:off x="7301318" y="3995694"/>
        <a:ext cx="2800434" cy="130916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CB4B36-2234-488F-AAA2-8EA61EC443D1}">
      <dsp:nvSpPr>
        <dsp:cNvPr id="0" name=""/>
        <dsp:cNvSpPr/>
      </dsp:nvSpPr>
      <dsp:spPr>
        <a:xfrm rot="5400000">
          <a:off x="1320051" y="-95317"/>
          <a:ext cx="1955285" cy="1146672"/>
        </a:xfrm>
        <a:prstGeom prst="chevron">
          <a:avLst/>
        </a:prstGeom>
        <a:solidFill>
          <a:schemeClr val="accent1">
            <a:hueOff val="0"/>
            <a:satOff val="0"/>
            <a:lumOff val="0"/>
            <a:alphaOff val="0"/>
          </a:schemeClr>
        </a:solidFill>
        <a:ln w="12700" cap="flat" cmpd="sng" algn="ctr">
          <a:solidFill>
            <a:schemeClr val="accent1">
              <a:lumMod val="5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s-ES" sz="2000" kern="1200" smtClean="0">
              <a:latin typeface="Times New Roman" panose="02020603050405020304" pitchFamily="18" charset="0"/>
              <a:cs typeface="Times New Roman" panose="02020603050405020304" pitchFamily="18" charset="0"/>
            </a:rPr>
            <a:t>Quản lí </a:t>
          </a:r>
          <a:r>
            <a:rPr lang="es-ES" sz="2000" kern="1200" dirty="0">
              <a:latin typeface="Times New Roman" panose="02020603050405020304" pitchFamily="18" charset="0"/>
              <a:cs typeface="Times New Roman" panose="02020603050405020304" pitchFamily="18" charset="0"/>
            </a:rPr>
            <a:t>bản thân</a:t>
          </a:r>
          <a:endParaRPr lang="en-US" sz="2000" kern="1200" dirty="0"/>
        </a:p>
      </dsp:txBody>
      <dsp:txXfrm rot="-5400000">
        <a:off x="1724358" y="73712"/>
        <a:ext cx="1146672" cy="808613"/>
      </dsp:txXfrm>
    </dsp:sp>
    <dsp:sp modelId="{2162D25C-C82F-4AB3-92ED-2A86E356F4CF}">
      <dsp:nvSpPr>
        <dsp:cNvPr id="0" name=""/>
        <dsp:cNvSpPr/>
      </dsp:nvSpPr>
      <dsp:spPr>
        <a:xfrm rot="5400000">
          <a:off x="5399124" y="-3005086"/>
          <a:ext cx="1342718" cy="6356390"/>
        </a:xfrm>
        <a:prstGeom prst="round2SameRect">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s-ES" sz="2000" kern="1200" dirty="0" err="1">
              <a:latin typeface="Times New Roman" panose="02020603050405020304" pitchFamily="18" charset="0"/>
              <a:cs typeface="Times New Roman" panose="02020603050405020304" pitchFamily="18" charset="0"/>
            </a:rPr>
            <a:t>Mạch</a:t>
          </a:r>
          <a:r>
            <a:rPr lang="es-ES" sz="2000" kern="1200" dirty="0">
              <a:latin typeface="Times New Roman" panose="02020603050405020304" pitchFamily="18" charset="0"/>
              <a:cs typeface="Times New Roman" panose="02020603050405020304" pitchFamily="18" charset="0"/>
            </a:rPr>
            <a:t> </a:t>
          </a:r>
          <a:r>
            <a:rPr lang="es-ES" sz="2000" kern="1200" dirty="0" err="1">
              <a:latin typeface="Times New Roman" panose="02020603050405020304" pitchFamily="18" charset="0"/>
              <a:cs typeface="Times New Roman" panose="02020603050405020304" pitchFamily="18" charset="0"/>
            </a:rPr>
            <a:t>nội</a:t>
          </a:r>
          <a:r>
            <a:rPr lang="es-ES" sz="2000" kern="1200" dirty="0">
              <a:latin typeface="Times New Roman" panose="02020603050405020304" pitchFamily="18" charset="0"/>
              <a:cs typeface="Times New Roman" panose="02020603050405020304" pitchFamily="18" charset="0"/>
            </a:rPr>
            <a:t> </a:t>
          </a:r>
          <a:r>
            <a:rPr lang="es-ES" sz="2000" kern="1200" dirty="0" err="1">
              <a:latin typeface="Times New Roman" panose="02020603050405020304" pitchFamily="18" charset="0"/>
              <a:cs typeface="Times New Roman" panose="02020603050405020304" pitchFamily="18" charset="0"/>
            </a:rPr>
            <a:t>dung</a:t>
          </a:r>
          <a:r>
            <a:rPr lang="es-ES" sz="2000" kern="1200" dirty="0">
              <a:latin typeface="Times New Roman" panose="02020603050405020304" pitchFamily="18" charset="0"/>
              <a:cs typeface="Times New Roman" panose="02020603050405020304" pitchFamily="18" charset="0"/>
            </a:rPr>
            <a:t> </a:t>
          </a:r>
          <a:r>
            <a:rPr lang="es-ES" sz="2000" kern="1200" dirty="0" err="1">
              <a:latin typeface="Times New Roman" panose="02020603050405020304" pitchFamily="18" charset="0"/>
              <a:cs typeface="Times New Roman" panose="02020603050405020304" pitchFamily="18" charset="0"/>
            </a:rPr>
            <a:t>hướng</a:t>
          </a:r>
          <a:r>
            <a:rPr lang="es-ES" sz="2000" kern="1200" dirty="0">
              <a:latin typeface="Times New Roman" panose="02020603050405020304" pitchFamily="18" charset="0"/>
              <a:cs typeface="Times New Roman" panose="02020603050405020304" pitchFamily="18" charset="0"/>
            </a:rPr>
            <a:t> </a:t>
          </a:r>
          <a:r>
            <a:rPr lang="es-ES" sz="2000" kern="1200" dirty="0" err="1">
              <a:latin typeface="Times New Roman" panose="02020603050405020304" pitchFamily="18" charset="0"/>
              <a:cs typeface="Times New Roman" panose="02020603050405020304" pitchFamily="18" charset="0"/>
            </a:rPr>
            <a:t>vào</a:t>
          </a:r>
          <a:r>
            <a:rPr lang="es-ES" sz="2000" kern="1200" dirty="0">
              <a:latin typeface="Times New Roman" panose="02020603050405020304" pitchFamily="18" charset="0"/>
              <a:cs typeface="Times New Roman" panose="02020603050405020304" pitchFamily="18" charset="0"/>
            </a:rPr>
            <a:t> </a:t>
          </a:r>
          <a:r>
            <a:rPr lang="es-ES" sz="2000" kern="1200" dirty="0" err="1">
              <a:latin typeface="Times New Roman" panose="02020603050405020304" pitchFamily="18" charset="0"/>
              <a:cs typeface="Times New Roman" panose="02020603050405020304" pitchFamily="18" charset="0"/>
            </a:rPr>
            <a:t>bản</a:t>
          </a:r>
          <a:r>
            <a:rPr lang="es-ES" sz="2000" kern="1200" dirty="0">
              <a:latin typeface="Times New Roman" panose="02020603050405020304" pitchFamily="18" charset="0"/>
              <a:cs typeface="Times New Roman" panose="02020603050405020304" pitchFamily="18" charset="0"/>
            </a:rPr>
            <a:t> </a:t>
          </a:r>
          <a:r>
            <a:rPr lang="es-ES" sz="2000" kern="1200" dirty="0" err="1">
              <a:latin typeface="Times New Roman" panose="02020603050405020304" pitchFamily="18" charset="0"/>
              <a:cs typeface="Times New Roman" panose="02020603050405020304" pitchFamily="18" charset="0"/>
            </a:rPr>
            <a:t>thân</a:t>
          </a:r>
          <a:r>
            <a:rPr lang="es-ES" sz="2000" kern="1200" dirty="0">
              <a:latin typeface="Times New Roman" panose="02020603050405020304" pitchFamily="18" charset="0"/>
              <a:cs typeface="Times New Roman" panose="02020603050405020304" pitchFamily="18" charset="0"/>
            </a:rPr>
            <a:t>.</a:t>
          </a:r>
          <a:endParaRPr lang="en-US" sz="2000" kern="1200" dirty="0"/>
        </a:p>
        <a:p>
          <a:pPr marL="228600" lvl="1" indent="-228600" algn="l" defTabSz="889000">
            <a:lnSpc>
              <a:spcPct val="90000"/>
            </a:lnSpc>
            <a:spcBef>
              <a:spcPct val="0"/>
            </a:spcBef>
            <a:spcAft>
              <a:spcPct val="15000"/>
            </a:spcAft>
            <a:buChar char="••"/>
          </a:pPr>
          <a:r>
            <a:rPr lang="es-ES" sz="2000" kern="1200" dirty="0">
              <a:latin typeface="Times New Roman" panose="02020603050405020304" pitchFamily="18" charset="0"/>
              <a:cs typeface="Times New Roman" panose="02020603050405020304" pitchFamily="18" charset="0"/>
            </a:rPr>
            <a:t>Gắn với độ tuổi học sinh THPT.</a:t>
          </a:r>
          <a:endParaRPr lang="en-US" sz="2000" kern="1200" dirty="0"/>
        </a:p>
      </dsp:txBody>
      <dsp:txXfrm rot="-5400000">
        <a:off x="2892288" y="-432704"/>
        <a:ext cx="6290844" cy="1211626"/>
      </dsp:txXfrm>
    </dsp:sp>
    <dsp:sp modelId="{0EF0151E-8D20-4601-BC31-9CDBB73E6FE8}">
      <dsp:nvSpPr>
        <dsp:cNvPr id="0" name=""/>
        <dsp:cNvSpPr/>
      </dsp:nvSpPr>
      <dsp:spPr>
        <a:xfrm rot="5400000">
          <a:off x="1359341" y="1537877"/>
          <a:ext cx="1847343" cy="1117308"/>
        </a:xfrm>
        <a:prstGeom prst="chevron">
          <a:avLst/>
        </a:prstGeom>
        <a:solidFill>
          <a:schemeClr val="accent1">
            <a:hueOff val="0"/>
            <a:satOff val="0"/>
            <a:lumOff val="0"/>
            <a:alphaOff val="0"/>
          </a:schemeClr>
        </a:solidFill>
        <a:ln w="12700" cap="flat" cmpd="sng" algn="ctr">
          <a:solidFill>
            <a:schemeClr val="accent5">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smtClean="0"/>
            <a:t>Xây </a:t>
          </a:r>
          <a:r>
            <a:rPr lang="en-US" sz="2000" kern="1200" dirty="0"/>
            <a:t>dựng </a:t>
          </a:r>
          <a:r>
            <a:rPr lang="en-US" sz="2000" kern="1200"/>
            <a:t>cộng </a:t>
          </a:r>
          <a:r>
            <a:rPr lang="en-US" sz="2000" kern="1200" smtClean="0"/>
            <a:t>đồng văn minh</a:t>
          </a:r>
          <a:endParaRPr lang="en-US" sz="2000" kern="1200" dirty="0"/>
        </a:p>
      </dsp:txBody>
      <dsp:txXfrm rot="-5400000">
        <a:off x="1724359" y="1731513"/>
        <a:ext cx="1117308" cy="730035"/>
      </dsp:txXfrm>
    </dsp:sp>
    <dsp:sp modelId="{2C6F4973-AA61-4CBA-9447-E24836C5E6D1}">
      <dsp:nvSpPr>
        <dsp:cNvPr id="0" name=""/>
        <dsp:cNvSpPr/>
      </dsp:nvSpPr>
      <dsp:spPr>
        <a:xfrm rot="5400000">
          <a:off x="5524243" y="-1440694"/>
          <a:ext cx="1220067" cy="6499188"/>
        </a:xfrm>
        <a:prstGeom prst="round2SameRect">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latin typeface="Times New Roman" panose="02020603050405020304" pitchFamily="18" charset="0"/>
              <a:cs typeface="Times New Roman" panose="02020603050405020304" pitchFamily="18" charset="0"/>
            </a:rPr>
            <a:t>Mạch nội dung hướng đến xã hội</a:t>
          </a:r>
          <a:endParaRPr lang="en-US" sz="2000" kern="1200" dirty="0"/>
        </a:p>
        <a:p>
          <a:pPr marL="228600" lvl="1" indent="-228600" algn="l" defTabSz="889000">
            <a:lnSpc>
              <a:spcPct val="90000"/>
            </a:lnSpc>
            <a:spcBef>
              <a:spcPct val="0"/>
            </a:spcBef>
            <a:spcAft>
              <a:spcPct val="15000"/>
            </a:spcAft>
            <a:buChar char="••"/>
          </a:pPr>
          <a:r>
            <a:rPr lang="en-US" sz="2000" kern="1200" dirty="0">
              <a:latin typeface="Times New Roman" panose="02020603050405020304" pitchFamily="18" charset="0"/>
              <a:cs typeface="Times New Roman" panose="02020603050405020304" pitchFamily="18" charset="0"/>
            </a:rPr>
            <a:t>Giúp học sinh có điều kiện tham gia đóng góp sức mình vào các hoạt động đa dạng ở cộng đồng.</a:t>
          </a:r>
          <a:endParaRPr lang="en-US" sz="2000" kern="1200" dirty="0"/>
        </a:p>
      </dsp:txBody>
      <dsp:txXfrm rot="-5400000">
        <a:off x="2884683" y="1258425"/>
        <a:ext cx="6439629" cy="1100949"/>
      </dsp:txXfrm>
    </dsp:sp>
    <dsp:sp modelId="{45DAFFA6-77CA-4EF3-89B9-7083C50F0913}">
      <dsp:nvSpPr>
        <dsp:cNvPr id="0" name=""/>
        <dsp:cNvSpPr/>
      </dsp:nvSpPr>
      <dsp:spPr>
        <a:xfrm rot="5400000">
          <a:off x="1198353" y="3222131"/>
          <a:ext cx="2191602" cy="1182326"/>
        </a:xfrm>
        <a:prstGeom prst="chevron">
          <a:avLst/>
        </a:prstGeom>
        <a:solidFill>
          <a:schemeClr val="accent1">
            <a:hueOff val="0"/>
            <a:satOff val="0"/>
            <a:lumOff val="0"/>
            <a:alphaOff val="0"/>
          </a:schemeClr>
        </a:solidFill>
        <a:ln w="12700" cap="flat" cmpd="sng" algn="ctr">
          <a:solidFill>
            <a:schemeClr val="accent5">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smtClean="0">
              <a:latin typeface="Times New Roman" panose="02020603050405020304" pitchFamily="18" charset="0"/>
              <a:cs typeface="Times New Roman" panose="02020603050405020304" pitchFamily="18" charset="0"/>
            </a:rPr>
            <a:t>Lựa chọn nghề nghiệp tương lai</a:t>
          </a:r>
          <a:endParaRPr lang="en-US" sz="2000" kern="1200" dirty="0">
            <a:latin typeface="Times New Roman" panose="02020603050405020304" pitchFamily="18" charset="0"/>
            <a:cs typeface="Times New Roman" panose="02020603050405020304" pitchFamily="18" charset="0"/>
          </a:endParaRPr>
        </a:p>
      </dsp:txBody>
      <dsp:txXfrm rot="-5400000">
        <a:off x="1702991" y="3308656"/>
        <a:ext cx="1182326" cy="1009276"/>
      </dsp:txXfrm>
    </dsp:sp>
    <dsp:sp modelId="{2413399A-A7D9-4C74-B733-F7C0868A5ED5}">
      <dsp:nvSpPr>
        <dsp:cNvPr id="0" name=""/>
        <dsp:cNvSpPr/>
      </dsp:nvSpPr>
      <dsp:spPr>
        <a:xfrm rot="5400000">
          <a:off x="5333263" y="296583"/>
          <a:ext cx="1535492" cy="6387973"/>
        </a:xfrm>
        <a:prstGeom prst="round2SameRect">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latin typeface="Times New Roman" panose="02020603050405020304" pitchFamily="18" charset="0"/>
              <a:cs typeface="Times New Roman" panose="02020603050405020304" pitchFamily="18" charset="0"/>
            </a:rPr>
            <a:t>Mạch nội dung hướng nghiệp</a:t>
          </a:r>
        </a:p>
        <a:p>
          <a:pPr marL="228600" lvl="1" indent="-228600" algn="l" defTabSz="889000">
            <a:lnSpc>
              <a:spcPct val="90000"/>
            </a:lnSpc>
            <a:spcBef>
              <a:spcPct val="0"/>
            </a:spcBef>
            <a:spcAft>
              <a:spcPct val="15000"/>
            </a:spcAft>
            <a:buChar char="••"/>
          </a:pPr>
          <a:r>
            <a:rPr lang="en-US" sz="2000" kern="1200" dirty="0">
              <a:latin typeface="Times New Roman" panose="02020603050405020304" pitchFamily="18" charset="0"/>
              <a:cs typeface="Times New Roman" panose="02020603050405020304" pitchFamily="18" charset="0"/>
            </a:rPr>
            <a:t>Giúp học </a:t>
          </a:r>
          <a:r>
            <a:rPr lang="en-US" sz="2000" kern="1200">
              <a:latin typeface="Times New Roman" panose="02020603050405020304" pitchFamily="18" charset="0"/>
              <a:cs typeface="Times New Roman" panose="02020603050405020304" pitchFamily="18" charset="0"/>
            </a:rPr>
            <a:t>sinh </a:t>
          </a:r>
          <a:r>
            <a:rPr lang="en-US" sz="2000" kern="1200" smtClean="0">
              <a:latin typeface="Times New Roman" panose="02020603050405020304" pitchFamily="18" charset="0"/>
              <a:cs typeface="Times New Roman" panose="02020603050405020304" pitchFamily="18" charset="0"/>
            </a:rPr>
            <a:t>đánh giá điểm mạnh, điểm yếu của bản </a:t>
          </a:r>
          <a:r>
            <a:rPr lang="en-US" sz="2000" kern="1200" dirty="0">
              <a:latin typeface="Times New Roman" panose="02020603050405020304" pitchFamily="18" charset="0"/>
              <a:cs typeface="Times New Roman" panose="02020603050405020304" pitchFamily="18" charset="0"/>
            </a:rPr>
            <a:t>thân, tìm hiểu các cơ sở đào </a:t>
          </a:r>
          <a:r>
            <a:rPr lang="en-US" sz="2000" kern="1200">
              <a:latin typeface="Times New Roman" panose="02020603050405020304" pitchFamily="18" charset="0"/>
              <a:cs typeface="Times New Roman" panose="02020603050405020304" pitchFamily="18" charset="0"/>
            </a:rPr>
            <a:t>tạo </a:t>
          </a:r>
          <a:r>
            <a:rPr lang="en-US" sz="2000" kern="1200" smtClean="0">
              <a:latin typeface="Times New Roman" panose="02020603050405020304" pitchFamily="18" charset="0"/>
              <a:cs typeface="Times New Roman" panose="02020603050405020304" pitchFamily="18" charset="0"/>
            </a:rPr>
            <a:t>nghề, tham vấn ý kiến để </a:t>
          </a:r>
          <a:r>
            <a:rPr lang="en-US" sz="2000" kern="1200" dirty="0">
              <a:latin typeface="Times New Roman" panose="02020603050405020304" pitchFamily="18" charset="0"/>
              <a:cs typeface="Times New Roman" panose="02020603050405020304" pitchFamily="18" charset="0"/>
            </a:rPr>
            <a:t>đưa ra lựa chọn nghề nghiệp phù hợp</a:t>
          </a:r>
        </a:p>
      </dsp:txBody>
      <dsp:txXfrm rot="-5400000">
        <a:off x="2907023" y="2797781"/>
        <a:ext cx="6313016" cy="138557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B14162-07C2-46D0-B348-B43899DE62A9}">
      <dsp:nvSpPr>
        <dsp:cNvPr id="0" name=""/>
        <dsp:cNvSpPr/>
      </dsp:nvSpPr>
      <dsp:spPr>
        <a:xfrm>
          <a:off x="4330231" y="2956"/>
          <a:ext cx="3424894" cy="2056453"/>
        </a:xfrm>
        <a:prstGeom prst="round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lvl="0" algn="l" defTabSz="977900">
            <a:lnSpc>
              <a:spcPct val="90000"/>
            </a:lnSpc>
            <a:spcBef>
              <a:spcPct val="0"/>
            </a:spcBef>
            <a:spcAft>
              <a:spcPct val="35000"/>
            </a:spcAft>
          </a:pPr>
          <a:r>
            <a:rPr lang="en-US" sz="2200" kern="1200" dirty="0" err="1">
              <a:latin typeface="Times New Roman" panose="02020603050405020304" pitchFamily="18" charset="0"/>
              <a:cs typeface="Times New Roman" panose="02020603050405020304" pitchFamily="18" charset="0"/>
            </a:rPr>
            <a:t>Thiết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kế</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theo</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hướng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mở</a:t>
          </a:r>
          <a:r>
            <a:rPr lang="en-US" sz="2200" kern="1200">
              <a:latin typeface="Times New Roman" panose="02020603050405020304" pitchFamily="18" charset="0"/>
              <a:cs typeface="Times New Roman" panose="02020603050405020304" pitchFamily="18" charset="0"/>
            </a:rPr>
            <a:t>, gợi ý; giáo </a:t>
          </a:r>
          <a:r>
            <a:rPr lang="en-US" sz="2200" kern="1200" dirty="0" err="1">
              <a:latin typeface="Times New Roman" panose="02020603050405020304" pitchFamily="18" charset="0"/>
              <a:cs typeface="Times New Roman" panose="02020603050405020304" pitchFamily="18" charset="0"/>
            </a:rPr>
            <a:t>viên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và</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học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sinh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có</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thể</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chủ</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động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sáng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tạo</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tổ</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chức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các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hoạt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động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phù</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hợp</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với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điều</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kiện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của</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trường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lớp</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và</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địa</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phương</a:t>
          </a:r>
          <a:r>
            <a:rPr lang="en-US" sz="2200" kern="1200" dirty="0">
              <a:latin typeface="Times New Roman" panose="02020603050405020304" pitchFamily="18" charset="0"/>
              <a:cs typeface="Times New Roman" panose="02020603050405020304" pitchFamily="18" charset="0"/>
            </a:rPr>
            <a:t>.</a:t>
          </a:r>
        </a:p>
      </dsp:txBody>
      <dsp:txXfrm>
        <a:off x="4430619" y="103344"/>
        <a:ext cx="3224118" cy="1855677"/>
      </dsp:txXfrm>
    </dsp:sp>
    <dsp:sp modelId="{89D58FD6-477B-4174-9503-AB9445045306}">
      <dsp:nvSpPr>
        <dsp:cNvPr id="0" name=""/>
        <dsp:cNvSpPr/>
      </dsp:nvSpPr>
      <dsp:spPr>
        <a:xfrm>
          <a:off x="11083044" y="0"/>
          <a:ext cx="3539434" cy="2049586"/>
        </a:xfrm>
        <a:prstGeom prst="round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n-US" sz="2200" kern="1200" dirty="0" err="1">
              <a:latin typeface="Times New Roman" panose="02020603050405020304" pitchFamily="18" charset="0"/>
              <a:cs typeface="Times New Roman" panose="02020603050405020304" pitchFamily="18" charset="0"/>
            </a:rPr>
            <a:t>Các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hoạt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động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có</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thể</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thực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hiện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theo</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cá</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nhân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hoặc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theo</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nhóm</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trong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không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gian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trong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lớp</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học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hoặc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ngoài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lớp</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học</a:t>
          </a:r>
          <a:r>
            <a:rPr lang="en-US" sz="2200" kern="1200" dirty="0">
              <a:latin typeface="Times New Roman" panose="02020603050405020304" pitchFamily="18" charset="0"/>
              <a:cs typeface="Times New Roman" panose="02020603050405020304" pitchFamily="18" charset="0"/>
            </a:rPr>
            <a:t>.</a:t>
          </a:r>
        </a:p>
      </dsp:txBody>
      <dsp:txXfrm>
        <a:off x="11183097" y="100053"/>
        <a:ext cx="3339328" cy="1849480"/>
      </dsp:txXfrm>
    </dsp:sp>
    <dsp:sp modelId="{419D199E-C3B7-465A-97DF-D968CDE30DA5}">
      <dsp:nvSpPr>
        <dsp:cNvPr id="0" name=""/>
        <dsp:cNvSpPr/>
      </dsp:nvSpPr>
      <dsp:spPr>
        <a:xfrm>
          <a:off x="4321045" y="3491043"/>
          <a:ext cx="2307516" cy="1448655"/>
        </a:xfrm>
        <a:prstGeom prst="roundRect">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n-US" sz="2200" kern="1200" dirty="0" err="1">
              <a:latin typeface="Times New Roman" panose="02020603050405020304" pitchFamily="18" charset="0"/>
              <a:cs typeface="Times New Roman" panose="02020603050405020304" pitchFamily="18" charset="0"/>
            </a:rPr>
            <a:t>Các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yêu</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cầu</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về</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phương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tiện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dạy</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học</a:t>
          </a:r>
          <a:r>
            <a:rPr lang="en-US" sz="2200" kern="1200" dirty="0">
              <a:latin typeface="Times New Roman" panose="02020603050405020304" pitchFamily="18" charset="0"/>
              <a:cs typeface="Times New Roman" panose="02020603050405020304" pitchFamily="18" charset="0"/>
            </a:rPr>
            <a:t> ở </a:t>
          </a:r>
          <a:r>
            <a:rPr lang="en-US" sz="2200" kern="1200" dirty="0" err="1">
              <a:latin typeface="Times New Roman" panose="02020603050405020304" pitchFamily="18" charset="0"/>
              <a:cs typeface="Times New Roman" panose="02020603050405020304" pitchFamily="18" charset="0"/>
            </a:rPr>
            <a:t>mức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tối</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thiểu</a:t>
          </a:r>
          <a:r>
            <a:rPr lang="en-US" sz="2200" kern="1200" dirty="0">
              <a:latin typeface="Times New Roman" panose="02020603050405020304" pitchFamily="18" charset="0"/>
              <a:cs typeface="Times New Roman" panose="02020603050405020304" pitchFamily="18" charset="0"/>
            </a:rPr>
            <a:t>.</a:t>
          </a:r>
        </a:p>
      </dsp:txBody>
      <dsp:txXfrm>
        <a:off x="4391763" y="3561761"/>
        <a:ext cx="2166080" cy="1307219"/>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DCDEFC-BA4E-4958-BBDB-B362F02F2511}">
      <dsp:nvSpPr>
        <dsp:cNvPr id="0" name=""/>
        <dsp:cNvSpPr/>
      </dsp:nvSpPr>
      <dsp:spPr>
        <a:xfrm>
          <a:off x="0" y="73403"/>
          <a:ext cx="11117943" cy="2977595"/>
        </a:xfrm>
        <a:prstGeom prst="roundRect">
          <a:avLst>
            <a:gd name="adj" fmla="val 10000"/>
          </a:avLst>
        </a:prstGeom>
        <a:solidFill>
          <a:schemeClr val="accent2">
            <a:lumMod val="20000"/>
            <a:lumOff val="80000"/>
            <a:alpha val="9000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sp>
    <dsp:sp modelId="{58F9D283-385B-48E8-9094-3AF0D997A28E}">
      <dsp:nvSpPr>
        <dsp:cNvPr id="0" name=""/>
        <dsp:cNvSpPr/>
      </dsp:nvSpPr>
      <dsp:spPr>
        <a:xfrm>
          <a:off x="440094" y="151888"/>
          <a:ext cx="3035277" cy="2730807"/>
        </a:xfrm>
        <a:prstGeom prst="roundRect">
          <a:avLst>
            <a:gd name="adj" fmla="val 10000"/>
          </a:avLst>
        </a:prstGeom>
        <a:gradFill rotWithShape="0">
          <a:gsLst>
            <a:gs pos="0">
              <a:schemeClr val="accent1">
                <a:tint val="50000"/>
                <a:hueOff val="0"/>
                <a:satOff val="0"/>
                <a:lumOff val="0"/>
                <a:alphaOff val="0"/>
                <a:satMod val="103000"/>
                <a:lumMod val="102000"/>
                <a:tint val="94000"/>
              </a:schemeClr>
            </a:gs>
            <a:gs pos="50000">
              <a:schemeClr val="accent1">
                <a:tint val="50000"/>
                <a:hueOff val="0"/>
                <a:satOff val="0"/>
                <a:lumOff val="0"/>
                <a:alphaOff val="0"/>
                <a:satMod val="110000"/>
                <a:lumMod val="100000"/>
                <a:shade val="100000"/>
              </a:schemeClr>
            </a:gs>
            <a:gs pos="100000">
              <a:schemeClr val="accent1">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D6780895-8FC8-4506-BC1F-2245B9F99D83}">
      <dsp:nvSpPr>
        <dsp:cNvPr id="0" name=""/>
        <dsp:cNvSpPr/>
      </dsp:nvSpPr>
      <dsp:spPr>
        <a:xfrm rot="10800000">
          <a:off x="356016" y="2961034"/>
          <a:ext cx="3185952" cy="1335411"/>
        </a:xfrm>
        <a:prstGeom prst="round2SameRect">
          <a:avLst>
            <a:gd name="adj1" fmla="val 10500"/>
            <a:gd name="adj2" fmla="val 0"/>
          </a:avLst>
        </a:prstGeom>
        <a:solidFill>
          <a:srgbClr val="FE907A"/>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t" anchorCtr="0">
          <a:noAutofit/>
        </a:bodyPr>
        <a:lstStyle/>
        <a:p>
          <a:pPr lvl="0" algn="ctr" defTabSz="1066800">
            <a:lnSpc>
              <a:spcPct val="90000"/>
            </a:lnSpc>
            <a:spcBef>
              <a:spcPct val="0"/>
            </a:spcBef>
            <a:spcAft>
              <a:spcPct val="35000"/>
            </a:spcAft>
          </a:pPr>
          <a:r>
            <a:rPr lang="en-US" sz="2400" kern="1200" dirty="0" err="1">
              <a:latin typeface="Times New Roman" panose="02020603050405020304" pitchFamily="18" charset="0"/>
              <a:cs typeface="Times New Roman" panose="02020603050405020304" pitchFamily="18" charset="0"/>
            </a:rPr>
            <a:t>Nội</a:t>
          </a:r>
          <a:r>
            <a:rPr lang="en-US" sz="2400" kern="1200" dirty="0">
              <a:latin typeface="Times New Roman" panose="02020603050405020304" pitchFamily="18" charset="0"/>
              <a:cs typeface="Times New Roman" panose="02020603050405020304" pitchFamily="18" charset="0"/>
            </a:rPr>
            <a:t> dung </a:t>
          </a:r>
          <a:r>
            <a:rPr lang="en-US" sz="2400" kern="1200" dirty="0" err="1">
              <a:latin typeface="Times New Roman" panose="02020603050405020304" pitchFamily="18" charset="0"/>
              <a:cs typeface="Times New Roman" panose="02020603050405020304" pitchFamily="18" charset="0"/>
            </a:rPr>
            <a:t>chủ</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đề</a:t>
          </a:r>
          <a:endParaRPr lang="en-US" sz="2400" kern="1200" dirty="0">
            <a:latin typeface="Times New Roman" panose="02020603050405020304" pitchFamily="18" charset="0"/>
            <a:cs typeface="Times New Roman" panose="02020603050405020304" pitchFamily="18" charset="0"/>
          </a:endParaRPr>
        </a:p>
      </dsp:txBody>
      <dsp:txXfrm rot="10800000">
        <a:off x="397084" y="2961034"/>
        <a:ext cx="3103816" cy="1294343"/>
      </dsp:txXfrm>
    </dsp:sp>
    <dsp:sp modelId="{94F1C13F-FF92-4504-BBC7-AF0A9B816198}">
      <dsp:nvSpPr>
        <dsp:cNvPr id="0" name=""/>
        <dsp:cNvSpPr/>
      </dsp:nvSpPr>
      <dsp:spPr>
        <a:xfrm>
          <a:off x="3804401" y="181678"/>
          <a:ext cx="3540709" cy="2809406"/>
        </a:xfrm>
        <a:prstGeom prst="roundRect">
          <a:avLst>
            <a:gd name="adj" fmla="val 10000"/>
          </a:avLst>
        </a:prstGeom>
        <a:gradFill rotWithShape="0">
          <a:gsLst>
            <a:gs pos="0">
              <a:schemeClr val="accent1">
                <a:tint val="50000"/>
                <a:hueOff val="0"/>
                <a:satOff val="0"/>
                <a:lumOff val="0"/>
                <a:alphaOff val="0"/>
                <a:satMod val="103000"/>
                <a:lumMod val="102000"/>
                <a:tint val="94000"/>
              </a:schemeClr>
            </a:gs>
            <a:gs pos="50000">
              <a:schemeClr val="accent1">
                <a:tint val="50000"/>
                <a:hueOff val="0"/>
                <a:satOff val="0"/>
                <a:lumOff val="0"/>
                <a:alphaOff val="0"/>
                <a:satMod val="110000"/>
                <a:lumMod val="100000"/>
                <a:shade val="100000"/>
              </a:schemeClr>
            </a:gs>
            <a:gs pos="100000">
              <a:schemeClr val="accent1">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B5BD808E-F9A9-4FBF-B2F4-82879FE8C9AF}">
      <dsp:nvSpPr>
        <dsp:cNvPr id="0" name=""/>
        <dsp:cNvSpPr/>
      </dsp:nvSpPr>
      <dsp:spPr>
        <a:xfrm rot="10800000">
          <a:off x="3893039" y="2971630"/>
          <a:ext cx="3442886" cy="1431783"/>
        </a:xfrm>
        <a:prstGeom prst="round2SameRect">
          <a:avLst>
            <a:gd name="adj1" fmla="val 10500"/>
            <a:gd name="adj2" fmla="val 0"/>
          </a:avLst>
        </a:prstGeom>
        <a:solidFill>
          <a:srgbClr val="1C9BB4"/>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t" anchorCtr="0">
          <a:noAutofit/>
        </a:bodyPr>
        <a:lstStyle/>
        <a:p>
          <a:pPr lvl="0" algn="ctr" defTabSz="1066800">
            <a:lnSpc>
              <a:spcPct val="90000"/>
            </a:lnSpc>
            <a:spcBef>
              <a:spcPct val="0"/>
            </a:spcBef>
            <a:spcAft>
              <a:spcPts val="0"/>
            </a:spcAft>
          </a:pPr>
          <a:r>
            <a:rPr lang="en-US" sz="2400" kern="1200" dirty="0" err="1">
              <a:latin typeface="Times New Roman" panose="02020603050405020304" pitchFamily="18" charset="0"/>
              <a:cs typeface="Times New Roman" panose="02020603050405020304" pitchFamily="18" charset="0"/>
            </a:rPr>
            <a:t>Hình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thức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và</a:t>
          </a:r>
          <a:r>
            <a:rPr lang="en-US" sz="2400" kern="1200" dirty="0">
              <a:latin typeface="Times New Roman" panose="02020603050405020304" pitchFamily="18" charset="0"/>
              <a:cs typeface="Times New Roman" panose="02020603050405020304" pitchFamily="18" charset="0"/>
            </a:rPr>
            <a:t> </a:t>
          </a:r>
        </a:p>
        <a:p>
          <a:pPr lvl="0" algn="ctr" defTabSz="1066800">
            <a:lnSpc>
              <a:spcPct val="90000"/>
            </a:lnSpc>
            <a:spcBef>
              <a:spcPct val="0"/>
            </a:spcBef>
            <a:spcAft>
              <a:spcPts val="0"/>
            </a:spcAft>
          </a:pPr>
          <a:r>
            <a:rPr lang="en-US" sz="2400" kern="1200" dirty="0" err="1">
              <a:latin typeface="Times New Roman" panose="02020603050405020304" pitchFamily="18" charset="0"/>
              <a:cs typeface="Times New Roman" panose="02020603050405020304" pitchFamily="18" charset="0"/>
            </a:rPr>
            <a:t>phương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pháp</a:t>
          </a:r>
          <a:r>
            <a:rPr lang="en-US" sz="2400" kern="1200" dirty="0">
              <a:latin typeface="Times New Roman" panose="02020603050405020304" pitchFamily="18" charset="0"/>
              <a:cs typeface="Times New Roman" panose="02020603050405020304" pitchFamily="18" charset="0"/>
            </a:rPr>
            <a:t> </a:t>
          </a:r>
        </a:p>
        <a:p>
          <a:pPr lvl="0" algn="ctr" defTabSz="1066800">
            <a:lnSpc>
              <a:spcPct val="90000"/>
            </a:lnSpc>
            <a:spcBef>
              <a:spcPct val="0"/>
            </a:spcBef>
            <a:spcAft>
              <a:spcPts val="0"/>
            </a:spcAft>
          </a:pPr>
          <a:r>
            <a:rPr lang="en-US" sz="2400" kern="1200" dirty="0" err="1">
              <a:latin typeface="Times New Roman" panose="02020603050405020304" pitchFamily="18" charset="0"/>
              <a:cs typeface="Times New Roman" panose="02020603050405020304" pitchFamily="18" charset="0"/>
            </a:rPr>
            <a:t>tổ</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chức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hoạt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động</a:t>
          </a:r>
          <a:endParaRPr lang="en-US" sz="2400" kern="1200" dirty="0">
            <a:latin typeface="Times New Roman" panose="02020603050405020304" pitchFamily="18" charset="0"/>
            <a:cs typeface="Times New Roman" panose="02020603050405020304" pitchFamily="18" charset="0"/>
          </a:endParaRPr>
        </a:p>
      </dsp:txBody>
      <dsp:txXfrm rot="10800000">
        <a:off x="3937071" y="2971630"/>
        <a:ext cx="3354822" cy="1387751"/>
      </dsp:txXfrm>
    </dsp:sp>
    <dsp:sp modelId="{D8825110-5179-443A-9FA3-710FDA98B556}">
      <dsp:nvSpPr>
        <dsp:cNvPr id="0" name=""/>
        <dsp:cNvSpPr/>
      </dsp:nvSpPr>
      <dsp:spPr>
        <a:xfrm>
          <a:off x="7666373" y="244168"/>
          <a:ext cx="3215747" cy="2525835"/>
        </a:xfrm>
        <a:prstGeom prst="roundRect">
          <a:avLst>
            <a:gd name="adj" fmla="val 10000"/>
          </a:avLst>
        </a:prstGeom>
        <a:gradFill rotWithShape="0">
          <a:gsLst>
            <a:gs pos="0">
              <a:schemeClr val="accent1">
                <a:tint val="50000"/>
                <a:hueOff val="0"/>
                <a:satOff val="0"/>
                <a:lumOff val="0"/>
                <a:alphaOff val="0"/>
                <a:satMod val="103000"/>
                <a:lumMod val="102000"/>
                <a:tint val="94000"/>
              </a:schemeClr>
            </a:gs>
            <a:gs pos="50000">
              <a:schemeClr val="accent1">
                <a:tint val="50000"/>
                <a:hueOff val="0"/>
                <a:satOff val="0"/>
                <a:lumOff val="0"/>
                <a:alphaOff val="0"/>
                <a:satMod val="110000"/>
                <a:lumMod val="100000"/>
                <a:shade val="100000"/>
              </a:schemeClr>
            </a:gs>
            <a:gs pos="100000">
              <a:schemeClr val="accent1">
                <a:tint val="50000"/>
                <a:hueOff val="0"/>
                <a:satOff val="0"/>
                <a:lumOff val="0"/>
                <a:alphaOff val="0"/>
                <a:lumMod val="99000"/>
                <a:satMod val="120000"/>
                <a:shade val="78000"/>
              </a:schemeClr>
            </a:gs>
          </a:gsLst>
          <a:lin ang="5400000" scaled="0"/>
        </a:grad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BDAEF608-3CD9-42EA-AC84-20DBF90A7FB2}">
      <dsp:nvSpPr>
        <dsp:cNvPr id="0" name=""/>
        <dsp:cNvSpPr/>
      </dsp:nvSpPr>
      <dsp:spPr>
        <a:xfrm rot="10800000">
          <a:off x="7899390" y="2948841"/>
          <a:ext cx="2819945" cy="1447301"/>
        </a:xfrm>
        <a:prstGeom prst="round2SameRect">
          <a:avLst>
            <a:gd name="adj1" fmla="val 10500"/>
            <a:gd name="adj2" fmla="val 0"/>
          </a:avLst>
        </a:prstGeom>
        <a:solidFill>
          <a:schemeClr val="accent4">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0688" tIns="170688" rIns="170688" bIns="170688" numCol="1" spcCol="1270" anchor="t" anchorCtr="0">
          <a:noAutofit/>
        </a:bodyPr>
        <a:lstStyle/>
        <a:p>
          <a:pPr lvl="0" algn="ctr" defTabSz="1066800">
            <a:lnSpc>
              <a:spcPct val="90000"/>
            </a:lnSpc>
            <a:spcBef>
              <a:spcPct val="0"/>
            </a:spcBef>
            <a:spcAft>
              <a:spcPct val="35000"/>
            </a:spcAft>
          </a:pPr>
          <a:r>
            <a:rPr lang="en-US" sz="2400" kern="1200" dirty="0" err="1">
              <a:latin typeface="Times New Roman" panose="02020603050405020304" pitchFamily="18" charset="0"/>
              <a:cs typeface="Times New Roman" panose="02020603050405020304" pitchFamily="18" charset="0"/>
            </a:rPr>
            <a:t>Sản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phẩm</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của</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các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hoạt</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động</a:t>
          </a:r>
          <a:endParaRPr lang="en-US" sz="2400" kern="1200" dirty="0">
            <a:latin typeface="Times New Roman" panose="02020603050405020304" pitchFamily="18" charset="0"/>
            <a:cs typeface="Times New Roman" panose="02020603050405020304" pitchFamily="18" charset="0"/>
          </a:endParaRPr>
        </a:p>
      </dsp:txBody>
      <dsp:txXfrm rot="10800000">
        <a:off x="7943899" y="2948841"/>
        <a:ext cx="2730927" cy="1402792"/>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7CA888-0B4B-4461-9706-D1C5EB9B0A83}">
      <dsp:nvSpPr>
        <dsp:cNvPr id="0" name=""/>
        <dsp:cNvSpPr/>
      </dsp:nvSpPr>
      <dsp:spPr>
        <a:xfrm>
          <a:off x="-5590364" y="-884537"/>
          <a:ext cx="6659697" cy="6659697"/>
        </a:xfrm>
        <a:prstGeom prst="blockArc">
          <a:avLst>
            <a:gd name="adj1" fmla="val 18900000"/>
            <a:gd name="adj2" fmla="val 2700000"/>
            <a:gd name="adj3" fmla="val 324"/>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F984B86-52CD-45D0-8214-1D4A56A426E7}">
      <dsp:nvSpPr>
        <dsp:cNvPr id="0" name=""/>
        <dsp:cNvSpPr/>
      </dsp:nvSpPr>
      <dsp:spPr>
        <a:xfrm>
          <a:off x="347038" y="224894"/>
          <a:ext cx="4928840" cy="449592"/>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356864" tIns="53340" rIns="53340" bIns="53340" numCol="1" spcCol="1270" anchor="ctr" anchorCtr="0">
          <a:noAutofit/>
        </a:bodyPr>
        <a:lstStyle/>
        <a:p>
          <a:pPr lvl="0" algn="l" defTabSz="933450">
            <a:lnSpc>
              <a:spcPct val="90000"/>
            </a:lnSpc>
            <a:spcBef>
              <a:spcPct val="0"/>
            </a:spcBef>
            <a:spcAft>
              <a:spcPct val="35000"/>
            </a:spcAft>
          </a:pPr>
          <a:r>
            <a:rPr lang="en-US" sz="2100" kern="1200" dirty="0" err="1"/>
            <a:t>Thảo</a:t>
          </a:r>
          <a:r>
            <a:rPr lang="en-US" sz="2100" kern="1200" dirty="0"/>
            <a:t> </a:t>
          </a:r>
          <a:r>
            <a:rPr lang="en-US" sz="2100" kern="1200" dirty="0" err="1"/>
            <a:t>luận</a:t>
          </a:r>
          <a:r>
            <a:rPr lang="en-US" sz="2100" kern="1200" dirty="0"/>
            <a:t> </a:t>
          </a:r>
          <a:r>
            <a:rPr lang="en-US" sz="2100" kern="1200" dirty="0" err="1"/>
            <a:t>nhóm</a:t>
          </a:r>
          <a:r>
            <a:rPr lang="en-US" sz="2100" kern="1200" dirty="0"/>
            <a:t> </a:t>
          </a:r>
        </a:p>
      </dsp:txBody>
      <dsp:txXfrm>
        <a:off x="347038" y="224894"/>
        <a:ext cx="4928840" cy="449592"/>
      </dsp:txXfrm>
    </dsp:sp>
    <dsp:sp modelId="{DC52A6BF-EC2E-49EF-8DAA-FD5084CEA060}">
      <dsp:nvSpPr>
        <dsp:cNvPr id="0" name=""/>
        <dsp:cNvSpPr/>
      </dsp:nvSpPr>
      <dsp:spPr>
        <a:xfrm>
          <a:off x="66043" y="168695"/>
          <a:ext cx="561990" cy="56199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0B346F1-D0E5-4484-92A5-29C226D971DA}">
      <dsp:nvSpPr>
        <dsp:cNvPr id="0" name=""/>
        <dsp:cNvSpPr/>
      </dsp:nvSpPr>
      <dsp:spPr>
        <a:xfrm>
          <a:off x="754184" y="899678"/>
          <a:ext cx="4521694" cy="449592"/>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356864" tIns="53340" rIns="53340" bIns="53340" numCol="1" spcCol="1270" anchor="ctr" anchorCtr="0">
          <a:noAutofit/>
        </a:bodyPr>
        <a:lstStyle/>
        <a:p>
          <a:pPr lvl="0" algn="l" defTabSz="933450">
            <a:lnSpc>
              <a:spcPct val="90000"/>
            </a:lnSpc>
            <a:spcBef>
              <a:spcPct val="0"/>
            </a:spcBef>
            <a:spcAft>
              <a:spcPct val="35000"/>
            </a:spcAft>
          </a:pPr>
          <a:r>
            <a:rPr lang="en-US" sz="2100" kern="1200" dirty="0" err="1"/>
            <a:t>Tranh</a:t>
          </a:r>
          <a:r>
            <a:rPr lang="en-US" sz="2100" kern="1200" dirty="0"/>
            <a:t> </a:t>
          </a:r>
          <a:r>
            <a:rPr lang="en-US" sz="2100" kern="1200" dirty="0" err="1"/>
            <a:t>luận</a:t>
          </a:r>
          <a:endParaRPr lang="en-US" sz="2100" kern="1200" dirty="0"/>
        </a:p>
      </dsp:txBody>
      <dsp:txXfrm>
        <a:off x="754184" y="899678"/>
        <a:ext cx="4521694" cy="449592"/>
      </dsp:txXfrm>
    </dsp:sp>
    <dsp:sp modelId="{67D8E027-918A-43C3-850A-3BC52CBE4CCF}">
      <dsp:nvSpPr>
        <dsp:cNvPr id="0" name=""/>
        <dsp:cNvSpPr/>
      </dsp:nvSpPr>
      <dsp:spPr>
        <a:xfrm>
          <a:off x="473189" y="843479"/>
          <a:ext cx="561990" cy="56199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3A038B9-0894-470F-AA09-EC1ECEDE28FB}">
      <dsp:nvSpPr>
        <dsp:cNvPr id="0" name=""/>
        <dsp:cNvSpPr/>
      </dsp:nvSpPr>
      <dsp:spPr>
        <a:xfrm>
          <a:off x="977298" y="1573968"/>
          <a:ext cx="4298580" cy="449592"/>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356864" tIns="53340" rIns="53340" bIns="53340" numCol="1" spcCol="1270" anchor="ctr" anchorCtr="0">
          <a:noAutofit/>
        </a:bodyPr>
        <a:lstStyle/>
        <a:p>
          <a:pPr lvl="0" algn="l" defTabSz="933450">
            <a:lnSpc>
              <a:spcPct val="90000"/>
            </a:lnSpc>
            <a:spcBef>
              <a:spcPct val="0"/>
            </a:spcBef>
            <a:spcAft>
              <a:spcPct val="35000"/>
            </a:spcAft>
          </a:pPr>
          <a:r>
            <a:rPr lang="en-US" sz="2100" kern="1200" dirty="0" err="1"/>
            <a:t>Đóng</a:t>
          </a:r>
          <a:r>
            <a:rPr lang="en-US" sz="2100" kern="1200" dirty="0"/>
            <a:t> </a:t>
          </a:r>
          <a:r>
            <a:rPr lang="en-US" sz="2100" kern="1200" dirty="0" err="1"/>
            <a:t>vai</a:t>
          </a:r>
          <a:r>
            <a:rPr lang="en-US" sz="2100" kern="1200" dirty="0"/>
            <a:t> </a:t>
          </a:r>
          <a:r>
            <a:rPr lang="en-US" sz="2100" kern="1200" dirty="0" err="1"/>
            <a:t>xử</a:t>
          </a:r>
          <a:r>
            <a:rPr lang="en-US" sz="2100" kern="1200" dirty="0"/>
            <a:t> </a:t>
          </a:r>
          <a:r>
            <a:rPr lang="en-US" sz="2100" kern="1200" dirty="0" err="1"/>
            <a:t>lí</a:t>
          </a:r>
          <a:r>
            <a:rPr lang="en-US" sz="2100" kern="1200" dirty="0"/>
            <a:t> </a:t>
          </a:r>
          <a:r>
            <a:rPr lang="en-US" sz="2100" kern="1200" dirty="0" err="1"/>
            <a:t>tình</a:t>
          </a:r>
          <a:r>
            <a:rPr lang="en-US" sz="2100" kern="1200" dirty="0"/>
            <a:t> </a:t>
          </a:r>
          <a:r>
            <a:rPr lang="en-US" sz="2100" kern="1200" dirty="0" err="1"/>
            <a:t>huống</a:t>
          </a:r>
          <a:endParaRPr lang="en-US" sz="2100" kern="1200" dirty="0"/>
        </a:p>
      </dsp:txBody>
      <dsp:txXfrm>
        <a:off x="977298" y="1573968"/>
        <a:ext cx="4298580" cy="449592"/>
      </dsp:txXfrm>
    </dsp:sp>
    <dsp:sp modelId="{98D08CFD-74F3-40F8-8760-4F1990E69910}">
      <dsp:nvSpPr>
        <dsp:cNvPr id="0" name=""/>
        <dsp:cNvSpPr/>
      </dsp:nvSpPr>
      <dsp:spPr>
        <a:xfrm>
          <a:off x="696303" y="1517769"/>
          <a:ext cx="561990" cy="56199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4F1B633-296A-401C-BC0E-348BF6BCBB87}">
      <dsp:nvSpPr>
        <dsp:cNvPr id="0" name=""/>
        <dsp:cNvSpPr/>
      </dsp:nvSpPr>
      <dsp:spPr>
        <a:xfrm>
          <a:off x="1048536" y="2248751"/>
          <a:ext cx="4227342" cy="449592"/>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356864" tIns="53340" rIns="53340" bIns="53340" numCol="1" spcCol="1270" anchor="ctr" anchorCtr="0">
          <a:noAutofit/>
        </a:bodyPr>
        <a:lstStyle/>
        <a:p>
          <a:pPr lvl="0" algn="l" defTabSz="933450">
            <a:lnSpc>
              <a:spcPct val="90000"/>
            </a:lnSpc>
            <a:spcBef>
              <a:spcPct val="0"/>
            </a:spcBef>
            <a:spcAft>
              <a:spcPct val="35000"/>
            </a:spcAft>
          </a:pPr>
          <a:r>
            <a:rPr lang="en-US" sz="2100" kern="1200" dirty="0" err="1"/>
            <a:t>Hùng</a:t>
          </a:r>
          <a:r>
            <a:rPr lang="en-US" sz="2100" kern="1200" dirty="0"/>
            <a:t> </a:t>
          </a:r>
          <a:r>
            <a:rPr lang="en-US" sz="2100" kern="1200" dirty="0" err="1"/>
            <a:t>biện</a:t>
          </a:r>
          <a:endParaRPr lang="en-US" sz="2100" kern="1200" dirty="0"/>
        </a:p>
      </dsp:txBody>
      <dsp:txXfrm>
        <a:off x="1048536" y="2248751"/>
        <a:ext cx="4227342" cy="449592"/>
      </dsp:txXfrm>
    </dsp:sp>
    <dsp:sp modelId="{216195CB-4AF8-4731-AA8A-755C450C7CFF}">
      <dsp:nvSpPr>
        <dsp:cNvPr id="0" name=""/>
        <dsp:cNvSpPr/>
      </dsp:nvSpPr>
      <dsp:spPr>
        <a:xfrm>
          <a:off x="767541" y="2192552"/>
          <a:ext cx="561990" cy="56199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1491D0-FB3C-4840-9B1C-2CDB1DC1CB0B}">
      <dsp:nvSpPr>
        <dsp:cNvPr id="0" name=""/>
        <dsp:cNvSpPr/>
      </dsp:nvSpPr>
      <dsp:spPr>
        <a:xfrm>
          <a:off x="977298" y="2923535"/>
          <a:ext cx="4298580" cy="449592"/>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356864" tIns="53340" rIns="53340" bIns="53340" numCol="1" spcCol="1270" anchor="ctr" anchorCtr="0">
          <a:noAutofit/>
        </a:bodyPr>
        <a:lstStyle/>
        <a:p>
          <a:pPr lvl="0" algn="l" defTabSz="933450">
            <a:lnSpc>
              <a:spcPct val="90000"/>
            </a:lnSpc>
            <a:spcBef>
              <a:spcPct val="0"/>
            </a:spcBef>
            <a:spcAft>
              <a:spcPct val="35000"/>
            </a:spcAft>
          </a:pPr>
          <a:r>
            <a:rPr lang="en-US" sz="2100" kern="1200" dirty="0" err="1"/>
            <a:t>Lập</a:t>
          </a:r>
          <a:r>
            <a:rPr lang="en-US" sz="2100" kern="1200" dirty="0"/>
            <a:t> </a:t>
          </a:r>
          <a:r>
            <a:rPr lang="en-US" sz="2100" kern="1200" dirty="0" err="1"/>
            <a:t>kế</a:t>
          </a:r>
          <a:r>
            <a:rPr lang="en-US" sz="2100" kern="1200" dirty="0"/>
            <a:t> </a:t>
          </a:r>
          <a:r>
            <a:rPr lang="en-US" sz="2100" kern="1200" dirty="0" err="1"/>
            <a:t>hoạch</a:t>
          </a:r>
          <a:r>
            <a:rPr lang="en-US" sz="2100" kern="1200" dirty="0"/>
            <a:t> </a:t>
          </a:r>
          <a:r>
            <a:rPr lang="en-US" sz="2100" kern="1200" dirty="0" err="1"/>
            <a:t>hoạt</a:t>
          </a:r>
          <a:r>
            <a:rPr lang="en-US" sz="2100" kern="1200" dirty="0"/>
            <a:t> </a:t>
          </a:r>
          <a:r>
            <a:rPr lang="en-US" sz="2100" kern="1200" dirty="0" err="1"/>
            <a:t>động</a:t>
          </a:r>
          <a:endParaRPr lang="en-US" sz="2100" kern="1200" dirty="0"/>
        </a:p>
      </dsp:txBody>
      <dsp:txXfrm>
        <a:off x="977298" y="2923535"/>
        <a:ext cx="4298580" cy="449592"/>
      </dsp:txXfrm>
    </dsp:sp>
    <dsp:sp modelId="{68531D90-546E-4E0D-85FD-5DAD035250C9}">
      <dsp:nvSpPr>
        <dsp:cNvPr id="0" name=""/>
        <dsp:cNvSpPr/>
      </dsp:nvSpPr>
      <dsp:spPr>
        <a:xfrm>
          <a:off x="696303" y="2867336"/>
          <a:ext cx="561990" cy="56199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15E5093-B5E4-4263-BB16-FC132978D008}">
      <dsp:nvSpPr>
        <dsp:cNvPr id="0" name=""/>
        <dsp:cNvSpPr/>
      </dsp:nvSpPr>
      <dsp:spPr>
        <a:xfrm>
          <a:off x="754184" y="3597825"/>
          <a:ext cx="4521694" cy="449592"/>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356864" tIns="53340" rIns="53340" bIns="53340" numCol="1" spcCol="1270" anchor="ctr" anchorCtr="0">
          <a:noAutofit/>
        </a:bodyPr>
        <a:lstStyle/>
        <a:p>
          <a:pPr lvl="0" algn="l" defTabSz="933450">
            <a:lnSpc>
              <a:spcPct val="90000"/>
            </a:lnSpc>
            <a:spcBef>
              <a:spcPct val="0"/>
            </a:spcBef>
            <a:spcAft>
              <a:spcPct val="35000"/>
            </a:spcAft>
          </a:pPr>
          <a:r>
            <a:rPr lang="en-US" sz="2100" kern="1200"/>
            <a:t>Xây dựng và thực hiện dự án học tập</a:t>
          </a:r>
          <a:endParaRPr lang="en-US" sz="2100" kern="1200" dirty="0"/>
        </a:p>
      </dsp:txBody>
      <dsp:txXfrm>
        <a:off x="754184" y="3597825"/>
        <a:ext cx="4521694" cy="449592"/>
      </dsp:txXfrm>
    </dsp:sp>
    <dsp:sp modelId="{4D993E6B-495D-47BB-821B-B813E44E7D03}">
      <dsp:nvSpPr>
        <dsp:cNvPr id="0" name=""/>
        <dsp:cNvSpPr/>
      </dsp:nvSpPr>
      <dsp:spPr>
        <a:xfrm>
          <a:off x="473189" y="3541626"/>
          <a:ext cx="561990" cy="56199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9B4E79A-66C3-45AB-A4AD-E990DD9A9F05}">
      <dsp:nvSpPr>
        <dsp:cNvPr id="0" name=""/>
        <dsp:cNvSpPr/>
      </dsp:nvSpPr>
      <dsp:spPr>
        <a:xfrm>
          <a:off x="347038" y="4272608"/>
          <a:ext cx="4928840" cy="449592"/>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356864" tIns="53340" rIns="53340" bIns="53340" numCol="1" spcCol="1270" anchor="ctr" anchorCtr="0">
          <a:noAutofit/>
        </a:bodyPr>
        <a:lstStyle/>
        <a:p>
          <a:pPr lvl="0" algn="l" defTabSz="933450">
            <a:lnSpc>
              <a:spcPct val="90000"/>
            </a:lnSpc>
            <a:spcBef>
              <a:spcPct val="0"/>
            </a:spcBef>
            <a:spcAft>
              <a:spcPct val="35000"/>
            </a:spcAft>
          </a:pPr>
          <a:r>
            <a:rPr lang="en-US" sz="2100" kern="1200" dirty="0" err="1"/>
            <a:t>Trò</a:t>
          </a:r>
          <a:r>
            <a:rPr lang="en-US" sz="2100" kern="1200" dirty="0"/>
            <a:t> </a:t>
          </a:r>
          <a:r>
            <a:rPr lang="en-US" sz="2100" kern="1200" dirty="0" err="1"/>
            <a:t>chơi</a:t>
          </a:r>
          <a:endParaRPr lang="en-US" sz="2100" kern="1200" dirty="0"/>
        </a:p>
      </dsp:txBody>
      <dsp:txXfrm>
        <a:off x="347038" y="4272608"/>
        <a:ext cx="4928840" cy="449592"/>
      </dsp:txXfrm>
    </dsp:sp>
    <dsp:sp modelId="{86B9B233-A035-4443-A277-6D82B7BF6531}">
      <dsp:nvSpPr>
        <dsp:cNvPr id="0" name=""/>
        <dsp:cNvSpPr/>
      </dsp:nvSpPr>
      <dsp:spPr>
        <a:xfrm>
          <a:off x="66043" y="4216409"/>
          <a:ext cx="561990" cy="56199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DF8C43-C69C-4569-A280-30C36BE5814B}">
      <dsp:nvSpPr>
        <dsp:cNvPr id="0" name=""/>
        <dsp:cNvSpPr/>
      </dsp:nvSpPr>
      <dsp:spPr>
        <a:xfrm>
          <a:off x="2925092" y="-363232"/>
          <a:ext cx="3053914" cy="2204014"/>
        </a:xfrm>
        <a:prstGeom prst="roundRect">
          <a:avLst/>
        </a:prstGeom>
        <a:solidFill>
          <a:schemeClr val="tx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ts val="0"/>
            </a:spcAft>
          </a:pPr>
          <a:r>
            <a:rPr lang="es-ES" sz="2400" b="0" kern="1200" dirty="0" err="1">
              <a:solidFill>
                <a:schemeClr val="bg1"/>
              </a:solidFill>
              <a:latin typeface="Times New Roman" panose="02020603050405020304" pitchFamily="18" charset="0"/>
              <a:cs typeface="Times New Roman" panose="02020603050405020304" pitchFamily="18" charset="0"/>
            </a:rPr>
            <a:t>Các</a:t>
          </a:r>
          <a:r>
            <a:rPr lang="es-ES" sz="2400" b="0" kern="1200" dirty="0">
              <a:solidFill>
                <a:schemeClr val="bg1"/>
              </a:solidFill>
              <a:latin typeface="Times New Roman" panose="02020603050405020304" pitchFamily="18" charset="0"/>
              <a:cs typeface="Times New Roman" panose="02020603050405020304" pitchFamily="18" charset="0"/>
            </a:rPr>
            <a:t> </a:t>
          </a:r>
          <a:r>
            <a:rPr lang="es-ES" sz="2400" b="0" kern="1200" dirty="0" err="1">
              <a:solidFill>
                <a:schemeClr val="bg1"/>
              </a:solidFill>
              <a:latin typeface="Times New Roman" panose="02020603050405020304" pitchFamily="18" charset="0"/>
              <a:cs typeface="Times New Roman" panose="02020603050405020304" pitchFamily="18" charset="0"/>
            </a:rPr>
            <a:t>phương</a:t>
          </a:r>
          <a:r>
            <a:rPr lang="es-ES" sz="2400" b="0" kern="1200" dirty="0">
              <a:solidFill>
                <a:schemeClr val="bg1"/>
              </a:solidFill>
              <a:latin typeface="Times New Roman" panose="02020603050405020304" pitchFamily="18" charset="0"/>
              <a:cs typeface="Times New Roman" panose="02020603050405020304" pitchFamily="18" charset="0"/>
            </a:rPr>
            <a:t> </a:t>
          </a:r>
          <a:r>
            <a:rPr lang="es-ES" sz="2400" b="0" kern="1200" dirty="0" err="1">
              <a:solidFill>
                <a:schemeClr val="bg1"/>
              </a:solidFill>
              <a:latin typeface="Times New Roman" panose="02020603050405020304" pitchFamily="18" charset="0"/>
              <a:cs typeface="Times New Roman" panose="02020603050405020304" pitchFamily="18" charset="0"/>
            </a:rPr>
            <a:t>pháp</a:t>
          </a:r>
          <a:r>
            <a:rPr lang="es-ES" sz="2400" b="0" kern="1200" dirty="0">
              <a:solidFill>
                <a:schemeClr val="bg1"/>
              </a:solidFill>
              <a:latin typeface="Times New Roman" panose="02020603050405020304" pitchFamily="18" charset="0"/>
              <a:cs typeface="Times New Roman" panose="02020603050405020304" pitchFamily="18" charset="0"/>
            </a:rPr>
            <a:t> </a:t>
          </a:r>
          <a:r>
            <a:rPr lang="es-ES" sz="2400" b="0" kern="1200" dirty="0" err="1">
              <a:solidFill>
                <a:schemeClr val="bg1"/>
              </a:solidFill>
              <a:latin typeface="Times New Roman" panose="02020603050405020304" pitchFamily="18" charset="0"/>
              <a:cs typeface="Times New Roman" panose="02020603050405020304" pitchFamily="18" charset="0"/>
            </a:rPr>
            <a:t>và</a:t>
          </a:r>
          <a:r>
            <a:rPr lang="es-ES" sz="2400" b="0" kern="1200" dirty="0">
              <a:solidFill>
                <a:schemeClr val="bg1"/>
              </a:solidFill>
              <a:latin typeface="Times New Roman" panose="02020603050405020304" pitchFamily="18" charset="0"/>
              <a:cs typeface="Times New Roman" panose="02020603050405020304" pitchFamily="18" charset="0"/>
            </a:rPr>
            <a:t> </a:t>
          </a:r>
          <a:r>
            <a:rPr lang="es-ES" sz="2400" b="0" kern="1200" dirty="0" err="1">
              <a:solidFill>
                <a:schemeClr val="bg1"/>
              </a:solidFill>
              <a:latin typeface="Times New Roman" panose="02020603050405020304" pitchFamily="18" charset="0"/>
              <a:cs typeface="Times New Roman" panose="02020603050405020304" pitchFamily="18" charset="0"/>
            </a:rPr>
            <a:t>kĩ</a:t>
          </a:r>
          <a:r>
            <a:rPr lang="es-ES" sz="2400" b="0" kern="1200" dirty="0">
              <a:solidFill>
                <a:schemeClr val="bg1"/>
              </a:solidFill>
              <a:latin typeface="Times New Roman" panose="02020603050405020304" pitchFamily="18" charset="0"/>
              <a:cs typeface="Times New Roman" panose="02020603050405020304" pitchFamily="18" charset="0"/>
            </a:rPr>
            <a:t> </a:t>
          </a:r>
          <a:r>
            <a:rPr lang="es-ES" sz="2400" b="0" kern="1200" dirty="0" err="1">
              <a:solidFill>
                <a:schemeClr val="bg1"/>
              </a:solidFill>
              <a:latin typeface="Times New Roman" panose="02020603050405020304" pitchFamily="18" charset="0"/>
              <a:cs typeface="Times New Roman" panose="02020603050405020304" pitchFamily="18" charset="0"/>
            </a:rPr>
            <a:t>thuật</a:t>
          </a:r>
          <a:r>
            <a:rPr lang="es-ES" sz="2400" b="0" kern="1200" dirty="0">
              <a:solidFill>
                <a:schemeClr val="bg1"/>
              </a:solidFill>
              <a:latin typeface="Times New Roman" panose="02020603050405020304" pitchFamily="18" charset="0"/>
              <a:cs typeface="Times New Roman" panose="02020603050405020304" pitchFamily="18" charset="0"/>
            </a:rPr>
            <a:t> </a:t>
          </a:r>
          <a:r>
            <a:rPr lang="es-ES" sz="2400" b="0" kern="1200" dirty="0" err="1">
              <a:solidFill>
                <a:schemeClr val="bg1"/>
              </a:solidFill>
              <a:latin typeface="Times New Roman" panose="02020603050405020304" pitchFamily="18" charset="0"/>
              <a:cs typeface="Times New Roman" panose="02020603050405020304" pitchFamily="18" charset="0"/>
            </a:rPr>
            <a:t>đánh</a:t>
          </a:r>
          <a:r>
            <a:rPr lang="es-ES" sz="2400" b="0" kern="1200" dirty="0">
              <a:solidFill>
                <a:schemeClr val="bg1"/>
              </a:solidFill>
              <a:latin typeface="Times New Roman" panose="02020603050405020304" pitchFamily="18" charset="0"/>
              <a:cs typeface="Times New Roman" panose="02020603050405020304" pitchFamily="18" charset="0"/>
            </a:rPr>
            <a:t> </a:t>
          </a:r>
          <a:r>
            <a:rPr lang="es-ES" sz="2400" b="0" kern="1200" dirty="0" err="1">
              <a:solidFill>
                <a:schemeClr val="bg1"/>
              </a:solidFill>
              <a:latin typeface="Times New Roman" panose="02020603050405020304" pitchFamily="18" charset="0"/>
              <a:cs typeface="Times New Roman" panose="02020603050405020304" pitchFamily="18" charset="0"/>
            </a:rPr>
            <a:t>giá</a:t>
          </a:r>
          <a:r>
            <a:rPr lang="es-ES" sz="2400" b="0" kern="1200" dirty="0">
              <a:solidFill>
                <a:schemeClr val="bg1"/>
              </a:solidFill>
              <a:latin typeface="Times New Roman" panose="02020603050405020304" pitchFamily="18" charset="0"/>
              <a:cs typeface="Times New Roman" panose="02020603050405020304" pitchFamily="18" charset="0"/>
            </a:rPr>
            <a:t> </a:t>
          </a:r>
          <a:r>
            <a:rPr lang="es-ES" sz="2400" b="0" kern="1200" dirty="0" err="1">
              <a:solidFill>
                <a:schemeClr val="bg1"/>
              </a:solidFill>
              <a:latin typeface="Times New Roman" panose="02020603050405020304" pitchFamily="18" charset="0"/>
              <a:cs typeface="Times New Roman" panose="02020603050405020304" pitchFamily="18" charset="0"/>
            </a:rPr>
            <a:t>theo</a:t>
          </a:r>
          <a:r>
            <a:rPr lang="es-ES" sz="2400" b="0" kern="1200" dirty="0">
              <a:solidFill>
                <a:schemeClr val="bg1"/>
              </a:solidFill>
              <a:latin typeface="Times New Roman" panose="02020603050405020304" pitchFamily="18" charset="0"/>
              <a:cs typeface="Times New Roman" panose="02020603050405020304" pitchFamily="18" charset="0"/>
            </a:rPr>
            <a:t> </a:t>
          </a:r>
          <a:r>
            <a:rPr lang="es-ES" sz="2400" b="0" kern="1200" dirty="0" err="1">
              <a:solidFill>
                <a:schemeClr val="bg1"/>
              </a:solidFill>
              <a:latin typeface="Times New Roman" panose="02020603050405020304" pitchFamily="18" charset="0"/>
              <a:cs typeface="Times New Roman" panose="02020603050405020304" pitchFamily="18" charset="0"/>
            </a:rPr>
            <a:t>hướng</a:t>
          </a:r>
          <a:r>
            <a:rPr lang="es-ES" sz="2400" b="0" kern="1200" dirty="0">
              <a:solidFill>
                <a:schemeClr val="bg1"/>
              </a:solidFill>
              <a:latin typeface="Times New Roman" panose="02020603050405020304" pitchFamily="18" charset="0"/>
              <a:cs typeface="Times New Roman" panose="02020603050405020304" pitchFamily="18" charset="0"/>
            </a:rPr>
            <a:t> </a:t>
          </a:r>
          <a:r>
            <a:rPr lang="es-ES" sz="2400" b="0" kern="1200" dirty="0" err="1">
              <a:solidFill>
                <a:schemeClr val="bg1"/>
              </a:solidFill>
              <a:latin typeface="Times New Roman" panose="02020603050405020304" pitchFamily="18" charset="0"/>
              <a:cs typeface="Times New Roman" panose="02020603050405020304" pitchFamily="18" charset="0"/>
            </a:rPr>
            <a:t>phát</a:t>
          </a:r>
          <a:r>
            <a:rPr lang="es-ES" sz="2400" b="0" kern="1200" dirty="0">
              <a:solidFill>
                <a:schemeClr val="bg1"/>
              </a:solidFill>
              <a:latin typeface="Times New Roman" panose="02020603050405020304" pitchFamily="18" charset="0"/>
              <a:cs typeface="Times New Roman" panose="02020603050405020304" pitchFamily="18" charset="0"/>
            </a:rPr>
            <a:t> </a:t>
          </a:r>
          <a:r>
            <a:rPr lang="es-ES" sz="2400" b="0" kern="1200" dirty="0" err="1">
              <a:solidFill>
                <a:schemeClr val="bg1"/>
              </a:solidFill>
              <a:latin typeface="Times New Roman" panose="02020603050405020304" pitchFamily="18" charset="0"/>
              <a:cs typeface="Times New Roman" panose="02020603050405020304" pitchFamily="18" charset="0"/>
            </a:rPr>
            <a:t>triển</a:t>
          </a:r>
          <a:r>
            <a:rPr lang="es-ES" sz="2400" b="0" kern="1200" dirty="0">
              <a:solidFill>
                <a:schemeClr val="bg1"/>
              </a:solidFill>
              <a:latin typeface="Times New Roman" panose="02020603050405020304" pitchFamily="18" charset="0"/>
              <a:cs typeface="Times New Roman" panose="02020603050405020304" pitchFamily="18" charset="0"/>
            </a:rPr>
            <a:t> </a:t>
          </a:r>
          <a:r>
            <a:rPr lang="es-ES" sz="2400" b="0" kern="1200" dirty="0" err="1">
              <a:solidFill>
                <a:schemeClr val="bg1"/>
              </a:solidFill>
              <a:latin typeface="Times New Roman" panose="02020603050405020304" pitchFamily="18" charset="0"/>
              <a:cs typeface="Times New Roman" panose="02020603050405020304" pitchFamily="18" charset="0"/>
            </a:rPr>
            <a:t>phẩm</a:t>
          </a:r>
          <a:r>
            <a:rPr lang="es-ES" sz="2400" b="0" kern="1200" dirty="0">
              <a:solidFill>
                <a:schemeClr val="bg1"/>
              </a:solidFill>
              <a:latin typeface="Times New Roman" panose="02020603050405020304" pitchFamily="18" charset="0"/>
              <a:cs typeface="Times New Roman" panose="02020603050405020304" pitchFamily="18" charset="0"/>
            </a:rPr>
            <a:t> </a:t>
          </a:r>
          <a:r>
            <a:rPr lang="es-ES" sz="2400" b="0" kern="1200" dirty="0" err="1">
              <a:solidFill>
                <a:schemeClr val="bg1"/>
              </a:solidFill>
              <a:latin typeface="Times New Roman" panose="02020603050405020304" pitchFamily="18" charset="0"/>
              <a:cs typeface="Times New Roman" panose="02020603050405020304" pitchFamily="18" charset="0"/>
            </a:rPr>
            <a:t>chất</a:t>
          </a:r>
          <a:r>
            <a:rPr lang="es-ES" sz="2400" b="0" kern="1200" dirty="0">
              <a:solidFill>
                <a:schemeClr val="bg1"/>
              </a:solidFill>
              <a:latin typeface="Times New Roman" panose="02020603050405020304" pitchFamily="18" charset="0"/>
              <a:cs typeface="Times New Roman" panose="02020603050405020304" pitchFamily="18" charset="0"/>
            </a:rPr>
            <a:t> </a:t>
          </a:r>
          <a:r>
            <a:rPr lang="es-ES" sz="2400" b="0" kern="1200" dirty="0" err="1">
              <a:solidFill>
                <a:schemeClr val="bg1"/>
              </a:solidFill>
              <a:latin typeface="Times New Roman" panose="02020603050405020304" pitchFamily="18" charset="0"/>
              <a:cs typeface="Times New Roman" panose="02020603050405020304" pitchFamily="18" charset="0"/>
            </a:rPr>
            <a:t>và</a:t>
          </a:r>
          <a:r>
            <a:rPr lang="es-ES" sz="2400" b="0" kern="1200" dirty="0">
              <a:solidFill>
                <a:schemeClr val="bg1"/>
              </a:solidFill>
              <a:latin typeface="Times New Roman" panose="02020603050405020304" pitchFamily="18" charset="0"/>
              <a:cs typeface="Times New Roman" panose="02020603050405020304" pitchFamily="18" charset="0"/>
            </a:rPr>
            <a:t> </a:t>
          </a:r>
          <a:r>
            <a:rPr lang="es-ES" sz="2400" b="0" kern="1200" dirty="0" err="1">
              <a:solidFill>
                <a:schemeClr val="bg1"/>
              </a:solidFill>
              <a:latin typeface="Times New Roman" panose="02020603050405020304" pitchFamily="18" charset="0"/>
              <a:cs typeface="Times New Roman" panose="02020603050405020304" pitchFamily="18" charset="0"/>
            </a:rPr>
            <a:t>năng</a:t>
          </a:r>
          <a:r>
            <a:rPr lang="es-ES" sz="2400" b="0" kern="1200" dirty="0">
              <a:solidFill>
                <a:schemeClr val="bg1"/>
              </a:solidFill>
              <a:latin typeface="Times New Roman" panose="02020603050405020304" pitchFamily="18" charset="0"/>
              <a:cs typeface="Times New Roman" panose="02020603050405020304" pitchFamily="18" charset="0"/>
            </a:rPr>
            <a:t> </a:t>
          </a:r>
          <a:r>
            <a:rPr lang="es-ES" sz="2400" b="0" kern="1200" dirty="0" err="1">
              <a:solidFill>
                <a:schemeClr val="bg1"/>
              </a:solidFill>
              <a:latin typeface="Times New Roman" panose="02020603050405020304" pitchFamily="18" charset="0"/>
              <a:cs typeface="Times New Roman" panose="02020603050405020304" pitchFamily="18" charset="0"/>
            </a:rPr>
            <a:t>lực</a:t>
          </a:r>
          <a:r>
            <a:rPr lang="es-ES" sz="2400" b="0" kern="1200" dirty="0">
              <a:solidFill>
                <a:schemeClr val="bg1"/>
              </a:solidFill>
              <a:latin typeface="Times New Roman" panose="02020603050405020304" pitchFamily="18" charset="0"/>
              <a:cs typeface="Times New Roman" panose="02020603050405020304" pitchFamily="18" charset="0"/>
            </a:rPr>
            <a:t> </a:t>
          </a:r>
          <a:r>
            <a:rPr lang="es-ES" sz="2400" b="0" kern="1200" dirty="0" err="1">
              <a:solidFill>
                <a:schemeClr val="bg1"/>
              </a:solidFill>
              <a:latin typeface="Times New Roman" panose="02020603050405020304" pitchFamily="18" charset="0"/>
              <a:cs typeface="Times New Roman" panose="02020603050405020304" pitchFamily="18" charset="0"/>
            </a:rPr>
            <a:t>học</a:t>
          </a:r>
          <a:r>
            <a:rPr lang="es-ES" sz="2400" b="0" kern="1200" dirty="0">
              <a:solidFill>
                <a:schemeClr val="bg1"/>
              </a:solidFill>
              <a:latin typeface="Times New Roman" panose="02020603050405020304" pitchFamily="18" charset="0"/>
              <a:cs typeface="Times New Roman" panose="02020603050405020304" pitchFamily="18" charset="0"/>
            </a:rPr>
            <a:t> </a:t>
          </a:r>
          <a:r>
            <a:rPr lang="es-ES" sz="2400" b="0" kern="1200" dirty="0" err="1" smtClean="0">
              <a:solidFill>
                <a:schemeClr val="bg1"/>
              </a:solidFill>
              <a:latin typeface="Times New Roman" panose="02020603050405020304" pitchFamily="18" charset="0"/>
              <a:cs typeface="Times New Roman" panose="02020603050405020304" pitchFamily="18" charset="0"/>
            </a:rPr>
            <a:t>sinh</a:t>
          </a:r>
          <a:endParaRPr lang="en-US" sz="2400" b="0" kern="1200" dirty="0">
            <a:solidFill>
              <a:schemeClr val="bg1"/>
            </a:solidFill>
            <a:latin typeface="Times New Roman" panose="02020603050405020304" pitchFamily="18" charset="0"/>
            <a:cs typeface="Times New Roman" panose="02020603050405020304" pitchFamily="18" charset="0"/>
          </a:endParaRPr>
        </a:p>
      </dsp:txBody>
      <dsp:txXfrm>
        <a:off x="3032683" y="-255641"/>
        <a:ext cx="2838732" cy="1988832"/>
      </dsp:txXfrm>
    </dsp:sp>
    <dsp:sp modelId="{3DD752BB-0307-4EE2-8B49-A78435BCDD84}">
      <dsp:nvSpPr>
        <dsp:cNvPr id="0" name=""/>
        <dsp:cNvSpPr/>
      </dsp:nvSpPr>
      <dsp:spPr>
        <a:xfrm>
          <a:off x="2781455" y="1275734"/>
          <a:ext cx="4522560" cy="4522560"/>
        </a:xfrm>
        <a:custGeom>
          <a:avLst/>
          <a:gdLst/>
          <a:ahLst/>
          <a:cxnLst/>
          <a:rect l="0" t="0" r="0" b="0"/>
          <a:pathLst>
            <a:path>
              <a:moveTo>
                <a:pt x="3204975" y="206328"/>
              </a:moveTo>
              <a:arcTo wR="2261280" hR="2261280" stAng="17679961" swAng="1222891"/>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E03EA695-5B74-4181-9823-F421450D936C}">
      <dsp:nvSpPr>
        <dsp:cNvPr id="0" name=""/>
        <dsp:cNvSpPr/>
      </dsp:nvSpPr>
      <dsp:spPr>
        <a:xfrm>
          <a:off x="5595362" y="1945161"/>
          <a:ext cx="2556319" cy="2266658"/>
        </a:xfrm>
        <a:prstGeom prst="roundRect">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US" sz="2200" kern="1200" dirty="0" err="1">
              <a:latin typeface="Times New Roman" panose="02020603050405020304" pitchFamily="18" charset="0"/>
              <a:cs typeface="Times New Roman" panose="02020603050405020304" pitchFamily="18" charset="0"/>
            </a:rPr>
            <a:t>Giáo</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viên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có</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thể</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vận</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dụng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linh</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hoạt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và</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sáng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tạo</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các</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phương</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pháp</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và</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kĩ</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thuật</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sư</a:t>
          </a:r>
          <a:r>
            <a:rPr lang="en-US" sz="2200" kern="1200" dirty="0">
              <a:latin typeface="Times New Roman" panose="02020603050405020304" pitchFamily="18" charset="0"/>
              <a:cs typeface="Times New Roman" panose="02020603050405020304" pitchFamily="18" charset="0"/>
            </a:rPr>
            <a:t> </a:t>
          </a:r>
          <a:r>
            <a:rPr lang="en-US" sz="2200" kern="1200" dirty="0" err="1">
              <a:latin typeface="Times New Roman" panose="02020603050405020304" pitchFamily="18" charset="0"/>
              <a:cs typeface="Times New Roman" panose="02020603050405020304" pitchFamily="18" charset="0"/>
            </a:rPr>
            <a:t>phạm</a:t>
          </a:r>
          <a:endParaRPr lang="en-US" sz="2200" kern="1200" dirty="0">
            <a:latin typeface="Times New Roman" panose="02020603050405020304" pitchFamily="18" charset="0"/>
            <a:cs typeface="Times New Roman" panose="02020603050405020304" pitchFamily="18" charset="0"/>
          </a:endParaRPr>
        </a:p>
      </dsp:txBody>
      <dsp:txXfrm>
        <a:off x="5706011" y="2055810"/>
        <a:ext cx="2335021" cy="2045360"/>
      </dsp:txXfrm>
    </dsp:sp>
    <dsp:sp modelId="{0285E13F-D53D-4ADF-9196-A44F9DB13209}">
      <dsp:nvSpPr>
        <dsp:cNvPr id="0" name=""/>
        <dsp:cNvSpPr/>
      </dsp:nvSpPr>
      <dsp:spPr>
        <a:xfrm>
          <a:off x="2798423" y="269241"/>
          <a:ext cx="4522560" cy="4522560"/>
        </a:xfrm>
        <a:custGeom>
          <a:avLst/>
          <a:gdLst/>
          <a:ahLst/>
          <a:cxnLst/>
          <a:rect l="0" t="0" r="0" b="0"/>
          <a:pathLst>
            <a:path>
              <a:moveTo>
                <a:pt x="3767102" y="3948255"/>
              </a:moveTo>
              <a:arcTo wR="2261280" hR="2261280" stAng="2894842" swAng="1274986"/>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972C28E5-3E7D-4F9B-B530-662A12E49E9D}">
      <dsp:nvSpPr>
        <dsp:cNvPr id="0" name=""/>
        <dsp:cNvSpPr/>
      </dsp:nvSpPr>
      <dsp:spPr>
        <a:xfrm>
          <a:off x="2754393" y="4265137"/>
          <a:ext cx="3089361" cy="1992396"/>
        </a:xfrm>
        <a:prstGeom prst="roundRect">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ES" sz="2200" kern="1200" dirty="0" err="1">
              <a:latin typeface="Times New Roman" panose="02020603050405020304" pitchFamily="18" charset="0"/>
              <a:cs typeface="Times New Roman" panose="02020603050405020304" pitchFamily="18" charset="0"/>
            </a:rPr>
            <a:t>Các</a:t>
          </a:r>
          <a:r>
            <a:rPr lang="es-ES" sz="2200" kern="1200" dirty="0">
              <a:latin typeface="Times New Roman" panose="02020603050405020304" pitchFamily="18" charset="0"/>
              <a:cs typeface="Times New Roman" panose="02020603050405020304" pitchFamily="18" charset="0"/>
            </a:rPr>
            <a:t> </a:t>
          </a:r>
          <a:r>
            <a:rPr lang="es-ES" sz="2200" kern="1200" dirty="0" err="1">
              <a:latin typeface="Times New Roman" panose="02020603050405020304" pitchFamily="18" charset="0"/>
              <a:cs typeface="Times New Roman" panose="02020603050405020304" pitchFamily="18" charset="0"/>
            </a:rPr>
            <a:t>hình</a:t>
          </a:r>
          <a:r>
            <a:rPr lang="es-ES" sz="2200" kern="1200" dirty="0">
              <a:latin typeface="Times New Roman" panose="02020603050405020304" pitchFamily="18" charset="0"/>
              <a:cs typeface="Times New Roman" panose="02020603050405020304" pitchFamily="18" charset="0"/>
            </a:rPr>
            <a:t> </a:t>
          </a:r>
          <a:r>
            <a:rPr lang="es-ES" sz="2200" kern="1200" dirty="0" err="1">
              <a:latin typeface="Times New Roman" panose="02020603050405020304" pitchFamily="18" charset="0"/>
              <a:cs typeface="Times New Roman" panose="02020603050405020304" pitchFamily="18" charset="0"/>
            </a:rPr>
            <a:t>thức</a:t>
          </a:r>
          <a:r>
            <a:rPr lang="es-ES" sz="2200" kern="1200" dirty="0">
              <a:latin typeface="Times New Roman" panose="02020603050405020304" pitchFamily="18" charset="0"/>
              <a:cs typeface="Times New Roman" panose="02020603050405020304" pitchFamily="18" charset="0"/>
            </a:rPr>
            <a:t> </a:t>
          </a:r>
          <a:r>
            <a:rPr lang="es-ES" sz="2200" kern="1200" dirty="0" err="1">
              <a:latin typeface="Times New Roman" panose="02020603050405020304" pitchFamily="18" charset="0"/>
              <a:cs typeface="Times New Roman" panose="02020603050405020304" pitchFamily="18" charset="0"/>
            </a:rPr>
            <a:t>đánh</a:t>
          </a:r>
          <a:r>
            <a:rPr lang="es-ES" sz="2200" kern="1200" dirty="0">
              <a:latin typeface="Times New Roman" panose="02020603050405020304" pitchFamily="18" charset="0"/>
              <a:cs typeface="Times New Roman" panose="02020603050405020304" pitchFamily="18" charset="0"/>
            </a:rPr>
            <a:t> </a:t>
          </a:r>
          <a:r>
            <a:rPr lang="es-ES" sz="2200" kern="1200" err="1">
              <a:latin typeface="Times New Roman" panose="02020603050405020304" pitchFamily="18" charset="0"/>
              <a:cs typeface="Times New Roman" panose="02020603050405020304" pitchFamily="18" charset="0"/>
            </a:rPr>
            <a:t>giá</a:t>
          </a:r>
          <a:r>
            <a:rPr lang="es-ES" sz="2200" kern="1200">
              <a:latin typeface="Times New Roman" panose="02020603050405020304" pitchFamily="18" charset="0"/>
              <a:cs typeface="Times New Roman" panose="02020603050405020304" pitchFamily="18" charset="0"/>
            </a:rPr>
            <a:t> đa </a:t>
          </a:r>
          <a:r>
            <a:rPr lang="es-ES" sz="2200" kern="1200" dirty="0" err="1">
              <a:latin typeface="Times New Roman" panose="02020603050405020304" pitchFamily="18" charset="0"/>
              <a:cs typeface="Times New Roman" panose="02020603050405020304" pitchFamily="18" charset="0"/>
            </a:rPr>
            <a:t>dạng</a:t>
          </a:r>
          <a:r>
            <a:rPr lang="es-ES" sz="2200" kern="1200" dirty="0">
              <a:latin typeface="Times New Roman" panose="02020603050405020304" pitchFamily="18" charset="0"/>
              <a:cs typeface="Times New Roman" panose="02020603050405020304" pitchFamily="18" charset="0"/>
            </a:rPr>
            <a:t>, </a:t>
          </a:r>
          <a:r>
            <a:rPr lang="es-ES" sz="2200" kern="1200" dirty="0" err="1">
              <a:latin typeface="Times New Roman" panose="02020603050405020304" pitchFamily="18" charset="0"/>
              <a:cs typeface="Times New Roman" panose="02020603050405020304" pitchFamily="18" charset="0"/>
            </a:rPr>
            <a:t>linh</a:t>
          </a:r>
          <a:r>
            <a:rPr lang="es-ES" sz="2200" kern="1200" dirty="0">
              <a:latin typeface="Times New Roman" panose="02020603050405020304" pitchFamily="18" charset="0"/>
              <a:cs typeface="Times New Roman" panose="02020603050405020304" pitchFamily="18" charset="0"/>
            </a:rPr>
            <a:t> </a:t>
          </a:r>
          <a:r>
            <a:rPr lang="es-ES" sz="2200" kern="1200" dirty="0" err="1">
              <a:latin typeface="Times New Roman" panose="02020603050405020304" pitchFamily="18" charset="0"/>
              <a:cs typeface="Times New Roman" panose="02020603050405020304" pitchFamily="18" charset="0"/>
            </a:rPr>
            <a:t>hoạt</a:t>
          </a:r>
          <a:r>
            <a:rPr lang="es-ES" sz="2200" kern="1200" dirty="0">
              <a:latin typeface="Times New Roman" panose="02020603050405020304" pitchFamily="18" charset="0"/>
              <a:cs typeface="Times New Roman" panose="02020603050405020304" pitchFamily="18" charset="0"/>
            </a:rPr>
            <a:t> </a:t>
          </a:r>
          <a:r>
            <a:rPr lang="es-ES" sz="2200" kern="1200" dirty="0" err="1">
              <a:latin typeface="Times New Roman" panose="02020603050405020304" pitchFamily="18" charset="0"/>
              <a:cs typeface="Times New Roman" panose="02020603050405020304" pitchFamily="18" charset="0"/>
            </a:rPr>
            <a:t>và</a:t>
          </a:r>
          <a:r>
            <a:rPr lang="es-ES" sz="2200" kern="1200" dirty="0">
              <a:latin typeface="Times New Roman" panose="02020603050405020304" pitchFamily="18" charset="0"/>
              <a:cs typeface="Times New Roman" panose="02020603050405020304" pitchFamily="18" charset="0"/>
            </a:rPr>
            <a:t> </a:t>
          </a:r>
          <a:r>
            <a:rPr lang="es-ES" sz="2200" kern="1200" dirty="0" err="1">
              <a:latin typeface="Times New Roman" panose="02020603050405020304" pitchFamily="18" charset="0"/>
              <a:cs typeface="Times New Roman" panose="02020603050405020304" pitchFamily="18" charset="0"/>
            </a:rPr>
            <a:t>hấp</a:t>
          </a:r>
          <a:r>
            <a:rPr lang="es-ES" sz="2200" kern="1200" dirty="0">
              <a:latin typeface="Times New Roman" panose="02020603050405020304" pitchFamily="18" charset="0"/>
              <a:cs typeface="Times New Roman" panose="02020603050405020304" pitchFamily="18" charset="0"/>
            </a:rPr>
            <a:t> </a:t>
          </a:r>
          <a:r>
            <a:rPr lang="es-ES" sz="2200" kern="1200" dirty="0" err="1">
              <a:latin typeface="Times New Roman" panose="02020603050405020304" pitchFamily="18" charset="0"/>
              <a:cs typeface="Times New Roman" panose="02020603050405020304" pitchFamily="18" charset="0"/>
            </a:rPr>
            <a:t>dẫn</a:t>
          </a:r>
          <a:r>
            <a:rPr lang="es-ES" sz="2200" kern="1200" dirty="0">
              <a:latin typeface="Times New Roman" panose="02020603050405020304" pitchFamily="18" charset="0"/>
              <a:cs typeface="Times New Roman" panose="02020603050405020304" pitchFamily="18" charset="0"/>
            </a:rPr>
            <a:t>: </a:t>
          </a:r>
          <a:r>
            <a:rPr lang="es-ES" sz="2200" kern="1200" dirty="0" err="1">
              <a:latin typeface="Times New Roman" panose="02020603050405020304" pitchFamily="18" charset="0"/>
              <a:cs typeface="Times New Roman" panose="02020603050405020304" pitchFamily="18" charset="0"/>
            </a:rPr>
            <a:t>thẻ</a:t>
          </a:r>
          <a:r>
            <a:rPr lang="es-ES" sz="2200" kern="1200" dirty="0">
              <a:latin typeface="Times New Roman" panose="02020603050405020304" pitchFamily="18" charset="0"/>
              <a:cs typeface="Times New Roman" panose="02020603050405020304" pitchFamily="18" charset="0"/>
            </a:rPr>
            <a:t> </a:t>
          </a:r>
          <a:r>
            <a:rPr lang="es-ES" sz="2200" kern="1200" dirty="0" err="1">
              <a:latin typeface="Times New Roman" panose="02020603050405020304" pitchFamily="18" charset="0"/>
              <a:cs typeface="Times New Roman" panose="02020603050405020304" pitchFamily="18" charset="0"/>
            </a:rPr>
            <a:t>khen</a:t>
          </a:r>
          <a:r>
            <a:rPr lang="es-ES" sz="2200" kern="1200" dirty="0">
              <a:latin typeface="Times New Roman" panose="02020603050405020304" pitchFamily="18" charset="0"/>
              <a:cs typeface="Times New Roman" panose="02020603050405020304" pitchFamily="18" charset="0"/>
            </a:rPr>
            <a:t>, </a:t>
          </a:r>
          <a:r>
            <a:rPr lang="es-ES" sz="2200" kern="1200" dirty="0" err="1">
              <a:latin typeface="Times New Roman" panose="02020603050405020304" pitchFamily="18" charset="0"/>
              <a:cs typeface="Times New Roman" panose="02020603050405020304" pitchFamily="18" charset="0"/>
            </a:rPr>
            <a:t>bảng</a:t>
          </a:r>
          <a:r>
            <a:rPr lang="es-ES" sz="2200" kern="1200" dirty="0">
              <a:latin typeface="Times New Roman" panose="02020603050405020304" pitchFamily="18" charset="0"/>
              <a:cs typeface="Times New Roman" panose="02020603050405020304" pitchFamily="18" charset="0"/>
            </a:rPr>
            <a:t> </a:t>
          </a:r>
          <a:r>
            <a:rPr lang="es-ES" sz="2200" kern="1200" dirty="0" err="1">
              <a:latin typeface="Times New Roman" panose="02020603050405020304" pitchFamily="18" charset="0"/>
              <a:cs typeface="Times New Roman" panose="02020603050405020304" pitchFamily="18" charset="0"/>
            </a:rPr>
            <a:t>kiểm</a:t>
          </a:r>
          <a:r>
            <a:rPr lang="es-ES" sz="2200" kern="1200" dirty="0">
              <a:latin typeface="Times New Roman" panose="02020603050405020304" pitchFamily="18" charset="0"/>
              <a:cs typeface="Times New Roman" panose="02020603050405020304" pitchFamily="18" charset="0"/>
            </a:rPr>
            <a:t>, </a:t>
          </a:r>
          <a:r>
            <a:rPr lang="es-ES" sz="2200" kern="1200" dirty="0" err="1">
              <a:latin typeface="Times New Roman" panose="02020603050405020304" pitchFamily="18" charset="0"/>
              <a:cs typeface="Times New Roman" panose="02020603050405020304" pitchFamily="18" charset="0"/>
            </a:rPr>
            <a:t>thang</a:t>
          </a:r>
          <a:r>
            <a:rPr lang="es-ES" sz="2200" kern="1200" dirty="0">
              <a:latin typeface="Times New Roman" panose="02020603050405020304" pitchFamily="18" charset="0"/>
              <a:cs typeface="Times New Roman" panose="02020603050405020304" pitchFamily="18" charset="0"/>
            </a:rPr>
            <a:t> </a:t>
          </a:r>
          <a:r>
            <a:rPr lang="es-ES" sz="2200" kern="1200" dirty="0" err="1">
              <a:latin typeface="Times New Roman" panose="02020603050405020304" pitchFamily="18" charset="0"/>
              <a:cs typeface="Times New Roman" panose="02020603050405020304" pitchFamily="18" charset="0"/>
            </a:rPr>
            <a:t>đánh</a:t>
          </a:r>
          <a:r>
            <a:rPr lang="es-ES" sz="2200" kern="1200" dirty="0">
              <a:latin typeface="Times New Roman" panose="02020603050405020304" pitchFamily="18" charset="0"/>
              <a:cs typeface="Times New Roman" panose="02020603050405020304" pitchFamily="18" charset="0"/>
            </a:rPr>
            <a:t> </a:t>
          </a:r>
          <a:r>
            <a:rPr lang="es-ES" sz="2200" kern="1200" dirty="0" err="1">
              <a:latin typeface="Times New Roman" panose="02020603050405020304" pitchFamily="18" charset="0"/>
              <a:cs typeface="Times New Roman" panose="02020603050405020304" pitchFamily="18" charset="0"/>
            </a:rPr>
            <a:t>giá</a:t>
          </a:r>
          <a:r>
            <a:rPr lang="es-ES" sz="2200" kern="1200" dirty="0">
              <a:latin typeface="Times New Roman" panose="02020603050405020304" pitchFamily="18" charset="0"/>
              <a:cs typeface="Times New Roman" panose="02020603050405020304" pitchFamily="18" charset="0"/>
            </a:rPr>
            <a:t>,…</a:t>
          </a:r>
          <a:endParaRPr lang="en-US" sz="2200" kern="1200" dirty="0">
            <a:latin typeface="Times New Roman" panose="02020603050405020304" pitchFamily="18" charset="0"/>
            <a:cs typeface="Times New Roman" panose="02020603050405020304" pitchFamily="18" charset="0"/>
          </a:endParaRPr>
        </a:p>
      </dsp:txBody>
      <dsp:txXfrm>
        <a:off x="2851654" y="4362398"/>
        <a:ext cx="2894839" cy="1797874"/>
      </dsp:txXfrm>
    </dsp:sp>
    <dsp:sp modelId="{E657340D-F497-4B8D-BE87-369678F1686A}">
      <dsp:nvSpPr>
        <dsp:cNvPr id="0" name=""/>
        <dsp:cNvSpPr/>
      </dsp:nvSpPr>
      <dsp:spPr>
        <a:xfrm>
          <a:off x="957293" y="177118"/>
          <a:ext cx="4522560" cy="4522560"/>
        </a:xfrm>
        <a:custGeom>
          <a:avLst/>
          <a:gdLst/>
          <a:ahLst/>
          <a:cxnLst/>
          <a:rect l="0" t="0" r="0" b="0"/>
          <a:pathLst>
            <a:path>
              <a:moveTo>
                <a:pt x="1787609" y="4472393"/>
              </a:moveTo>
              <a:arcTo wR="2261280" hR="2261280" stAng="6125478" swAng="1456919"/>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8E6B2E12-283C-4A6C-81BA-1FC122300B2C}">
      <dsp:nvSpPr>
        <dsp:cNvPr id="0" name=""/>
        <dsp:cNvSpPr/>
      </dsp:nvSpPr>
      <dsp:spPr>
        <a:xfrm>
          <a:off x="49548" y="1903642"/>
          <a:ext cx="3034159" cy="2349701"/>
        </a:xfrm>
        <a:prstGeom prst="round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s-ES" sz="2200" kern="1200" dirty="0" err="1">
              <a:latin typeface="Times New Roman" panose="02020603050405020304" pitchFamily="18" charset="0"/>
              <a:cs typeface="Times New Roman" panose="02020603050405020304" pitchFamily="18" charset="0"/>
            </a:rPr>
            <a:t>Các</a:t>
          </a:r>
          <a:r>
            <a:rPr lang="es-ES" sz="2200" kern="1200" dirty="0">
              <a:latin typeface="Times New Roman" panose="02020603050405020304" pitchFamily="18" charset="0"/>
              <a:cs typeface="Times New Roman" panose="02020603050405020304" pitchFamily="18" charset="0"/>
            </a:rPr>
            <a:t> </a:t>
          </a:r>
          <a:r>
            <a:rPr lang="es-ES" sz="2200" kern="1200" dirty="0" err="1">
              <a:latin typeface="Times New Roman" panose="02020603050405020304" pitchFamily="18" charset="0"/>
              <a:cs typeface="Times New Roman" panose="02020603050405020304" pitchFamily="18" charset="0"/>
            </a:rPr>
            <a:t>hướng</a:t>
          </a:r>
          <a:r>
            <a:rPr lang="es-ES" sz="2200" kern="1200" dirty="0">
              <a:latin typeface="Times New Roman" panose="02020603050405020304" pitchFamily="18" charset="0"/>
              <a:cs typeface="Times New Roman" panose="02020603050405020304" pitchFamily="18" charset="0"/>
            </a:rPr>
            <a:t> </a:t>
          </a:r>
          <a:r>
            <a:rPr lang="es-ES" sz="2200" kern="1200" dirty="0" err="1">
              <a:latin typeface="Times New Roman" panose="02020603050405020304" pitchFamily="18" charset="0"/>
              <a:cs typeface="Times New Roman" panose="02020603050405020304" pitchFamily="18" charset="0"/>
            </a:rPr>
            <a:t>dẫn</a:t>
          </a:r>
          <a:r>
            <a:rPr lang="es-ES" sz="2200" kern="1200" dirty="0">
              <a:latin typeface="Times New Roman" panose="02020603050405020304" pitchFamily="18" charset="0"/>
              <a:cs typeface="Times New Roman" panose="02020603050405020304" pitchFamily="18" charset="0"/>
            </a:rPr>
            <a:t> </a:t>
          </a:r>
          <a:r>
            <a:rPr lang="es-ES" sz="2200" kern="1200" dirty="0" err="1">
              <a:latin typeface="Times New Roman" panose="02020603050405020304" pitchFamily="18" charset="0"/>
              <a:cs typeface="Times New Roman" panose="02020603050405020304" pitchFamily="18" charset="0"/>
            </a:rPr>
            <a:t>đánh</a:t>
          </a:r>
          <a:r>
            <a:rPr lang="es-ES" sz="2200" kern="1200" dirty="0">
              <a:latin typeface="Times New Roman" panose="02020603050405020304" pitchFamily="18" charset="0"/>
              <a:cs typeface="Times New Roman" panose="02020603050405020304" pitchFamily="18" charset="0"/>
            </a:rPr>
            <a:t> </a:t>
          </a:r>
          <a:r>
            <a:rPr lang="es-ES" sz="2200" kern="1200" dirty="0" err="1">
              <a:latin typeface="Times New Roman" panose="02020603050405020304" pitchFamily="18" charset="0"/>
              <a:cs typeface="Times New Roman" panose="02020603050405020304" pitchFamily="18" charset="0"/>
            </a:rPr>
            <a:t>giá</a:t>
          </a:r>
          <a:r>
            <a:rPr lang="es-ES" sz="2200" kern="1200" dirty="0">
              <a:latin typeface="Times New Roman" panose="02020603050405020304" pitchFamily="18" charset="0"/>
              <a:cs typeface="Times New Roman" panose="02020603050405020304" pitchFamily="18" charset="0"/>
            </a:rPr>
            <a:t> </a:t>
          </a:r>
          <a:r>
            <a:rPr lang="es-ES" sz="2200" kern="1200" dirty="0" err="1">
              <a:latin typeface="Times New Roman" panose="02020603050405020304" pitchFamily="18" charset="0"/>
              <a:cs typeface="Times New Roman" panose="02020603050405020304" pitchFamily="18" charset="0"/>
            </a:rPr>
            <a:t>giúp</a:t>
          </a:r>
          <a:r>
            <a:rPr lang="es-ES" sz="2200" kern="1200" dirty="0">
              <a:latin typeface="Times New Roman" panose="02020603050405020304" pitchFamily="18" charset="0"/>
              <a:cs typeface="Times New Roman" panose="02020603050405020304" pitchFamily="18" charset="0"/>
            </a:rPr>
            <a:t> </a:t>
          </a:r>
          <a:r>
            <a:rPr lang="es-ES" sz="2200" kern="1200" dirty="0" err="1">
              <a:latin typeface="Times New Roman" panose="02020603050405020304" pitchFamily="18" charset="0"/>
              <a:cs typeface="Times New Roman" panose="02020603050405020304" pitchFamily="18" charset="0"/>
            </a:rPr>
            <a:t>học</a:t>
          </a:r>
          <a:r>
            <a:rPr lang="es-ES" sz="2200" kern="1200" dirty="0">
              <a:latin typeface="Times New Roman" panose="02020603050405020304" pitchFamily="18" charset="0"/>
              <a:cs typeface="Times New Roman" panose="02020603050405020304" pitchFamily="18" charset="0"/>
            </a:rPr>
            <a:t> </a:t>
          </a:r>
          <a:r>
            <a:rPr lang="es-ES" sz="2200" kern="1200" dirty="0" err="1">
              <a:latin typeface="Times New Roman" panose="02020603050405020304" pitchFamily="18" charset="0"/>
              <a:cs typeface="Times New Roman" panose="02020603050405020304" pitchFamily="18" charset="0"/>
            </a:rPr>
            <a:t>sinh</a:t>
          </a:r>
          <a:r>
            <a:rPr lang="es-ES" sz="2200" kern="1200" dirty="0">
              <a:latin typeface="Times New Roman" panose="02020603050405020304" pitchFamily="18" charset="0"/>
              <a:cs typeface="Times New Roman" panose="02020603050405020304" pitchFamily="18" charset="0"/>
            </a:rPr>
            <a:t> </a:t>
          </a:r>
          <a:r>
            <a:rPr lang="es-ES" sz="2200" kern="1200" dirty="0" err="1">
              <a:latin typeface="Times New Roman" panose="02020603050405020304" pitchFamily="18" charset="0"/>
              <a:cs typeface="Times New Roman" panose="02020603050405020304" pitchFamily="18" charset="0"/>
            </a:rPr>
            <a:t>tự</a:t>
          </a:r>
          <a:r>
            <a:rPr lang="es-ES" sz="2200" kern="1200" dirty="0">
              <a:latin typeface="Times New Roman" panose="02020603050405020304" pitchFamily="18" charset="0"/>
              <a:cs typeface="Times New Roman" panose="02020603050405020304" pitchFamily="18" charset="0"/>
            </a:rPr>
            <a:t> </a:t>
          </a:r>
          <a:r>
            <a:rPr lang="es-ES" sz="2200" kern="1200" dirty="0" err="1">
              <a:latin typeface="Times New Roman" panose="02020603050405020304" pitchFamily="18" charset="0"/>
              <a:cs typeface="Times New Roman" panose="02020603050405020304" pitchFamily="18" charset="0"/>
            </a:rPr>
            <a:t>đánh</a:t>
          </a:r>
          <a:r>
            <a:rPr lang="es-ES" sz="2200" kern="1200" dirty="0">
              <a:latin typeface="Times New Roman" panose="02020603050405020304" pitchFamily="18" charset="0"/>
              <a:cs typeface="Times New Roman" panose="02020603050405020304" pitchFamily="18" charset="0"/>
            </a:rPr>
            <a:t> </a:t>
          </a:r>
          <a:r>
            <a:rPr lang="es-ES" sz="2200" kern="1200" dirty="0" err="1">
              <a:latin typeface="Times New Roman" panose="02020603050405020304" pitchFamily="18" charset="0"/>
              <a:cs typeface="Times New Roman" panose="02020603050405020304" pitchFamily="18" charset="0"/>
            </a:rPr>
            <a:t>giá</a:t>
          </a:r>
          <a:r>
            <a:rPr lang="es-ES" sz="2200" kern="1200" dirty="0">
              <a:latin typeface="Times New Roman" panose="02020603050405020304" pitchFamily="18" charset="0"/>
              <a:cs typeface="Times New Roman" panose="02020603050405020304" pitchFamily="18" charset="0"/>
            </a:rPr>
            <a:t>, </a:t>
          </a:r>
          <a:r>
            <a:rPr lang="es-ES" sz="2200" kern="1200" dirty="0" err="1">
              <a:latin typeface="Times New Roman" panose="02020603050405020304" pitchFamily="18" charset="0"/>
              <a:cs typeface="Times New Roman" panose="02020603050405020304" pitchFamily="18" charset="0"/>
            </a:rPr>
            <a:t>đánh</a:t>
          </a:r>
          <a:r>
            <a:rPr lang="es-ES" sz="2200" kern="1200" dirty="0">
              <a:latin typeface="Times New Roman" panose="02020603050405020304" pitchFamily="18" charset="0"/>
              <a:cs typeface="Times New Roman" panose="02020603050405020304" pitchFamily="18" charset="0"/>
            </a:rPr>
            <a:t> </a:t>
          </a:r>
          <a:r>
            <a:rPr lang="es-ES" sz="2200" kern="1200" dirty="0" err="1">
              <a:latin typeface="Times New Roman" panose="02020603050405020304" pitchFamily="18" charset="0"/>
              <a:cs typeface="Times New Roman" panose="02020603050405020304" pitchFamily="18" charset="0"/>
            </a:rPr>
            <a:t>giá</a:t>
          </a:r>
          <a:r>
            <a:rPr lang="es-ES" sz="2200" kern="1200" dirty="0">
              <a:latin typeface="Times New Roman" panose="02020603050405020304" pitchFamily="18" charset="0"/>
              <a:cs typeface="Times New Roman" panose="02020603050405020304" pitchFamily="18" charset="0"/>
            </a:rPr>
            <a:t> </a:t>
          </a:r>
          <a:r>
            <a:rPr lang="es-ES" sz="2200" kern="1200" dirty="0" err="1">
              <a:latin typeface="Times New Roman" panose="02020603050405020304" pitchFamily="18" charset="0"/>
              <a:cs typeface="Times New Roman" panose="02020603050405020304" pitchFamily="18" charset="0"/>
            </a:rPr>
            <a:t>được</a:t>
          </a:r>
          <a:r>
            <a:rPr lang="es-ES" sz="2200" kern="1200" dirty="0">
              <a:latin typeface="Times New Roman" panose="02020603050405020304" pitchFamily="18" charset="0"/>
              <a:cs typeface="Times New Roman" panose="02020603050405020304" pitchFamily="18" charset="0"/>
            </a:rPr>
            <a:t> </a:t>
          </a:r>
          <a:r>
            <a:rPr lang="es-ES" sz="2200" kern="1200" dirty="0" err="1">
              <a:latin typeface="Times New Roman" panose="02020603050405020304" pitchFamily="18" charset="0"/>
              <a:cs typeface="Times New Roman" panose="02020603050405020304" pitchFamily="18" charset="0"/>
            </a:rPr>
            <a:t>hoạt</a:t>
          </a:r>
          <a:r>
            <a:rPr lang="es-ES" sz="2200" kern="1200" dirty="0">
              <a:latin typeface="Times New Roman" panose="02020603050405020304" pitchFamily="18" charset="0"/>
              <a:cs typeface="Times New Roman" panose="02020603050405020304" pitchFamily="18" charset="0"/>
            </a:rPr>
            <a:t> </a:t>
          </a:r>
          <a:r>
            <a:rPr lang="es-ES" sz="2200" kern="1200" dirty="0" err="1">
              <a:latin typeface="Times New Roman" panose="02020603050405020304" pitchFamily="18" charset="0"/>
              <a:cs typeface="Times New Roman" panose="02020603050405020304" pitchFamily="18" charset="0"/>
            </a:rPr>
            <a:t>động</a:t>
          </a:r>
          <a:r>
            <a:rPr lang="es-ES" sz="2200" kern="1200" dirty="0">
              <a:latin typeface="Times New Roman" panose="02020603050405020304" pitchFamily="18" charset="0"/>
              <a:cs typeface="Times New Roman" panose="02020603050405020304" pitchFamily="18" charset="0"/>
            </a:rPr>
            <a:t> </a:t>
          </a:r>
          <a:r>
            <a:rPr lang="es-ES" sz="2200" kern="1200" dirty="0" err="1">
              <a:latin typeface="Times New Roman" panose="02020603050405020304" pitchFamily="18" charset="0"/>
              <a:cs typeface="Times New Roman" panose="02020603050405020304" pitchFamily="18" charset="0"/>
            </a:rPr>
            <a:t>của</a:t>
          </a:r>
          <a:r>
            <a:rPr lang="es-ES" sz="2200" kern="1200" dirty="0">
              <a:latin typeface="Times New Roman" panose="02020603050405020304" pitchFamily="18" charset="0"/>
              <a:cs typeface="Times New Roman" panose="02020603050405020304" pitchFamily="18" charset="0"/>
            </a:rPr>
            <a:t> </a:t>
          </a:r>
          <a:r>
            <a:rPr lang="es-ES" sz="2200" kern="1200" dirty="0" err="1">
              <a:latin typeface="Times New Roman" panose="02020603050405020304" pitchFamily="18" charset="0"/>
              <a:cs typeface="Times New Roman" panose="02020603050405020304" pitchFamily="18" charset="0"/>
            </a:rPr>
            <a:t>bạn</a:t>
          </a:r>
          <a:r>
            <a:rPr lang="es-ES" sz="2200" kern="1200" dirty="0">
              <a:latin typeface="Times New Roman" panose="02020603050405020304" pitchFamily="18" charset="0"/>
              <a:cs typeface="Times New Roman" panose="02020603050405020304" pitchFamily="18" charset="0"/>
            </a:rPr>
            <a:t>, </a:t>
          </a:r>
          <a:r>
            <a:rPr lang="es-ES" sz="2200" kern="1200" dirty="0" err="1">
              <a:latin typeface="Times New Roman" panose="02020603050405020304" pitchFamily="18" charset="0"/>
              <a:cs typeface="Times New Roman" panose="02020603050405020304" pitchFamily="18" charset="0"/>
            </a:rPr>
            <a:t>biết</a:t>
          </a:r>
          <a:r>
            <a:rPr lang="es-ES" sz="2200" kern="1200" dirty="0">
              <a:latin typeface="Times New Roman" panose="02020603050405020304" pitchFamily="18" charset="0"/>
              <a:cs typeface="Times New Roman" panose="02020603050405020304" pitchFamily="18" charset="0"/>
            </a:rPr>
            <a:t> </a:t>
          </a:r>
          <a:r>
            <a:rPr lang="es-ES" sz="2200" kern="1200" dirty="0" err="1">
              <a:latin typeface="Times New Roman" panose="02020603050405020304" pitchFamily="18" charset="0"/>
              <a:cs typeface="Times New Roman" panose="02020603050405020304" pitchFamily="18" charset="0"/>
            </a:rPr>
            <a:t>đánh</a:t>
          </a:r>
          <a:r>
            <a:rPr lang="es-ES" sz="2200" kern="1200" dirty="0">
              <a:latin typeface="Times New Roman" panose="02020603050405020304" pitchFamily="18" charset="0"/>
              <a:cs typeface="Times New Roman" panose="02020603050405020304" pitchFamily="18" charset="0"/>
            </a:rPr>
            <a:t> </a:t>
          </a:r>
          <a:r>
            <a:rPr lang="es-ES" sz="2200" kern="1200" dirty="0" err="1">
              <a:latin typeface="Times New Roman" panose="02020603050405020304" pitchFamily="18" charset="0"/>
              <a:cs typeface="Times New Roman" panose="02020603050405020304" pitchFamily="18" charset="0"/>
            </a:rPr>
            <a:t>giá</a:t>
          </a:r>
          <a:r>
            <a:rPr lang="es-ES" sz="2200" kern="1200" dirty="0">
              <a:latin typeface="Times New Roman" panose="02020603050405020304" pitchFamily="18" charset="0"/>
              <a:cs typeface="Times New Roman" panose="02020603050405020304" pitchFamily="18" charset="0"/>
            </a:rPr>
            <a:t> </a:t>
          </a:r>
          <a:r>
            <a:rPr lang="es-ES" sz="2200" kern="1200" dirty="0" err="1">
              <a:latin typeface="Times New Roman" panose="02020603050405020304" pitchFamily="18" charset="0"/>
              <a:cs typeface="Times New Roman" panose="02020603050405020304" pitchFamily="18" charset="0"/>
            </a:rPr>
            <a:t>theo</a:t>
          </a:r>
          <a:r>
            <a:rPr lang="es-ES" sz="2200" kern="1200" dirty="0">
              <a:latin typeface="Times New Roman" panose="02020603050405020304" pitchFamily="18" charset="0"/>
              <a:cs typeface="Times New Roman" panose="02020603050405020304" pitchFamily="18" charset="0"/>
            </a:rPr>
            <a:t> </a:t>
          </a:r>
          <a:r>
            <a:rPr lang="es-ES" sz="2200" kern="1200" dirty="0" err="1">
              <a:latin typeface="Times New Roman" panose="02020603050405020304" pitchFamily="18" charset="0"/>
              <a:cs typeface="Times New Roman" panose="02020603050405020304" pitchFamily="18" charset="0"/>
            </a:rPr>
            <a:t>các</a:t>
          </a:r>
          <a:r>
            <a:rPr lang="es-ES" sz="2200" kern="1200" dirty="0">
              <a:latin typeface="Times New Roman" panose="02020603050405020304" pitchFamily="18" charset="0"/>
              <a:cs typeface="Times New Roman" panose="02020603050405020304" pitchFamily="18" charset="0"/>
            </a:rPr>
            <a:t> </a:t>
          </a:r>
          <a:r>
            <a:rPr lang="es-ES" sz="2200" kern="1200" dirty="0" err="1">
              <a:latin typeface="Times New Roman" panose="02020603050405020304" pitchFamily="18" charset="0"/>
              <a:cs typeface="Times New Roman" panose="02020603050405020304" pitchFamily="18" charset="0"/>
            </a:rPr>
            <a:t>tiêu</a:t>
          </a:r>
          <a:r>
            <a:rPr lang="es-ES" sz="2200" kern="1200" dirty="0">
              <a:latin typeface="Times New Roman" panose="02020603050405020304" pitchFamily="18" charset="0"/>
              <a:cs typeface="Times New Roman" panose="02020603050405020304" pitchFamily="18" charset="0"/>
            </a:rPr>
            <a:t> </a:t>
          </a:r>
          <a:r>
            <a:rPr lang="es-ES" sz="2200" kern="1200" dirty="0" err="1">
              <a:latin typeface="Times New Roman" panose="02020603050405020304" pitchFamily="18" charset="0"/>
              <a:cs typeface="Times New Roman" panose="02020603050405020304" pitchFamily="18" charset="0"/>
            </a:rPr>
            <a:t>chí</a:t>
          </a:r>
          <a:endParaRPr lang="en-US" sz="2200" kern="1200" dirty="0">
            <a:latin typeface="Times New Roman" panose="02020603050405020304" pitchFamily="18" charset="0"/>
            <a:cs typeface="Times New Roman" panose="02020603050405020304" pitchFamily="18" charset="0"/>
          </a:endParaRPr>
        </a:p>
      </dsp:txBody>
      <dsp:txXfrm>
        <a:off x="164251" y="2018345"/>
        <a:ext cx="2804753" cy="2120295"/>
      </dsp:txXfrm>
    </dsp:sp>
    <dsp:sp modelId="{2B94BC46-5D02-4110-8B60-B5627CE33C61}">
      <dsp:nvSpPr>
        <dsp:cNvPr id="0" name=""/>
        <dsp:cNvSpPr/>
      </dsp:nvSpPr>
      <dsp:spPr>
        <a:xfrm>
          <a:off x="1243793" y="1121923"/>
          <a:ext cx="4522560" cy="4522560"/>
        </a:xfrm>
        <a:custGeom>
          <a:avLst/>
          <a:gdLst/>
          <a:ahLst/>
          <a:cxnLst/>
          <a:rect l="0" t="0" r="0" b="0"/>
          <a:pathLst>
            <a:path>
              <a:moveTo>
                <a:pt x="559973" y="771668"/>
              </a:moveTo>
              <a:arcTo wR="2261280" hR="2261280" stAng="13272264" swAng="2015788"/>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C52EE5-D9BA-4BF1-8693-8CBEC5DD9E08}">
      <dsp:nvSpPr>
        <dsp:cNvPr id="0" name=""/>
        <dsp:cNvSpPr/>
      </dsp:nvSpPr>
      <dsp:spPr>
        <a:xfrm>
          <a:off x="6578566" y="1031562"/>
          <a:ext cx="2732584" cy="2733089"/>
        </a:xfrm>
        <a:prstGeom prst="ellips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1A45BF1F-9D3C-4895-AA93-F0D7A148525F}">
      <dsp:nvSpPr>
        <dsp:cNvPr id="0" name=""/>
        <dsp:cNvSpPr/>
      </dsp:nvSpPr>
      <dsp:spPr>
        <a:xfrm>
          <a:off x="6669297" y="1122681"/>
          <a:ext cx="2551123" cy="2550851"/>
        </a:xfrm>
        <a:prstGeom prst="ellipse">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vi-VN" sz="2500" b="0" kern="1200" dirty="0" smtClean="0">
              <a:latin typeface="Calibri" panose="020F0502020204030204" pitchFamily="34" charset="0"/>
              <a:cs typeface="Calibri" panose="020F0502020204030204" pitchFamily="34" charset="0"/>
            </a:rPr>
            <a:t>Hướng dẫn tổ chức </a:t>
          </a:r>
          <a:r>
            <a:rPr lang="en-US" sz="2500" b="0" kern="1200" dirty="0" smtClean="0">
              <a:latin typeface="Calibri" panose="020F0502020204030204" pitchFamily="34" charset="0"/>
              <a:cs typeface="Calibri" panose="020F0502020204030204" pitchFamily="34" charset="0"/>
            </a:rPr>
            <a:t>S</a:t>
          </a:r>
          <a:r>
            <a:rPr lang="vi-VN" sz="2500" b="0" kern="1200" dirty="0" smtClean="0">
              <a:latin typeface="Calibri" panose="020F0502020204030204" pitchFamily="34" charset="0"/>
              <a:cs typeface="Calibri" panose="020F0502020204030204" pitchFamily="34" charset="0"/>
            </a:rPr>
            <a:t>inh hoạt lớp</a:t>
          </a:r>
          <a:endParaRPr lang="en-US" sz="2500" b="0" kern="1200" dirty="0">
            <a:latin typeface="Calibri" panose="020F0502020204030204" pitchFamily="34" charset="0"/>
            <a:cs typeface="Calibri" panose="020F0502020204030204" pitchFamily="34" charset="0"/>
          </a:endParaRPr>
        </a:p>
      </dsp:txBody>
      <dsp:txXfrm>
        <a:off x="7033997" y="1487157"/>
        <a:ext cx="1821722" cy="1821900"/>
      </dsp:txXfrm>
    </dsp:sp>
    <dsp:sp modelId="{DF354C49-7675-4260-954B-9482AE8AF285}">
      <dsp:nvSpPr>
        <dsp:cNvPr id="0" name=""/>
        <dsp:cNvSpPr/>
      </dsp:nvSpPr>
      <dsp:spPr>
        <a:xfrm rot="2700000">
          <a:off x="3757653" y="1034866"/>
          <a:ext cx="2726002" cy="2726002"/>
        </a:xfrm>
        <a:prstGeom prst="teardrop">
          <a:avLst>
            <a:gd name="adj" fmla="val 100000"/>
          </a:avLst>
        </a:prstGeom>
        <a:gradFill rotWithShape="0">
          <a:gsLst>
            <a:gs pos="0">
              <a:schemeClr val="accent4">
                <a:hueOff val="5197846"/>
                <a:satOff val="-23984"/>
                <a:lumOff val="883"/>
                <a:alphaOff val="0"/>
                <a:lumMod val="110000"/>
                <a:satMod val="105000"/>
                <a:tint val="67000"/>
              </a:schemeClr>
            </a:gs>
            <a:gs pos="50000">
              <a:schemeClr val="accent4">
                <a:hueOff val="5197846"/>
                <a:satOff val="-23984"/>
                <a:lumOff val="883"/>
                <a:alphaOff val="0"/>
                <a:lumMod val="105000"/>
                <a:satMod val="103000"/>
                <a:tint val="73000"/>
              </a:schemeClr>
            </a:gs>
            <a:gs pos="100000">
              <a:schemeClr val="accent4">
                <a:hueOff val="5197846"/>
                <a:satOff val="-23984"/>
                <a:lumOff val="88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2A0E567E-89F8-4115-83AB-B142653F8D88}">
      <dsp:nvSpPr>
        <dsp:cNvPr id="0" name=""/>
        <dsp:cNvSpPr/>
      </dsp:nvSpPr>
      <dsp:spPr>
        <a:xfrm>
          <a:off x="3845093" y="1122681"/>
          <a:ext cx="2551123" cy="2550851"/>
        </a:xfrm>
        <a:prstGeom prst="ellipse">
          <a:avLst/>
        </a:prstGeom>
        <a:solidFill>
          <a:schemeClr val="lt1">
            <a:alpha val="90000"/>
            <a:hueOff val="0"/>
            <a:satOff val="0"/>
            <a:lumOff val="0"/>
            <a:alphaOff val="0"/>
          </a:schemeClr>
        </a:solidFill>
        <a:ln w="6350" cap="flat" cmpd="sng" algn="ctr">
          <a:solidFill>
            <a:schemeClr val="accent4">
              <a:hueOff val="5197846"/>
              <a:satOff val="-23984"/>
              <a:lumOff val="883"/>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vi-VN" sz="2500" b="0" kern="1200" dirty="0" smtClean="0">
              <a:latin typeface="Calibri" panose="020F0502020204030204" pitchFamily="34" charset="0"/>
              <a:cs typeface="Calibri" panose="020F0502020204030204" pitchFamily="34" charset="0"/>
            </a:rPr>
            <a:t>Hướng dẫn tổ chức Hoạt động giáo dục theo chủ đề </a:t>
          </a:r>
          <a:endParaRPr lang="en-US" sz="2500" b="0" kern="1200" dirty="0">
            <a:latin typeface="Calibri" panose="020F0502020204030204" pitchFamily="34" charset="0"/>
            <a:cs typeface="Calibri" panose="020F0502020204030204" pitchFamily="34" charset="0"/>
          </a:endParaRPr>
        </a:p>
      </dsp:txBody>
      <dsp:txXfrm>
        <a:off x="4209793" y="1487157"/>
        <a:ext cx="1821722" cy="1821900"/>
      </dsp:txXfrm>
    </dsp:sp>
    <dsp:sp modelId="{4F56628C-4A58-45DA-9204-7EB8811DB678}">
      <dsp:nvSpPr>
        <dsp:cNvPr id="0" name=""/>
        <dsp:cNvSpPr/>
      </dsp:nvSpPr>
      <dsp:spPr>
        <a:xfrm rot="2700000">
          <a:off x="933449" y="1034866"/>
          <a:ext cx="2726002" cy="2726002"/>
        </a:xfrm>
        <a:prstGeom prst="teardrop">
          <a:avLst>
            <a:gd name="adj" fmla="val 100000"/>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BFC9ABB5-F728-41B8-B81C-E695E7D1E400}">
      <dsp:nvSpPr>
        <dsp:cNvPr id="0" name=""/>
        <dsp:cNvSpPr/>
      </dsp:nvSpPr>
      <dsp:spPr>
        <a:xfrm>
          <a:off x="1020888" y="1122681"/>
          <a:ext cx="2551123" cy="2550851"/>
        </a:xfrm>
        <a:prstGeom prst="ellipse">
          <a:avLst/>
        </a:prstGeom>
        <a:solidFill>
          <a:schemeClr val="lt1">
            <a:alpha val="90000"/>
            <a:hueOff val="0"/>
            <a:satOff val="0"/>
            <a:lumOff val="0"/>
            <a:alphaOff val="0"/>
          </a:schemeClr>
        </a:solidFill>
        <a:ln w="6350" cap="flat" cmpd="sng" algn="ctr">
          <a:solidFill>
            <a:schemeClr val="accent4">
              <a:hueOff val="10395692"/>
              <a:satOff val="-47968"/>
              <a:lumOff val="1765"/>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1750" tIns="31750" rIns="31750" bIns="31750" numCol="1" spcCol="1270" anchor="ctr" anchorCtr="0">
          <a:noAutofit/>
        </a:bodyPr>
        <a:lstStyle/>
        <a:p>
          <a:pPr lvl="0" algn="ctr" defTabSz="1111250">
            <a:lnSpc>
              <a:spcPct val="90000"/>
            </a:lnSpc>
            <a:spcBef>
              <a:spcPct val="0"/>
            </a:spcBef>
            <a:spcAft>
              <a:spcPct val="35000"/>
            </a:spcAft>
          </a:pPr>
          <a:r>
            <a:rPr lang="vi-VN" sz="2500" b="0" kern="1200" dirty="0" smtClean="0">
              <a:latin typeface="Calibri" panose="020F0502020204030204" pitchFamily="34" charset="0"/>
              <a:cs typeface="Calibri" panose="020F0502020204030204" pitchFamily="34" charset="0"/>
            </a:rPr>
            <a:t>Hướng dẫn tổ chức </a:t>
          </a:r>
          <a:r>
            <a:rPr lang="en-US" sz="2500" b="0" kern="1200" dirty="0" smtClean="0">
              <a:latin typeface="Calibri" panose="020F0502020204030204" pitchFamily="34" charset="0"/>
              <a:cs typeface="Calibri" panose="020F0502020204030204" pitchFamily="34" charset="0"/>
            </a:rPr>
            <a:t>S</a:t>
          </a:r>
          <a:r>
            <a:rPr lang="vi-VN" sz="2500" b="0" kern="1200" dirty="0" smtClean="0">
              <a:latin typeface="Calibri" panose="020F0502020204030204" pitchFamily="34" charset="0"/>
              <a:cs typeface="Calibri" panose="020F0502020204030204" pitchFamily="34" charset="0"/>
            </a:rPr>
            <a:t>inh hoạt dưới cờ</a:t>
          </a:r>
          <a:endParaRPr lang="en-US" sz="2500" b="0" kern="1200" dirty="0">
            <a:latin typeface="Calibri" panose="020F0502020204030204" pitchFamily="34" charset="0"/>
            <a:cs typeface="Calibri" panose="020F0502020204030204" pitchFamily="34" charset="0"/>
          </a:endParaRPr>
        </a:p>
      </dsp:txBody>
      <dsp:txXfrm>
        <a:off x="1385589" y="1487157"/>
        <a:ext cx="1821722" cy="18219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3EA91EC-98E3-4461-9F6A-D369FC77D0D8}">
      <dsp:nvSpPr>
        <dsp:cNvPr id="0" name=""/>
        <dsp:cNvSpPr/>
      </dsp:nvSpPr>
      <dsp:spPr>
        <a:xfrm rot="16200000">
          <a:off x="-940980" y="944969"/>
          <a:ext cx="3466222" cy="1576282"/>
        </a:xfrm>
        <a:prstGeom prst="flowChartManualOperation">
          <a:avLst/>
        </a:prstGeom>
        <a:solidFill>
          <a:srgbClr val="FFC000"/>
        </a:solidFill>
        <a:ln w="12700" cap="flat" cmpd="sng" algn="ctr">
          <a:solidFill>
            <a:schemeClr val="lt1">
              <a:hueOff val="0"/>
              <a:satOff val="0"/>
              <a:lumOff val="0"/>
              <a:alphaOff val="0"/>
            </a:schemeClr>
          </a:solidFill>
          <a:prstDash val="solid"/>
          <a:miter lim="800000"/>
        </a:ln>
        <a:effectLst/>
        <a:scene3d>
          <a:camera prst="orthographicFront">
            <a:rot lat="0" lon="0" rev="0"/>
          </a:camera>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165100" tIns="0" rIns="165100" bIns="0" numCol="1" spcCol="1270" anchor="ctr" anchorCtr="0">
          <a:noAutofit/>
        </a:bodyPr>
        <a:lstStyle/>
        <a:p>
          <a:pPr lvl="0" algn="ctr" defTabSz="1155700">
            <a:lnSpc>
              <a:spcPct val="90000"/>
            </a:lnSpc>
            <a:spcBef>
              <a:spcPct val="0"/>
            </a:spcBef>
            <a:spcAft>
              <a:spcPct val="35000"/>
            </a:spcAft>
          </a:pPr>
          <a:r>
            <a:rPr lang="nb-NO" sz="2600" b="0" kern="1200" dirty="0" smtClean="0">
              <a:solidFill>
                <a:schemeClr val="tx1"/>
              </a:solidFill>
            </a:rPr>
            <a:t>Đặc điểm của hạt động trải nghiệm</a:t>
          </a:r>
          <a:endParaRPr lang="en-US" sz="2600" b="0" kern="1200" dirty="0">
            <a:solidFill>
              <a:schemeClr val="tx1"/>
            </a:solidFill>
          </a:endParaRPr>
        </a:p>
      </dsp:txBody>
      <dsp:txXfrm rot="5400000">
        <a:off x="3990" y="693243"/>
        <a:ext cx="1576282" cy="2079734"/>
      </dsp:txXfrm>
    </dsp:sp>
    <dsp:sp modelId="{FE71EB64-A9B1-4F14-8FAF-7B734B04124A}">
      <dsp:nvSpPr>
        <dsp:cNvPr id="0" name=""/>
        <dsp:cNvSpPr/>
      </dsp:nvSpPr>
      <dsp:spPr>
        <a:xfrm rot="16200000">
          <a:off x="753523" y="944969"/>
          <a:ext cx="3466222" cy="1576282"/>
        </a:xfrm>
        <a:prstGeom prst="flowChartManualOperation">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a:scene3d>
          <a:camera prst="orthographicFront">
            <a:rot lat="0" lon="0" rev="0"/>
          </a:camera>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165100" tIns="0" rIns="165100" bIns="0" numCol="1" spcCol="1270" anchor="ctr" anchorCtr="0">
          <a:noAutofit/>
        </a:bodyPr>
        <a:lstStyle/>
        <a:p>
          <a:pPr lvl="0" algn="ctr" defTabSz="1155700">
            <a:lnSpc>
              <a:spcPct val="90000"/>
            </a:lnSpc>
            <a:spcBef>
              <a:spcPct val="0"/>
            </a:spcBef>
            <a:spcAft>
              <a:spcPct val="35000"/>
            </a:spcAft>
          </a:pPr>
          <a:r>
            <a:rPr lang="en-US" sz="2600" b="0" kern="1200" dirty="0" err="1" smtClean="0">
              <a:solidFill>
                <a:schemeClr val="tx1"/>
              </a:solidFill>
            </a:rPr>
            <a:t>Mục</a:t>
          </a:r>
          <a:r>
            <a:rPr lang="en-US" sz="2600" b="0" kern="1200" dirty="0" smtClean="0">
              <a:solidFill>
                <a:schemeClr val="tx1"/>
              </a:solidFill>
            </a:rPr>
            <a:t> </a:t>
          </a:r>
          <a:r>
            <a:rPr lang="en-US" sz="2600" b="0" kern="1200" dirty="0" err="1" smtClean="0">
              <a:solidFill>
                <a:schemeClr val="tx1"/>
              </a:solidFill>
            </a:rPr>
            <a:t>tiêu</a:t>
          </a:r>
          <a:r>
            <a:rPr lang="en-US" sz="2600" b="0" kern="1200" dirty="0" smtClean="0">
              <a:solidFill>
                <a:schemeClr val="tx1"/>
              </a:solidFill>
            </a:rPr>
            <a:t> </a:t>
          </a:r>
          <a:r>
            <a:rPr lang="en-US" sz="2600" b="0" kern="1200" dirty="0" err="1" smtClean="0">
              <a:solidFill>
                <a:schemeClr val="tx1"/>
              </a:solidFill>
            </a:rPr>
            <a:t>của</a:t>
          </a:r>
          <a:r>
            <a:rPr lang="en-US" sz="2600" b="0" kern="1200" dirty="0" smtClean="0">
              <a:solidFill>
                <a:schemeClr val="tx1"/>
              </a:solidFill>
            </a:rPr>
            <a:t> </a:t>
          </a:r>
          <a:r>
            <a:rPr lang="en-US" sz="2600" b="0" kern="1200" dirty="0" err="1" smtClean="0">
              <a:solidFill>
                <a:schemeClr val="tx1"/>
              </a:solidFill>
            </a:rPr>
            <a:t>hoạt</a:t>
          </a:r>
          <a:r>
            <a:rPr lang="en-US" sz="2600" b="0" kern="1200" dirty="0" smtClean="0">
              <a:solidFill>
                <a:schemeClr val="tx1"/>
              </a:solidFill>
            </a:rPr>
            <a:t> </a:t>
          </a:r>
          <a:r>
            <a:rPr lang="en-US" sz="2600" b="0" kern="1200" dirty="0" err="1" smtClean="0">
              <a:solidFill>
                <a:schemeClr val="tx1"/>
              </a:solidFill>
            </a:rPr>
            <a:t>động</a:t>
          </a:r>
          <a:r>
            <a:rPr lang="en-US" sz="2600" b="0" kern="1200" dirty="0" smtClean="0">
              <a:solidFill>
                <a:schemeClr val="tx1"/>
              </a:solidFill>
            </a:rPr>
            <a:t> </a:t>
          </a:r>
          <a:r>
            <a:rPr lang="en-US" sz="2600" b="0" kern="1200" dirty="0" err="1" smtClean="0">
              <a:solidFill>
                <a:schemeClr val="tx1"/>
              </a:solidFill>
            </a:rPr>
            <a:t>trải</a:t>
          </a:r>
          <a:r>
            <a:rPr lang="en-US" sz="2600" b="0" kern="1200" dirty="0" smtClean="0">
              <a:solidFill>
                <a:schemeClr val="tx1"/>
              </a:solidFill>
            </a:rPr>
            <a:t> </a:t>
          </a:r>
          <a:r>
            <a:rPr lang="en-US" sz="2600" b="0" kern="1200" dirty="0" err="1" smtClean="0">
              <a:solidFill>
                <a:schemeClr val="tx1"/>
              </a:solidFill>
            </a:rPr>
            <a:t>nghiệm</a:t>
          </a:r>
          <a:r>
            <a:rPr lang="en-US" sz="2600" b="0" kern="1200" dirty="0" smtClean="0">
              <a:solidFill>
                <a:schemeClr val="tx1"/>
              </a:solidFill>
            </a:rPr>
            <a:t>, </a:t>
          </a:r>
          <a:r>
            <a:rPr lang="en-US" sz="2600" b="0" kern="1200" dirty="0" err="1" smtClean="0">
              <a:solidFill>
                <a:schemeClr val="tx1"/>
              </a:solidFill>
            </a:rPr>
            <a:t>hướng</a:t>
          </a:r>
          <a:r>
            <a:rPr lang="en-US" sz="2600" b="0" kern="1200" dirty="0" smtClean="0">
              <a:solidFill>
                <a:schemeClr val="tx1"/>
              </a:solidFill>
            </a:rPr>
            <a:t> </a:t>
          </a:r>
          <a:r>
            <a:rPr lang="en-US" sz="2600" b="0" kern="1200" dirty="0" err="1" smtClean="0">
              <a:solidFill>
                <a:schemeClr val="tx1"/>
              </a:solidFill>
            </a:rPr>
            <a:t>nghiệp</a:t>
          </a:r>
          <a:endParaRPr lang="en-US" sz="2600" b="0" kern="1200" dirty="0">
            <a:solidFill>
              <a:schemeClr val="tx1"/>
            </a:solidFill>
          </a:endParaRPr>
        </a:p>
      </dsp:txBody>
      <dsp:txXfrm rot="5400000">
        <a:off x="1698493" y="693243"/>
        <a:ext cx="1576282" cy="2079734"/>
      </dsp:txXfrm>
    </dsp:sp>
    <dsp:sp modelId="{038F3066-4851-484B-A117-540F6E926452}">
      <dsp:nvSpPr>
        <dsp:cNvPr id="0" name=""/>
        <dsp:cNvSpPr/>
      </dsp:nvSpPr>
      <dsp:spPr>
        <a:xfrm rot="16200000">
          <a:off x="4213764" y="944969"/>
          <a:ext cx="3466222" cy="1576282"/>
        </a:xfrm>
        <a:prstGeom prst="flowChartManualOperation">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a:scene3d>
          <a:camera prst="orthographicFront">
            <a:rot lat="0" lon="0" rev="0"/>
          </a:camera>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165100" tIns="0" rIns="165100" bIns="0" numCol="1" spcCol="1270" anchor="ctr" anchorCtr="0">
          <a:noAutofit/>
        </a:bodyPr>
        <a:lstStyle/>
        <a:p>
          <a:pPr lvl="0" algn="ctr" defTabSz="1155700">
            <a:lnSpc>
              <a:spcPct val="90000"/>
            </a:lnSpc>
            <a:spcBef>
              <a:spcPct val="0"/>
            </a:spcBef>
            <a:spcAft>
              <a:spcPct val="35000"/>
            </a:spcAft>
          </a:pPr>
          <a:r>
            <a:rPr lang="en-US" sz="2600" b="0" kern="1200" dirty="0" err="1" smtClean="0">
              <a:solidFill>
                <a:schemeClr val="tx1"/>
              </a:solidFill>
            </a:rPr>
            <a:t>Yêu</a:t>
          </a:r>
          <a:r>
            <a:rPr lang="en-US" sz="2600" b="0" kern="1200" dirty="0" smtClean="0">
              <a:solidFill>
                <a:schemeClr val="tx1"/>
              </a:solidFill>
            </a:rPr>
            <a:t> </a:t>
          </a:r>
          <a:r>
            <a:rPr lang="en-US" sz="2600" b="0" kern="1200" dirty="0" err="1" smtClean="0">
              <a:solidFill>
                <a:schemeClr val="tx1"/>
              </a:solidFill>
            </a:rPr>
            <a:t>cầu</a:t>
          </a:r>
          <a:r>
            <a:rPr lang="en-US" sz="2600" b="0" kern="1200" dirty="0" smtClean="0">
              <a:solidFill>
                <a:schemeClr val="tx1"/>
              </a:solidFill>
            </a:rPr>
            <a:t> </a:t>
          </a:r>
          <a:r>
            <a:rPr lang="en-US" sz="2600" b="0" kern="1200" dirty="0" err="1" smtClean="0">
              <a:solidFill>
                <a:schemeClr val="tx1"/>
              </a:solidFill>
            </a:rPr>
            <a:t>cần</a:t>
          </a:r>
          <a:r>
            <a:rPr lang="en-US" sz="2600" b="0" kern="1200" dirty="0" smtClean="0">
              <a:solidFill>
                <a:schemeClr val="tx1"/>
              </a:solidFill>
            </a:rPr>
            <a:t> </a:t>
          </a:r>
          <a:r>
            <a:rPr lang="en-US" sz="2600" b="0" kern="1200" dirty="0" err="1" smtClean="0">
              <a:solidFill>
                <a:schemeClr val="tx1"/>
              </a:solidFill>
            </a:rPr>
            <a:t>đạt</a:t>
          </a:r>
          <a:endParaRPr lang="en-US" sz="2600" b="0" kern="1200" dirty="0">
            <a:solidFill>
              <a:schemeClr val="tx1"/>
            </a:solidFill>
          </a:endParaRPr>
        </a:p>
      </dsp:txBody>
      <dsp:txXfrm rot="5400000">
        <a:off x="5158734" y="693243"/>
        <a:ext cx="1576282" cy="2079734"/>
      </dsp:txXfrm>
    </dsp:sp>
    <dsp:sp modelId="{B4E60FB1-5CC4-411D-A6F1-088D2B5E9F04}">
      <dsp:nvSpPr>
        <dsp:cNvPr id="0" name=""/>
        <dsp:cNvSpPr/>
      </dsp:nvSpPr>
      <dsp:spPr>
        <a:xfrm rot="16200000">
          <a:off x="2471371" y="944969"/>
          <a:ext cx="3466222" cy="1576282"/>
        </a:xfrm>
        <a:prstGeom prst="flowChartManualOperation">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a:scene3d>
          <a:camera prst="orthographicFront">
            <a:rot lat="0" lon="0" rev="0"/>
          </a:camera>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165100" tIns="0" rIns="165100" bIns="0" numCol="1" spcCol="1270" anchor="ctr" anchorCtr="0">
          <a:noAutofit/>
        </a:bodyPr>
        <a:lstStyle/>
        <a:p>
          <a:pPr lvl="0" algn="ctr" defTabSz="1155700">
            <a:lnSpc>
              <a:spcPct val="90000"/>
            </a:lnSpc>
            <a:spcBef>
              <a:spcPct val="0"/>
            </a:spcBef>
            <a:spcAft>
              <a:spcPct val="35000"/>
            </a:spcAft>
          </a:pPr>
          <a:r>
            <a:rPr lang="en-US" sz="2600" b="0" kern="1200" dirty="0" err="1" smtClean="0">
              <a:solidFill>
                <a:schemeClr val="tx1"/>
              </a:solidFill>
            </a:rPr>
            <a:t>Nội</a:t>
          </a:r>
          <a:r>
            <a:rPr lang="en-US" sz="2600" b="0" kern="1200" dirty="0" smtClean="0">
              <a:solidFill>
                <a:schemeClr val="tx1"/>
              </a:solidFill>
            </a:rPr>
            <a:t> dung </a:t>
          </a:r>
          <a:r>
            <a:rPr lang="en-US" sz="2600" b="0" kern="1200" dirty="0" err="1" smtClean="0">
              <a:solidFill>
                <a:schemeClr val="tx1"/>
              </a:solidFill>
            </a:rPr>
            <a:t>hoạt</a:t>
          </a:r>
          <a:r>
            <a:rPr lang="en-US" sz="2600" b="0" kern="1200" dirty="0" smtClean="0">
              <a:solidFill>
                <a:schemeClr val="tx1"/>
              </a:solidFill>
            </a:rPr>
            <a:t> </a:t>
          </a:r>
          <a:r>
            <a:rPr lang="en-US" sz="2600" b="0" kern="1200" dirty="0" err="1" smtClean="0">
              <a:solidFill>
                <a:schemeClr val="tx1"/>
              </a:solidFill>
            </a:rPr>
            <a:t>động</a:t>
          </a:r>
          <a:endParaRPr lang="en-US" sz="2600" b="0" kern="1200" dirty="0">
            <a:solidFill>
              <a:schemeClr val="tx1"/>
            </a:solidFill>
          </a:endParaRPr>
        </a:p>
      </dsp:txBody>
      <dsp:txXfrm rot="5400000">
        <a:off x="3416341" y="693243"/>
        <a:ext cx="1576282" cy="2079734"/>
      </dsp:txXfrm>
    </dsp:sp>
    <dsp:sp modelId="{F253A71C-65B2-4205-814A-F200644726B3}">
      <dsp:nvSpPr>
        <dsp:cNvPr id="0" name=""/>
        <dsp:cNvSpPr/>
      </dsp:nvSpPr>
      <dsp:spPr>
        <a:xfrm rot="16200000">
          <a:off x="5837033" y="944969"/>
          <a:ext cx="3466222" cy="1576282"/>
        </a:xfrm>
        <a:prstGeom prst="flowChartManualOperation">
          <a:avLst/>
        </a:prstGeom>
        <a:solidFill>
          <a:schemeClr val="accent5">
            <a:lumMod val="40000"/>
            <a:lumOff val="60000"/>
          </a:schemeClr>
        </a:solidFill>
        <a:ln w="12700" cap="flat" cmpd="sng" algn="ctr">
          <a:solidFill>
            <a:schemeClr val="lt1">
              <a:hueOff val="0"/>
              <a:satOff val="0"/>
              <a:lumOff val="0"/>
              <a:alphaOff val="0"/>
            </a:schemeClr>
          </a:solidFill>
          <a:prstDash val="solid"/>
          <a:miter lim="800000"/>
        </a:ln>
        <a:effectLst/>
        <a:scene3d>
          <a:camera prst="orthographicFront">
            <a:rot lat="0" lon="0" rev="0"/>
          </a:camera>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165100" tIns="0" rIns="165100" bIns="0" numCol="1" spcCol="1270" anchor="ctr" anchorCtr="0">
          <a:noAutofit/>
        </a:bodyPr>
        <a:lstStyle/>
        <a:p>
          <a:pPr lvl="0" algn="ctr" defTabSz="1155700">
            <a:lnSpc>
              <a:spcPct val="90000"/>
            </a:lnSpc>
            <a:spcBef>
              <a:spcPct val="0"/>
            </a:spcBef>
            <a:spcAft>
              <a:spcPct val="35000"/>
            </a:spcAft>
          </a:pPr>
          <a:r>
            <a:rPr lang="en-US" sz="2600" b="0" kern="1200" dirty="0" err="1" smtClean="0">
              <a:solidFill>
                <a:schemeClr val="tx1"/>
              </a:solidFill>
            </a:rPr>
            <a:t>Phương</a:t>
          </a:r>
          <a:r>
            <a:rPr lang="en-US" sz="2600" b="0" kern="1200" dirty="0" smtClean="0">
              <a:solidFill>
                <a:schemeClr val="tx1"/>
              </a:solidFill>
            </a:rPr>
            <a:t> </a:t>
          </a:r>
          <a:r>
            <a:rPr lang="en-US" sz="2600" b="0" kern="1200" dirty="0" err="1" smtClean="0">
              <a:solidFill>
                <a:schemeClr val="tx1"/>
              </a:solidFill>
            </a:rPr>
            <a:t>thức</a:t>
          </a:r>
          <a:r>
            <a:rPr lang="en-US" sz="2600" b="0" kern="1200" dirty="0" smtClean="0">
              <a:solidFill>
                <a:schemeClr val="tx1"/>
              </a:solidFill>
            </a:rPr>
            <a:t> </a:t>
          </a:r>
          <a:r>
            <a:rPr lang="en-US" sz="2600" b="0" kern="1200" dirty="0" err="1" smtClean="0">
              <a:solidFill>
                <a:schemeClr val="tx1"/>
              </a:solidFill>
            </a:rPr>
            <a:t>tổ</a:t>
          </a:r>
          <a:r>
            <a:rPr lang="en-US" sz="2600" b="0" kern="1200" dirty="0" smtClean="0">
              <a:solidFill>
                <a:schemeClr val="tx1"/>
              </a:solidFill>
            </a:rPr>
            <a:t> </a:t>
          </a:r>
          <a:r>
            <a:rPr lang="en-US" sz="2600" b="0" kern="1200" dirty="0" err="1" smtClean="0">
              <a:solidFill>
                <a:schemeClr val="tx1"/>
              </a:solidFill>
            </a:rPr>
            <a:t>chức</a:t>
          </a:r>
          <a:r>
            <a:rPr lang="en-US" sz="2600" b="0" kern="1200" dirty="0" smtClean="0">
              <a:solidFill>
                <a:schemeClr val="tx1"/>
              </a:solidFill>
            </a:rPr>
            <a:t> </a:t>
          </a:r>
          <a:r>
            <a:rPr lang="en-US" sz="2600" b="0" kern="1200" dirty="0" err="1" smtClean="0">
              <a:solidFill>
                <a:schemeClr val="tx1"/>
              </a:solidFill>
            </a:rPr>
            <a:t>và</a:t>
          </a:r>
          <a:r>
            <a:rPr lang="en-US" sz="2600" b="0" kern="1200" dirty="0" smtClean="0">
              <a:solidFill>
                <a:schemeClr val="tx1"/>
              </a:solidFill>
            </a:rPr>
            <a:t> </a:t>
          </a:r>
          <a:r>
            <a:rPr lang="en-US" sz="2600" b="0" kern="1200" dirty="0" err="1" smtClean="0">
              <a:solidFill>
                <a:schemeClr val="tx1"/>
              </a:solidFill>
            </a:rPr>
            <a:t>loại</a:t>
          </a:r>
          <a:r>
            <a:rPr lang="en-US" sz="2600" b="0" kern="1200" dirty="0" smtClean="0">
              <a:solidFill>
                <a:schemeClr val="tx1"/>
              </a:solidFill>
            </a:rPr>
            <a:t> </a:t>
          </a:r>
          <a:r>
            <a:rPr lang="en-US" sz="2600" b="0" kern="1200" dirty="0" err="1" smtClean="0">
              <a:solidFill>
                <a:schemeClr val="tx1"/>
              </a:solidFill>
            </a:rPr>
            <a:t>hình</a:t>
          </a:r>
          <a:r>
            <a:rPr lang="en-US" sz="2600" b="0" kern="1200" dirty="0" smtClean="0">
              <a:solidFill>
                <a:schemeClr val="tx1"/>
              </a:solidFill>
            </a:rPr>
            <a:t> </a:t>
          </a:r>
          <a:r>
            <a:rPr lang="en-US" sz="2600" b="0" kern="1200" dirty="0" err="1" smtClean="0">
              <a:solidFill>
                <a:schemeClr val="tx1"/>
              </a:solidFill>
            </a:rPr>
            <a:t>hoạt</a:t>
          </a:r>
          <a:r>
            <a:rPr lang="en-US" sz="2600" b="0" kern="1200" dirty="0" smtClean="0">
              <a:solidFill>
                <a:schemeClr val="tx1"/>
              </a:solidFill>
            </a:rPr>
            <a:t> </a:t>
          </a:r>
          <a:r>
            <a:rPr lang="en-US" sz="2600" b="0" kern="1200" dirty="0" err="1" smtClean="0">
              <a:solidFill>
                <a:schemeClr val="tx1"/>
              </a:solidFill>
            </a:rPr>
            <a:t>động</a:t>
          </a:r>
          <a:endParaRPr lang="en-US" sz="2600" b="0" kern="1200" dirty="0">
            <a:solidFill>
              <a:schemeClr val="tx1"/>
            </a:solidFill>
          </a:endParaRPr>
        </a:p>
      </dsp:txBody>
      <dsp:txXfrm rot="5400000">
        <a:off x="6782003" y="693243"/>
        <a:ext cx="1576282" cy="2079734"/>
      </dsp:txXfrm>
    </dsp:sp>
    <dsp:sp modelId="{876CBC82-B67C-4F14-AB31-C65962AB6243}">
      <dsp:nvSpPr>
        <dsp:cNvPr id="0" name=""/>
        <dsp:cNvSpPr/>
      </dsp:nvSpPr>
      <dsp:spPr>
        <a:xfrm rot="16200000">
          <a:off x="7531537" y="944969"/>
          <a:ext cx="3466222" cy="1576282"/>
        </a:xfrm>
        <a:prstGeom prst="flowChartManualOperation">
          <a:avLst/>
        </a:prstGeom>
        <a:solidFill>
          <a:srgbClr val="9E9AD6"/>
        </a:solidFill>
        <a:ln w="12700" cap="flat" cmpd="sng" algn="ctr">
          <a:solidFill>
            <a:schemeClr val="lt1">
              <a:hueOff val="0"/>
              <a:satOff val="0"/>
              <a:lumOff val="0"/>
              <a:alphaOff val="0"/>
            </a:schemeClr>
          </a:solidFill>
          <a:prstDash val="solid"/>
          <a:miter lim="800000"/>
        </a:ln>
        <a:effectLst/>
        <a:scene3d>
          <a:camera prst="orthographicFront">
            <a:rot lat="0" lon="0" rev="0"/>
          </a:camera>
          <a:lightRig rig="threePt" dir="t"/>
        </a:scene3d>
      </dsp:spPr>
      <dsp:style>
        <a:lnRef idx="2">
          <a:scrgbClr r="0" g="0" b="0"/>
        </a:lnRef>
        <a:fillRef idx="1">
          <a:scrgbClr r="0" g="0" b="0"/>
        </a:fillRef>
        <a:effectRef idx="0">
          <a:scrgbClr r="0" g="0" b="0"/>
        </a:effectRef>
        <a:fontRef idx="minor">
          <a:schemeClr val="lt1"/>
        </a:fontRef>
      </dsp:style>
      <dsp:txBody>
        <a:bodyPr spcFirstLastPara="0" vert="horz" wrap="square" lIns="165100" tIns="0" rIns="165100" bIns="0" numCol="1" spcCol="1270" anchor="ctr" anchorCtr="0">
          <a:noAutofit/>
        </a:bodyPr>
        <a:lstStyle/>
        <a:p>
          <a:pPr lvl="0" algn="ctr" defTabSz="1155700">
            <a:lnSpc>
              <a:spcPct val="90000"/>
            </a:lnSpc>
            <a:spcBef>
              <a:spcPct val="0"/>
            </a:spcBef>
            <a:spcAft>
              <a:spcPct val="35000"/>
            </a:spcAft>
          </a:pPr>
          <a:r>
            <a:rPr lang="en-US" sz="2600" b="0" kern="1200" dirty="0" err="1" smtClean="0">
              <a:solidFill>
                <a:schemeClr val="tx1"/>
              </a:solidFill>
            </a:rPr>
            <a:t>Đánh</a:t>
          </a:r>
          <a:r>
            <a:rPr lang="en-US" sz="2600" b="0" kern="1200" dirty="0" smtClean="0">
              <a:solidFill>
                <a:schemeClr val="tx1"/>
              </a:solidFill>
            </a:rPr>
            <a:t> </a:t>
          </a:r>
          <a:r>
            <a:rPr lang="en-US" sz="2600" b="0" kern="1200" dirty="0" err="1" smtClean="0">
              <a:solidFill>
                <a:schemeClr val="tx1"/>
              </a:solidFill>
            </a:rPr>
            <a:t>giá</a:t>
          </a:r>
          <a:endParaRPr lang="en-US" sz="2600" b="0" kern="1200" dirty="0">
            <a:solidFill>
              <a:schemeClr val="tx1"/>
            </a:solidFill>
          </a:endParaRPr>
        </a:p>
      </dsp:txBody>
      <dsp:txXfrm rot="5400000">
        <a:off x="8476507" y="693243"/>
        <a:ext cx="1576282" cy="2079734"/>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D164C4-9271-47C9-9F16-1747A880FEF3}">
      <dsp:nvSpPr>
        <dsp:cNvPr id="0" name=""/>
        <dsp:cNvSpPr/>
      </dsp:nvSpPr>
      <dsp:spPr>
        <a:xfrm>
          <a:off x="0" y="0"/>
          <a:ext cx="7028125" cy="980158"/>
        </a:xfrm>
        <a:prstGeom prst="roundRect">
          <a:avLst>
            <a:gd name="adj" fmla="val 10000"/>
          </a:avLst>
        </a:prstGeom>
        <a:gradFill rotWithShape="0">
          <a:gsLst>
            <a:gs pos="0">
              <a:schemeClr val="accent2">
                <a:alpha val="90000"/>
                <a:hueOff val="0"/>
                <a:satOff val="0"/>
                <a:lumOff val="0"/>
                <a:alphaOff val="0"/>
                <a:lumMod val="110000"/>
                <a:satMod val="105000"/>
                <a:tint val="67000"/>
              </a:schemeClr>
            </a:gs>
            <a:gs pos="50000">
              <a:schemeClr val="accent2">
                <a:alpha val="90000"/>
                <a:hueOff val="0"/>
                <a:satOff val="0"/>
                <a:lumOff val="0"/>
                <a:alphaOff val="0"/>
                <a:lumMod val="105000"/>
                <a:satMod val="103000"/>
                <a:tint val="73000"/>
              </a:schemeClr>
            </a:gs>
            <a:gs pos="100000">
              <a:schemeClr val="accent2">
                <a:alpha val="9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smtClean="0"/>
            <a:t>B1: </a:t>
          </a:r>
          <a:r>
            <a:rPr lang="en-US" sz="2000" kern="1200" dirty="0" err="1" smtClean="0"/>
            <a:t>Ổn</a:t>
          </a:r>
          <a:r>
            <a:rPr lang="en-US" sz="2000" kern="1200" dirty="0" smtClean="0"/>
            <a:t> </a:t>
          </a:r>
          <a:r>
            <a:rPr lang="en-US" sz="2000" kern="1200" dirty="0" err="1" smtClean="0"/>
            <a:t>định</a:t>
          </a:r>
          <a:r>
            <a:rPr lang="en-US" sz="2000" kern="1200" dirty="0" smtClean="0"/>
            <a:t> </a:t>
          </a:r>
          <a:r>
            <a:rPr lang="en-US" sz="2000" kern="1200" dirty="0" err="1" smtClean="0"/>
            <a:t>tổ</a:t>
          </a:r>
          <a:r>
            <a:rPr lang="en-US" sz="2000" kern="1200" dirty="0" smtClean="0"/>
            <a:t> </a:t>
          </a:r>
          <a:r>
            <a:rPr lang="en-US" sz="2000" kern="1200" dirty="0" err="1" smtClean="0"/>
            <a:t>chức</a:t>
          </a:r>
          <a:r>
            <a:rPr lang="en-US" sz="2000" kern="1200" dirty="0" smtClean="0"/>
            <a:t>, </a:t>
          </a:r>
          <a:r>
            <a:rPr lang="en-US" sz="2000" kern="1200" dirty="0" err="1" smtClean="0"/>
            <a:t>nhắc</a:t>
          </a:r>
          <a:r>
            <a:rPr lang="en-US" sz="2000" kern="1200" dirty="0" smtClean="0"/>
            <a:t> </a:t>
          </a:r>
          <a:r>
            <a:rPr lang="en-US" sz="2000" kern="1200" dirty="0" err="1" smtClean="0"/>
            <a:t>nhở</a:t>
          </a:r>
          <a:r>
            <a:rPr lang="en-US" sz="2000" kern="1200" dirty="0" smtClean="0"/>
            <a:t> HS </a:t>
          </a:r>
          <a:r>
            <a:rPr lang="en-US" sz="2000" kern="1200" dirty="0" err="1" smtClean="0"/>
            <a:t>chỉnh</a:t>
          </a:r>
          <a:r>
            <a:rPr lang="en-US" sz="2000" kern="1200" dirty="0" smtClean="0"/>
            <a:t> </a:t>
          </a:r>
          <a:r>
            <a:rPr lang="en-US" sz="2000" kern="1200" dirty="0" err="1" smtClean="0"/>
            <a:t>đốn</a:t>
          </a:r>
          <a:r>
            <a:rPr lang="en-US" sz="2000" kern="1200" dirty="0" smtClean="0"/>
            <a:t> </a:t>
          </a:r>
          <a:r>
            <a:rPr lang="en-US" sz="2000" kern="1200" dirty="0" err="1" smtClean="0"/>
            <a:t>hàng</a:t>
          </a:r>
          <a:r>
            <a:rPr lang="en-US" sz="2000" kern="1200" dirty="0" smtClean="0"/>
            <a:t> </a:t>
          </a:r>
          <a:r>
            <a:rPr lang="en-US" sz="2000" kern="1200" dirty="0" err="1" smtClean="0"/>
            <a:t>ngũ</a:t>
          </a:r>
          <a:r>
            <a:rPr lang="en-US" sz="2000" kern="1200" dirty="0" smtClean="0"/>
            <a:t>, </a:t>
          </a:r>
          <a:r>
            <a:rPr lang="en-US" sz="2000" kern="1200" dirty="0" err="1" smtClean="0"/>
            <a:t>trang</a:t>
          </a:r>
          <a:r>
            <a:rPr lang="en-US" sz="2000" kern="1200" dirty="0" smtClean="0"/>
            <a:t> </a:t>
          </a:r>
          <a:r>
            <a:rPr lang="en-US" sz="2000" kern="1200" dirty="0" err="1" smtClean="0"/>
            <a:t>phục</a:t>
          </a:r>
          <a:r>
            <a:rPr lang="en-US" sz="2000" kern="1200" dirty="0" smtClean="0"/>
            <a:t> </a:t>
          </a:r>
          <a:r>
            <a:rPr lang="en-US" sz="2000" kern="1200" dirty="0" err="1" smtClean="0"/>
            <a:t>để</a:t>
          </a:r>
          <a:r>
            <a:rPr lang="en-US" sz="2000" kern="1200" dirty="0" smtClean="0"/>
            <a:t> </a:t>
          </a:r>
          <a:r>
            <a:rPr lang="en-US" sz="2000" kern="1200" dirty="0" err="1" smtClean="0"/>
            <a:t>chuẩn</a:t>
          </a:r>
          <a:r>
            <a:rPr lang="en-US" sz="2000" kern="1200" dirty="0" smtClean="0"/>
            <a:t> </a:t>
          </a:r>
          <a:r>
            <a:rPr lang="en-US" sz="2000" kern="1200" dirty="0" err="1" smtClean="0"/>
            <a:t>bị</a:t>
          </a:r>
          <a:r>
            <a:rPr lang="en-US" sz="2000" kern="1200" dirty="0" smtClean="0"/>
            <a:t> </a:t>
          </a:r>
          <a:r>
            <a:rPr lang="en-US" sz="2000" kern="1200" dirty="0" err="1" smtClean="0"/>
            <a:t>thực</a:t>
          </a:r>
          <a:r>
            <a:rPr lang="en-US" sz="2000" kern="1200" dirty="0" smtClean="0"/>
            <a:t> </a:t>
          </a:r>
          <a:r>
            <a:rPr lang="en-US" sz="2000" kern="1200" dirty="0" err="1" smtClean="0"/>
            <a:t>hiện</a:t>
          </a:r>
          <a:r>
            <a:rPr lang="en-US" sz="2000" kern="1200" dirty="0" smtClean="0"/>
            <a:t> </a:t>
          </a:r>
          <a:r>
            <a:rPr lang="en-US" sz="2000" kern="1200" dirty="0" err="1" smtClean="0"/>
            <a:t>nghi</a:t>
          </a:r>
          <a:r>
            <a:rPr lang="en-US" sz="2000" kern="1200" dirty="0" smtClean="0"/>
            <a:t> </a:t>
          </a:r>
          <a:r>
            <a:rPr lang="en-US" sz="2000" kern="1200" dirty="0" err="1" smtClean="0"/>
            <a:t>lễ</a:t>
          </a:r>
          <a:r>
            <a:rPr lang="en-US" sz="2000" kern="1200" dirty="0" smtClean="0"/>
            <a:t> </a:t>
          </a:r>
          <a:r>
            <a:rPr lang="en-US" sz="2000" kern="1200" dirty="0" err="1" smtClean="0"/>
            <a:t>chào</a:t>
          </a:r>
          <a:r>
            <a:rPr lang="en-US" sz="2000" kern="1200" dirty="0" smtClean="0"/>
            <a:t> </a:t>
          </a:r>
          <a:r>
            <a:rPr lang="en-US" sz="2000" kern="1200" dirty="0" err="1" smtClean="0"/>
            <a:t>cờ</a:t>
          </a:r>
          <a:r>
            <a:rPr lang="en-US" sz="2000" kern="1200" dirty="0" smtClean="0"/>
            <a:t>.</a:t>
          </a:r>
          <a:endParaRPr lang="en-US" sz="2000" kern="1200" dirty="0"/>
        </a:p>
      </dsp:txBody>
      <dsp:txXfrm>
        <a:off x="28708" y="28708"/>
        <a:ext cx="5887633" cy="922742"/>
      </dsp:txXfrm>
    </dsp:sp>
    <dsp:sp modelId="{7672C138-D623-4B91-9490-FE9F52F2E3EA}">
      <dsp:nvSpPr>
        <dsp:cNvPr id="0" name=""/>
        <dsp:cNvSpPr/>
      </dsp:nvSpPr>
      <dsp:spPr>
        <a:xfrm>
          <a:off x="588605" y="1325300"/>
          <a:ext cx="7028125" cy="646297"/>
        </a:xfrm>
        <a:prstGeom prst="roundRect">
          <a:avLst>
            <a:gd name="adj" fmla="val 10000"/>
          </a:avLst>
        </a:prstGeom>
        <a:gradFill rotWithShape="0">
          <a:gsLst>
            <a:gs pos="0">
              <a:schemeClr val="accent2">
                <a:alpha val="90000"/>
                <a:hueOff val="0"/>
                <a:satOff val="0"/>
                <a:lumOff val="0"/>
                <a:alphaOff val="-13333"/>
                <a:lumMod val="110000"/>
                <a:satMod val="105000"/>
                <a:tint val="67000"/>
              </a:schemeClr>
            </a:gs>
            <a:gs pos="50000">
              <a:schemeClr val="accent2">
                <a:alpha val="90000"/>
                <a:hueOff val="0"/>
                <a:satOff val="0"/>
                <a:lumOff val="0"/>
                <a:alphaOff val="-13333"/>
                <a:lumMod val="105000"/>
                <a:satMod val="103000"/>
                <a:tint val="73000"/>
              </a:schemeClr>
            </a:gs>
            <a:gs pos="100000">
              <a:schemeClr val="accent2">
                <a:alpha val="90000"/>
                <a:hueOff val="0"/>
                <a:satOff val="0"/>
                <a:lumOff val="0"/>
                <a:alphaOff val="-13333"/>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smtClean="0"/>
            <a:t>B2: </a:t>
          </a:r>
          <a:r>
            <a:rPr lang="en-US" sz="2000" kern="1200" dirty="0" err="1" smtClean="0"/>
            <a:t>Thực</a:t>
          </a:r>
          <a:r>
            <a:rPr lang="en-US" sz="2000" kern="1200" dirty="0" smtClean="0"/>
            <a:t> </a:t>
          </a:r>
          <a:r>
            <a:rPr lang="en-US" sz="2000" kern="1200" dirty="0" err="1" smtClean="0"/>
            <a:t>hiện</a:t>
          </a:r>
          <a:r>
            <a:rPr lang="en-US" sz="2000" kern="1200" dirty="0" smtClean="0"/>
            <a:t> </a:t>
          </a:r>
          <a:r>
            <a:rPr lang="en-US" sz="2000" kern="1200" dirty="0" err="1" smtClean="0"/>
            <a:t>nghi</a:t>
          </a:r>
          <a:r>
            <a:rPr lang="en-US" sz="2000" kern="1200" dirty="0" smtClean="0"/>
            <a:t> </a:t>
          </a:r>
          <a:r>
            <a:rPr lang="en-US" sz="2000" kern="1200" dirty="0" err="1" smtClean="0"/>
            <a:t>lễ</a:t>
          </a:r>
          <a:r>
            <a:rPr lang="en-US" sz="2000" kern="1200" dirty="0" smtClean="0"/>
            <a:t> </a:t>
          </a:r>
          <a:r>
            <a:rPr lang="en-US" sz="2000" kern="1200" dirty="0" err="1" smtClean="0"/>
            <a:t>chào</a:t>
          </a:r>
          <a:r>
            <a:rPr lang="en-US" sz="2000" kern="1200" dirty="0" smtClean="0"/>
            <a:t> </a:t>
          </a:r>
          <a:r>
            <a:rPr lang="en-US" sz="2000" kern="1200" dirty="0" err="1" smtClean="0"/>
            <a:t>cờ</a:t>
          </a:r>
          <a:r>
            <a:rPr lang="en-US" sz="2000" kern="1200" dirty="0" smtClean="0"/>
            <a:t>.</a:t>
          </a:r>
          <a:endParaRPr lang="en-US" sz="2000" kern="1200" dirty="0"/>
        </a:p>
      </dsp:txBody>
      <dsp:txXfrm>
        <a:off x="607534" y="1344229"/>
        <a:ext cx="5764558" cy="608439"/>
      </dsp:txXfrm>
    </dsp:sp>
    <dsp:sp modelId="{972141F9-4E79-446A-BC14-1130D374FCDF}">
      <dsp:nvSpPr>
        <dsp:cNvPr id="0" name=""/>
        <dsp:cNvSpPr/>
      </dsp:nvSpPr>
      <dsp:spPr>
        <a:xfrm>
          <a:off x="1168425" y="2396823"/>
          <a:ext cx="7028125" cy="819991"/>
        </a:xfrm>
        <a:prstGeom prst="roundRect">
          <a:avLst>
            <a:gd name="adj" fmla="val 10000"/>
          </a:avLst>
        </a:prstGeom>
        <a:gradFill rotWithShape="0">
          <a:gsLst>
            <a:gs pos="0">
              <a:schemeClr val="accent2">
                <a:alpha val="90000"/>
                <a:hueOff val="0"/>
                <a:satOff val="0"/>
                <a:lumOff val="0"/>
                <a:alphaOff val="-26667"/>
                <a:lumMod val="110000"/>
                <a:satMod val="105000"/>
                <a:tint val="67000"/>
              </a:schemeClr>
            </a:gs>
            <a:gs pos="50000">
              <a:schemeClr val="accent2">
                <a:alpha val="90000"/>
                <a:hueOff val="0"/>
                <a:satOff val="0"/>
                <a:lumOff val="0"/>
                <a:alphaOff val="-26667"/>
                <a:lumMod val="105000"/>
                <a:satMod val="103000"/>
                <a:tint val="73000"/>
              </a:schemeClr>
            </a:gs>
            <a:gs pos="100000">
              <a:schemeClr val="accent2">
                <a:alpha val="90000"/>
                <a:hueOff val="0"/>
                <a:satOff val="0"/>
                <a:lumOff val="0"/>
                <a:alphaOff val="-26667"/>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smtClean="0"/>
            <a:t>B3: </a:t>
          </a:r>
          <a:r>
            <a:rPr lang="en-US" sz="2000" kern="1200" dirty="0" err="1" smtClean="0"/>
            <a:t>Nhận</a:t>
          </a:r>
          <a:r>
            <a:rPr lang="en-US" sz="2000" kern="1200" dirty="0" smtClean="0"/>
            <a:t> </a:t>
          </a:r>
          <a:r>
            <a:rPr lang="en-US" sz="2000" kern="1200" dirty="0" err="1" smtClean="0"/>
            <a:t>xét</a:t>
          </a:r>
          <a:r>
            <a:rPr lang="en-US" sz="2000" kern="1200" dirty="0" smtClean="0"/>
            <a:t> </a:t>
          </a:r>
          <a:r>
            <a:rPr lang="en-US" sz="2000" kern="1200" dirty="0" err="1" smtClean="0"/>
            <a:t>kết</a:t>
          </a:r>
          <a:r>
            <a:rPr lang="en-US" sz="2000" kern="1200" dirty="0" smtClean="0"/>
            <a:t> </a:t>
          </a:r>
          <a:r>
            <a:rPr lang="en-US" sz="2000" kern="1200" dirty="0" err="1" smtClean="0"/>
            <a:t>quả</a:t>
          </a:r>
          <a:r>
            <a:rPr lang="en-US" sz="2000" kern="1200" dirty="0" smtClean="0"/>
            <a:t> </a:t>
          </a:r>
          <a:r>
            <a:rPr lang="en-US" sz="2000" kern="1200" dirty="0" err="1" smtClean="0"/>
            <a:t>thi</a:t>
          </a:r>
          <a:r>
            <a:rPr lang="en-US" sz="2000" kern="1200" dirty="0" smtClean="0"/>
            <a:t> </a:t>
          </a:r>
          <a:r>
            <a:rPr lang="en-US" sz="2000" kern="1200" dirty="0" err="1" smtClean="0"/>
            <a:t>đua</a:t>
          </a:r>
          <a:r>
            <a:rPr lang="en-US" sz="2000" kern="1200" dirty="0" smtClean="0"/>
            <a:t> </a:t>
          </a:r>
          <a:r>
            <a:rPr lang="en-US" sz="2000" kern="1200" dirty="0" err="1" smtClean="0"/>
            <a:t>tuần</a:t>
          </a:r>
          <a:r>
            <a:rPr lang="en-US" sz="2000" kern="1200" dirty="0" smtClean="0"/>
            <a:t> </a:t>
          </a:r>
          <a:r>
            <a:rPr lang="en-US" sz="2000" kern="1200" dirty="0" err="1" smtClean="0"/>
            <a:t>vừa</a:t>
          </a:r>
          <a:r>
            <a:rPr lang="en-US" sz="2000" kern="1200" dirty="0" smtClean="0"/>
            <a:t> qua </a:t>
          </a:r>
          <a:r>
            <a:rPr lang="en-US" sz="2000" kern="1200" dirty="0" err="1" smtClean="0"/>
            <a:t>và</a:t>
          </a:r>
          <a:r>
            <a:rPr lang="en-US" sz="2000" kern="1200" dirty="0" smtClean="0"/>
            <a:t> </a:t>
          </a:r>
          <a:r>
            <a:rPr lang="en-US" sz="2000" kern="1200" dirty="0" err="1" smtClean="0"/>
            <a:t>phát</a:t>
          </a:r>
          <a:r>
            <a:rPr lang="en-US" sz="2000" kern="1200" dirty="0" smtClean="0"/>
            <a:t> </a:t>
          </a:r>
          <a:r>
            <a:rPr lang="en-US" sz="2000" kern="1200" dirty="0" err="1" smtClean="0"/>
            <a:t>động</a:t>
          </a:r>
          <a:r>
            <a:rPr lang="en-US" sz="2000" kern="1200" dirty="0" smtClean="0"/>
            <a:t> </a:t>
          </a:r>
          <a:r>
            <a:rPr lang="en-US" sz="2000" kern="1200" dirty="0" err="1" smtClean="0"/>
            <a:t>phong</a:t>
          </a:r>
          <a:r>
            <a:rPr lang="en-US" sz="2000" kern="1200" dirty="0" smtClean="0"/>
            <a:t> </a:t>
          </a:r>
          <a:r>
            <a:rPr lang="en-US" sz="2000" kern="1200" dirty="0" err="1" smtClean="0"/>
            <a:t>trào</a:t>
          </a:r>
          <a:r>
            <a:rPr lang="en-US" sz="2000" kern="1200" dirty="0" smtClean="0"/>
            <a:t> </a:t>
          </a:r>
          <a:r>
            <a:rPr lang="en-US" sz="2000" kern="1200" dirty="0" err="1" smtClean="0"/>
            <a:t>thi</a:t>
          </a:r>
          <a:r>
            <a:rPr lang="en-US" sz="2000" kern="1200" dirty="0" smtClean="0"/>
            <a:t> </a:t>
          </a:r>
          <a:r>
            <a:rPr lang="en-US" sz="2000" kern="1200" dirty="0" err="1" smtClean="0"/>
            <a:t>đua</a:t>
          </a:r>
          <a:r>
            <a:rPr lang="en-US" sz="2000" kern="1200" dirty="0" smtClean="0"/>
            <a:t> </a:t>
          </a:r>
          <a:r>
            <a:rPr lang="en-US" sz="2000" kern="1200" dirty="0" err="1" smtClean="0"/>
            <a:t>tuần</a:t>
          </a:r>
          <a:r>
            <a:rPr lang="en-US" sz="2000" kern="1200" dirty="0" smtClean="0"/>
            <a:t> </a:t>
          </a:r>
          <a:r>
            <a:rPr lang="en-US" sz="2000" kern="1200" dirty="0" err="1" smtClean="0"/>
            <a:t>tới</a:t>
          </a:r>
          <a:r>
            <a:rPr lang="en-US" sz="2000" kern="1200" dirty="0" smtClean="0"/>
            <a:t>.</a:t>
          </a:r>
          <a:endParaRPr lang="en-US" sz="2000" kern="1200" dirty="0"/>
        </a:p>
      </dsp:txBody>
      <dsp:txXfrm>
        <a:off x="1192442" y="2420840"/>
        <a:ext cx="5763167" cy="771957"/>
      </dsp:txXfrm>
    </dsp:sp>
    <dsp:sp modelId="{4C273CB2-366C-4D1C-B972-6B3529D87F01}">
      <dsp:nvSpPr>
        <dsp:cNvPr id="0" name=""/>
        <dsp:cNvSpPr/>
      </dsp:nvSpPr>
      <dsp:spPr>
        <a:xfrm>
          <a:off x="1757031" y="3638148"/>
          <a:ext cx="7028125" cy="654079"/>
        </a:xfrm>
        <a:prstGeom prst="roundRect">
          <a:avLst>
            <a:gd name="adj" fmla="val 10000"/>
          </a:avLst>
        </a:prstGeom>
        <a:gradFill rotWithShape="0">
          <a:gsLst>
            <a:gs pos="0">
              <a:schemeClr val="accent2">
                <a:alpha val="90000"/>
                <a:hueOff val="0"/>
                <a:satOff val="0"/>
                <a:lumOff val="0"/>
                <a:alphaOff val="-40000"/>
                <a:lumMod val="110000"/>
                <a:satMod val="105000"/>
                <a:tint val="67000"/>
              </a:schemeClr>
            </a:gs>
            <a:gs pos="50000">
              <a:schemeClr val="accent2">
                <a:alpha val="90000"/>
                <a:hueOff val="0"/>
                <a:satOff val="0"/>
                <a:lumOff val="0"/>
                <a:alphaOff val="-40000"/>
                <a:lumMod val="105000"/>
                <a:satMod val="103000"/>
                <a:tint val="73000"/>
              </a:schemeClr>
            </a:gs>
            <a:gs pos="100000">
              <a:schemeClr val="accent2">
                <a:alpha val="90000"/>
                <a:hueOff val="0"/>
                <a:satOff val="0"/>
                <a:lumOff val="0"/>
                <a:alphaOff val="-4000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en-US" sz="2000" kern="1200" dirty="0" smtClean="0"/>
            <a:t>B4: </a:t>
          </a:r>
          <a:r>
            <a:rPr lang="en-US" sz="2000" kern="1200" dirty="0" err="1" smtClean="0"/>
            <a:t>Tổ</a:t>
          </a:r>
          <a:r>
            <a:rPr lang="en-US" sz="2000" kern="1200" dirty="0" smtClean="0"/>
            <a:t> </a:t>
          </a:r>
          <a:r>
            <a:rPr lang="en-US" sz="2000" kern="1200" dirty="0" err="1" smtClean="0"/>
            <a:t>chức</a:t>
          </a:r>
          <a:r>
            <a:rPr lang="en-US" sz="2000" kern="1200" dirty="0" smtClean="0"/>
            <a:t> </a:t>
          </a:r>
          <a:r>
            <a:rPr lang="en-US" sz="2000" kern="1200" dirty="0" err="1" smtClean="0"/>
            <a:t>sinh</a:t>
          </a:r>
          <a:r>
            <a:rPr lang="en-US" sz="2000" kern="1200" dirty="0" smtClean="0"/>
            <a:t> </a:t>
          </a:r>
          <a:r>
            <a:rPr lang="en-US" sz="2000" kern="1200" dirty="0" err="1" smtClean="0"/>
            <a:t>hoạt</a:t>
          </a:r>
          <a:r>
            <a:rPr lang="en-US" sz="2000" kern="1200" dirty="0" smtClean="0"/>
            <a:t> </a:t>
          </a:r>
          <a:r>
            <a:rPr lang="en-US" sz="2000" kern="1200" dirty="0" err="1" smtClean="0"/>
            <a:t>dưới</a:t>
          </a:r>
          <a:r>
            <a:rPr lang="en-US" sz="2000" kern="1200" dirty="0" smtClean="0"/>
            <a:t> </a:t>
          </a:r>
          <a:r>
            <a:rPr lang="en-US" sz="2000" kern="1200" dirty="0" err="1" smtClean="0"/>
            <a:t>cờ</a:t>
          </a:r>
          <a:r>
            <a:rPr lang="en-US" sz="2000" kern="1200" dirty="0" smtClean="0"/>
            <a:t> </a:t>
          </a:r>
          <a:r>
            <a:rPr lang="en-US" sz="2000" kern="1200" dirty="0" err="1" smtClean="0"/>
            <a:t>theo</a:t>
          </a:r>
          <a:r>
            <a:rPr lang="en-US" sz="2000" kern="1200" dirty="0" smtClean="0"/>
            <a:t> </a:t>
          </a:r>
          <a:r>
            <a:rPr lang="en-US" sz="2000" kern="1200" dirty="0" err="1" smtClean="0"/>
            <a:t>chủ</a:t>
          </a:r>
          <a:r>
            <a:rPr lang="en-US" sz="2000" kern="1200" dirty="0" smtClean="0"/>
            <a:t> </a:t>
          </a:r>
          <a:r>
            <a:rPr lang="en-US" sz="2000" kern="1200" dirty="0" err="1" smtClean="0"/>
            <a:t>đề</a:t>
          </a:r>
          <a:r>
            <a:rPr lang="en-US" sz="2000" kern="1200" dirty="0" smtClean="0"/>
            <a:t> </a:t>
          </a:r>
          <a:r>
            <a:rPr lang="en-US" sz="2000" kern="1200" dirty="0" err="1" smtClean="0"/>
            <a:t>của</a:t>
          </a:r>
          <a:r>
            <a:rPr lang="en-US" sz="2000" kern="1200" dirty="0" smtClean="0"/>
            <a:t> </a:t>
          </a:r>
          <a:r>
            <a:rPr lang="en-US" sz="2000" kern="1200" dirty="0" err="1" smtClean="0"/>
            <a:t>tuần</a:t>
          </a:r>
          <a:r>
            <a:rPr lang="en-US" sz="2000" kern="1200" dirty="0" smtClean="0"/>
            <a:t>.</a:t>
          </a:r>
          <a:endParaRPr lang="en-US" sz="2000" kern="1200" dirty="0"/>
        </a:p>
      </dsp:txBody>
      <dsp:txXfrm>
        <a:off x="1776188" y="3657305"/>
        <a:ext cx="5764102" cy="615765"/>
      </dsp:txXfrm>
    </dsp:sp>
    <dsp:sp modelId="{70304E48-EBF4-4E33-9B26-1B417EF07441}">
      <dsp:nvSpPr>
        <dsp:cNvPr id="0" name=""/>
        <dsp:cNvSpPr/>
      </dsp:nvSpPr>
      <dsp:spPr>
        <a:xfrm>
          <a:off x="6391022" y="750712"/>
          <a:ext cx="637103" cy="637103"/>
        </a:xfrm>
        <a:prstGeom prst="downArrow">
          <a:avLst>
            <a:gd name="adj1" fmla="val 55000"/>
            <a:gd name="adj2" fmla="val 45000"/>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endParaRPr lang="en-US" sz="2900" kern="1200"/>
        </a:p>
      </dsp:txBody>
      <dsp:txXfrm>
        <a:off x="6534370" y="750712"/>
        <a:ext cx="350407" cy="479420"/>
      </dsp:txXfrm>
    </dsp:sp>
    <dsp:sp modelId="{A0D9ABED-1357-4CB5-9952-D012FBD309F9}">
      <dsp:nvSpPr>
        <dsp:cNvPr id="0" name=""/>
        <dsp:cNvSpPr/>
      </dsp:nvSpPr>
      <dsp:spPr>
        <a:xfrm>
          <a:off x="6979627" y="1909082"/>
          <a:ext cx="637103" cy="637103"/>
        </a:xfrm>
        <a:prstGeom prst="downArrow">
          <a:avLst>
            <a:gd name="adj1" fmla="val 55000"/>
            <a:gd name="adj2" fmla="val 45000"/>
          </a:avLst>
        </a:prstGeom>
        <a:solidFill>
          <a:schemeClr val="accent2">
            <a:alpha val="90000"/>
            <a:tint val="40000"/>
            <a:hueOff val="0"/>
            <a:satOff val="0"/>
            <a:lumOff val="0"/>
            <a:alphaOff val="-2000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endParaRPr lang="en-US" sz="2900" kern="1200"/>
        </a:p>
      </dsp:txBody>
      <dsp:txXfrm>
        <a:off x="7122975" y="1909082"/>
        <a:ext cx="350407" cy="479420"/>
      </dsp:txXfrm>
    </dsp:sp>
    <dsp:sp modelId="{A489F0AD-0337-4898-B3FE-2EFD32D374F7}">
      <dsp:nvSpPr>
        <dsp:cNvPr id="0" name=""/>
        <dsp:cNvSpPr/>
      </dsp:nvSpPr>
      <dsp:spPr>
        <a:xfrm>
          <a:off x="7559448" y="3067452"/>
          <a:ext cx="637103" cy="637103"/>
        </a:xfrm>
        <a:prstGeom prst="downArrow">
          <a:avLst>
            <a:gd name="adj1" fmla="val 55000"/>
            <a:gd name="adj2" fmla="val 45000"/>
          </a:avLst>
        </a:prstGeom>
        <a:solidFill>
          <a:schemeClr val="accent2">
            <a:alpha val="90000"/>
            <a:tint val="40000"/>
            <a:hueOff val="0"/>
            <a:satOff val="0"/>
            <a:lumOff val="0"/>
            <a:alphaOff val="-4000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lvl="0" algn="ctr" defTabSz="1289050">
            <a:lnSpc>
              <a:spcPct val="90000"/>
            </a:lnSpc>
            <a:spcBef>
              <a:spcPct val="0"/>
            </a:spcBef>
            <a:spcAft>
              <a:spcPct val="35000"/>
            </a:spcAft>
          </a:pPr>
          <a:endParaRPr lang="en-US" sz="2900" kern="1200"/>
        </a:p>
      </dsp:txBody>
      <dsp:txXfrm>
        <a:off x="7702796" y="3067452"/>
        <a:ext cx="350407" cy="479420"/>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ADCBBC-2871-4DFC-B120-995F2EC6FFA8}">
      <dsp:nvSpPr>
        <dsp:cNvPr id="0" name=""/>
        <dsp:cNvSpPr/>
      </dsp:nvSpPr>
      <dsp:spPr>
        <a:xfrm>
          <a:off x="6118" y="124067"/>
          <a:ext cx="1933153" cy="3245746"/>
        </a:xfrm>
        <a:prstGeom prst="roundRect">
          <a:avLst>
            <a:gd name="adj" fmla="val 10000"/>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vi-VN" sz="2400" kern="1200" dirty="0" smtClean="0"/>
            <a:t>Chia thành các nhóm nhỏ</a:t>
          </a:r>
          <a:endParaRPr lang="en-US" sz="2400" kern="1200" dirty="0"/>
        </a:p>
      </dsp:txBody>
      <dsp:txXfrm>
        <a:off x="62738" y="180687"/>
        <a:ext cx="1819913" cy="3132506"/>
      </dsp:txXfrm>
    </dsp:sp>
    <dsp:sp modelId="{AEDAAE80-CD34-4547-BC45-FFBC9636CEAB}">
      <dsp:nvSpPr>
        <dsp:cNvPr id="0" name=""/>
        <dsp:cNvSpPr/>
      </dsp:nvSpPr>
      <dsp:spPr>
        <a:xfrm rot="21589482">
          <a:off x="2236417" y="1387040"/>
          <a:ext cx="629955" cy="71013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333500">
            <a:lnSpc>
              <a:spcPct val="90000"/>
            </a:lnSpc>
            <a:spcBef>
              <a:spcPct val="0"/>
            </a:spcBef>
            <a:spcAft>
              <a:spcPct val="35000"/>
            </a:spcAft>
          </a:pPr>
          <a:endParaRPr lang="en-US" sz="3000" kern="1200"/>
        </a:p>
      </dsp:txBody>
      <dsp:txXfrm>
        <a:off x="2236417" y="1529357"/>
        <a:ext cx="440969" cy="426083"/>
      </dsp:txXfrm>
    </dsp:sp>
    <dsp:sp modelId="{77D7FB87-6723-4797-AFC7-36BD06B7AFC9}">
      <dsp:nvSpPr>
        <dsp:cNvPr id="0" name=""/>
        <dsp:cNvSpPr/>
      </dsp:nvSpPr>
      <dsp:spPr>
        <a:xfrm>
          <a:off x="3127861" y="108909"/>
          <a:ext cx="3370527" cy="325256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vi-VN" sz="2400" kern="1200" dirty="0" smtClean="0"/>
            <a:t>Hướng dẫn và phân chia nhiệm vụ </a:t>
          </a:r>
          <a:r>
            <a:rPr lang="en-US" sz="2800" kern="1200" dirty="0" err="1" smtClean="0"/>
            <a:t>quan</a:t>
          </a:r>
          <a:r>
            <a:rPr lang="en-US" sz="2800" kern="1200" dirty="0" smtClean="0"/>
            <a:t> </a:t>
          </a:r>
          <a:r>
            <a:rPr lang="en-US" sz="2800" kern="1200" dirty="0" err="1" smtClean="0"/>
            <a:t>sát</a:t>
          </a:r>
          <a:r>
            <a:rPr lang="en-US" sz="2800" kern="1200" dirty="0" smtClean="0"/>
            <a:t> </a:t>
          </a:r>
          <a:r>
            <a:rPr lang="vi-VN" sz="2400" kern="1200" dirty="0" smtClean="0"/>
            <a:t>cụ thể </a:t>
          </a:r>
          <a:endParaRPr lang="en-US" sz="2400" kern="1200" dirty="0" smtClean="0"/>
        </a:p>
        <a:p>
          <a:pPr lvl="0" algn="ctr" defTabSz="1066800">
            <a:lnSpc>
              <a:spcPct val="90000"/>
            </a:lnSpc>
            <a:spcBef>
              <a:spcPct val="0"/>
            </a:spcBef>
            <a:spcAft>
              <a:spcPct val="35000"/>
            </a:spcAft>
          </a:pPr>
          <a:r>
            <a:rPr lang="vi-VN" sz="2400" kern="1200" dirty="0" smtClean="0"/>
            <a:t>(ví dụ: chỉ r</a:t>
          </a:r>
          <a:r>
            <a:rPr lang="en-US" sz="2400" kern="1200" dirty="0" smtClean="0"/>
            <a:t>õ </a:t>
          </a:r>
          <a:r>
            <a:rPr lang="en-US" sz="2400" kern="1200" dirty="0" err="1" smtClean="0"/>
            <a:t>đối</a:t>
          </a:r>
          <a:r>
            <a:rPr lang="en-US" sz="2400" kern="1200" dirty="0" smtClean="0"/>
            <a:t> </a:t>
          </a:r>
          <a:r>
            <a:rPr lang="en-US" sz="2400" kern="1200" dirty="0" err="1" smtClean="0"/>
            <a:t>tượng</a:t>
          </a:r>
          <a:r>
            <a:rPr lang="en-US" sz="2400" kern="1200" dirty="0" smtClean="0"/>
            <a:t> </a:t>
          </a:r>
          <a:r>
            <a:rPr lang="vi-VN" sz="2400" kern="1200" dirty="0" smtClean="0"/>
            <a:t>cần quan sát, câu hỏi cần trả lời, thời gian để quan sát</a:t>
          </a:r>
          <a:r>
            <a:rPr lang="en-US" sz="2400" kern="1200" dirty="0" smtClean="0"/>
            <a:t>,</a:t>
          </a:r>
          <a:r>
            <a:rPr lang="vi-VN" sz="2400" kern="1200" dirty="0" smtClean="0"/>
            <a:t>…)</a:t>
          </a:r>
          <a:endParaRPr lang="en-US" sz="2400" kern="1200" dirty="0"/>
        </a:p>
      </dsp:txBody>
      <dsp:txXfrm>
        <a:off x="3223125" y="204173"/>
        <a:ext cx="3179999" cy="3062034"/>
      </dsp:txXfrm>
    </dsp:sp>
    <dsp:sp modelId="{72F6926A-5827-4D58-955D-AC341D15206A}">
      <dsp:nvSpPr>
        <dsp:cNvPr id="0" name=""/>
        <dsp:cNvSpPr/>
      </dsp:nvSpPr>
      <dsp:spPr>
        <a:xfrm rot="9119">
          <a:off x="6773933" y="1386097"/>
          <a:ext cx="584158" cy="710139"/>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333500">
            <a:lnSpc>
              <a:spcPct val="90000"/>
            </a:lnSpc>
            <a:spcBef>
              <a:spcPct val="0"/>
            </a:spcBef>
            <a:spcAft>
              <a:spcPct val="35000"/>
            </a:spcAft>
          </a:pPr>
          <a:endParaRPr lang="en-US" sz="3000" kern="1200"/>
        </a:p>
      </dsp:txBody>
      <dsp:txXfrm>
        <a:off x="6773933" y="1527893"/>
        <a:ext cx="408911" cy="426083"/>
      </dsp:txXfrm>
    </dsp:sp>
    <dsp:sp modelId="{4E3FE33A-7756-4738-963B-CB18A2BF3E61}">
      <dsp:nvSpPr>
        <dsp:cNvPr id="0" name=""/>
        <dsp:cNvSpPr/>
      </dsp:nvSpPr>
      <dsp:spPr>
        <a:xfrm>
          <a:off x="7600571" y="115612"/>
          <a:ext cx="3284050" cy="3262656"/>
        </a:xfrm>
        <a:prstGeom prst="roundRect">
          <a:avLst>
            <a:gd name="adj" fmla="val 10000"/>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vi-VN" sz="2400" kern="1200" dirty="0" smtClean="0"/>
            <a:t>Cân đối việc phân chia thời gian hoạt động hợp lí, tránh tổ chức hoạt động quan sát quá lâu dẫn đến ảnh hưởng đến hoạt động đánh giá, thu nhận, chia sẻ kết quả sau quan sát</a:t>
          </a:r>
          <a:endParaRPr lang="en-US" sz="2400" kern="1200" dirty="0"/>
        </a:p>
      </dsp:txBody>
      <dsp:txXfrm>
        <a:off x="7696131" y="211172"/>
        <a:ext cx="3092930" cy="3071536"/>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713263-E0ED-4DD2-AACC-C8B22261AF43}">
      <dsp:nvSpPr>
        <dsp:cNvPr id="0" name=""/>
        <dsp:cNvSpPr/>
      </dsp:nvSpPr>
      <dsp:spPr>
        <a:xfrm>
          <a:off x="-4784441" y="-733513"/>
          <a:ext cx="5700246" cy="5700246"/>
        </a:xfrm>
        <a:prstGeom prst="blockArc">
          <a:avLst>
            <a:gd name="adj1" fmla="val 18900000"/>
            <a:gd name="adj2" fmla="val 2700000"/>
            <a:gd name="adj3" fmla="val 379"/>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DB64E87-99D9-493F-97B5-88B0888DBCC4}">
      <dsp:nvSpPr>
        <dsp:cNvPr id="0" name=""/>
        <dsp:cNvSpPr/>
      </dsp:nvSpPr>
      <dsp:spPr>
        <a:xfrm>
          <a:off x="328029" y="181116"/>
          <a:ext cx="5152465" cy="38471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367" tIns="71120" rIns="71120" bIns="71120" numCol="1" spcCol="1270" anchor="ctr" anchorCtr="0">
          <a:noAutofit/>
        </a:bodyPr>
        <a:lstStyle/>
        <a:p>
          <a:pPr lvl="0" algn="l" defTabSz="1244600">
            <a:lnSpc>
              <a:spcPct val="90000"/>
            </a:lnSpc>
            <a:spcBef>
              <a:spcPct val="0"/>
            </a:spcBef>
            <a:spcAft>
              <a:spcPct val="35000"/>
            </a:spcAft>
          </a:pPr>
          <a:r>
            <a:rPr lang="en-US" sz="2800" kern="1200" dirty="0" smtClean="0"/>
            <a:t>T</a:t>
          </a:r>
          <a:r>
            <a:rPr lang="vi-VN" sz="2800" kern="1200" dirty="0" smtClean="0"/>
            <a:t>rò chơi</a:t>
          </a:r>
          <a:endParaRPr lang="en-US" sz="2800" kern="1200" dirty="0"/>
        </a:p>
      </dsp:txBody>
      <dsp:txXfrm>
        <a:off x="328029" y="181116"/>
        <a:ext cx="5152465" cy="384714"/>
      </dsp:txXfrm>
    </dsp:sp>
    <dsp:sp modelId="{1D9EFC17-C2B1-4C09-8C8E-05838E2D67A8}">
      <dsp:nvSpPr>
        <dsp:cNvPr id="0" name=""/>
        <dsp:cNvSpPr/>
      </dsp:nvSpPr>
      <dsp:spPr>
        <a:xfrm>
          <a:off x="56513" y="144352"/>
          <a:ext cx="480893" cy="480893"/>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1BC2A23-E86C-4738-AA26-ADF17806415B}">
      <dsp:nvSpPr>
        <dsp:cNvPr id="0" name=""/>
        <dsp:cNvSpPr/>
      </dsp:nvSpPr>
      <dsp:spPr>
        <a:xfrm>
          <a:off x="645354" y="769853"/>
          <a:ext cx="4804071" cy="384714"/>
        </a:xfrm>
        <a:prstGeom prst="rect">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367" tIns="71120" rIns="71120" bIns="71120" numCol="1" spcCol="1270" anchor="ctr" anchorCtr="0">
          <a:noAutofit/>
        </a:bodyPr>
        <a:lstStyle/>
        <a:p>
          <a:pPr lvl="0" algn="l" defTabSz="1244600">
            <a:lnSpc>
              <a:spcPct val="90000"/>
            </a:lnSpc>
            <a:spcBef>
              <a:spcPct val="0"/>
            </a:spcBef>
            <a:spcAft>
              <a:spcPct val="35000"/>
            </a:spcAft>
          </a:pPr>
          <a:r>
            <a:rPr lang="en-US" sz="2800" kern="1200" dirty="0" smtClean="0"/>
            <a:t>C</a:t>
          </a:r>
          <a:r>
            <a:rPr lang="vi-VN" sz="2800" kern="1200" dirty="0" smtClean="0"/>
            <a:t>hia sẻ</a:t>
          </a:r>
          <a:endParaRPr lang="en-US" sz="2800" kern="1200" dirty="0"/>
        </a:p>
      </dsp:txBody>
      <dsp:txXfrm>
        <a:off x="645354" y="769853"/>
        <a:ext cx="4804071" cy="384714"/>
      </dsp:txXfrm>
    </dsp:sp>
    <dsp:sp modelId="{B4261E62-35A1-4DC9-99B0-3385FFF17E8A}">
      <dsp:nvSpPr>
        <dsp:cNvPr id="0" name=""/>
        <dsp:cNvSpPr/>
      </dsp:nvSpPr>
      <dsp:spPr>
        <a:xfrm>
          <a:off x="404907" y="721763"/>
          <a:ext cx="480893" cy="480893"/>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E99873-393C-48F9-B877-F35D4B9FFAEB}">
      <dsp:nvSpPr>
        <dsp:cNvPr id="0" name=""/>
        <dsp:cNvSpPr/>
      </dsp:nvSpPr>
      <dsp:spPr>
        <a:xfrm>
          <a:off x="836272" y="1346840"/>
          <a:ext cx="4613153" cy="38471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367" tIns="71120" rIns="71120" bIns="71120" numCol="1" spcCol="1270" anchor="ctr" anchorCtr="0">
          <a:noAutofit/>
        </a:bodyPr>
        <a:lstStyle/>
        <a:p>
          <a:pPr lvl="0" algn="l" defTabSz="1244600">
            <a:lnSpc>
              <a:spcPct val="90000"/>
            </a:lnSpc>
            <a:spcBef>
              <a:spcPct val="0"/>
            </a:spcBef>
            <a:spcAft>
              <a:spcPct val="35000"/>
            </a:spcAft>
          </a:pPr>
          <a:r>
            <a:rPr lang="en-US" sz="2800" kern="1200" dirty="0" smtClean="0"/>
            <a:t>T</a:t>
          </a:r>
          <a:r>
            <a:rPr lang="vi-VN" sz="2800" kern="1200" dirty="0" smtClean="0"/>
            <a:t>hảo luận</a:t>
          </a:r>
          <a:endParaRPr lang="en-US" sz="2800" kern="1200" dirty="0"/>
        </a:p>
      </dsp:txBody>
      <dsp:txXfrm>
        <a:off x="836272" y="1346840"/>
        <a:ext cx="4613153" cy="384714"/>
      </dsp:txXfrm>
    </dsp:sp>
    <dsp:sp modelId="{7517833A-1512-41DB-A437-B610DFBCD472}">
      <dsp:nvSpPr>
        <dsp:cNvPr id="0" name=""/>
        <dsp:cNvSpPr/>
      </dsp:nvSpPr>
      <dsp:spPr>
        <a:xfrm>
          <a:off x="595825" y="1298751"/>
          <a:ext cx="480893" cy="480893"/>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19CB1F6-104F-424E-827B-B234758A5BA6}">
      <dsp:nvSpPr>
        <dsp:cNvPr id="0" name=""/>
        <dsp:cNvSpPr/>
      </dsp:nvSpPr>
      <dsp:spPr>
        <a:xfrm>
          <a:off x="897230" y="1924252"/>
          <a:ext cx="4552194" cy="384714"/>
        </a:xfrm>
        <a:prstGeom prst="rect">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367" tIns="71120" rIns="71120" bIns="71120" numCol="1" spcCol="1270" anchor="ctr" anchorCtr="0">
          <a:noAutofit/>
        </a:bodyPr>
        <a:lstStyle/>
        <a:p>
          <a:pPr lvl="0" algn="l" defTabSz="1244600">
            <a:lnSpc>
              <a:spcPct val="90000"/>
            </a:lnSpc>
            <a:spcBef>
              <a:spcPct val="0"/>
            </a:spcBef>
            <a:spcAft>
              <a:spcPct val="35000"/>
            </a:spcAft>
          </a:pPr>
          <a:r>
            <a:rPr lang="en-US" sz="2800" kern="1200" dirty="0" smtClean="0"/>
            <a:t>H</a:t>
          </a:r>
          <a:r>
            <a:rPr lang="vi-VN" sz="2800" kern="1200" dirty="0" smtClean="0"/>
            <a:t>ội thi</a:t>
          </a:r>
          <a:endParaRPr lang="en-US" sz="2800" kern="1200" dirty="0"/>
        </a:p>
      </dsp:txBody>
      <dsp:txXfrm>
        <a:off x="897230" y="1924252"/>
        <a:ext cx="4552194" cy="384714"/>
      </dsp:txXfrm>
    </dsp:sp>
    <dsp:sp modelId="{D60401B4-77AA-465B-848F-7F5B7F2A774A}">
      <dsp:nvSpPr>
        <dsp:cNvPr id="0" name=""/>
        <dsp:cNvSpPr/>
      </dsp:nvSpPr>
      <dsp:spPr>
        <a:xfrm>
          <a:off x="656783" y="1876162"/>
          <a:ext cx="480893" cy="480893"/>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B1B89A1-502B-44F0-8FB9-63F9C7B7CC18}">
      <dsp:nvSpPr>
        <dsp:cNvPr id="0" name=""/>
        <dsp:cNvSpPr/>
      </dsp:nvSpPr>
      <dsp:spPr>
        <a:xfrm>
          <a:off x="884756" y="2562817"/>
          <a:ext cx="4613153" cy="384714"/>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367" tIns="71120" rIns="71120" bIns="71120" numCol="1" spcCol="1270" anchor="ctr" anchorCtr="0">
          <a:noAutofit/>
        </a:bodyPr>
        <a:lstStyle/>
        <a:p>
          <a:pPr lvl="0" algn="l" defTabSz="1244600">
            <a:lnSpc>
              <a:spcPct val="90000"/>
            </a:lnSpc>
            <a:spcBef>
              <a:spcPct val="0"/>
            </a:spcBef>
            <a:spcAft>
              <a:spcPct val="35000"/>
            </a:spcAft>
          </a:pPr>
          <a:r>
            <a:rPr lang="en-US" sz="2800" kern="1200" dirty="0" smtClean="0"/>
            <a:t>Đ</a:t>
          </a:r>
          <a:r>
            <a:rPr lang="vi-VN" sz="2800" kern="1200" dirty="0" smtClean="0"/>
            <a:t>óng vai</a:t>
          </a:r>
          <a:endParaRPr lang="en-US" sz="2800" kern="1200" dirty="0"/>
        </a:p>
      </dsp:txBody>
      <dsp:txXfrm>
        <a:off x="884756" y="2562817"/>
        <a:ext cx="4613153" cy="384714"/>
      </dsp:txXfrm>
    </dsp:sp>
    <dsp:sp modelId="{C12D86A4-B799-4D7E-83B3-448114D3F1DD}">
      <dsp:nvSpPr>
        <dsp:cNvPr id="0" name=""/>
        <dsp:cNvSpPr/>
      </dsp:nvSpPr>
      <dsp:spPr>
        <a:xfrm>
          <a:off x="595825" y="2453573"/>
          <a:ext cx="480893" cy="480893"/>
        </a:xfrm>
        <a:prstGeom prst="ellipse">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8EE334-BFEA-4CA5-AE96-0542D8CD3C1F}">
      <dsp:nvSpPr>
        <dsp:cNvPr id="0" name=""/>
        <dsp:cNvSpPr/>
      </dsp:nvSpPr>
      <dsp:spPr>
        <a:xfrm>
          <a:off x="645354" y="3078650"/>
          <a:ext cx="4804071" cy="38471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367" tIns="71120" rIns="71120" bIns="71120" numCol="1" spcCol="1270" anchor="ctr" anchorCtr="0">
          <a:noAutofit/>
        </a:bodyPr>
        <a:lstStyle/>
        <a:p>
          <a:pPr lvl="0" algn="l" defTabSz="1244600">
            <a:lnSpc>
              <a:spcPct val="90000"/>
            </a:lnSpc>
            <a:spcBef>
              <a:spcPct val="0"/>
            </a:spcBef>
            <a:spcAft>
              <a:spcPct val="35000"/>
            </a:spcAft>
          </a:pPr>
          <a:r>
            <a:rPr lang="en-US" sz="2800" kern="1200" dirty="0" err="1" smtClean="0"/>
            <a:t>Tranh</a:t>
          </a:r>
          <a:r>
            <a:rPr lang="en-US" sz="2800" kern="1200" dirty="0" smtClean="0"/>
            <a:t> </a:t>
          </a:r>
          <a:r>
            <a:rPr lang="en-US" sz="2800" kern="1200" dirty="0" err="1" smtClean="0"/>
            <a:t>luận</a:t>
          </a:r>
          <a:endParaRPr lang="en-US" sz="2800" kern="1200" dirty="0"/>
        </a:p>
      </dsp:txBody>
      <dsp:txXfrm>
        <a:off x="645354" y="3078650"/>
        <a:ext cx="4804071" cy="384714"/>
      </dsp:txXfrm>
    </dsp:sp>
    <dsp:sp modelId="{F73B826D-DBBA-4678-A697-316DD5B437D6}">
      <dsp:nvSpPr>
        <dsp:cNvPr id="0" name=""/>
        <dsp:cNvSpPr/>
      </dsp:nvSpPr>
      <dsp:spPr>
        <a:xfrm>
          <a:off x="404907" y="3030561"/>
          <a:ext cx="480893" cy="480893"/>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2282FF-F597-4279-A521-8A081E4699BB}">
      <dsp:nvSpPr>
        <dsp:cNvPr id="0" name=""/>
        <dsp:cNvSpPr/>
      </dsp:nvSpPr>
      <dsp:spPr>
        <a:xfrm>
          <a:off x="296960" y="3656061"/>
          <a:ext cx="5152465" cy="384714"/>
        </a:xfrm>
        <a:prstGeom prst="rect">
          <a:avLst/>
        </a:prstGeom>
        <a:solidFill>
          <a:srgbClr val="0070C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5367" tIns="71120" rIns="71120" bIns="71120" numCol="1" spcCol="1270" anchor="ctr" anchorCtr="0">
          <a:noAutofit/>
        </a:bodyPr>
        <a:lstStyle/>
        <a:p>
          <a:pPr lvl="0" algn="l" defTabSz="1244600">
            <a:lnSpc>
              <a:spcPct val="90000"/>
            </a:lnSpc>
            <a:spcBef>
              <a:spcPct val="0"/>
            </a:spcBef>
            <a:spcAft>
              <a:spcPct val="35000"/>
            </a:spcAft>
          </a:pPr>
          <a:r>
            <a:rPr lang="en-US" sz="2800" kern="1200" dirty="0" err="1" smtClean="0"/>
            <a:t>Toạ</a:t>
          </a:r>
          <a:r>
            <a:rPr lang="en-US" sz="2800" kern="1200" dirty="0" smtClean="0"/>
            <a:t> </a:t>
          </a:r>
          <a:r>
            <a:rPr lang="en-US" sz="2800" kern="1200" dirty="0" err="1" smtClean="0"/>
            <a:t>đàm</a:t>
          </a:r>
          <a:endParaRPr lang="en-US" sz="2800" kern="1200" dirty="0"/>
        </a:p>
      </dsp:txBody>
      <dsp:txXfrm>
        <a:off x="296960" y="3656061"/>
        <a:ext cx="5152465" cy="384714"/>
      </dsp:txXfrm>
    </dsp:sp>
    <dsp:sp modelId="{AE218DF2-E261-4F04-8EE7-FD065BB03F62}">
      <dsp:nvSpPr>
        <dsp:cNvPr id="0" name=""/>
        <dsp:cNvSpPr/>
      </dsp:nvSpPr>
      <dsp:spPr>
        <a:xfrm>
          <a:off x="56513" y="3607972"/>
          <a:ext cx="480893" cy="480893"/>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DD6D985-49F4-4159-B506-DB305353E211}">
      <dsp:nvSpPr>
        <dsp:cNvPr id="0" name=""/>
        <dsp:cNvSpPr/>
      </dsp:nvSpPr>
      <dsp:spPr>
        <a:xfrm>
          <a:off x="0" y="1311742"/>
          <a:ext cx="6584461" cy="529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965E53-086D-44C9-BA1B-45B727E833CD}">
      <dsp:nvSpPr>
        <dsp:cNvPr id="0" name=""/>
        <dsp:cNvSpPr/>
      </dsp:nvSpPr>
      <dsp:spPr>
        <a:xfrm>
          <a:off x="329223" y="1001782"/>
          <a:ext cx="5158115" cy="6199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4214" tIns="0" rIns="174214" bIns="0" numCol="1" spcCol="1270" anchor="ctr" anchorCtr="0">
          <a:noAutofit/>
        </a:bodyPr>
        <a:lstStyle/>
        <a:p>
          <a:pPr lvl="0" algn="l" defTabSz="933450">
            <a:lnSpc>
              <a:spcPct val="90000"/>
            </a:lnSpc>
            <a:spcBef>
              <a:spcPct val="0"/>
            </a:spcBef>
            <a:spcAft>
              <a:spcPct val="35000"/>
            </a:spcAft>
          </a:pPr>
          <a:r>
            <a:rPr lang="en-US" sz="2100" kern="1200" dirty="0" err="1" smtClean="0"/>
            <a:t>Các</a:t>
          </a:r>
          <a:r>
            <a:rPr lang="en-US" sz="2100" kern="1200" dirty="0" smtClean="0"/>
            <a:t> </a:t>
          </a:r>
          <a:r>
            <a:rPr lang="en-US" sz="2100" kern="1200" dirty="0" err="1" smtClean="0"/>
            <a:t>hoạt</a:t>
          </a:r>
          <a:r>
            <a:rPr lang="en-US" sz="2100" kern="1200" dirty="0" smtClean="0"/>
            <a:t> </a:t>
          </a:r>
          <a:r>
            <a:rPr lang="en-US" sz="2100" kern="1200" dirty="0" err="1" smtClean="0"/>
            <a:t>động</a:t>
          </a:r>
          <a:r>
            <a:rPr lang="en-US" sz="2100" kern="1200" dirty="0" smtClean="0"/>
            <a:t> </a:t>
          </a:r>
          <a:r>
            <a:rPr lang="en-US" sz="2100" kern="1200" dirty="0" err="1" smtClean="0"/>
            <a:t>thiện</a:t>
          </a:r>
          <a:r>
            <a:rPr lang="en-US" sz="2100" kern="1200" dirty="0" smtClean="0"/>
            <a:t> </a:t>
          </a:r>
          <a:r>
            <a:rPr lang="en-US" sz="2100" kern="1200" dirty="0" err="1" smtClean="0"/>
            <a:t>nguyện</a:t>
          </a:r>
          <a:r>
            <a:rPr lang="en-US" sz="2100" kern="1200" dirty="0" smtClean="0"/>
            <a:t>, </a:t>
          </a:r>
          <a:r>
            <a:rPr lang="en-US" sz="2100" kern="1200" dirty="0" err="1" smtClean="0"/>
            <a:t>nhân</a:t>
          </a:r>
          <a:r>
            <a:rPr lang="en-US" sz="2100" kern="1200" dirty="0" smtClean="0"/>
            <a:t> </a:t>
          </a:r>
          <a:r>
            <a:rPr lang="en-US" sz="2100" kern="1200" dirty="0" err="1" smtClean="0"/>
            <a:t>đạo</a:t>
          </a:r>
          <a:endParaRPr lang="en-US" sz="2100" kern="1200" dirty="0"/>
        </a:p>
      </dsp:txBody>
      <dsp:txXfrm>
        <a:off x="359485" y="1032044"/>
        <a:ext cx="5097591" cy="559396"/>
      </dsp:txXfrm>
    </dsp:sp>
    <dsp:sp modelId="{8120894D-B3B9-4744-A9FC-C03997FE8ECF}">
      <dsp:nvSpPr>
        <dsp:cNvPr id="0" name=""/>
        <dsp:cNvSpPr/>
      </dsp:nvSpPr>
      <dsp:spPr>
        <a:xfrm>
          <a:off x="0" y="2264302"/>
          <a:ext cx="6584461" cy="529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D5A7EB-ACD3-4518-BB4D-5C656714E3C4}">
      <dsp:nvSpPr>
        <dsp:cNvPr id="0" name=""/>
        <dsp:cNvSpPr/>
      </dsp:nvSpPr>
      <dsp:spPr>
        <a:xfrm>
          <a:off x="329223" y="1954342"/>
          <a:ext cx="5134700" cy="6199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4214" tIns="0" rIns="174214" bIns="0" numCol="1" spcCol="1270" anchor="ctr" anchorCtr="0">
          <a:noAutofit/>
        </a:bodyPr>
        <a:lstStyle/>
        <a:p>
          <a:pPr lvl="0" algn="l" defTabSz="933450">
            <a:lnSpc>
              <a:spcPct val="90000"/>
            </a:lnSpc>
            <a:spcBef>
              <a:spcPct val="0"/>
            </a:spcBef>
            <a:spcAft>
              <a:spcPct val="35000"/>
            </a:spcAft>
          </a:pPr>
          <a:r>
            <a:rPr lang="en-US" sz="2100" kern="1200" dirty="0" smtClean="0"/>
            <a:t>Lao </a:t>
          </a:r>
          <a:r>
            <a:rPr lang="en-US" sz="2100" kern="1200" dirty="0" err="1" smtClean="0"/>
            <a:t>động</a:t>
          </a:r>
          <a:r>
            <a:rPr lang="en-US" sz="2100" kern="1200" dirty="0" smtClean="0"/>
            <a:t> </a:t>
          </a:r>
          <a:r>
            <a:rPr lang="en-US" sz="2100" kern="1200" dirty="0" err="1" smtClean="0"/>
            <a:t>công</a:t>
          </a:r>
          <a:r>
            <a:rPr lang="en-US" sz="2100" kern="1200" dirty="0" smtClean="0"/>
            <a:t> </a:t>
          </a:r>
          <a:r>
            <a:rPr lang="en-US" sz="2100" kern="1200" dirty="0" err="1" smtClean="0"/>
            <a:t>ích</a:t>
          </a:r>
          <a:endParaRPr lang="en-US" sz="2100" kern="1200" dirty="0"/>
        </a:p>
      </dsp:txBody>
      <dsp:txXfrm>
        <a:off x="359485" y="1984604"/>
        <a:ext cx="5074176" cy="559396"/>
      </dsp:txXfrm>
    </dsp:sp>
    <dsp:sp modelId="{054C6A4F-A68E-49AC-94B4-CF7F22C4B76F}">
      <dsp:nvSpPr>
        <dsp:cNvPr id="0" name=""/>
        <dsp:cNvSpPr/>
      </dsp:nvSpPr>
      <dsp:spPr>
        <a:xfrm>
          <a:off x="0" y="3216863"/>
          <a:ext cx="6584461" cy="529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C87CF16-FB23-488D-8665-10A2C104D012}">
      <dsp:nvSpPr>
        <dsp:cNvPr id="0" name=""/>
        <dsp:cNvSpPr/>
      </dsp:nvSpPr>
      <dsp:spPr>
        <a:xfrm>
          <a:off x="329223" y="2906903"/>
          <a:ext cx="5171804" cy="61992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4214" tIns="0" rIns="174214" bIns="0" numCol="1" spcCol="1270" anchor="ctr" anchorCtr="0">
          <a:noAutofit/>
        </a:bodyPr>
        <a:lstStyle/>
        <a:p>
          <a:pPr lvl="0" algn="l" defTabSz="933450">
            <a:lnSpc>
              <a:spcPct val="90000"/>
            </a:lnSpc>
            <a:spcBef>
              <a:spcPct val="0"/>
            </a:spcBef>
            <a:spcAft>
              <a:spcPct val="35000"/>
            </a:spcAft>
          </a:pPr>
          <a:r>
            <a:rPr lang="en-US" sz="2100" kern="1200" dirty="0" err="1" smtClean="0"/>
            <a:t>Tuyên</a:t>
          </a:r>
          <a:r>
            <a:rPr lang="en-US" sz="2100" kern="1200" dirty="0" smtClean="0"/>
            <a:t> </a:t>
          </a:r>
          <a:r>
            <a:rPr lang="en-US" sz="2100" kern="1200" dirty="0" err="1" smtClean="0"/>
            <a:t>truyền</a:t>
          </a:r>
          <a:endParaRPr lang="en-US" sz="2100" kern="1200" dirty="0"/>
        </a:p>
      </dsp:txBody>
      <dsp:txXfrm>
        <a:off x="359485" y="2937165"/>
        <a:ext cx="5111280" cy="559396"/>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2A1D67-6982-4DB2-9695-5181DD3054BF}">
      <dsp:nvSpPr>
        <dsp:cNvPr id="0" name=""/>
        <dsp:cNvSpPr/>
      </dsp:nvSpPr>
      <dsp:spPr>
        <a:xfrm>
          <a:off x="5625185" y="1482419"/>
          <a:ext cx="2453805" cy="2454259"/>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8B1956-CBD7-44F7-9BE8-EF12D2F05C86}">
      <dsp:nvSpPr>
        <dsp:cNvPr id="0" name=""/>
        <dsp:cNvSpPr/>
      </dsp:nvSpPr>
      <dsp:spPr>
        <a:xfrm>
          <a:off x="5706659" y="1564242"/>
          <a:ext cx="2290857" cy="2290613"/>
        </a:xfrm>
        <a:prstGeom prst="ellipse">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err="1" smtClean="0"/>
            <a:t>Sáng</a:t>
          </a:r>
          <a:r>
            <a:rPr lang="en-US" sz="2700" kern="1200" dirty="0" smtClean="0"/>
            <a:t> </a:t>
          </a:r>
          <a:r>
            <a:rPr lang="en-US" sz="2700" kern="1200" dirty="0" err="1" smtClean="0"/>
            <a:t>tạo</a:t>
          </a:r>
          <a:r>
            <a:rPr lang="en-US" sz="2700" kern="1200" dirty="0" smtClean="0"/>
            <a:t> </a:t>
          </a:r>
          <a:r>
            <a:rPr lang="en-US" sz="2700" kern="1200" dirty="0" err="1" smtClean="0"/>
            <a:t>công</a:t>
          </a:r>
          <a:r>
            <a:rPr lang="en-US" sz="2700" kern="1200" dirty="0" smtClean="0"/>
            <a:t> </a:t>
          </a:r>
          <a:r>
            <a:rPr lang="en-US" sz="2700" kern="1200" dirty="0" err="1" smtClean="0"/>
            <a:t>nghệ</a:t>
          </a:r>
          <a:r>
            <a:rPr lang="en-US" sz="2700" kern="1200" dirty="0" smtClean="0"/>
            <a:t>, </a:t>
          </a:r>
          <a:r>
            <a:rPr lang="en-US" sz="2700" kern="1200" dirty="0" err="1" smtClean="0"/>
            <a:t>nghệ</a:t>
          </a:r>
          <a:r>
            <a:rPr lang="en-US" sz="2700" kern="1200" dirty="0" smtClean="0"/>
            <a:t> </a:t>
          </a:r>
          <a:r>
            <a:rPr lang="en-US" sz="2700" kern="1200" dirty="0" err="1" smtClean="0"/>
            <a:t>thuật</a:t>
          </a:r>
          <a:endParaRPr lang="en-US" sz="2700" kern="1200" dirty="0"/>
        </a:p>
      </dsp:txBody>
      <dsp:txXfrm>
        <a:off x="6034153" y="1891534"/>
        <a:ext cx="1635870" cy="1636029"/>
      </dsp:txXfrm>
    </dsp:sp>
    <dsp:sp modelId="{95C0DE83-8F78-49F3-99C2-C343AF949A4B}">
      <dsp:nvSpPr>
        <dsp:cNvPr id="0" name=""/>
        <dsp:cNvSpPr/>
      </dsp:nvSpPr>
      <dsp:spPr>
        <a:xfrm rot="2700000">
          <a:off x="3092062" y="1485386"/>
          <a:ext cx="2447894" cy="2447894"/>
        </a:xfrm>
        <a:prstGeom prst="teardrop">
          <a:avLst>
            <a:gd name="adj" fmla="val 10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063C3C-0D40-4231-B608-2B0D7D4E6C70}">
      <dsp:nvSpPr>
        <dsp:cNvPr id="0" name=""/>
        <dsp:cNvSpPr/>
      </dsp:nvSpPr>
      <dsp:spPr>
        <a:xfrm>
          <a:off x="3170581" y="1564242"/>
          <a:ext cx="2290857" cy="2290613"/>
        </a:xfrm>
        <a:prstGeom prst="ellipse">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err="1" smtClean="0"/>
            <a:t>Xây</a:t>
          </a:r>
          <a:r>
            <a:rPr lang="en-US" sz="2700" kern="1200" dirty="0" smtClean="0"/>
            <a:t> dựng dự án</a:t>
          </a:r>
          <a:endParaRPr lang="en-US" sz="2700" kern="1200" dirty="0"/>
        </a:p>
      </dsp:txBody>
      <dsp:txXfrm>
        <a:off x="3498075" y="1891534"/>
        <a:ext cx="1635870" cy="1636029"/>
      </dsp:txXfrm>
    </dsp:sp>
    <dsp:sp modelId="{922C4A44-0A57-4A0F-8AC8-595E68818CD5}">
      <dsp:nvSpPr>
        <dsp:cNvPr id="0" name=""/>
        <dsp:cNvSpPr/>
      </dsp:nvSpPr>
      <dsp:spPr>
        <a:xfrm rot="2700000">
          <a:off x="555984" y="1485386"/>
          <a:ext cx="2447894" cy="2447894"/>
        </a:xfrm>
        <a:prstGeom prst="teardrop">
          <a:avLst>
            <a:gd name="adj" fmla="val 10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D38406-1402-44C2-92F4-30D32C7F37C0}">
      <dsp:nvSpPr>
        <dsp:cNvPr id="0" name=""/>
        <dsp:cNvSpPr/>
      </dsp:nvSpPr>
      <dsp:spPr>
        <a:xfrm>
          <a:off x="634503" y="1564242"/>
          <a:ext cx="2290857" cy="2290613"/>
        </a:xfrm>
        <a:prstGeom prst="ellipse">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sz="2700" kern="1200" dirty="0" err="1" smtClean="0"/>
            <a:t>Khảo</a:t>
          </a:r>
          <a:r>
            <a:rPr lang="en-US" sz="2700" kern="1200" dirty="0" smtClean="0"/>
            <a:t> </a:t>
          </a:r>
          <a:r>
            <a:rPr lang="en-US" sz="2700" kern="1200" dirty="0" err="1" smtClean="0"/>
            <a:t>sát</a:t>
          </a:r>
          <a:r>
            <a:rPr lang="en-US" sz="2700" kern="1200" dirty="0" smtClean="0"/>
            <a:t>, </a:t>
          </a:r>
          <a:r>
            <a:rPr lang="en-US" sz="2700" kern="1200" dirty="0" err="1" smtClean="0"/>
            <a:t>điều</a:t>
          </a:r>
          <a:r>
            <a:rPr lang="en-US" sz="2700" kern="1200" dirty="0" smtClean="0"/>
            <a:t> </a:t>
          </a:r>
          <a:r>
            <a:rPr lang="en-US" sz="2700" kern="1200" dirty="0" err="1" smtClean="0"/>
            <a:t>tra</a:t>
          </a:r>
          <a:endParaRPr lang="en-US" sz="2700" kern="1200" dirty="0"/>
        </a:p>
      </dsp:txBody>
      <dsp:txXfrm>
        <a:off x="961997" y="1891534"/>
        <a:ext cx="1635870" cy="1636029"/>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1B89838-FCFE-43BD-B4AA-25B10F77D0EA}">
      <dsp:nvSpPr>
        <dsp:cNvPr id="0" name=""/>
        <dsp:cNvSpPr/>
      </dsp:nvSpPr>
      <dsp:spPr>
        <a:xfrm>
          <a:off x="2" y="0"/>
          <a:ext cx="10985932" cy="4594630"/>
        </a:xfrm>
        <a:prstGeom prst="rightArrow">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1">
          <a:scrgbClr r="0" g="0" b="0"/>
        </a:effectRef>
        <a:fontRef idx="minor"/>
      </dsp:style>
    </dsp:sp>
    <dsp:sp modelId="{66DFA0B4-2929-49C7-B18E-11496986C7CA}">
      <dsp:nvSpPr>
        <dsp:cNvPr id="0" name=""/>
        <dsp:cNvSpPr/>
      </dsp:nvSpPr>
      <dsp:spPr>
        <a:xfrm>
          <a:off x="0" y="1452592"/>
          <a:ext cx="5939272" cy="1670000"/>
        </a:xfrm>
        <a:prstGeom prst="roundRect">
          <a:avLst/>
        </a:prstGeom>
        <a:solidFill>
          <a:schemeClr val="accent6">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en-US" sz="2000" kern="1200" dirty="0" err="1" smtClean="0">
              <a:latin typeface="Calibri" panose="020F0502020204030204" pitchFamily="34" charset="0"/>
              <a:cs typeface="Calibri" panose="020F0502020204030204" pitchFamily="34" charset="0"/>
            </a:rPr>
            <a:t>Phần</a:t>
          </a:r>
          <a:r>
            <a:rPr lang="en-US" sz="2000" kern="1200" dirty="0" smtClean="0">
              <a:latin typeface="Calibri" panose="020F0502020204030204" pitchFamily="34" charset="0"/>
              <a:cs typeface="Calibri" panose="020F0502020204030204" pitchFamily="34" charset="0"/>
            </a:rPr>
            <a:t> 1:</a:t>
          </a:r>
          <a:r>
            <a:rPr lang="vi-VN" sz="2000" kern="1200" dirty="0" smtClean="0">
              <a:latin typeface="Calibri" panose="020F0502020204030204" pitchFamily="34" charset="0"/>
              <a:cs typeface="Calibri" panose="020F0502020204030204" pitchFamily="34" charset="0"/>
            </a:rPr>
            <a:t> Đánh giá việc thực hiện nhiệm vụ học tập, rèn luyện của HS</a:t>
          </a:r>
          <a:r>
            <a:rPr lang="en-US" sz="2000" kern="1200" dirty="0" smtClean="0">
              <a:latin typeface="Calibri" panose="020F0502020204030204" pitchFamily="34" charset="0"/>
              <a:cs typeface="Calibri" panose="020F0502020204030204" pitchFamily="34" charset="0"/>
            </a:rPr>
            <a:t>; n</a:t>
          </a:r>
          <a:r>
            <a:rPr lang="vi-VN" sz="2000" kern="1200" dirty="0" smtClean="0">
              <a:latin typeface="Calibri" panose="020F0502020204030204" pitchFamily="34" charset="0"/>
              <a:cs typeface="Calibri" panose="020F0502020204030204" pitchFamily="34" charset="0"/>
            </a:rPr>
            <a:t>hững ưu điểm để phát huy</a:t>
          </a:r>
          <a:r>
            <a:rPr lang="en-US" sz="2000" kern="1200" dirty="0" smtClean="0">
              <a:latin typeface="Calibri" panose="020F0502020204030204" pitchFamily="34" charset="0"/>
              <a:cs typeface="Calibri" panose="020F0502020204030204" pitchFamily="34" charset="0"/>
            </a:rPr>
            <a:t>,</a:t>
          </a:r>
          <a:r>
            <a:rPr lang="vi-VN" sz="2000" kern="1200" dirty="0" smtClean="0">
              <a:latin typeface="Calibri" panose="020F0502020204030204" pitchFamily="34" charset="0"/>
              <a:cs typeface="Calibri" panose="020F0502020204030204" pitchFamily="34" charset="0"/>
            </a:rPr>
            <a:t> những hạn chế cần khắc phục</a:t>
          </a:r>
          <a:r>
            <a:rPr lang="en-US" sz="2000" kern="1200" dirty="0" smtClean="0">
              <a:latin typeface="Calibri" panose="020F0502020204030204" pitchFamily="34" charset="0"/>
              <a:cs typeface="Calibri" panose="020F0502020204030204" pitchFamily="34" charset="0"/>
            </a:rPr>
            <a:t>;</a:t>
          </a:r>
          <a:r>
            <a:rPr lang="vi-VN" sz="2000" kern="1200" dirty="0" smtClean="0">
              <a:latin typeface="Calibri" panose="020F0502020204030204" pitchFamily="34" charset="0"/>
              <a:cs typeface="Calibri" panose="020F0502020204030204" pitchFamily="34" charset="0"/>
            </a:rPr>
            <a:t> phương hướng, nhiệm vụ và những công việc cần triển khai, trong tuần tiếp theo.</a:t>
          </a:r>
          <a:endParaRPr lang="en-US" sz="2000" kern="1200" dirty="0">
            <a:latin typeface="Calibri" panose="020F0502020204030204" pitchFamily="34" charset="0"/>
            <a:cs typeface="Calibri" panose="020F0502020204030204" pitchFamily="34" charset="0"/>
          </a:endParaRPr>
        </a:p>
      </dsp:txBody>
      <dsp:txXfrm>
        <a:off x="81523" y="1534115"/>
        <a:ext cx="5776226" cy="1506954"/>
      </dsp:txXfrm>
    </dsp:sp>
    <dsp:sp modelId="{1208016F-E781-4E6B-AB43-F52B6EDA9676}">
      <dsp:nvSpPr>
        <dsp:cNvPr id="0" name=""/>
        <dsp:cNvSpPr/>
      </dsp:nvSpPr>
      <dsp:spPr>
        <a:xfrm>
          <a:off x="6255491" y="1471264"/>
          <a:ext cx="3867654" cy="1670000"/>
        </a:xfrm>
        <a:prstGeom prst="roundRect">
          <a:avLst/>
        </a:prstGeom>
        <a:solidFill>
          <a:schemeClr val="accent2">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en-US" sz="2000" kern="1200" dirty="0" err="1" smtClean="0">
              <a:latin typeface="Calibri" panose="020F0502020204030204" pitchFamily="34" charset="0"/>
              <a:cs typeface="Calibri" panose="020F0502020204030204" pitchFamily="34" charset="0"/>
            </a:rPr>
            <a:t>Phần</a:t>
          </a:r>
          <a:r>
            <a:rPr lang="en-US" sz="2000" kern="1200" dirty="0" smtClean="0">
              <a:latin typeface="Calibri" panose="020F0502020204030204" pitchFamily="34" charset="0"/>
              <a:cs typeface="Calibri" panose="020F0502020204030204" pitchFamily="34" charset="0"/>
            </a:rPr>
            <a:t> 2: </a:t>
          </a:r>
          <a:r>
            <a:rPr lang="en-US" sz="2000" kern="1200" dirty="0" err="1" smtClean="0">
              <a:latin typeface="Calibri" panose="020F0502020204030204" pitchFamily="34" charset="0"/>
              <a:cs typeface="Calibri" panose="020F0502020204030204" pitchFamily="34" charset="0"/>
            </a:rPr>
            <a:t>Tổ</a:t>
          </a:r>
          <a:r>
            <a:rPr lang="en-US" sz="2000" kern="1200" dirty="0" smtClean="0">
              <a:latin typeface="Calibri" panose="020F0502020204030204" pitchFamily="34" charset="0"/>
              <a:cs typeface="Calibri" panose="020F0502020204030204" pitchFamily="34" charset="0"/>
            </a:rPr>
            <a:t> </a:t>
          </a:r>
          <a:r>
            <a:rPr lang="en-US" sz="2000" kern="1200" dirty="0" err="1" smtClean="0">
              <a:latin typeface="Calibri" panose="020F0502020204030204" pitchFamily="34" charset="0"/>
              <a:cs typeface="Calibri" panose="020F0502020204030204" pitchFamily="34" charset="0"/>
            </a:rPr>
            <a:t>chức</a:t>
          </a:r>
          <a:r>
            <a:rPr lang="en-US" sz="2000" kern="1200" dirty="0" smtClean="0">
              <a:latin typeface="Calibri" panose="020F0502020204030204" pitchFamily="34" charset="0"/>
              <a:cs typeface="Calibri" panose="020F0502020204030204" pitchFamily="34" charset="0"/>
            </a:rPr>
            <a:t> </a:t>
          </a:r>
          <a:r>
            <a:rPr lang="en-US" sz="2000" kern="1200" dirty="0" err="1" smtClean="0">
              <a:latin typeface="Calibri" panose="020F0502020204030204" pitchFamily="34" charset="0"/>
              <a:cs typeface="Calibri" panose="020F0502020204030204" pitchFamily="34" charset="0"/>
            </a:rPr>
            <a:t>sinh</a:t>
          </a:r>
          <a:r>
            <a:rPr lang="en-US" sz="2000" kern="1200" dirty="0" smtClean="0">
              <a:latin typeface="Calibri" panose="020F0502020204030204" pitchFamily="34" charset="0"/>
              <a:cs typeface="Calibri" panose="020F0502020204030204" pitchFamily="34" charset="0"/>
            </a:rPr>
            <a:t> </a:t>
          </a:r>
          <a:r>
            <a:rPr lang="en-US" sz="2000" kern="1200" dirty="0" err="1" smtClean="0">
              <a:latin typeface="Calibri" panose="020F0502020204030204" pitchFamily="34" charset="0"/>
              <a:cs typeface="Calibri" panose="020F0502020204030204" pitchFamily="34" charset="0"/>
            </a:rPr>
            <a:t>hoạt</a:t>
          </a:r>
          <a:r>
            <a:rPr lang="en-US" sz="2000" kern="1200" dirty="0" smtClean="0">
              <a:latin typeface="Calibri" panose="020F0502020204030204" pitchFamily="34" charset="0"/>
              <a:cs typeface="Calibri" panose="020F0502020204030204" pitchFamily="34" charset="0"/>
            </a:rPr>
            <a:t> </a:t>
          </a:r>
          <a:r>
            <a:rPr lang="en-US" sz="2000" kern="1200" dirty="0" err="1" smtClean="0">
              <a:latin typeface="Calibri" panose="020F0502020204030204" pitchFamily="34" charset="0"/>
              <a:cs typeface="Calibri" panose="020F0502020204030204" pitchFamily="34" charset="0"/>
            </a:rPr>
            <a:t>theo</a:t>
          </a:r>
          <a:r>
            <a:rPr lang="en-US" sz="2000" kern="1200" dirty="0" smtClean="0">
              <a:latin typeface="Calibri" panose="020F0502020204030204" pitchFamily="34" charset="0"/>
              <a:cs typeface="Calibri" panose="020F0502020204030204" pitchFamily="34" charset="0"/>
            </a:rPr>
            <a:t> </a:t>
          </a:r>
          <a:r>
            <a:rPr lang="en-US" sz="2000" kern="1200" dirty="0" err="1" smtClean="0">
              <a:latin typeface="Calibri" panose="020F0502020204030204" pitchFamily="34" charset="0"/>
              <a:cs typeface="Calibri" panose="020F0502020204030204" pitchFamily="34" charset="0"/>
            </a:rPr>
            <a:t>chủ</a:t>
          </a:r>
          <a:r>
            <a:rPr lang="en-US" sz="2000" kern="1200" dirty="0" smtClean="0">
              <a:latin typeface="Calibri" panose="020F0502020204030204" pitchFamily="34" charset="0"/>
              <a:cs typeface="Calibri" panose="020F0502020204030204" pitchFamily="34" charset="0"/>
            </a:rPr>
            <a:t> </a:t>
          </a:r>
          <a:r>
            <a:rPr lang="en-US" sz="2000" kern="1200" dirty="0" err="1" smtClean="0">
              <a:latin typeface="Calibri" panose="020F0502020204030204" pitchFamily="34" charset="0"/>
              <a:cs typeface="Calibri" panose="020F0502020204030204" pitchFamily="34" charset="0"/>
            </a:rPr>
            <a:t>đề</a:t>
          </a:r>
          <a:r>
            <a:rPr lang="en-US" sz="2000" kern="1200" dirty="0" smtClean="0">
              <a:latin typeface="Calibri" panose="020F0502020204030204" pitchFamily="34" charset="0"/>
              <a:cs typeface="Calibri" panose="020F0502020204030204" pitchFamily="34" charset="0"/>
            </a:rPr>
            <a:t>. </a:t>
          </a:r>
          <a:r>
            <a:rPr lang="en-US" sz="2000" kern="1200" dirty="0" err="1" smtClean="0">
              <a:latin typeface="Calibri" panose="020F0502020204030204" pitchFamily="34" charset="0"/>
              <a:cs typeface="Calibri" panose="020F0502020204030204" pitchFamily="34" charset="0"/>
            </a:rPr>
            <a:t>Nội</a:t>
          </a:r>
          <a:r>
            <a:rPr lang="en-US" sz="2000" kern="1200" dirty="0" smtClean="0">
              <a:latin typeface="Calibri" panose="020F0502020204030204" pitchFamily="34" charset="0"/>
              <a:cs typeface="Calibri" panose="020F0502020204030204" pitchFamily="34" charset="0"/>
            </a:rPr>
            <a:t> dung </a:t>
          </a:r>
          <a:r>
            <a:rPr lang="en-US" sz="2000" kern="1200" dirty="0" err="1" smtClean="0">
              <a:latin typeface="Calibri" panose="020F0502020204030204" pitchFamily="34" charset="0"/>
              <a:cs typeface="Calibri" panose="020F0502020204030204" pitchFamily="34" charset="0"/>
            </a:rPr>
            <a:t>sinh</a:t>
          </a:r>
          <a:r>
            <a:rPr lang="en-US" sz="2000" kern="1200" dirty="0" smtClean="0">
              <a:latin typeface="Calibri" panose="020F0502020204030204" pitchFamily="34" charset="0"/>
              <a:cs typeface="Calibri" panose="020F0502020204030204" pitchFamily="34" charset="0"/>
            </a:rPr>
            <a:t> </a:t>
          </a:r>
          <a:r>
            <a:rPr lang="en-US" sz="2000" kern="1200" dirty="0" err="1" smtClean="0">
              <a:latin typeface="Calibri" panose="020F0502020204030204" pitchFamily="34" charset="0"/>
              <a:cs typeface="Calibri" panose="020F0502020204030204" pitchFamily="34" charset="0"/>
            </a:rPr>
            <a:t>hoạt</a:t>
          </a:r>
          <a:r>
            <a:rPr lang="en-US" sz="2000" kern="1200" dirty="0" smtClean="0">
              <a:latin typeface="Calibri" panose="020F0502020204030204" pitchFamily="34" charset="0"/>
              <a:cs typeface="Calibri" panose="020F0502020204030204" pitchFamily="34" charset="0"/>
            </a:rPr>
            <a:t> </a:t>
          </a:r>
          <a:r>
            <a:rPr lang="en-US" sz="2000" kern="1200" dirty="0" err="1" smtClean="0">
              <a:latin typeface="Calibri" panose="020F0502020204030204" pitchFamily="34" charset="0"/>
              <a:cs typeface="Calibri" panose="020F0502020204030204" pitchFamily="34" charset="0"/>
            </a:rPr>
            <a:t>lớp</a:t>
          </a:r>
          <a:r>
            <a:rPr lang="en-US" sz="2000" kern="1200" dirty="0" smtClean="0">
              <a:latin typeface="Calibri" panose="020F0502020204030204" pitchFamily="34" charset="0"/>
              <a:cs typeface="Calibri" panose="020F0502020204030204" pitchFamily="34" charset="0"/>
            </a:rPr>
            <a:t> </a:t>
          </a:r>
          <a:r>
            <a:rPr lang="en-US" sz="2000" kern="1200" dirty="0" err="1" smtClean="0">
              <a:latin typeface="Calibri" panose="020F0502020204030204" pitchFamily="34" charset="0"/>
              <a:cs typeface="Calibri" panose="020F0502020204030204" pitchFamily="34" charset="0"/>
            </a:rPr>
            <a:t>gắn</a:t>
          </a:r>
          <a:r>
            <a:rPr lang="en-US" sz="2000" kern="1200" dirty="0" smtClean="0">
              <a:latin typeface="Calibri" panose="020F0502020204030204" pitchFamily="34" charset="0"/>
              <a:cs typeface="Calibri" panose="020F0502020204030204" pitchFamily="34" charset="0"/>
            </a:rPr>
            <a:t> </a:t>
          </a:r>
          <a:r>
            <a:rPr lang="en-US" sz="2000" kern="1200" dirty="0" err="1" smtClean="0">
              <a:latin typeface="Calibri" panose="020F0502020204030204" pitchFamily="34" charset="0"/>
              <a:cs typeface="Calibri" panose="020F0502020204030204" pitchFamily="34" charset="0"/>
            </a:rPr>
            <a:t>với</a:t>
          </a:r>
          <a:r>
            <a:rPr lang="en-US" sz="2000" kern="1200" dirty="0" smtClean="0">
              <a:latin typeface="Calibri" panose="020F0502020204030204" pitchFamily="34" charset="0"/>
              <a:cs typeface="Calibri" panose="020F0502020204030204" pitchFamily="34" charset="0"/>
            </a:rPr>
            <a:t> </a:t>
          </a:r>
          <a:r>
            <a:rPr lang="en-US" sz="2000" kern="1200" dirty="0" err="1" smtClean="0">
              <a:latin typeface="Calibri" panose="020F0502020204030204" pitchFamily="34" charset="0"/>
              <a:cs typeface="Calibri" panose="020F0502020204030204" pitchFamily="34" charset="0"/>
            </a:rPr>
            <a:t>nội</a:t>
          </a:r>
          <a:r>
            <a:rPr lang="en-US" sz="2000" kern="1200" dirty="0" smtClean="0">
              <a:latin typeface="Calibri" panose="020F0502020204030204" pitchFamily="34" charset="0"/>
              <a:cs typeface="Calibri" panose="020F0502020204030204" pitchFamily="34" charset="0"/>
            </a:rPr>
            <a:t> dung SHDC </a:t>
          </a:r>
          <a:r>
            <a:rPr lang="en-US" sz="2000" kern="1200" dirty="0" err="1" smtClean="0">
              <a:latin typeface="Calibri" panose="020F0502020204030204" pitchFamily="34" charset="0"/>
              <a:cs typeface="Calibri" panose="020F0502020204030204" pitchFamily="34" charset="0"/>
            </a:rPr>
            <a:t>và</a:t>
          </a:r>
          <a:r>
            <a:rPr lang="en-US" sz="2000" kern="1200" dirty="0" smtClean="0">
              <a:latin typeface="Calibri" panose="020F0502020204030204" pitchFamily="34" charset="0"/>
              <a:cs typeface="Calibri" panose="020F0502020204030204" pitchFamily="34" charset="0"/>
            </a:rPr>
            <a:t> HĐ </a:t>
          </a:r>
          <a:r>
            <a:rPr lang="en-US" sz="2000" kern="1200" dirty="0" err="1" smtClean="0">
              <a:latin typeface="Calibri" panose="020F0502020204030204" pitchFamily="34" charset="0"/>
              <a:cs typeface="Calibri" panose="020F0502020204030204" pitchFamily="34" charset="0"/>
            </a:rPr>
            <a:t>giáo</a:t>
          </a:r>
          <a:r>
            <a:rPr lang="en-US" sz="2000" kern="1200" dirty="0" smtClean="0">
              <a:latin typeface="Calibri" panose="020F0502020204030204" pitchFamily="34" charset="0"/>
              <a:cs typeface="Calibri" panose="020F0502020204030204" pitchFamily="34" charset="0"/>
            </a:rPr>
            <a:t> </a:t>
          </a:r>
          <a:r>
            <a:rPr lang="en-US" sz="2000" kern="1200" dirty="0" err="1" smtClean="0">
              <a:latin typeface="Calibri" panose="020F0502020204030204" pitchFamily="34" charset="0"/>
              <a:cs typeface="Calibri" panose="020F0502020204030204" pitchFamily="34" charset="0"/>
            </a:rPr>
            <a:t>dục</a:t>
          </a:r>
          <a:r>
            <a:rPr lang="en-US" sz="2000" kern="1200" dirty="0" smtClean="0">
              <a:latin typeface="Calibri" panose="020F0502020204030204" pitchFamily="34" charset="0"/>
              <a:cs typeface="Calibri" panose="020F0502020204030204" pitchFamily="34" charset="0"/>
            </a:rPr>
            <a:t> </a:t>
          </a:r>
          <a:r>
            <a:rPr lang="en-US" sz="2000" kern="1200" dirty="0" err="1" smtClean="0">
              <a:latin typeface="Calibri" panose="020F0502020204030204" pitchFamily="34" charset="0"/>
              <a:cs typeface="Calibri" panose="020F0502020204030204" pitchFamily="34" charset="0"/>
            </a:rPr>
            <a:t>theo</a:t>
          </a:r>
          <a:r>
            <a:rPr lang="en-US" sz="2000" kern="1200" dirty="0" smtClean="0">
              <a:latin typeface="Calibri" panose="020F0502020204030204" pitchFamily="34" charset="0"/>
              <a:cs typeface="Calibri" panose="020F0502020204030204" pitchFamily="34" charset="0"/>
            </a:rPr>
            <a:t> </a:t>
          </a:r>
          <a:r>
            <a:rPr lang="en-US" sz="2000" kern="1200" dirty="0" err="1" smtClean="0">
              <a:latin typeface="Calibri" panose="020F0502020204030204" pitchFamily="34" charset="0"/>
              <a:cs typeface="Calibri" panose="020F0502020204030204" pitchFamily="34" charset="0"/>
            </a:rPr>
            <a:t>chủ</a:t>
          </a:r>
          <a:r>
            <a:rPr lang="en-US" sz="2000" kern="1200" dirty="0" smtClean="0">
              <a:latin typeface="Calibri" panose="020F0502020204030204" pitchFamily="34" charset="0"/>
              <a:cs typeface="Calibri" panose="020F0502020204030204" pitchFamily="34" charset="0"/>
            </a:rPr>
            <a:t> </a:t>
          </a:r>
          <a:r>
            <a:rPr lang="en-US" sz="2000" kern="1200" dirty="0" err="1" smtClean="0">
              <a:latin typeface="Calibri" panose="020F0502020204030204" pitchFamily="34" charset="0"/>
              <a:cs typeface="Calibri" panose="020F0502020204030204" pitchFamily="34" charset="0"/>
            </a:rPr>
            <a:t>đề</a:t>
          </a:r>
          <a:r>
            <a:rPr lang="en-US" sz="2000" kern="1200" dirty="0" smtClean="0">
              <a:latin typeface="Calibri" panose="020F0502020204030204" pitchFamily="34" charset="0"/>
              <a:cs typeface="Calibri" panose="020F0502020204030204" pitchFamily="34" charset="0"/>
            </a:rPr>
            <a:t> </a:t>
          </a:r>
          <a:r>
            <a:rPr lang="en-US" sz="2000" kern="1200" dirty="0" err="1" smtClean="0">
              <a:latin typeface="Calibri" panose="020F0502020204030204" pitchFamily="34" charset="0"/>
              <a:cs typeface="Calibri" panose="020F0502020204030204" pitchFamily="34" charset="0"/>
            </a:rPr>
            <a:t>trong</a:t>
          </a:r>
          <a:r>
            <a:rPr lang="en-US" sz="2000" kern="1200" dirty="0" smtClean="0">
              <a:latin typeface="Calibri" panose="020F0502020204030204" pitchFamily="34" charset="0"/>
              <a:cs typeface="Calibri" panose="020F0502020204030204" pitchFamily="34" charset="0"/>
            </a:rPr>
            <a:t> </a:t>
          </a:r>
          <a:r>
            <a:rPr lang="en-US" sz="2000" kern="1200" dirty="0" err="1" smtClean="0">
              <a:latin typeface="Calibri" panose="020F0502020204030204" pitchFamily="34" charset="0"/>
              <a:cs typeface="Calibri" panose="020F0502020204030204" pitchFamily="34" charset="0"/>
            </a:rPr>
            <a:t>tuần</a:t>
          </a:r>
          <a:r>
            <a:rPr lang="en-US" sz="2000" kern="1200" dirty="0" smtClean="0">
              <a:latin typeface="Calibri" panose="020F0502020204030204" pitchFamily="34" charset="0"/>
              <a:cs typeface="Calibri" panose="020F0502020204030204" pitchFamily="34" charset="0"/>
            </a:rPr>
            <a:t>.</a:t>
          </a:r>
          <a:endParaRPr lang="en-US" sz="2000" kern="1200" dirty="0">
            <a:latin typeface="Calibri" panose="020F0502020204030204" pitchFamily="34" charset="0"/>
            <a:cs typeface="Calibri" panose="020F0502020204030204" pitchFamily="34" charset="0"/>
          </a:endParaRPr>
        </a:p>
      </dsp:txBody>
      <dsp:txXfrm>
        <a:off x="6337014" y="1552787"/>
        <a:ext cx="3704608" cy="1506954"/>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9743AC-3A6F-4BFA-9BB2-C7BC5FCBF0D4}">
      <dsp:nvSpPr>
        <dsp:cNvPr id="0" name=""/>
        <dsp:cNvSpPr/>
      </dsp:nvSpPr>
      <dsp:spPr>
        <a:xfrm>
          <a:off x="1366748" y="284194"/>
          <a:ext cx="3672667" cy="3672667"/>
        </a:xfrm>
        <a:prstGeom prst="pie">
          <a:avLst>
            <a:gd name="adj1" fmla="val 16200000"/>
            <a:gd name="adj2" fmla="val 1800000"/>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b="0" kern="1200" dirty="0" err="1" smtClean="0">
              <a:latin typeface="Calibri" panose="020F0502020204030204" pitchFamily="34" charset="0"/>
              <a:cs typeface="Calibri" panose="020F0502020204030204" pitchFamily="34" charset="0"/>
            </a:rPr>
            <a:t>Sách</a:t>
          </a:r>
          <a:r>
            <a:rPr lang="en-US" sz="2600" b="0" kern="1200" dirty="0" smtClean="0">
              <a:latin typeface="Calibri" panose="020F0502020204030204" pitchFamily="34" charset="0"/>
              <a:cs typeface="Calibri" panose="020F0502020204030204" pitchFamily="34" charset="0"/>
            </a:rPr>
            <a:t> </a:t>
          </a:r>
          <a:r>
            <a:rPr lang="en-US" sz="2600" b="0" kern="1200" dirty="0" err="1" smtClean="0">
              <a:latin typeface="Calibri" panose="020F0502020204030204" pitchFamily="34" charset="0"/>
              <a:cs typeface="Calibri" panose="020F0502020204030204" pitchFamily="34" charset="0"/>
            </a:rPr>
            <a:t>giáo</a:t>
          </a:r>
          <a:r>
            <a:rPr lang="en-US" sz="2600" b="0" kern="1200" dirty="0" smtClean="0">
              <a:latin typeface="Calibri" panose="020F0502020204030204" pitchFamily="34" charset="0"/>
              <a:cs typeface="Calibri" panose="020F0502020204030204" pitchFamily="34" charset="0"/>
            </a:rPr>
            <a:t> </a:t>
          </a:r>
          <a:r>
            <a:rPr lang="en-US" sz="2600" b="0" kern="1200" dirty="0" err="1" smtClean="0">
              <a:latin typeface="Calibri" panose="020F0502020204030204" pitchFamily="34" charset="0"/>
              <a:cs typeface="Calibri" panose="020F0502020204030204" pitchFamily="34" charset="0"/>
            </a:rPr>
            <a:t>viên</a:t>
          </a:r>
          <a:r>
            <a:rPr lang="en-US" sz="2600" b="0" kern="1200" dirty="0" smtClean="0">
              <a:latin typeface="Calibri" panose="020F0502020204030204" pitchFamily="34" charset="0"/>
              <a:cs typeface="Calibri" panose="020F0502020204030204" pitchFamily="34" charset="0"/>
            </a:rPr>
            <a:t> HĐTN, </a:t>
          </a:r>
          <a:r>
            <a:rPr lang="en-US" sz="2600" b="0" kern="1200" smtClean="0">
              <a:latin typeface="Calibri" panose="020F0502020204030204" pitchFamily="34" charset="0"/>
              <a:cs typeface="Calibri" panose="020F0502020204030204" pitchFamily="34" charset="0"/>
            </a:rPr>
            <a:t>HN 11</a:t>
          </a:r>
          <a:endParaRPr lang="en-US" sz="2600" b="0" kern="1200" dirty="0">
            <a:latin typeface="Calibri" panose="020F0502020204030204" pitchFamily="34" charset="0"/>
            <a:cs typeface="Calibri" panose="020F0502020204030204" pitchFamily="34" charset="0"/>
          </a:endParaRPr>
        </a:p>
      </dsp:txBody>
      <dsp:txXfrm>
        <a:off x="3302331" y="1062450"/>
        <a:ext cx="1311666" cy="1093055"/>
      </dsp:txXfrm>
    </dsp:sp>
    <dsp:sp modelId="{6C9F5619-8814-415B-A83A-FB43EF802906}">
      <dsp:nvSpPr>
        <dsp:cNvPr id="0" name=""/>
        <dsp:cNvSpPr/>
      </dsp:nvSpPr>
      <dsp:spPr>
        <a:xfrm>
          <a:off x="1291108" y="415361"/>
          <a:ext cx="3672667" cy="3672667"/>
        </a:xfrm>
        <a:prstGeom prst="pie">
          <a:avLst>
            <a:gd name="adj1" fmla="val 1800000"/>
            <a:gd name="adj2" fmla="val 9000000"/>
          </a:avLst>
        </a:prstGeom>
        <a:gradFill rotWithShape="0">
          <a:gsLst>
            <a:gs pos="0">
              <a:schemeClr val="accent4">
                <a:hueOff val="5197846"/>
                <a:satOff val="-23984"/>
                <a:lumOff val="883"/>
                <a:alphaOff val="0"/>
                <a:lumMod val="110000"/>
                <a:satMod val="105000"/>
                <a:tint val="67000"/>
              </a:schemeClr>
            </a:gs>
            <a:gs pos="50000">
              <a:schemeClr val="accent4">
                <a:hueOff val="5197846"/>
                <a:satOff val="-23984"/>
                <a:lumOff val="883"/>
                <a:alphaOff val="0"/>
                <a:lumMod val="105000"/>
                <a:satMod val="103000"/>
                <a:tint val="73000"/>
              </a:schemeClr>
            </a:gs>
            <a:gs pos="100000">
              <a:schemeClr val="accent4">
                <a:hueOff val="5197846"/>
                <a:satOff val="-23984"/>
                <a:lumOff val="883"/>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en-US" sz="2600" b="0" kern="1200" dirty="0" err="1" smtClean="0">
              <a:latin typeface="Calibri" panose="020F0502020204030204" pitchFamily="34" charset="0"/>
              <a:cs typeface="Calibri" panose="020F0502020204030204" pitchFamily="34" charset="0"/>
            </a:rPr>
            <a:t>Thực</a:t>
          </a:r>
          <a:r>
            <a:rPr lang="en-US" sz="2600" b="0" kern="1200" dirty="0" smtClean="0">
              <a:latin typeface="Calibri" panose="020F0502020204030204" pitchFamily="34" charset="0"/>
              <a:cs typeface="Calibri" panose="020F0502020204030204" pitchFamily="34" charset="0"/>
            </a:rPr>
            <a:t> </a:t>
          </a:r>
          <a:r>
            <a:rPr lang="en-US" sz="2600" b="0" kern="1200" dirty="0" err="1" smtClean="0">
              <a:latin typeface="Calibri" panose="020F0502020204030204" pitchFamily="34" charset="0"/>
              <a:cs typeface="Calibri" panose="020F0502020204030204" pitchFamily="34" charset="0"/>
            </a:rPr>
            <a:t>hành</a:t>
          </a:r>
          <a:r>
            <a:rPr lang="en-US" sz="2600" b="0" kern="1200" dirty="0" smtClean="0">
              <a:latin typeface="Calibri" panose="020F0502020204030204" pitchFamily="34" charset="0"/>
              <a:cs typeface="Calibri" panose="020F0502020204030204" pitchFamily="34" charset="0"/>
            </a:rPr>
            <a:t> HĐTN, </a:t>
          </a:r>
          <a:r>
            <a:rPr lang="en-US" sz="2600" b="0" kern="1200" smtClean="0">
              <a:latin typeface="Calibri" panose="020F0502020204030204" pitchFamily="34" charset="0"/>
              <a:cs typeface="Calibri" panose="020F0502020204030204" pitchFamily="34" charset="0"/>
            </a:rPr>
            <a:t>HN 11</a:t>
          </a:r>
          <a:endParaRPr lang="en-US" sz="2600" b="0" kern="1200" dirty="0">
            <a:latin typeface="Calibri" panose="020F0502020204030204" pitchFamily="34" charset="0"/>
            <a:cs typeface="Calibri" panose="020F0502020204030204" pitchFamily="34" charset="0"/>
          </a:endParaRPr>
        </a:p>
      </dsp:txBody>
      <dsp:txXfrm>
        <a:off x="2165553" y="2798222"/>
        <a:ext cx="1967500" cy="961889"/>
      </dsp:txXfrm>
    </dsp:sp>
    <dsp:sp modelId="{8B3A8FA1-2833-4C92-A249-1FDDB7CFD155}">
      <dsp:nvSpPr>
        <dsp:cNvPr id="0" name=""/>
        <dsp:cNvSpPr/>
      </dsp:nvSpPr>
      <dsp:spPr>
        <a:xfrm>
          <a:off x="1215469" y="284194"/>
          <a:ext cx="3672667" cy="3672667"/>
        </a:xfrm>
        <a:prstGeom prst="pie">
          <a:avLst>
            <a:gd name="adj1" fmla="val 9000000"/>
            <a:gd name="adj2" fmla="val 16200000"/>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r>
            <a:rPr lang="vi-VN" sz="2600" b="0" kern="1200" smtClean="0">
              <a:latin typeface="Calibri" panose="020F0502020204030204" pitchFamily="34" charset="0"/>
              <a:cs typeface="Calibri" panose="020F0502020204030204" pitchFamily="34" charset="0"/>
            </a:rPr>
            <a:t>Các </a:t>
          </a:r>
          <a:r>
            <a:rPr lang="en-US" sz="2600" b="0" kern="1200" smtClean="0">
              <a:latin typeface="Calibri" panose="020F0502020204030204" pitchFamily="34" charset="0"/>
              <a:cs typeface="Calibri" panose="020F0502020204030204" pitchFamily="34" charset="0"/>
            </a:rPr>
            <a:t/>
          </a:r>
          <a:br>
            <a:rPr lang="en-US" sz="2600" b="0" kern="1200" smtClean="0">
              <a:latin typeface="Calibri" panose="020F0502020204030204" pitchFamily="34" charset="0"/>
              <a:cs typeface="Calibri" panose="020F0502020204030204" pitchFamily="34" charset="0"/>
            </a:rPr>
          </a:br>
          <a:r>
            <a:rPr lang="vi-VN" sz="2600" b="0" kern="1200" smtClean="0">
              <a:latin typeface="Calibri" panose="020F0502020204030204" pitchFamily="34" charset="0"/>
              <a:cs typeface="Calibri" panose="020F0502020204030204" pitchFamily="34" charset="0"/>
            </a:rPr>
            <a:t>học liệu </a:t>
          </a:r>
          <a:r>
            <a:rPr lang="en-US" sz="2600" b="0" kern="1200" smtClean="0">
              <a:latin typeface="Calibri" panose="020F0502020204030204" pitchFamily="34" charset="0"/>
              <a:cs typeface="Calibri" panose="020F0502020204030204" pitchFamily="34" charset="0"/>
            </a:rPr>
            <a:t/>
          </a:r>
          <a:br>
            <a:rPr lang="en-US" sz="2600" b="0" kern="1200" smtClean="0">
              <a:latin typeface="Calibri" panose="020F0502020204030204" pitchFamily="34" charset="0"/>
              <a:cs typeface="Calibri" panose="020F0502020204030204" pitchFamily="34" charset="0"/>
            </a:rPr>
          </a:br>
          <a:r>
            <a:rPr lang="vi-VN" sz="2600" b="0" kern="1200" smtClean="0">
              <a:latin typeface="Calibri" panose="020F0502020204030204" pitchFamily="34" charset="0"/>
              <a:cs typeface="Calibri" panose="020F0502020204030204" pitchFamily="34" charset="0"/>
            </a:rPr>
            <a:t>điện </a:t>
          </a:r>
          <a:r>
            <a:rPr lang="vi-VN" sz="2600" b="0" kern="1200" dirty="0" smtClean="0">
              <a:latin typeface="Calibri" panose="020F0502020204030204" pitchFamily="34" charset="0"/>
              <a:cs typeface="Calibri" panose="020F0502020204030204" pitchFamily="34" charset="0"/>
            </a:rPr>
            <a:t>tử</a:t>
          </a:r>
          <a:endParaRPr lang="en-US" sz="2600" b="0" kern="1200" dirty="0">
            <a:latin typeface="Calibri" panose="020F0502020204030204" pitchFamily="34" charset="0"/>
            <a:cs typeface="Calibri" panose="020F0502020204030204" pitchFamily="34" charset="0"/>
          </a:endParaRPr>
        </a:p>
      </dsp:txBody>
      <dsp:txXfrm>
        <a:off x="1640886" y="1062450"/>
        <a:ext cx="1311666" cy="1093055"/>
      </dsp:txXfrm>
    </dsp:sp>
    <dsp:sp modelId="{027F5074-FDDA-480B-AF08-67151514AB27}">
      <dsp:nvSpPr>
        <dsp:cNvPr id="0" name=""/>
        <dsp:cNvSpPr/>
      </dsp:nvSpPr>
      <dsp:spPr>
        <a:xfrm>
          <a:off x="1139695" y="56838"/>
          <a:ext cx="4127378" cy="4127378"/>
        </a:xfrm>
        <a:prstGeom prst="circularArrow">
          <a:avLst>
            <a:gd name="adj1" fmla="val 5085"/>
            <a:gd name="adj2" fmla="val 327528"/>
            <a:gd name="adj3" fmla="val 1472472"/>
            <a:gd name="adj4" fmla="val 16199432"/>
            <a:gd name="adj5" fmla="val 5932"/>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58DBE7A7-903E-4CC3-B128-153D08E01ECD}">
      <dsp:nvSpPr>
        <dsp:cNvPr id="0" name=""/>
        <dsp:cNvSpPr/>
      </dsp:nvSpPr>
      <dsp:spPr>
        <a:xfrm>
          <a:off x="1063753" y="187773"/>
          <a:ext cx="4127378" cy="4127378"/>
        </a:xfrm>
        <a:prstGeom prst="circularArrow">
          <a:avLst>
            <a:gd name="adj1" fmla="val 5085"/>
            <a:gd name="adj2" fmla="val 327528"/>
            <a:gd name="adj3" fmla="val 8671970"/>
            <a:gd name="adj4" fmla="val 1800502"/>
            <a:gd name="adj5" fmla="val 5932"/>
          </a:avLst>
        </a:prstGeom>
        <a:gradFill rotWithShape="0">
          <a:gsLst>
            <a:gs pos="0">
              <a:schemeClr val="accent4">
                <a:hueOff val="5197846"/>
                <a:satOff val="-23984"/>
                <a:lumOff val="883"/>
                <a:alphaOff val="0"/>
                <a:lumMod val="110000"/>
                <a:satMod val="105000"/>
                <a:tint val="67000"/>
              </a:schemeClr>
            </a:gs>
            <a:gs pos="50000">
              <a:schemeClr val="accent4">
                <a:hueOff val="5197846"/>
                <a:satOff val="-23984"/>
                <a:lumOff val="883"/>
                <a:alphaOff val="0"/>
                <a:lumMod val="105000"/>
                <a:satMod val="103000"/>
                <a:tint val="73000"/>
              </a:schemeClr>
            </a:gs>
            <a:gs pos="100000">
              <a:schemeClr val="accent4">
                <a:hueOff val="5197846"/>
                <a:satOff val="-23984"/>
                <a:lumOff val="883"/>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C2308B29-EC8D-40AE-979F-E7A141EF375D}">
      <dsp:nvSpPr>
        <dsp:cNvPr id="0" name=""/>
        <dsp:cNvSpPr/>
      </dsp:nvSpPr>
      <dsp:spPr>
        <a:xfrm>
          <a:off x="987810" y="56838"/>
          <a:ext cx="4127378" cy="4127378"/>
        </a:xfrm>
        <a:prstGeom prst="circularArrow">
          <a:avLst>
            <a:gd name="adj1" fmla="val 5085"/>
            <a:gd name="adj2" fmla="val 327528"/>
            <a:gd name="adj3" fmla="val 15873039"/>
            <a:gd name="adj4" fmla="val 9000000"/>
            <a:gd name="adj5" fmla="val 5932"/>
          </a:avLst>
        </a:prstGeom>
        <a:gradFill rotWithShape="0">
          <a:gsLst>
            <a:gs pos="0">
              <a:schemeClr val="accent4">
                <a:hueOff val="10395692"/>
                <a:satOff val="-47968"/>
                <a:lumOff val="1765"/>
                <a:alphaOff val="0"/>
                <a:lumMod val="110000"/>
                <a:satMod val="105000"/>
                <a:tint val="67000"/>
              </a:schemeClr>
            </a:gs>
            <a:gs pos="50000">
              <a:schemeClr val="accent4">
                <a:hueOff val="10395692"/>
                <a:satOff val="-47968"/>
                <a:lumOff val="1765"/>
                <a:alphaOff val="0"/>
                <a:lumMod val="105000"/>
                <a:satMod val="103000"/>
                <a:tint val="73000"/>
              </a:schemeClr>
            </a:gs>
            <a:gs pos="100000">
              <a:schemeClr val="accent4">
                <a:hueOff val="10395692"/>
                <a:satOff val="-47968"/>
                <a:lumOff val="1765"/>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B3FD5E-3DA5-4B5D-B1CC-0746D7703218}">
      <dsp:nvSpPr>
        <dsp:cNvPr id="0" name=""/>
        <dsp:cNvSpPr/>
      </dsp:nvSpPr>
      <dsp:spPr>
        <a:xfrm>
          <a:off x="-5553480" y="-850344"/>
          <a:ext cx="6613155" cy="6613155"/>
        </a:xfrm>
        <a:prstGeom prst="blockArc">
          <a:avLst>
            <a:gd name="adj1" fmla="val 18900000"/>
            <a:gd name="adj2" fmla="val 2700000"/>
            <a:gd name="adj3" fmla="val 327"/>
          </a:avLst>
        </a:prstGeom>
        <a:noFill/>
        <a:ln w="12700" cap="flat" cmpd="sng" algn="ctr">
          <a:solidFill>
            <a:schemeClr val="accent6">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665848F-3D43-407F-8CF6-60D0A100FF0A}">
      <dsp:nvSpPr>
        <dsp:cNvPr id="0" name=""/>
        <dsp:cNvSpPr/>
      </dsp:nvSpPr>
      <dsp:spPr>
        <a:xfrm>
          <a:off x="681850" y="634931"/>
          <a:ext cx="9765957" cy="695123"/>
        </a:xfrm>
        <a:prstGeom prst="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79854" tIns="53340" rIns="53340" bIns="53340" numCol="1" spcCol="1270" anchor="ctr" anchorCtr="0">
          <a:noAutofit/>
        </a:bodyPr>
        <a:lstStyle/>
        <a:p>
          <a:pPr lvl="0" algn="l" defTabSz="933450">
            <a:lnSpc>
              <a:spcPct val="90000"/>
            </a:lnSpc>
            <a:spcBef>
              <a:spcPct val="0"/>
            </a:spcBef>
            <a:spcAft>
              <a:spcPct val="35000"/>
            </a:spcAft>
          </a:pPr>
          <a:r>
            <a:rPr lang="nb-NO" sz="2100" kern="1200" dirty="0" smtClean="0"/>
            <a:t>Là hoạt động giáo dục bắt buộc, được thực hiện từ lớp 1 đến lớp 12.</a:t>
          </a:r>
          <a:endParaRPr lang="en-US" sz="2100" kern="1200" dirty="0"/>
        </a:p>
      </dsp:txBody>
      <dsp:txXfrm>
        <a:off x="681850" y="634931"/>
        <a:ext cx="9765957" cy="695123"/>
      </dsp:txXfrm>
    </dsp:sp>
    <dsp:sp modelId="{0ABEB3A8-8782-4F3B-8228-AEF0B8A5223F}">
      <dsp:nvSpPr>
        <dsp:cNvPr id="0" name=""/>
        <dsp:cNvSpPr/>
      </dsp:nvSpPr>
      <dsp:spPr>
        <a:xfrm>
          <a:off x="67792" y="368435"/>
          <a:ext cx="1228116" cy="1228116"/>
        </a:xfrm>
        <a:prstGeom prst="diamond">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6">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A59DC6C2-0D99-4763-AEBA-4BE9F7CF517A}">
      <dsp:nvSpPr>
        <dsp:cNvPr id="0" name=""/>
        <dsp:cNvSpPr/>
      </dsp:nvSpPr>
      <dsp:spPr>
        <a:xfrm>
          <a:off x="1038986" y="1708683"/>
          <a:ext cx="9408821" cy="1495099"/>
        </a:xfrm>
        <a:prstGeom prst="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79854" tIns="53340" rIns="53340" bIns="53340" numCol="1" spcCol="1270" anchor="ctr" anchorCtr="0">
          <a:noAutofit/>
        </a:bodyPr>
        <a:lstStyle/>
        <a:p>
          <a:pPr lvl="0" algn="just" defTabSz="933450">
            <a:lnSpc>
              <a:spcPct val="90000"/>
            </a:lnSpc>
            <a:spcBef>
              <a:spcPct val="0"/>
            </a:spcBef>
            <a:spcAft>
              <a:spcPct val="35000"/>
            </a:spcAft>
          </a:pPr>
          <a:r>
            <a:rPr lang="nb-NO" sz="2100" kern="1200" dirty="0" smtClean="0"/>
            <a:t>Do nhà giáo dục định hướng, thiết kế và hướng dẫn thực hiện, tạo cơ hội cho HS tiếp cận thực tế, thể nghiệm cảm xúc tích cực, khai thác những kinh nghiệm đã có và huy động tổng hợp kiến thức, kĩ năng của các môn học để thực hiện nhiệm vụ được giao hoặc giải quyết những vấn đề của thực tiễn đời sống.</a:t>
          </a:r>
          <a:endParaRPr lang="en-US" sz="2100" kern="1200" dirty="0"/>
        </a:p>
      </dsp:txBody>
      <dsp:txXfrm>
        <a:off x="1038986" y="1708683"/>
        <a:ext cx="9408821" cy="1495099"/>
      </dsp:txXfrm>
    </dsp:sp>
    <dsp:sp modelId="{8369838A-6B68-4CD1-9F60-C76475E06D12}">
      <dsp:nvSpPr>
        <dsp:cNvPr id="0" name=""/>
        <dsp:cNvSpPr/>
      </dsp:nvSpPr>
      <dsp:spPr>
        <a:xfrm>
          <a:off x="424928" y="1842175"/>
          <a:ext cx="1228116" cy="1228116"/>
        </a:xfrm>
        <a:prstGeom prst="diamond">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6">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B73A6C34-51A1-4632-8FB1-89F56B30F8A8}">
      <dsp:nvSpPr>
        <dsp:cNvPr id="0" name=""/>
        <dsp:cNvSpPr/>
      </dsp:nvSpPr>
      <dsp:spPr>
        <a:xfrm>
          <a:off x="681850" y="3503551"/>
          <a:ext cx="9765957" cy="852843"/>
        </a:xfrm>
        <a:prstGeom prst="rect">
          <a:avLst/>
        </a:prstGeom>
        <a:gradFill rotWithShape="0">
          <a:gsLst>
            <a:gs pos="0">
              <a:schemeClr val="accent6">
                <a:hueOff val="0"/>
                <a:satOff val="0"/>
                <a:lumOff val="0"/>
                <a:alphaOff val="0"/>
                <a:lumMod val="110000"/>
                <a:satMod val="105000"/>
                <a:tint val="67000"/>
              </a:schemeClr>
            </a:gs>
            <a:gs pos="50000">
              <a:schemeClr val="accent6">
                <a:hueOff val="0"/>
                <a:satOff val="0"/>
                <a:lumOff val="0"/>
                <a:alphaOff val="0"/>
                <a:lumMod val="105000"/>
                <a:satMod val="103000"/>
                <a:tint val="73000"/>
              </a:schemeClr>
            </a:gs>
            <a:gs pos="100000">
              <a:schemeClr val="accent6">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79854" tIns="53340" rIns="53340" bIns="53340" numCol="1" spcCol="1270" anchor="ctr" anchorCtr="0">
          <a:noAutofit/>
        </a:bodyPr>
        <a:lstStyle/>
        <a:p>
          <a:pPr lvl="0" algn="l" defTabSz="933450">
            <a:lnSpc>
              <a:spcPct val="90000"/>
            </a:lnSpc>
            <a:spcBef>
              <a:spcPct val="0"/>
            </a:spcBef>
            <a:spcAft>
              <a:spcPct val="35000"/>
            </a:spcAft>
          </a:pPr>
          <a:r>
            <a:rPr lang="nb-NO" sz="2100" kern="1200" dirty="0" smtClean="0"/>
            <a:t>Góp phần hình thành, phát triển các phẩm chất chủ yếu, năng lực chung và các năng lực đặc thù cho HS.</a:t>
          </a:r>
          <a:endParaRPr lang="en-US" sz="2100" kern="1200" dirty="0"/>
        </a:p>
      </dsp:txBody>
      <dsp:txXfrm>
        <a:off x="681850" y="3503551"/>
        <a:ext cx="9765957" cy="852843"/>
      </dsp:txXfrm>
    </dsp:sp>
    <dsp:sp modelId="{694330BA-ADD3-450C-880A-A527C2DB9C58}">
      <dsp:nvSpPr>
        <dsp:cNvPr id="0" name=""/>
        <dsp:cNvSpPr/>
      </dsp:nvSpPr>
      <dsp:spPr>
        <a:xfrm>
          <a:off x="78304" y="3263364"/>
          <a:ext cx="1228116" cy="1228116"/>
        </a:xfrm>
        <a:prstGeom prst="diamond">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6">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284E5B-BDFF-4CBD-9949-731DA37E9D45}">
      <dsp:nvSpPr>
        <dsp:cNvPr id="0" name=""/>
        <dsp:cNvSpPr/>
      </dsp:nvSpPr>
      <dsp:spPr>
        <a:xfrm>
          <a:off x="6389458" y="3121572"/>
          <a:ext cx="4591448" cy="1721204"/>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228600" lvl="1" indent="-228600" algn="l" defTabSz="1066800">
            <a:lnSpc>
              <a:spcPct val="90000"/>
            </a:lnSpc>
            <a:spcBef>
              <a:spcPct val="0"/>
            </a:spcBef>
            <a:spcAft>
              <a:spcPct val="15000"/>
            </a:spcAft>
            <a:buChar char="••"/>
          </a:pPr>
          <a:r>
            <a:rPr lang="en-US" sz="2400" kern="1200" dirty="0" smtClean="0"/>
            <a:t>HĐ </a:t>
          </a:r>
          <a:r>
            <a:rPr lang="en-US" sz="2400" kern="1200" dirty="0" err="1" smtClean="0"/>
            <a:t>tìm</a:t>
          </a:r>
          <a:r>
            <a:rPr lang="en-US" sz="2400" kern="1200" dirty="0" smtClean="0"/>
            <a:t> </a:t>
          </a:r>
          <a:r>
            <a:rPr lang="en-US" sz="2400" kern="1200" dirty="0" err="1" smtClean="0"/>
            <a:t>hiểu</a:t>
          </a:r>
          <a:r>
            <a:rPr lang="en-US" sz="2400" kern="1200" dirty="0" smtClean="0"/>
            <a:t> </a:t>
          </a:r>
          <a:r>
            <a:rPr lang="en-US" sz="2400" kern="1200" dirty="0" err="1" smtClean="0"/>
            <a:t>và</a:t>
          </a:r>
          <a:r>
            <a:rPr lang="en-US" sz="2400" kern="1200" dirty="0" smtClean="0"/>
            <a:t> </a:t>
          </a:r>
          <a:r>
            <a:rPr lang="en-US" sz="2400" kern="1200" dirty="0" err="1" smtClean="0"/>
            <a:t>bảo</a:t>
          </a:r>
          <a:r>
            <a:rPr lang="en-US" sz="2400" kern="1200" dirty="0" smtClean="0"/>
            <a:t> </a:t>
          </a:r>
          <a:r>
            <a:rPr lang="en-US" sz="2400" kern="1200" dirty="0" err="1" smtClean="0"/>
            <a:t>tồn</a:t>
          </a:r>
          <a:r>
            <a:rPr lang="en-US" sz="2400" kern="1200" dirty="0" smtClean="0"/>
            <a:t> </a:t>
          </a:r>
          <a:r>
            <a:rPr lang="en-US" sz="2400" kern="1200" dirty="0" err="1" smtClean="0"/>
            <a:t>cảnh</a:t>
          </a:r>
          <a:r>
            <a:rPr lang="en-US" sz="2400" kern="1200" dirty="0" smtClean="0"/>
            <a:t> </a:t>
          </a:r>
          <a:r>
            <a:rPr lang="en-US" sz="2400" kern="1200" dirty="0" err="1" smtClean="0"/>
            <a:t>quan</a:t>
          </a:r>
          <a:r>
            <a:rPr lang="en-US" sz="2400" kern="1200" dirty="0" smtClean="0"/>
            <a:t> </a:t>
          </a:r>
          <a:r>
            <a:rPr lang="en-US" sz="2400" kern="1200" dirty="0" err="1" smtClean="0"/>
            <a:t>thiên</a:t>
          </a:r>
          <a:r>
            <a:rPr lang="en-US" sz="2400" kern="1200" dirty="0" smtClean="0"/>
            <a:t> </a:t>
          </a:r>
          <a:r>
            <a:rPr lang="en-US" sz="2400" kern="1200" dirty="0" err="1" smtClean="0"/>
            <a:t>nhiên</a:t>
          </a:r>
          <a:endParaRPr lang="en-US" sz="2400" kern="1200" dirty="0"/>
        </a:p>
        <a:p>
          <a:pPr marL="228600" lvl="1" indent="-228600" algn="l" defTabSz="1066800">
            <a:lnSpc>
              <a:spcPct val="90000"/>
            </a:lnSpc>
            <a:spcBef>
              <a:spcPct val="0"/>
            </a:spcBef>
            <a:spcAft>
              <a:spcPct val="15000"/>
            </a:spcAft>
            <a:buChar char="••"/>
          </a:pPr>
          <a:r>
            <a:rPr lang="en-US" sz="2400" kern="1200" dirty="0" smtClean="0"/>
            <a:t>HĐ </a:t>
          </a:r>
          <a:r>
            <a:rPr lang="en-US" sz="2400" kern="1200" dirty="0" err="1" smtClean="0"/>
            <a:t>tìm</a:t>
          </a:r>
          <a:r>
            <a:rPr lang="en-US" sz="2400" kern="1200" dirty="0" smtClean="0"/>
            <a:t> </a:t>
          </a:r>
          <a:r>
            <a:rPr lang="en-US" sz="2400" kern="1200" dirty="0" err="1" smtClean="0"/>
            <a:t>hiểu</a:t>
          </a:r>
          <a:r>
            <a:rPr lang="en-US" sz="2400" kern="1200" dirty="0" smtClean="0"/>
            <a:t> </a:t>
          </a:r>
          <a:r>
            <a:rPr lang="en-US" sz="2400" kern="1200" dirty="0" err="1" smtClean="0"/>
            <a:t>và</a:t>
          </a:r>
          <a:r>
            <a:rPr lang="en-US" sz="2400" kern="1200" dirty="0" smtClean="0"/>
            <a:t> </a:t>
          </a:r>
          <a:r>
            <a:rPr lang="en-US" sz="2400" kern="1200" dirty="0" err="1" smtClean="0"/>
            <a:t>bảo</a:t>
          </a:r>
          <a:r>
            <a:rPr lang="en-US" sz="2400" kern="1200" dirty="0" smtClean="0"/>
            <a:t> </a:t>
          </a:r>
          <a:r>
            <a:rPr lang="en-US" sz="2400" kern="1200" dirty="0" err="1" smtClean="0"/>
            <a:t>vệ</a:t>
          </a:r>
          <a:r>
            <a:rPr lang="en-US" sz="2400" kern="1200" dirty="0" smtClean="0"/>
            <a:t> </a:t>
          </a:r>
          <a:r>
            <a:rPr lang="en-US" sz="2400" kern="1200" dirty="0" err="1" smtClean="0"/>
            <a:t>môi</a:t>
          </a:r>
          <a:r>
            <a:rPr lang="en-US" sz="2400" kern="1200" dirty="0" smtClean="0"/>
            <a:t> </a:t>
          </a:r>
          <a:r>
            <a:rPr lang="en-US" sz="2400" kern="1200" dirty="0" err="1" smtClean="0"/>
            <a:t>trường</a:t>
          </a:r>
          <a:endParaRPr lang="en-US" sz="2400" kern="1200" dirty="0"/>
        </a:p>
      </dsp:txBody>
      <dsp:txXfrm>
        <a:off x="7804701" y="3589682"/>
        <a:ext cx="3138396" cy="1215285"/>
      </dsp:txXfrm>
    </dsp:sp>
    <dsp:sp modelId="{17B060B2-D394-4555-9E55-40571ACE55A0}">
      <dsp:nvSpPr>
        <dsp:cNvPr id="0" name=""/>
        <dsp:cNvSpPr/>
      </dsp:nvSpPr>
      <dsp:spPr>
        <a:xfrm>
          <a:off x="0" y="2781952"/>
          <a:ext cx="6367001" cy="2799406"/>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t>HĐ </a:t>
          </a:r>
          <a:r>
            <a:rPr lang="en-US" sz="2000" kern="1200" dirty="0" err="1" smtClean="0"/>
            <a:t>tìm</a:t>
          </a:r>
          <a:r>
            <a:rPr lang="en-US" sz="2000" kern="1200" dirty="0" smtClean="0"/>
            <a:t> </a:t>
          </a:r>
          <a:r>
            <a:rPr lang="en-US" sz="2000" kern="1200" dirty="0" err="1" smtClean="0"/>
            <a:t>hiểu</a:t>
          </a:r>
          <a:r>
            <a:rPr lang="en-US" sz="2000" kern="1200" dirty="0" smtClean="0"/>
            <a:t> </a:t>
          </a:r>
          <a:r>
            <a:rPr lang="en-US" sz="2000" kern="1200" dirty="0" err="1" smtClean="0"/>
            <a:t>về</a:t>
          </a:r>
          <a:r>
            <a:rPr lang="en-US" sz="2000" kern="1200" dirty="0" smtClean="0"/>
            <a:t> </a:t>
          </a:r>
          <a:r>
            <a:rPr lang="en-US" sz="2000" kern="1200" dirty="0" err="1" smtClean="0"/>
            <a:t>nghề</a:t>
          </a:r>
          <a:r>
            <a:rPr lang="en-US" sz="2000" kern="1200" dirty="0" smtClean="0"/>
            <a:t> </a:t>
          </a:r>
          <a:r>
            <a:rPr lang="en-US" sz="2000" kern="1200" dirty="0" err="1" smtClean="0"/>
            <a:t>nghiệp</a:t>
          </a:r>
          <a:endParaRPr lang="en-US" sz="2000" kern="1200" dirty="0"/>
        </a:p>
        <a:p>
          <a:pPr marL="228600" lvl="1" indent="-228600" algn="l" defTabSz="889000">
            <a:lnSpc>
              <a:spcPct val="90000"/>
            </a:lnSpc>
            <a:spcBef>
              <a:spcPct val="0"/>
            </a:spcBef>
            <a:spcAft>
              <a:spcPct val="15000"/>
            </a:spcAft>
            <a:buChar char="••"/>
          </a:pPr>
          <a:r>
            <a:rPr lang="en-US" sz="2000" kern="1200" dirty="0" err="1" smtClean="0"/>
            <a:t>Hoạt</a:t>
          </a:r>
          <a:r>
            <a:rPr lang="en-US" sz="2000" kern="1200" dirty="0" smtClean="0"/>
            <a:t> </a:t>
          </a:r>
          <a:r>
            <a:rPr lang="en-US" sz="2000" kern="1200" dirty="0" err="1" smtClean="0"/>
            <a:t>động</a:t>
          </a:r>
          <a:r>
            <a:rPr lang="en-US" sz="2000" kern="1200" dirty="0" smtClean="0"/>
            <a:t> </a:t>
          </a:r>
          <a:r>
            <a:rPr lang="en-US" sz="2000" kern="1200" dirty="0" err="1" smtClean="0"/>
            <a:t>rèn</a:t>
          </a:r>
          <a:r>
            <a:rPr lang="en-US" sz="2000" kern="1200" dirty="0" smtClean="0"/>
            <a:t> </a:t>
          </a:r>
          <a:r>
            <a:rPr lang="en-US" sz="2000" kern="1200" dirty="0" err="1" smtClean="0"/>
            <a:t>luyện</a:t>
          </a:r>
          <a:r>
            <a:rPr lang="en-US" sz="2000" kern="1200" dirty="0" smtClean="0"/>
            <a:t> </a:t>
          </a:r>
          <a:r>
            <a:rPr lang="en-US" sz="2000" kern="1200" dirty="0" err="1" smtClean="0"/>
            <a:t>phẩm</a:t>
          </a:r>
          <a:r>
            <a:rPr lang="en-US" sz="2000" kern="1200" dirty="0" smtClean="0"/>
            <a:t> </a:t>
          </a:r>
          <a:r>
            <a:rPr lang="en-US" sz="2000" kern="1200" dirty="0" err="1" smtClean="0"/>
            <a:t>chất</a:t>
          </a:r>
          <a:r>
            <a:rPr lang="en-US" sz="2000" kern="1200" dirty="0" smtClean="0"/>
            <a:t>, </a:t>
          </a:r>
          <a:r>
            <a:rPr lang="en-US" sz="2000" kern="1200" dirty="0" err="1" smtClean="0"/>
            <a:t>năng</a:t>
          </a:r>
          <a:r>
            <a:rPr lang="en-US" sz="2000" kern="1200" dirty="0" smtClean="0"/>
            <a:t> </a:t>
          </a:r>
          <a:r>
            <a:rPr lang="en-US" sz="2000" kern="1200" dirty="0" err="1" smtClean="0"/>
            <a:t>lực</a:t>
          </a:r>
          <a:r>
            <a:rPr lang="en-US" sz="2000" kern="1200" dirty="0" smtClean="0"/>
            <a:t> </a:t>
          </a:r>
          <a:r>
            <a:rPr lang="en-US" sz="2000" kern="1200" dirty="0" err="1" smtClean="0"/>
            <a:t>phù</a:t>
          </a:r>
          <a:r>
            <a:rPr lang="en-US" sz="2000" kern="1200" dirty="0" smtClean="0"/>
            <a:t> </a:t>
          </a:r>
          <a:r>
            <a:rPr lang="en-US" sz="2000" kern="1200" dirty="0" err="1" smtClean="0"/>
            <a:t>hợp</a:t>
          </a:r>
          <a:r>
            <a:rPr lang="en-US" sz="2000" kern="1200" dirty="0" smtClean="0"/>
            <a:t> </a:t>
          </a:r>
          <a:r>
            <a:rPr lang="en-US" sz="2000" kern="1200" dirty="0" err="1" smtClean="0"/>
            <a:t>với</a:t>
          </a:r>
          <a:r>
            <a:rPr lang="en-US" sz="2000" kern="1200" dirty="0" smtClean="0"/>
            <a:t> </a:t>
          </a:r>
          <a:r>
            <a:rPr lang="en-US" sz="2000" kern="1200" dirty="0" err="1" smtClean="0"/>
            <a:t>định</a:t>
          </a:r>
          <a:r>
            <a:rPr lang="en-US" sz="2000" kern="1200" dirty="0" smtClean="0"/>
            <a:t> </a:t>
          </a:r>
          <a:r>
            <a:rPr lang="en-US" sz="2000" kern="1200" dirty="0" err="1" smtClean="0"/>
            <a:t>hướng</a:t>
          </a:r>
          <a:r>
            <a:rPr lang="en-US" sz="2000" kern="1200" dirty="0" smtClean="0"/>
            <a:t> </a:t>
          </a:r>
          <a:r>
            <a:rPr lang="en-US" sz="2000" kern="1200" dirty="0" err="1" smtClean="0"/>
            <a:t>nghề</a:t>
          </a:r>
          <a:r>
            <a:rPr lang="en-US" sz="2000" kern="1200" dirty="0" smtClean="0"/>
            <a:t> </a:t>
          </a:r>
          <a:r>
            <a:rPr lang="en-US" sz="2000" kern="1200" dirty="0" err="1" smtClean="0"/>
            <a:t>nghiệp</a:t>
          </a:r>
          <a:endParaRPr lang="en-US" sz="2000" kern="1200" dirty="0"/>
        </a:p>
        <a:p>
          <a:pPr marL="228600" lvl="1" indent="-228600" algn="l" defTabSz="889000">
            <a:lnSpc>
              <a:spcPct val="90000"/>
            </a:lnSpc>
            <a:spcBef>
              <a:spcPct val="0"/>
            </a:spcBef>
            <a:spcAft>
              <a:spcPct val="15000"/>
            </a:spcAft>
            <a:buChar char="••"/>
          </a:pPr>
          <a:r>
            <a:rPr lang="en-US" sz="2000" kern="1200" dirty="0" err="1" smtClean="0"/>
            <a:t>Hoạt</a:t>
          </a:r>
          <a:r>
            <a:rPr lang="en-US" sz="2000" kern="1200" dirty="0" smtClean="0"/>
            <a:t> </a:t>
          </a:r>
          <a:r>
            <a:rPr lang="en-US" sz="2000" kern="1200" dirty="0" err="1" smtClean="0"/>
            <a:t>động</a:t>
          </a:r>
          <a:r>
            <a:rPr lang="en-US" sz="2000" kern="1200" dirty="0" smtClean="0"/>
            <a:t> </a:t>
          </a:r>
          <a:r>
            <a:rPr lang="en-US" sz="2000" kern="1200" dirty="0" err="1" smtClean="0"/>
            <a:t>lựa</a:t>
          </a:r>
          <a:r>
            <a:rPr lang="en-US" sz="2000" kern="1200" dirty="0" smtClean="0"/>
            <a:t> </a:t>
          </a:r>
          <a:r>
            <a:rPr lang="en-US" sz="2000" kern="1200" dirty="0" err="1" smtClean="0"/>
            <a:t>chọn</a:t>
          </a:r>
          <a:r>
            <a:rPr lang="en-US" sz="2000" kern="1200" dirty="0" smtClean="0"/>
            <a:t> </a:t>
          </a:r>
          <a:r>
            <a:rPr lang="en-US" sz="2000" kern="1200" dirty="0" err="1" smtClean="0"/>
            <a:t>hướng</a:t>
          </a:r>
          <a:r>
            <a:rPr lang="en-US" sz="2000" kern="1200" dirty="0" smtClean="0"/>
            <a:t> </a:t>
          </a:r>
          <a:r>
            <a:rPr lang="en-US" sz="2000" kern="1200" dirty="0" err="1" smtClean="0"/>
            <a:t>nghề</a:t>
          </a:r>
          <a:r>
            <a:rPr lang="en-US" sz="2000" kern="1200" dirty="0" smtClean="0"/>
            <a:t> </a:t>
          </a:r>
          <a:r>
            <a:rPr lang="en-US" sz="2000" kern="1200" dirty="0" err="1" smtClean="0"/>
            <a:t>nghiệp</a:t>
          </a:r>
          <a:r>
            <a:rPr lang="en-US" sz="2000" kern="1200" dirty="0" smtClean="0"/>
            <a:t> </a:t>
          </a:r>
          <a:r>
            <a:rPr lang="en-US" sz="2000" kern="1200" dirty="0" err="1" smtClean="0"/>
            <a:t>và</a:t>
          </a:r>
          <a:r>
            <a:rPr lang="en-US" sz="2000" kern="1200" dirty="0" smtClean="0"/>
            <a:t> </a:t>
          </a:r>
          <a:r>
            <a:rPr lang="en-US" sz="2000" kern="1200" dirty="0" err="1" smtClean="0"/>
            <a:t>lập</a:t>
          </a:r>
          <a:r>
            <a:rPr lang="en-US" sz="2000" kern="1200" dirty="0" smtClean="0"/>
            <a:t> </a:t>
          </a:r>
          <a:r>
            <a:rPr lang="en-US" sz="2000" kern="1200" dirty="0" err="1" smtClean="0"/>
            <a:t>kế</a:t>
          </a:r>
          <a:r>
            <a:rPr lang="en-US" sz="2000" kern="1200" dirty="0" smtClean="0"/>
            <a:t> </a:t>
          </a:r>
          <a:r>
            <a:rPr lang="en-US" sz="2000" kern="1200" dirty="0" err="1" smtClean="0"/>
            <a:t>hoạch</a:t>
          </a:r>
          <a:r>
            <a:rPr lang="en-US" sz="2000" kern="1200" dirty="0" smtClean="0"/>
            <a:t> </a:t>
          </a:r>
          <a:r>
            <a:rPr lang="en-US" sz="2000" kern="1200" dirty="0" err="1" smtClean="0"/>
            <a:t>học</a:t>
          </a:r>
          <a:r>
            <a:rPr lang="en-US" sz="2000" kern="1200" dirty="0" smtClean="0"/>
            <a:t> </a:t>
          </a:r>
          <a:r>
            <a:rPr lang="en-US" sz="2000" kern="1200" dirty="0" err="1" smtClean="0"/>
            <a:t>tập</a:t>
          </a:r>
          <a:r>
            <a:rPr lang="en-US" sz="2000" kern="1200" dirty="0" smtClean="0"/>
            <a:t> </a:t>
          </a:r>
          <a:r>
            <a:rPr lang="en-US" sz="2000" kern="1200" dirty="0" err="1" smtClean="0"/>
            <a:t>theo</a:t>
          </a:r>
          <a:r>
            <a:rPr lang="en-US" sz="2000" kern="1200" dirty="0" smtClean="0"/>
            <a:t> </a:t>
          </a:r>
          <a:r>
            <a:rPr lang="en-US" sz="2000" kern="1200" dirty="0" err="1" smtClean="0"/>
            <a:t>định</a:t>
          </a:r>
          <a:r>
            <a:rPr lang="en-US" sz="2000" kern="1200" dirty="0" smtClean="0"/>
            <a:t> </a:t>
          </a:r>
          <a:r>
            <a:rPr lang="en-US" sz="2000" kern="1200" dirty="0" err="1" smtClean="0"/>
            <a:t>hướng</a:t>
          </a:r>
          <a:r>
            <a:rPr lang="en-US" sz="2000" kern="1200" dirty="0" smtClean="0"/>
            <a:t> </a:t>
          </a:r>
          <a:r>
            <a:rPr lang="en-US" sz="2000" kern="1200" dirty="0" err="1" smtClean="0"/>
            <a:t>nghề</a:t>
          </a:r>
          <a:r>
            <a:rPr lang="en-US" sz="2000" kern="1200" dirty="0" smtClean="0"/>
            <a:t> </a:t>
          </a:r>
          <a:r>
            <a:rPr lang="en-US" sz="2000" kern="1200" dirty="0" err="1" smtClean="0"/>
            <a:t>nghiệp</a:t>
          </a:r>
          <a:endParaRPr lang="en-US" sz="2000" kern="1200" dirty="0"/>
        </a:p>
      </dsp:txBody>
      <dsp:txXfrm>
        <a:off x="61494" y="3543298"/>
        <a:ext cx="4333912" cy="1976566"/>
      </dsp:txXfrm>
    </dsp:sp>
    <dsp:sp modelId="{CF2BE4CD-6CDA-4D4F-8B56-3204440879E3}">
      <dsp:nvSpPr>
        <dsp:cNvPr id="0" name=""/>
        <dsp:cNvSpPr/>
      </dsp:nvSpPr>
      <dsp:spPr>
        <a:xfrm>
          <a:off x="5593460" y="192816"/>
          <a:ext cx="5387446" cy="1672634"/>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228600" lvl="1" indent="-228600" algn="l" defTabSz="1066800">
            <a:lnSpc>
              <a:spcPct val="90000"/>
            </a:lnSpc>
            <a:spcBef>
              <a:spcPct val="0"/>
            </a:spcBef>
            <a:spcAft>
              <a:spcPct val="15000"/>
            </a:spcAft>
            <a:buChar char="••"/>
          </a:pPr>
          <a:r>
            <a:rPr lang="en-US" sz="2400" kern="1200" dirty="0" smtClean="0"/>
            <a:t>HĐ </a:t>
          </a:r>
          <a:r>
            <a:rPr lang="en-US" sz="2400" kern="1200" dirty="0" err="1" smtClean="0"/>
            <a:t>chăm</a:t>
          </a:r>
          <a:r>
            <a:rPr lang="en-US" sz="2400" kern="1200" dirty="0" smtClean="0"/>
            <a:t> </a:t>
          </a:r>
          <a:r>
            <a:rPr lang="en-US" sz="2400" kern="1200" dirty="0" err="1" smtClean="0"/>
            <a:t>sóc</a:t>
          </a:r>
          <a:r>
            <a:rPr lang="en-US" sz="2400" kern="1200" dirty="0" smtClean="0"/>
            <a:t> </a:t>
          </a:r>
          <a:r>
            <a:rPr lang="en-US" sz="2400" kern="1200" dirty="0" err="1" smtClean="0"/>
            <a:t>gia</a:t>
          </a:r>
          <a:r>
            <a:rPr lang="en-US" sz="2400" kern="1200" dirty="0" smtClean="0"/>
            <a:t> </a:t>
          </a:r>
          <a:r>
            <a:rPr lang="en-US" sz="2400" kern="1200" dirty="0" err="1" smtClean="0"/>
            <a:t>đình</a:t>
          </a:r>
          <a:endParaRPr lang="en-US" sz="2400" kern="1200" dirty="0"/>
        </a:p>
        <a:p>
          <a:pPr marL="228600" lvl="1" indent="-228600" algn="l" defTabSz="1066800">
            <a:lnSpc>
              <a:spcPct val="90000"/>
            </a:lnSpc>
            <a:spcBef>
              <a:spcPct val="0"/>
            </a:spcBef>
            <a:spcAft>
              <a:spcPct val="15000"/>
            </a:spcAft>
            <a:buChar char="••"/>
          </a:pPr>
          <a:r>
            <a:rPr lang="en-US" sz="2400" kern="1200" dirty="0" smtClean="0"/>
            <a:t>HĐ </a:t>
          </a:r>
          <a:r>
            <a:rPr lang="en-US" sz="2400" kern="1200" dirty="0" err="1" smtClean="0"/>
            <a:t>xây</a:t>
          </a:r>
          <a:r>
            <a:rPr lang="en-US" sz="2400" kern="1200" dirty="0" smtClean="0"/>
            <a:t> </a:t>
          </a:r>
          <a:r>
            <a:rPr lang="en-US" sz="2400" kern="1200" dirty="0" err="1" smtClean="0"/>
            <a:t>dựng</a:t>
          </a:r>
          <a:r>
            <a:rPr lang="en-US" sz="2400" kern="1200" dirty="0" smtClean="0"/>
            <a:t> </a:t>
          </a:r>
          <a:r>
            <a:rPr lang="en-US" sz="2400" kern="1200" dirty="0" err="1" smtClean="0"/>
            <a:t>nhà</a:t>
          </a:r>
          <a:r>
            <a:rPr lang="en-US" sz="2400" kern="1200" dirty="0" smtClean="0"/>
            <a:t> </a:t>
          </a:r>
          <a:r>
            <a:rPr lang="en-US" sz="2400" kern="1200" dirty="0" err="1" smtClean="0"/>
            <a:t>trường</a:t>
          </a:r>
          <a:r>
            <a:rPr lang="en-US" sz="2400" kern="1200" dirty="0" smtClean="0"/>
            <a:t>  </a:t>
          </a:r>
          <a:endParaRPr lang="en-US" sz="2400" kern="1200" dirty="0"/>
        </a:p>
        <a:p>
          <a:pPr marL="228600" lvl="1" indent="-228600" algn="l" defTabSz="1066800">
            <a:lnSpc>
              <a:spcPct val="90000"/>
            </a:lnSpc>
            <a:spcBef>
              <a:spcPct val="0"/>
            </a:spcBef>
            <a:spcAft>
              <a:spcPct val="15000"/>
            </a:spcAft>
            <a:buChar char="••"/>
          </a:pPr>
          <a:r>
            <a:rPr lang="en-US" sz="2400" kern="1200" dirty="0" smtClean="0"/>
            <a:t>HĐ </a:t>
          </a:r>
          <a:r>
            <a:rPr lang="en-US" sz="2400" kern="1200" dirty="0" err="1" smtClean="0"/>
            <a:t>xây</a:t>
          </a:r>
          <a:r>
            <a:rPr lang="en-US" sz="2400" kern="1200" dirty="0" smtClean="0"/>
            <a:t> </a:t>
          </a:r>
          <a:r>
            <a:rPr lang="en-US" sz="2400" kern="1200" dirty="0" err="1" smtClean="0"/>
            <a:t>dựng</a:t>
          </a:r>
          <a:r>
            <a:rPr lang="en-US" sz="2400" kern="1200" dirty="0" smtClean="0"/>
            <a:t> </a:t>
          </a:r>
          <a:r>
            <a:rPr lang="en-US" sz="2400" kern="1200" dirty="0" err="1" smtClean="0"/>
            <a:t>cộng</a:t>
          </a:r>
          <a:r>
            <a:rPr lang="en-US" sz="2400" kern="1200" dirty="0" smtClean="0"/>
            <a:t> </a:t>
          </a:r>
          <a:r>
            <a:rPr lang="en-US" sz="2400" kern="1200" dirty="0" err="1" smtClean="0"/>
            <a:t>đồng</a:t>
          </a:r>
          <a:r>
            <a:rPr lang="en-US" sz="2400" kern="1200" dirty="0" smtClean="0"/>
            <a:t> </a:t>
          </a:r>
          <a:endParaRPr lang="en-US" sz="2400" kern="1200" dirty="0"/>
        </a:p>
      </dsp:txBody>
      <dsp:txXfrm>
        <a:off x="7246436" y="229558"/>
        <a:ext cx="3697728" cy="1180991"/>
      </dsp:txXfrm>
    </dsp:sp>
    <dsp:sp modelId="{74751E56-450E-4A85-ADCA-9B80E1984478}">
      <dsp:nvSpPr>
        <dsp:cNvPr id="0" name=""/>
        <dsp:cNvSpPr/>
      </dsp:nvSpPr>
      <dsp:spPr>
        <a:xfrm>
          <a:off x="81256" y="194721"/>
          <a:ext cx="4795389" cy="1671397"/>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t" anchorCtr="0">
          <a:noAutofit/>
        </a:bodyPr>
        <a:lstStyle/>
        <a:p>
          <a:pPr marL="228600" lvl="1" indent="-228600" algn="l" defTabSz="1066800">
            <a:lnSpc>
              <a:spcPct val="90000"/>
            </a:lnSpc>
            <a:spcBef>
              <a:spcPct val="0"/>
            </a:spcBef>
            <a:spcAft>
              <a:spcPct val="15000"/>
            </a:spcAft>
            <a:buChar char="••"/>
          </a:pPr>
          <a:r>
            <a:rPr lang="en-US" sz="2400" kern="1200" dirty="0" smtClean="0"/>
            <a:t>HĐ </a:t>
          </a:r>
          <a:r>
            <a:rPr lang="en-US" sz="2400" kern="1200" dirty="0" err="1" smtClean="0"/>
            <a:t>khám</a:t>
          </a:r>
          <a:r>
            <a:rPr lang="en-US" sz="2400" kern="1200" dirty="0" smtClean="0"/>
            <a:t> </a:t>
          </a:r>
          <a:r>
            <a:rPr lang="en-US" sz="2400" kern="1200" dirty="0" err="1" smtClean="0"/>
            <a:t>phá</a:t>
          </a:r>
          <a:r>
            <a:rPr lang="en-US" sz="2400" kern="1200" dirty="0" smtClean="0"/>
            <a:t> </a:t>
          </a:r>
          <a:r>
            <a:rPr lang="en-US" sz="2400" kern="1200" dirty="0" err="1" smtClean="0"/>
            <a:t>bản</a:t>
          </a:r>
          <a:r>
            <a:rPr lang="en-US" sz="2400" kern="1200" dirty="0" smtClean="0"/>
            <a:t> </a:t>
          </a:r>
          <a:r>
            <a:rPr lang="en-US" sz="2400" kern="1200" dirty="0" err="1" smtClean="0"/>
            <a:t>thân</a:t>
          </a:r>
          <a:r>
            <a:rPr lang="en-US" sz="2400" kern="1200" dirty="0" smtClean="0"/>
            <a:t> </a:t>
          </a:r>
          <a:endParaRPr lang="en-US" sz="2400" kern="1200" dirty="0"/>
        </a:p>
        <a:p>
          <a:pPr marL="228600" lvl="1" indent="-228600" algn="l" defTabSz="1066800">
            <a:lnSpc>
              <a:spcPct val="90000"/>
            </a:lnSpc>
            <a:spcBef>
              <a:spcPct val="0"/>
            </a:spcBef>
            <a:spcAft>
              <a:spcPct val="15000"/>
            </a:spcAft>
            <a:buChar char="••"/>
          </a:pPr>
          <a:r>
            <a:rPr lang="en-US" sz="2400" kern="1200" dirty="0" smtClean="0"/>
            <a:t>HĐ </a:t>
          </a:r>
          <a:r>
            <a:rPr lang="en-US" sz="2400" kern="1200" dirty="0" err="1" smtClean="0"/>
            <a:t>rèn</a:t>
          </a:r>
          <a:r>
            <a:rPr lang="en-US" sz="2400" kern="1200" dirty="0" smtClean="0"/>
            <a:t> </a:t>
          </a:r>
          <a:r>
            <a:rPr lang="en-US" sz="2400" kern="1200" dirty="0" err="1" smtClean="0"/>
            <a:t>luyện</a:t>
          </a:r>
          <a:r>
            <a:rPr lang="en-US" sz="2400" kern="1200" dirty="0" smtClean="0"/>
            <a:t> </a:t>
          </a:r>
          <a:r>
            <a:rPr lang="en-US" sz="2400" kern="1200" dirty="0" err="1" smtClean="0"/>
            <a:t>bản</a:t>
          </a:r>
          <a:r>
            <a:rPr lang="en-US" sz="2400" kern="1200" dirty="0" smtClean="0"/>
            <a:t> </a:t>
          </a:r>
          <a:r>
            <a:rPr lang="en-US" sz="2400" kern="1200" dirty="0" err="1" smtClean="0"/>
            <a:t>thân</a:t>
          </a:r>
          <a:r>
            <a:rPr lang="en-US" sz="2400" kern="1200" dirty="0" smtClean="0"/>
            <a:t> </a:t>
          </a:r>
          <a:endParaRPr lang="en-US" sz="2400" kern="1200" dirty="0"/>
        </a:p>
        <a:p>
          <a:pPr marL="171450" lvl="1" indent="-171450" algn="l" defTabSz="800100">
            <a:lnSpc>
              <a:spcPct val="90000"/>
            </a:lnSpc>
            <a:spcBef>
              <a:spcPct val="0"/>
            </a:spcBef>
            <a:spcAft>
              <a:spcPct val="15000"/>
            </a:spcAft>
            <a:buChar char="••"/>
          </a:pPr>
          <a:endParaRPr lang="en-US" sz="1800" kern="1200" dirty="0"/>
        </a:p>
      </dsp:txBody>
      <dsp:txXfrm>
        <a:off x="117971" y="231436"/>
        <a:ext cx="3283342" cy="1180117"/>
      </dsp:txXfrm>
    </dsp:sp>
    <dsp:sp modelId="{A529437A-34A5-4902-8150-5334147C9BEF}">
      <dsp:nvSpPr>
        <dsp:cNvPr id="0" name=""/>
        <dsp:cNvSpPr/>
      </dsp:nvSpPr>
      <dsp:spPr>
        <a:xfrm>
          <a:off x="3176612" y="439869"/>
          <a:ext cx="2261609" cy="2261609"/>
        </a:xfrm>
        <a:prstGeom prst="pieWedge">
          <a:avLst/>
        </a:prstGeom>
        <a:solidFill>
          <a:schemeClr val="accent4">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en-US" sz="2000" kern="1200" dirty="0" err="1" smtClean="0">
              <a:solidFill>
                <a:schemeClr val="accent4">
                  <a:lumMod val="50000"/>
                </a:schemeClr>
              </a:solidFill>
            </a:rPr>
            <a:t>Hoạt</a:t>
          </a:r>
          <a:r>
            <a:rPr lang="en-US" sz="2000" kern="1200" dirty="0" smtClean="0">
              <a:solidFill>
                <a:schemeClr val="accent4">
                  <a:lumMod val="50000"/>
                </a:schemeClr>
              </a:solidFill>
            </a:rPr>
            <a:t> </a:t>
          </a:r>
          <a:r>
            <a:rPr lang="en-US" sz="2000" kern="1200" dirty="0" err="1" smtClean="0">
              <a:solidFill>
                <a:schemeClr val="accent4">
                  <a:lumMod val="50000"/>
                </a:schemeClr>
              </a:solidFill>
            </a:rPr>
            <a:t>động</a:t>
          </a:r>
          <a:r>
            <a:rPr lang="en-US" sz="2000" kern="1200" dirty="0" smtClean="0">
              <a:solidFill>
                <a:schemeClr val="accent4">
                  <a:lumMod val="50000"/>
                </a:schemeClr>
              </a:solidFill>
            </a:rPr>
            <a:t> </a:t>
          </a:r>
          <a:r>
            <a:rPr lang="en-US" sz="2000" kern="1200" dirty="0" err="1" smtClean="0">
              <a:solidFill>
                <a:schemeClr val="accent4">
                  <a:lumMod val="50000"/>
                </a:schemeClr>
              </a:solidFill>
            </a:rPr>
            <a:t>hướng</a:t>
          </a:r>
          <a:r>
            <a:rPr lang="en-US" sz="2000" kern="1200" dirty="0" smtClean="0">
              <a:solidFill>
                <a:schemeClr val="accent4">
                  <a:lumMod val="50000"/>
                </a:schemeClr>
              </a:solidFill>
            </a:rPr>
            <a:t> </a:t>
          </a:r>
          <a:r>
            <a:rPr lang="en-US" sz="2000" kern="1200" dirty="0" err="1" smtClean="0">
              <a:solidFill>
                <a:schemeClr val="accent4">
                  <a:lumMod val="50000"/>
                </a:schemeClr>
              </a:solidFill>
            </a:rPr>
            <a:t>vào</a:t>
          </a:r>
          <a:r>
            <a:rPr lang="en-US" sz="2000" kern="1200" dirty="0" smtClean="0">
              <a:solidFill>
                <a:schemeClr val="accent4">
                  <a:lumMod val="50000"/>
                </a:schemeClr>
              </a:solidFill>
            </a:rPr>
            <a:t> </a:t>
          </a:r>
          <a:r>
            <a:rPr lang="en-US" sz="2000" kern="1200" dirty="0" err="1" smtClean="0">
              <a:solidFill>
                <a:schemeClr val="accent4">
                  <a:lumMod val="50000"/>
                </a:schemeClr>
              </a:solidFill>
            </a:rPr>
            <a:t>bản</a:t>
          </a:r>
          <a:r>
            <a:rPr lang="en-US" sz="2000" kern="1200" dirty="0" smtClean="0">
              <a:solidFill>
                <a:schemeClr val="accent4">
                  <a:lumMod val="50000"/>
                </a:schemeClr>
              </a:solidFill>
            </a:rPr>
            <a:t> </a:t>
          </a:r>
          <a:r>
            <a:rPr lang="en-US" sz="2000" kern="1200" dirty="0" err="1" smtClean="0">
              <a:solidFill>
                <a:schemeClr val="accent4">
                  <a:lumMod val="50000"/>
                </a:schemeClr>
              </a:solidFill>
            </a:rPr>
            <a:t>thân</a:t>
          </a:r>
          <a:endParaRPr lang="en-US" sz="2000" kern="1200" dirty="0">
            <a:solidFill>
              <a:schemeClr val="accent4">
                <a:lumMod val="50000"/>
              </a:schemeClr>
            </a:solidFill>
          </a:endParaRPr>
        </a:p>
      </dsp:txBody>
      <dsp:txXfrm>
        <a:off x="3839022" y="1102279"/>
        <a:ext cx="1599199" cy="1599199"/>
      </dsp:txXfrm>
    </dsp:sp>
    <dsp:sp modelId="{BB43DD0B-57BE-4BB0-AF10-BF5F0C286553}">
      <dsp:nvSpPr>
        <dsp:cNvPr id="0" name=""/>
        <dsp:cNvSpPr/>
      </dsp:nvSpPr>
      <dsp:spPr>
        <a:xfrm rot="5400000">
          <a:off x="5542684" y="439869"/>
          <a:ext cx="2261609" cy="2261609"/>
        </a:xfrm>
        <a:prstGeom prst="pieWedge">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nb-NO" sz="2000" kern="1200" dirty="0" smtClean="0"/>
            <a:t>Hoạt động hướng đến xã hội</a:t>
          </a:r>
          <a:endParaRPr lang="en-US" sz="2000" kern="1200" dirty="0"/>
        </a:p>
      </dsp:txBody>
      <dsp:txXfrm rot="-5400000">
        <a:off x="5542684" y="1102279"/>
        <a:ext cx="1599199" cy="1599199"/>
      </dsp:txXfrm>
    </dsp:sp>
    <dsp:sp modelId="{0566C4BC-8E16-487D-B069-E85F5AB9BE9B}">
      <dsp:nvSpPr>
        <dsp:cNvPr id="0" name=""/>
        <dsp:cNvSpPr/>
      </dsp:nvSpPr>
      <dsp:spPr>
        <a:xfrm rot="10800000">
          <a:off x="5530652" y="2793909"/>
          <a:ext cx="2261609" cy="2261609"/>
        </a:xfrm>
        <a:prstGeom prst="pieWedge">
          <a:avLst/>
        </a:prstGeom>
        <a:solidFill>
          <a:srgbClr val="D663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endParaRPr lang="nb-NO" sz="2000" kern="1200" dirty="0" smtClean="0"/>
        </a:p>
        <a:p>
          <a:pPr lvl="0" algn="ctr" defTabSz="889000">
            <a:lnSpc>
              <a:spcPct val="90000"/>
            </a:lnSpc>
            <a:spcBef>
              <a:spcPct val="0"/>
            </a:spcBef>
            <a:spcAft>
              <a:spcPct val="35000"/>
            </a:spcAft>
          </a:pPr>
          <a:r>
            <a:rPr lang="nb-NO" sz="2000" kern="1200" dirty="0" smtClean="0"/>
            <a:t>Hoạt động hướng đến tự nhiên</a:t>
          </a:r>
          <a:endParaRPr lang="en-US" sz="2000" kern="1200" dirty="0"/>
        </a:p>
      </dsp:txBody>
      <dsp:txXfrm rot="10800000">
        <a:off x="5530652" y="2793909"/>
        <a:ext cx="1599199" cy="1599199"/>
      </dsp:txXfrm>
    </dsp:sp>
    <dsp:sp modelId="{3936E194-E8F6-4714-81B1-4210DA91BA60}">
      <dsp:nvSpPr>
        <dsp:cNvPr id="0" name=""/>
        <dsp:cNvSpPr/>
      </dsp:nvSpPr>
      <dsp:spPr>
        <a:xfrm rot="16200000">
          <a:off x="3176612" y="2805941"/>
          <a:ext cx="2261609" cy="2261609"/>
        </a:xfrm>
        <a:prstGeom prst="pieWedg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nb-NO" sz="2000" kern="1200" dirty="0" smtClean="0"/>
            <a:t>Hoạt động hướng nghiệp</a:t>
          </a:r>
          <a:endParaRPr lang="en-US" sz="2000" kern="1200" dirty="0"/>
        </a:p>
      </dsp:txBody>
      <dsp:txXfrm rot="5400000">
        <a:off x="3839022" y="2805941"/>
        <a:ext cx="1599199" cy="1599199"/>
      </dsp:txXfrm>
    </dsp:sp>
    <dsp:sp modelId="{11DD4818-6AD3-4D6D-830E-4DC7A57830CD}">
      <dsp:nvSpPr>
        <dsp:cNvPr id="0" name=""/>
        <dsp:cNvSpPr/>
      </dsp:nvSpPr>
      <dsp:spPr>
        <a:xfrm>
          <a:off x="5100025" y="2283630"/>
          <a:ext cx="780855" cy="679005"/>
        </a:xfrm>
        <a:prstGeom prst="circular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E8B881F-EE56-4B73-95CA-BAE2E0E484A3}">
      <dsp:nvSpPr>
        <dsp:cNvPr id="0" name=""/>
        <dsp:cNvSpPr/>
      </dsp:nvSpPr>
      <dsp:spPr>
        <a:xfrm rot="10800000">
          <a:off x="5100025" y="2544785"/>
          <a:ext cx="780855" cy="679005"/>
        </a:xfrm>
        <a:prstGeom prst="circular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7C834D-D7DF-4BA4-BB23-381E537E4B98}">
      <dsp:nvSpPr>
        <dsp:cNvPr id="0" name=""/>
        <dsp:cNvSpPr/>
      </dsp:nvSpPr>
      <dsp:spPr>
        <a:xfrm>
          <a:off x="0" y="481839"/>
          <a:ext cx="8128000" cy="730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D066206-7C52-477D-9B8D-A048A09AEB15}">
      <dsp:nvSpPr>
        <dsp:cNvPr id="0" name=""/>
        <dsp:cNvSpPr/>
      </dsp:nvSpPr>
      <dsp:spPr>
        <a:xfrm>
          <a:off x="406400" y="11761"/>
          <a:ext cx="5689600" cy="856080"/>
        </a:xfrm>
        <a:prstGeom prst="roundRect">
          <a:avLst/>
        </a:prstGeom>
        <a:solidFill>
          <a:schemeClr val="accent2">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lvl="0" algn="l" defTabSz="1289050">
            <a:lnSpc>
              <a:spcPct val="90000"/>
            </a:lnSpc>
            <a:spcBef>
              <a:spcPct val="0"/>
            </a:spcBef>
            <a:spcAft>
              <a:spcPct val="35000"/>
            </a:spcAft>
          </a:pPr>
          <a:r>
            <a:rPr lang="en-US" sz="2900" kern="1200" dirty="0" smtClean="0"/>
            <a:t>Phương </a:t>
          </a:r>
          <a:r>
            <a:rPr lang="en-US" sz="2900" kern="1200" dirty="0" err="1" smtClean="0"/>
            <a:t>thức</a:t>
          </a:r>
          <a:r>
            <a:rPr lang="en-US" sz="2900" kern="1200" dirty="0" smtClean="0"/>
            <a:t> </a:t>
          </a:r>
          <a:r>
            <a:rPr lang="en-US" sz="2900" kern="1200" dirty="0" err="1" smtClean="0"/>
            <a:t>khám</a:t>
          </a:r>
          <a:r>
            <a:rPr lang="en-US" sz="2900" kern="1200" dirty="0" smtClean="0"/>
            <a:t> </a:t>
          </a:r>
          <a:r>
            <a:rPr lang="en-US" sz="2900" kern="1200" dirty="0" err="1" smtClean="0"/>
            <a:t>phá</a:t>
          </a:r>
          <a:endParaRPr lang="en-US" sz="2900" kern="1200" dirty="0"/>
        </a:p>
      </dsp:txBody>
      <dsp:txXfrm>
        <a:off x="448190" y="53551"/>
        <a:ext cx="5606020" cy="772500"/>
      </dsp:txXfrm>
    </dsp:sp>
    <dsp:sp modelId="{8AE47DFA-2CE0-41B7-BE5F-615BF9A5E4A7}">
      <dsp:nvSpPr>
        <dsp:cNvPr id="0" name=""/>
        <dsp:cNvSpPr/>
      </dsp:nvSpPr>
      <dsp:spPr>
        <a:xfrm>
          <a:off x="0" y="1744738"/>
          <a:ext cx="8128000" cy="730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2B583DE-7DC7-4024-B76B-76FA9DE19557}">
      <dsp:nvSpPr>
        <dsp:cNvPr id="0" name=""/>
        <dsp:cNvSpPr/>
      </dsp:nvSpPr>
      <dsp:spPr>
        <a:xfrm>
          <a:off x="406400" y="1327201"/>
          <a:ext cx="5689600" cy="856080"/>
        </a:xfrm>
        <a:prstGeom prst="round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lvl="0" algn="l" defTabSz="1289050">
            <a:lnSpc>
              <a:spcPct val="90000"/>
            </a:lnSpc>
            <a:spcBef>
              <a:spcPct val="0"/>
            </a:spcBef>
            <a:spcAft>
              <a:spcPct val="35000"/>
            </a:spcAft>
          </a:pPr>
          <a:r>
            <a:rPr lang="en-US" sz="2900" kern="1200" dirty="0" smtClean="0"/>
            <a:t>Phương </a:t>
          </a:r>
          <a:r>
            <a:rPr lang="en-US" sz="2900" kern="1200" dirty="0" err="1" smtClean="0"/>
            <a:t>thức</a:t>
          </a:r>
          <a:r>
            <a:rPr lang="en-US" sz="2900" kern="1200" dirty="0" smtClean="0"/>
            <a:t> </a:t>
          </a:r>
          <a:r>
            <a:rPr lang="en-US" sz="2900" kern="1200" dirty="0" err="1" smtClean="0"/>
            <a:t>thể</a:t>
          </a:r>
          <a:r>
            <a:rPr lang="en-US" sz="2900" kern="1200" dirty="0" smtClean="0"/>
            <a:t> </a:t>
          </a:r>
          <a:r>
            <a:rPr lang="en-US" sz="2900" kern="1200" dirty="0" err="1" smtClean="0"/>
            <a:t>nghiệm</a:t>
          </a:r>
          <a:endParaRPr lang="en-US" sz="2900" kern="1200" dirty="0"/>
        </a:p>
      </dsp:txBody>
      <dsp:txXfrm>
        <a:off x="448190" y="1368991"/>
        <a:ext cx="5606020" cy="772500"/>
      </dsp:txXfrm>
    </dsp:sp>
    <dsp:sp modelId="{12650BC6-0A64-442E-8ECB-7F22373BC733}">
      <dsp:nvSpPr>
        <dsp:cNvPr id="0" name=""/>
        <dsp:cNvSpPr/>
      </dsp:nvSpPr>
      <dsp:spPr>
        <a:xfrm>
          <a:off x="0" y="3070681"/>
          <a:ext cx="8128000" cy="730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E63DA2-8DE9-46C0-90CF-9CBDB39B937C}">
      <dsp:nvSpPr>
        <dsp:cNvPr id="0" name=""/>
        <dsp:cNvSpPr/>
      </dsp:nvSpPr>
      <dsp:spPr>
        <a:xfrm>
          <a:off x="406400" y="2642641"/>
          <a:ext cx="5689600" cy="856080"/>
        </a:xfrm>
        <a:prstGeom prst="roundRect">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lvl="0" algn="l" defTabSz="1289050">
            <a:lnSpc>
              <a:spcPct val="90000"/>
            </a:lnSpc>
            <a:spcBef>
              <a:spcPct val="0"/>
            </a:spcBef>
            <a:spcAft>
              <a:spcPct val="35000"/>
            </a:spcAft>
          </a:pPr>
          <a:r>
            <a:rPr lang="en-US" sz="2900" kern="1200" dirty="0" smtClean="0"/>
            <a:t>Phương </a:t>
          </a:r>
          <a:r>
            <a:rPr lang="en-US" sz="2900" kern="1200" dirty="0" err="1" smtClean="0"/>
            <a:t>thức</a:t>
          </a:r>
          <a:r>
            <a:rPr lang="en-US" sz="2900" kern="1200" dirty="0" smtClean="0"/>
            <a:t> </a:t>
          </a:r>
          <a:r>
            <a:rPr lang="en-US" sz="2900" kern="1200" dirty="0" err="1" smtClean="0"/>
            <a:t>cống</a:t>
          </a:r>
          <a:r>
            <a:rPr lang="en-US" sz="2900" kern="1200" dirty="0" smtClean="0"/>
            <a:t> </a:t>
          </a:r>
          <a:r>
            <a:rPr lang="en-US" sz="2900" kern="1200" dirty="0" err="1" smtClean="0"/>
            <a:t>hiến</a:t>
          </a:r>
          <a:endParaRPr lang="en-US" sz="2900" kern="1200" dirty="0"/>
        </a:p>
      </dsp:txBody>
      <dsp:txXfrm>
        <a:off x="448190" y="2684431"/>
        <a:ext cx="5606020" cy="772500"/>
      </dsp:txXfrm>
    </dsp:sp>
    <dsp:sp modelId="{7FCDE84C-E251-4BB2-8EDF-858D5F475A17}">
      <dsp:nvSpPr>
        <dsp:cNvPr id="0" name=""/>
        <dsp:cNvSpPr/>
      </dsp:nvSpPr>
      <dsp:spPr>
        <a:xfrm>
          <a:off x="0" y="4386121"/>
          <a:ext cx="8128000" cy="730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EB55164-CB36-4913-A10D-EC2E32C3CA8B}">
      <dsp:nvSpPr>
        <dsp:cNvPr id="0" name=""/>
        <dsp:cNvSpPr/>
      </dsp:nvSpPr>
      <dsp:spPr>
        <a:xfrm>
          <a:off x="406400" y="3958081"/>
          <a:ext cx="5689600" cy="856080"/>
        </a:xfrm>
        <a:prstGeom prst="roundRect">
          <a:avLst/>
        </a:prstGeom>
        <a:solidFill>
          <a:schemeClr val="accent2">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15053" tIns="0" rIns="215053" bIns="0" numCol="1" spcCol="1270" anchor="ctr" anchorCtr="0">
          <a:noAutofit/>
        </a:bodyPr>
        <a:lstStyle/>
        <a:p>
          <a:pPr lvl="0" algn="l" defTabSz="1289050">
            <a:lnSpc>
              <a:spcPct val="90000"/>
            </a:lnSpc>
            <a:spcBef>
              <a:spcPct val="0"/>
            </a:spcBef>
            <a:spcAft>
              <a:spcPct val="35000"/>
            </a:spcAft>
          </a:pPr>
          <a:r>
            <a:rPr lang="en-US" sz="2900" kern="1200" dirty="0" smtClean="0">
              <a:solidFill>
                <a:schemeClr val="accent2">
                  <a:lumMod val="75000"/>
                </a:schemeClr>
              </a:solidFill>
            </a:rPr>
            <a:t>Phương </a:t>
          </a:r>
          <a:r>
            <a:rPr lang="en-US" sz="2900" kern="1200" dirty="0" err="1" smtClean="0">
              <a:solidFill>
                <a:schemeClr val="accent2">
                  <a:lumMod val="75000"/>
                </a:schemeClr>
              </a:solidFill>
            </a:rPr>
            <a:t>thức</a:t>
          </a:r>
          <a:r>
            <a:rPr lang="en-US" sz="2900" kern="1200" dirty="0" smtClean="0">
              <a:solidFill>
                <a:schemeClr val="accent2">
                  <a:lumMod val="75000"/>
                </a:schemeClr>
              </a:solidFill>
            </a:rPr>
            <a:t> </a:t>
          </a:r>
          <a:r>
            <a:rPr lang="en-US" sz="2900" kern="1200" dirty="0" err="1" smtClean="0">
              <a:solidFill>
                <a:schemeClr val="accent2">
                  <a:lumMod val="75000"/>
                </a:schemeClr>
              </a:solidFill>
            </a:rPr>
            <a:t>nghiên</a:t>
          </a:r>
          <a:r>
            <a:rPr lang="en-US" sz="2900" kern="1200" dirty="0" smtClean="0">
              <a:solidFill>
                <a:schemeClr val="accent2">
                  <a:lumMod val="75000"/>
                </a:schemeClr>
              </a:solidFill>
            </a:rPr>
            <a:t> </a:t>
          </a:r>
          <a:r>
            <a:rPr lang="en-US" sz="2900" kern="1200" dirty="0" err="1" smtClean="0">
              <a:solidFill>
                <a:schemeClr val="accent2">
                  <a:lumMod val="75000"/>
                </a:schemeClr>
              </a:solidFill>
            </a:rPr>
            <a:t>cứu</a:t>
          </a:r>
          <a:endParaRPr lang="en-US" sz="2900" kern="1200" dirty="0">
            <a:solidFill>
              <a:schemeClr val="accent2">
                <a:lumMod val="75000"/>
              </a:schemeClr>
            </a:solidFill>
          </a:endParaRPr>
        </a:p>
      </dsp:txBody>
      <dsp:txXfrm>
        <a:off x="448190" y="3999871"/>
        <a:ext cx="5606020" cy="7725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53800D-3A36-419A-BB69-B185F8CADCCE}">
      <dsp:nvSpPr>
        <dsp:cNvPr id="0" name=""/>
        <dsp:cNvSpPr/>
      </dsp:nvSpPr>
      <dsp:spPr>
        <a:xfrm>
          <a:off x="-5867748" y="-898000"/>
          <a:ext cx="6985539" cy="6985539"/>
        </a:xfrm>
        <a:prstGeom prst="blockArc">
          <a:avLst>
            <a:gd name="adj1" fmla="val 18900000"/>
            <a:gd name="adj2" fmla="val 2700000"/>
            <a:gd name="adj3" fmla="val 309"/>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D8527BF-115E-4290-BCA6-B96C3A9B7E73}">
      <dsp:nvSpPr>
        <dsp:cNvPr id="0" name=""/>
        <dsp:cNvSpPr/>
      </dsp:nvSpPr>
      <dsp:spPr>
        <a:xfrm>
          <a:off x="585070" y="398971"/>
          <a:ext cx="8246035" cy="798358"/>
        </a:xfrm>
        <a:prstGeom prst="rect">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3697" tIns="104140" rIns="104140" bIns="104140" numCol="1" spcCol="1270" anchor="ctr" anchorCtr="0">
          <a:noAutofit/>
        </a:bodyPr>
        <a:lstStyle/>
        <a:p>
          <a:pPr lvl="0" algn="l" defTabSz="1822450">
            <a:lnSpc>
              <a:spcPct val="90000"/>
            </a:lnSpc>
            <a:spcBef>
              <a:spcPct val="0"/>
            </a:spcBef>
            <a:spcAft>
              <a:spcPct val="35000"/>
            </a:spcAft>
          </a:pPr>
          <a:r>
            <a:rPr lang="en-US" sz="4100" kern="1200" dirty="0" err="1" smtClean="0"/>
            <a:t>Sinh</a:t>
          </a:r>
          <a:r>
            <a:rPr lang="en-US" sz="4100" kern="1200" dirty="0" smtClean="0"/>
            <a:t> </a:t>
          </a:r>
          <a:r>
            <a:rPr lang="en-US" sz="4100" kern="1200" dirty="0" err="1" smtClean="0"/>
            <a:t>hoạt</a:t>
          </a:r>
          <a:r>
            <a:rPr lang="en-US" sz="4100" kern="1200" dirty="0" smtClean="0"/>
            <a:t> </a:t>
          </a:r>
          <a:r>
            <a:rPr lang="en-US" sz="4100" kern="1200" dirty="0" err="1" smtClean="0"/>
            <a:t>dưới</a:t>
          </a:r>
          <a:r>
            <a:rPr lang="en-US" sz="4100" kern="1200" dirty="0" smtClean="0"/>
            <a:t> </a:t>
          </a:r>
          <a:r>
            <a:rPr lang="en-US" sz="4100" kern="1200" dirty="0" err="1" smtClean="0"/>
            <a:t>cờ</a:t>
          </a:r>
          <a:endParaRPr lang="en-US" sz="4100" kern="1200" dirty="0"/>
        </a:p>
      </dsp:txBody>
      <dsp:txXfrm>
        <a:off x="585070" y="398971"/>
        <a:ext cx="8246035" cy="798358"/>
      </dsp:txXfrm>
    </dsp:sp>
    <dsp:sp modelId="{ED57214D-066E-48B7-B6AC-5A1137FE4570}">
      <dsp:nvSpPr>
        <dsp:cNvPr id="0" name=""/>
        <dsp:cNvSpPr/>
      </dsp:nvSpPr>
      <dsp:spPr>
        <a:xfrm>
          <a:off x="86096" y="299176"/>
          <a:ext cx="997948" cy="99794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2E92584-6C24-44DB-832D-57DF930FEE1F}">
      <dsp:nvSpPr>
        <dsp:cNvPr id="0" name=""/>
        <dsp:cNvSpPr/>
      </dsp:nvSpPr>
      <dsp:spPr>
        <a:xfrm>
          <a:off x="1042787" y="1596717"/>
          <a:ext cx="7788318" cy="798358"/>
        </a:xfrm>
        <a:prstGeom prst="rect">
          <a:avLst/>
        </a:prstGeom>
        <a:solidFill>
          <a:schemeClr val="accent6">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3697" tIns="104140" rIns="104140" bIns="104140" numCol="1" spcCol="1270" anchor="ctr" anchorCtr="0">
          <a:noAutofit/>
        </a:bodyPr>
        <a:lstStyle/>
        <a:p>
          <a:pPr lvl="0" algn="l" defTabSz="1822450">
            <a:lnSpc>
              <a:spcPct val="90000"/>
            </a:lnSpc>
            <a:spcBef>
              <a:spcPct val="0"/>
            </a:spcBef>
            <a:spcAft>
              <a:spcPct val="35000"/>
            </a:spcAft>
          </a:pPr>
          <a:r>
            <a:rPr lang="en-US" sz="4100" kern="1200" dirty="0" err="1" smtClean="0"/>
            <a:t>Hoạt</a:t>
          </a:r>
          <a:r>
            <a:rPr lang="en-US" sz="4100" kern="1200" dirty="0" smtClean="0"/>
            <a:t> </a:t>
          </a:r>
          <a:r>
            <a:rPr lang="en-US" sz="4100" kern="1200" dirty="0" err="1" smtClean="0"/>
            <a:t>động</a:t>
          </a:r>
          <a:r>
            <a:rPr lang="en-US" sz="4100" kern="1200" dirty="0" smtClean="0"/>
            <a:t> </a:t>
          </a:r>
          <a:r>
            <a:rPr lang="en-US" sz="4100" kern="1200" dirty="0" err="1" smtClean="0"/>
            <a:t>giáo</a:t>
          </a:r>
          <a:r>
            <a:rPr lang="en-US" sz="4100" kern="1200" dirty="0" smtClean="0"/>
            <a:t> </a:t>
          </a:r>
          <a:r>
            <a:rPr lang="en-US" sz="4100" kern="1200" dirty="0" err="1" smtClean="0"/>
            <a:t>dục</a:t>
          </a:r>
          <a:r>
            <a:rPr lang="en-US" sz="4100" kern="1200" dirty="0" smtClean="0"/>
            <a:t> </a:t>
          </a:r>
          <a:r>
            <a:rPr lang="en-US" sz="4100" kern="1200" dirty="0" err="1" smtClean="0"/>
            <a:t>theo</a:t>
          </a:r>
          <a:r>
            <a:rPr lang="en-US" sz="4100" kern="1200" dirty="0" smtClean="0"/>
            <a:t> </a:t>
          </a:r>
          <a:r>
            <a:rPr lang="en-US" sz="4100" kern="1200" dirty="0" err="1" smtClean="0"/>
            <a:t>chủ</a:t>
          </a:r>
          <a:r>
            <a:rPr lang="en-US" sz="4100" kern="1200" dirty="0" smtClean="0"/>
            <a:t> </a:t>
          </a:r>
          <a:r>
            <a:rPr lang="en-US" sz="4100" kern="1200" dirty="0" err="1" smtClean="0"/>
            <a:t>đề</a:t>
          </a:r>
          <a:endParaRPr lang="en-US" sz="4100" kern="1200" dirty="0"/>
        </a:p>
      </dsp:txBody>
      <dsp:txXfrm>
        <a:off x="1042787" y="1596717"/>
        <a:ext cx="7788318" cy="798358"/>
      </dsp:txXfrm>
    </dsp:sp>
    <dsp:sp modelId="{B40A1F00-B8E2-466B-9327-1D489164E68D}">
      <dsp:nvSpPr>
        <dsp:cNvPr id="0" name=""/>
        <dsp:cNvSpPr/>
      </dsp:nvSpPr>
      <dsp:spPr>
        <a:xfrm>
          <a:off x="543813" y="1496922"/>
          <a:ext cx="997948" cy="99794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8BA63EA-63EA-4428-ADB5-362864B87558}">
      <dsp:nvSpPr>
        <dsp:cNvPr id="0" name=""/>
        <dsp:cNvSpPr/>
      </dsp:nvSpPr>
      <dsp:spPr>
        <a:xfrm>
          <a:off x="1025107" y="2773433"/>
          <a:ext cx="7788318" cy="798358"/>
        </a:xfrm>
        <a:prstGeom prst="rect">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3697" tIns="104140" rIns="104140" bIns="104140" numCol="1" spcCol="1270" anchor="ctr" anchorCtr="0">
          <a:noAutofit/>
        </a:bodyPr>
        <a:lstStyle/>
        <a:p>
          <a:pPr lvl="0" algn="l" defTabSz="1822450">
            <a:lnSpc>
              <a:spcPct val="90000"/>
            </a:lnSpc>
            <a:spcBef>
              <a:spcPct val="0"/>
            </a:spcBef>
            <a:spcAft>
              <a:spcPct val="35000"/>
            </a:spcAft>
          </a:pPr>
          <a:r>
            <a:rPr lang="en-US" sz="4100" kern="1200" dirty="0" err="1" smtClean="0">
              <a:solidFill>
                <a:schemeClr val="accent6">
                  <a:lumMod val="50000"/>
                </a:schemeClr>
              </a:solidFill>
            </a:rPr>
            <a:t>Sinh</a:t>
          </a:r>
          <a:r>
            <a:rPr lang="en-US" sz="4100" kern="1200" dirty="0" smtClean="0">
              <a:solidFill>
                <a:schemeClr val="accent6">
                  <a:lumMod val="50000"/>
                </a:schemeClr>
              </a:solidFill>
            </a:rPr>
            <a:t> </a:t>
          </a:r>
          <a:r>
            <a:rPr lang="en-US" sz="4100" kern="1200" dirty="0" err="1" smtClean="0">
              <a:solidFill>
                <a:schemeClr val="accent6">
                  <a:lumMod val="50000"/>
                </a:schemeClr>
              </a:solidFill>
            </a:rPr>
            <a:t>hoạt</a:t>
          </a:r>
          <a:r>
            <a:rPr lang="en-US" sz="4100" kern="1200" dirty="0" smtClean="0">
              <a:solidFill>
                <a:schemeClr val="accent6">
                  <a:lumMod val="50000"/>
                </a:schemeClr>
              </a:solidFill>
            </a:rPr>
            <a:t> </a:t>
          </a:r>
          <a:r>
            <a:rPr lang="en-US" sz="4100" kern="1200" dirty="0" err="1" smtClean="0">
              <a:solidFill>
                <a:schemeClr val="accent6">
                  <a:lumMod val="50000"/>
                </a:schemeClr>
              </a:solidFill>
            </a:rPr>
            <a:t>lớp</a:t>
          </a:r>
          <a:endParaRPr lang="en-US" sz="4100" kern="1200" dirty="0">
            <a:solidFill>
              <a:schemeClr val="accent6">
                <a:lumMod val="50000"/>
              </a:schemeClr>
            </a:solidFill>
          </a:endParaRPr>
        </a:p>
      </dsp:txBody>
      <dsp:txXfrm>
        <a:off x="1025107" y="2773433"/>
        <a:ext cx="7788318" cy="798358"/>
      </dsp:txXfrm>
    </dsp:sp>
    <dsp:sp modelId="{CFEA6842-97BF-4B7F-83B1-19C39FEE88A1}">
      <dsp:nvSpPr>
        <dsp:cNvPr id="0" name=""/>
        <dsp:cNvSpPr/>
      </dsp:nvSpPr>
      <dsp:spPr>
        <a:xfrm>
          <a:off x="543813" y="2694667"/>
          <a:ext cx="997948" cy="99794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84CEA1-A6EB-4543-B0BE-AB0938339BAE}">
      <dsp:nvSpPr>
        <dsp:cNvPr id="0" name=""/>
        <dsp:cNvSpPr/>
      </dsp:nvSpPr>
      <dsp:spPr>
        <a:xfrm>
          <a:off x="585070" y="3992207"/>
          <a:ext cx="8246035" cy="798358"/>
        </a:xfrm>
        <a:prstGeom prst="rect">
          <a:avLst/>
        </a:prstGeom>
        <a:solidFill>
          <a:schemeClr val="accent6">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3697" tIns="104140" rIns="104140" bIns="104140" numCol="1" spcCol="1270" anchor="ctr" anchorCtr="0">
          <a:noAutofit/>
        </a:bodyPr>
        <a:lstStyle/>
        <a:p>
          <a:pPr lvl="0" algn="l" defTabSz="1822450">
            <a:lnSpc>
              <a:spcPct val="90000"/>
            </a:lnSpc>
            <a:spcBef>
              <a:spcPct val="0"/>
            </a:spcBef>
            <a:spcAft>
              <a:spcPct val="35000"/>
            </a:spcAft>
          </a:pPr>
          <a:r>
            <a:rPr lang="en-US" sz="4100" kern="1200" dirty="0" err="1" smtClean="0">
              <a:solidFill>
                <a:schemeClr val="accent6">
                  <a:lumMod val="50000"/>
                </a:schemeClr>
              </a:solidFill>
            </a:rPr>
            <a:t>Hoạt</a:t>
          </a:r>
          <a:r>
            <a:rPr lang="en-US" sz="4100" kern="1200" dirty="0" smtClean="0">
              <a:solidFill>
                <a:schemeClr val="accent6">
                  <a:lumMod val="50000"/>
                </a:schemeClr>
              </a:solidFill>
            </a:rPr>
            <a:t> </a:t>
          </a:r>
          <a:r>
            <a:rPr lang="en-US" sz="4100" kern="1200" dirty="0" err="1" smtClean="0">
              <a:solidFill>
                <a:schemeClr val="accent6">
                  <a:lumMod val="50000"/>
                </a:schemeClr>
              </a:solidFill>
            </a:rPr>
            <a:t>động</a:t>
          </a:r>
          <a:r>
            <a:rPr lang="en-US" sz="4100" kern="1200" dirty="0" smtClean="0">
              <a:solidFill>
                <a:schemeClr val="accent6">
                  <a:lumMod val="50000"/>
                </a:schemeClr>
              </a:solidFill>
            </a:rPr>
            <a:t> </a:t>
          </a:r>
          <a:r>
            <a:rPr lang="en-US" sz="4100" kern="1200" dirty="0" err="1" smtClean="0">
              <a:solidFill>
                <a:schemeClr val="accent6">
                  <a:lumMod val="50000"/>
                </a:schemeClr>
              </a:solidFill>
            </a:rPr>
            <a:t>câu</a:t>
          </a:r>
          <a:r>
            <a:rPr lang="en-US" sz="4100" kern="1200" dirty="0" smtClean="0">
              <a:solidFill>
                <a:schemeClr val="accent6">
                  <a:lumMod val="50000"/>
                </a:schemeClr>
              </a:solidFill>
            </a:rPr>
            <a:t> </a:t>
          </a:r>
          <a:r>
            <a:rPr lang="en-US" sz="4100" kern="1200" dirty="0" err="1" smtClean="0">
              <a:solidFill>
                <a:schemeClr val="accent6">
                  <a:lumMod val="50000"/>
                </a:schemeClr>
              </a:solidFill>
            </a:rPr>
            <a:t>lạc</a:t>
          </a:r>
          <a:r>
            <a:rPr lang="en-US" sz="4100" kern="1200" dirty="0" smtClean="0">
              <a:solidFill>
                <a:schemeClr val="accent6">
                  <a:lumMod val="50000"/>
                </a:schemeClr>
              </a:solidFill>
            </a:rPr>
            <a:t> </a:t>
          </a:r>
          <a:r>
            <a:rPr lang="en-US" sz="4100" kern="1200" dirty="0" err="1" smtClean="0">
              <a:solidFill>
                <a:schemeClr val="accent6">
                  <a:lumMod val="50000"/>
                </a:schemeClr>
              </a:solidFill>
            </a:rPr>
            <a:t>bộ</a:t>
          </a:r>
          <a:endParaRPr lang="en-US" sz="4100" kern="1200" dirty="0">
            <a:solidFill>
              <a:schemeClr val="accent6">
                <a:lumMod val="50000"/>
              </a:schemeClr>
            </a:solidFill>
          </a:endParaRPr>
        </a:p>
      </dsp:txBody>
      <dsp:txXfrm>
        <a:off x="585070" y="3992207"/>
        <a:ext cx="8246035" cy="798358"/>
      </dsp:txXfrm>
    </dsp:sp>
    <dsp:sp modelId="{275DCD41-D0DA-4AF5-B7E2-44A8B614C490}">
      <dsp:nvSpPr>
        <dsp:cNvPr id="0" name=""/>
        <dsp:cNvSpPr/>
      </dsp:nvSpPr>
      <dsp:spPr>
        <a:xfrm>
          <a:off x="86096" y="3892412"/>
          <a:ext cx="997948" cy="997948"/>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1AFEEF-DC9C-467F-B96E-AC267C6CE8D0}">
      <dsp:nvSpPr>
        <dsp:cNvPr id="0" name=""/>
        <dsp:cNvSpPr/>
      </dsp:nvSpPr>
      <dsp:spPr>
        <a:xfrm>
          <a:off x="56686" y="424868"/>
          <a:ext cx="3678952" cy="776313"/>
        </a:xfrm>
        <a:prstGeom prst="roundRect">
          <a:avLst>
            <a:gd name="adj" fmla="val 10000"/>
          </a:avLst>
        </a:prstGeom>
        <a:solidFill>
          <a:schemeClr val="accent4">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38100" rIns="57150" bIns="38100" numCol="1" spcCol="1270" anchor="ctr" anchorCtr="0">
          <a:noAutofit/>
        </a:bodyPr>
        <a:lstStyle/>
        <a:p>
          <a:pPr lvl="0" algn="ctr" defTabSz="1333500">
            <a:lnSpc>
              <a:spcPct val="90000"/>
            </a:lnSpc>
            <a:spcBef>
              <a:spcPct val="0"/>
            </a:spcBef>
            <a:spcAft>
              <a:spcPct val="35000"/>
            </a:spcAft>
          </a:pPr>
          <a:r>
            <a:rPr lang="en-US" sz="3000" kern="1200" dirty="0" err="1" smtClean="0">
              <a:latin typeface="+mn-lt"/>
            </a:rPr>
            <a:t>Mục</a:t>
          </a:r>
          <a:r>
            <a:rPr lang="en-US" sz="3000" kern="1200" dirty="0" smtClean="0">
              <a:latin typeface="+mn-lt"/>
            </a:rPr>
            <a:t> </a:t>
          </a:r>
          <a:r>
            <a:rPr lang="en-US" sz="3000" kern="1200" dirty="0" err="1" smtClean="0">
              <a:latin typeface="+mn-lt"/>
            </a:rPr>
            <a:t>đích</a:t>
          </a:r>
          <a:r>
            <a:rPr lang="en-US" sz="3000" kern="1200" dirty="0" smtClean="0">
              <a:latin typeface="+mn-lt"/>
            </a:rPr>
            <a:t> </a:t>
          </a:r>
          <a:r>
            <a:rPr lang="en-US" sz="3000" kern="1200" dirty="0" err="1" smtClean="0">
              <a:latin typeface="+mn-lt"/>
            </a:rPr>
            <a:t>đánh</a:t>
          </a:r>
          <a:r>
            <a:rPr lang="en-US" sz="3000" kern="1200" dirty="0" smtClean="0">
              <a:latin typeface="+mn-lt"/>
            </a:rPr>
            <a:t> </a:t>
          </a:r>
          <a:r>
            <a:rPr lang="en-US" sz="3000" kern="1200" dirty="0" err="1" smtClean="0">
              <a:latin typeface="+mn-lt"/>
            </a:rPr>
            <a:t>giá</a:t>
          </a:r>
          <a:endParaRPr lang="en-US" sz="3000" kern="1200" dirty="0">
            <a:latin typeface="+mn-lt"/>
          </a:endParaRPr>
        </a:p>
      </dsp:txBody>
      <dsp:txXfrm>
        <a:off x="79423" y="447605"/>
        <a:ext cx="3633478" cy="730839"/>
      </dsp:txXfrm>
    </dsp:sp>
    <dsp:sp modelId="{DD3D7115-09A8-401D-A76D-50E00516A2C9}">
      <dsp:nvSpPr>
        <dsp:cNvPr id="0" name=""/>
        <dsp:cNvSpPr/>
      </dsp:nvSpPr>
      <dsp:spPr>
        <a:xfrm>
          <a:off x="424581" y="1201182"/>
          <a:ext cx="292034" cy="2006212"/>
        </a:xfrm>
        <a:custGeom>
          <a:avLst/>
          <a:gdLst/>
          <a:ahLst/>
          <a:cxnLst/>
          <a:rect l="0" t="0" r="0" b="0"/>
          <a:pathLst>
            <a:path>
              <a:moveTo>
                <a:pt x="0" y="0"/>
              </a:moveTo>
              <a:lnTo>
                <a:pt x="0" y="2006212"/>
              </a:lnTo>
              <a:lnTo>
                <a:pt x="292034" y="2006212"/>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4112479-0CB4-4B61-9BA5-1E37E685CAAA}">
      <dsp:nvSpPr>
        <dsp:cNvPr id="0" name=""/>
        <dsp:cNvSpPr/>
      </dsp:nvSpPr>
      <dsp:spPr>
        <a:xfrm>
          <a:off x="716615" y="1988597"/>
          <a:ext cx="2986805" cy="2437595"/>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lvl="0" algn="just" defTabSz="933450">
            <a:lnSpc>
              <a:spcPct val="90000"/>
            </a:lnSpc>
            <a:spcBef>
              <a:spcPct val="0"/>
            </a:spcBef>
            <a:spcAft>
              <a:spcPct val="35000"/>
            </a:spcAft>
          </a:pPr>
          <a:r>
            <a:rPr lang="en-US" sz="2100" kern="1200" dirty="0" smtClean="0">
              <a:latin typeface="+mn-lt"/>
            </a:rPr>
            <a:t>T</a:t>
          </a:r>
          <a:r>
            <a:rPr lang="vi-VN" sz="2100" kern="1200" dirty="0" smtClean="0">
              <a:latin typeface="+mn-lt"/>
            </a:rPr>
            <a:t>hu thập thông tin chính xác, kịp thời, có giá trị về mức độ đáp ứng yêu cầu cần đạt so với chương trình; sự tiến bộ của HS trong và sau các giai đoạn trải nghiệm. </a:t>
          </a:r>
          <a:endParaRPr lang="en-US" sz="2100" kern="1200" dirty="0">
            <a:latin typeface="+mn-lt"/>
          </a:endParaRPr>
        </a:p>
      </dsp:txBody>
      <dsp:txXfrm>
        <a:off x="788010" y="2059992"/>
        <a:ext cx="2844015" cy="2294805"/>
      </dsp:txXfrm>
    </dsp:sp>
    <dsp:sp modelId="{7B2F119D-8D6B-4DD9-BB51-AC62475B9DAE}">
      <dsp:nvSpPr>
        <dsp:cNvPr id="0" name=""/>
        <dsp:cNvSpPr/>
      </dsp:nvSpPr>
      <dsp:spPr>
        <a:xfrm>
          <a:off x="4430497" y="441975"/>
          <a:ext cx="4240516" cy="819370"/>
        </a:xfrm>
        <a:prstGeom prst="roundRect">
          <a:avLst>
            <a:gd name="adj" fmla="val 10000"/>
          </a:avLst>
        </a:prstGeom>
        <a:solidFill>
          <a:schemeClr val="accent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38100" rIns="57150" bIns="38100" numCol="1" spcCol="1270" anchor="ctr" anchorCtr="0">
          <a:noAutofit/>
        </a:bodyPr>
        <a:lstStyle/>
        <a:p>
          <a:pPr lvl="0" algn="ctr" defTabSz="1333500">
            <a:lnSpc>
              <a:spcPct val="90000"/>
            </a:lnSpc>
            <a:spcBef>
              <a:spcPct val="0"/>
            </a:spcBef>
            <a:spcAft>
              <a:spcPct val="35000"/>
            </a:spcAft>
          </a:pPr>
          <a:r>
            <a:rPr lang="vi-VN" sz="3000" kern="1200" dirty="0" smtClean="0">
              <a:latin typeface="Calibri" panose="020F0502020204030204" pitchFamily="34" charset="0"/>
              <a:cs typeface="Calibri" panose="020F0502020204030204" pitchFamily="34" charset="0"/>
            </a:rPr>
            <a:t>Kết quả đánh giá </a:t>
          </a:r>
          <a:endParaRPr lang="en-US" sz="3000" kern="1200" dirty="0">
            <a:latin typeface="Calibri" panose="020F0502020204030204" pitchFamily="34" charset="0"/>
            <a:cs typeface="Calibri" panose="020F0502020204030204" pitchFamily="34" charset="0"/>
          </a:endParaRPr>
        </a:p>
      </dsp:txBody>
      <dsp:txXfrm>
        <a:off x="4454496" y="465974"/>
        <a:ext cx="4192518" cy="771372"/>
      </dsp:txXfrm>
    </dsp:sp>
    <dsp:sp modelId="{6B8A180A-4616-4C15-B987-57D983505BB1}">
      <dsp:nvSpPr>
        <dsp:cNvPr id="0" name=""/>
        <dsp:cNvSpPr/>
      </dsp:nvSpPr>
      <dsp:spPr>
        <a:xfrm>
          <a:off x="4854548" y="1261346"/>
          <a:ext cx="664225" cy="2094844"/>
        </a:xfrm>
        <a:custGeom>
          <a:avLst/>
          <a:gdLst/>
          <a:ahLst/>
          <a:cxnLst/>
          <a:rect l="0" t="0" r="0" b="0"/>
          <a:pathLst>
            <a:path>
              <a:moveTo>
                <a:pt x="0" y="0"/>
              </a:moveTo>
              <a:lnTo>
                <a:pt x="0" y="2094844"/>
              </a:lnTo>
              <a:lnTo>
                <a:pt x="664225" y="2094844"/>
              </a:lnTo>
            </a:path>
          </a:pathLst>
        </a:custGeom>
        <a:noFill/>
        <a:ln w="12700" cap="flat" cmpd="sng" algn="ctr">
          <a:solidFill>
            <a:schemeClr val="accent6">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3B14AA8-E582-40ED-9EC7-B639CA7D0ABF}">
      <dsp:nvSpPr>
        <dsp:cNvPr id="0" name=""/>
        <dsp:cNvSpPr/>
      </dsp:nvSpPr>
      <dsp:spPr>
        <a:xfrm>
          <a:off x="5518774" y="1655520"/>
          <a:ext cx="5067622" cy="3401341"/>
        </a:xfrm>
        <a:prstGeom prst="roundRect">
          <a:avLst>
            <a:gd name="adj" fmla="val 10000"/>
          </a:avLst>
        </a:prstGeom>
        <a:solidFill>
          <a:schemeClr val="lt1">
            <a:alpha val="90000"/>
            <a:hueOff val="0"/>
            <a:satOff val="0"/>
            <a:lumOff val="0"/>
            <a:alphaOff val="0"/>
          </a:schemeClr>
        </a:solidFill>
        <a:ln w="12700" cap="flat" cmpd="sng" algn="ctr">
          <a:solidFill>
            <a:schemeClr val="accent5">
              <a:hueOff val="-7353344"/>
              <a:satOff val="-10228"/>
              <a:lumOff val="-39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lvl="0" algn="just" defTabSz="933450">
            <a:lnSpc>
              <a:spcPct val="90000"/>
            </a:lnSpc>
            <a:spcBef>
              <a:spcPct val="0"/>
            </a:spcBef>
            <a:spcAft>
              <a:spcPct val="35000"/>
            </a:spcAft>
          </a:pPr>
          <a:r>
            <a:rPr lang="en-US" sz="2100" kern="1200" dirty="0" smtClean="0">
              <a:latin typeface="+mn-lt"/>
              <a:cs typeface="Calibri" panose="020F0502020204030204" pitchFamily="34" charset="0"/>
            </a:rPr>
            <a:t>- L</a:t>
          </a:r>
          <a:r>
            <a:rPr lang="vi-VN" sz="2100" kern="1200" dirty="0" smtClean="0">
              <a:latin typeface="+mn-lt"/>
              <a:cs typeface="Calibri" panose="020F0502020204030204" pitchFamily="34" charset="0"/>
            </a:rPr>
            <a:t>à căn cứ để định hướng </a:t>
          </a:r>
          <a:r>
            <a:rPr lang="en-US" sz="2100" kern="1200" dirty="0" smtClean="0">
              <a:latin typeface="+mn-lt"/>
              <a:cs typeface="Calibri" panose="020F0502020204030204" pitchFamily="34" charset="0"/>
            </a:rPr>
            <a:t>HS</a:t>
          </a:r>
          <a:r>
            <a:rPr lang="vi-VN" sz="2100" kern="1200" dirty="0" smtClean="0">
              <a:latin typeface="+mn-lt"/>
              <a:cs typeface="Calibri" panose="020F0502020204030204" pitchFamily="34" charset="0"/>
            </a:rPr>
            <a:t> tiếp tục </a:t>
          </a:r>
          <a:r>
            <a:rPr lang="vi-VN" sz="2100" kern="1200" dirty="0" smtClean="0">
              <a:latin typeface="Calibri" panose="020F0502020204030204" pitchFamily="34" charset="0"/>
              <a:cs typeface="Calibri" panose="020F0502020204030204" pitchFamily="34" charset="0"/>
            </a:rPr>
            <a:t>rèn luyện hoàn thiện bản thân</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và</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cũng</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là</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căn</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cứ</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quan</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trọng</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để</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các</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cơ</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sở</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giáo</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dục</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các</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nhà</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quản</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lí</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và</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đội</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ngũ</a:t>
          </a:r>
          <a:r>
            <a:rPr lang="en-US" sz="2100" kern="1200" dirty="0" smtClean="0">
              <a:latin typeface="Calibri" panose="020F0502020204030204" pitchFamily="34" charset="0"/>
              <a:cs typeface="Calibri" panose="020F0502020204030204" pitchFamily="34" charset="0"/>
            </a:rPr>
            <a:t> GV </a:t>
          </a:r>
          <a:r>
            <a:rPr lang="en-US" sz="2100" kern="1200" dirty="0" err="1" smtClean="0">
              <a:latin typeface="Calibri" panose="020F0502020204030204" pitchFamily="34" charset="0"/>
              <a:cs typeface="Calibri" panose="020F0502020204030204" pitchFamily="34" charset="0"/>
            </a:rPr>
            <a:t>điều</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chỉnh</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chương</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trình</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và</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các</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hoạt</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động</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giáo</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dục</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trong</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trường</a:t>
          </a:r>
          <a:r>
            <a:rPr lang="vi-VN" sz="2100" kern="1200" dirty="0" smtClean="0">
              <a:latin typeface="Calibri" panose="020F0502020204030204" pitchFamily="34" charset="0"/>
              <a:cs typeface="Calibri" panose="020F0502020204030204" pitchFamily="34" charset="0"/>
            </a:rPr>
            <a:t>.</a:t>
          </a:r>
          <a:endParaRPr lang="en-US" sz="2100" kern="1200" dirty="0" smtClean="0">
            <a:latin typeface="Calibri" panose="020F0502020204030204" pitchFamily="34" charset="0"/>
            <a:cs typeface="Calibri" panose="020F0502020204030204" pitchFamily="34" charset="0"/>
          </a:endParaRPr>
        </a:p>
        <a:p>
          <a:pPr lvl="0" algn="just" defTabSz="933450">
            <a:lnSpc>
              <a:spcPct val="90000"/>
            </a:lnSpc>
            <a:spcBef>
              <a:spcPct val="0"/>
            </a:spcBef>
            <a:spcAft>
              <a:spcPct val="35000"/>
            </a:spcAft>
          </a:pPr>
          <a:r>
            <a:rPr lang="en-US" sz="2100" kern="1200" dirty="0" smtClean="0">
              <a:latin typeface="Calibri" panose="020F0502020204030204" pitchFamily="34" charset="0"/>
              <a:cs typeface="Calibri" panose="020F0502020204030204" pitchFamily="34" charset="0"/>
            </a:rPr>
            <a:t>- </a:t>
          </a:r>
          <a:r>
            <a:rPr lang="vi-VN"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Là</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kết</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quả</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tổng</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hợp</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đánh</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giá</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thường</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xuyên</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và</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định</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kì</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về</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phẩm</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chất</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và</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năng</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lực</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có</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thể</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phân</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ra</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một</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số</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mức</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để</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xếp</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loại</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được</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ghi</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vào</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hồ</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sơ</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học</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tập</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của</a:t>
          </a:r>
          <a:r>
            <a:rPr lang="en-US" sz="2100" kern="1200" dirty="0" smtClean="0">
              <a:latin typeface="Calibri" panose="020F0502020204030204" pitchFamily="34" charset="0"/>
              <a:cs typeface="Calibri" panose="020F0502020204030204" pitchFamily="34" charset="0"/>
            </a:rPr>
            <a:t> HS (</a:t>
          </a:r>
          <a:r>
            <a:rPr lang="en-US" sz="2100" kern="1200" dirty="0" err="1" smtClean="0">
              <a:latin typeface="Calibri" panose="020F0502020204030204" pitchFamily="34" charset="0"/>
              <a:cs typeface="Calibri" panose="020F0502020204030204" pitchFamily="34" charset="0"/>
            </a:rPr>
            <a:t>tương</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đương</a:t>
          </a:r>
          <a:r>
            <a:rPr lang="en-US" sz="2100" kern="1200" dirty="0" smtClean="0">
              <a:latin typeface="Calibri" panose="020F0502020204030204" pitchFamily="34" charset="0"/>
              <a:cs typeface="Calibri" panose="020F0502020204030204" pitchFamily="34" charset="0"/>
            </a:rPr>
            <a:t> 1 </a:t>
          </a:r>
          <a:r>
            <a:rPr lang="en-US" sz="2100" kern="1200" dirty="0" err="1" smtClean="0">
              <a:latin typeface="Calibri" panose="020F0502020204030204" pitchFamily="34" charset="0"/>
              <a:cs typeface="Calibri" panose="020F0502020204030204" pitchFamily="34" charset="0"/>
            </a:rPr>
            <a:t>môn</a:t>
          </a:r>
          <a:r>
            <a:rPr lang="en-US" sz="2100" kern="1200" dirty="0" smtClean="0">
              <a:latin typeface="Calibri" panose="020F0502020204030204" pitchFamily="34" charset="0"/>
              <a:cs typeface="Calibri" panose="020F0502020204030204" pitchFamily="34" charset="0"/>
            </a:rPr>
            <a:t> </a:t>
          </a:r>
          <a:r>
            <a:rPr lang="en-US" sz="2100" kern="1200" dirty="0" err="1" smtClean="0">
              <a:latin typeface="Calibri" panose="020F0502020204030204" pitchFamily="34" charset="0"/>
              <a:cs typeface="Calibri" panose="020F0502020204030204" pitchFamily="34" charset="0"/>
            </a:rPr>
            <a:t>học</a:t>
          </a:r>
          <a:r>
            <a:rPr lang="en-US" sz="2100" kern="1200" dirty="0" smtClean="0">
              <a:latin typeface="Calibri" panose="020F0502020204030204" pitchFamily="34" charset="0"/>
              <a:cs typeface="Calibri" panose="020F0502020204030204" pitchFamily="34" charset="0"/>
            </a:rPr>
            <a:t>).</a:t>
          </a:r>
          <a:endParaRPr lang="en-US" sz="2100" kern="1200" dirty="0">
            <a:latin typeface="Calibri" panose="020F0502020204030204" pitchFamily="34" charset="0"/>
            <a:cs typeface="Calibri" panose="020F0502020204030204" pitchFamily="34" charset="0"/>
          </a:endParaRPr>
        </a:p>
      </dsp:txBody>
      <dsp:txXfrm>
        <a:off x="5618396" y="1755142"/>
        <a:ext cx="4868378" cy="3202097"/>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0FC993-EFE1-4409-8286-55856E4A569D}">
      <dsp:nvSpPr>
        <dsp:cNvPr id="0" name=""/>
        <dsp:cNvSpPr/>
      </dsp:nvSpPr>
      <dsp:spPr>
        <a:xfrm>
          <a:off x="1670" y="0"/>
          <a:ext cx="3443438" cy="808694"/>
        </a:xfrm>
        <a:prstGeom prst="roundRect">
          <a:avLst>
            <a:gd name="adj" fmla="val 10000"/>
          </a:avLst>
        </a:prstGeom>
        <a:solidFill>
          <a:schemeClr val="accent4">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38100" rIns="57150" bIns="38100" numCol="1" spcCol="1270" anchor="ctr" anchorCtr="0">
          <a:noAutofit/>
        </a:bodyPr>
        <a:lstStyle/>
        <a:p>
          <a:pPr lvl="0" algn="ctr" defTabSz="1333500">
            <a:lnSpc>
              <a:spcPct val="90000"/>
            </a:lnSpc>
            <a:spcBef>
              <a:spcPct val="0"/>
            </a:spcBef>
            <a:spcAft>
              <a:spcPct val="35000"/>
            </a:spcAft>
          </a:pPr>
          <a:r>
            <a:rPr lang="en-US" sz="3000" kern="1200" dirty="0" err="1" smtClean="0">
              <a:solidFill>
                <a:schemeClr val="tx1"/>
              </a:solidFill>
            </a:rPr>
            <a:t>Nội</a:t>
          </a:r>
          <a:r>
            <a:rPr lang="en-US" sz="3000" kern="1200" dirty="0" smtClean="0">
              <a:solidFill>
                <a:schemeClr val="tx1"/>
              </a:solidFill>
            </a:rPr>
            <a:t> dung </a:t>
          </a:r>
          <a:r>
            <a:rPr lang="en-US" sz="3000" kern="1200" dirty="0" err="1" smtClean="0">
              <a:solidFill>
                <a:schemeClr val="tx1"/>
              </a:solidFill>
            </a:rPr>
            <a:t>đánh</a:t>
          </a:r>
          <a:r>
            <a:rPr lang="en-US" sz="3000" kern="1200" dirty="0" smtClean="0">
              <a:solidFill>
                <a:schemeClr val="tx1"/>
              </a:solidFill>
            </a:rPr>
            <a:t> </a:t>
          </a:r>
          <a:r>
            <a:rPr lang="en-US" sz="3000" kern="1200" dirty="0" err="1" smtClean="0">
              <a:solidFill>
                <a:schemeClr val="tx1"/>
              </a:solidFill>
            </a:rPr>
            <a:t>giá</a:t>
          </a:r>
          <a:endParaRPr lang="en-US" sz="3000" kern="1200" dirty="0">
            <a:solidFill>
              <a:schemeClr val="tx1"/>
            </a:solidFill>
          </a:endParaRPr>
        </a:p>
      </dsp:txBody>
      <dsp:txXfrm>
        <a:off x="25356" y="23686"/>
        <a:ext cx="3396066" cy="761322"/>
      </dsp:txXfrm>
    </dsp:sp>
    <dsp:sp modelId="{C40F9D30-C55A-45CB-BDA9-F2DC672EFF4E}">
      <dsp:nvSpPr>
        <dsp:cNvPr id="0" name=""/>
        <dsp:cNvSpPr/>
      </dsp:nvSpPr>
      <dsp:spPr>
        <a:xfrm>
          <a:off x="346014" y="808694"/>
          <a:ext cx="348063" cy="601738"/>
        </a:xfrm>
        <a:custGeom>
          <a:avLst/>
          <a:gdLst/>
          <a:ahLst/>
          <a:cxnLst/>
          <a:rect l="0" t="0" r="0" b="0"/>
          <a:pathLst>
            <a:path>
              <a:moveTo>
                <a:pt x="0" y="0"/>
              </a:moveTo>
              <a:lnTo>
                <a:pt x="0" y="601738"/>
              </a:lnTo>
              <a:lnTo>
                <a:pt x="348063" y="60173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FD881AA-6BC8-4F26-986C-AB9503CF486B}">
      <dsp:nvSpPr>
        <dsp:cNvPr id="0" name=""/>
        <dsp:cNvSpPr/>
      </dsp:nvSpPr>
      <dsp:spPr>
        <a:xfrm>
          <a:off x="694077" y="1087525"/>
          <a:ext cx="9674474" cy="64581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l" defTabSz="889000">
            <a:lnSpc>
              <a:spcPct val="90000"/>
            </a:lnSpc>
            <a:spcBef>
              <a:spcPct val="0"/>
            </a:spcBef>
            <a:spcAft>
              <a:spcPct val="35000"/>
            </a:spcAft>
          </a:pPr>
          <a:r>
            <a:rPr lang="en-US" sz="2000" kern="1200" dirty="0" smtClean="0"/>
            <a:t>C</a:t>
          </a:r>
          <a:r>
            <a:rPr lang="vi-VN" sz="2000" kern="1200" dirty="0" smtClean="0"/>
            <a:t>ác biểu hiện của phẩm chất và năng lực đã được xác định trong chương trình</a:t>
          </a:r>
          <a:endParaRPr lang="en-US" sz="2000" kern="1200" dirty="0"/>
        </a:p>
      </dsp:txBody>
      <dsp:txXfrm>
        <a:off x="712992" y="1106440"/>
        <a:ext cx="9636644" cy="607985"/>
      </dsp:txXfrm>
    </dsp:sp>
    <dsp:sp modelId="{D410742E-9BBC-4E6B-983C-38E4A088001A}">
      <dsp:nvSpPr>
        <dsp:cNvPr id="0" name=""/>
        <dsp:cNvSpPr/>
      </dsp:nvSpPr>
      <dsp:spPr>
        <a:xfrm>
          <a:off x="346014" y="808694"/>
          <a:ext cx="348063" cy="1679219"/>
        </a:xfrm>
        <a:custGeom>
          <a:avLst/>
          <a:gdLst/>
          <a:ahLst/>
          <a:cxnLst/>
          <a:rect l="0" t="0" r="0" b="0"/>
          <a:pathLst>
            <a:path>
              <a:moveTo>
                <a:pt x="0" y="0"/>
              </a:moveTo>
              <a:lnTo>
                <a:pt x="0" y="1679219"/>
              </a:lnTo>
              <a:lnTo>
                <a:pt x="348063" y="167921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81FB55-8ECB-44DC-B428-A5421F1A4989}">
      <dsp:nvSpPr>
        <dsp:cNvPr id="0" name=""/>
        <dsp:cNvSpPr/>
      </dsp:nvSpPr>
      <dsp:spPr>
        <a:xfrm>
          <a:off x="694077" y="1935514"/>
          <a:ext cx="9739894" cy="1104798"/>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l" defTabSz="889000">
            <a:lnSpc>
              <a:spcPct val="90000"/>
            </a:lnSpc>
            <a:spcBef>
              <a:spcPct val="0"/>
            </a:spcBef>
            <a:spcAft>
              <a:spcPct val="35000"/>
            </a:spcAft>
          </a:pPr>
          <a:r>
            <a:rPr lang="vi-VN" sz="2000" kern="1200" dirty="0" smtClean="0"/>
            <a:t>Đối với Sinh hoạt dưới cờ và Sinh hoạt lớp, nội dung đánh giá chủ yếu tập trung vào sự đóng góp của HS cho các hoạt động tập thể và việc thực hiện có kết quả hoạt động chung của tập thể. </a:t>
          </a:r>
          <a:endParaRPr lang="en-US" sz="2000" kern="1200" dirty="0"/>
        </a:p>
      </dsp:txBody>
      <dsp:txXfrm>
        <a:off x="726435" y="1967872"/>
        <a:ext cx="9675178" cy="1040082"/>
      </dsp:txXfrm>
    </dsp:sp>
    <dsp:sp modelId="{DE202F6A-EE59-45C7-BDC6-F2ADEB36C4AD}">
      <dsp:nvSpPr>
        <dsp:cNvPr id="0" name=""/>
        <dsp:cNvSpPr/>
      </dsp:nvSpPr>
      <dsp:spPr>
        <a:xfrm>
          <a:off x="346014" y="808694"/>
          <a:ext cx="348063" cy="2949889"/>
        </a:xfrm>
        <a:custGeom>
          <a:avLst/>
          <a:gdLst/>
          <a:ahLst/>
          <a:cxnLst/>
          <a:rect l="0" t="0" r="0" b="0"/>
          <a:pathLst>
            <a:path>
              <a:moveTo>
                <a:pt x="0" y="0"/>
              </a:moveTo>
              <a:lnTo>
                <a:pt x="0" y="2949889"/>
              </a:lnTo>
              <a:lnTo>
                <a:pt x="348063" y="294988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0BF75ED-91EB-4677-9020-822B5670B88F}">
      <dsp:nvSpPr>
        <dsp:cNvPr id="0" name=""/>
        <dsp:cNvSpPr/>
      </dsp:nvSpPr>
      <dsp:spPr>
        <a:xfrm>
          <a:off x="694077" y="3242487"/>
          <a:ext cx="9816131" cy="103219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l" defTabSz="889000">
            <a:lnSpc>
              <a:spcPct val="90000"/>
            </a:lnSpc>
            <a:spcBef>
              <a:spcPct val="0"/>
            </a:spcBef>
            <a:spcAft>
              <a:spcPct val="35000"/>
            </a:spcAft>
          </a:pPr>
          <a:r>
            <a:rPr lang="en-US" sz="2000" kern="1200" dirty="0" smtClean="0"/>
            <a:t>C</a:t>
          </a:r>
          <a:r>
            <a:rPr lang="vi-VN" sz="2000" kern="1200" dirty="0" smtClean="0"/>
            <a:t>ác yếu tố như động cơ, tinh thần, thái độ, ý thức trách nhiệm, tính tích cực đối với hoạt động chung của HS cũng được đánh giá thường xuyên trong quá trình tham gia hoạt động.</a:t>
          </a:r>
          <a:endParaRPr lang="en-US" sz="2000" kern="1200" dirty="0"/>
        </a:p>
      </dsp:txBody>
      <dsp:txXfrm>
        <a:off x="724309" y="3272719"/>
        <a:ext cx="9755667" cy="97172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09BF02-9F81-4586-9B4C-4170DDE5D0A4}">
      <dsp:nvSpPr>
        <dsp:cNvPr id="0" name=""/>
        <dsp:cNvSpPr/>
      </dsp:nvSpPr>
      <dsp:spPr>
        <a:xfrm>
          <a:off x="0" y="9729"/>
          <a:ext cx="2097131" cy="823256"/>
        </a:xfrm>
        <a:prstGeom prst="roundRect">
          <a:avLst>
            <a:gd name="adj" fmla="val 10000"/>
          </a:avLst>
        </a:prstGeom>
        <a:solidFill>
          <a:schemeClr val="accent6">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34290" rIns="51435" bIns="34290" numCol="1" spcCol="1270" anchor="ctr" anchorCtr="0">
          <a:noAutofit/>
        </a:bodyPr>
        <a:lstStyle/>
        <a:p>
          <a:pPr lvl="0" algn="ctr" defTabSz="1200150">
            <a:lnSpc>
              <a:spcPct val="90000"/>
            </a:lnSpc>
            <a:spcBef>
              <a:spcPct val="0"/>
            </a:spcBef>
            <a:spcAft>
              <a:spcPct val="35000"/>
            </a:spcAft>
          </a:pPr>
          <a:r>
            <a:rPr lang="en-US" sz="2700" kern="1200" dirty="0" err="1" smtClean="0">
              <a:solidFill>
                <a:schemeClr val="tx1"/>
              </a:solidFill>
              <a:latin typeface="+mn-lt"/>
            </a:rPr>
            <a:t>Cách</a:t>
          </a:r>
          <a:r>
            <a:rPr lang="en-US" sz="2700" kern="1200" dirty="0" smtClean="0">
              <a:solidFill>
                <a:schemeClr val="tx1"/>
              </a:solidFill>
              <a:latin typeface="+mn-lt"/>
            </a:rPr>
            <a:t> </a:t>
          </a:r>
          <a:r>
            <a:rPr lang="en-US" sz="2700" kern="1200" dirty="0" err="1" smtClean="0">
              <a:solidFill>
                <a:schemeClr val="tx1"/>
              </a:solidFill>
              <a:latin typeface="+mn-lt"/>
            </a:rPr>
            <a:t>thức</a:t>
          </a:r>
          <a:r>
            <a:rPr lang="en-US" sz="2700" kern="1200" dirty="0" smtClean="0">
              <a:solidFill>
                <a:schemeClr val="tx1"/>
              </a:solidFill>
              <a:latin typeface="+mn-lt"/>
            </a:rPr>
            <a:t> </a:t>
          </a:r>
          <a:r>
            <a:rPr lang="en-US" sz="2700" kern="1200" dirty="0" err="1" smtClean="0">
              <a:solidFill>
                <a:schemeClr val="tx1"/>
              </a:solidFill>
              <a:latin typeface="+mn-lt"/>
            </a:rPr>
            <a:t>đánh</a:t>
          </a:r>
          <a:r>
            <a:rPr lang="en-US" sz="2700" kern="1200" dirty="0" smtClean="0">
              <a:solidFill>
                <a:schemeClr val="tx1"/>
              </a:solidFill>
              <a:latin typeface="+mn-lt"/>
            </a:rPr>
            <a:t> </a:t>
          </a:r>
          <a:r>
            <a:rPr lang="en-US" sz="2700" kern="1200" dirty="0" err="1" smtClean="0">
              <a:solidFill>
                <a:schemeClr val="tx1"/>
              </a:solidFill>
              <a:latin typeface="+mn-lt"/>
            </a:rPr>
            <a:t>giá</a:t>
          </a:r>
          <a:endParaRPr lang="en-US" sz="2700" kern="1200" dirty="0">
            <a:solidFill>
              <a:schemeClr val="tx1"/>
            </a:solidFill>
            <a:latin typeface="+mn-lt"/>
          </a:endParaRPr>
        </a:p>
      </dsp:txBody>
      <dsp:txXfrm>
        <a:off x="24112" y="33841"/>
        <a:ext cx="2048907" cy="775032"/>
      </dsp:txXfrm>
    </dsp:sp>
    <dsp:sp modelId="{528DF09D-E57E-444F-BB27-257373118D94}">
      <dsp:nvSpPr>
        <dsp:cNvPr id="0" name=""/>
        <dsp:cNvSpPr/>
      </dsp:nvSpPr>
      <dsp:spPr>
        <a:xfrm>
          <a:off x="148838" y="832986"/>
          <a:ext cx="91440" cy="1694533"/>
        </a:xfrm>
        <a:custGeom>
          <a:avLst/>
          <a:gdLst/>
          <a:ahLst/>
          <a:cxnLst/>
          <a:rect l="0" t="0" r="0" b="0"/>
          <a:pathLst>
            <a:path>
              <a:moveTo>
                <a:pt x="60874" y="0"/>
              </a:moveTo>
              <a:lnTo>
                <a:pt x="45720" y="169453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1442E6D-C037-45BC-82A9-AFA66665A233}">
      <dsp:nvSpPr>
        <dsp:cNvPr id="0" name=""/>
        <dsp:cNvSpPr/>
      </dsp:nvSpPr>
      <dsp:spPr>
        <a:xfrm>
          <a:off x="194558" y="1057134"/>
          <a:ext cx="2870531" cy="294077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just" defTabSz="889000">
            <a:lnSpc>
              <a:spcPct val="90000"/>
            </a:lnSpc>
            <a:spcBef>
              <a:spcPct val="0"/>
            </a:spcBef>
            <a:spcAft>
              <a:spcPct val="35000"/>
            </a:spcAft>
          </a:pPr>
          <a:r>
            <a:rPr lang="vi-VN" sz="2000" kern="1200" dirty="0" smtClean="0">
              <a:latin typeface="+mn-lt"/>
            </a:rPr>
            <a:t>Kết hợp đánh giá của GV với tự đánh giá và đánh giá đồng đẳng của HS, đánh giá của cha mẹ HS và đánh giá của cộng đồng; </a:t>
          </a:r>
          <a:r>
            <a:rPr lang="en-US" sz="2000" kern="1200" dirty="0" smtClean="0">
              <a:latin typeface="+mn-lt"/>
            </a:rPr>
            <a:t>GV</a:t>
          </a:r>
          <a:r>
            <a:rPr lang="vi-VN" sz="2000" kern="1200" dirty="0" smtClean="0">
              <a:latin typeface="+mn-lt"/>
            </a:rPr>
            <a:t> chủ nhiệm lớp chịu trách nhiệm tổng hợp kết quả đánh giá.</a:t>
          </a:r>
          <a:endParaRPr lang="en-US" sz="2000" kern="1200" dirty="0">
            <a:latin typeface="+mn-lt"/>
          </a:endParaRPr>
        </a:p>
      </dsp:txBody>
      <dsp:txXfrm>
        <a:off x="278633" y="1141209"/>
        <a:ext cx="2702381" cy="2772621"/>
      </dsp:txXfrm>
    </dsp:sp>
    <dsp:sp modelId="{1BD77EDB-8789-4D8B-8BB5-D6F5DFCBDC22}">
      <dsp:nvSpPr>
        <dsp:cNvPr id="0" name=""/>
        <dsp:cNvSpPr/>
      </dsp:nvSpPr>
      <dsp:spPr>
        <a:xfrm>
          <a:off x="3483448" y="0"/>
          <a:ext cx="2758551" cy="823256"/>
        </a:xfrm>
        <a:prstGeom prst="roundRect">
          <a:avLst>
            <a:gd name="adj" fmla="val 10000"/>
          </a:avLst>
        </a:prstGeom>
        <a:solidFill>
          <a:srgbClr val="9E9AD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1435" tIns="34290" rIns="51435" bIns="34290" numCol="1" spcCol="1270" anchor="ctr" anchorCtr="0">
          <a:noAutofit/>
        </a:bodyPr>
        <a:lstStyle/>
        <a:p>
          <a:pPr lvl="0" algn="ctr" defTabSz="1200150">
            <a:lnSpc>
              <a:spcPct val="90000"/>
            </a:lnSpc>
            <a:spcBef>
              <a:spcPct val="0"/>
            </a:spcBef>
            <a:spcAft>
              <a:spcPct val="35000"/>
            </a:spcAft>
          </a:pPr>
          <a:r>
            <a:rPr lang="en-US" sz="2700" kern="1200" dirty="0" err="1" smtClean="0">
              <a:solidFill>
                <a:schemeClr val="tx1"/>
              </a:solidFill>
              <a:latin typeface="+mn-lt"/>
            </a:rPr>
            <a:t>Cứ</a:t>
          </a:r>
          <a:r>
            <a:rPr lang="en-US" sz="2700" kern="1200" dirty="0" smtClean="0">
              <a:solidFill>
                <a:schemeClr val="tx1"/>
              </a:solidFill>
              <a:latin typeface="+mn-lt"/>
            </a:rPr>
            <a:t> </a:t>
          </a:r>
          <a:r>
            <a:rPr lang="en-US" sz="2700" kern="1200" dirty="0" err="1" smtClean="0">
              <a:solidFill>
                <a:schemeClr val="tx1"/>
              </a:solidFill>
              <a:latin typeface="+mn-lt"/>
            </a:rPr>
            <a:t>liệu</a:t>
          </a:r>
          <a:r>
            <a:rPr lang="en-US" sz="2700" kern="1200" dirty="0" smtClean="0">
              <a:solidFill>
                <a:schemeClr val="tx1"/>
              </a:solidFill>
              <a:latin typeface="+mn-lt"/>
            </a:rPr>
            <a:t> </a:t>
          </a:r>
          <a:r>
            <a:rPr lang="en-US" sz="2700" kern="1200" dirty="0" err="1" smtClean="0">
              <a:solidFill>
                <a:schemeClr val="tx1"/>
              </a:solidFill>
              <a:latin typeface="+mn-lt"/>
            </a:rPr>
            <a:t>đánh</a:t>
          </a:r>
          <a:r>
            <a:rPr lang="en-US" sz="2700" kern="1200" dirty="0" smtClean="0">
              <a:solidFill>
                <a:schemeClr val="tx1"/>
              </a:solidFill>
              <a:latin typeface="+mn-lt"/>
            </a:rPr>
            <a:t> </a:t>
          </a:r>
          <a:r>
            <a:rPr lang="en-US" sz="2700" kern="1200" dirty="0" err="1" smtClean="0">
              <a:solidFill>
                <a:schemeClr val="tx1"/>
              </a:solidFill>
              <a:latin typeface="+mn-lt"/>
            </a:rPr>
            <a:t>giá</a:t>
          </a:r>
          <a:endParaRPr lang="en-US" sz="2700" kern="1200" dirty="0">
            <a:solidFill>
              <a:schemeClr val="tx1"/>
            </a:solidFill>
            <a:latin typeface="+mn-lt"/>
          </a:endParaRPr>
        </a:p>
      </dsp:txBody>
      <dsp:txXfrm>
        <a:off x="3507560" y="24112"/>
        <a:ext cx="2710327" cy="775032"/>
      </dsp:txXfrm>
    </dsp:sp>
    <dsp:sp modelId="{F3D71CCD-DF38-454A-9C99-1F142669B9F1}">
      <dsp:nvSpPr>
        <dsp:cNvPr id="0" name=""/>
        <dsp:cNvSpPr/>
      </dsp:nvSpPr>
      <dsp:spPr>
        <a:xfrm>
          <a:off x="3759304" y="823256"/>
          <a:ext cx="209075" cy="661300"/>
        </a:xfrm>
        <a:custGeom>
          <a:avLst/>
          <a:gdLst/>
          <a:ahLst/>
          <a:cxnLst/>
          <a:rect l="0" t="0" r="0" b="0"/>
          <a:pathLst>
            <a:path>
              <a:moveTo>
                <a:pt x="0" y="0"/>
              </a:moveTo>
              <a:lnTo>
                <a:pt x="0" y="661300"/>
              </a:lnTo>
              <a:lnTo>
                <a:pt x="209075" y="66130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C115D83-0783-427E-9480-816C7DE910A5}">
      <dsp:nvSpPr>
        <dsp:cNvPr id="0" name=""/>
        <dsp:cNvSpPr/>
      </dsp:nvSpPr>
      <dsp:spPr>
        <a:xfrm>
          <a:off x="3968379" y="925536"/>
          <a:ext cx="6591440" cy="111804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just" defTabSz="889000">
            <a:lnSpc>
              <a:spcPct val="90000"/>
            </a:lnSpc>
            <a:spcBef>
              <a:spcPct val="0"/>
            </a:spcBef>
            <a:spcAft>
              <a:spcPct val="35000"/>
            </a:spcAft>
          </a:pPr>
          <a:r>
            <a:rPr lang="en-US" sz="2000" kern="1200" dirty="0" smtClean="0">
              <a:latin typeface="+mn-lt"/>
            </a:rPr>
            <a:t>T</a:t>
          </a:r>
          <a:r>
            <a:rPr lang="vi-VN" sz="2000" kern="1200" dirty="0" smtClean="0">
              <a:latin typeface="+mn-lt"/>
            </a:rPr>
            <a:t>hông tin thu thập được từ quan sát của GV, từ ý kiến tự đánh giá của HS, đánh giá </a:t>
          </a:r>
          <a:r>
            <a:rPr lang="en-US" sz="2000" kern="1200" dirty="0" err="1" smtClean="0">
              <a:latin typeface="+mn-lt"/>
            </a:rPr>
            <a:t>đồng</a:t>
          </a:r>
          <a:r>
            <a:rPr lang="en-US" sz="2000" kern="1200" dirty="0" smtClean="0">
              <a:latin typeface="+mn-lt"/>
            </a:rPr>
            <a:t> </a:t>
          </a:r>
          <a:r>
            <a:rPr lang="en-US" sz="2000" kern="1200" dirty="0" err="1" smtClean="0">
              <a:latin typeface="+mn-lt"/>
            </a:rPr>
            <a:t>đẳng</a:t>
          </a:r>
          <a:r>
            <a:rPr lang="vi-VN" sz="2000" kern="1200" dirty="0" smtClean="0">
              <a:latin typeface="+mn-lt"/>
            </a:rPr>
            <a:t> của</a:t>
          </a:r>
          <a:r>
            <a:rPr lang="en-US" sz="2000" kern="1200" dirty="0" smtClean="0">
              <a:latin typeface="+mn-lt"/>
            </a:rPr>
            <a:t> </a:t>
          </a:r>
          <a:r>
            <a:rPr lang="en-US" sz="2000" kern="1200" dirty="0" err="1" smtClean="0">
              <a:latin typeface="+mn-lt"/>
            </a:rPr>
            <a:t>các</a:t>
          </a:r>
          <a:r>
            <a:rPr lang="vi-VN" sz="2000" kern="1200" dirty="0" smtClean="0">
              <a:latin typeface="+mn-lt"/>
            </a:rPr>
            <a:t> HS trong lớp, ý kiến nhận xét của cha mẹ HS và cộng đồng</a:t>
          </a:r>
          <a:endParaRPr lang="en-US" sz="2000" kern="1200" dirty="0">
            <a:latin typeface="+mn-lt"/>
          </a:endParaRPr>
        </a:p>
      </dsp:txBody>
      <dsp:txXfrm>
        <a:off x="4001125" y="958282"/>
        <a:ext cx="6525948" cy="1052548"/>
      </dsp:txXfrm>
    </dsp:sp>
    <dsp:sp modelId="{8B4C430A-E889-474E-8BE5-738B609DA04B}">
      <dsp:nvSpPr>
        <dsp:cNvPr id="0" name=""/>
        <dsp:cNvSpPr/>
      </dsp:nvSpPr>
      <dsp:spPr>
        <a:xfrm>
          <a:off x="3759304" y="823256"/>
          <a:ext cx="199539" cy="2067892"/>
        </a:xfrm>
        <a:custGeom>
          <a:avLst/>
          <a:gdLst/>
          <a:ahLst/>
          <a:cxnLst/>
          <a:rect l="0" t="0" r="0" b="0"/>
          <a:pathLst>
            <a:path>
              <a:moveTo>
                <a:pt x="0" y="0"/>
              </a:moveTo>
              <a:lnTo>
                <a:pt x="0" y="2067892"/>
              </a:lnTo>
              <a:lnTo>
                <a:pt x="199539" y="206789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7A5F834-381D-4308-B71E-75836BE217BF}">
      <dsp:nvSpPr>
        <dsp:cNvPr id="0" name=""/>
        <dsp:cNvSpPr/>
      </dsp:nvSpPr>
      <dsp:spPr>
        <a:xfrm>
          <a:off x="3958843" y="2354323"/>
          <a:ext cx="6696712" cy="107365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just" defTabSz="889000">
            <a:lnSpc>
              <a:spcPct val="90000"/>
            </a:lnSpc>
            <a:spcBef>
              <a:spcPct val="0"/>
            </a:spcBef>
            <a:spcAft>
              <a:spcPct val="35000"/>
            </a:spcAft>
          </a:pPr>
          <a:r>
            <a:rPr lang="en-US" sz="2000" kern="1200" dirty="0" smtClean="0">
              <a:latin typeface="+mn-lt"/>
            </a:rPr>
            <a:t>T</a:t>
          </a:r>
          <a:r>
            <a:rPr lang="vi-VN" sz="2000" kern="1200" dirty="0" smtClean="0">
              <a:latin typeface="+mn-lt"/>
            </a:rPr>
            <a:t>hông tin về số giờ</a:t>
          </a:r>
          <a:r>
            <a:rPr lang="en-US" sz="2000" kern="1200" dirty="0" smtClean="0">
              <a:latin typeface="+mn-lt"/>
            </a:rPr>
            <a:t>/</a:t>
          </a:r>
          <a:r>
            <a:rPr lang="vi-VN" sz="2000" kern="1200" dirty="0" smtClean="0">
              <a:latin typeface="+mn-lt"/>
            </a:rPr>
            <a:t>lần tham gia hoạt động trải nghiệm (</a:t>
          </a:r>
          <a:r>
            <a:rPr lang="en-US" sz="2000" kern="1200" dirty="0" smtClean="0">
              <a:latin typeface="Arial" panose="020B0604020202020204" pitchFamily="34" charset="0"/>
              <a:cs typeface="Arial" panose="020B0604020202020204" pitchFamily="34" charset="0"/>
            </a:rPr>
            <a:t>HĐ </a:t>
          </a:r>
          <a:r>
            <a:rPr lang="vi-VN" sz="2000" kern="1200" dirty="0" smtClean="0">
              <a:latin typeface="Arial" panose="020B0604020202020204" pitchFamily="34" charset="0"/>
              <a:cs typeface="Arial" panose="020B0604020202020204" pitchFamily="34" charset="0"/>
            </a:rPr>
            <a:t>tập thể, </a:t>
          </a:r>
          <a:r>
            <a:rPr lang="en-US" sz="2000" kern="1200" dirty="0" smtClean="0">
              <a:latin typeface="Arial" panose="020B0604020202020204" pitchFamily="34" charset="0"/>
              <a:cs typeface="Arial" panose="020B0604020202020204" pitchFamily="34" charset="0"/>
            </a:rPr>
            <a:t>HĐ </a:t>
          </a:r>
          <a:r>
            <a:rPr lang="en-US" sz="2000" kern="1200" dirty="0" err="1" smtClean="0">
              <a:latin typeface="Arial" panose="020B0604020202020204" pitchFamily="34" charset="0"/>
              <a:cs typeface="Arial" panose="020B0604020202020204" pitchFamily="34" charset="0"/>
            </a:rPr>
            <a:t>trải</a:t>
          </a:r>
          <a:r>
            <a:rPr lang="en-US" sz="2000" kern="1200" dirty="0" smtClean="0">
              <a:latin typeface="Arial" panose="020B0604020202020204" pitchFamily="34" charset="0"/>
              <a:cs typeface="Arial" panose="020B0604020202020204" pitchFamily="34" charset="0"/>
            </a:rPr>
            <a:t> </a:t>
          </a:r>
          <a:r>
            <a:rPr lang="en-US" sz="2000" kern="1200" dirty="0" err="1" smtClean="0">
              <a:latin typeface="Arial" panose="020B0604020202020204" pitchFamily="34" charset="0"/>
              <a:cs typeface="Arial" panose="020B0604020202020204" pitchFamily="34" charset="0"/>
            </a:rPr>
            <a:t>nghiệm</a:t>
          </a:r>
          <a:r>
            <a:rPr lang="en-US" sz="2000" kern="1200" dirty="0" smtClean="0">
              <a:latin typeface="Arial" panose="020B0604020202020204" pitchFamily="34" charset="0"/>
              <a:cs typeface="Arial" panose="020B0604020202020204" pitchFamily="34" charset="0"/>
            </a:rPr>
            <a:t> </a:t>
          </a:r>
          <a:r>
            <a:rPr lang="en-US" sz="2000" kern="1200" dirty="0" err="1" smtClean="0">
              <a:latin typeface="Arial" panose="020B0604020202020204" pitchFamily="34" charset="0"/>
              <a:cs typeface="Arial" panose="020B0604020202020204" pitchFamily="34" charset="0"/>
            </a:rPr>
            <a:t>thường</a:t>
          </a:r>
          <a:r>
            <a:rPr lang="en-US" sz="2000" kern="1200" dirty="0" smtClean="0">
              <a:latin typeface="Arial" panose="020B0604020202020204" pitchFamily="34" charset="0"/>
              <a:cs typeface="Arial" panose="020B0604020202020204" pitchFamily="34" charset="0"/>
            </a:rPr>
            <a:t> </a:t>
          </a:r>
          <a:r>
            <a:rPr lang="en-US" sz="2000" kern="1200" dirty="0" err="1" smtClean="0">
              <a:latin typeface="Arial" panose="020B0604020202020204" pitchFamily="34" charset="0"/>
              <a:cs typeface="Arial" panose="020B0604020202020204" pitchFamily="34" charset="0"/>
            </a:rPr>
            <a:t>xuyên</a:t>
          </a:r>
          <a:r>
            <a:rPr lang="vi-VN" sz="2000" kern="1200" dirty="0" smtClean="0">
              <a:latin typeface="Arial" panose="020B0604020202020204" pitchFamily="34" charset="0"/>
              <a:cs typeface="Arial" panose="020B0604020202020204" pitchFamily="34" charset="0"/>
            </a:rPr>
            <a:t>, </a:t>
          </a:r>
          <a:r>
            <a:rPr lang="en-US" sz="2000" kern="1200" dirty="0" smtClean="0">
              <a:latin typeface="+mn-lt"/>
              <a:cs typeface="Calibri" panose="020F0502020204030204" pitchFamily="34" charset="0"/>
            </a:rPr>
            <a:t>HĐ</a:t>
          </a:r>
          <a:r>
            <a:rPr lang="vi-VN" sz="2000" kern="1200" dirty="0" smtClean="0">
              <a:latin typeface="+mn-lt"/>
              <a:cs typeface="Calibri" panose="020F0502020204030204" pitchFamily="34" charset="0"/>
            </a:rPr>
            <a:t> xã hội và phục vụ cộng đồng, </a:t>
          </a:r>
          <a:r>
            <a:rPr lang="en-US" sz="2000" kern="1200" dirty="0" smtClean="0">
              <a:latin typeface="+mn-lt"/>
              <a:cs typeface="Calibri" panose="020F0502020204030204" pitchFamily="34" charset="0"/>
            </a:rPr>
            <a:t>HĐ </a:t>
          </a:r>
          <a:r>
            <a:rPr lang="vi-VN" sz="2000" kern="1200" dirty="0" smtClean="0">
              <a:latin typeface="+mn-lt"/>
              <a:cs typeface="Calibri" panose="020F0502020204030204" pitchFamily="34" charset="0"/>
            </a:rPr>
            <a:t>lao động,...)</a:t>
          </a:r>
          <a:endParaRPr lang="en-US" sz="2000" kern="1200" dirty="0">
            <a:latin typeface="+mn-lt"/>
            <a:cs typeface="Calibri" panose="020F0502020204030204" pitchFamily="34" charset="0"/>
          </a:endParaRPr>
        </a:p>
      </dsp:txBody>
      <dsp:txXfrm>
        <a:off x="3990289" y="2385769"/>
        <a:ext cx="6633820" cy="1010758"/>
      </dsp:txXfrm>
    </dsp:sp>
    <dsp:sp modelId="{5AEF009F-2B9B-4B5C-A4A0-99FDFCB7431B}">
      <dsp:nvSpPr>
        <dsp:cNvPr id="0" name=""/>
        <dsp:cNvSpPr/>
      </dsp:nvSpPr>
      <dsp:spPr>
        <a:xfrm>
          <a:off x="3759304" y="823256"/>
          <a:ext cx="199539" cy="3222159"/>
        </a:xfrm>
        <a:custGeom>
          <a:avLst/>
          <a:gdLst/>
          <a:ahLst/>
          <a:cxnLst/>
          <a:rect l="0" t="0" r="0" b="0"/>
          <a:pathLst>
            <a:path>
              <a:moveTo>
                <a:pt x="0" y="0"/>
              </a:moveTo>
              <a:lnTo>
                <a:pt x="0" y="3222159"/>
              </a:lnTo>
              <a:lnTo>
                <a:pt x="199539" y="322215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ED9B2D2-FAD3-4548-A6DF-CB21CFCC76E5}">
      <dsp:nvSpPr>
        <dsp:cNvPr id="0" name=""/>
        <dsp:cNvSpPr/>
      </dsp:nvSpPr>
      <dsp:spPr>
        <a:xfrm>
          <a:off x="3958843" y="3633787"/>
          <a:ext cx="6602821" cy="82325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just" defTabSz="889000">
            <a:lnSpc>
              <a:spcPct val="90000"/>
            </a:lnSpc>
            <a:spcBef>
              <a:spcPct val="0"/>
            </a:spcBef>
            <a:spcAft>
              <a:spcPct val="35000"/>
            </a:spcAft>
          </a:pPr>
          <a:r>
            <a:rPr lang="en-US" sz="2000" kern="1200" dirty="0" smtClean="0">
              <a:latin typeface="+mn-lt"/>
            </a:rPr>
            <a:t>S</a:t>
          </a:r>
          <a:r>
            <a:rPr lang="vi-VN" sz="2000" kern="1200" dirty="0" smtClean="0">
              <a:latin typeface="+mn-lt"/>
            </a:rPr>
            <a:t>ố lượng và chất lượng các sản phẩm hoàn thành được lưu trong hồ sơ hoạt động.</a:t>
          </a:r>
          <a:endParaRPr lang="en-US" sz="2000" kern="1200" dirty="0">
            <a:latin typeface="+mn-lt"/>
          </a:endParaRPr>
        </a:p>
      </dsp:txBody>
      <dsp:txXfrm>
        <a:off x="3982955" y="3657899"/>
        <a:ext cx="6554597" cy="775032"/>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1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8.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19.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6.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AC1FB8-EA11-447D-AE80-172627422B0C}" type="datetimeFigureOut">
              <a:rPr lang="en-US" smtClean="0"/>
              <a:t>6/1/2023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DDD7FF-43AE-48BF-9E02-E48B30639E22}" type="slidenum">
              <a:rPr lang="en-US" smtClean="0"/>
              <a:t>‹#›</a:t>
            </a:fld>
            <a:endParaRPr lang="en-US"/>
          </a:p>
        </p:txBody>
      </p:sp>
    </p:spTree>
    <p:extLst>
      <p:ext uri="{BB962C8B-B14F-4D97-AF65-F5344CB8AC3E}">
        <p14:creationId xmlns:p14="http://schemas.microsoft.com/office/powerpoint/2010/main" val="5770749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426ACCD-0A73-4FFF-8E1E-596C20E8FB55}" type="datetimeFigureOut">
              <a:rPr lang="en-US" smtClean="0"/>
              <a:t>6/1/2023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7896BC-590F-41E2-AE69-29568EAD1C22}" type="slidenum">
              <a:rPr lang="en-US" smtClean="0"/>
              <a:t>‹#›</a:t>
            </a:fld>
            <a:endParaRPr lang="en-US"/>
          </a:p>
        </p:txBody>
      </p:sp>
    </p:spTree>
    <p:extLst>
      <p:ext uri="{BB962C8B-B14F-4D97-AF65-F5344CB8AC3E}">
        <p14:creationId xmlns:p14="http://schemas.microsoft.com/office/powerpoint/2010/main" val="662650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26ACCD-0A73-4FFF-8E1E-596C20E8FB55}" type="datetimeFigureOut">
              <a:rPr lang="en-US" smtClean="0"/>
              <a:t>6/1/2023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7896BC-590F-41E2-AE69-29568EAD1C22}" type="slidenum">
              <a:rPr lang="en-US" smtClean="0"/>
              <a:t>‹#›</a:t>
            </a:fld>
            <a:endParaRPr lang="en-US"/>
          </a:p>
        </p:txBody>
      </p:sp>
    </p:spTree>
    <p:extLst>
      <p:ext uri="{BB962C8B-B14F-4D97-AF65-F5344CB8AC3E}">
        <p14:creationId xmlns:p14="http://schemas.microsoft.com/office/powerpoint/2010/main" val="3385066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26ACCD-0A73-4FFF-8E1E-596C20E8FB55}" type="datetimeFigureOut">
              <a:rPr lang="en-US" smtClean="0"/>
              <a:t>6/1/2023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7896BC-590F-41E2-AE69-29568EAD1C22}" type="slidenum">
              <a:rPr lang="en-US" smtClean="0"/>
              <a:t>‹#›</a:t>
            </a:fld>
            <a:endParaRPr lang="en-US"/>
          </a:p>
        </p:txBody>
      </p:sp>
    </p:spTree>
    <p:extLst>
      <p:ext uri="{BB962C8B-B14F-4D97-AF65-F5344CB8AC3E}">
        <p14:creationId xmlns:p14="http://schemas.microsoft.com/office/powerpoint/2010/main" val="10684625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426ACCD-0A73-4FFF-8E1E-596C20E8FB55}" type="datetimeFigureOut">
              <a:rPr lang="en-US" smtClean="0"/>
              <a:t>6/1/2023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7896BC-590F-41E2-AE69-29568EAD1C22}" type="slidenum">
              <a:rPr lang="en-US" smtClean="0"/>
              <a:t>‹#›</a:t>
            </a:fld>
            <a:endParaRPr lang="en-US"/>
          </a:p>
        </p:txBody>
      </p:sp>
    </p:spTree>
    <p:extLst>
      <p:ext uri="{BB962C8B-B14F-4D97-AF65-F5344CB8AC3E}">
        <p14:creationId xmlns:p14="http://schemas.microsoft.com/office/powerpoint/2010/main" val="3442816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426ACCD-0A73-4FFF-8E1E-596C20E8FB55}" type="datetimeFigureOut">
              <a:rPr lang="en-US" smtClean="0"/>
              <a:t>6/1/2023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47896BC-590F-41E2-AE69-29568EAD1C22}" type="slidenum">
              <a:rPr lang="en-US" smtClean="0"/>
              <a:t>‹#›</a:t>
            </a:fld>
            <a:endParaRPr lang="en-US"/>
          </a:p>
        </p:txBody>
      </p:sp>
    </p:spTree>
    <p:extLst>
      <p:ext uri="{BB962C8B-B14F-4D97-AF65-F5344CB8AC3E}">
        <p14:creationId xmlns:p14="http://schemas.microsoft.com/office/powerpoint/2010/main" val="149059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426ACCD-0A73-4FFF-8E1E-596C20E8FB55}" type="datetimeFigureOut">
              <a:rPr lang="en-US" smtClean="0"/>
              <a:t>6/1/2023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7896BC-590F-41E2-AE69-29568EAD1C22}" type="slidenum">
              <a:rPr lang="en-US" smtClean="0"/>
              <a:t>‹#›</a:t>
            </a:fld>
            <a:endParaRPr lang="en-US"/>
          </a:p>
        </p:txBody>
      </p:sp>
    </p:spTree>
    <p:extLst>
      <p:ext uri="{BB962C8B-B14F-4D97-AF65-F5344CB8AC3E}">
        <p14:creationId xmlns:p14="http://schemas.microsoft.com/office/powerpoint/2010/main" val="33948654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426ACCD-0A73-4FFF-8E1E-596C20E8FB55}" type="datetimeFigureOut">
              <a:rPr lang="en-US" smtClean="0"/>
              <a:t>6/1/2023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47896BC-590F-41E2-AE69-29568EAD1C22}" type="slidenum">
              <a:rPr lang="en-US" smtClean="0"/>
              <a:t>‹#›</a:t>
            </a:fld>
            <a:endParaRPr lang="en-US"/>
          </a:p>
        </p:txBody>
      </p:sp>
    </p:spTree>
    <p:extLst>
      <p:ext uri="{BB962C8B-B14F-4D97-AF65-F5344CB8AC3E}">
        <p14:creationId xmlns:p14="http://schemas.microsoft.com/office/powerpoint/2010/main" val="3663259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426ACCD-0A73-4FFF-8E1E-596C20E8FB55}" type="datetimeFigureOut">
              <a:rPr lang="en-US" smtClean="0"/>
              <a:t>6/1/2023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47896BC-590F-41E2-AE69-29568EAD1C22}" type="slidenum">
              <a:rPr lang="en-US" smtClean="0"/>
              <a:t>‹#›</a:t>
            </a:fld>
            <a:endParaRPr lang="en-US"/>
          </a:p>
        </p:txBody>
      </p:sp>
    </p:spTree>
    <p:extLst>
      <p:ext uri="{BB962C8B-B14F-4D97-AF65-F5344CB8AC3E}">
        <p14:creationId xmlns:p14="http://schemas.microsoft.com/office/powerpoint/2010/main" val="39944412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26ACCD-0A73-4FFF-8E1E-596C20E8FB55}" type="datetimeFigureOut">
              <a:rPr lang="en-US" smtClean="0"/>
              <a:t>6/1/2023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7896BC-590F-41E2-AE69-29568EAD1C22}" type="slidenum">
              <a:rPr lang="en-US" smtClean="0"/>
              <a:t>‹#›</a:t>
            </a:fld>
            <a:endParaRPr lang="en-US"/>
          </a:p>
        </p:txBody>
      </p:sp>
    </p:spTree>
    <p:extLst>
      <p:ext uri="{BB962C8B-B14F-4D97-AF65-F5344CB8AC3E}">
        <p14:creationId xmlns:p14="http://schemas.microsoft.com/office/powerpoint/2010/main" val="11601487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426ACCD-0A73-4FFF-8E1E-596C20E8FB55}" type="datetimeFigureOut">
              <a:rPr lang="en-US" smtClean="0"/>
              <a:t>6/1/2023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7896BC-590F-41E2-AE69-29568EAD1C22}" type="slidenum">
              <a:rPr lang="en-US" smtClean="0"/>
              <a:t>‹#›</a:t>
            </a:fld>
            <a:endParaRPr lang="en-US"/>
          </a:p>
        </p:txBody>
      </p:sp>
    </p:spTree>
    <p:extLst>
      <p:ext uri="{BB962C8B-B14F-4D97-AF65-F5344CB8AC3E}">
        <p14:creationId xmlns:p14="http://schemas.microsoft.com/office/powerpoint/2010/main" val="5126495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426ACCD-0A73-4FFF-8E1E-596C20E8FB55}" type="datetimeFigureOut">
              <a:rPr lang="en-US" smtClean="0"/>
              <a:t>6/1/2023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47896BC-590F-41E2-AE69-29568EAD1C22}" type="slidenum">
              <a:rPr lang="en-US" smtClean="0"/>
              <a:t>‹#›</a:t>
            </a:fld>
            <a:endParaRPr lang="en-US"/>
          </a:p>
        </p:txBody>
      </p:sp>
    </p:spTree>
    <p:extLst>
      <p:ext uri="{BB962C8B-B14F-4D97-AF65-F5344CB8AC3E}">
        <p14:creationId xmlns:p14="http://schemas.microsoft.com/office/powerpoint/2010/main" val="2959245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26ACCD-0A73-4FFF-8E1E-596C20E8FB55}" type="datetimeFigureOut">
              <a:rPr lang="en-US" smtClean="0"/>
              <a:t>6/1/2023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7896BC-590F-41E2-AE69-29568EAD1C22}" type="slidenum">
              <a:rPr lang="en-US" smtClean="0"/>
              <a:t>‹#›</a:t>
            </a:fld>
            <a:endParaRPr lang="en-US"/>
          </a:p>
        </p:txBody>
      </p:sp>
    </p:spTree>
    <p:extLst>
      <p:ext uri="{BB962C8B-B14F-4D97-AF65-F5344CB8AC3E}">
        <p14:creationId xmlns:p14="http://schemas.microsoft.com/office/powerpoint/2010/main" val="5590349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0.xml"/><Relationship Id="rId7" Type="http://schemas.openxmlformats.org/officeDocument/2006/relationships/image" Target="../media/image3.png"/><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1.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diagramLayout" Target="../diagrams/layout14.xml"/><Relationship Id="rId7" Type="http://schemas.openxmlformats.org/officeDocument/2006/relationships/image" Target="../media/image18.png"/><Relationship Id="rId2" Type="http://schemas.openxmlformats.org/officeDocument/2006/relationships/diagramData" Target="../diagrams/data14.xml"/><Relationship Id="rId1" Type="http://schemas.openxmlformats.org/officeDocument/2006/relationships/slideLayout" Target="../slideLayouts/slideLayout1.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 Id="rId9"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Layout" Target="../diagrams/layout15.xml"/><Relationship Id="rId7" Type="http://schemas.openxmlformats.org/officeDocument/2006/relationships/image" Target="../media/image27.png"/><Relationship Id="rId2" Type="http://schemas.openxmlformats.org/officeDocument/2006/relationships/diagramData" Target="../diagrams/data15.xml"/><Relationship Id="rId1" Type="http://schemas.openxmlformats.org/officeDocument/2006/relationships/slideLayout" Target="../slideLayouts/slideLayout1.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 Id="rId9" Type="http://schemas.openxmlformats.org/officeDocument/2006/relationships/image" Target="../media/image29.png"/></Relationships>
</file>

<file path=ppt/slides/_rels/slide3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diagramLayout" Target="../diagrams/layout16.xml"/><Relationship Id="rId7" Type="http://schemas.openxmlformats.org/officeDocument/2006/relationships/image" Target="../media/image30.png"/><Relationship Id="rId2" Type="http://schemas.openxmlformats.org/officeDocument/2006/relationships/diagramData" Target="../diagrams/data16.xml"/><Relationship Id="rId1" Type="http://schemas.openxmlformats.org/officeDocument/2006/relationships/slideLayout" Target="../slideLayouts/slideLayout1.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 Id="rId9" Type="http://schemas.openxmlformats.org/officeDocument/2006/relationships/image" Target="../media/image32.png"/></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1.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1.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37.xml.rels><?xml version="1.0" encoding="UTF-8" standalone="yes"?>
<Relationships xmlns="http://schemas.openxmlformats.org/package/2006/relationships"><Relationship Id="rId2" Type="http://schemas.openxmlformats.org/officeDocument/2006/relationships/hyperlink" Target="TL%20t&#7853;p%20hu&#7845;n%20H&#272;TN%206%20-%20&#273;&#227;%20BT.docx"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4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Layout" Target="../diagrams/layout26.xml"/><Relationship Id="rId7" Type="http://schemas.openxmlformats.org/officeDocument/2006/relationships/image" Target="../media/image33.png"/><Relationship Id="rId2" Type="http://schemas.openxmlformats.org/officeDocument/2006/relationships/diagramData" Target="../diagrams/data26.xml"/><Relationship Id="rId1" Type="http://schemas.openxmlformats.org/officeDocument/2006/relationships/slideLayout" Target="../slideLayouts/slideLayout2.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4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884" y="0"/>
            <a:ext cx="12153116" cy="6858000"/>
          </a:xfrm>
          <a:prstGeom prst="rect">
            <a:avLst/>
          </a:prstGeom>
        </p:spPr>
      </p:pic>
    </p:spTree>
    <p:extLst>
      <p:ext uri="{BB962C8B-B14F-4D97-AF65-F5344CB8AC3E}">
        <p14:creationId xmlns:p14="http://schemas.microsoft.com/office/powerpoint/2010/main" val="27904184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125870781"/>
              </p:ext>
            </p:extLst>
          </p:nvPr>
        </p:nvGraphicFramePr>
        <p:xfrm>
          <a:off x="740978" y="1387366"/>
          <a:ext cx="10247587" cy="2785241"/>
        </p:xfrm>
        <a:graphic>
          <a:graphicData uri="http://schemas.openxmlformats.org/drawingml/2006/table">
            <a:tbl>
              <a:tblPr firstRow="1" firstCol="1" bandRow="1">
                <a:tableStyleId>{5C22544A-7EE6-4342-B048-85BDC9FD1C3A}</a:tableStyleId>
              </a:tblPr>
              <a:tblGrid>
                <a:gridCol w="4722076">
                  <a:extLst>
                    <a:ext uri="{9D8B030D-6E8A-4147-A177-3AD203B41FA5}">
                      <a16:colId xmlns:a16="http://schemas.microsoft.com/office/drawing/2014/main" val="20000"/>
                    </a:ext>
                  </a:extLst>
                </a:gridCol>
                <a:gridCol w="5525511">
                  <a:extLst>
                    <a:ext uri="{9D8B030D-6E8A-4147-A177-3AD203B41FA5}">
                      <a16:colId xmlns:a16="http://schemas.microsoft.com/office/drawing/2014/main" val="20001"/>
                    </a:ext>
                  </a:extLst>
                </a:gridCol>
              </a:tblGrid>
              <a:tr h="2785241">
                <a:tc>
                  <a:txBody>
                    <a:bodyPr/>
                    <a:lstStyle/>
                    <a:p>
                      <a:pPr marL="0" marR="0">
                        <a:lnSpc>
                          <a:spcPct val="107000"/>
                        </a:lnSpc>
                        <a:spcBef>
                          <a:spcPts val="0"/>
                        </a:spcBef>
                        <a:spcAft>
                          <a:spcPts val="0"/>
                        </a:spcAft>
                      </a:pPr>
                      <a:r>
                        <a:rPr lang="en-US" sz="2000" dirty="0" err="1">
                          <a:effectLst/>
                        </a:rPr>
                        <a:t>Hoạt</a:t>
                      </a:r>
                      <a:r>
                        <a:rPr lang="en-US" sz="2000" dirty="0">
                          <a:effectLst/>
                        </a:rPr>
                        <a:t> </a:t>
                      </a:r>
                      <a:r>
                        <a:rPr lang="en-US" sz="2000" dirty="0" err="1">
                          <a:effectLst/>
                        </a:rPr>
                        <a:t>động</a:t>
                      </a:r>
                      <a:r>
                        <a:rPr lang="en-US" sz="2000" dirty="0">
                          <a:effectLst/>
                        </a:rPr>
                        <a:t> </a:t>
                      </a:r>
                      <a:r>
                        <a:rPr lang="en-US" sz="2000" dirty="0" err="1">
                          <a:effectLst/>
                        </a:rPr>
                        <a:t>rèn</a:t>
                      </a:r>
                      <a:r>
                        <a:rPr lang="en-US" sz="2000" dirty="0">
                          <a:effectLst/>
                        </a:rPr>
                        <a:t> </a:t>
                      </a:r>
                      <a:r>
                        <a:rPr lang="en-US" sz="2000" dirty="0" err="1">
                          <a:effectLst/>
                        </a:rPr>
                        <a:t>luyện</a:t>
                      </a:r>
                      <a:r>
                        <a:rPr lang="en-US" sz="2000" dirty="0">
                          <a:effectLst/>
                        </a:rPr>
                        <a:t> </a:t>
                      </a:r>
                      <a:r>
                        <a:rPr lang="en-US" sz="2000" dirty="0" err="1">
                          <a:effectLst/>
                        </a:rPr>
                        <a:t>bản</a:t>
                      </a:r>
                      <a:r>
                        <a:rPr lang="en-US" sz="2000" dirty="0">
                          <a:effectLst/>
                        </a:rPr>
                        <a:t> </a:t>
                      </a:r>
                      <a:r>
                        <a:rPr lang="en-US" sz="2000" dirty="0" err="1">
                          <a:effectLst/>
                        </a:rPr>
                        <a:t>thân</a:t>
                      </a:r>
                      <a:endParaRPr lang="en-US" sz="2000" dirty="0">
                        <a:effectLst/>
                        <a:latin typeface="Calibri"/>
                        <a:ea typeface="Calibri"/>
                        <a:cs typeface="Times New Roman"/>
                      </a:endParaRPr>
                    </a:p>
                  </a:txBody>
                  <a:tcPr marL="68580" marR="68580" marT="0" marB="0"/>
                </a:tc>
                <a:tc>
                  <a:txBody>
                    <a:bodyPr/>
                    <a:lstStyle/>
                    <a:p>
                      <a:r>
                        <a:rPr lang="en-US" sz="1800" b="0" i="0" kern="1200" smtClean="0">
                          <a:solidFill>
                            <a:schemeClr val="lt1"/>
                          </a:solidFill>
                          <a:effectLst/>
                          <a:latin typeface="+mn-lt"/>
                          <a:ea typeface="+mn-ea"/>
                          <a:cs typeface="+mn-cs"/>
                        </a:rPr>
                        <a:t>– Tuân thủ kỉ luật, quy định của nhóm, tập thể trường, lớp, cộng đồng.</a:t>
                      </a:r>
                      <a:endParaRPr lang="en-US" sz="1800" b="1" kern="1200" smtClean="0">
                        <a:solidFill>
                          <a:schemeClr val="lt1"/>
                        </a:solidFill>
                        <a:effectLst/>
                        <a:latin typeface="+mn-lt"/>
                        <a:ea typeface="+mn-ea"/>
                        <a:cs typeface="+mn-cs"/>
                      </a:endParaRPr>
                    </a:p>
                    <a:p>
                      <a:r>
                        <a:rPr lang="en-US" sz="1800" b="0" i="0" kern="1200" smtClean="0">
                          <a:solidFill>
                            <a:schemeClr val="lt1"/>
                          </a:solidFill>
                          <a:effectLst/>
                          <a:latin typeface="+mn-lt"/>
                          <a:ea typeface="+mn-ea"/>
                          <a:cs typeface="+mn-cs"/>
                        </a:rPr>
                        <a:t>– Thể hiện được sự nỗ lực hoàn thiện bản thân; biết thu hút các bạn cùng phấn đấu</a:t>
                      </a:r>
                      <a:r>
                        <a:rPr lang="en-US" sz="1800" b="1" kern="1200" smtClean="0">
                          <a:solidFill>
                            <a:schemeClr val="lt1"/>
                          </a:solidFill>
                          <a:effectLst/>
                          <a:latin typeface="+mn-lt"/>
                          <a:ea typeface="+mn-ea"/>
                          <a:cs typeface="+mn-cs"/>
                        </a:rPr>
                        <a:t> </a:t>
                      </a:r>
                      <a:r>
                        <a:rPr lang="en-US" sz="1800" b="0" i="0" kern="1200" smtClean="0">
                          <a:solidFill>
                            <a:schemeClr val="lt1"/>
                          </a:solidFill>
                          <a:effectLst/>
                          <a:latin typeface="+mn-lt"/>
                          <a:ea typeface="+mn-ea"/>
                          <a:cs typeface="+mn-cs"/>
                        </a:rPr>
                        <a:t>hoàn thiện.</a:t>
                      </a:r>
                      <a:endParaRPr lang="en-US" sz="1800" b="1" kern="1200" smtClean="0">
                        <a:solidFill>
                          <a:schemeClr val="lt1"/>
                        </a:solidFill>
                        <a:effectLst/>
                        <a:latin typeface="+mn-lt"/>
                        <a:ea typeface="+mn-ea"/>
                        <a:cs typeface="+mn-cs"/>
                      </a:endParaRPr>
                    </a:p>
                    <a:p>
                      <a:r>
                        <a:rPr lang="en-US" sz="1800" b="0" i="0" kern="1200" smtClean="0">
                          <a:solidFill>
                            <a:schemeClr val="lt1"/>
                          </a:solidFill>
                          <a:effectLst/>
                          <a:latin typeface="+mn-lt"/>
                          <a:ea typeface="+mn-ea"/>
                          <a:cs typeface="+mn-cs"/>
                        </a:rPr>
                        <a:t>– Quản lí được cảm xúc của bản thân và ứng xử hợp lí trong các tình huống giao tiếp</a:t>
                      </a:r>
                      <a:r>
                        <a:rPr lang="en-US" sz="1800" b="1" kern="1200" smtClean="0">
                          <a:solidFill>
                            <a:schemeClr val="lt1"/>
                          </a:solidFill>
                          <a:effectLst/>
                          <a:latin typeface="+mn-lt"/>
                          <a:ea typeface="+mn-ea"/>
                          <a:cs typeface="+mn-cs"/>
                        </a:rPr>
                        <a:t> </a:t>
                      </a:r>
                      <a:r>
                        <a:rPr lang="en-US" sz="1800" b="0" i="0" kern="1200" smtClean="0">
                          <a:solidFill>
                            <a:schemeClr val="lt1"/>
                          </a:solidFill>
                          <a:effectLst/>
                          <a:latin typeface="+mn-lt"/>
                          <a:ea typeface="+mn-ea"/>
                          <a:cs typeface="+mn-cs"/>
                        </a:rPr>
                        <a:t>khác nhau.</a:t>
                      </a:r>
                      <a:endParaRPr lang="en-US" sz="1800" b="1" kern="1200" smtClean="0">
                        <a:solidFill>
                          <a:schemeClr val="lt1"/>
                        </a:solidFill>
                        <a:effectLst/>
                        <a:latin typeface="+mn-lt"/>
                        <a:ea typeface="+mn-ea"/>
                        <a:cs typeface="+mn-cs"/>
                      </a:endParaRPr>
                    </a:p>
                    <a:p>
                      <a:r>
                        <a:rPr lang="en-US" sz="1800" b="0" i="0" kern="1200" smtClean="0">
                          <a:solidFill>
                            <a:schemeClr val="lt1"/>
                          </a:solidFill>
                          <a:effectLst/>
                          <a:latin typeface="+mn-lt"/>
                          <a:ea typeface="+mn-ea"/>
                          <a:cs typeface="+mn-cs"/>
                        </a:rPr>
                        <a:t>– Thực hiện được kế hoạch tài chính cá nhân một cách hợp lí.</a:t>
                      </a:r>
                      <a:endParaRPr lang="en-US" sz="2000" dirty="0">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bl>
          </a:graphicData>
        </a:graphic>
      </p:graphicFrame>
      <p:sp>
        <p:nvSpPr>
          <p:cNvPr id="4" name="Slide Number Placeholder 3"/>
          <p:cNvSpPr>
            <a:spLocks noGrp="1"/>
          </p:cNvSpPr>
          <p:nvPr>
            <p:ph type="sldNum" sz="quarter" idx="12"/>
          </p:nvPr>
        </p:nvSpPr>
        <p:spPr/>
        <p:txBody>
          <a:bodyPr/>
          <a:lstStyle/>
          <a:p>
            <a:fld id="{05C2D176-BDDD-4308-9A3E-DBFC2B3B23A7}" type="slidenum">
              <a:rPr lang="vi-VN" smtClean="0"/>
              <a:pPr/>
              <a:t>10</a:t>
            </a:fld>
            <a:endParaRPr lang="vi-VN" dirty="0"/>
          </a:p>
        </p:txBody>
      </p:sp>
    </p:spTree>
    <p:extLst>
      <p:ext uri="{BB962C8B-B14F-4D97-AF65-F5344CB8AC3E}">
        <p14:creationId xmlns:p14="http://schemas.microsoft.com/office/powerpoint/2010/main" val="8270930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a:p>
        </p:txBody>
      </p:sp>
      <p:graphicFrame>
        <p:nvGraphicFramePr>
          <p:cNvPr id="7" name="Content Placeholder 6"/>
          <p:cNvGraphicFramePr>
            <a:graphicFrameLocks noGrp="1"/>
          </p:cNvGraphicFramePr>
          <p:nvPr>
            <p:ph idx="1"/>
            <p:extLst/>
          </p:nvPr>
        </p:nvGraphicFramePr>
        <p:xfrm>
          <a:off x="1" y="126125"/>
          <a:ext cx="10925174" cy="7494565"/>
        </p:xfrm>
        <a:graphic>
          <a:graphicData uri="http://schemas.openxmlformats.org/drawingml/2006/table">
            <a:tbl>
              <a:tblPr firstRow="1" firstCol="1" bandRow="1">
                <a:tableStyleId>{5C22544A-7EE6-4342-B048-85BDC9FD1C3A}</a:tableStyleId>
              </a:tblPr>
              <a:tblGrid>
                <a:gridCol w="4145967">
                  <a:extLst>
                    <a:ext uri="{9D8B030D-6E8A-4147-A177-3AD203B41FA5}">
                      <a16:colId xmlns:a16="http://schemas.microsoft.com/office/drawing/2014/main" val="20000"/>
                    </a:ext>
                  </a:extLst>
                </a:gridCol>
                <a:gridCol w="6779207">
                  <a:extLst>
                    <a:ext uri="{9D8B030D-6E8A-4147-A177-3AD203B41FA5}">
                      <a16:colId xmlns:a16="http://schemas.microsoft.com/office/drawing/2014/main" val="20001"/>
                    </a:ext>
                  </a:extLst>
                </a:gridCol>
              </a:tblGrid>
              <a:tr h="362245">
                <a:tc gridSpan="2">
                  <a:txBody>
                    <a:bodyPr/>
                    <a:lstStyle/>
                    <a:p>
                      <a:pPr marL="0" marR="0">
                        <a:lnSpc>
                          <a:spcPct val="107000"/>
                        </a:lnSpc>
                        <a:spcBef>
                          <a:spcPts val="0"/>
                        </a:spcBef>
                        <a:spcAft>
                          <a:spcPts val="0"/>
                        </a:spcAft>
                      </a:pPr>
                      <a:r>
                        <a:rPr lang="en-US" sz="2000" dirty="0" err="1">
                          <a:effectLst/>
                        </a:rPr>
                        <a:t>HOẠT</a:t>
                      </a:r>
                      <a:r>
                        <a:rPr lang="en-US" sz="2000" dirty="0">
                          <a:effectLst/>
                        </a:rPr>
                        <a:t> </a:t>
                      </a:r>
                      <a:r>
                        <a:rPr lang="en-US" sz="2000" dirty="0" err="1">
                          <a:effectLst/>
                        </a:rPr>
                        <a:t>ĐỘNG</a:t>
                      </a:r>
                      <a:r>
                        <a:rPr lang="en-US" sz="2000" dirty="0">
                          <a:effectLst/>
                        </a:rPr>
                        <a:t> </a:t>
                      </a:r>
                      <a:r>
                        <a:rPr lang="en-US" sz="2000" dirty="0" err="1">
                          <a:effectLst/>
                        </a:rPr>
                        <a:t>HƯỚNG</a:t>
                      </a:r>
                      <a:r>
                        <a:rPr lang="en-US" sz="2000" dirty="0">
                          <a:effectLst/>
                        </a:rPr>
                        <a:t> </a:t>
                      </a:r>
                      <a:r>
                        <a:rPr lang="en-US" sz="2000" dirty="0" err="1">
                          <a:effectLst/>
                        </a:rPr>
                        <a:t>ĐẾN</a:t>
                      </a:r>
                      <a:r>
                        <a:rPr lang="en-US" sz="2000" dirty="0">
                          <a:effectLst/>
                        </a:rPr>
                        <a:t> </a:t>
                      </a:r>
                      <a:r>
                        <a:rPr lang="en-US" sz="2000" dirty="0" err="1">
                          <a:effectLst/>
                        </a:rPr>
                        <a:t>XÃ</a:t>
                      </a:r>
                      <a:r>
                        <a:rPr lang="en-US" sz="2000" dirty="0">
                          <a:effectLst/>
                        </a:rPr>
                        <a:t> </a:t>
                      </a:r>
                      <a:r>
                        <a:rPr lang="en-US" sz="2000" dirty="0" err="1">
                          <a:effectLst/>
                        </a:rPr>
                        <a:t>HỘI</a:t>
                      </a:r>
                      <a:endParaRPr lang="en-US" sz="2000" dirty="0">
                        <a:effectLst/>
                        <a:latin typeface="Calibri"/>
                        <a:ea typeface="Calibri"/>
                        <a:cs typeface="Times New Roman"/>
                      </a:endParaRPr>
                    </a:p>
                  </a:txBody>
                  <a:tcPr marL="57899" marR="57899" marT="0" marB="0"/>
                </a:tc>
                <a:tc hMerge="1">
                  <a:txBody>
                    <a:bodyPr/>
                    <a:lstStyle/>
                    <a:p>
                      <a:endParaRPr lang="en-US"/>
                    </a:p>
                  </a:txBody>
                  <a:tcPr/>
                </a:tc>
                <a:extLst>
                  <a:ext uri="{0D108BD9-81ED-4DB2-BD59-A6C34878D82A}">
                    <a16:rowId xmlns:a16="http://schemas.microsoft.com/office/drawing/2014/main" val="10000"/>
                  </a:ext>
                </a:extLst>
              </a:tr>
              <a:tr h="1734240">
                <a:tc>
                  <a:txBody>
                    <a:bodyPr/>
                    <a:lstStyle/>
                    <a:p>
                      <a:pPr marL="0" marR="0">
                        <a:lnSpc>
                          <a:spcPct val="107000"/>
                        </a:lnSpc>
                        <a:spcBef>
                          <a:spcPts val="0"/>
                        </a:spcBef>
                        <a:spcAft>
                          <a:spcPts val="0"/>
                        </a:spcAft>
                      </a:pPr>
                      <a:r>
                        <a:rPr lang="en-US" sz="2000" dirty="0" err="1">
                          <a:effectLst/>
                        </a:rPr>
                        <a:t>Hoạt</a:t>
                      </a:r>
                      <a:r>
                        <a:rPr lang="en-US" sz="2000" dirty="0">
                          <a:effectLst/>
                        </a:rPr>
                        <a:t> </a:t>
                      </a:r>
                      <a:r>
                        <a:rPr lang="en-US" sz="2000" dirty="0" err="1">
                          <a:effectLst/>
                        </a:rPr>
                        <a:t>động</a:t>
                      </a:r>
                      <a:r>
                        <a:rPr lang="en-US" sz="2000" dirty="0">
                          <a:effectLst/>
                        </a:rPr>
                        <a:t> </a:t>
                      </a:r>
                      <a:r>
                        <a:rPr lang="en-US" sz="2000" dirty="0" err="1">
                          <a:effectLst/>
                        </a:rPr>
                        <a:t>chăm</a:t>
                      </a:r>
                      <a:r>
                        <a:rPr lang="en-US" sz="2000" dirty="0">
                          <a:effectLst/>
                        </a:rPr>
                        <a:t> </a:t>
                      </a:r>
                      <a:r>
                        <a:rPr lang="en-US" sz="2000" dirty="0" err="1">
                          <a:effectLst/>
                        </a:rPr>
                        <a:t>sóc</a:t>
                      </a:r>
                      <a:r>
                        <a:rPr lang="en-US" sz="2000" dirty="0">
                          <a:effectLst/>
                        </a:rPr>
                        <a:t> </a:t>
                      </a:r>
                      <a:r>
                        <a:rPr lang="en-US" sz="2000" dirty="0" err="1">
                          <a:effectLst/>
                        </a:rPr>
                        <a:t>gia</a:t>
                      </a:r>
                      <a:r>
                        <a:rPr lang="en-US" sz="2000" dirty="0">
                          <a:effectLst/>
                        </a:rPr>
                        <a:t> </a:t>
                      </a:r>
                      <a:r>
                        <a:rPr lang="en-US" sz="2000" dirty="0" err="1">
                          <a:effectLst/>
                        </a:rPr>
                        <a:t>đình</a:t>
                      </a:r>
                      <a:endParaRPr lang="en-US" sz="2000" dirty="0">
                        <a:effectLst/>
                        <a:latin typeface="Calibri"/>
                        <a:ea typeface="Calibri"/>
                        <a:cs typeface="Times New Roman"/>
                      </a:endParaRPr>
                    </a:p>
                  </a:txBody>
                  <a:tcPr marL="57899" marR="57899" marT="0" marB="0"/>
                </a:tc>
                <a:tc>
                  <a:txBody>
                    <a:bodyPr/>
                    <a:lstStyle/>
                    <a:p>
                      <a:r>
                        <a:rPr lang="en-US" sz="1800" b="0" i="0" kern="1200" smtClean="0">
                          <a:solidFill>
                            <a:schemeClr val="dk1"/>
                          </a:solidFill>
                          <a:effectLst/>
                          <a:latin typeface="+mn-lt"/>
                          <a:ea typeface="+mn-ea"/>
                          <a:cs typeface="+mn-cs"/>
                        </a:rPr>
                        <a:t>– Thể hiện được sự quan tâm chăm sóc thường xuyên những người thân trong gia đình.</a:t>
                      </a:r>
                      <a:endParaRPr lang="en-US" sz="1800" kern="1200" smtClean="0">
                        <a:solidFill>
                          <a:schemeClr val="dk1"/>
                        </a:solidFill>
                        <a:effectLst/>
                        <a:latin typeface="+mn-lt"/>
                        <a:ea typeface="+mn-ea"/>
                        <a:cs typeface="+mn-cs"/>
                      </a:endParaRPr>
                    </a:p>
                    <a:p>
                      <a:r>
                        <a:rPr lang="en-US" sz="1800" b="0" i="0" kern="1200" smtClean="0">
                          <a:solidFill>
                            <a:schemeClr val="dk1"/>
                          </a:solidFill>
                          <a:effectLst/>
                          <a:latin typeface="+mn-lt"/>
                          <a:ea typeface="+mn-ea"/>
                          <a:cs typeface="+mn-cs"/>
                        </a:rPr>
                        <a:t>– Biết cách hoá giải những mâu thuẫn, xung đột xảy ra trong gia đình.</a:t>
                      </a:r>
                      <a:endParaRPr lang="en-US" sz="1800" kern="1200" smtClean="0">
                        <a:solidFill>
                          <a:schemeClr val="dk1"/>
                        </a:solidFill>
                        <a:effectLst/>
                        <a:latin typeface="+mn-lt"/>
                        <a:ea typeface="+mn-ea"/>
                        <a:cs typeface="+mn-cs"/>
                      </a:endParaRPr>
                    </a:p>
                    <a:p>
                      <a:r>
                        <a:rPr lang="en-US" sz="1800" b="0" i="0" kern="1200" smtClean="0">
                          <a:solidFill>
                            <a:schemeClr val="dk1"/>
                          </a:solidFill>
                          <a:effectLst/>
                          <a:latin typeface="+mn-lt"/>
                          <a:ea typeface="+mn-ea"/>
                          <a:cs typeface="+mn-cs"/>
                        </a:rPr>
                        <a:t>– Thể hiện sự tự giác và trách nhiệm tham gia các hoạt động lao động khác nhau trong</a:t>
                      </a:r>
                      <a:r>
                        <a:rPr lang="en-US" sz="1800" b="1" kern="1200" smtClean="0">
                          <a:solidFill>
                            <a:schemeClr val="dk1"/>
                          </a:solidFill>
                          <a:effectLst/>
                          <a:latin typeface="+mn-lt"/>
                          <a:ea typeface="+mn-ea"/>
                          <a:cs typeface="+mn-cs"/>
                        </a:rPr>
                        <a:t> </a:t>
                      </a:r>
                      <a:r>
                        <a:rPr lang="en-US" sz="1800" b="0" i="0" kern="1200" smtClean="0">
                          <a:solidFill>
                            <a:schemeClr val="dk1"/>
                          </a:solidFill>
                          <a:effectLst/>
                          <a:latin typeface="+mn-lt"/>
                          <a:ea typeface="+mn-ea"/>
                          <a:cs typeface="+mn-cs"/>
                        </a:rPr>
                        <a:t>gia đình.</a:t>
                      </a:r>
                      <a:endParaRPr lang="en-US" sz="1800" kern="1200" smtClean="0">
                        <a:solidFill>
                          <a:schemeClr val="dk1"/>
                        </a:solidFill>
                        <a:effectLst/>
                        <a:latin typeface="+mn-lt"/>
                        <a:ea typeface="+mn-ea"/>
                        <a:cs typeface="+mn-cs"/>
                      </a:endParaRPr>
                    </a:p>
                    <a:p>
                      <a:r>
                        <a:rPr lang="en-US" sz="1800" b="0" i="0" kern="1200" smtClean="0">
                          <a:solidFill>
                            <a:schemeClr val="dk1"/>
                          </a:solidFill>
                          <a:effectLst/>
                          <a:latin typeface="+mn-lt"/>
                          <a:ea typeface="+mn-ea"/>
                          <a:cs typeface="+mn-cs"/>
                        </a:rPr>
                        <a:t>– Thể hiện sự tự tin trong việc tổ chức sắp xếp hợp lí công việc gia đình.</a:t>
                      </a:r>
                      <a:endParaRPr lang="en-US" sz="1800" kern="1200" smtClean="0">
                        <a:solidFill>
                          <a:schemeClr val="dk1"/>
                        </a:solidFill>
                        <a:effectLst/>
                        <a:latin typeface="+mn-lt"/>
                        <a:ea typeface="+mn-ea"/>
                        <a:cs typeface="+mn-cs"/>
                      </a:endParaRPr>
                    </a:p>
                    <a:p>
                      <a:r>
                        <a:rPr lang="en-US" sz="1800" b="0" i="0" kern="1200" smtClean="0">
                          <a:solidFill>
                            <a:schemeClr val="dk1"/>
                          </a:solidFill>
                          <a:effectLst/>
                          <a:latin typeface="+mn-lt"/>
                          <a:ea typeface="+mn-ea"/>
                          <a:cs typeface="+mn-cs"/>
                        </a:rPr>
                        <a:t>– Lập được kế hoạch chi tiêu phù hợp với thu nhập trong gia đình và thực hiện được</a:t>
                      </a:r>
                      <a:r>
                        <a:rPr lang="en-US" sz="1800" b="1" kern="1200" smtClean="0">
                          <a:solidFill>
                            <a:schemeClr val="dk1"/>
                          </a:solidFill>
                          <a:effectLst/>
                          <a:latin typeface="+mn-lt"/>
                          <a:ea typeface="+mn-ea"/>
                          <a:cs typeface="+mn-cs"/>
                        </a:rPr>
                        <a:t> </a:t>
                      </a:r>
                      <a:r>
                        <a:rPr lang="en-US" sz="1800" b="0" i="0" kern="1200" smtClean="0">
                          <a:solidFill>
                            <a:schemeClr val="dk1"/>
                          </a:solidFill>
                          <a:effectLst/>
                          <a:latin typeface="+mn-lt"/>
                          <a:ea typeface="+mn-ea"/>
                          <a:cs typeface="+mn-cs"/>
                        </a:rPr>
                        <a:t>mục tiêu tiết kiệm tài chính trong gia đình.</a:t>
                      </a:r>
                      <a:endParaRPr lang="en-US" sz="1800" dirty="0">
                        <a:effectLst/>
                        <a:latin typeface="Calibri"/>
                        <a:ea typeface="Calibri"/>
                        <a:cs typeface="Times New Roman"/>
                      </a:endParaRPr>
                    </a:p>
                  </a:txBody>
                  <a:tcPr marL="57899" marR="57899" marT="0" marB="0"/>
                </a:tc>
                <a:extLst>
                  <a:ext uri="{0D108BD9-81ED-4DB2-BD59-A6C34878D82A}">
                    <a16:rowId xmlns:a16="http://schemas.microsoft.com/office/drawing/2014/main" val="10001"/>
                  </a:ext>
                </a:extLst>
              </a:tr>
              <a:tr h="2316626">
                <a:tc>
                  <a:txBody>
                    <a:bodyPr/>
                    <a:lstStyle/>
                    <a:p>
                      <a:pPr marL="0" marR="0">
                        <a:lnSpc>
                          <a:spcPct val="107000"/>
                        </a:lnSpc>
                        <a:spcBef>
                          <a:spcPts val="0"/>
                        </a:spcBef>
                        <a:spcAft>
                          <a:spcPts val="0"/>
                        </a:spcAft>
                      </a:pPr>
                      <a:r>
                        <a:rPr lang="en-US" sz="2000" dirty="0" err="1">
                          <a:effectLst/>
                        </a:rPr>
                        <a:t>Hoạt</a:t>
                      </a:r>
                      <a:r>
                        <a:rPr lang="en-US" sz="2000" dirty="0">
                          <a:effectLst/>
                        </a:rPr>
                        <a:t> </a:t>
                      </a:r>
                      <a:r>
                        <a:rPr lang="en-US" sz="2000" dirty="0" err="1">
                          <a:effectLst/>
                        </a:rPr>
                        <a:t>động</a:t>
                      </a:r>
                      <a:r>
                        <a:rPr lang="en-US" sz="2000" dirty="0">
                          <a:effectLst/>
                        </a:rPr>
                        <a:t> </a:t>
                      </a:r>
                      <a:r>
                        <a:rPr lang="en-US" sz="2000" dirty="0" err="1">
                          <a:effectLst/>
                        </a:rPr>
                        <a:t>xây</a:t>
                      </a:r>
                      <a:r>
                        <a:rPr lang="en-US" sz="2000" dirty="0">
                          <a:effectLst/>
                        </a:rPr>
                        <a:t> </a:t>
                      </a:r>
                      <a:r>
                        <a:rPr lang="en-US" sz="2000" dirty="0" err="1">
                          <a:effectLst/>
                        </a:rPr>
                        <a:t>dựng</a:t>
                      </a:r>
                      <a:r>
                        <a:rPr lang="en-US" sz="2000" dirty="0">
                          <a:effectLst/>
                        </a:rPr>
                        <a:t> </a:t>
                      </a:r>
                      <a:r>
                        <a:rPr lang="en-US" sz="2000" dirty="0" err="1">
                          <a:effectLst/>
                        </a:rPr>
                        <a:t>nhà</a:t>
                      </a:r>
                      <a:r>
                        <a:rPr lang="en-US" sz="2000" dirty="0">
                          <a:effectLst/>
                        </a:rPr>
                        <a:t> </a:t>
                      </a:r>
                      <a:r>
                        <a:rPr lang="en-US" sz="2000" dirty="0" err="1">
                          <a:effectLst/>
                        </a:rPr>
                        <a:t>trường</a:t>
                      </a:r>
                      <a:endParaRPr lang="en-US" sz="2000" dirty="0">
                        <a:effectLst/>
                        <a:latin typeface="Calibri"/>
                        <a:ea typeface="Calibri"/>
                        <a:cs typeface="Times New Roman"/>
                      </a:endParaRPr>
                    </a:p>
                  </a:txBody>
                  <a:tcPr marL="57899" marR="57899" marT="0" marB="0"/>
                </a:tc>
                <a:tc>
                  <a:txBody>
                    <a:bodyPr/>
                    <a:lstStyle/>
                    <a:p>
                      <a:r>
                        <a:rPr lang="en-US" sz="1800" b="0" i="0" kern="1200" smtClean="0">
                          <a:solidFill>
                            <a:schemeClr val="dk1"/>
                          </a:solidFill>
                          <a:effectLst/>
                          <a:latin typeface="+mn-lt"/>
                          <a:ea typeface="+mn-ea"/>
                          <a:cs typeface="+mn-cs"/>
                        </a:rPr>
                        <a:t>– Biết cách phát triển mối quan hệ tốt đẹp với thầy cô, bạn bè.</a:t>
                      </a:r>
                      <a:endParaRPr lang="en-US" sz="1800" kern="1200" smtClean="0">
                        <a:solidFill>
                          <a:schemeClr val="dk1"/>
                        </a:solidFill>
                        <a:effectLst/>
                        <a:latin typeface="+mn-lt"/>
                        <a:ea typeface="+mn-ea"/>
                        <a:cs typeface="+mn-cs"/>
                      </a:endParaRPr>
                    </a:p>
                    <a:p>
                      <a:r>
                        <a:rPr lang="en-US" sz="1800" b="0" i="0" kern="1200" smtClean="0">
                          <a:solidFill>
                            <a:schemeClr val="dk1"/>
                          </a:solidFill>
                          <a:effectLst/>
                          <a:latin typeface="+mn-lt"/>
                          <a:ea typeface="+mn-ea"/>
                          <a:cs typeface="+mn-cs"/>
                        </a:rPr>
                        <a:t>– Làm chủ và kiểm soát được các mối quan hệ với bạn bè ở trường cũng như qua mạng</a:t>
                      </a:r>
                      <a:r>
                        <a:rPr lang="en-US" sz="1800" b="1" kern="1200" smtClean="0">
                          <a:solidFill>
                            <a:schemeClr val="dk1"/>
                          </a:solidFill>
                          <a:effectLst/>
                          <a:latin typeface="+mn-lt"/>
                          <a:ea typeface="+mn-ea"/>
                          <a:cs typeface="+mn-cs"/>
                        </a:rPr>
                        <a:t> </a:t>
                      </a:r>
                      <a:r>
                        <a:rPr lang="en-US" sz="1800" b="0" i="0" kern="1200" smtClean="0">
                          <a:solidFill>
                            <a:schemeClr val="dk1"/>
                          </a:solidFill>
                          <a:effectLst/>
                          <a:latin typeface="+mn-lt"/>
                          <a:ea typeface="+mn-ea"/>
                          <a:cs typeface="+mn-cs"/>
                        </a:rPr>
                        <a:t>xã hội.</a:t>
                      </a:r>
                      <a:endParaRPr lang="en-US" sz="1800" kern="1200" smtClean="0">
                        <a:solidFill>
                          <a:schemeClr val="dk1"/>
                        </a:solidFill>
                        <a:effectLst/>
                        <a:latin typeface="+mn-lt"/>
                        <a:ea typeface="+mn-ea"/>
                        <a:cs typeface="+mn-cs"/>
                      </a:endParaRPr>
                    </a:p>
                    <a:p>
                      <a:r>
                        <a:rPr lang="en-US" sz="1800" b="0" i="0" kern="1200" smtClean="0">
                          <a:solidFill>
                            <a:schemeClr val="dk1"/>
                          </a:solidFill>
                          <a:effectLst/>
                          <a:latin typeface="+mn-lt"/>
                          <a:ea typeface="+mn-ea"/>
                          <a:cs typeface="+mn-cs"/>
                        </a:rPr>
                        <a:t>– Hợp tác được với bạn để cùng xây dựng và thực hiện các hoạt động xây dựng và phát</a:t>
                      </a:r>
                      <a:r>
                        <a:rPr lang="en-US" sz="1800" b="1" kern="1200" smtClean="0">
                          <a:solidFill>
                            <a:schemeClr val="dk1"/>
                          </a:solidFill>
                          <a:effectLst/>
                          <a:latin typeface="+mn-lt"/>
                          <a:ea typeface="+mn-ea"/>
                          <a:cs typeface="+mn-cs"/>
                        </a:rPr>
                        <a:t> </a:t>
                      </a:r>
                      <a:r>
                        <a:rPr lang="en-US" sz="1800" b="0" i="0" kern="1200" smtClean="0">
                          <a:solidFill>
                            <a:schemeClr val="dk1"/>
                          </a:solidFill>
                          <a:effectLst/>
                          <a:latin typeface="+mn-lt"/>
                          <a:ea typeface="+mn-ea"/>
                          <a:cs typeface="+mn-cs"/>
                        </a:rPr>
                        <a:t>triển nhà trường.</a:t>
                      </a:r>
                      <a:endParaRPr lang="en-US" sz="1800" kern="1200" smtClean="0">
                        <a:solidFill>
                          <a:schemeClr val="dk1"/>
                        </a:solidFill>
                        <a:effectLst/>
                        <a:latin typeface="+mn-lt"/>
                        <a:ea typeface="+mn-ea"/>
                        <a:cs typeface="+mn-cs"/>
                      </a:endParaRPr>
                    </a:p>
                    <a:p>
                      <a:r>
                        <a:rPr lang="en-US" sz="1800" b="0" i="0" kern="1200" smtClean="0">
                          <a:solidFill>
                            <a:schemeClr val="dk1"/>
                          </a:solidFill>
                          <a:effectLst/>
                          <a:latin typeface="+mn-lt"/>
                          <a:ea typeface="+mn-ea"/>
                          <a:cs typeface="+mn-cs"/>
                        </a:rPr>
                        <a:t>– Đánh giá được hiệu quả của hoạt động phát huy truyền thống nhà trường.</a:t>
                      </a:r>
                      <a:endParaRPr lang="en-US" sz="1800" kern="1200" smtClean="0">
                        <a:solidFill>
                          <a:schemeClr val="dk1"/>
                        </a:solidFill>
                        <a:effectLst/>
                        <a:latin typeface="+mn-lt"/>
                        <a:ea typeface="+mn-ea"/>
                        <a:cs typeface="+mn-cs"/>
                      </a:endParaRPr>
                    </a:p>
                    <a:p>
                      <a:r>
                        <a:rPr lang="en-US" sz="1800" b="0" i="0" kern="1200" smtClean="0">
                          <a:solidFill>
                            <a:schemeClr val="dk1"/>
                          </a:solidFill>
                          <a:effectLst/>
                          <a:latin typeface="+mn-lt"/>
                          <a:ea typeface="+mn-ea"/>
                          <a:cs typeface="+mn-cs"/>
                        </a:rPr>
                        <a:t>– Thực hiện các hoạt động theo chủ đề của Đoàn Thanh niên Cộng sản Hồ Chí Minh.</a:t>
                      </a:r>
                      <a:endParaRPr lang="en-US" sz="1800" dirty="0">
                        <a:effectLst/>
                        <a:latin typeface="Calibri"/>
                        <a:ea typeface="Calibri"/>
                        <a:cs typeface="Times New Roman"/>
                      </a:endParaRPr>
                    </a:p>
                  </a:txBody>
                  <a:tcPr marL="57899" marR="57899" marT="0" marB="0"/>
                </a:tc>
                <a:extLst>
                  <a:ext uri="{0D108BD9-81ED-4DB2-BD59-A6C34878D82A}">
                    <a16:rowId xmlns:a16="http://schemas.microsoft.com/office/drawing/2014/main" val="10002"/>
                  </a:ext>
                </a:extLst>
              </a:tr>
              <a:tr h="2318765">
                <a:tc>
                  <a:txBody>
                    <a:bodyPr/>
                    <a:lstStyle/>
                    <a:p>
                      <a:pPr marL="0" marR="0">
                        <a:lnSpc>
                          <a:spcPct val="107000"/>
                        </a:lnSpc>
                        <a:spcBef>
                          <a:spcPts val="0"/>
                        </a:spcBef>
                        <a:spcAft>
                          <a:spcPts val="0"/>
                        </a:spcAft>
                      </a:pPr>
                      <a:r>
                        <a:rPr lang="en-US" sz="2000" dirty="0" err="1">
                          <a:effectLst/>
                        </a:rPr>
                        <a:t>Hoạt</a:t>
                      </a:r>
                      <a:r>
                        <a:rPr lang="en-US" sz="2000" dirty="0">
                          <a:effectLst/>
                        </a:rPr>
                        <a:t> </a:t>
                      </a:r>
                      <a:r>
                        <a:rPr lang="en-US" sz="2000" dirty="0" err="1">
                          <a:effectLst/>
                        </a:rPr>
                        <a:t>động</a:t>
                      </a:r>
                      <a:r>
                        <a:rPr lang="en-US" sz="2000" dirty="0">
                          <a:effectLst/>
                        </a:rPr>
                        <a:t> </a:t>
                      </a:r>
                      <a:r>
                        <a:rPr lang="en-US" sz="2000" dirty="0" err="1">
                          <a:effectLst/>
                        </a:rPr>
                        <a:t>xây</a:t>
                      </a:r>
                      <a:r>
                        <a:rPr lang="en-US" sz="2000" dirty="0">
                          <a:effectLst/>
                        </a:rPr>
                        <a:t> </a:t>
                      </a:r>
                      <a:r>
                        <a:rPr lang="en-US" sz="2000" dirty="0" err="1">
                          <a:effectLst/>
                        </a:rPr>
                        <a:t>dựng</a:t>
                      </a:r>
                      <a:r>
                        <a:rPr lang="en-US" sz="2000" dirty="0">
                          <a:effectLst/>
                        </a:rPr>
                        <a:t> </a:t>
                      </a:r>
                      <a:r>
                        <a:rPr lang="en-US" sz="2000" dirty="0" err="1">
                          <a:effectLst/>
                        </a:rPr>
                        <a:t>cộng</a:t>
                      </a:r>
                      <a:r>
                        <a:rPr lang="en-US" sz="2000" dirty="0">
                          <a:effectLst/>
                        </a:rPr>
                        <a:t> </a:t>
                      </a:r>
                      <a:r>
                        <a:rPr lang="en-US" sz="2000" dirty="0" err="1">
                          <a:effectLst/>
                        </a:rPr>
                        <a:t>đồng</a:t>
                      </a:r>
                      <a:endParaRPr lang="en-US" sz="2000" dirty="0">
                        <a:effectLst/>
                        <a:latin typeface="Calibri"/>
                        <a:ea typeface="Calibri"/>
                        <a:cs typeface="Times New Roman"/>
                      </a:endParaRPr>
                    </a:p>
                  </a:txBody>
                  <a:tcPr marL="57899" marR="57899" marT="0" marB="0"/>
                </a:tc>
                <a:tc>
                  <a:txBody>
                    <a:bodyPr/>
                    <a:lstStyle/>
                    <a:p>
                      <a:r>
                        <a:rPr lang="en-US" sz="1800" b="0" i="0" kern="1200" smtClean="0">
                          <a:solidFill>
                            <a:schemeClr val="dk1"/>
                          </a:solidFill>
                          <a:effectLst/>
                          <a:latin typeface="+mn-lt"/>
                          <a:ea typeface="+mn-ea"/>
                          <a:cs typeface="+mn-cs"/>
                        </a:rPr>
                        <a:t>– Biết cách xây dựng và phát triển các mối quan hệ với mọi người trong cộng đồng.</a:t>
                      </a:r>
                      <a:endParaRPr lang="en-US" sz="1800" kern="1200" smtClean="0">
                        <a:solidFill>
                          <a:schemeClr val="dk1"/>
                        </a:solidFill>
                        <a:effectLst/>
                        <a:latin typeface="+mn-lt"/>
                        <a:ea typeface="+mn-ea"/>
                        <a:cs typeface="+mn-cs"/>
                      </a:endParaRPr>
                    </a:p>
                    <a:p>
                      <a:r>
                        <a:rPr lang="en-US" sz="1800" b="0" i="0" kern="1200" smtClean="0">
                          <a:solidFill>
                            <a:schemeClr val="dk1"/>
                          </a:solidFill>
                          <a:effectLst/>
                          <a:latin typeface="+mn-lt"/>
                          <a:ea typeface="+mn-ea"/>
                          <a:cs typeface="+mn-cs"/>
                        </a:rPr>
                        <a:t>– Thể hiện được hành vi văn minh nơi công cộng và trách nhiệm của bản thân với cộng đồng.</a:t>
                      </a:r>
                      <a:endParaRPr lang="en-US" sz="1800" kern="1200" smtClean="0">
                        <a:solidFill>
                          <a:schemeClr val="dk1"/>
                        </a:solidFill>
                        <a:effectLst/>
                        <a:latin typeface="+mn-lt"/>
                        <a:ea typeface="+mn-ea"/>
                        <a:cs typeface="+mn-cs"/>
                      </a:endParaRPr>
                    </a:p>
                    <a:p>
                      <a:r>
                        <a:rPr lang="en-US" sz="1800" b="0" i="0" kern="1200" smtClean="0">
                          <a:solidFill>
                            <a:schemeClr val="dk1"/>
                          </a:solidFill>
                          <a:effectLst/>
                          <a:latin typeface="+mn-lt"/>
                          <a:ea typeface="+mn-ea"/>
                          <a:cs typeface="+mn-cs"/>
                        </a:rPr>
                        <a:t>– Xây dựng được kế hoạch tổ chức hoạt động phát triển cộng đồng và đề xuất được giải</a:t>
                      </a:r>
                      <a:r>
                        <a:rPr lang="en-US" sz="1800" b="1" kern="1200" smtClean="0">
                          <a:solidFill>
                            <a:schemeClr val="dk1"/>
                          </a:solidFill>
                          <a:effectLst/>
                          <a:latin typeface="+mn-lt"/>
                          <a:ea typeface="+mn-ea"/>
                          <a:cs typeface="+mn-cs"/>
                        </a:rPr>
                        <a:t> </a:t>
                      </a:r>
                      <a:r>
                        <a:rPr lang="en-US" sz="1800" b="0" i="0" kern="1200" smtClean="0">
                          <a:solidFill>
                            <a:schemeClr val="dk1"/>
                          </a:solidFill>
                          <a:effectLst/>
                          <a:latin typeface="+mn-lt"/>
                          <a:ea typeface="+mn-ea"/>
                          <a:cs typeface="+mn-cs"/>
                        </a:rPr>
                        <a:t>pháp quản lí việc thực hiện hoạt động đó.</a:t>
                      </a:r>
                      <a:endParaRPr lang="en-US" sz="1800" kern="1200" smtClean="0">
                        <a:solidFill>
                          <a:schemeClr val="dk1"/>
                        </a:solidFill>
                        <a:effectLst/>
                        <a:latin typeface="+mn-lt"/>
                        <a:ea typeface="+mn-ea"/>
                        <a:cs typeface="+mn-cs"/>
                      </a:endParaRPr>
                    </a:p>
                    <a:p>
                      <a:r>
                        <a:rPr lang="en-US" sz="1800" b="0" i="0" kern="1200" smtClean="0">
                          <a:solidFill>
                            <a:schemeClr val="dk1"/>
                          </a:solidFill>
                          <a:effectLst/>
                          <a:latin typeface="+mn-lt"/>
                          <a:ea typeface="+mn-ea"/>
                          <a:cs typeface="+mn-cs"/>
                        </a:rPr>
                        <a:t>– Đánh giá được ý nghĩa của hoạt động phát triển cộng đồng.</a:t>
                      </a:r>
                      <a:endParaRPr lang="en-US" sz="1800" kern="1200" smtClean="0">
                        <a:solidFill>
                          <a:schemeClr val="dk1"/>
                        </a:solidFill>
                        <a:effectLst/>
                        <a:latin typeface="+mn-lt"/>
                        <a:ea typeface="+mn-ea"/>
                        <a:cs typeface="+mn-cs"/>
                      </a:endParaRPr>
                    </a:p>
                    <a:p>
                      <a:r>
                        <a:rPr lang="en-US" sz="1800" b="0" i="0" kern="1200" smtClean="0">
                          <a:solidFill>
                            <a:schemeClr val="dk1"/>
                          </a:solidFill>
                          <a:effectLst/>
                          <a:latin typeface="+mn-lt"/>
                          <a:ea typeface="+mn-ea"/>
                          <a:cs typeface="+mn-cs"/>
                        </a:rPr>
                        <a:t>– Xây dựng và thực hiện được kế hoạch truyền thông trong cộng đồng về vấn đề văn</a:t>
                      </a:r>
                      <a:r>
                        <a:rPr lang="en-US" sz="1800" b="1" kern="1200" smtClean="0">
                          <a:solidFill>
                            <a:schemeClr val="dk1"/>
                          </a:solidFill>
                          <a:effectLst/>
                          <a:latin typeface="+mn-lt"/>
                          <a:ea typeface="+mn-ea"/>
                          <a:cs typeface="+mn-cs"/>
                        </a:rPr>
                        <a:t> </a:t>
                      </a:r>
                      <a:r>
                        <a:rPr lang="en-US" sz="1800" b="0" i="0" kern="1200" smtClean="0">
                          <a:solidFill>
                            <a:schemeClr val="dk1"/>
                          </a:solidFill>
                          <a:effectLst/>
                          <a:latin typeface="+mn-lt"/>
                          <a:ea typeface="+mn-ea"/>
                          <a:cs typeface="+mn-cs"/>
                        </a:rPr>
                        <a:t>hoá mạng xã hội.</a:t>
                      </a:r>
                      <a:endParaRPr lang="en-US" sz="1800" dirty="0">
                        <a:effectLst/>
                        <a:latin typeface="Calibri"/>
                        <a:ea typeface="Calibri"/>
                        <a:cs typeface="Times New Roman"/>
                      </a:endParaRPr>
                    </a:p>
                  </a:txBody>
                  <a:tcPr marL="57899" marR="57899" marT="0" marB="0"/>
                </a:tc>
                <a:extLst>
                  <a:ext uri="{0D108BD9-81ED-4DB2-BD59-A6C34878D82A}">
                    <a16:rowId xmlns:a16="http://schemas.microsoft.com/office/drawing/2014/main" val="10003"/>
                  </a:ext>
                </a:extLst>
              </a:tr>
            </a:tbl>
          </a:graphicData>
        </a:graphic>
      </p:graphicFrame>
      <p:sp>
        <p:nvSpPr>
          <p:cNvPr id="4" name="Slide Number Placeholder 3"/>
          <p:cNvSpPr>
            <a:spLocks noGrp="1"/>
          </p:cNvSpPr>
          <p:nvPr>
            <p:ph type="sldNum" sz="quarter" idx="12"/>
          </p:nvPr>
        </p:nvSpPr>
        <p:spPr/>
        <p:txBody>
          <a:bodyPr/>
          <a:lstStyle/>
          <a:p>
            <a:fld id="{05C2D176-BDDD-4308-9A3E-DBFC2B3B23A7}" type="slidenum">
              <a:rPr lang="vi-VN" smtClean="0"/>
              <a:pPr/>
              <a:t>11</a:t>
            </a:fld>
            <a:endParaRPr lang="vi-VN" dirty="0"/>
          </a:p>
        </p:txBody>
      </p:sp>
    </p:spTree>
    <p:extLst>
      <p:ext uri="{BB962C8B-B14F-4D97-AF65-F5344CB8AC3E}">
        <p14:creationId xmlns:p14="http://schemas.microsoft.com/office/powerpoint/2010/main" val="40209330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endParaRPr lang="en-US"/>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947099194"/>
              </p:ext>
            </p:extLst>
          </p:nvPr>
        </p:nvGraphicFramePr>
        <p:xfrm>
          <a:off x="614855" y="1103587"/>
          <a:ext cx="10326414" cy="4896571"/>
        </p:xfrm>
        <a:graphic>
          <a:graphicData uri="http://schemas.openxmlformats.org/drawingml/2006/table">
            <a:tbl>
              <a:tblPr firstRow="1" firstCol="1" bandRow="1">
                <a:tableStyleId>{5C22544A-7EE6-4342-B048-85BDC9FD1C3A}</a:tableStyleId>
              </a:tblPr>
              <a:tblGrid>
                <a:gridCol w="4758400">
                  <a:extLst>
                    <a:ext uri="{9D8B030D-6E8A-4147-A177-3AD203B41FA5}">
                      <a16:colId xmlns:a16="http://schemas.microsoft.com/office/drawing/2014/main" val="20000"/>
                    </a:ext>
                  </a:extLst>
                </a:gridCol>
                <a:gridCol w="5568014">
                  <a:extLst>
                    <a:ext uri="{9D8B030D-6E8A-4147-A177-3AD203B41FA5}">
                      <a16:colId xmlns:a16="http://schemas.microsoft.com/office/drawing/2014/main" val="20001"/>
                    </a:ext>
                  </a:extLst>
                </a:gridCol>
              </a:tblGrid>
              <a:tr h="306563">
                <a:tc gridSpan="2">
                  <a:txBody>
                    <a:bodyPr/>
                    <a:lstStyle/>
                    <a:p>
                      <a:pPr marL="0" marR="0">
                        <a:lnSpc>
                          <a:spcPct val="107000"/>
                        </a:lnSpc>
                        <a:spcBef>
                          <a:spcPts val="0"/>
                        </a:spcBef>
                        <a:spcAft>
                          <a:spcPts val="0"/>
                        </a:spcAft>
                      </a:pPr>
                      <a:r>
                        <a:rPr lang="en-US" sz="2000" dirty="0" err="1">
                          <a:effectLst/>
                        </a:rPr>
                        <a:t>HOẠT</a:t>
                      </a:r>
                      <a:r>
                        <a:rPr lang="en-US" sz="2000" dirty="0">
                          <a:effectLst/>
                        </a:rPr>
                        <a:t> </a:t>
                      </a:r>
                      <a:r>
                        <a:rPr lang="en-US" sz="2000" dirty="0" err="1">
                          <a:effectLst/>
                        </a:rPr>
                        <a:t>ĐỘNG</a:t>
                      </a:r>
                      <a:r>
                        <a:rPr lang="en-US" sz="2000" dirty="0">
                          <a:effectLst/>
                        </a:rPr>
                        <a:t> </a:t>
                      </a:r>
                      <a:r>
                        <a:rPr lang="en-US" sz="2000" dirty="0" err="1">
                          <a:effectLst/>
                        </a:rPr>
                        <a:t>HƯỚNG</a:t>
                      </a:r>
                      <a:r>
                        <a:rPr lang="en-US" sz="2000" dirty="0">
                          <a:effectLst/>
                        </a:rPr>
                        <a:t> </a:t>
                      </a:r>
                      <a:r>
                        <a:rPr lang="en-US" sz="2000" dirty="0" err="1">
                          <a:effectLst/>
                        </a:rPr>
                        <a:t>ĐẾN</a:t>
                      </a:r>
                      <a:r>
                        <a:rPr lang="en-US" sz="2000" dirty="0">
                          <a:effectLst/>
                        </a:rPr>
                        <a:t> </a:t>
                      </a:r>
                      <a:r>
                        <a:rPr lang="en-US" sz="2000" dirty="0" err="1">
                          <a:effectLst/>
                        </a:rPr>
                        <a:t>TỰ</a:t>
                      </a:r>
                      <a:r>
                        <a:rPr lang="en-US" sz="2000" dirty="0">
                          <a:effectLst/>
                        </a:rPr>
                        <a:t> </a:t>
                      </a:r>
                      <a:r>
                        <a:rPr lang="en-US" sz="2000" dirty="0" err="1">
                          <a:effectLst/>
                        </a:rPr>
                        <a:t>NHIÊN</a:t>
                      </a:r>
                      <a:endParaRPr lang="en-US" sz="2000" dirty="0">
                        <a:effectLst/>
                        <a:latin typeface="Calibri"/>
                        <a:ea typeface="Calibri"/>
                        <a:cs typeface="Times New Roman"/>
                      </a:endParaRPr>
                    </a:p>
                  </a:txBody>
                  <a:tcPr marL="68580" marR="68580" marT="0" marB="0"/>
                </a:tc>
                <a:tc hMerge="1">
                  <a:txBody>
                    <a:bodyPr/>
                    <a:lstStyle/>
                    <a:p>
                      <a:endParaRPr lang="en-US"/>
                    </a:p>
                  </a:txBody>
                  <a:tcPr/>
                </a:tc>
                <a:extLst>
                  <a:ext uri="{0D108BD9-81ED-4DB2-BD59-A6C34878D82A}">
                    <a16:rowId xmlns:a16="http://schemas.microsoft.com/office/drawing/2014/main" val="10000"/>
                  </a:ext>
                </a:extLst>
              </a:tr>
              <a:tr h="2210824">
                <a:tc>
                  <a:txBody>
                    <a:bodyPr/>
                    <a:lstStyle/>
                    <a:p>
                      <a:pPr marL="0" marR="0">
                        <a:lnSpc>
                          <a:spcPct val="115000"/>
                        </a:lnSpc>
                        <a:spcBef>
                          <a:spcPts val="0"/>
                        </a:spcBef>
                        <a:spcAft>
                          <a:spcPts val="0"/>
                        </a:spcAft>
                      </a:pPr>
                      <a:r>
                        <a:rPr lang="en-US" sz="2000" dirty="0" err="1">
                          <a:effectLst/>
                        </a:rPr>
                        <a:t>Hoạt</a:t>
                      </a:r>
                      <a:r>
                        <a:rPr lang="en-US" sz="2000" dirty="0">
                          <a:effectLst/>
                        </a:rPr>
                        <a:t> </a:t>
                      </a:r>
                      <a:r>
                        <a:rPr lang="en-US" sz="2000" dirty="0" err="1">
                          <a:effectLst/>
                        </a:rPr>
                        <a:t>động</a:t>
                      </a:r>
                      <a:r>
                        <a:rPr lang="en-US" sz="2000" dirty="0">
                          <a:effectLst/>
                        </a:rPr>
                        <a:t> </a:t>
                      </a:r>
                      <a:r>
                        <a:rPr lang="en-US" sz="2000" dirty="0" err="1">
                          <a:effectLst/>
                        </a:rPr>
                        <a:t>tìm</a:t>
                      </a:r>
                      <a:r>
                        <a:rPr lang="en-US" sz="2000" dirty="0">
                          <a:effectLst/>
                        </a:rPr>
                        <a:t> </a:t>
                      </a:r>
                      <a:r>
                        <a:rPr lang="en-US" sz="2000" dirty="0" err="1">
                          <a:effectLst/>
                        </a:rPr>
                        <a:t>hiểu</a:t>
                      </a:r>
                      <a:r>
                        <a:rPr lang="en-US" sz="2000" dirty="0">
                          <a:effectLst/>
                        </a:rPr>
                        <a:t> </a:t>
                      </a:r>
                      <a:r>
                        <a:rPr lang="en-US" sz="2000" dirty="0" err="1">
                          <a:effectLst/>
                        </a:rPr>
                        <a:t>và</a:t>
                      </a:r>
                      <a:r>
                        <a:rPr lang="en-US" sz="2000" dirty="0">
                          <a:effectLst/>
                        </a:rPr>
                        <a:t> </a:t>
                      </a:r>
                      <a:r>
                        <a:rPr lang="en-US" sz="2000" dirty="0" err="1">
                          <a:effectLst/>
                        </a:rPr>
                        <a:t>bảo</a:t>
                      </a:r>
                      <a:r>
                        <a:rPr lang="en-US" sz="2000" dirty="0">
                          <a:effectLst/>
                        </a:rPr>
                        <a:t> </a:t>
                      </a:r>
                      <a:r>
                        <a:rPr lang="en-US" sz="2000" dirty="0" err="1">
                          <a:effectLst/>
                        </a:rPr>
                        <a:t>tồn</a:t>
                      </a:r>
                      <a:r>
                        <a:rPr lang="en-US" sz="2000" dirty="0">
                          <a:effectLst/>
                        </a:rPr>
                        <a:t> </a:t>
                      </a:r>
                      <a:r>
                        <a:rPr lang="en-US" sz="2000" dirty="0" err="1">
                          <a:effectLst/>
                        </a:rPr>
                        <a:t>cảnh</a:t>
                      </a:r>
                      <a:endParaRPr lang="en-US" sz="2000" dirty="0">
                        <a:effectLst/>
                      </a:endParaRPr>
                    </a:p>
                    <a:p>
                      <a:pPr marL="0" marR="0">
                        <a:lnSpc>
                          <a:spcPct val="115000"/>
                        </a:lnSpc>
                        <a:spcBef>
                          <a:spcPts val="0"/>
                        </a:spcBef>
                        <a:spcAft>
                          <a:spcPts val="0"/>
                        </a:spcAft>
                      </a:pPr>
                      <a:r>
                        <a:rPr lang="en-US" sz="2000" dirty="0" err="1">
                          <a:effectLst/>
                        </a:rPr>
                        <a:t>quan</a:t>
                      </a:r>
                      <a:r>
                        <a:rPr lang="en-US" sz="2000" dirty="0">
                          <a:effectLst/>
                        </a:rPr>
                        <a:t> </a:t>
                      </a:r>
                      <a:r>
                        <a:rPr lang="en-US" sz="2000" dirty="0" err="1">
                          <a:effectLst/>
                        </a:rPr>
                        <a:t>thiên</a:t>
                      </a:r>
                      <a:r>
                        <a:rPr lang="en-US" sz="2000" dirty="0">
                          <a:effectLst/>
                        </a:rPr>
                        <a:t> </a:t>
                      </a:r>
                      <a:r>
                        <a:rPr lang="en-US" sz="2000" dirty="0" err="1">
                          <a:effectLst/>
                        </a:rPr>
                        <a:t>nhiên</a:t>
                      </a:r>
                      <a:endParaRPr lang="en-US" sz="2000" dirty="0">
                        <a:effectLst/>
                        <a:latin typeface="Calibri"/>
                        <a:ea typeface="Calibri"/>
                        <a:cs typeface="Times New Roman"/>
                      </a:endParaRPr>
                    </a:p>
                  </a:txBody>
                  <a:tcPr marL="68580" marR="68580" marT="0" marB="0"/>
                </a:tc>
                <a:tc>
                  <a:txBody>
                    <a:bodyPr/>
                    <a:lstStyle/>
                    <a:p>
                      <a:r>
                        <a:rPr lang="en-US" sz="1800" b="0" i="0" kern="1200" smtClean="0">
                          <a:solidFill>
                            <a:schemeClr val="dk1"/>
                          </a:solidFill>
                          <a:effectLst/>
                          <a:latin typeface="+mn-lt"/>
                          <a:ea typeface="+mn-ea"/>
                          <a:cs typeface="+mn-cs"/>
                        </a:rPr>
                        <a:t>– Nhận ra ý nghĩa của cảnh quan thiên nhiên đối với trạng thái cảm xúc của bản thân.</a:t>
                      </a:r>
                      <a:endParaRPr lang="en-US" sz="1800" kern="1200" smtClean="0">
                        <a:solidFill>
                          <a:schemeClr val="dk1"/>
                        </a:solidFill>
                        <a:effectLst/>
                        <a:latin typeface="+mn-lt"/>
                        <a:ea typeface="+mn-ea"/>
                        <a:cs typeface="+mn-cs"/>
                      </a:endParaRPr>
                    </a:p>
                    <a:p>
                      <a:r>
                        <a:rPr lang="en-US" sz="1800" b="0" i="0" kern="1200" smtClean="0">
                          <a:solidFill>
                            <a:schemeClr val="dk1"/>
                          </a:solidFill>
                          <a:effectLst/>
                          <a:latin typeface="+mn-lt"/>
                          <a:ea typeface="+mn-ea"/>
                          <a:cs typeface="+mn-cs"/>
                        </a:rPr>
                        <a:t>– Chủ động, tích cực thực hiện việc bảo tồn cảnh quan thiên nhiên, quảng bá hình ảnh</a:t>
                      </a:r>
                      <a:r>
                        <a:rPr lang="en-US" sz="1800" b="1" kern="1200" smtClean="0">
                          <a:solidFill>
                            <a:schemeClr val="dk1"/>
                          </a:solidFill>
                          <a:effectLst/>
                          <a:latin typeface="+mn-lt"/>
                          <a:ea typeface="+mn-ea"/>
                          <a:cs typeface="+mn-cs"/>
                        </a:rPr>
                        <a:t> </a:t>
                      </a:r>
                      <a:r>
                        <a:rPr lang="en-US" sz="1800" b="0" i="0" kern="1200" smtClean="0">
                          <a:solidFill>
                            <a:schemeClr val="dk1"/>
                          </a:solidFill>
                          <a:effectLst/>
                          <a:latin typeface="+mn-lt"/>
                          <a:ea typeface="+mn-ea"/>
                          <a:cs typeface="+mn-cs"/>
                        </a:rPr>
                        <a:t>cảnh quan thiên nhiên và kêu gọi mọi người cùng thực hiện.</a:t>
                      </a:r>
                      <a:endParaRPr lang="en-US" sz="1800" kern="1200" smtClean="0">
                        <a:solidFill>
                          <a:schemeClr val="dk1"/>
                        </a:solidFill>
                        <a:effectLst/>
                        <a:latin typeface="+mn-lt"/>
                        <a:ea typeface="+mn-ea"/>
                        <a:cs typeface="+mn-cs"/>
                      </a:endParaRPr>
                    </a:p>
                    <a:p>
                      <a:r>
                        <a:rPr lang="en-US" sz="1800" b="0" i="0" kern="1200" smtClean="0">
                          <a:solidFill>
                            <a:schemeClr val="dk1"/>
                          </a:solidFill>
                          <a:effectLst/>
                          <a:latin typeface="+mn-lt"/>
                          <a:ea typeface="+mn-ea"/>
                          <a:cs typeface="+mn-cs"/>
                        </a:rPr>
                        <a:t>– Đánh giá được thực trạng bảo tồn danh lam thắng cảnh của cộng đồng dân cư tại địa phương.</a:t>
                      </a:r>
                      <a:endParaRPr lang="vi-VN"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2359611">
                <a:tc>
                  <a:txBody>
                    <a:bodyPr/>
                    <a:lstStyle/>
                    <a:p>
                      <a:pPr marL="0" marR="0">
                        <a:lnSpc>
                          <a:spcPct val="115000"/>
                        </a:lnSpc>
                        <a:spcBef>
                          <a:spcPts val="0"/>
                        </a:spcBef>
                        <a:spcAft>
                          <a:spcPts val="0"/>
                        </a:spcAft>
                      </a:pPr>
                      <a:r>
                        <a:rPr lang="en-US" sz="2000" dirty="0" err="1">
                          <a:effectLst/>
                        </a:rPr>
                        <a:t>Hoạt</a:t>
                      </a:r>
                      <a:r>
                        <a:rPr lang="en-US" sz="2000" dirty="0">
                          <a:effectLst/>
                        </a:rPr>
                        <a:t> </a:t>
                      </a:r>
                      <a:r>
                        <a:rPr lang="en-US" sz="2000" dirty="0" err="1">
                          <a:effectLst/>
                        </a:rPr>
                        <a:t>động</a:t>
                      </a:r>
                      <a:r>
                        <a:rPr lang="en-US" sz="2000" dirty="0">
                          <a:effectLst/>
                        </a:rPr>
                        <a:t> </a:t>
                      </a:r>
                      <a:r>
                        <a:rPr lang="en-US" sz="2000" dirty="0" err="1">
                          <a:effectLst/>
                        </a:rPr>
                        <a:t>tìm</a:t>
                      </a:r>
                      <a:r>
                        <a:rPr lang="en-US" sz="2000" dirty="0">
                          <a:effectLst/>
                        </a:rPr>
                        <a:t> </a:t>
                      </a:r>
                      <a:r>
                        <a:rPr lang="en-US" sz="2000" dirty="0" err="1">
                          <a:effectLst/>
                        </a:rPr>
                        <a:t>hiểu</a:t>
                      </a:r>
                      <a:r>
                        <a:rPr lang="en-US" sz="2000" dirty="0">
                          <a:effectLst/>
                        </a:rPr>
                        <a:t> </a:t>
                      </a:r>
                      <a:r>
                        <a:rPr lang="en-US" sz="2000" dirty="0" err="1">
                          <a:effectLst/>
                        </a:rPr>
                        <a:t>và</a:t>
                      </a:r>
                      <a:r>
                        <a:rPr lang="en-US" sz="2000" dirty="0">
                          <a:effectLst/>
                        </a:rPr>
                        <a:t> </a:t>
                      </a:r>
                      <a:r>
                        <a:rPr lang="en-US" sz="2000" dirty="0" err="1">
                          <a:effectLst/>
                        </a:rPr>
                        <a:t>bảo</a:t>
                      </a:r>
                      <a:r>
                        <a:rPr lang="en-US" sz="2000" dirty="0">
                          <a:effectLst/>
                        </a:rPr>
                        <a:t> </a:t>
                      </a:r>
                      <a:r>
                        <a:rPr lang="en-US" sz="2000" dirty="0" err="1">
                          <a:effectLst/>
                        </a:rPr>
                        <a:t>vệ</a:t>
                      </a:r>
                      <a:r>
                        <a:rPr lang="en-US" sz="2000" dirty="0">
                          <a:effectLst/>
                        </a:rPr>
                        <a:t> </a:t>
                      </a:r>
                      <a:r>
                        <a:rPr lang="en-US" sz="2000" dirty="0" err="1">
                          <a:effectLst/>
                        </a:rPr>
                        <a:t>môi</a:t>
                      </a:r>
                      <a:endParaRPr lang="en-US" sz="2000" dirty="0">
                        <a:effectLst/>
                      </a:endParaRPr>
                    </a:p>
                    <a:p>
                      <a:pPr marL="0" marR="0">
                        <a:lnSpc>
                          <a:spcPct val="115000"/>
                        </a:lnSpc>
                        <a:spcBef>
                          <a:spcPts val="0"/>
                        </a:spcBef>
                        <a:spcAft>
                          <a:spcPts val="0"/>
                        </a:spcAft>
                      </a:pPr>
                      <a:r>
                        <a:rPr lang="en-US" sz="2000" dirty="0" err="1">
                          <a:effectLst/>
                        </a:rPr>
                        <a:t>trường</a:t>
                      </a:r>
                      <a:endParaRPr lang="en-US" sz="2000" dirty="0">
                        <a:effectLst/>
                        <a:latin typeface="Calibri"/>
                        <a:ea typeface="Calibri"/>
                        <a:cs typeface="Times New Roman"/>
                      </a:endParaRPr>
                    </a:p>
                  </a:txBody>
                  <a:tcPr marL="68580" marR="68580" marT="0" marB="0"/>
                </a:tc>
                <a:tc>
                  <a:txBody>
                    <a:bodyPr/>
                    <a:lstStyle/>
                    <a:p>
                      <a:r>
                        <a:rPr lang="en-US" sz="1800" b="0" i="0" kern="1200" smtClean="0">
                          <a:solidFill>
                            <a:schemeClr val="dk1"/>
                          </a:solidFill>
                          <a:effectLst/>
                          <a:latin typeface="+mn-lt"/>
                          <a:ea typeface="+mn-ea"/>
                          <a:cs typeface="+mn-cs"/>
                        </a:rPr>
                        <a:t>– Nghiên cứu, khảo sát thực trạng môi trường tự nhiên ở địa phương, tác động của sự</a:t>
                      </a:r>
                      <a:r>
                        <a:rPr lang="en-US" sz="1800" b="1" kern="1200" smtClean="0">
                          <a:solidFill>
                            <a:schemeClr val="dk1"/>
                          </a:solidFill>
                          <a:effectLst/>
                          <a:latin typeface="+mn-lt"/>
                          <a:ea typeface="+mn-ea"/>
                          <a:cs typeface="+mn-cs"/>
                        </a:rPr>
                        <a:t> </a:t>
                      </a:r>
                      <a:r>
                        <a:rPr lang="en-US" sz="1800" b="0" i="0" kern="1200" smtClean="0">
                          <a:solidFill>
                            <a:schemeClr val="dk1"/>
                          </a:solidFill>
                          <a:effectLst/>
                          <a:latin typeface="+mn-lt"/>
                          <a:ea typeface="+mn-ea"/>
                          <a:cs typeface="+mn-cs"/>
                        </a:rPr>
                        <a:t>phát triển sản xuất kinh doanh đến môi trường và báo cáo kết quả khảo sát.</a:t>
                      </a:r>
                      <a:endParaRPr lang="en-US" sz="1800" kern="1200" smtClean="0">
                        <a:solidFill>
                          <a:schemeClr val="dk1"/>
                        </a:solidFill>
                        <a:effectLst/>
                        <a:latin typeface="+mn-lt"/>
                        <a:ea typeface="+mn-ea"/>
                        <a:cs typeface="+mn-cs"/>
                      </a:endParaRPr>
                    </a:p>
                    <a:p>
                      <a:r>
                        <a:rPr lang="en-US" sz="1800" b="0" i="0" kern="1200" smtClean="0">
                          <a:solidFill>
                            <a:schemeClr val="dk1"/>
                          </a:solidFill>
                          <a:effectLst/>
                          <a:latin typeface="+mn-lt"/>
                          <a:ea typeface="+mn-ea"/>
                          <a:cs typeface="+mn-cs"/>
                        </a:rPr>
                        <a:t>– Đưa ra được các kiến nghị về bảo vệ môi trường từ số liệu khảo sát.</a:t>
                      </a:r>
                      <a:endParaRPr lang="en-US" sz="1800" kern="1200" smtClean="0">
                        <a:solidFill>
                          <a:schemeClr val="dk1"/>
                        </a:solidFill>
                        <a:effectLst/>
                        <a:latin typeface="+mn-lt"/>
                        <a:ea typeface="+mn-ea"/>
                        <a:cs typeface="+mn-cs"/>
                      </a:endParaRPr>
                    </a:p>
                    <a:p>
                      <a:r>
                        <a:rPr lang="en-US" sz="1800" b="0" i="0" kern="1200" smtClean="0">
                          <a:solidFill>
                            <a:schemeClr val="dk1"/>
                          </a:solidFill>
                          <a:effectLst/>
                          <a:latin typeface="+mn-lt"/>
                          <a:ea typeface="+mn-ea"/>
                          <a:cs typeface="+mn-cs"/>
                        </a:rPr>
                        <a:t>– Tuyên truyền đến người dân địa phương các biện pháp bảo vệ tài nguyên.</a:t>
                      </a:r>
                      <a:endParaRPr lang="vi-V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bl>
          </a:graphicData>
        </a:graphic>
      </p:graphicFrame>
      <p:sp>
        <p:nvSpPr>
          <p:cNvPr id="4" name="Slide Number Placeholder 3"/>
          <p:cNvSpPr>
            <a:spLocks noGrp="1"/>
          </p:cNvSpPr>
          <p:nvPr>
            <p:ph type="sldNum" sz="quarter" idx="12"/>
          </p:nvPr>
        </p:nvSpPr>
        <p:spPr/>
        <p:txBody>
          <a:bodyPr/>
          <a:lstStyle/>
          <a:p>
            <a:fld id="{05C2D176-BDDD-4308-9A3E-DBFC2B3B23A7}" type="slidenum">
              <a:rPr lang="vi-VN" smtClean="0"/>
              <a:pPr/>
              <a:t>12</a:t>
            </a:fld>
            <a:endParaRPr lang="vi-VN" dirty="0"/>
          </a:p>
        </p:txBody>
      </p:sp>
    </p:spTree>
    <p:extLst>
      <p:ext uri="{BB962C8B-B14F-4D97-AF65-F5344CB8AC3E}">
        <p14:creationId xmlns:p14="http://schemas.microsoft.com/office/powerpoint/2010/main" val="171323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	</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87137356"/>
              </p:ext>
            </p:extLst>
          </p:nvPr>
        </p:nvGraphicFramePr>
        <p:xfrm>
          <a:off x="1072055" y="1340069"/>
          <a:ext cx="9285890" cy="3130821"/>
        </p:xfrm>
        <a:graphic>
          <a:graphicData uri="http://schemas.openxmlformats.org/drawingml/2006/table">
            <a:tbl>
              <a:tblPr firstRow="1" firstCol="1" bandRow="1">
                <a:tableStyleId>{5C22544A-7EE6-4342-B048-85BDC9FD1C3A}</a:tableStyleId>
              </a:tblPr>
              <a:tblGrid>
                <a:gridCol w="4278927">
                  <a:extLst>
                    <a:ext uri="{9D8B030D-6E8A-4147-A177-3AD203B41FA5}">
                      <a16:colId xmlns:a16="http://schemas.microsoft.com/office/drawing/2014/main" val="20000"/>
                    </a:ext>
                  </a:extLst>
                </a:gridCol>
                <a:gridCol w="5006963">
                  <a:extLst>
                    <a:ext uri="{9D8B030D-6E8A-4147-A177-3AD203B41FA5}">
                      <a16:colId xmlns:a16="http://schemas.microsoft.com/office/drawing/2014/main" val="20001"/>
                    </a:ext>
                  </a:extLst>
                </a:gridCol>
              </a:tblGrid>
              <a:tr h="311632">
                <a:tc gridSpan="2">
                  <a:txBody>
                    <a:bodyPr/>
                    <a:lstStyle/>
                    <a:p>
                      <a:pPr marL="0" marR="0">
                        <a:lnSpc>
                          <a:spcPct val="107000"/>
                        </a:lnSpc>
                        <a:spcBef>
                          <a:spcPts val="0"/>
                        </a:spcBef>
                        <a:spcAft>
                          <a:spcPts val="0"/>
                        </a:spcAft>
                      </a:pPr>
                      <a:r>
                        <a:rPr lang="en-US" sz="2000" dirty="0" err="1">
                          <a:effectLst/>
                        </a:rPr>
                        <a:t>HOẠT</a:t>
                      </a:r>
                      <a:r>
                        <a:rPr lang="en-US" sz="2000" dirty="0">
                          <a:effectLst/>
                        </a:rPr>
                        <a:t> </a:t>
                      </a:r>
                      <a:r>
                        <a:rPr lang="en-US" sz="2000" dirty="0" err="1">
                          <a:effectLst/>
                        </a:rPr>
                        <a:t>ĐỘNG</a:t>
                      </a:r>
                      <a:r>
                        <a:rPr lang="en-US" sz="2000" dirty="0">
                          <a:effectLst/>
                        </a:rPr>
                        <a:t> </a:t>
                      </a:r>
                      <a:r>
                        <a:rPr lang="en-US" sz="2000" dirty="0" err="1">
                          <a:effectLst/>
                        </a:rPr>
                        <a:t>HƯỚNG</a:t>
                      </a:r>
                      <a:r>
                        <a:rPr lang="en-US" sz="2000" dirty="0">
                          <a:effectLst/>
                        </a:rPr>
                        <a:t> </a:t>
                      </a:r>
                      <a:r>
                        <a:rPr lang="en-US" sz="2000" dirty="0" err="1">
                          <a:effectLst/>
                        </a:rPr>
                        <a:t>NGHIỆP</a:t>
                      </a:r>
                      <a:endParaRPr lang="en-US" sz="2000" dirty="0">
                        <a:effectLst/>
                        <a:latin typeface="Calibri"/>
                        <a:ea typeface="Calibri"/>
                        <a:cs typeface="Times New Roman"/>
                      </a:endParaRPr>
                    </a:p>
                  </a:txBody>
                  <a:tcPr marL="68580" marR="68580" marT="0" marB="0"/>
                </a:tc>
                <a:tc hMerge="1">
                  <a:txBody>
                    <a:bodyPr/>
                    <a:lstStyle/>
                    <a:p>
                      <a:endParaRPr lang="en-US"/>
                    </a:p>
                  </a:txBody>
                  <a:tcPr/>
                </a:tc>
                <a:extLst>
                  <a:ext uri="{0D108BD9-81ED-4DB2-BD59-A6C34878D82A}">
                    <a16:rowId xmlns:a16="http://schemas.microsoft.com/office/drawing/2014/main" val="10000"/>
                  </a:ext>
                </a:extLst>
              </a:tr>
              <a:tr h="2804685">
                <a:tc>
                  <a:txBody>
                    <a:bodyPr/>
                    <a:lstStyle/>
                    <a:p>
                      <a:pPr marL="0" marR="0">
                        <a:lnSpc>
                          <a:spcPct val="107000"/>
                        </a:lnSpc>
                        <a:spcBef>
                          <a:spcPts val="0"/>
                        </a:spcBef>
                        <a:spcAft>
                          <a:spcPts val="0"/>
                        </a:spcAft>
                      </a:pPr>
                      <a:r>
                        <a:rPr lang="en-US" sz="2000" dirty="0" err="1">
                          <a:effectLst/>
                        </a:rPr>
                        <a:t>Hoạt</a:t>
                      </a:r>
                      <a:r>
                        <a:rPr lang="en-US" sz="2000" dirty="0">
                          <a:effectLst/>
                        </a:rPr>
                        <a:t> </a:t>
                      </a:r>
                      <a:r>
                        <a:rPr lang="en-US" sz="2000" dirty="0" err="1">
                          <a:effectLst/>
                        </a:rPr>
                        <a:t>động</a:t>
                      </a:r>
                      <a:r>
                        <a:rPr lang="en-US" sz="2000" dirty="0">
                          <a:effectLst/>
                        </a:rPr>
                        <a:t> </a:t>
                      </a:r>
                      <a:r>
                        <a:rPr lang="en-US" sz="2000" dirty="0" err="1">
                          <a:effectLst/>
                        </a:rPr>
                        <a:t>tìm</a:t>
                      </a:r>
                      <a:r>
                        <a:rPr lang="en-US" sz="2000" dirty="0">
                          <a:effectLst/>
                        </a:rPr>
                        <a:t> </a:t>
                      </a:r>
                      <a:r>
                        <a:rPr lang="en-US" sz="2000" dirty="0" err="1">
                          <a:effectLst/>
                        </a:rPr>
                        <a:t>hiểu</a:t>
                      </a:r>
                      <a:r>
                        <a:rPr lang="en-US" sz="2000" dirty="0">
                          <a:effectLst/>
                        </a:rPr>
                        <a:t> </a:t>
                      </a:r>
                      <a:r>
                        <a:rPr lang="en-US" sz="2000" dirty="0" err="1">
                          <a:effectLst/>
                        </a:rPr>
                        <a:t>nghề</a:t>
                      </a:r>
                      <a:r>
                        <a:rPr lang="en-US" sz="2000" dirty="0">
                          <a:effectLst/>
                        </a:rPr>
                        <a:t> </a:t>
                      </a:r>
                      <a:r>
                        <a:rPr lang="en-US" sz="2000" dirty="0" err="1">
                          <a:effectLst/>
                        </a:rPr>
                        <a:t>nghiệp</a:t>
                      </a:r>
                      <a:endParaRPr lang="en-US" sz="2000" dirty="0">
                        <a:effectLst/>
                        <a:latin typeface="Calibri"/>
                        <a:ea typeface="Calibri"/>
                        <a:cs typeface="Times New Roman"/>
                      </a:endParaRPr>
                    </a:p>
                  </a:txBody>
                  <a:tcPr marL="68580" marR="68580" marT="0" marB="0"/>
                </a:tc>
                <a:tc>
                  <a:txBody>
                    <a:bodyPr/>
                    <a:lstStyle/>
                    <a:p>
                      <a:r>
                        <a:rPr lang="en-US" sz="1800" b="0" i="0" kern="1200" smtClean="0">
                          <a:solidFill>
                            <a:schemeClr val="dk1"/>
                          </a:solidFill>
                          <a:effectLst/>
                          <a:latin typeface="+mn-lt"/>
                          <a:ea typeface="+mn-ea"/>
                          <a:cs typeface="+mn-cs"/>
                        </a:rPr>
                        <a:t>– Phân loại được các nhóm nghề cơ bản; chỉ ra được đặc trưng, yêu cầu của từng nhóm nghề.</a:t>
                      </a:r>
                      <a:endParaRPr lang="en-US" sz="1800" kern="1200" smtClean="0">
                        <a:solidFill>
                          <a:schemeClr val="dk1"/>
                        </a:solidFill>
                        <a:effectLst/>
                        <a:latin typeface="+mn-lt"/>
                        <a:ea typeface="+mn-ea"/>
                        <a:cs typeface="+mn-cs"/>
                      </a:endParaRPr>
                    </a:p>
                    <a:p>
                      <a:r>
                        <a:rPr lang="en-US" sz="1800" b="0" i="0" kern="1200" smtClean="0">
                          <a:solidFill>
                            <a:schemeClr val="dk1"/>
                          </a:solidFill>
                          <a:effectLst/>
                          <a:latin typeface="+mn-lt"/>
                          <a:ea typeface="+mn-ea"/>
                          <a:cs typeface="+mn-cs"/>
                        </a:rPr>
                        <a:t>– Phân tích được yêu cầu của nhà tuyển dụng về phẩm chất và năng lực của người lao động.</a:t>
                      </a:r>
                      <a:endParaRPr lang="en-US" sz="1800" kern="1200" smtClean="0">
                        <a:solidFill>
                          <a:schemeClr val="dk1"/>
                        </a:solidFill>
                        <a:effectLst/>
                        <a:latin typeface="+mn-lt"/>
                        <a:ea typeface="+mn-ea"/>
                        <a:cs typeface="+mn-cs"/>
                      </a:endParaRPr>
                    </a:p>
                    <a:p>
                      <a:r>
                        <a:rPr lang="en-US" sz="1800" b="0" i="0" kern="1200" smtClean="0">
                          <a:solidFill>
                            <a:schemeClr val="dk1"/>
                          </a:solidFill>
                          <a:effectLst/>
                          <a:latin typeface="+mn-lt"/>
                          <a:ea typeface="+mn-ea"/>
                          <a:cs typeface="+mn-cs"/>
                        </a:rPr>
                        <a:t>– Giải thích được ý nghĩa của việc đảm bảo an toàn và sức khoẻ nghề nghiệp của người lao động.</a:t>
                      </a:r>
                      <a:endParaRPr lang="en-US" sz="1800" kern="1200" smtClean="0">
                        <a:solidFill>
                          <a:schemeClr val="dk1"/>
                        </a:solidFill>
                        <a:effectLst/>
                        <a:latin typeface="+mn-lt"/>
                        <a:ea typeface="+mn-ea"/>
                        <a:cs typeface="+mn-cs"/>
                      </a:endParaRPr>
                    </a:p>
                    <a:p>
                      <a:r>
                        <a:rPr lang="en-US" sz="1800" b="0" i="0" kern="1200" smtClean="0">
                          <a:solidFill>
                            <a:schemeClr val="dk1"/>
                          </a:solidFill>
                          <a:effectLst/>
                          <a:latin typeface="+mn-lt"/>
                          <a:ea typeface="+mn-ea"/>
                          <a:cs typeface="+mn-cs"/>
                        </a:rPr>
                        <a:t>– Sưu tầm được tài liệu về xu hướng phát triển nghề trong xã hội và thị trường lao động.</a:t>
                      </a:r>
                      <a:endParaRPr lang="vi-V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bl>
          </a:graphicData>
        </a:graphic>
      </p:graphicFrame>
      <p:sp>
        <p:nvSpPr>
          <p:cNvPr id="4" name="Slide Number Placeholder 3"/>
          <p:cNvSpPr>
            <a:spLocks noGrp="1"/>
          </p:cNvSpPr>
          <p:nvPr>
            <p:ph type="sldNum" sz="quarter" idx="12"/>
          </p:nvPr>
        </p:nvSpPr>
        <p:spPr/>
        <p:txBody>
          <a:bodyPr/>
          <a:lstStyle/>
          <a:p>
            <a:fld id="{05C2D176-BDDD-4308-9A3E-DBFC2B3B23A7}" type="slidenum">
              <a:rPr lang="vi-VN" smtClean="0"/>
              <a:pPr/>
              <a:t>13</a:t>
            </a:fld>
            <a:endParaRPr lang="vi-VN" dirty="0"/>
          </a:p>
        </p:txBody>
      </p:sp>
    </p:spTree>
    <p:extLst>
      <p:ext uri="{BB962C8B-B14F-4D97-AF65-F5344CB8AC3E}">
        <p14:creationId xmlns:p14="http://schemas.microsoft.com/office/powerpoint/2010/main" val="21860931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	</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905111112"/>
              </p:ext>
            </p:extLst>
          </p:nvPr>
        </p:nvGraphicFramePr>
        <p:xfrm>
          <a:off x="1072055" y="1340069"/>
          <a:ext cx="9285890" cy="3610303"/>
        </p:xfrm>
        <a:graphic>
          <a:graphicData uri="http://schemas.openxmlformats.org/drawingml/2006/table">
            <a:tbl>
              <a:tblPr firstRow="1" firstCol="1" bandRow="1">
                <a:tableStyleId>{5C22544A-7EE6-4342-B048-85BDC9FD1C3A}</a:tableStyleId>
              </a:tblPr>
              <a:tblGrid>
                <a:gridCol w="4278927">
                  <a:extLst>
                    <a:ext uri="{9D8B030D-6E8A-4147-A177-3AD203B41FA5}">
                      <a16:colId xmlns:a16="http://schemas.microsoft.com/office/drawing/2014/main" val="20000"/>
                    </a:ext>
                  </a:extLst>
                </a:gridCol>
                <a:gridCol w="5006963">
                  <a:extLst>
                    <a:ext uri="{9D8B030D-6E8A-4147-A177-3AD203B41FA5}">
                      <a16:colId xmlns:a16="http://schemas.microsoft.com/office/drawing/2014/main" val="20001"/>
                    </a:ext>
                  </a:extLst>
                </a:gridCol>
              </a:tblGrid>
              <a:tr h="361031">
                <a:tc gridSpan="2">
                  <a:txBody>
                    <a:bodyPr/>
                    <a:lstStyle/>
                    <a:p>
                      <a:pPr marL="0" marR="0">
                        <a:lnSpc>
                          <a:spcPct val="107000"/>
                        </a:lnSpc>
                        <a:spcBef>
                          <a:spcPts val="0"/>
                        </a:spcBef>
                        <a:spcAft>
                          <a:spcPts val="0"/>
                        </a:spcAft>
                      </a:pPr>
                      <a:r>
                        <a:rPr lang="en-US" sz="2000" dirty="0" err="1">
                          <a:effectLst/>
                        </a:rPr>
                        <a:t>HOẠT</a:t>
                      </a:r>
                      <a:r>
                        <a:rPr lang="en-US" sz="2000" dirty="0">
                          <a:effectLst/>
                        </a:rPr>
                        <a:t> </a:t>
                      </a:r>
                      <a:r>
                        <a:rPr lang="en-US" sz="2000" dirty="0" err="1">
                          <a:effectLst/>
                        </a:rPr>
                        <a:t>ĐỘNG</a:t>
                      </a:r>
                      <a:r>
                        <a:rPr lang="en-US" sz="2000" dirty="0">
                          <a:effectLst/>
                        </a:rPr>
                        <a:t> </a:t>
                      </a:r>
                      <a:r>
                        <a:rPr lang="en-US" sz="2000" dirty="0" err="1">
                          <a:effectLst/>
                        </a:rPr>
                        <a:t>HƯỚNG</a:t>
                      </a:r>
                      <a:r>
                        <a:rPr lang="en-US" sz="2000" dirty="0">
                          <a:effectLst/>
                        </a:rPr>
                        <a:t> </a:t>
                      </a:r>
                      <a:r>
                        <a:rPr lang="en-US" sz="2000" dirty="0" err="1">
                          <a:effectLst/>
                        </a:rPr>
                        <a:t>NGHIỆP</a:t>
                      </a:r>
                      <a:endParaRPr lang="en-US" sz="2000" dirty="0">
                        <a:effectLst/>
                        <a:latin typeface="Calibri"/>
                        <a:ea typeface="Calibri"/>
                        <a:cs typeface="Times New Roman"/>
                      </a:endParaRPr>
                    </a:p>
                  </a:txBody>
                  <a:tcPr marL="68580" marR="68580" marT="0" marB="0"/>
                </a:tc>
                <a:tc hMerge="1">
                  <a:txBody>
                    <a:bodyPr/>
                    <a:lstStyle/>
                    <a:p>
                      <a:endParaRPr lang="en-US"/>
                    </a:p>
                  </a:txBody>
                  <a:tcPr/>
                </a:tc>
                <a:extLst>
                  <a:ext uri="{0D108BD9-81ED-4DB2-BD59-A6C34878D82A}">
                    <a16:rowId xmlns:a16="http://schemas.microsoft.com/office/drawing/2014/main" val="10000"/>
                  </a:ext>
                </a:extLst>
              </a:tr>
              <a:tr h="3249272">
                <a:tc>
                  <a:txBody>
                    <a:bodyPr/>
                    <a:lstStyle/>
                    <a:p>
                      <a:pPr>
                        <a:lnSpc>
                          <a:spcPct val="107000"/>
                        </a:lnSpc>
                        <a:spcAft>
                          <a:spcPts val="800"/>
                        </a:spcAft>
                      </a:pPr>
                      <a:r>
                        <a:rPr lang="en-US" sz="2000" b="0" i="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Hoạt động rèn luyện phẩm chất, năng lực phù hợp với định hướng nghề nghiệp</a:t>
                      </a:r>
                      <a:endParaRPr lang="vi-V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r>
                        <a:rPr lang="en-US" sz="1800" b="0" i="0" kern="1200" smtClean="0">
                          <a:solidFill>
                            <a:schemeClr val="dk1"/>
                          </a:solidFill>
                          <a:effectLst/>
                          <a:latin typeface="+mn-lt"/>
                          <a:ea typeface="+mn-ea"/>
                          <a:cs typeface="+mn-cs"/>
                        </a:rPr>
                        <a:t>– Đánh giá được điểm mạnh, điểm yếu của bản thân đối với từng nhóm nghề và chỉ ra được</a:t>
                      </a:r>
                      <a:r>
                        <a:rPr lang="en-US" sz="1800" b="1" kern="1200" smtClean="0">
                          <a:solidFill>
                            <a:schemeClr val="dk1"/>
                          </a:solidFill>
                          <a:effectLst/>
                          <a:latin typeface="+mn-lt"/>
                          <a:ea typeface="+mn-ea"/>
                          <a:cs typeface="+mn-cs"/>
                        </a:rPr>
                        <a:t> </a:t>
                      </a:r>
                      <a:r>
                        <a:rPr lang="en-US" sz="1800" b="0" i="0" kern="1200" smtClean="0">
                          <a:solidFill>
                            <a:schemeClr val="dk1"/>
                          </a:solidFill>
                          <a:effectLst/>
                          <a:latin typeface="+mn-lt"/>
                          <a:ea typeface="+mn-ea"/>
                          <a:cs typeface="+mn-cs"/>
                        </a:rPr>
                        <a:t>phẩm chất và năng lực của bản thân phù hợp hoặc không phù hợp với nhóm nghề, nghề lựa chọn.</a:t>
                      </a:r>
                      <a:endParaRPr lang="en-US" sz="1800" kern="1200" smtClean="0">
                        <a:solidFill>
                          <a:schemeClr val="dk1"/>
                        </a:solidFill>
                        <a:effectLst/>
                        <a:latin typeface="+mn-lt"/>
                        <a:ea typeface="+mn-ea"/>
                        <a:cs typeface="+mn-cs"/>
                      </a:endParaRPr>
                    </a:p>
                    <a:p>
                      <a:r>
                        <a:rPr lang="en-US" sz="1800" b="0" i="0" kern="1200" smtClean="0">
                          <a:solidFill>
                            <a:schemeClr val="dk1"/>
                          </a:solidFill>
                          <a:effectLst/>
                          <a:latin typeface="+mn-lt"/>
                          <a:ea typeface="+mn-ea"/>
                          <a:cs typeface="+mn-cs"/>
                        </a:rPr>
                        <a:t>– Đánh giá được khó khăn, thuận lợi trong việc xây dựng và thực hiện kế hoạch rèn</a:t>
                      </a:r>
                      <a:r>
                        <a:rPr lang="en-US" sz="1800" b="1" kern="1200" smtClean="0">
                          <a:solidFill>
                            <a:schemeClr val="dk1"/>
                          </a:solidFill>
                          <a:effectLst/>
                          <a:latin typeface="+mn-lt"/>
                          <a:ea typeface="+mn-ea"/>
                          <a:cs typeface="+mn-cs"/>
                        </a:rPr>
                        <a:t> </a:t>
                      </a:r>
                      <a:r>
                        <a:rPr lang="en-US" sz="1800" b="0" i="0" kern="1200" smtClean="0">
                          <a:solidFill>
                            <a:schemeClr val="dk1"/>
                          </a:solidFill>
                          <a:effectLst/>
                          <a:latin typeface="+mn-lt"/>
                          <a:ea typeface="+mn-ea"/>
                          <a:cs typeface="+mn-cs"/>
                        </a:rPr>
                        <a:t>luyện theo nhóm nghề lựa chọn.</a:t>
                      </a:r>
                      <a:endParaRPr lang="en-US" sz="1800" kern="1200" smtClean="0">
                        <a:solidFill>
                          <a:schemeClr val="dk1"/>
                        </a:solidFill>
                        <a:effectLst/>
                        <a:latin typeface="+mn-lt"/>
                        <a:ea typeface="+mn-ea"/>
                        <a:cs typeface="+mn-cs"/>
                      </a:endParaRPr>
                    </a:p>
                    <a:p>
                      <a:r>
                        <a:rPr lang="en-US" sz="1800" b="0" i="0" kern="1200" smtClean="0">
                          <a:solidFill>
                            <a:schemeClr val="dk1"/>
                          </a:solidFill>
                          <a:effectLst/>
                          <a:latin typeface="+mn-lt"/>
                          <a:ea typeface="+mn-ea"/>
                          <a:cs typeface="+mn-cs"/>
                        </a:rPr>
                        <a:t>– Đề xuất được giải pháp học tập, rèn luyện theo định hướng nghề nghiệp.</a:t>
                      </a:r>
                      <a:endParaRPr lang="vi-V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bl>
          </a:graphicData>
        </a:graphic>
      </p:graphicFrame>
      <p:sp>
        <p:nvSpPr>
          <p:cNvPr id="4" name="Slide Number Placeholder 3"/>
          <p:cNvSpPr>
            <a:spLocks noGrp="1"/>
          </p:cNvSpPr>
          <p:nvPr>
            <p:ph type="sldNum" sz="quarter" idx="12"/>
          </p:nvPr>
        </p:nvSpPr>
        <p:spPr/>
        <p:txBody>
          <a:bodyPr/>
          <a:lstStyle/>
          <a:p>
            <a:fld id="{05C2D176-BDDD-4308-9A3E-DBFC2B3B23A7}" type="slidenum">
              <a:rPr lang="vi-VN" smtClean="0"/>
              <a:pPr/>
              <a:t>14</a:t>
            </a:fld>
            <a:endParaRPr lang="vi-VN" dirty="0"/>
          </a:p>
        </p:txBody>
      </p:sp>
    </p:spTree>
    <p:extLst>
      <p:ext uri="{BB962C8B-B14F-4D97-AF65-F5344CB8AC3E}">
        <p14:creationId xmlns:p14="http://schemas.microsoft.com/office/powerpoint/2010/main" val="31774905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	</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020934801"/>
              </p:ext>
            </p:extLst>
          </p:nvPr>
        </p:nvGraphicFramePr>
        <p:xfrm>
          <a:off x="1072055" y="1340069"/>
          <a:ext cx="9285890" cy="3852041"/>
        </p:xfrm>
        <a:graphic>
          <a:graphicData uri="http://schemas.openxmlformats.org/drawingml/2006/table">
            <a:tbl>
              <a:tblPr firstRow="1" firstCol="1" bandRow="1">
                <a:tableStyleId>{5C22544A-7EE6-4342-B048-85BDC9FD1C3A}</a:tableStyleId>
              </a:tblPr>
              <a:tblGrid>
                <a:gridCol w="4278927">
                  <a:extLst>
                    <a:ext uri="{9D8B030D-6E8A-4147-A177-3AD203B41FA5}">
                      <a16:colId xmlns:a16="http://schemas.microsoft.com/office/drawing/2014/main" val="20000"/>
                    </a:ext>
                  </a:extLst>
                </a:gridCol>
                <a:gridCol w="5006963">
                  <a:extLst>
                    <a:ext uri="{9D8B030D-6E8A-4147-A177-3AD203B41FA5}">
                      <a16:colId xmlns:a16="http://schemas.microsoft.com/office/drawing/2014/main" val="20001"/>
                    </a:ext>
                  </a:extLst>
                </a:gridCol>
              </a:tblGrid>
              <a:tr h="385204">
                <a:tc gridSpan="2">
                  <a:txBody>
                    <a:bodyPr/>
                    <a:lstStyle/>
                    <a:p>
                      <a:pPr marL="0" marR="0">
                        <a:lnSpc>
                          <a:spcPct val="107000"/>
                        </a:lnSpc>
                        <a:spcBef>
                          <a:spcPts val="0"/>
                        </a:spcBef>
                        <a:spcAft>
                          <a:spcPts val="0"/>
                        </a:spcAft>
                      </a:pPr>
                      <a:r>
                        <a:rPr lang="en-US" sz="2000" dirty="0" err="1">
                          <a:effectLst/>
                        </a:rPr>
                        <a:t>HOẠT</a:t>
                      </a:r>
                      <a:r>
                        <a:rPr lang="en-US" sz="2000" dirty="0">
                          <a:effectLst/>
                        </a:rPr>
                        <a:t> </a:t>
                      </a:r>
                      <a:r>
                        <a:rPr lang="en-US" sz="2000" dirty="0" err="1">
                          <a:effectLst/>
                        </a:rPr>
                        <a:t>ĐỘNG</a:t>
                      </a:r>
                      <a:r>
                        <a:rPr lang="en-US" sz="2000" dirty="0">
                          <a:effectLst/>
                        </a:rPr>
                        <a:t> </a:t>
                      </a:r>
                      <a:r>
                        <a:rPr lang="en-US" sz="2000" dirty="0" err="1">
                          <a:effectLst/>
                        </a:rPr>
                        <a:t>HƯỚNG</a:t>
                      </a:r>
                      <a:r>
                        <a:rPr lang="en-US" sz="2000" dirty="0">
                          <a:effectLst/>
                        </a:rPr>
                        <a:t> </a:t>
                      </a:r>
                      <a:r>
                        <a:rPr lang="en-US" sz="2000" dirty="0" err="1">
                          <a:effectLst/>
                        </a:rPr>
                        <a:t>NGHIỆP</a:t>
                      </a:r>
                      <a:endParaRPr lang="en-US" sz="2000" dirty="0">
                        <a:effectLst/>
                        <a:latin typeface="Calibri"/>
                        <a:ea typeface="Calibri"/>
                        <a:cs typeface="Times New Roman"/>
                      </a:endParaRPr>
                    </a:p>
                  </a:txBody>
                  <a:tcPr marL="68580" marR="68580" marT="0" marB="0"/>
                </a:tc>
                <a:tc hMerge="1">
                  <a:txBody>
                    <a:bodyPr/>
                    <a:lstStyle/>
                    <a:p>
                      <a:endParaRPr lang="en-US"/>
                    </a:p>
                  </a:txBody>
                  <a:tcPr/>
                </a:tc>
                <a:extLst>
                  <a:ext uri="{0D108BD9-81ED-4DB2-BD59-A6C34878D82A}">
                    <a16:rowId xmlns:a16="http://schemas.microsoft.com/office/drawing/2014/main" val="10000"/>
                  </a:ext>
                </a:extLst>
              </a:tr>
              <a:tr h="3466837">
                <a:tc>
                  <a:txBody>
                    <a:bodyPr/>
                    <a:lstStyle/>
                    <a:p>
                      <a:pPr>
                        <a:lnSpc>
                          <a:spcPct val="107000"/>
                        </a:lnSpc>
                        <a:spcAft>
                          <a:spcPts val="800"/>
                        </a:spcAft>
                      </a:pPr>
                      <a:r>
                        <a:rPr lang="en-US" sz="2000" b="0" i="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Hoạt động lựa chọn hướng nghề nghiệp và lập kế hoạch học tập theo định hướng nghề nghiệp</a:t>
                      </a:r>
                      <a:endParaRPr lang="vi-VN"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r>
                        <a:rPr lang="en-US" sz="1800" b="0" i="0" kern="1200" smtClean="0">
                          <a:solidFill>
                            <a:schemeClr val="dk1"/>
                          </a:solidFill>
                          <a:effectLst/>
                          <a:latin typeface="+mn-lt"/>
                          <a:ea typeface="+mn-ea"/>
                          <a:cs typeface="+mn-cs"/>
                        </a:rPr>
                        <a:t>– Trình bày được các thông tin cơ bản về các trường trung cấp, cao đẳng, đại học liên</a:t>
                      </a:r>
                      <a:r>
                        <a:rPr lang="en-US" sz="1800" b="1" kern="1200" smtClean="0">
                          <a:solidFill>
                            <a:schemeClr val="dk1"/>
                          </a:solidFill>
                          <a:effectLst/>
                          <a:latin typeface="+mn-lt"/>
                          <a:ea typeface="+mn-ea"/>
                          <a:cs typeface="+mn-cs"/>
                        </a:rPr>
                        <a:t> </a:t>
                      </a:r>
                      <a:r>
                        <a:rPr lang="en-US" sz="1800" b="0" i="0" kern="1200" smtClean="0">
                          <a:solidFill>
                            <a:schemeClr val="dk1"/>
                          </a:solidFill>
                          <a:effectLst/>
                          <a:latin typeface="+mn-lt"/>
                          <a:ea typeface="+mn-ea"/>
                          <a:cs typeface="+mn-cs"/>
                        </a:rPr>
                        <a:t>quan đến nhóm nghề, nghề mà bản thân định lựa chọn.</a:t>
                      </a:r>
                      <a:endParaRPr lang="en-US" sz="1800" kern="1200" smtClean="0">
                        <a:solidFill>
                          <a:schemeClr val="dk1"/>
                        </a:solidFill>
                        <a:effectLst/>
                        <a:latin typeface="+mn-lt"/>
                        <a:ea typeface="+mn-ea"/>
                        <a:cs typeface="+mn-cs"/>
                      </a:endParaRPr>
                    </a:p>
                    <a:p>
                      <a:r>
                        <a:rPr lang="en-US" sz="1800" b="0" i="0" kern="1200" smtClean="0">
                          <a:solidFill>
                            <a:schemeClr val="dk1"/>
                          </a:solidFill>
                          <a:effectLst/>
                          <a:latin typeface="+mn-lt"/>
                          <a:ea typeface="+mn-ea"/>
                          <a:cs typeface="+mn-cs"/>
                        </a:rPr>
                        <a:t>– Tham vấn được ý kiến của thầy cô, gia đình, bạn bè về dự kiến ngành, nghề lựa chọn.</a:t>
                      </a:r>
                      <a:r>
                        <a:rPr lang="en-US" sz="1800" b="1" kern="1200" smtClean="0">
                          <a:solidFill>
                            <a:schemeClr val="dk1"/>
                          </a:solidFill>
                          <a:effectLst/>
                          <a:latin typeface="+mn-lt"/>
                          <a:ea typeface="+mn-ea"/>
                          <a:cs typeface="+mn-cs"/>
                        </a:rPr>
                        <a:t> </a:t>
                      </a:r>
                      <a:endParaRPr lang="en-US" sz="1800" kern="1200" smtClean="0">
                        <a:solidFill>
                          <a:schemeClr val="dk1"/>
                        </a:solidFill>
                        <a:effectLst/>
                        <a:latin typeface="+mn-lt"/>
                        <a:ea typeface="+mn-ea"/>
                        <a:cs typeface="+mn-cs"/>
                      </a:endParaRPr>
                    </a:p>
                    <a:p>
                      <a:r>
                        <a:rPr lang="en-US" sz="1800" b="0" i="0" kern="1200" smtClean="0">
                          <a:solidFill>
                            <a:schemeClr val="dk1"/>
                          </a:solidFill>
                          <a:effectLst/>
                          <a:latin typeface="+mn-lt"/>
                          <a:ea typeface="+mn-ea"/>
                          <a:cs typeface="+mn-cs"/>
                        </a:rPr>
                        <a:t>– Xác định được những trường đào tạo nghề liên quan đến việc học tập hướng nghiệp</a:t>
                      </a:r>
                      <a:r>
                        <a:rPr lang="en-US" sz="1800" b="1" kern="1200" smtClean="0">
                          <a:solidFill>
                            <a:schemeClr val="dk1"/>
                          </a:solidFill>
                          <a:effectLst/>
                          <a:latin typeface="+mn-lt"/>
                          <a:ea typeface="+mn-ea"/>
                          <a:cs typeface="+mn-cs"/>
                        </a:rPr>
                        <a:t> </a:t>
                      </a:r>
                      <a:r>
                        <a:rPr lang="en-US" sz="1800" b="0" i="0" kern="1200" smtClean="0">
                          <a:solidFill>
                            <a:schemeClr val="dk1"/>
                          </a:solidFill>
                          <a:effectLst/>
                          <a:latin typeface="+mn-lt"/>
                          <a:ea typeface="+mn-ea"/>
                          <a:cs typeface="+mn-cs"/>
                        </a:rPr>
                        <a:t>của bản thân.</a:t>
                      </a:r>
                      <a:endParaRPr lang="en-US" sz="1800" kern="1200" smtClean="0">
                        <a:solidFill>
                          <a:schemeClr val="dk1"/>
                        </a:solidFill>
                        <a:effectLst/>
                        <a:latin typeface="+mn-lt"/>
                        <a:ea typeface="+mn-ea"/>
                        <a:cs typeface="+mn-cs"/>
                      </a:endParaRPr>
                    </a:p>
                    <a:p>
                      <a:r>
                        <a:rPr lang="en-US" sz="1800" b="0" i="0" kern="1200" smtClean="0">
                          <a:solidFill>
                            <a:schemeClr val="dk1"/>
                          </a:solidFill>
                          <a:effectLst/>
                          <a:latin typeface="+mn-lt"/>
                          <a:ea typeface="+mn-ea"/>
                          <a:cs typeface="+mn-cs"/>
                        </a:rPr>
                        <a:t>– Xây dựng và thực hiện kế hoạch học tập theo định hướng ngành, nghề lựa chọn.</a:t>
                      </a:r>
                      <a:endParaRPr lang="vi-VN"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bl>
          </a:graphicData>
        </a:graphic>
      </p:graphicFrame>
      <p:sp>
        <p:nvSpPr>
          <p:cNvPr id="4" name="Slide Number Placeholder 3"/>
          <p:cNvSpPr>
            <a:spLocks noGrp="1"/>
          </p:cNvSpPr>
          <p:nvPr>
            <p:ph type="sldNum" sz="quarter" idx="12"/>
          </p:nvPr>
        </p:nvSpPr>
        <p:spPr/>
        <p:txBody>
          <a:bodyPr/>
          <a:lstStyle/>
          <a:p>
            <a:fld id="{05C2D176-BDDD-4308-9A3E-DBFC2B3B23A7}" type="slidenum">
              <a:rPr lang="vi-VN" smtClean="0"/>
              <a:pPr/>
              <a:t>15</a:t>
            </a:fld>
            <a:endParaRPr lang="vi-VN" dirty="0"/>
          </a:p>
        </p:txBody>
      </p:sp>
    </p:spTree>
    <p:extLst>
      <p:ext uri="{BB962C8B-B14F-4D97-AF65-F5344CB8AC3E}">
        <p14:creationId xmlns:p14="http://schemas.microsoft.com/office/powerpoint/2010/main" val="378013150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421" y="130650"/>
            <a:ext cx="10515600" cy="769992"/>
          </a:xfrm>
        </p:spPr>
        <p:txBody>
          <a:bodyPr>
            <a:normAutofit/>
          </a:bodyPr>
          <a:lstStyle/>
          <a:p>
            <a:r>
              <a:rPr lang="en-US" b="1" dirty="0" smtClean="0">
                <a:solidFill>
                  <a:schemeClr val="accent2">
                    <a:lumMod val="75000"/>
                  </a:schemeClr>
                </a:solidFill>
              </a:rPr>
              <a:t>PHƯƠNG THỨC TỔ CHỨC</a:t>
            </a:r>
            <a:endParaRPr lang="en-US" b="1" dirty="0">
              <a:solidFill>
                <a:schemeClr val="accent2">
                  <a:lumMod val="75000"/>
                </a:schemeClr>
              </a:solidFill>
            </a:endParaRPr>
          </a:p>
        </p:txBody>
      </p:sp>
      <p:sp>
        <p:nvSpPr>
          <p:cNvPr id="4" name="Slide Number Placeholder 3"/>
          <p:cNvSpPr>
            <a:spLocks noGrp="1"/>
          </p:cNvSpPr>
          <p:nvPr>
            <p:ph type="sldNum" sz="quarter" idx="12"/>
          </p:nvPr>
        </p:nvSpPr>
        <p:spPr/>
        <p:txBody>
          <a:bodyPr/>
          <a:lstStyle/>
          <a:p>
            <a:fld id="{05C2D176-BDDD-4308-9A3E-DBFC2B3B23A7}" type="slidenum">
              <a:rPr lang="vi-VN" smtClean="0"/>
              <a:pPr/>
              <a:t>16</a:t>
            </a:fld>
            <a:endParaRPr lang="vi-VN" dirty="0"/>
          </a:p>
        </p:txBody>
      </p:sp>
      <p:graphicFrame>
        <p:nvGraphicFramePr>
          <p:cNvPr id="5" name="Diagram 4"/>
          <p:cNvGraphicFramePr/>
          <p:nvPr>
            <p:extLst>
              <p:ext uri="{D42A27DB-BD31-4B8C-83A1-F6EECF244321}">
                <p14:modId xmlns:p14="http://schemas.microsoft.com/office/powerpoint/2010/main" val="2334084176"/>
              </p:ext>
            </p:extLst>
          </p:nvPr>
        </p:nvGraphicFramePr>
        <p:xfrm>
          <a:off x="2032000" y="1009650"/>
          <a:ext cx="8128000" cy="51286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415311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chemeClr val="accent2">
                    <a:lumMod val="75000"/>
                  </a:schemeClr>
                </a:solidFill>
              </a:rPr>
              <a:t>LOẠI HÌNH HOẠT ĐỘNG</a:t>
            </a:r>
            <a:endParaRPr lang="en-US" b="1" dirty="0">
              <a:solidFill>
                <a:schemeClr val="accent2">
                  <a:lumMod val="75000"/>
                </a:schemeClr>
              </a:solidFill>
            </a:endParaRPr>
          </a:p>
        </p:txBody>
      </p:sp>
      <p:graphicFrame>
        <p:nvGraphicFramePr>
          <p:cNvPr id="5" name="Content Placeholder 4"/>
          <p:cNvGraphicFramePr>
            <a:graphicFrameLocks noGrp="1"/>
          </p:cNvGraphicFramePr>
          <p:nvPr>
            <p:ph idx="1"/>
            <p:extLst/>
          </p:nvPr>
        </p:nvGraphicFramePr>
        <p:xfrm>
          <a:off x="1238414" y="1218705"/>
          <a:ext cx="8904069" cy="51895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p:txBody>
          <a:bodyPr/>
          <a:lstStyle/>
          <a:p>
            <a:fld id="{05C2D176-BDDD-4308-9A3E-DBFC2B3B23A7}" type="slidenum">
              <a:rPr lang="vi-VN" smtClean="0"/>
              <a:pPr/>
              <a:t>17</a:t>
            </a:fld>
            <a:endParaRPr lang="vi-VN" dirty="0"/>
          </a:p>
        </p:txBody>
      </p:sp>
    </p:spTree>
    <p:extLst>
      <p:ext uri="{BB962C8B-B14F-4D97-AF65-F5344CB8AC3E}">
        <p14:creationId xmlns:p14="http://schemas.microsoft.com/office/powerpoint/2010/main" val="21673747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123207"/>
          </a:xfrm>
        </p:spPr>
        <p:txBody>
          <a:bodyPr>
            <a:normAutofit fontScale="90000"/>
          </a:bodyPr>
          <a:lstStyle/>
          <a:p>
            <a:pPr lvl="0" algn="ctr"/>
            <a:r>
              <a:rPr lang="en-US" sz="4000" b="1" dirty="0" smtClean="0">
                <a:solidFill>
                  <a:srgbClr val="00B0F0"/>
                </a:solidFill>
                <a:latin typeface="+mn-lt"/>
              </a:rPr>
              <a:t/>
            </a:r>
            <a:br>
              <a:rPr lang="en-US" sz="4000" b="1" dirty="0" smtClean="0">
                <a:solidFill>
                  <a:srgbClr val="00B0F0"/>
                </a:solidFill>
                <a:latin typeface="+mn-lt"/>
              </a:rPr>
            </a:br>
            <a:r>
              <a:rPr lang="en-US" sz="4900" b="1" dirty="0" smtClean="0">
                <a:solidFill>
                  <a:schemeClr val="accent2">
                    <a:lumMod val="75000"/>
                  </a:schemeClr>
                </a:solidFill>
                <a:latin typeface="+mn-lt"/>
              </a:rPr>
              <a:t>ĐÁNH GIÁ</a:t>
            </a:r>
            <a:r>
              <a:rPr lang="en-US" b="1" dirty="0">
                <a:solidFill>
                  <a:srgbClr val="00B0F0"/>
                </a:solidFill>
                <a:latin typeface="+mn-lt"/>
              </a:rPr>
              <a:t/>
            </a:r>
            <a:br>
              <a:rPr lang="en-US" b="1" dirty="0">
                <a:solidFill>
                  <a:srgbClr val="00B0F0"/>
                </a:solidFill>
                <a:latin typeface="+mn-lt"/>
              </a:rPr>
            </a:br>
            <a:endParaRPr lang="en-US" b="1" dirty="0">
              <a:solidFill>
                <a:srgbClr val="00B0F0"/>
              </a:solidFill>
              <a:latin typeface="+mn-lt"/>
            </a:endParaRPr>
          </a:p>
        </p:txBody>
      </p:sp>
      <p:sp>
        <p:nvSpPr>
          <p:cNvPr id="3" name="Content Placeholder 2"/>
          <p:cNvSpPr>
            <a:spLocks noGrp="1"/>
          </p:cNvSpPr>
          <p:nvPr>
            <p:ph idx="1"/>
          </p:nvPr>
        </p:nvSpPr>
        <p:spPr/>
        <p:txBody>
          <a:bodyPr/>
          <a:lstStyle/>
          <a:p>
            <a:pPr marL="0" indent="0">
              <a:buNone/>
            </a:pPr>
            <a:endParaRPr lang="en-US" dirty="0"/>
          </a:p>
        </p:txBody>
      </p:sp>
      <p:graphicFrame>
        <p:nvGraphicFramePr>
          <p:cNvPr id="4" name="Diagram 3"/>
          <p:cNvGraphicFramePr/>
          <p:nvPr>
            <p:extLst>
              <p:ext uri="{D42A27DB-BD31-4B8C-83A1-F6EECF244321}">
                <p14:modId xmlns:p14="http://schemas.microsoft.com/office/powerpoint/2010/main" val="3385463835"/>
              </p:ext>
            </p:extLst>
          </p:nvPr>
        </p:nvGraphicFramePr>
        <p:xfrm>
          <a:off x="767403" y="1291960"/>
          <a:ext cx="10586397" cy="55660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478757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05838"/>
            <a:ext cx="10515600" cy="1186328"/>
          </a:xfrm>
        </p:spPr>
        <p:txBody>
          <a:bodyPr>
            <a:noAutofit/>
          </a:bodyPr>
          <a:lstStyle/>
          <a:p>
            <a:pPr algn="ctr"/>
            <a:r>
              <a:rPr lang="en-US" sz="4000" b="1" dirty="0">
                <a:solidFill>
                  <a:schemeClr val="accent2">
                    <a:lumMod val="75000"/>
                  </a:schemeClr>
                </a:solidFill>
                <a:latin typeface="+mn-lt"/>
              </a:rPr>
              <a:t>ĐÁNH </a:t>
            </a:r>
            <a:r>
              <a:rPr lang="en-US" sz="4000" b="1" dirty="0" smtClean="0">
                <a:solidFill>
                  <a:schemeClr val="accent2">
                    <a:lumMod val="75000"/>
                  </a:schemeClr>
                </a:solidFill>
                <a:latin typeface="+mn-lt"/>
              </a:rPr>
              <a:t>GIÁ</a:t>
            </a:r>
            <a:endParaRPr lang="en-US" sz="3900" dirty="0">
              <a:latin typeface="+mn-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8365046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8216624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4592" y="1349869"/>
            <a:ext cx="11971283" cy="5189043"/>
          </a:xfrm>
        </p:spPr>
        <p:txBody>
          <a:bodyPr/>
          <a:lstStyle/>
          <a:p>
            <a:pPr marL="0" indent="0" algn="ctr">
              <a:lnSpc>
                <a:spcPct val="150000"/>
              </a:lnSpc>
              <a:spcBef>
                <a:spcPts val="0"/>
              </a:spcBef>
              <a:buNone/>
            </a:pPr>
            <a:r>
              <a:rPr lang="vi-VN" sz="4000" b="1" smtClean="0">
                <a:solidFill>
                  <a:schemeClr val="accent2">
                    <a:lumMod val="75000"/>
                  </a:schemeClr>
                </a:solidFill>
                <a:latin typeface="Arial (Body)"/>
              </a:rPr>
              <a:t>TÀI LI</a:t>
            </a:r>
            <a:r>
              <a:rPr lang="en-US" sz="4000" b="1" smtClean="0">
                <a:solidFill>
                  <a:schemeClr val="accent2">
                    <a:lumMod val="75000"/>
                  </a:schemeClr>
                </a:solidFill>
                <a:latin typeface="Arial (Body)"/>
              </a:rPr>
              <a:t>ỆU TẬP HUẤN</a:t>
            </a:r>
          </a:p>
          <a:p>
            <a:pPr marL="0" indent="0" algn="ctr">
              <a:lnSpc>
                <a:spcPct val="150000"/>
              </a:lnSpc>
              <a:spcBef>
                <a:spcPts val="0"/>
              </a:spcBef>
              <a:buNone/>
            </a:pPr>
            <a:r>
              <a:rPr lang="vi-VN" sz="4000" b="1" smtClean="0">
                <a:solidFill>
                  <a:schemeClr val="accent2">
                    <a:lumMod val="75000"/>
                  </a:schemeClr>
                </a:solidFill>
              </a:rPr>
              <a:t>SỬ </a:t>
            </a:r>
            <a:r>
              <a:rPr lang="vi-VN" sz="4000" b="1" dirty="0" smtClean="0">
                <a:solidFill>
                  <a:schemeClr val="accent2">
                    <a:lumMod val="75000"/>
                  </a:schemeClr>
                </a:solidFill>
              </a:rPr>
              <a:t>DỤNG SÁCH GIÁO </a:t>
            </a:r>
            <a:r>
              <a:rPr lang="vi-VN" sz="4000" b="1" smtClean="0">
                <a:solidFill>
                  <a:schemeClr val="accent2">
                    <a:lumMod val="75000"/>
                  </a:schemeClr>
                </a:solidFill>
              </a:rPr>
              <a:t>KHOA</a:t>
            </a:r>
            <a:r>
              <a:rPr lang="vi-VN" sz="3600" b="1" smtClean="0">
                <a:solidFill>
                  <a:schemeClr val="accent2">
                    <a:lumMod val="75000"/>
                  </a:schemeClr>
                </a:solidFill>
              </a:rPr>
              <a:t> </a:t>
            </a:r>
            <a:endParaRPr lang="en-US" sz="3600" b="1" smtClean="0">
              <a:solidFill>
                <a:schemeClr val="accent2">
                  <a:lumMod val="75000"/>
                </a:schemeClr>
              </a:solidFill>
            </a:endParaRPr>
          </a:p>
          <a:p>
            <a:pPr marL="0" indent="0" algn="ctr">
              <a:lnSpc>
                <a:spcPct val="150000"/>
              </a:lnSpc>
              <a:spcBef>
                <a:spcPts val="0"/>
              </a:spcBef>
              <a:buNone/>
            </a:pPr>
            <a:r>
              <a:rPr lang="vi-VN" sz="3200" b="1" smtClean="0">
                <a:solidFill>
                  <a:schemeClr val="accent1">
                    <a:lumMod val="75000"/>
                  </a:schemeClr>
                </a:solidFill>
              </a:rPr>
              <a:t>HOẠT </a:t>
            </a:r>
            <a:r>
              <a:rPr lang="vi-VN" sz="3200" b="1" dirty="0" smtClean="0">
                <a:solidFill>
                  <a:schemeClr val="accent1">
                    <a:lumMod val="75000"/>
                  </a:schemeClr>
                </a:solidFill>
              </a:rPr>
              <a:t>ĐỘNG TRẢI NGHIỆM, HƯỚNG </a:t>
            </a:r>
            <a:r>
              <a:rPr lang="vi-VN" sz="3200" b="1" smtClean="0">
                <a:solidFill>
                  <a:schemeClr val="accent1">
                    <a:lumMod val="75000"/>
                  </a:schemeClr>
                </a:solidFill>
              </a:rPr>
              <a:t>NGHIỆP </a:t>
            </a:r>
            <a:r>
              <a:rPr lang="en-US" sz="3200" b="1" smtClean="0">
                <a:solidFill>
                  <a:schemeClr val="accent1">
                    <a:lumMod val="75000"/>
                  </a:schemeClr>
                </a:solidFill>
                <a:latin typeface="Arial (Body)"/>
              </a:rPr>
              <a:t>11</a:t>
            </a:r>
            <a:r>
              <a:rPr lang="vi-VN" sz="3200" b="1" smtClean="0">
                <a:solidFill>
                  <a:schemeClr val="accent1">
                    <a:lumMod val="75000"/>
                  </a:schemeClr>
                </a:solidFill>
                <a:latin typeface="Arial (Body)"/>
              </a:rPr>
              <a:t> </a:t>
            </a:r>
            <a:endParaRPr lang="vi-VN" sz="3200" b="1" dirty="0" smtClean="0">
              <a:solidFill>
                <a:schemeClr val="accent1">
                  <a:lumMod val="75000"/>
                </a:schemeClr>
              </a:solidFill>
              <a:latin typeface="Arial (Body)"/>
            </a:endParaRPr>
          </a:p>
          <a:p>
            <a:pPr marL="0" indent="0" algn="ctr">
              <a:lnSpc>
                <a:spcPct val="150000"/>
              </a:lnSpc>
              <a:spcBef>
                <a:spcPts val="0"/>
              </a:spcBef>
              <a:buNone/>
            </a:pPr>
            <a:r>
              <a:rPr lang="vi-VN" sz="3200" b="1" dirty="0" smtClean="0">
                <a:solidFill>
                  <a:schemeClr val="accent1">
                    <a:lumMod val="75000"/>
                  </a:schemeClr>
                </a:solidFill>
              </a:rPr>
              <a:t>CÁNH DIỀU</a:t>
            </a:r>
            <a:endParaRPr lang="vi-VN" sz="3200" b="1" dirty="0">
              <a:solidFill>
                <a:schemeClr val="accent1">
                  <a:lumMod val="75000"/>
                </a:schemeClr>
              </a:solidFill>
            </a:endParaRPr>
          </a:p>
        </p:txBody>
      </p:sp>
      <p:sp>
        <p:nvSpPr>
          <p:cNvPr id="4" name="Slide Number Placeholder 3"/>
          <p:cNvSpPr>
            <a:spLocks noGrp="1"/>
          </p:cNvSpPr>
          <p:nvPr>
            <p:ph type="sldNum" sz="quarter" idx="12"/>
          </p:nvPr>
        </p:nvSpPr>
        <p:spPr/>
        <p:txBody>
          <a:bodyPr/>
          <a:lstStyle/>
          <a:p>
            <a:fld id="{05C2D176-BDDD-4308-9A3E-DBFC2B3B23A7}" type="slidenum">
              <a:rPr lang="vi-VN" smtClean="0"/>
              <a:pPr/>
              <a:t>2</a:t>
            </a:fld>
            <a:endParaRPr lang="vi-VN" dirty="0"/>
          </a:p>
        </p:txBody>
      </p:sp>
    </p:spTree>
    <p:extLst>
      <p:ext uri="{BB962C8B-B14F-4D97-AF65-F5344CB8AC3E}">
        <p14:creationId xmlns:p14="http://schemas.microsoft.com/office/powerpoint/2010/main" val="29844543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612843"/>
            <a:ext cx="10515600" cy="1077845"/>
          </a:xfrm>
        </p:spPr>
        <p:txBody>
          <a:bodyPr>
            <a:normAutofit fontScale="90000"/>
          </a:bodyPr>
          <a:lstStyle/>
          <a:p>
            <a:pPr algn="ctr"/>
            <a:r>
              <a:rPr lang="en-US" b="1" dirty="0">
                <a:solidFill>
                  <a:schemeClr val="accent2">
                    <a:lumMod val="75000"/>
                  </a:schemeClr>
                </a:solidFill>
                <a:latin typeface="+mn-lt"/>
              </a:rPr>
              <a:t>ĐÁNH GIÁ</a:t>
            </a:r>
            <a:r>
              <a:rPr lang="en-US" sz="3600" b="1" dirty="0">
                <a:solidFill>
                  <a:srgbClr val="00B0F0"/>
                </a:solidFill>
              </a:rPr>
              <a:t/>
            </a:r>
            <a:br>
              <a:rPr lang="en-US" sz="3600" b="1" dirty="0">
                <a:solidFill>
                  <a:srgbClr val="00B0F0"/>
                </a:solidFill>
              </a:rPr>
            </a:br>
            <a:endParaRPr lang="en-US" dirty="0">
              <a:latin typeface="+mn-lt"/>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472589633"/>
              </p:ext>
            </p:extLst>
          </p:nvPr>
        </p:nvGraphicFramePr>
        <p:xfrm>
          <a:off x="838199" y="1825625"/>
          <a:ext cx="10912813" cy="445844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7380854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44053" y="709222"/>
            <a:ext cx="6453352" cy="1648501"/>
          </a:xfrm>
        </p:spPr>
        <p:txBody>
          <a:bodyPr>
            <a:noAutofit/>
          </a:bodyPr>
          <a:lstStyle/>
          <a:p>
            <a:r>
              <a:rPr lang="en-US" sz="4000" b="1" i="1" dirty="0">
                <a:solidFill>
                  <a:srgbClr val="C00000"/>
                </a:solidFill>
                <a:latin typeface="+mn-lt"/>
              </a:rPr>
              <a:t>PHẦN </a:t>
            </a:r>
            <a:r>
              <a:rPr lang="en-US" sz="4000" b="1" i="1" dirty="0" smtClean="0">
                <a:solidFill>
                  <a:srgbClr val="C00000"/>
                </a:solidFill>
                <a:latin typeface="+mn-lt"/>
              </a:rPr>
              <a:t>2</a:t>
            </a:r>
            <a:r>
              <a:rPr lang="en-US" sz="4000" b="1" dirty="0">
                <a:latin typeface="+mn-lt"/>
              </a:rPr>
              <a:t/>
            </a:r>
            <a:br>
              <a:rPr lang="en-US" sz="4000" b="1" dirty="0">
                <a:latin typeface="+mn-lt"/>
              </a:rPr>
            </a:br>
            <a:r>
              <a:rPr lang="nb-NO" sz="4000" b="1" dirty="0">
                <a:solidFill>
                  <a:schemeClr val="accent1">
                    <a:lumMod val="75000"/>
                  </a:schemeClr>
                </a:solidFill>
                <a:latin typeface="+mn-lt"/>
              </a:rPr>
              <a:t>GIỚI THIỆU SÁCH GIÁO KHOA </a:t>
            </a:r>
            <a:r>
              <a:rPr lang="nb-NO" sz="4000" b="1" dirty="0" smtClean="0">
                <a:solidFill>
                  <a:schemeClr val="accent1">
                    <a:lumMod val="75000"/>
                  </a:schemeClr>
                </a:solidFill>
                <a:latin typeface="+mn-lt"/>
              </a:rPr>
              <a:t/>
            </a:r>
            <a:br>
              <a:rPr lang="nb-NO" sz="4000" b="1" dirty="0" smtClean="0">
                <a:solidFill>
                  <a:schemeClr val="accent1">
                    <a:lumMod val="75000"/>
                  </a:schemeClr>
                </a:solidFill>
                <a:latin typeface="+mn-lt"/>
              </a:rPr>
            </a:br>
            <a:r>
              <a:rPr lang="nb-NO" sz="4000" b="1" dirty="0" smtClean="0">
                <a:solidFill>
                  <a:schemeClr val="accent1">
                    <a:lumMod val="75000"/>
                  </a:schemeClr>
                </a:solidFill>
                <a:latin typeface="+mn-lt"/>
              </a:rPr>
              <a:t>HOẠT </a:t>
            </a:r>
            <a:r>
              <a:rPr lang="nb-NO" sz="4000" b="1" dirty="0">
                <a:solidFill>
                  <a:schemeClr val="accent1">
                    <a:lumMod val="75000"/>
                  </a:schemeClr>
                </a:solidFill>
                <a:latin typeface="+mn-lt"/>
              </a:rPr>
              <a:t>ĐỘNG TRẢI </a:t>
            </a:r>
            <a:r>
              <a:rPr lang="nb-NO" sz="4000" b="1" dirty="0" smtClean="0">
                <a:solidFill>
                  <a:schemeClr val="accent1">
                    <a:lumMod val="75000"/>
                  </a:schemeClr>
                </a:solidFill>
                <a:latin typeface="+mn-lt"/>
              </a:rPr>
              <a:t>NGHIỆM, </a:t>
            </a:r>
            <a:br>
              <a:rPr lang="nb-NO" sz="4000" b="1" dirty="0" smtClean="0">
                <a:solidFill>
                  <a:schemeClr val="accent1">
                    <a:lumMod val="75000"/>
                  </a:schemeClr>
                </a:solidFill>
                <a:latin typeface="+mn-lt"/>
              </a:rPr>
            </a:br>
            <a:r>
              <a:rPr lang="nb-NO" sz="4000" b="1" dirty="0" smtClean="0">
                <a:solidFill>
                  <a:schemeClr val="accent1">
                    <a:lumMod val="75000"/>
                  </a:schemeClr>
                </a:solidFill>
                <a:latin typeface="+mn-lt"/>
              </a:rPr>
              <a:t>HƯỚNG </a:t>
            </a:r>
            <a:r>
              <a:rPr lang="nb-NO" sz="4000" b="1" smtClean="0">
                <a:solidFill>
                  <a:schemeClr val="accent1">
                    <a:lumMod val="75000"/>
                  </a:schemeClr>
                </a:solidFill>
                <a:latin typeface="+mn-lt"/>
              </a:rPr>
              <a:t>NGHIỆP 11</a:t>
            </a:r>
            <a:endParaRPr lang="en-US" sz="4000" b="1" dirty="0">
              <a:solidFill>
                <a:schemeClr val="accent1">
                  <a:lumMod val="75000"/>
                </a:schemeClr>
              </a:solidFill>
              <a:latin typeface="+mn-lt"/>
            </a:endParaRPr>
          </a:p>
        </p:txBody>
      </p:sp>
      <p:graphicFrame>
        <p:nvGraphicFramePr>
          <p:cNvPr id="8" name="Diagram 7"/>
          <p:cNvGraphicFramePr/>
          <p:nvPr>
            <p:extLst>
              <p:ext uri="{D42A27DB-BD31-4B8C-83A1-F6EECF244321}">
                <p14:modId xmlns:p14="http://schemas.microsoft.com/office/powerpoint/2010/main" val="1821137357"/>
              </p:ext>
            </p:extLst>
          </p:nvPr>
        </p:nvGraphicFramePr>
        <p:xfrm>
          <a:off x="-84083" y="722473"/>
          <a:ext cx="6243145" cy="61493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p:cNvPicPr>
            <a:picLocks noChangeAspect="1"/>
          </p:cNvPicPr>
          <p:nvPr/>
        </p:nvPicPr>
        <p:blipFill rotWithShape="1">
          <a:blip r:embed="rId7">
            <a:extLst>
              <a:ext uri="{28A0092B-C50C-407E-A947-70E740481C1C}">
                <a14:useLocalDpi xmlns:a14="http://schemas.microsoft.com/office/drawing/2010/main" val="0"/>
              </a:ext>
            </a:extLst>
          </a:blip>
          <a:srcRect l="51035" t="26666" r="25862" b="14790"/>
          <a:stretch/>
        </p:blipFill>
        <p:spPr>
          <a:xfrm>
            <a:off x="7053975" y="2703109"/>
            <a:ext cx="2741666" cy="390789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510714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03124351"/>
              </p:ext>
            </p:extLst>
          </p:nvPr>
        </p:nvGraphicFramePr>
        <p:xfrm>
          <a:off x="1062747" y="1497249"/>
          <a:ext cx="10066506" cy="52196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itle 2"/>
          <p:cNvSpPr>
            <a:spLocks noGrp="1"/>
          </p:cNvSpPr>
          <p:nvPr>
            <p:ph type="title"/>
          </p:nvPr>
        </p:nvSpPr>
        <p:spPr>
          <a:xfrm>
            <a:off x="838200" y="515389"/>
            <a:ext cx="10515600" cy="1175299"/>
          </a:xfrm>
        </p:spPr>
        <p:txBody>
          <a:bodyPr>
            <a:normAutofit/>
          </a:bodyPr>
          <a:lstStyle/>
          <a:p>
            <a:pPr algn="ctr"/>
            <a:r>
              <a:rPr lang="en-US" sz="4000" b="1" dirty="0" smtClean="0">
                <a:solidFill>
                  <a:srgbClr val="00B0F0"/>
                </a:solidFill>
                <a:latin typeface="+mn-lt"/>
              </a:rPr>
              <a:t>QUAN ĐIỂM BIÊN SOẠN</a:t>
            </a:r>
            <a:endParaRPr lang="en-US" sz="4000" b="1" dirty="0">
              <a:solidFill>
                <a:srgbClr val="00B0F0"/>
              </a:solidFill>
              <a:latin typeface="+mn-lt"/>
            </a:endParaRPr>
          </a:p>
        </p:txBody>
      </p:sp>
    </p:spTree>
    <p:extLst>
      <p:ext uri="{BB962C8B-B14F-4D97-AF65-F5344CB8AC3E}">
        <p14:creationId xmlns:p14="http://schemas.microsoft.com/office/powerpoint/2010/main" val="6053651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08F96-1D33-4BB2-90F3-9F221395A036}"/>
              </a:ext>
            </a:extLst>
          </p:cNvPr>
          <p:cNvSpPr>
            <a:spLocks noGrp="1"/>
          </p:cNvSpPr>
          <p:nvPr>
            <p:ph type="ctrTitle"/>
          </p:nvPr>
        </p:nvSpPr>
        <p:spPr>
          <a:xfrm>
            <a:off x="1223535" y="568386"/>
            <a:ext cx="9144000" cy="746621"/>
          </a:xfrm>
        </p:spPr>
        <p:txBody>
          <a:bodyPr>
            <a:normAutofit fontScale="90000"/>
          </a:bodyPr>
          <a:lstStyle/>
          <a:p>
            <a:r>
              <a:rPr lang="en-US" sz="4800" b="1" dirty="0" smtClean="0">
                <a:solidFill>
                  <a:srgbClr val="000066"/>
                </a:solidFill>
                <a:latin typeface="Arial" panose="020B0604020202020204" pitchFamily="34" charset="0"/>
                <a:cs typeface="Arial" panose="020B0604020202020204" pitchFamily="34" charset="0"/>
              </a:rPr>
              <a:t>ĐẶC </a:t>
            </a:r>
            <a:r>
              <a:rPr lang="en-US" sz="4800" b="1" dirty="0">
                <a:solidFill>
                  <a:srgbClr val="000066"/>
                </a:solidFill>
                <a:latin typeface="Arial" panose="020B0604020202020204" pitchFamily="34" charset="0"/>
                <a:cs typeface="Arial" panose="020B0604020202020204" pitchFamily="34" charset="0"/>
              </a:rPr>
              <a:t>ĐIỂM </a:t>
            </a:r>
            <a:r>
              <a:rPr lang="en-US" sz="4800" b="1" dirty="0" smtClean="0">
                <a:solidFill>
                  <a:srgbClr val="000066"/>
                </a:solidFill>
                <a:latin typeface="Arial" panose="020B0604020202020204" pitchFamily="34" charset="0"/>
                <a:cs typeface="Arial" panose="020B0604020202020204" pitchFamily="34" charset="0"/>
              </a:rPr>
              <a:t>SGK HĐTN, </a:t>
            </a:r>
            <a:r>
              <a:rPr lang="en-US" sz="4800" b="1" smtClean="0">
                <a:solidFill>
                  <a:srgbClr val="000066"/>
                </a:solidFill>
                <a:latin typeface="Arial" panose="020B0604020202020204" pitchFamily="34" charset="0"/>
                <a:cs typeface="Arial" panose="020B0604020202020204" pitchFamily="34" charset="0"/>
              </a:rPr>
              <a:t>HN 11</a:t>
            </a:r>
            <a:endParaRPr lang="en-US" sz="4800" dirty="0">
              <a:solidFill>
                <a:srgbClr val="000066"/>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6E7D67C3-5D2F-4973-8D3A-3E4B8A14C283}"/>
              </a:ext>
            </a:extLst>
          </p:cNvPr>
          <p:cNvSpPr>
            <a:spLocks noGrp="1"/>
          </p:cNvSpPr>
          <p:nvPr>
            <p:ph type="subTitle" idx="1"/>
          </p:nvPr>
        </p:nvSpPr>
        <p:spPr>
          <a:xfrm>
            <a:off x="205740" y="1619807"/>
            <a:ext cx="11780520" cy="6061788"/>
          </a:xfrm>
        </p:spPr>
        <p:txBody>
          <a:bodyPr>
            <a:normAutofit/>
          </a:bodyPr>
          <a:lstStyle/>
          <a:p>
            <a:pPr marL="342900" indent="-342900" algn="just">
              <a:buFont typeface="Wingdings" panose="05000000000000000000" pitchFamily="2" charset="2"/>
              <a:buChar char="ü"/>
            </a:pPr>
            <a:r>
              <a:rPr lang="en-US" sz="2800" dirty="0">
                <a:effectLst/>
                <a:ea typeface="Times New Roman" panose="02020603050405020304" pitchFamily="18" charset="0"/>
              </a:rPr>
              <a:t>Các chủ đề, hoạt động được thiết </a:t>
            </a:r>
            <a:r>
              <a:rPr lang="en-US" sz="2800" dirty="0" smtClean="0">
                <a:effectLst/>
                <a:ea typeface="Times New Roman" panose="02020603050405020304" pitchFamily="18" charset="0"/>
              </a:rPr>
              <a:t>kế đảm </a:t>
            </a:r>
            <a:r>
              <a:rPr lang="en-US" sz="2800" dirty="0">
                <a:effectLst/>
                <a:ea typeface="Times New Roman" panose="02020603050405020304" pitchFamily="18" charset="0"/>
              </a:rPr>
              <a:t>bảo tính </a:t>
            </a:r>
            <a:r>
              <a:rPr lang="es-ES" sz="2800" dirty="0">
                <a:effectLst/>
                <a:ea typeface="Calibri" panose="020F0502020204030204" pitchFamily="34" charset="0"/>
              </a:rPr>
              <a:t>khoa học</a:t>
            </a:r>
            <a:r>
              <a:rPr lang="es-ES" sz="2800" dirty="0" smtClean="0">
                <a:effectLst/>
                <a:ea typeface="Calibri" panose="020F0502020204030204" pitchFamily="34" charset="0"/>
              </a:rPr>
              <a:t>, </a:t>
            </a:r>
            <a:r>
              <a:rPr lang="es-ES" sz="2800" dirty="0" smtClean="0">
                <a:ea typeface="Calibri" panose="020F0502020204030204" pitchFamily="34" charset="0"/>
              </a:rPr>
              <a:t>tính</a:t>
            </a:r>
            <a:r>
              <a:rPr lang="es-ES" sz="2800" dirty="0" smtClean="0">
                <a:effectLst/>
                <a:ea typeface="Calibri" panose="020F0502020204030204" pitchFamily="34" charset="0"/>
              </a:rPr>
              <a:t> </a:t>
            </a:r>
            <a:r>
              <a:rPr lang="es-ES" sz="2800" dirty="0">
                <a:effectLst/>
                <a:ea typeface="Calibri" panose="020F0502020204030204" pitchFamily="34" charset="0"/>
              </a:rPr>
              <a:t>khái quát cho </a:t>
            </a:r>
            <a:r>
              <a:rPr lang="es-ES" sz="2800" dirty="0" smtClean="0">
                <a:effectLst/>
                <a:ea typeface="Calibri" panose="020F0502020204030204" pitchFamily="34" charset="0"/>
              </a:rPr>
              <a:t>4 </a:t>
            </a:r>
            <a:r>
              <a:rPr lang="es-ES" sz="2800" dirty="0">
                <a:effectLst/>
                <a:ea typeface="Calibri" panose="020F0502020204030204" pitchFamily="34" charset="0"/>
              </a:rPr>
              <a:t>mạch nội </a:t>
            </a:r>
            <a:r>
              <a:rPr lang="es-ES" sz="2800" dirty="0" smtClean="0">
                <a:effectLst/>
                <a:ea typeface="Calibri" panose="020F0502020204030204" pitchFamily="34" charset="0"/>
              </a:rPr>
              <a:t>dung </a:t>
            </a:r>
            <a:r>
              <a:rPr lang="es-ES" sz="2800" dirty="0" smtClean="0">
                <a:solidFill>
                  <a:srgbClr val="FF0000"/>
                </a:solidFill>
                <a:effectLst/>
                <a:ea typeface="Calibri" panose="020F0502020204030204" pitchFamily="34" charset="0"/>
              </a:rPr>
              <a:t>(hướng vào bản thân, hướng đến xã hội, hướng đến tự nhiên và hướng nghiệp)</a:t>
            </a:r>
            <a:r>
              <a:rPr lang="es-ES" sz="2800" dirty="0" smtClean="0">
                <a:ea typeface="Calibri" panose="020F0502020204030204" pitchFamily="34" charset="0"/>
              </a:rPr>
              <a:t>.</a:t>
            </a:r>
          </a:p>
          <a:p>
            <a:pPr marL="342900" indent="-342900" algn="just">
              <a:buFont typeface="Wingdings" panose="05000000000000000000" pitchFamily="2" charset="2"/>
              <a:buChar char="ü"/>
            </a:pPr>
            <a:r>
              <a:rPr lang="en-US" sz="2800" dirty="0" smtClean="0">
                <a:solidFill>
                  <a:srgbClr val="000000"/>
                </a:solidFill>
                <a:effectLst/>
                <a:ea typeface="Times New Roman" panose="02020603050405020304" pitchFamily="18" charset="0"/>
              </a:rPr>
              <a:t>Các </a:t>
            </a:r>
            <a:r>
              <a:rPr lang="en-US" sz="2800" dirty="0">
                <a:solidFill>
                  <a:srgbClr val="000000"/>
                </a:solidFill>
                <a:effectLst/>
                <a:ea typeface="Times New Roman" panose="02020603050405020304" pitchFamily="18" charset="0"/>
              </a:rPr>
              <a:t>hoạt động tạo điều </a:t>
            </a:r>
            <a:r>
              <a:rPr lang="en-US" sz="2800" dirty="0">
                <a:effectLst/>
                <a:ea typeface="Times New Roman" panose="02020603050405020304" pitchFamily="18" charset="0"/>
              </a:rPr>
              <a:t>kiện cho học sinh tích cực, chủ động tham gia </a:t>
            </a:r>
            <a:r>
              <a:rPr lang="en-US" sz="2800" dirty="0" smtClean="0">
                <a:effectLst/>
                <a:ea typeface="Times New Roman" panose="02020603050405020304" pitchFamily="18" charset="0"/>
              </a:rPr>
              <a:t>tìm hiểu, thực </a:t>
            </a:r>
            <a:r>
              <a:rPr lang="en-US" sz="2800" dirty="0">
                <a:effectLst/>
                <a:ea typeface="Times New Roman" panose="02020603050405020304" pitchFamily="18" charset="0"/>
              </a:rPr>
              <a:t>hành, vận dụng kiến thức vào đời sống thực tiễn.</a:t>
            </a:r>
          </a:p>
          <a:p>
            <a:pPr marL="342900" indent="-342900" algn="l">
              <a:buFont typeface="Wingdings" panose="05000000000000000000" pitchFamily="2" charset="2"/>
              <a:buChar char="ü"/>
            </a:pPr>
            <a:r>
              <a:rPr lang="en-US" sz="2800" dirty="0">
                <a:ea typeface="Times New Roman" panose="02020603050405020304" pitchFamily="18" charset="0"/>
              </a:rPr>
              <a:t>G</a:t>
            </a:r>
            <a:r>
              <a:rPr lang="en-US" sz="2800" dirty="0" smtClean="0">
                <a:effectLst/>
                <a:ea typeface="Times New Roman" panose="02020603050405020304" pitchFamily="18" charset="0"/>
              </a:rPr>
              <a:t>iáo </a:t>
            </a:r>
            <a:r>
              <a:rPr lang="en-US" sz="2800" dirty="0">
                <a:effectLst/>
                <a:ea typeface="Times New Roman" panose="02020603050405020304" pitchFamily="18" charset="0"/>
              </a:rPr>
              <a:t>viên </a:t>
            </a:r>
            <a:r>
              <a:rPr lang="en-US" sz="2800" dirty="0" smtClean="0">
                <a:ea typeface="Times New Roman" panose="02020603050405020304" pitchFamily="18" charset="0"/>
              </a:rPr>
              <a:t>chủ động</a:t>
            </a:r>
            <a:r>
              <a:rPr lang="en-US" sz="2800" dirty="0" smtClean="0">
                <a:effectLst/>
                <a:ea typeface="Times New Roman" panose="02020603050405020304" pitchFamily="18" charset="0"/>
              </a:rPr>
              <a:t> đổi</a:t>
            </a:r>
            <a:r>
              <a:rPr lang="en-US" sz="2800" dirty="0" smtClean="0">
                <a:solidFill>
                  <a:srgbClr val="000000"/>
                </a:solidFill>
                <a:effectLst/>
                <a:ea typeface="Times New Roman" panose="02020603050405020304" pitchFamily="18" charset="0"/>
              </a:rPr>
              <a:t> </a:t>
            </a:r>
            <a:r>
              <a:rPr lang="en-US" sz="2800" dirty="0">
                <a:solidFill>
                  <a:srgbClr val="000000"/>
                </a:solidFill>
                <a:effectLst/>
                <a:ea typeface="Times New Roman" panose="02020603050405020304" pitchFamily="18" charset="0"/>
              </a:rPr>
              <a:t>mới phương pháp và hình thức tổ chức dạy </a:t>
            </a:r>
            <a:r>
              <a:rPr lang="en-US" sz="2800" dirty="0" smtClean="0">
                <a:solidFill>
                  <a:srgbClr val="000000"/>
                </a:solidFill>
                <a:effectLst/>
                <a:ea typeface="Times New Roman" panose="02020603050405020304" pitchFamily="18" charset="0"/>
              </a:rPr>
              <a:t>học thông qua tổ chức các hoạt động.</a:t>
            </a:r>
            <a:endParaRPr lang="en-US" sz="2800" dirty="0">
              <a:solidFill>
                <a:srgbClr val="000000"/>
              </a:solidFill>
              <a:ea typeface="Times New Roman" panose="02020603050405020304" pitchFamily="18" charset="0"/>
            </a:endParaRPr>
          </a:p>
          <a:p>
            <a:pPr marL="342900" indent="-342900" algn="l">
              <a:buFont typeface="Wingdings" panose="05000000000000000000" pitchFamily="2" charset="2"/>
              <a:buChar char="ü"/>
            </a:pPr>
            <a:r>
              <a:rPr lang="es-ES" sz="2800" dirty="0" smtClean="0">
                <a:effectLst/>
                <a:ea typeface="Calibri" panose="020F0502020204030204" pitchFamily="34" charset="0"/>
              </a:rPr>
              <a:t>Sách </a:t>
            </a:r>
            <a:r>
              <a:rPr lang="es-ES" sz="2800" dirty="0">
                <a:effectLst/>
                <a:ea typeface="Calibri" panose="020F0502020204030204" pitchFamily="34" charset="0"/>
              </a:rPr>
              <a:t>được thiết </a:t>
            </a:r>
            <a:r>
              <a:rPr lang="es-ES" sz="2800" dirty="0" err="1">
                <a:effectLst/>
                <a:ea typeface="Calibri" panose="020F0502020204030204" pitchFamily="34" charset="0"/>
              </a:rPr>
              <a:t>kế</a:t>
            </a:r>
            <a:r>
              <a:rPr lang="es-ES" sz="2800" dirty="0">
                <a:effectLst/>
                <a:ea typeface="Calibri" panose="020F0502020204030204" pitchFamily="34" charset="0"/>
              </a:rPr>
              <a:t> </a:t>
            </a:r>
            <a:r>
              <a:rPr lang="es-ES" sz="2800" dirty="0" err="1" smtClean="0">
                <a:effectLst/>
                <a:ea typeface="Calibri" panose="020F0502020204030204" pitchFamily="34" charset="0"/>
              </a:rPr>
              <a:t>khoa</a:t>
            </a:r>
            <a:r>
              <a:rPr lang="es-ES" sz="2800" dirty="0" smtClean="0">
                <a:effectLst/>
                <a:ea typeface="Calibri" panose="020F0502020204030204" pitchFamily="34" charset="0"/>
              </a:rPr>
              <a:t> </a:t>
            </a:r>
            <a:r>
              <a:rPr lang="es-ES" sz="2800" dirty="0" err="1" smtClean="0">
                <a:effectLst/>
                <a:ea typeface="Calibri" panose="020F0502020204030204" pitchFamily="34" charset="0"/>
              </a:rPr>
              <a:t>học</a:t>
            </a:r>
            <a:r>
              <a:rPr lang="es-ES" sz="2800" dirty="0" smtClean="0">
                <a:effectLst/>
                <a:ea typeface="Calibri" panose="020F0502020204030204" pitchFamily="34" charset="0"/>
              </a:rPr>
              <a:t>, </a:t>
            </a:r>
            <a:r>
              <a:rPr lang="es-ES" sz="2800" dirty="0" err="1" smtClean="0">
                <a:effectLst/>
                <a:ea typeface="Calibri" panose="020F0502020204030204" pitchFamily="34" charset="0"/>
              </a:rPr>
              <a:t>dễ</a:t>
            </a:r>
            <a:r>
              <a:rPr lang="es-ES" sz="2800" dirty="0" smtClean="0">
                <a:effectLst/>
                <a:ea typeface="Calibri" panose="020F0502020204030204" pitchFamily="34" charset="0"/>
              </a:rPr>
              <a:t> </a:t>
            </a:r>
            <a:r>
              <a:rPr lang="es-ES" sz="2800" dirty="0" err="1" smtClean="0">
                <a:effectLst/>
                <a:ea typeface="Calibri" panose="020F0502020204030204" pitchFamily="34" charset="0"/>
              </a:rPr>
              <a:t>theo</a:t>
            </a:r>
            <a:r>
              <a:rPr lang="es-ES" sz="2800" dirty="0" smtClean="0">
                <a:effectLst/>
                <a:ea typeface="Calibri" panose="020F0502020204030204" pitchFamily="34" charset="0"/>
              </a:rPr>
              <a:t> </a:t>
            </a:r>
            <a:r>
              <a:rPr lang="es-ES" sz="2800" dirty="0" err="1" smtClean="0">
                <a:effectLst/>
                <a:ea typeface="Calibri" panose="020F0502020204030204" pitchFamily="34" charset="0"/>
              </a:rPr>
              <a:t>dõi</a:t>
            </a:r>
            <a:r>
              <a:rPr lang="es-ES" sz="2800" dirty="0" smtClean="0">
                <a:effectLst/>
                <a:ea typeface="Calibri" panose="020F0502020204030204" pitchFamily="34" charset="0"/>
              </a:rPr>
              <a:t>, </a:t>
            </a:r>
            <a:r>
              <a:rPr lang="es-ES" sz="2800" dirty="0" err="1" smtClean="0">
                <a:effectLst/>
                <a:ea typeface="Calibri" panose="020F0502020204030204" pitchFamily="34" charset="0"/>
              </a:rPr>
              <a:t>màu</a:t>
            </a:r>
            <a:r>
              <a:rPr lang="es-ES" sz="2800" dirty="0" smtClean="0">
                <a:effectLst/>
                <a:ea typeface="Calibri" panose="020F0502020204030204" pitchFamily="34" charset="0"/>
              </a:rPr>
              <a:t> </a:t>
            </a:r>
            <a:r>
              <a:rPr lang="es-ES" sz="2800" dirty="0" err="1" smtClean="0">
                <a:effectLst/>
                <a:ea typeface="Calibri" panose="020F0502020204030204" pitchFamily="34" charset="0"/>
              </a:rPr>
              <a:t>sắc</a:t>
            </a:r>
            <a:r>
              <a:rPr lang="es-ES" sz="2800" dirty="0" smtClean="0">
                <a:effectLst/>
                <a:ea typeface="Calibri" panose="020F0502020204030204" pitchFamily="34" charset="0"/>
              </a:rPr>
              <a:t> </a:t>
            </a:r>
            <a:r>
              <a:rPr lang="es-ES" sz="2800" dirty="0" err="1" smtClean="0">
                <a:effectLst/>
                <a:ea typeface="Calibri" panose="020F0502020204030204" pitchFamily="34" charset="0"/>
              </a:rPr>
              <a:t>hài</a:t>
            </a:r>
            <a:r>
              <a:rPr lang="es-ES" sz="2800" dirty="0" smtClean="0">
                <a:effectLst/>
                <a:ea typeface="Calibri" panose="020F0502020204030204" pitchFamily="34" charset="0"/>
              </a:rPr>
              <a:t> </a:t>
            </a:r>
            <a:r>
              <a:rPr lang="es-ES" sz="2800" dirty="0" err="1" smtClean="0">
                <a:effectLst/>
                <a:ea typeface="Calibri" panose="020F0502020204030204" pitchFamily="34" charset="0"/>
              </a:rPr>
              <a:t>hoà</a:t>
            </a:r>
            <a:r>
              <a:rPr lang="es-ES" sz="2800" dirty="0" smtClean="0">
                <a:effectLst/>
                <a:ea typeface="Calibri" panose="020F0502020204030204" pitchFamily="34" charset="0"/>
              </a:rPr>
              <a:t>, </a:t>
            </a:r>
            <a:r>
              <a:rPr lang="es-ES" sz="2800" dirty="0" err="1" smtClean="0">
                <a:ea typeface="Calibri" panose="020F0502020204030204" pitchFamily="34" charset="0"/>
              </a:rPr>
              <a:t>phù</a:t>
            </a:r>
            <a:r>
              <a:rPr lang="es-ES" sz="2800" dirty="0" smtClean="0">
                <a:ea typeface="Calibri" panose="020F0502020204030204" pitchFamily="34" charset="0"/>
              </a:rPr>
              <a:t> </a:t>
            </a:r>
            <a:r>
              <a:rPr lang="es-ES" sz="2800" dirty="0" err="1" smtClean="0">
                <a:ea typeface="Calibri" panose="020F0502020204030204" pitchFamily="34" charset="0"/>
              </a:rPr>
              <a:t>hợp</a:t>
            </a:r>
            <a:r>
              <a:rPr lang="es-ES" sz="2800" dirty="0" smtClean="0">
                <a:ea typeface="Calibri" panose="020F0502020204030204" pitchFamily="34" charset="0"/>
              </a:rPr>
              <a:t> </a:t>
            </a:r>
            <a:r>
              <a:rPr lang="es-ES" sz="2800" dirty="0" err="1" smtClean="0">
                <a:ea typeface="Calibri" panose="020F0502020204030204" pitchFamily="34" charset="0"/>
              </a:rPr>
              <a:t>với</a:t>
            </a:r>
            <a:r>
              <a:rPr lang="es-ES" sz="2800" dirty="0" smtClean="0">
                <a:ea typeface="Calibri" panose="020F0502020204030204" pitchFamily="34" charset="0"/>
              </a:rPr>
              <a:t> </a:t>
            </a:r>
            <a:r>
              <a:rPr lang="es-ES" sz="2800" dirty="0" err="1" smtClean="0">
                <a:ea typeface="Calibri" panose="020F0502020204030204" pitchFamily="34" charset="0"/>
              </a:rPr>
              <a:t>sự</a:t>
            </a:r>
            <a:r>
              <a:rPr lang="es-ES" sz="2800" dirty="0" smtClean="0">
                <a:ea typeface="Calibri" panose="020F0502020204030204" pitchFamily="34" charset="0"/>
              </a:rPr>
              <a:t> </a:t>
            </a:r>
            <a:r>
              <a:rPr lang="es-ES" sz="2800" dirty="0">
                <a:ea typeface="Calibri" panose="020F0502020204030204" pitchFamily="34" charset="0"/>
              </a:rPr>
              <a:t>phát triển </a:t>
            </a:r>
            <a:r>
              <a:rPr lang="es-ES" sz="2800" dirty="0" smtClean="0">
                <a:ea typeface="Calibri" panose="020F0502020204030204" pitchFamily="34" charset="0"/>
              </a:rPr>
              <a:t>và đặc điểm tâm sinh lí lứa tuổi học </a:t>
            </a:r>
            <a:r>
              <a:rPr lang="es-ES" sz="2800" dirty="0">
                <a:ea typeface="Calibri" panose="020F0502020204030204" pitchFamily="34" charset="0"/>
              </a:rPr>
              <a:t>sinh THPT</a:t>
            </a:r>
            <a:r>
              <a:rPr lang="es-ES" sz="2800" dirty="0" smtClean="0">
                <a:ea typeface="Calibri" panose="020F0502020204030204" pitchFamily="34" charset="0"/>
              </a:rPr>
              <a:t>.</a:t>
            </a:r>
            <a:endParaRPr lang="es-ES" sz="2800" dirty="0">
              <a:ea typeface="Calibri" panose="020F0502020204030204" pitchFamily="34" charset="0"/>
            </a:endParaRPr>
          </a:p>
        </p:txBody>
      </p:sp>
      <p:sp>
        <p:nvSpPr>
          <p:cNvPr id="4" name="Date Placeholder 3">
            <a:extLst>
              <a:ext uri="{FF2B5EF4-FFF2-40B4-BE49-F238E27FC236}">
                <a16:creationId xmlns:a16="http://schemas.microsoft.com/office/drawing/2014/main" id="{57A61F6E-9EAE-463E-A409-275E82605709}"/>
              </a:ext>
            </a:extLst>
          </p:cNvPr>
          <p:cNvSpPr>
            <a:spLocks noGrp="1"/>
          </p:cNvSpPr>
          <p:nvPr>
            <p:ph type="dt" sz="half" idx="10"/>
          </p:nvPr>
        </p:nvSpPr>
        <p:spPr/>
        <p:txBody>
          <a:bodyPr/>
          <a:lstStyle/>
          <a:p>
            <a:endParaRPr lang="vi-VN" dirty="0"/>
          </a:p>
        </p:txBody>
      </p:sp>
      <p:sp>
        <p:nvSpPr>
          <p:cNvPr id="5" name="Slide Number Placeholder 4">
            <a:extLst>
              <a:ext uri="{FF2B5EF4-FFF2-40B4-BE49-F238E27FC236}">
                <a16:creationId xmlns:a16="http://schemas.microsoft.com/office/drawing/2014/main" id="{00A474B9-ACCF-47EF-9DED-3386976B34B4}"/>
              </a:ext>
            </a:extLst>
          </p:cNvPr>
          <p:cNvSpPr>
            <a:spLocks noGrp="1"/>
          </p:cNvSpPr>
          <p:nvPr>
            <p:ph type="sldNum" sz="quarter" idx="12"/>
          </p:nvPr>
        </p:nvSpPr>
        <p:spPr/>
        <p:txBody>
          <a:bodyPr/>
          <a:lstStyle/>
          <a:p>
            <a:endParaRPr lang="vi-VN" dirty="0"/>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08099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2000" fill="hold"/>
                                        <p:tgtEl>
                                          <p:spTgt spid="2"/>
                                        </p:tgtEl>
                                        <p:attrNameLst>
                                          <p:attrName>style.color</p:attrName>
                                        </p:attrNameLst>
                                      </p:cBhvr>
                                      <p:to>
                                        <a:schemeClr val="accent2"/>
                                      </p:to>
                                    </p:animClr>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wheel(1)">
                                      <p:cBhvr>
                                        <p:cTn id="21" dur="20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9624"/>
            <a:ext cx="9144000" cy="914399"/>
          </a:xfrm>
        </p:spPr>
        <p:txBody>
          <a:bodyPr>
            <a:normAutofit/>
          </a:bodyPr>
          <a:lstStyle/>
          <a:p>
            <a:r>
              <a:rPr lang="en-US" sz="4000" b="1" dirty="0" smtClean="0">
                <a:solidFill>
                  <a:schemeClr val="accent2">
                    <a:lumMod val="75000"/>
                  </a:schemeClr>
                </a:solidFill>
                <a:latin typeface="+mn-lt"/>
                <a:ea typeface="Tahoma" panose="020B0604030504040204" pitchFamily="34" charset="0"/>
                <a:cs typeface="Tahoma" panose="020B0604030504040204" pitchFamily="34" charset="0"/>
              </a:rPr>
              <a:t>NỘI DUNG SÁCH GIÁO KHOA </a:t>
            </a:r>
            <a:endParaRPr lang="en-US" sz="4000" b="1" dirty="0">
              <a:solidFill>
                <a:schemeClr val="accent2">
                  <a:lumMod val="75000"/>
                </a:schemeClr>
              </a:solidFill>
              <a:latin typeface="+mn-lt"/>
              <a:ea typeface="Tahoma" panose="020B0604030504040204" pitchFamily="34" charset="0"/>
              <a:cs typeface="Tahoma" panose="020B0604030504040204" pitchFamily="34" charset="0"/>
            </a:endParaRPr>
          </a:p>
        </p:txBody>
      </p:sp>
      <p:graphicFrame>
        <p:nvGraphicFramePr>
          <p:cNvPr id="7" name="Diagram 6">
            <a:extLst>
              <a:ext uri="{FF2B5EF4-FFF2-40B4-BE49-F238E27FC236}">
                <a16:creationId xmlns:a16="http://schemas.microsoft.com/office/drawing/2014/main" id="{90B77015-3FF5-4FFE-9490-BEDF46D3A0DA}"/>
              </a:ext>
            </a:extLst>
          </p:cNvPr>
          <p:cNvGraphicFramePr/>
          <p:nvPr>
            <p:extLst>
              <p:ext uri="{D42A27DB-BD31-4B8C-83A1-F6EECF244321}">
                <p14:modId xmlns:p14="http://schemas.microsoft.com/office/powerpoint/2010/main" val="1651223070"/>
              </p:ext>
            </p:extLst>
          </p:nvPr>
        </p:nvGraphicFramePr>
        <p:xfrm>
          <a:off x="756745" y="545284"/>
          <a:ext cx="10142483" cy="58239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76319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7"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D36B5-58E7-42FF-9DDE-C5D702E6B516}"/>
              </a:ext>
            </a:extLst>
          </p:cNvPr>
          <p:cNvSpPr>
            <a:spLocks noGrp="1"/>
          </p:cNvSpPr>
          <p:nvPr>
            <p:ph type="title"/>
          </p:nvPr>
        </p:nvSpPr>
        <p:spPr>
          <a:xfrm>
            <a:off x="2005962" y="205074"/>
            <a:ext cx="7483365" cy="795282"/>
          </a:xfrm>
          <a:gradFill>
            <a:gsLst>
              <a:gs pos="0">
                <a:schemeClr val="accent5">
                  <a:satMod val="105000"/>
                  <a:tint val="67000"/>
                  <a:alpha val="0"/>
                  <a:lumMod val="16000"/>
                  <a:lumOff val="84000"/>
                </a:schemeClr>
              </a:gs>
              <a:gs pos="100000">
                <a:schemeClr val="accent5">
                  <a:lumMod val="105000"/>
                  <a:satMod val="103000"/>
                  <a:tint val="73000"/>
                </a:schemeClr>
              </a:gs>
              <a:gs pos="100000">
                <a:schemeClr val="accent5">
                  <a:lumMod val="105000"/>
                  <a:satMod val="109000"/>
                  <a:tint val="81000"/>
                </a:schemeClr>
              </a:gs>
            </a:gsLst>
          </a:gradFill>
          <a:effectLst>
            <a:softEdge rad="12700"/>
          </a:effectLst>
        </p:spPr>
        <p:style>
          <a:lnRef idx="1">
            <a:schemeClr val="accent5"/>
          </a:lnRef>
          <a:fillRef idx="2">
            <a:schemeClr val="accent5"/>
          </a:fillRef>
          <a:effectRef idx="1">
            <a:schemeClr val="accent5"/>
          </a:effectRef>
          <a:fontRef idx="minor">
            <a:schemeClr val="dk1"/>
          </a:fontRef>
        </p:style>
        <p:txBody>
          <a:bodyPr>
            <a:normAutofit/>
          </a:bodyPr>
          <a:lstStyle/>
          <a:p>
            <a:pPr algn="ctr"/>
            <a:r>
              <a:rPr lang="en-US" sz="3600" b="1" dirty="0">
                <a:solidFill>
                  <a:srgbClr val="000066"/>
                </a:solidFill>
                <a:latin typeface="Arial" panose="020B0604020202020204" pitchFamily="34" charset="0"/>
                <a:cs typeface="Arial" panose="020B0604020202020204" pitchFamily="34" charset="0"/>
              </a:rPr>
              <a:t>CẤU TRÚC SÁCH HĐTN,HN 10</a:t>
            </a:r>
            <a:endParaRPr lang="en-US" sz="3800" b="1" dirty="0">
              <a:solidFill>
                <a:srgbClr val="C00000"/>
              </a:solidFill>
            </a:endParaRPr>
          </a:p>
        </p:txBody>
      </p:sp>
      <p:sp>
        <p:nvSpPr>
          <p:cNvPr id="18" name="Arrow: Curved Down 17">
            <a:extLst>
              <a:ext uri="{FF2B5EF4-FFF2-40B4-BE49-F238E27FC236}">
                <a16:creationId xmlns:a16="http://schemas.microsoft.com/office/drawing/2014/main" id="{5801206E-5D38-4D42-B02E-183B32933A2A}"/>
              </a:ext>
            </a:extLst>
          </p:cNvPr>
          <p:cNvSpPr/>
          <p:nvPr/>
        </p:nvSpPr>
        <p:spPr>
          <a:xfrm>
            <a:off x="1621449" y="1777658"/>
            <a:ext cx="2956437" cy="598168"/>
          </a:xfrm>
          <a:prstGeom prst="curvedDownArrow">
            <a:avLst/>
          </a:prstGeom>
          <a:solidFill>
            <a:schemeClr val="accent4"/>
          </a:solidFill>
          <a:ln>
            <a:solidFill>
              <a:srgbClr val="00B0F0"/>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solidFill>
                <a:schemeClr val="tx1"/>
              </a:solidFill>
            </a:endParaRPr>
          </a:p>
        </p:txBody>
      </p:sp>
      <p:sp>
        <p:nvSpPr>
          <p:cNvPr id="19" name="Arrow: Curved Down 18">
            <a:extLst>
              <a:ext uri="{FF2B5EF4-FFF2-40B4-BE49-F238E27FC236}">
                <a16:creationId xmlns:a16="http://schemas.microsoft.com/office/drawing/2014/main" id="{05852D00-94F2-4497-B0CA-2A9524A151D8}"/>
              </a:ext>
            </a:extLst>
          </p:cNvPr>
          <p:cNvSpPr/>
          <p:nvPr/>
        </p:nvSpPr>
        <p:spPr>
          <a:xfrm>
            <a:off x="6989379" y="1539117"/>
            <a:ext cx="2965277" cy="635624"/>
          </a:xfrm>
          <a:prstGeom prst="curvedDownArrow">
            <a:avLst/>
          </a:prstGeom>
          <a:solidFill>
            <a:schemeClr val="accent4"/>
          </a:solidFill>
          <a:ln>
            <a:solidFill>
              <a:srgbClr val="00B0F0"/>
            </a:solidFill>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solidFill>
                <a:schemeClr val="tx1"/>
              </a:solidFill>
            </a:endParaRPr>
          </a:p>
        </p:txBody>
      </p:sp>
      <p:sp>
        <p:nvSpPr>
          <p:cNvPr id="20" name="Rectangle 19">
            <a:extLst>
              <a:ext uri="{FF2B5EF4-FFF2-40B4-BE49-F238E27FC236}">
                <a16:creationId xmlns:a16="http://schemas.microsoft.com/office/drawing/2014/main" id="{83D59E0D-6E81-44B5-9733-8C38FEAF8D05}"/>
              </a:ext>
            </a:extLst>
          </p:cNvPr>
          <p:cNvSpPr/>
          <p:nvPr/>
        </p:nvSpPr>
        <p:spPr>
          <a:xfrm>
            <a:off x="8974645" y="2250431"/>
            <a:ext cx="114831" cy="4419118"/>
          </a:xfrm>
          <a:prstGeom prst="rect">
            <a:avLst/>
          </a:prstGeom>
          <a:ln>
            <a:solidFill>
              <a:srgbClr val="00B0F0"/>
            </a:solidFill>
          </a:ln>
        </p:spPr>
        <p:style>
          <a:lnRef idx="0">
            <a:schemeClr val="accent4"/>
          </a:lnRef>
          <a:fillRef idx="3">
            <a:schemeClr val="accent4"/>
          </a:fillRef>
          <a:effectRef idx="3">
            <a:schemeClr val="accent4"/>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endParaRPr lang="en-US" b="1">
              <a:ln/>
              <a:solidFill>
                <a:schemeClr val="accent4"/>
              </a:solidFill>
            </a:endParaRPr>
          </a:p>
        </p:txBody>
      </p:sp>
      <p:sp>
        <p:nvSpPr>
          <p:cNvPr id="21" name="Rectangle 20">
            <a:extLst>
              <a:ext uri="{FF2B5EF4-FFF2-40B4-BE49-F238E27FC236}">
                <a16:creationId xmlns:a16="http://schemas.microsoft.com/office/drawing/2014/main" id="{505ECA9B-1F1C-4CB1-AC23-7440EC1DB684}"/>
              </a:ext>
            </a:extLst>
          </p:cNvPr>
          <p:cNvSpPr/>
          <p:nvPr/>
        </p:nvSpPr>
        <p:spPr>
          <a:xfrm>
            <a:off x="3094928" y="2375826"/>
            <a:ext cx="114831" cy="4419118"/>
          </a:xfrm>
          <a:prstGeom prst="rect">
            <a:avLst/>
          </a:prstGeom>
          <a:ln>
            <a:solidFill>
              <a:srgbClr val="00B0F0"/>
            </a:solidFill>
          </a:ln>
        </p:spPr>
        <p:style>
          <a:lnRef idx="0">
            <a:schemeClr val="accent4"/>
          </a:lnRef>
          <a:fillRef idx="3">
            <a:schemeClr val="accent4"/>
          </a:fillRef>
          <a:effectRef idx="3">
            <a:schemeClr val="accent4"/>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endParaRPr lang="en-US" b="1">
              <a:ln/>
              <a:solidFill>
                <a:schemeClr val="accent4"/>
              </a:solidFill>
            </a:endParaRPr>
          </a:p>
        </p:txBody>
      </p:sp>
      <p:sp>
        <p:nvSpPr>
          <p:cNvPr id="23" name="Slide Number Placeholder 4">
            <a:extLst>
              <a:ext uri="{FF2B5EF4-FFF2-40B4-BE49-F238E27FC236}">
                <a16:creationId xmlns:a16="http://schemas.microsoft.com/office/drawing/2014/main" id="{AA42B5D4-7327-4D2B-ADE0-D3C43218E59E}"/>
              </a:ext>
            </a:extLst>
          </p:cNvPr>
          <p:cNvSpPr>
            <a:spLocks noGrp="1"/>
          </p:cNvSpPr>
          <p:nvPr>
            <p:ph type="sldNum" sz="quarter" idx="12"/>
          </p:nvPr>
        </p:nvSpPr>
        <p:spPr>
          <a:xfrm>
            <a:off x="11143275" y="6043118"/>
            <a:ext cx="571647" cy="365125"/>
          </a:xfrm>
        </p:spPr>
        <p:txBody>
          <a:bodyPr/>
          <a:lstStyle/>
          <a:p>
            <a:r>
              <a:rPr lang="en-US" sz="2000"/>
              <a:t>16</a:t>
            </a:r>
            <a:endParaRPr lang="vi-VN" sz="2000" dirty="0"/>
          </a:p>
        </p:txBody>
      </p:sp>
      <p:sp>
        <p:nvSpPr>
          <p:cNvPr id="22" name="Rectangle 21"/>
          <p:cNvSpPr/>
          <p:nvPr/>
        </p:nvSpPr>
        <p:spPr>
          <a:xfrm>
            <a:off x="0" y="1125399"/>
            <a:ext cx="7118974" cy="400110"/>
          </a:xfrm>
          <a:prstGeom prst="rect">
            <a:avLst/>
          </a:prstGeom>
        </p:spPr>
        <p:txBody>
          <a:bodyPr wrap="square">
            <a:spAutoFit/>
          </a:bodyPr>
          <a:lstStyle/>
          <a:p>
            <a:pPr marL="342900" indent="-342900" algn="just">
              <a:buFont typeface="Wingdings" panose="05000000000000000000" pitchFamily="2" charset="2"/>
              <a:buChar char="Ø"/>
            </a:pPr>
            <a:r>
              <a:rPr lang="en-US" sz="2000" dirty="0" err="1">
                <a:latin typeface="Arial" panose="020B0604020202020204" pitchFamily="34" charset="0"/>
                <a:cs typeface="Arial" panose="020B0604020202020204" pitchFamily="34" charset="0"/>
              </a:rPr>
              <a:t>Mỗi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chủ</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đề</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được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thiết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kế</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bao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gồm</a:t>
            </a:r>
            <a:r>
              <a:rPr lang="en-US" sz="2000" dirty="0">
                <a:latin typeface="Arial" panose="020B0604020202020204" pitchFamily="34" charset="0"/>
                <a:cs typeface="Arial" panose="020B0604020202020204" pitchFamily="34" charset="0"/>
              </a:rPr>
              <a:t>:</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9138" t="22376" r="37414" b="19847"/>
          <a:stretch/>
        </p:blipFill>
        <p:spPr>
          <a:xfrm>
            <a:off x="9249684" y="2435257"/>
            <a:ext cx="2858814" cy="3962400"/>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38534" t="25441" r="36897" b="13257"/>
          <a:stretch/>
        </p:blipFill>
        <p:spPr>
          <a:xfrm>
            <a:off x="134228" y="2438882"/>
            <a:ext cx="2778622" cy="3899821"/>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8534" t="28199" r="37931" b="14329"/>
          <a:stretch/>
        </p:blipFill>
        <p:spPr>
          <a:xfrm>
            <a:off x="3395905" y="2466862"/>
            <a:ext cx="2818699" cy="3871841"/>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39224" t="26360" r="37673" b="16935"/>
          <a:stretch/>
        </p:blipFill>
        <p:spPr>
          <a:xfrm>
            <a:off x="3782684" y="2477854"/>
            <a:ext cx="2796506" cy="3860849"/>
          </a:xfrm>
          <a:prstGeom prst="rect">
            <a:avLst/>
          </a:prstGeom>
        </p:spPr>
      </p:pic>
      <p:pic>
        <p:nvPicPr>
          <p:cNvPr id="8" name="Picture 7"/>
          <p:cNvPicPr>
            <a:picLocks noChangeAspect="1"/>
          </p:cNvPicPr>
          <p:nvPr/>
        </p:nvPicPr>
        <p:blipFill rotWithShape="1">
          <a:blip r:embed="rId6">
            <a:extLst>
              <a:ext uri="{28A0092B-C50C-407E-A947-70E740481C1C}">
                <a14:useLocalDpi xmlns:a14="http://schemas.microsoft.com/office/drawing/2010/main" val="0"/>
              </a:ext>
            </a:extLst>
          </a:blip>
          <a:srcRect l="38966" t="25594" r="37155" b="15249"/>
          <a:stretch/>
        </p:blipFill>
        <p:spPr>
          <a:xfrm>
            <a:off x="4172299" y="2477853"/>
            <a:ext cx="2753489" cy="3836992"/>
          </a:xfrm>
          <a:prstGeom prst="rect">
            <a:avLst/>
          </a:prstGeom>
        </p:spPr>
      </p:pic>
      <p:pic>
        <p:nvPicPr>
          <p:cNvPr id="15" name="Picture 14"/>
          <p:cNvPicPr>
            <a:picLocks noChangeAspect="1"/>
          </p:cNvPicPr>
          <p:nvPr/>
        </p:nvPicPr>
        <p:blipFill rotWithShape="1">
          <a:blip r:embed="rId7">
            <a:extLst>
              <a:ext uri="{28A0092B-C50C-407E-A947-70E740481C1C}">
                <a14:useLocalDpi xmlns:a14="http://schemas.microsoft.com/office/drawing/2010/main" val="0"/>
              </a:ext>
            </a:extLst>
          </a:blip>
          <a:srcRect l="38534" t="20843" r="37759" b="20306"/>
          <a:stretch/>
        </p:blipFill>
        <p:spPr>
          <a:xfrm>
            <a:off x="4595830" y="2473671"/>
            <a:ext cx="2782636" cy="3885572"/>
          </a:xfrm>
          <a:prstGeom prst="rect">
            <a:avLst/>
          </a:prstGeom>
        </p:spPr>
      </p:pic>
      <p:pic>
        <p:nvPicPr>
          <p:cNvPr id="24" name="Picture 23"/>
          <p:cNvPicPr>
            <a:picLocks noChangeAspect="1"/>
          </p:cNvPicPr>
          <p:nvPr/>
        </p:nvPicPr>
        <p:blipFill rotWithShape="1">
          <a:blip r:embed="rId8">
            <a:extLst>
              <a:ext uri="{28A0092B-C50C-407E-A947-70E740481C1C}">
                <a14:useLocalDpi xmlns:a14="http://schemas.microsoft.com/office/drawing/2010/main" val="0"/>
              </a:ext>
            </a:extLst>
          </a:blip>
          <a:srcRect l="38966" t="23601" r="37414" b="19387"/>
          <a:stretch/>
        </p:blipFill>
        <p:spPr>
          <a:xfrm>
            <a:off x="5024036" y="2466861"/>
            <a:ext cx="2879833" cy="3909849"/>
          </a:xfrm>
          <a:prstGeom prst="rect">
            <a:avLst/>
          </a:prstGeom>
        </p:spPr>
      </p:pic>
      <p:pic>
        <p:nvPicPr>
          <p:cNvPr id="25" name="Picture 24"/>
          <p:cNvPicPr>
            <a:picLocks noChangeAspect="1"/>
          </p:cNvPicPr>
          <p:nvPr/>
        </p:nvPicPr>
        <p:blipFill rotWithShape="1">
          <a:blip r:embed="rId9">
            <a:extLst>
              <a:ext uri="{28A0092B-C50C-407E-A947-70E740481C1C}">
                <a14:useLocalDpi xmlns:a14="http://schemas.microsoft.com/office/drawing/2010/main" val="0"/>
              </a:ext>
            </a:extLst>
          </a:blip>
          <a:srcRect l="39310" t="23909" r="36983" b="17394"/>
          <a:stretch/>
        </p:blipFill>
        <p:spPr>
          <a:xfrm>
            <a:off x="5533655" y="2466860"/>
            <a:ext cx="2890346" cy="4025462"/>
          </a:xfrm>
          <a:prstGeom prst="rect">
            <a:avLst/>
          </a:prstGeom>
        </p:spPr>
      </p:pic>
      <p:pic>
        <p:nvPicPr>
          <p:cNvPr id="26" name="Picture 25"/>
          <p:cNvPicPr>
            <a:picLocks noChangeAspect="1"/>
          </p:cNvPicPr>
          <p:nvPr/>
        </p:nvPicPr>
        <p:blipFill rotWithShape="1">
          <a:blip r:embed="rId10">
            <a:extLst>
              <a:ext uri="{28A0092B-C50C-407E-A947-70E740481C1C}">
                <a14:useLocalDpi xmlns:a14="http://schemas.microsoft.com/office/drawing/2010/main" val="0"/>
              </a:ext>
            </a:extLst>
          </a:blip>
          <a:srcRect l="39310" t="19924" r="36810" b="21532"/>
          <a:stretch/>
        </p:blipFill>
        <p:spPr>
          <a:xfrm>
            <a:off x="5982630" y="2466859"/>
            <a:ext cx="2911366" cy="4014953"/>
          </a:xfrm>
          <a:prstGeom prst="rect">
            <a:avLst/>
          </a:prstGeom>
        </p:spPr>
      </p:pic>
    </p:spTree>
    <p:extLst>
      <p:ext uri="{BB962C8B-B14F-4D97-AF65-F5344CB8AC3E}">
        <p14:creationId xmlns:p14="http://schemas.microsoft.com/office/powerpoint/2010/main" val="2698049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heel(1)">
                                      <p:cBhvr>
                                        <p:cTn id="18" dur="2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barn(inVertic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fade">
                                      <p:cBhvr>
                                        <p:cTn id="35" dur="1000"/>
                                        <p:tgtEl>
                                          <p:spTgt spid="24"/>
                                        </p:tgtEl>
                                      </p:cBhvr>
                                    </p:animEffect>
                                    <p:anim calcmode="lin" valueType="num">
                                      <p:cBhvr>
                                        <p:cTn id="36" dur="1000" fill="hold"/>
                                        <p:tgtEl>
                                          <p:spTgt spid="24"/>
                                        </p:tgtEl>
                                        <p:attrNameLst>
                                          <p:attrName>ppt_x</p:attrName>
                                        </p:attrNameLst>
                                      </p:cBhvr>
                                      <p:tavLst>
                                        <p:tav tm="0">
                                          <p:val>
                                            <p:strVal val="#ppt_x"/>
                                          </p:val>
                                        </p:tav>
                                        <p:tav tm="100000">
                                          <p:val>
                                            <p:strVal val="#ppt_x"/>
                                          </p:val>
                                        </p:tav>
                                      </p:tavLst>
                                    </p:anim>
                                    <p:anim calcmode="lin" valueType="num">
                                      <p:cBhvr>
                                        <p:cTn id="37"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circle(in)">
                                      <p:cBhvr>
                                        <p:cTn id="42" dur="20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1000"/>
                                        <p:tgtEl>
                                          <p:spTgt spid="26"/>
                                        </p:tgtEl>
                                      </p:cBhvr>
                                    </p:animEffect>
                                    <p:anim calcmode="lin" valueType="num">
                                      <p:cBhvr>
                                        <p:cTn id="48" dur="1000" fill="hold"/>
                                        <p:tgtEl>
                                          <p:spTgt spid="26"/>
                                        </p:tgtEl>
                                        <p:attrNameLst>
                                          <p:attrName>ppt_x</p:attrName>
                                        </p:attrNameLst>
                                      </p:cBhvr>
                                      <p:tavLst>
                                        <p:tav tm="0">
                                          <p:val>
                                            <p:strVal val="#ppt_x"/>
                                          </p:val>
                                        </p:tav>
                                        <p:tav tm="100000">
                                          <p:val>
                                            <p:strVal val="#ppt_x"/>
                                          </p:val>
                                        </p:tav>
                                      </p:tavLst>
                                    </p:anim>
                                    <p:anim calcmode="lin" valueType="num">
                                      <p:cBhvr>
                                        <p:cTn id="4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4"/>
                                        </p:tgtEl>
                                        <p:attrNameLst>
                                          <p:attrName>style.visibility</p:attrName>
                                        </p:attrNameLst>
                                      </p:cBhvr>
                                      <p:to>
                                        <p:strVal val="visible"/>
                                      </p:to>
                                    </p:set>
                                    <p:animEffect transition="in" filter="barn(inVertical)">
                                      <p:cBhvr>
                                        <p:cTn id="5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9CB5C5-9272-427A-930C-F396A4918742}"/>
              </a:ext>
            </a:extLst>
          </p:cNvPr>
          <p:cNvSpPr>
            <a:spLocks noGrp="1"/>
          </p:cNvSpPr>
          <p:nvPr>
            <p:ph type="ctrTitle"/>
          </p:nvPr>
        </p:nvSpPr>
        <p:spPr>
          <a:xfrm>
            <a:off x="1310326" y="379828"/>
            <a:ext cx="9144000" cy="731604"/>
          </a:xfrm>
        </p:spPr>
        <p:txBody>
          <a:bodyPr>
            <a:normAutofit/>
          </a:bodyPr>
          <a:lstStyle/>
          <a:p>
            <a:r>
              <a:rPr lang="en-US" sz="4000" b="1" dirty="0">
                <a:solidFill>
                  <a:srgbClr val="000066"/>
                </a:solidFill>
                <a:latin typeface="Arial" panose="020B0604020202020204" pitchFamily="34" charset="0"/>
                <a:cs typeface="Arial" panose="020B0604020202020204" pitchFamily="34" charset="0"/>
              </a:rPr>
              <a:t>CẤU TRÚC </a:t>
            </a:r>
            <a:r>
              <a:rPr lang="en-US" sz="4000" b="1" dirty="0" smtClean="0">
                <a:solidFill>
                  <a:srgbClr val="000066"/>
                </a:solidFill>
                <a:latin typeface="Arial" panose="020B0604020202020204" pitchFamily="34" charset="0"/>
                <a:cs typeface="Arial" panose="020B0604020202020204" pitchFamily="34" charset="0"/>
              </a:rPr>
              <a:t>SGK </a:t>
            </a:r>
            <a:r>
              <a:rPr lang="en-US" sz="4000" b="1">
                <a:solidFill>
                  <a:srgbClr val="000066"/>
                </a:solidFill>
                <a:latin typeface="Arial" panose="020B0604020202020204" pitchFamily="34" charset="0"/>
                <a:cs typeface="Arial" panose="020B0604020202020204" pitchFamily="34" charset="0"/>
              </a:rPr>
              <a:t>HĐTN,HN </a:t>
            </a:r>
            <a:r>
              <a:rPr lang="en-US" sz="4000" b="1" smtClean="0">
                <a:solidFill>
                  <a:srgbClr val="000066"/>
                </a:solidFill>
                <a:latin typeface="Arial" panose="020B0604020202020204" pitchFamily="34" charset="0"/>
                <a:cs typeface="Arial" panose="020B0604020202020204" pitchFamily="34" charset="0"/>
              </a:rPr>
              <a:t>11</a:t>
            </a:r>
            <a:endParaRPr lang="en-US" sz="4000" b="1" dirty="0">
              <a:solidFill>
                <a:srgbClr val="000066"/>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906A5B83-2D07-4CCC-AA08-38774FD0E7C3}"/>
              </a:ext>
            </a:extLst>
          </p:cNvPr>
          <p:cNvSpPr>
            <a:spLocks noGrp="1"/>
          </p:cNvSpPr>
          <p:nvPr>
            <p:ph type="subTitle" idx="1"/>
          </p:nvPr>
        </p:nvSpPr>
        <p:spPr>
          <a:xfrm>
            <a:off x="1036320" y="1191846"/>
            <a:ext cx="10500360" cy="5456555"/>
          </a:xfrm>
        </p:spPr>
        <p:txBody>
          <a:bodyPr>
            <a:normAutofit/>
          </a:bodyPr>
          <a:lstStyle/>
          <a:p>
            <a:pPr marL="342900" indent="-342900" algn="just">
              <a:buFont typeface="Wingdings" panose="05000000000000000000" pitchFamily="2" charset="2"/>
              <a:buChar char="Ø"/>
            </a:pPr>
            <a:r>
              <a:rPr lang="en-US" dirty="0" smtClean="0">
                <a:latin typeface="Arial" panose="020B0604020202020204" pitchFamily="34" charset="0"/>
                <a:cs typeface="Arial" panose="020B0604020202020204" pitchFamily="34" charset="0"/>
              </a:rPr>
              <a:t>Các </a:t>
            </a:r>
            <a:r>
              <a:rPr lang="en-US" dirty="0">
                <a:latin typeface="Arial" panose="020B0604020202020204" pitchFamily="34" charset="0"/>
                <a:cs typeface="Arial" panose="020B0604020202020204" pitchFamily="34" charset="0"/>
              </a:rPr>
              <a:t>hoạt động giáo dục trong một chủ đề được thiết kế thành </a:t>
            </a:r>
            <a:r>
              <a:rPr lang="en-US" b="1" dirty="0">
                <a:solidFill>
                  <a:srgbClr val="2626A0"/>
                </a:solidFill>
                <a:latin typeface="Arial" panose="020B0604020202020204" pitchFamily="34" charset="0"/>
                <a:cs typeface="Arial" panose="020B0604020202020204" pitchFamily="34" charset="0"/>
              </a:rPr>
              <a:t>3 pha: </a:t>
            </a:r>
            <a:endParaRPr lang="en-US" b="1" dirty="0" smtClean="0">
              <a:solidFill>
                <a:srgbClr val="2626A0"/>
              </a:solidFill>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50599467-C001-4EA9-A453-F66301086985}"/>
              </a:ext>
            </a:extLst>
          </p:cNvPr>
          <p:cNvSpPr>
            <a:spLocks noGrp="1"/>
          </p:cNvSpPr>
          <p:nvPr>
            <p:ph type="dt" sz="half" idx="10"/>
          </p:nvPr>
        </p:nvSpPr>
        <p:spPr/>
        <p:txBody>
          <a:bodyPr/>
          <a:lstStyle/>
          <a:p>
            <a:endParaRPr lang="vi-VN" dirty="0"/>
          </a:p>
        </p:txBody>
      </p:sp>
      <p:sp>
        <p:nvSpPr>
          <p:cNvPr id="5" name="Slide Number Placeholder 4">
            <a:extLst>
              <a:ext uri="{FF2B5EF4-FFF2-40B4-BE49-F238E27FC236}">
                <a16:creationId xmlns:a16="http://schemas.microsoft.com/office/drawing/2014/main" id="{51A072F7-6A67-4DFF-A738-7432EFADC1C5}"/>
              </a:ext>
            </a:extLst>
          </p:cNvPr>
          <p:cNvSpPr>
            <a:spLocks noGrp="1"/>
          </p:cNvSpPr>
          <p:nvPr>
            <p:ph type="sldNum" sz="quarter" idx="12"/>
          </p:nvPr>
        </p:nvSpPr>
        <p:spPr/>
        <p:txBody>
          <a:bodyPr/>
          <a:lstStyle/>
          <a:p>
            <a:endParaRPr lang="vi-VN" dirty="0"/>
          </a:p>
        </p:txBody>
      </p:sp>
      <p:sp>
        <p:nvSpPr>
          <p:cNvPr id="6" name="Footer Placeholder 5"/>
          <p:cNvSpPr>
            <a:spLocks noGrp="1"/>
          </p:cNvSpPr>
          <p:nvPr>
            <p:ph type="ftr" sz="quarter" idx="11"/>
          </p:nvPr>
        </p:nvSpPr>
        <p:spPr/>
        <p:txBody>
          <a:bodyPr/>
          <a:lstStyle/>
          <a:p>
            <a:endParaRPr lang="en-US"/>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40603" t="39847" r="42845" b="40996"/>
          <a:stretch/>
        </p:blipFill>
        <p:spPr>
          <a:xfrm>
            <a:off x="2848303" y="1902372"/>
            <a:ext cx="6016965" cy="3917293"/>
          </a:xfrm>
          <a:prstGeom prst="rect">
            <a:avLst/>
          </a:prstGeom>
        </p:spPr>
      </p:pic>
    </p:spTree>
    <p:extLst>
      <p:ext uri="{BB962C8B-B14F-4D97-AF65-F5344CB8AC3E}">
        <p14:creationId xmlns:p14="http://schemas.microsoft.com/office/powerpoint/2010/main" val="2235527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67A6FEE-16D7-423D-A10E-F1AAD1408C57}"/>
              </a:ext>
            </a:extLst>
          </p:cNvPr>
          <p:cNvSpPr>
            <a:spLocks noGrp="1"/>
          </p:cNvSpPr>
          <p:nvPr>
            <p:ph type="subTitle" idx="1"/>
          </p:nvPr>
        </p:nvSpPr>
        <p:spPr>
          <a:xfrm>
            <a:off x="838200" y="864066"/>
            <a:ext cx="9829800" cy="874394"/>
          </a:xfrm>
        </p:spPr>
        <p:txBody>
          <a:bodyPr/>
          <a:lstStyle/>
          <a:p>
            <a:pPr marL="342900" indent="-342900" algn="l">
              <a:buFont typeface="Wingdings" panose="05000000000000000000" pitchFamily="2" charset="2"/>
              <a:buChar char="Ø"/>
            </a:pPr>
            <a:r>
              <a:rPr lang="en-US" dirty="0"/>
              <a:t>Các yêu cầu cần đạt được trình bày ngay dưới tên mỗi chủ đề để giáo viên và học sinh nắm vững được yêu cầu của các </a:t>
            </a:r>
            <a:r>
              <a:rPr lang="en-US"/>
              <a:t>hoạt động (Mục tiêu)</a:t>
            </a:r>
            <a:endParaRPr lang="en-US" dirty="0"/>
          </a:p>
          <a:p>
            <a:endParaRPr lang="en-US" dirty="0"/>
          </a:p>
          <a:p>
            <a:endParaRPr lang="en-US" dirty="0"/>
          </a:p>
        </p:txBody>
      </p:sp>
      <p:sp>
        <p:nvSpPr>
          <p:cNvPr id="4" name="Date Placeholder 3">
            <a:extLst>
              <a:ext uri="{FF2B5EF4-FFF2-40B4-BE49-F238E27FC236}">
                <a16:creationId xmlns:a16="http://schemas.microsoft.com/office/drawing/2014/main" id="{F78849F9-6E62-4D4B-8839-F6377550D5DE}"/>
              </a:ext>
            </a:extLst>
          </p:cNvPr>
          <p:cNvSpPr>
            <a:spLocks noGrp="1"/>
          </p:cNvSpPr>
          <p:nvPr>
            <p:ph type="dt" sz="half" idx="10"/>
          </p:nvPr>
        </p:nvSpPr>
        <p:spPr/>
        <p:txBody>
          <a:bodyPr/>
          <a:lstStyle/>
          <a:p>
            <a:endParaRPr lang="vi-VN" dirty="0"/>
          </a:p>
        </p:txBody>
      </p:sp>
      <p:sp>
        <p:nvSpPr>
          <p:cNvPr id="5" name="Slide Number Placeholder 4">
            <a:extLst>
              <a:ext uri="{FF2B5EF4-FFF2-40B4-BE49-F238E27FC236}">
                <a16:creationId xmlns:a16="http://schemas.microsoft.com/office/drawing/2014/main" id="{3812AF22-0BF6-4DDB-B76D-B87FE0A5EF9E}"/>
              </a:ext>
            </a:extLst>
          </p:cNvPr>
          <p:cNvSpPr>
            <a:spLocks noGrp="1"/>
          </p:cNvSpPr>
          <p:nvPr>
            <p:ph type="sldNum" sz="quarter" idx="12"/>
          </p:nvPr>
        </p:nvSpPr>
        <p:spPr/>
        <p:txBody>
          <a:bodyPr/>
          <a:lstStyle/>
          <a:p>
            <a:endParaRPr lang="vi-VN" dirty="0"/>
          </a:p>
        </p:txBody>
      </p:sp>
      <p:sp>
        <p:nvSpPr>
          <p:cNvPr id="19" name="TextBox 18">
            <a:extLst>
              <a:ext uri="{FF2B5EF4-FFF2-40B4-BE49-F238E27FC236}">
                <a16:creationId xmlns:a16="http://schemas.microsoft.com/office/drawing/2014/main" id="{F0275FD8-51FA-4890-AAE5-9B22333C35B7}"/>
              </a:ext>
            </a:extLst>
          </p:cNvPr>
          <p:cNvSpPr txBox="1"/>
          <p:nvPr/>
        </p:nvSpPr>
        <p:spPr>
          <a:xfrm>
            <a:off x="1971413" y="156180"/>
            <a:ext cx="7709482" cy="707886"/>
          </a:xfrm>
          <a:prstGeom prst="rect">
            <a:avLst/>
          </a:prstGeom>
          <a:noFill/>
        </p:spPr>
        <p:txBody>
          <a:bodyPr wrap="square">
            <a:spAutoFit/>
          </a:bodyPr>
          <a:lstStyle/>
          <a:p>
            <a:r>
              <a:rPr lang="en-US" sz="4000" b="1" dirty="0">
                <a:solidFill>
                  <a:srgbClr val="000066"/>
                </a:solidFill>
              </a:rPr>
              <a:t>TRIỂN KHAI YÊU CẦU CẦN ĐẠT</a:t>
            </a:r>
            <a:endParaRPr lang="en-US" sz="4000" dirty="0"/>
          </a:p>
        </p:txBody>
      </p:sp>
      <p:pic>
        <p:nvPicPr>
          <p:cNvPr id="10" name="Picture 9">
            <a:extLst>
              <a:ext uri="{FF2B5EF4-FFF2-40B4-BE49-F238E27FC236}">
                <a16:creationId xmlns:a16="http://schemas.microsoft.com/office/drawing/2014/main" id="{EAE1B444-04D1-3859-26A9-2ECE2AA6DFF8}"/>
              </a:ext>
            </a:extLst>
          </p:cNvPr>
          <p:cNvPicPr>
            <a:picLocks noChangeAspect="1"/>
          </p:cNvPicPr>
          <p:nvPr/>
        </p:nvPicPr>
        <p:blipFill rotWithShape="1">
          <a:blip r:embed="rId2"/>
          <a:srcRect l="2476" t="1466" r="2476" b="1359"/>
          <a:stretch/>
        </p:blipFill>
        <p:spPr>
          <a:xfrm>
            <a:off x="199698" y="1954924"/>
            <a:ext cx="2890344" cy="4088524"/>
          </a:xfrm>
          <a:prstGeom prst="rect">
            <a:avLst/>
          </a:prstGeom>
          <a:ln>
            <a:noFill/>
          </a:ln>
          <a:effectLst>
            <a:outerShdw blurRad="292100" dist="139700" dir="2700000" algn="tl" rotWithShape="0">
              <a:srgbClr val="333333">
                <a:alpha val="65000"/>
              </a:srgbClr>
            </a:outerShdw>
          </a:effectLst>
        </p:spPr>
      </p:pic>
      <p:pic>
        <p:nvPicPr>
          <p:cNvPr id="12" name="Picture 11">
            <a:extLst>
              <a:ext uri="{FF2B5EF4-FFF2-40B4-BE49-F238E27FC236}">
                <a16:creationId xmlns:a16="http://schemas.microsoft.com/office/drawing/2014/main" id="{6B741BF2-87C8-61A1-E22C-CB1FF27DDB7D}"/>
              </a:ext>
            </a:extLst>
          </p:cNvPr>
          <p:cNvPicPr>
            <a:picLocks noChangeAspect="1"/>
          </p:cNvPicPr>
          <p:nvPr/>
        </p:nvPicPr>
        <p:blipFill rotWithShape="1">
          <a:blip r:embed="rId3"/>
          <a:srcRect l="2693" t="1580" r="1709" b="1119"/>
          <a:stretch/>
        </p:blipFill>
        <p:spPr>
          <a:xfrm>
            <a:off x="3226675" y="1952707"/>
            <a:ext cx="2921877" cy="4101252"/>
          </a:xfrm>
          <a:prstGeom prst="rect">
            <a:avLst/>
          </a:prstGeom>
          <a:ln>
            <a:noFill/>
          </a:ln>
          <a:effectLst>
            <a:outerShdw blurRad="292100" dist="139700" dir="2700000" algn="tl" rotWithShape="0">
              <a:srgbClr val="333333">
                <a:alpha val="65000"/>
              </a:srgbClr>
            </a:outerShdw>
          </a:effectLst>
        </p:spPr>
      </p:pic>
      <p:pic>
        <p:nvPicPr>
          <p:cNvPr id="14" name="Picture 13">
            <a:extLst>
              <a:ext uri="{FF2B5EF4-FFF2-40B4-BE49-F238E27FC236}">
                <a16:creationId xmlns:a16="http://schemas.microsoft.com/office/drawing/2014/main" id="{59C8AC9B-B67D-3EDA-88C3-9BD56C165D9C}"/>
              </a:ext>
            </a:extLst>
          </p:cNvPr>
          <p:cNvPicPr>
            <a:picLocks noChangeAspect="1"/>
          </p:cNvPicPr>
          <p:nvPr/>
        </p:nvPicPr>
        <p:blipFill rotWithShape="1">
          <a:blip r:embed="rId4"/>
          <a:srcRect l="2673" t="1076"/>
          <a:stretch/>
        </p:blipFill>
        <p:spPr>
          <a:xfrm>
            <a:off x="6232635" y="1978115"/>
            <a:ext cx="2910122" cy="4080508"/>
          </a:xfrm>
          <a:prstGeom prst="rect">
            <a:avLst/>
          </a:prstGeom>
          <a:ln>
            <a:noFill/>
          </a:ln>
          <a:effectLst>
            <a:outerShdw blurRad="292100" dist="139700" dir="2700000" algn="tl" rotWithShape="0">
              <a:srgbClr val="333333">
                <a:alpha val="65000"/>
              </a:srgbClr>
            </a:outerShdw>
          </a:effectLst>
        </p:spPr>
      </p:pic>
      <p:pic>
        <p:nvPicPr>
          <p:cNvPr id="16" name="Picture 15">
            <a:extLst>
              <a:ext uri="{FF2B5EF4-FFF2-40B4-BE49-F238E27FC236}">
                <a16:creationId xmlns:a16="http://schemas.microsoft.com/office/drawing/2014/main" id="{2D102B18-A14B-F38C-5724-A6A2014B4F36}"/>
              </a:ext>
            </a:extLst>
          </p:cNvPr>
          <p:cNvPicPr>
            <a:picLocks noChangeAspect="1"/>
          </p:cNvPicPr>
          <p:nvPr/>
        </p:nvPicPr>
        <p:blipFill rotWithShape="1">
          <a:blip r:embed="rId5"/>
          <a:srcRect l="1449" t="1580" b="-1"/>
          <a:stretch/>
        </p:blipFill>
        <p:spPr>
          <a:xfrm>
            <a:off x="9218678" y="1983636"/>
            <a:ext cx="2940683" cy="41036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55959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anim calcmode="lin" valueType="num">
                                      <p:cBhvr>
                                        <p:cTn id="7" dur="10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9">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9">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1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5" dur="5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down)">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C73D3-BD4B-4AD4-8AE9-303BA86916F2}"/>
              </a:ext>
            </a:extLst>
          </p:cNvPr>
          <p:cNvSpPr>
            <a:spLocks noGrp="1"/>
          </p:cNvSpPr>
          <p:nvPr>
            <p:ph type="ctrTitle"/>
          </p:nvPr>
        </p:nvSpPr>
        <p:spPr>
          <a:xfrm>
            <a:off x="1297496" y="224407"/>
            <a:ext cx="9144000" cy="467686"/>
          </a:xfrm>
        </p:spPr>
        <p:txBody>
          <a:bodyPr>
            <a:noAutofit/>
          </a:bodyPr>
          <a:lstStyle/>
          <a:p>
            <a:r>
              <a:rPr lang="en-US" sz="4000" b="1" dirty="0">
                <a:solidFill>
                  <a:srgbClr val="000066"/>
                </a:solidFill>
                <a:latin typeface="+mn-lt"/>
              </a:rPr>
              <a:t>TRIỂN KHAI YÊU CẦU CẦN ĐẠT</a:t>
            </a:r>
            <a:endParaRPr lang="en-US" sz="4000" dirty="0">
              <a:latin typeface="+mn-lt"/>
            </a:endParaRPr>
          </a:p>
        </p:txBody>
      </p:sp>
      <p:sp>
        <p:nvSpPr>
          <p:cNvPr id="3" name="Subtitle 2">
            <a:extLst>
              <a:ext uri="{FF2B5EF4-FFF2-40B4-BE49-F238E27FC236}">
                <a16:creationId xmlns:a16="http://schemas.microsoft.com/office/drawing/2014/main" id="{30D31428-65C4-49F2-A344-3BBD6AEA715C}"/>
              </a:ext>
            </a:extLst>
          </p:cNvPr>
          <p:cNvSpPr>
            <a:spLocks noGrp="1"/>
          </p:cNvSpPr>
          <p:nvPr>
            <p:ph type="subTitle" idx="1"/>
          </p:nvPr>
        </p:nvSpPr>
        <p:spPr>
          <a:xfrm>
            <a:off x="595618" y="629175"/>
            <a:ext cx="10072382" cy="4628626"/>
          </a:xfrm>
        </p:spPr>
        <p:txBody>
          <a:bodyPr>
            <a:normAutofit/>
          </a:bodyPr>
          <a:lstStyle/>
          <a:p>
            <a:pPr marL="342900" indent="-342900" algn="just">
              <a:buFont typeface="Wingdings" panose="05000000000000000000" pitchFamily="2" charset="2"/>
              <a:buChar char="Ø"/>
            </a:pPr>
            <a:r>
              <a:rPr lang="es-ES" dirty="0" err="1">
                <a:latin typeface="Times New Roman" panose="02020603050405020304" pitchFamily="18" charset="0"/>
                <a:cs typeface="Times New Roman" panose="02020603050405020304" pitchFamily="18" charset="0"/>
              </a:rPr>
              <a:t>Nội</a:t>
            </a:r>
            <a:r>
              <a:rPr lang="es-ES" dirty="0">
                <a:latin typeface="Times New Roman" panose="02020603050405020304" pitchFamily="18" charset="0"/>
                <a:cs typeface="Times New Roman" panose="02020603050405020304" pitchFamily="18" charset="0"/>
              </a:rPr>
              <a:t> </a:t>
            </a:r>
            <a:r>
              <a:rPr lang="es-ES" dirty="0" err="1">
                <a:latin typeface="Times New Roman" panose="02020603050405020304" pitchFamily="18" charset="0"/>
                <a:cs typeface="Times New Roman" panose="02020603050405020304" pitchFamily="18" charset="0"/>
              </a:rPr>
              <a:t>dung</a:t>
            </a:r>
            <a:r>
              <a:rPr lang="es-ES" dirty="0">
                <a:latin typeface="Times New Roman" panose="02020603050405020304" pitchFamily="18" charset="0"/>
                <a:cs typeface="Times New Roman" panose="02020603050405020304" pitchFamily="18" charset="0"/>
              </a:rPr>
              <a:t> </a:t>
            </a:r>
            <a:r>
              <a:rPr lang="es-ES" dirty="0" err="1">
                <a:latin typeface="Times New Roman" panose="02020603050405020304" pitchFamily="18" charset="0"/>
                <a:cs typeface="Times New Roman" panose="02020603050405020304" pitchFamily="18" charset="0"/>
              </a:rPr>
              <a:t>trong</a:t>
            </a:r>
            <a:r>
              <a:rPr lang="es-ES" dirty="0">
                <a:latin typeface="Times New Roman" panose="02020603050405020304" pitchFamily="18" charset="0"/>
                <a:cs typeface="Times New Roman" panose="02020603050405020304" pitchFamily="18" charset="0"/>
              </a:rPr>
              <a:t> </a:t>
            </a:r>
            <a:r>
              <a:rPr lang="es-ES" dirty="0" err="1">
                <a:latin typeface="Times New Roman" panose="02020603050405020304" pitchFamily="18" charset="0"/>
                <a:cs typeface="Times New Roman" panose="02020603050405020304" pitchFamily="18" charset="0"/>
              </a:rPr>
              <a:t>các</a:t>
            </a:r>
            <a:r>
              <a:rPr lang="es-ES" dirty="0">
                <a:latin typeface="Times New Roman" panose="02020603050405020304" pitchFamily="18" charset="0"/>
                <a:cs typeface="Times New Roman" panose="02020603050405020304" pitchFamily="18" charset="0"/>
              </a:rPr>
              <a:t> chủ đề được đảm bảo tính khoa học, lo-</a:t>
            </a:r>
            <a:r>
              <a:rPr lang="es-ES" dirty="0" err="1">
                <a:latin typeface="Times New Roman" panose="02020603050405020304" pitchFamily="18" charset="0"/>
                <a:cs typeface="Times New Roman" panose="02020603050405020304" pitchFamily="18" charset="0"/>
              </a:rPr>
              <a:t>gic</a:t>
            </a:r>
            <a:r>
              <a:rPr lang="es-ES" dirty="0">
                <a:latin typeface="Times New Roman" panose="02020603050405020304" pitchFamily="18" charset="0"/>
                <a:cs typeface="Times New Roman" panose="02020603050405020304" pitchFamily="18" charset="0"/>
              </a:rPr>
              <a:t>, vừa có tính khái quát cho các mạch nội dung, vừa sát với thực tiễn và phù hợp độ tuổi với học sinh.</a:t>
            </a:r>
          </a:p>
          <a:p>
            <a:pPr algn="just"/>
            <a:r>
              <a:rPr lang="es-ES" dirty="0" err="1">
                <a:latin typeface="Times New Roman" panose="02020603050405020304" pitchFamily="18" charset="0"/>
                <a:cs typeface="Times New Roman" panose="02020603050405020304" pitchFamily="18" charset="0"/>
              </a:rPr>
              <a:t>Ví</a:t>
            </a:r>
            <a:r>
              <a:rPr lang="es-ES" dirty="0">
                <a:latin typeface="Times New Roman" panose="02020603050405020304" pitchFamily="18" charset="0"/>
                <a:cs typeface="Times New Roman" panose="02020603050405020304" pitchFamily="18" charset="0"/>
              </a:rPr>
              <a:t> </a:t>
            </a:r>
            <a:r>
              <a:rPr lang="es-ES" dirty="0" err="1">
                <a:latin typeface="Times New Roman" panose="02020603050405020304" pitchFamily="18" charset="0"/>
                <a:cs typeface="Times New Roman" panose="02020603050405020304" pitchFamily="18" charset="0"/>
              </a:rPr>
              <a:t>dụ</a:t>
            </a:r>
            <a:r>
              <a:rPr lang="es-ES" dirty="0">
                <a:latin typeface="Times New Roman" panose="02020603050405020304" pitchFamily="18" charset="0"/>
                <a:cs typeface="Times New Roman" panose="02020603050405020304" pitchFamily="18" charset="0"/>
              </a:rPr>
              <a:t>:</a:t>
            </a:r>
          </a:p>
        </p:txBody>
      </p:sp>
      <p:sp>
        <p:nvSpPr>
          <p:cNvPr id="4" name="Date Placeholder 3">
            <a:extLst>
              <a:ext uri="{FF2B5EF4-FFF2-40B4-BE49-F238E27FC236}">
                <a16:creationId xmlns:a16="http://schemas.microsoft.com/office/drawing/2014/main" id="{C9060334-6ACE-4C40-99A5-647803423F4A}"/>
              </a:ext>
            </a:extLst>
          </p:cNvPr>
          <p:cNvSpPr>
            <a:spLocks noGrp="1"/>
          </p:cNvSpPr>
          <p:nvPr>
            <p:ph type="dt" sz="half" idx="10"/>
          </p:nvPr>
        </p:nvSpPr>
        <p:spPr/>
        <p:txBody>
          <a:bodyPr/>
          <a:lstStyle/>
          <a:p>
            <a:endParaRPr lang="vi-VN" dirty="0"/>
          </a:p>
        </p:txBody>
      </p:sp>
      <p:sp>
        <p:nvSpPr>
          <p:cNvPr id="5" name="Slide Number Placeholder 4">
            <a:extLst>
              <a:ext uri="{FF2B5EF4-FFF2-40B4-BE49-F238E27FC236}">
                <a16:creationId xmlns:a16="http://schemas.microsoft.com/office/drawing/2014/main" id="{188BC0D7-E863-499D-9926-BCE7181AE1F7}"/>
              </a:ext>
            </a:extLst>
          </p:cNvPr>
          <p:cNvSpPr>
            <a:spLocks noGrp="1"/>
          </p:cNvSpPr>
          <p:nvPr>
            <p:ph type="sldNum" sz="quarter" idx="12"/>
          </p:nvPr>
        </p:nvSpPr>
        <p:spPr/>
        <p:txBody>
          <a:bodyPr/>
          <a:lstStyle/>
          <a:p>
            <a:endParaRPr lang="vi-VN" dirty="0"/>
          </a:p>
        </p:txBody>
      </p:sp>
      <p:graphicFrame>
        <p:nvGraphicFramePr>
          <p:cNvPr id="6" name="Diagram 5">
            <a:extLst>
              <a:ext uri="{FF2B5EF4-FFF2-40B4-BE49-F238E27FC236}">
                <a16:creationId xmlns:a16="http://schemas.microsoft.com/office/drawing/2014/main" id="{7C3ED823-A754-4FA3-B8DB-AD44FA7F8EC0}"/>
              </a:ext>
            </a:extLst>
          </p:cNvPr>
          <p:cNvGraphicFramePr/>
          <p:nvPr>
            <p:extLst/>
          </p:nvPr>
        </p:nvGraphicFramePr>
        <p:xfrm>
          <a:off x="718031" y="1929468"/>
          <a:ext cx="11060884" cy="47920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48152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circle(in)">
                                      <p:cBhvr>
                                        <p:cTn id="14" dur="2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barn(inVertical)">
                                      <p:cBhvr>
                                        <p:cTn id="19" dur="5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6" grpId="0">
        <p:bldAsOne/>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C73D3-BD4B-4AD4-8AE9-303BA86916F2}"/>
              </a:ext>
            </a:extLst>
          </p:cNvPr>
          <p:cNvSpPr>
            <a:spLocks noGrp="1"/>
          </p:cNvSpPr>
          <p:nvPr>
            <p:ph type="ctrTitle"/>
          </p:nvPr>
        </p:nvSpPr>
        <p:spPr>
          <a:xfrm>
            <a:off x="1282256" y="462767"/>
            <a:ext cx="9144000" cy="467686"/>
          </a:xfrm>
        </p:spPr>
        <p:txBody>
          <a:bodyPr>
            <a:noAutofit/>
          </a:bodyPr>
          <a:lstStyle/>
          <a:p>
            <a:r>
              <a:rPr lang="en-US" sz="4000" b="1" dirty="0">
                <a:solidFill>
                  <a:srgbClr val="000066"/>
                </a:solidFill>
                <a:latin typeface="Arial" panose="020B0604020202020204" pitchFamily="34" charset="0"/>
                <a:cs typeface="Arial" panose="020B0604020202020204" pitchFamily="34" charset="0"/>
              </a:rPr>
              <a:t>TRIỂN KHAI YÊU CẦU CẦN ĐẠT</a:t>
            </a:r>
            <a:endParaRPr lang="en-US" sz="4000" dirty="0">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30D31428-65C4-49F2-A344-3BBD6AEA715C}"/>
              </a:ext>
            </a:extLst>
          </p:cNvPr>
          <p:cNvSpPr>
            <a:spLocks noGrp="1"/>
          </p:cNvSpPr>
          <p:nvPr>
            <p:ph type="subTitle" idx="1"/>
          </p:nvPr>
        </p:nvSpPr>
        <p:spPr>
          <a:xfrm>
            <a:off x="289560" y="1029706"/>
            <a:ext cx="10789920" cy="4228094"/>
          </a:xfrm>
        </p:spPr>
        <p:txBody>
          <a:bodyPr>
            <a:normAutofit/>
          </a:bodyPr>
          <a:lstStyle/>
          <a:p>
            <a:pPr algn="just"/>
            <a:r>
              <a:rPr lang="es-ES" sz="2800" dirty="0">
                <a:latin typeface="Times New Roman" panose="02020603050405020304" pitchFamily="18" charset="0"/>
                <a:cs typeface="Times New Roman" panose="02020603050405020304" pitchFamily="18" charset="0"/>
              </a:rPr>
              <a:t>C</a:t>
            </a:r>
            <a:r>
              <a:rPr lang="es-ES" sz="2800" dirty="0" smtClean="0">
                <a:latin typeface="Times New Roman" panose="02020603050405020304" pitchFamily="18" charset="0"/>
                <a:cs typeface="Times New Roman" panose="02020603050405020304" pitchFamily="18" charset="0"/>
              </a:rPr>
              <a:t>ác </a:t>
            </a:r>
            <a:r>
              <a:rPr lang="es-ES" sz="2800" dirty="0">
                <a:latin typeface="Times New Roman" panose="02020603050405020304" pitchFamily="18" charset="0"/>
                <a:cs typeface="Times New Roman" panose="02020603050405020304" pitchFamily="18" charset="0"/>
              </a:rPr>
              <a:t>chủ đề được đảm bảo </a:t>
            </a:r>
            <a:r>
              <a:rPr lang="es-ES" sz="2800" dirty="0" smtClean="0">
                <a:latin typeface="Times New Roman" panose="02020603050405020304" pitchFamily="18" charset="0"/>
                <a:cs typeface="Times New Roman" panose="02020603050405020304" pitchFamily="18" charset="0"/>
              </a:rPr>
              <a:t>cho </a:t>
            </a:r>
            <a:r>
              <a:rPr lang="es-ES" sz="2800" b="1" dirty="0" smtClean="0">
                <a:solidFill>
                  <a:srgbClr val="FF0000"/>
                </a:solidFill>
                <a:latin typeface="Times New Roman" panose="02020603050405020304" pitchFamily="18" charset="0"/>
                <a:cs typeface="Times New Roman" panose="02020603050405020304" pitchFamily="18" charset="0"/>
              </a:rPr>
              <a:t>4 mạch </a:t>
            </a:r>
            <a:r>
              <a:rPr lang="es-ES" sz="2800" b="1" dirty="0">
                <a:solidFill>
                  <a:srgbClr val="FF0000"/>
                </a:solidFill>
                <a:latin typeface="Times New Roman" panose="02020603050405020304" pitchFamily="18" charset="0"/>
                <a:cs typeface="Times New Roman" panose="02020603050405020304" pitchFamily="18" charset="0"/>
              </a:rPr>
              <a:t>nội </a:t>
            </a:r>
            <a:r>
              <a:rPr lang="es-ES" sz="2800" b="1" dirty="0" smtClean="0">
                <a:solidFill>
                  <a:srgbClr val="FF0000"/>
                </a:solidFill>
                <a:latin typeface="Times New Roman" panose="02020603050405020304" pitchFamily="18" charset="0"/>
                <a:cs typeface="Times New Roman" panose="02020603050405020304" pitchFamily="18" charset="0"/>
              </a:rPr>
              <a:t>dung </a:t>
            </a:r>
            <a:r>
              <a:rPr lang="es-ES" sz="2800" dirty="0" smtClean="0">
                <a:latin typeface="Times New Roman" panose="02020603050405020304" pitchFamily="18" charset="0"/>
                <a:cs typeface="Times New Roman" panose="02020603050405020304" pitchFamily="18" charset="0"/>
              </a:rPr>
              <a:t>trong HĐTN, HN </a:t>
            </a:r>
            <a:r>
              <a:rPr lang="es-ES" sz="2800" smtClean="0">
                <a:latin typeface="Times New Roman" panose="02020603050405020304" pitchFamily="18" charset="0"/>
                <a:cs typeface="Times New Roman" panose="02020603050405020304" pitchFamily="18" charset="0"/>
              </a:rPr>
              <a:t>lớp 11</a:t>
            </a:r>
            <a:endParaRPr lang="es-ES" sz="2800" dirty="0">
              <a:latin typeface="Times New Roman" panose="02020603050405020304" pitchFamily="18" charset="0"/>
              <a:cs typeface="Times New Roman" panose="02020603050405020304" pitchFamily="18" charset="0"/>
            </a:endParaRPr>
          </a:p>
        </p:txBody>
      </p:sp>
      <p:sp>
        <p:nvSpPr>
          <p:cNvPr id="4" name="Date Placeholder 3">
            <a:extLst>
              <a:ext uri="{FF2B5EF4-FFF2-40B4-BE49-F238E27FC236}">
                <a16:creationId xmlns:a16="http://schemas.microsoft.com/office/drawing/2014/main" id="{C9060334-6ACE-4C40-99A5-647803423F4A}"/>
              </a:ext>
            </a:extLst>
          </p:cNvPr>
          <p:cNvSpPr>
            <a:spLocks noGrp="1"/>
          </p:cNvSpPr>
          <p:nvPr>
            <p:ph type="dt" sz="half" idx="10"/>
          </p:nvPr>
        </p:nvSpPr>
        <p:spPr/>
        <p:txBody>
          <a:bodyPr/>
          <a:lstStyle/>
          <a:p>
            <a:endParaRPr lang="vi-VN" dirty="0"/>
          </a:p>
        </p:txBody>
      </p:sp>
      <p:sp>
        <p:nvSpPr>
          <p:cNvPr id="5" name="Slide Number Placeholder 4">
            <a:extLst>
              <a:ext uri="{FF2B5EF4-FFF2-40B4-BE49-F238E27FC236}">
                <a16:creationId xmlns:a16="http://schemas.microsoft.com/office/drawing/2014/main" id="{188BC0D7-E863-499D-9926-BCE7181AE1F7}"/>
              </a:ext>
            </a:extLst>
          </p:cNvPr>
          <p:cNvSpPr>
            <a:spLocks noGrp="1"/>
          </p:cNvSpPr>
          <p:nvPr>
            <p:ph type="sldNum" sz="quarter" idx="12"/>
          </p:nvPr>
        </p:nvSpPr>
        <p:spPr/>
        <p:txBody>
          <a:bodyPr/>
          <a:lstStyle/>
          <a:p>
            <a:endParaRPr lang="vi-VN" dirty="0"/>
          </a:p>
        </p:txBody>
      </p:sp>
      <p:graphicFrame>
        <p:nvGraphicFramePr>
          <p:cNvPr id="6" name="Diagram 5">
            <a:extLst>
              <a:ext uri="{FF2B5EF4-FFF2-40B4-BE49-F238E27FC236}">
                <a16:creationId xmlns:a16="http://schemas.microsoft.com/office/drawing/2014/main" id="{7C3ED823-A754-4FA3-B8DB-AD44FA7F8EC0}"/>
              </a:ext>
            </a:extLst>
          </p:cNvPr>
          <p:cNvGraphicFramePr/>
          <p:nvPr>
            <p:extLst/>
          </p:nvPr>
        </p:nvGraphicFramePr>
        <p:xfrm>
          <a:off x="565558" y="1929468"/>
          <a:ext cx="11060884" cy="47920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Footer Placeholder 6"/>
          <p:cNvSpPr>
            <a:spLocks noGrp="1"/>
          </p:cNvSpPr>
          <p:nvPr>
            <p:ph type="ftr" sz="quarter" idx="11"/>
          </p:nvPr>
        </p:nvSpPr>
        <p:spPr/>
        <p:txBody>
          <a:bodyPr/>
          <a:lstStyle/>
          <a:p>
            <a:endParaRPr lang="en-US"/>
          </a:p>
        </p:txBody>
      </p:sp>
      <p:sp>
        <p:nvSpPr>
          <p:cNvPr id="9" name="Right Arrow 8"/>
          <p:cNvSpPr/>
          <p:nvPr/>
        </p:nvSpPr>
        <p:spPr>
          <a:xfrm>
            <a:off x="6132553" y="2121651"/>
            <a:ext cx="792529" cy="4503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0" name="Flowchart: Alternate Process 9"/>
          <p:cNvSpPr/>
          <p:nvPr/>
        </p:nvSpPr>
        <p:spPr>
          <a:xfrm>
            <a:off x="7084367" y="1679270"/>
            <a:ext cx="2930545" cy="1184857"/>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HƯỚNG VÀO</a:t>
            </a:r>
          </a:p>
          <a:p>
            <a:pPr algn="ctr"/>
            <a:r>
              <a:rPr lang="en-US" sz="2400" b="1" dirty="0" smtClean="0"/>
              <a:t>BẢN THÂN</a:t>
            </a:r>
            <a:endParaRPr lang="vi-VN" sz="2400" b="1" dirty="0"/>
          </a:p>
        </p:txBody>
      </p:sp>
      <p:pic>
        <p:nvPicPr>
          <p:cNvPr id="8" name="Picture 7"/>
          <p:cNvPicPr>
            <a:picLocks noChangeAspect="1"/>
          </p:cNvPicPr>
          <p:nvPr/>
        </p:nvPicPr>
        <p:blipFill rotWithShape="1">
          <a:blip r:embed="rId7">
            <a:extLst>
              <a:ext uri="{28A0092B-C50C-407E-A947-70E740481C1C}">
                <a14:useLocalDpi xmlns:a14="http://schemas.microsoft.com/office/drawing/2010/main" val="0"/>
              </a:ext>
            </a:extLst>
          </a:blip>
          <a:srcRect l="38707" t="30804" r="38017" b="58621"/>
          <a:stretch/>
        </p:blipFill>
        <p:spPr>
          <a:xfrm>
            <a:off x="849169" y="1759043"/>
            <a:ext cx="4973561" cy="1271023"/>
          </a:xfrm>
          <a:prstGeom prst="rect">
            <a:avLst/>
          </a:prstGeom>
        </p:spPr>
      </p:pic>
      <p:pic>
        <p:nvPicPr>
          <p:cNvPr id="14" name="Picture 13"/>
          <p:cNvPicPr>
            <a:picLocks noChangeAspect="1"/>
          </p:cNvPicPr>
          <p:nvPr/>
        </p:nvPicPr>
        <p:blipFill rotWithShape="1">
          <a:blip r:embed="rId8">
            <a:extLst>
              <a:ext uri="{28A0092B-C50C-407E-A947-70E740481C1C}">
                <a14:useLocalDpi xmlns:a14="http://schemas.microsoft.com/office/drawing/2010/main" val="0"/>
              </a:ext>
            </a:extLst>
          </a:blip>
          <a:srcRect l="39310" t="39233" r="37414" b="35939"/>
          <a:stretch/>
        </p:blipFill>
        <p:spPr>
          <a:xfrm>
            <a:off x="5629314" y="2986039"/>
            <a:ext cx="6225728" cy="3735436"/>
          </a:xfrm>
          <a:prstGeom prst="rect">
            <a:avLst/>
          </a:prstGeom>
        </p:spPr>
      </p:pic>
      <p:pic>
        <p:nvPicPr>
          <p:cNvPr id="15" name="Picture 14"/>
          <p:cNvPicPr>
            <a:picLocks noChangeAspect="1"/>
          </p:cNvPicPr>
          <p:nvPr/>
        </p:nvPicPr>
        <p:blipFill rotWithShape="1">
          <a:blip r:embed="rId9">
            <a:extLst>
              <a:ext uri="{28A0092B-C50C-407E-A947-70E740481C1C}">
                <a14:useLocalDpi xmlns:a14="http://schemas.microsoft.com/office/drawing/2010/main" val="0"/>
              </a:ext>
            </a:extLst>
          </a:blip>
          <a:srcRect l="39741" t="27740" r="37587" b="43295"/>
          <a:stretch/>
        </p:blipFill>
        <p:spPr>
          <a:xfrm>
            <a:off x="849169" y="3249863"/>
            <a:ext cx="4830870" cy="3471612"/>
          </a:xfrm>
          <a:prstGeom prst="rect">
            <a:avLst/>
          </a:prstGeom>
        </p:spPr>
      </p:pic>
    </p:spTree>
    <p:extLst>
      <p:ext uri="{BB962C8B-B14F-4D97-AF65-F5344CB8AC3E}">
        <p14:creationId xmlns:p14="http://schemas.microsoft.com/office/powerpoint/2010/main" val="3077826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circle(in)">
                                      <p:cBhvr>
                                        <p:cTn id="14" dur="2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barn(inVertical)">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barn(inVertical)">
                                      <p:cBhvr>
                                        <p:cTn id="5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6" grpId="0">
        <p:bldAsOne/>
      </p:bldGraphic>
      <p:bldP spid="9"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err="1">
                <a:solidFill>
                  <a:schemeClr val="accent2">
                    <a:lumMod val="75000"/>
                  </a:schemeClr>
                </a:solidFill>
              </a:rPr>
              <a:t>MỤC</a:t>
            </a:r>
            <a:r>
              <a:rPr lang="en-US" b="1" dirty="0">
                <a:solidFill>
                  <a:schemeClr val="accent2">
                    <a:lumMod val="75000"/>
                  </a:schemeClr>
                </a:solidFill>
              </a:rPr>
              <a:t> </a:t>
            </a:r>
            <a:r>
              <a:rPr lang="en-US" b="1" dirty="0" err="1">
                <a:solidFill>
                  <a:schemeClr val="accent2">
                    <a:lumMod val="75000"/>
                  </a:schemeClr>
                </a:solidFill>
              </a:rPr>
              <a:t>TIÊU</a:t>
            </a:r>
            <a:r>
              <a:rPr lang="en-US" b="1" dirty="0">
                <a:solidFill>
                  <a:schemeClr val="accent2">
                    <a:lumMod val="75000"/>
                  </a:schemeClr>
                </a:solidFill>
              </a:rPr>
              <a:t> </a:t>
            </a:r>
            <a:r>
              <a:rPr lang="en-US" b="1" dirty="0" err="1">
                <a:solidFill>
                  <a:schemeClr val="accent2">
                    <a:lumMod val="75000"/>
                  </a:schemeClr>
                </a:solidFill>
              </a:rPr>
              <a:t>KHOÁ</a:t>
            </a:r>
            <a:r>
              <a:rPr lang="en-US" b="1" dirty="0">
                <a:solidFill>
                  <a:schemeClr val="accent2">
                    <a:lumMod val="75000"/>
                  </a:schemeClr>
                </a:solidFill>
              </a:rPr>
              <a:t> </a:t>
            </a:r>
            <a:r>
              <a:rPr lang="en-US" b="1" dirty="0" err="1">
                <a:solidFill>
                  <a:schemeClr val="accent2">
                    <a:lumMod val="75000"/>
                  </a:schemeClr>
                </a:solidFill>
              </a:rPr>
              <a:t>TẬP</a:t>
            </a:r>
            <a:r>
              <a:rPr lang="en-US" b="1" dirty="0">
                <a:solidFill>
                  <a:schemeClr val="accent2">
                    <a:lumMod val="75000"/>
                  </a:schemeClr>
                </a:solidFill>
              </a:rPr>
              <a:t> </a:t>
            </a:r>
            <a:r>
              <a:rPr lang="en-US" b="1" dirty="0" err="1">
                <a:solidFill>
                  <a:schemeClr val="accent2">
                    <a:lumMod val="75000"/>
                  </a:schemeClr>
                </a:solidFill>
              </a:rPr>
              <a:t>HUẤN</a:t>
            </a:r>
            <a:r>
              <a:rPr lang="en-US" dirty="0"/>
              <a:t/>
            </a:r>
            <a:br>
              <a:rPr lang="en-US" dirty="0"/>
            </a:br>
            <a:endParaRPr lang="en-US" dirty="0"/>
          </a:p>
        </p:txBody>
      </p:sp>
      <p:sp>
        <p:nvSpPr>
          <p:cNvPr id="3" name="Content Placeholder 2"/>
          <p:cNvSpPr>
            <a:spLocks noGrp="1"/>
          </p:cNvSpPr>
          <p:nvPr>
            <p:ph idx="1"/>
          </p:nvPr>
        </p:nvSpPr>
        <p:spPr>
          <a:xfrm>
            <a:off x="566264" y="1027906"/>
            <a:ext cx="10348400" cy="492307"/>
          </a:xfrm>
        </p:spPr>
        <p:txBody>
          <a:bodyPr>
            <a:noAutofit/>
          </a:bodyPr>
          <a:lstStyle/>
          <a:p>
            <a:pPr marL="0" indent="0">
              <a:buNone/>
            </a:pPr>
            <a:r>
              <a:rPr lang="en-US" sz="3200" dirty="0" err="1"/>
              <a:t>Kết</a:t>
            </a:r>
            <a:r>
              <a:rPr lang="en-US" sz="3200" dirty="0"/>
              <a:t> </a:t>
            </a:r>
            <a:r>
              <a:rPr lang="en-US" sz="3200" dirty="0" err="1"/>
              <a:t>thúc</a:t>
            </a:r>
            <a:r>
              <a:rPr lang="en-US" sz="3200" dirty="0"/>
              <a:t> </a:t>
            </a:r>
            <a:r>
              <a:rPr lang="en-US" sz="3200" dirty="0" err="1"/>
              <a:t>khoá</a:t>
            </a:r>
            <a:r>
              <a:rPr lang="en-US" sz="3200" dirty="0"/>
              <a:t> </a:t>
            </a:r>
            <a:r>
              <a:rPr lang="en-US" sz="3200" dirty="0" err="1"/>
              <a:t>tập</a:t>
            </a:r>
            <a:r>
              <a:rPr lang="en-US" sz="3200" dirty="0"/>
              <a:t> </a:t>
            </a:r>
            <a:r>
              <a:rPr lang="en-US" sz="3200" dirty="0" err="1"/>
              <a:t>huấn</a:t>
            </a:r>
            <a:r>
              <a:rPr lang="en-US" sz="3200" dirty="0"/>
              <a:t>, </a:t>
            </a:r>
            <a:r>
              <a:rPr lang="en-US" sz="3200" dirty="0" err="1"/>
              <a:t>học</a:t>
            </a:r>
            <a:r>
              <a:rPr lang="en-US" sz="3200" dirty="0"/>
              <a:t> </a:t>
            </a:r>
            <a:r>
              <a:rPr lang="en-US" sz="3200" dirty="0" err="1"/>
              <a:t>viên</a:t>
            </a:r>
            <a:r>
              <a:rPr lang="en-US" sz="3200" dirty="0"/>
              <a:t> </a:t>
            </a:r>
            <a:r>
              <a:rPr lang="en-US" sz="3200" dirty="0" err="1"/>
              <a:t>có</a:t>
            </a:r>
            <a:r>
              <a:rPr lang="en-US" sz="3200" dirty="0"/>
              <a:t> </a:t>
            </a:r>
            <a:r>
              <a:rPr lang="en-US" sz="3200" dirty="0" err="1"/>
              <a:t>thể</a:t>
            </a:r>
            <a:r>
              <a:rPr lang="en-US" sz="3200" dirty="0"/>
              <a:t>: </a:t>
            </a:r>
            <a:endParaRPr lang="en-US" sz="3200" dirty="0" smtClean="0"/>
          </a:p>
          <a:p>
            <a:pPr marL="0" indent="0">
              <a:buNone/>
            </a:pPr>
            <a:r>
              <a:rPr lang="en-US" sz="3200" dirty="0"/>
              <a:t/>
            </a:r>
            <a:br>
              <a:rPr lang="en-US" sz="3200" dirty="0"/>
            </a:br>
            <a:endParaRPr lang="en-US" sz="3200" dirty="0"/>
          </a:p>
        </p:txBody>
      </p:sp>
      <p:sp>
        <p:nvSpPr>
          <p:cNvPr id="4" name="Slide Number Placeholder 3"/>
          <p:cNvSpPr>
            <a:spLocks noGrp="1"/>
          </p:cNvSpPr>
          <p:nvPr>
            <p:ph type="sldNum" sz="quarter" idx="12"/>
          </p:nvPr>
        </p:nvSpPr>
        <p:spPr/>
        <p:txBody>
          <a:bodyPr/>
          <a:lstStyle/>
          <a:p>
            <a:fld id="{05C2D176-BDDD-4308-9A3E-DBFC2B3B23A7}" type="slidenum">
              <a:rPr lang="vi-VN" smtClean="0"/>
              <a:pPr/>
              <a:t>3</a:t>
            </a:fld>
            <a:endParaRPr lang="vi-VN" dirty="0"/>
          </a:p>
        </p:txBody>
      </p:sp>
      <p:graphicFrame>
        <p:nvGraphicFramePr>
          <p:cNvPr id="5" name="Diagram 4"/>
          <p:cNvGraphicFramePr/>
          <p:nvPr>
            <p:extLst>
              <p:ext uri="{D42A27DB-BD31-4B8C-83A1-F6EECF244321}">
                <p14:modId xmlns:p14="http://schemas.microsoft.com/office/powerpoint/2010/main" val="3810796207"/>
              </p:ext>
            </p:extLst>
          </p:nvPr>
        </p:nvGraphicFramePr>
        <p:xfrm>
          <a:off x="1" y="1255804"/>
          <a:ext cx="12192000" cy="53552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006766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C73D3-BD4B-4AD4-8AE9-303BA86916F2}"/>
              </a:ext>
            </a:extLst>
          </p:cNvPr>
          <p:cNvSpPr>
            <a:spLocks noGrp="1"/>
          </p:cNvSpPr>
          <p:nvPr>
            <p:ph type="ctrTitle"/>
          </p:nvPr>
        </p:nvSpPr>
        <p:spPr>
          <a:xfrm>
            <a:off x="1297496" y="224407"/>
            <a:ext cx="9144000" cy="467686"/>
          </a:xfrm>
        </p:spPr>
        <p:txBody>
          <a:bodyPr>
            <a:noAutofit/>
          </a:bodyPr>
          <a:lstStyle/>
          <a:p>
            <a:r>
              <a:rPr lang="en-US" sz="4000" b="1" dirty="0">
                <a:solidFill>
                  <a:srgbClr val="000066"/>
                </a:solidFill>
                <a:latin typeface="Arial" panose="020B0604020202020204" pitchFamily="34" charset="0"/>
                <a:cs typeface="Arial" panose="020B0604020202020204" pitchFamily="34" charset="0"/>
              </a:rPr>
              <a:t>TRIỂN KHAI YÊU CẦU CẦN ĐẠT</a:t>
            </a:r>
            <a:endParaRPr lang="en-US" sz="4000" dirty="0">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C9060334-6ACE-4C40-99A5-647803423F4A}"/>
              </a:ext>
            </a:extLst>
          </p:cNvPr>
          <p:cNvSpPr>
            <a:spLocks noGrp="1"/>
          </p:cNvSpPr>
          <p:nvPr>
            <p:ph type="dt" sz="half" idx="10"/>
          </p:nvPr>
        </p:nvSpPr>
        <p:spPr/>
        <p:txBody>
          <a:bodyPr/>
          <a:lstStyle/>
          <a:p>
            <a:endParaRPr lang="vi-VN" dirty="0"/>
          </a:p>
        </p:txBody>
      </p:sp>
      <p:sp>
        <p:nvSpPr>
          <p:cNvPr id="5" name="Slide Number Placeholder 4">
            <a:extLst>
              <a:ext uri="{FF2B5EF4-FFF2-40B4-BE49-F238E27FC236}">
                <a16:creationId xmlns:a16="http://schemas.microsoft.com/office/drawing/2014/main" id="{188BC0D7-E863-499D-9926-BCE7181AE1F7}"/>
              </a:ext>
            </a:extLst>
          </p:cNvPr>
          <p:cNvSpPr>
            <a:spLocks noGrp="1"/>
          </p:cNvSpPr>
          <p:nvPr>
            <p:ph type="sldNum" sz="quarter" idx="12"/>
          </p:nvPr>
        </p:nvSpPr>
        <p:spPr/>
        <p:txBody>
          <a:bodyPr/>
          <a:lstStyle/>
          <a:p>
            <a:endParaRPr lang="vi-VN" dirty="0"/>
          </a:p>
        </p:txBody>
      </p:sp>
      <p:sp>
        <p:nvSpPr>
          <p:cNvPr id="7" name="Footer Placeholder 6"/>
          <p:cNvSpPr>
            <a:spLocks noGrp="1"/>
          </p:cNvSpPr>
          <p:nvPr>
            <p:ph type="ftr" sz="quarter" idx="11"/>
          </p:nvPr>
        </p:nvSpPr>
        <p:spPr/>
        <p:txBody>
          <a:bodyPr/>
          <a:lstStyle/>
          <a:p>
            <a:endParaRPr lang="en-US"/>
          </a:p>
        </p:txBody>
      </p:sp>
      <p:sp>
        <p:nvSpPr>
          <p:cNvPr id="10" name="Flowchart: Alternate Process 9"/>
          <p:cNvSpPr/>
          <p:nvPr/>
        </p:nvSpPr>
        <p:spPr>
          <a:xfrm>
            <a:off x="7051655" y="1023882"/>
            <a:ext cx="2930545" cy="1184857"/>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HƯỚNG ĐẾN XÃ HỘI</a:t>
            </a:r>
            <a:endParaRPr lang="vi-VN" sz="2400" b="1" dirty="0"/>
          </a:p>
        </p:txBody>
      </p:sp>
      <p:sp>
        <p:nvSpPr>
          <p:cNvPr id="11" name="Right Arrow 10"/>
          <p:cNvSpPr/>
          <p:nvPr/>
        </p:nvSpPr>
        <p:spPr>
          <a:xfrm>
            <a:off x="6008427" y="1407188"/>
            <a:ext cx="792529" cy="4503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39138" t="40766" r="38189" b="36398"/>
          <a:stretch/>
        </p:blipFill>
        <p:spPr>
          <a:xfrm>
            <a:off x="5760048" y="2523531"/>
            <a:ext cx="6115452" cy="3464647"/>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8879" t="28965" r="37328" b="61073"/>
          <a:stretch/>
        </p:blipFill>
        <p:spPr>
          <a:xfrm>
            <a:off x="528145" y="976585"/>
            <a:ext cx="5231903" cy="1232154"/>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39742" t="29579" r="37413" b="44981"/>
          <a:stretch/>
        </p:blipFill>
        <p:spPr>
          <a:xfrm>
            <a:off x="269295" y="2457576"/>
            <a:ext cx="5826705" cy="3649937"/>
          </a:xfrm>
          <a:prstGeom prst="rect">
            <a:avLst/>
          </a:prstGeom>
        </p:spPr>
      </p:pic>
    </p:spTree>
    <p:extLst>
      <p:ext uri="{BB962C8B-B14F-4D97-AF65-F5344CB8AC3E}">
        <p14:creationId xmlns:p14="http://schemas.microsoft.com/office/powerpoint/2010/main" val="2481983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20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circle(in)">
                                      <p:cBhvr>
                                        <p:cTn id="3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5C73D3-BD4B-4AD4-8AE9-303BA86916F2}"/>
              </a:ext>
            </a:extLst>
          </p:cNvPr>
          <p:cNvSpPr>
            <a:spLocks noGrp="1"/>
          </p:cNvSpPr>
          <p:nvPr>
            <p:ph type="ctrTitle"/>
          </p:nvPr>
        </p:nvSpPr>
        <p:spPr>
          <a:xfrm>
            <a:off x="1297496" y="387893"/>
            <a:ext cx="9144000" cy="467686"/>
          </a:xfrm>
        </p:spPr>
        <p:txBody>
          <a:bodyPr>
            <a:noAutofit/>
          </a:bodyPr>
          <a:lstStyle/>
          <a:p>
            <a:r>
              <a:rPr lang="en-US" sz="4000" b="1" dirty="0">
                <a:solidFill>
                  <a:srgbClr val="000066"/>
                </a:solidFill>
                <a:latin typeface="Arial" panose="020B0604020202020204" pitchFamily="34" charset="0"/>
                <a:cs typeface="Arial" panose="020B0604020202020204" pitchFamily="34" charset="0"/>
              </a:rPr>
              <a:t>TRIỂN KHAI YÊU CẦU CẦN ĐẠT</a:t>
            </a:r>
            <a:endParaRPr lang="en-US" sz="4000" dirty="0">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C9060334-6ACE-4C40-99A5-647803423F4A}"/>
              </a:ext>
            </a:extLst>
          </p:cNvPr>
          <p:cNvSpPr>
            <a:spLocks noGrp="1"/>
          </p:cNvSpPr>
          <p:nvPr>
            <p:ph type="dt" sz="half" idx="10"/>
          </p:nvPr>
        </p:nvSpPr>
        <p:spPr/>
        <p:txBody>
          <a:bodyPr/>
          <a:lstStyle/>
          <a:p>
            <a:endParaRPr lang="vi-VN" dirty="0"/>
          </a:p>
        </p:txBody>
      </p:sp>
      <p:sp>
        <p:nvSpPr>
          <p:cNvPr id="5" name="Slide Number Placeholder 4">
            <a:extLst>
              <a:ext uri="{FF2B5EF4-FFF2-40B4-BE49-F238E27FC236}">
                <a16:creationId xmlns:a16="http://schemas.microsoft.com/office/drawing/2014/main" id="{188BC0D7-E863-499D-9926-BCE7181AE1F7}"/>
              </a:ext>
            </a:extLst>
          </p:cNvPr>
          <p:cNvSpPr>
            <a:spLocks noGrp="1"/>
          </p:cNvSpPr>
          <p:nvPr>
            <p:ph type="sldNum" sz="quarter" idx="12"/>
          </p:nvPr>
        </p:nvSpPr>
        <p:spPr/>
        <p:txBody>
          <a:bodyPr/>
          <a:lstStyle/>
          <a:p>
            <a:endParaRPr lang="vi-VN" dirty="0"/>
          </a:p>
        </p:txBody>
      </p:sp>
      <p:sp>
        <p:nvSpPr>
          <p:cNvPr id="7" name="Footer Placeholder 6"/>
          <p:cNvSpPr>
            <a:spLocks noGrp="1"/>
          </p:cNvSpPr>
          <p:nvPr>
            <p:ph type="ftr" sz="quarter" idx="11"/>
          </p:nvPr>
        </p:nvSpPr>
        <p:spPr/>
        <p:txBody>
          <a:bodyPr/>
          <a:lstStyle/>
          <a:p>
            <a:endParaRPr lang="en-US"/>
          </a:p>
        </p:txBody>
      </p:sp>
      <p:sp>
        <p:nvSpPr>
          <p:cNvPr id="10" name="Flowchart: Alternate Process 9"/>
          <p:cNvSpPr/>
          <p:nvPr/>
        </p:nvSpPr>
        <p:spPr>
          <a:xfrm>
            <a:off x="6915679" y="919902"/>
            <a:ext cx="3389841" cy="1184857"/>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HƯỚNG ĐẾN TỰ NHIÊN</a:t>
            </a:r>
            <a:endParaRPr lang="vi-VN" sz="2400" b="1" dirty="0"/>
          </a:p>
        </p:txBody>
      </p:sp>
      <p:sp>
        <p:nvSpPr>
          <p:cNvPr id="11" name="Right Arrow 10"/>
          <p:cNvSpPr/>
          <p:nvPr/>
        </p:nvSpPr>
        <p:spPr>
          <a:xfrm>
            <a:off x="6096000" y="1238717"/>
            <a:ext cx="792529" cy="4503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39224" t="26054" r="37500" b="50957"/>
          <a:stretch/>
        </p:blipFill>
        <p:spPr>
          <a:xfrm>
            <a:off x="5557344" y="2676245"/>
            <a:ext cx="6437109" cy="3576171"/>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38621" t="41686" r="37241" b="48352"/>
          <a:stretch/>
        </p:blipFill>
        <p:spPr>
          <a:xfrm>
            <a:off x="375745" y="919902"/>
            <a:ext cx="5215758" cy="1210800"/>
          </a:xfrm>
          <a:prstGeom prst="rect">
            <a:avLst/>
          </a:prstGeo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39310" t="37701" r="37931" b="35786"/>
          <a:stretch/>
        </p:blipFill>
        <p:spPr>
          <a:xfrm>
            <a:off x="-1" y="2743201"/>
            <a:ext cx="5392045" cy="3533421"/>
          </a:xfrm>
          <a:prstGeom prst="rect">
            <a:avLst/>
          </a:prstGeom>
        </p:spPr>
      </p:pic>
    </p:spTree>
    <p:extLst>
      <p:ext uri="{BB962C8B-B14F-4D97-AF65-F5344CB8AC3E}">
        <p14:creationId xmlns:p14="http://schemas.microsoft.com/office/powerpoint/2010/main" val="3637742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20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414FD-6D00-4614-8C7D-D38EFA98923C}"/>
              </a:ext>
            </a:extLst>
          </p:cNvPr>
          <p:cNvSpPr>
            <a:spLocks noGrp="1"/>
          </p:cNvSpPr>
          <p:nvPr>
            <p:ph type="ctrTitle"/>
          </p:nvPr>
        </p:nvSpPr>
        <p:spPr>
          <a:xfrm>
            <a:off x="1524000" y="114510"/>
            <a:ext cx="9144000" cy="723215"/>
          </a:xfrm>
        </p:spPr>
        <p:txBody>
          <a:bodyPr>
            <a:noAutofit/>
          </a:bodyPr>
          <a:lstStyle/>
          <a:p>
            <a:r>
              <a:rPr lang="en-US" sz="4000" b="1" dirty="0">
                <a:solidFill>
                  <a:srgbClr val="000066"/>
                </a:solidFill>
                <a:latin typeface="+mn-lt"/>
              </a:rPr>
              <a:t>CÁC HOẠT ĐỘNG TRONG SÁCH</a:t>
            </a:r>
          </a:p>
        </p:txBody>
      </p:sp>
      <p:sp>
        <p:nvSpPr>
          <p:cNvPr id="4" name="Date Placeholder 3">
            <a:extLst>
              <a:ext uri="{FF2B5EF4-FFF2-40B4-BE49-F238E27FC236}">
                <a16:creationId xmlns:a16="http://schemas.microsoft.com/office/drawing/2014/main" id="{33B168B9-6B94-4D56-81FE-38579A40654E}"/>
              </a:ext>
            </a:extLst>
          </p:cNvPr>
          <p:cNvSpPr>
            <a:spLocks noGrp="1"/>
          </p:cNvSpPr>
          <p:nvPr>
            <p:ph type="dt" sz="half" idx="10"/>
          </p:nvPr>
        </p:nvSpPr>
        <p:spPr/>
        <p:txBody>
          <a:bodyPr/>
          <a:lstStyle/>
          <a:p>
            <a:endParaRPr lang="vi-VN" dirty="0"/>
          </a:p>
        </p:txBody>
      </p:sp>
      <p:sp>
        <p:nvSpPr>
          <p:cNvPr id="5" name="Slide Number Placeholder 4">
            <a:extLst>
              <a:ext uri="{FF2B5EF4-FFF2-40B4-BE49-F238E27FC236}">
                <a16:creationId xmlns:a16="http://schemas.microsoft.com/office/drawing/2014/main" id="{EA55F5DC-A7D4-4594-A9F4-4C58C38FD111}"/>
              </a:ext>
            </a:extLst>
          </p:cNvPr>
          <p:cNvSpPr>
            <a:spLocks noGrp="1"/>
          </p:cNvSpPr>
          <p:nvPr>
            <p:ph type="sldNum" sz="quarter" idx="12"/>
          </p:nvPr>
        </p:nvSpPr>
        <p:spPr/>
        <p:txBody>
          <a:bodyPr/>
          <a:lstStyle/>
          <a:p>
            <a:endParaRPr lang="vi-VN" dirty="0"/>
          </a:p>
        </p:txBody>
      </p:sp>
      <p:graphicFrame>
        <p:nvGraphicFramePr>
          <p:cNvPr id="7" name="Diagram 6">
            <a:extLst>
              <a:ext uri="{FF2B5EF4-FFF2-40B4-BE49-F238E27FC236}">
                <a16:creationId xmlns:a16="http://schemas.microsoft.com/office/drawing/2014/main" id="{FBF5B34A-571F-4311-8EF6-1750A8E4E891}"/>
              </a:ext>
            </a:extLst>
          </p:cNvPr>
          <p:cNvGraphicFramePr/>
          <p:nvPr>
            <p:extLst/>
          </p:nvPr>
        </p:nvGraphicFramePr>
        <p:xfrm>
          <a:off x="-3954487" y="1016001"/>
          <a:ext cx="14622487" cy="57054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p:cNvPicPr>
            <a:picLocks noChangeAspect="1"/>
          </p:cNvPicPr>
          <p:nvPr/>
        </p:nvPicPr>
        <p:blipFill rotWithShape="1">
          <a:blip r:embed="rId7">
            <a:extLst>
              <a:ext uri="{28A0092B-C50C-407E-A947-70E740481C1C}">
                <a14:useLocalDpi xmlns:a14="http://schemas.microsoft.com/office/drawing/2010/main" val="0"/>
              </a:ext>
            </a:extLst>
          </a:blip>
          <a:srcRect l="38383" t="25296" r="37706" b="33157"/>
          <a:stretch/>
        </p:blipFill>
        <p:spPr>
          <a:xfrm>
            <a:off x="3487267" y="828340"/>
            <a:ext cx="3182474" cy="3110490"/>
          </a:xfrm>
          <a:prstGeom prst="rect">
            <a:avLst/>
          </a:prstGeom>
          <a:ln>
            <a:noFill/>
          </a:ln>
          <a:effectLst>
            <a:softEdge rad="112500"/>
          </a:effectLst>
        </p:spPr>
      </p:pic>
      <p:pic>
        <p:nvPicPr>
          <p:cNvPr id="10" name="Picture 9"/>
          <p:cNvPicPr>
            <a:picLocks noChangeAspect="1"/>
          </p:cNvPicPr>
          <p:nvPr/>
        </p:nvPicPr>
        <p:blipFill rotWithShape="1">
          <a:blip r:embed="rId8">
            <a:extLst>
              <a:ext uri="{28A0092B-C50C-407E-A947-70E740481C1C}">
                <a14:useLocalDpi xmlns:a14="http://schemas.microsoft.com/office/drawing/2010/main" val="0"/>
              </a:ext>
            </a:extLst>
          </a:blip>
          <a:srcRect l="39000" t="31372" r="37971" b="32235"/>
          <a:stretch/>
        </p:blipFill>
        <p:spPr>
          <a:xfrm>
            <a:off x="7218831" y="2840016"/>
            <a:ext cx="3449169" cy="3065930"/>
          </a:xfrm>
          <a:prstGeom prst="rect">
            <a:avLst/>
          </a:prstGeom>
          <a:ln>
            <a:noFill/>
          </a:ln>
          <a:effectLst>
            <a:softEdge rad="112500"/>
          </a:effectLst>
        </p:spPr>
      </p:pic>
      <p:pic>
        <p:nvPicPr>
          <p:cNvPr id="11" name="Picture 10"/>
          <p:cNvPicPr>
            <a:picLocks noChangeAspect="1"/>
          </p:cNvPicPr>
          <p:nvPr/>
        </p:nvPicPr>
        <p:blipFill rotWithShape="1">
          <a:blip r:embed="rId9">
            <a:extLst>
              <a:ext uri="{28A0092B-C50C-407E-A947-70E740481C1C}">
                <a14:useLocalDpi xmlns:a14="http://schemas.microsoft.com/office/drawing/2010/main" val="0"/>
              </a:ext>
            </a:extLst>
          </a:blip>
          <a:srcRect l="38824" t="55529" r="36029" b="21098"/>
          <a:stretch/>
        </p:blipFill>
        <p:spPr>
          <a:xfrm>
            <a:off x="2495769" y="4074633"/>
            <a:ext cx="4023361" cy="2103441"/>
          </a:xfrm>
          <a:prstGeom prst="rect">
            <a:avLst/>
          </a:prstGeom>
          <a:ln>
            <a:noFill/>
          </a:ln>
          <a:effectLst>
            <a:softEdge rad="112500"/>
          </a:effectLst>
        </p:spPr>
      </p:pic>
    </p:spTree>
    <p:extLst>
      <p:ext uri="{BB962C8B-B14F-4D97-AF65-F5344CB8AC3E}">
        <p14:creationId xmlns:p14="http://schemas.microsoft.com/office/powerpoint/2010/main" val="4019288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down)">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heel(1)">
                                      <p:cBhvr>
                                        <p:cTn id="26" dur="20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7" grpId="0">
        <p:bldAsOne/>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414FD-6D00-4614-8C7D-D38EFA98923C}"/>
              </a:ext>
            </a:extLst>
          </p:cNvPr>
          <p:cNvSpPr>
            <a:spLocks noGrp="1"/>
          </p:cNvSpPr>
          <p:nvPr>
            <p:ph type="ctrTitle"/>
          </p:nvPr>
        </p:nvSpPr>
        <p:spPr>
          <a:xfrm>
            <a:off x="1524000" y="0"/>
            <a:ext cx="9144000" cy="723215"/>
          </a:xfrm>
        </p:spPr>
        <p:txBody>
          <a:bodyPr>
            <a:noAutofit/>
          </a:bodyPr>
          <a:lstStyle/>
          <a:p>
            <a:r>
              <a:rPr lang="en-US" sz="4000" b="1" dirty="0">
                <a:solidFill>
                  <a:srgbClr val="000066"/>
                </a:solidFill>
                <a:latin typeface="+mn-lt"/>
              </a:rPr>
              <a:t>CÁC HOẠT ĐỘNG TRONG SÁCH</a:t>
            </a:r>
          </a:p>
        </p:txBody>
      </p:sp>
      <p:sp>
        <p:nvSpPr>
          <p:cNvPr id="4" name="Date Placeholder 3">
            <a:extLst>
              <a:ext uri="{FF2B5EF4-FFF2-40B4-BE49-F238E27FC236}">
                <a16:creationId xmlns:a16="http://schemas.microsoft.com/office/drawing/2014/main" id="{33B168B9-6B94-4D56-81FE-38579A40654E}"/>
              </a:ext>
            </a:extLst>
          </p:cNvPr>
          <p:cNvSpPr>
            <a:spLocks noGrp="1"/>
          </p:cNvSpPr>
          <p:nvPr>
            <p:ph type="dt" sz="half" idx="10"/>
          </p:nvPr>
        </p:nvSpPr>
        <p:spPr/>
        <p:txBody>
          <a:bodyPr/>
          <a:lstStyle/>
          <a:p>
            <a:endParaRPr lang="vi-VN" dirty="0"/>
          </a:p>
        </p:txBody>
      </p:sp>
      <p:sp>
        <p:nvSpPr>
          <p:cNvPr id="5" name="Slide Number Placeholder 4">
            <a:extLst>
              <a:ext uri="{FF2B5EF4-FFF2-40B4-BE49-F238E27FC236}">
                <a16:creationId xmlns:a16="http://schemas.microsoft.com/office/drawing/2014/main" id="{EA55F5DC-A7D4-4594-A9F4-4C58C38FD111}"/>
              </a:ext>
            </a:extLst>
          </p:cNvPr>
          <p:cNvSpPr>
            <a:spLocks noGrp="1"/>
          </p:cNvSpPr>
          <p:nvPr>
            <p:ph type="sldNum" sz="quarter" idx="12"/>
          </p:nvPr>
        </p:nvSpPr>
        <p:spPr/>
        <p:txBody>
          <a:bodyPr/>
          <a:lstStyle/>
          <a:p>
            <a:endParaRPr lang="vi-VN" dirty="0"/>
          </a:p>
        </p:txBody>
      </p:sp>
      <p:graphicFrame>
        <p:nvGraphicFramePr>
          <p:cNvPr id="6" name="Diagram 5">
            <a:extLst>
              <a:ext uri="{FF2B5EF4-FFF2-40B4-BE49-F238E27FC236}">
                <a16:creationId xmlns:a16="http://schemas.microsoft.com/office/drawing/2014/main" id="{715DFBAA-16FC-4174-B72B-9D118548D15A}"/>
              </a:ext>
            </a:extLst>
          </p:cNvPr>
          <p:cNvGraphicFramePr/>
          <p:nvPr>
            <p:extLst/>
          </p:nvPr>
        </p:nvGraphicFramePr>
        <p:xfrm>
          <a:off x="711200" y="1736521"/>
          <a:ext cx="11117943" cy="49849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itle 1">
            <a:extLst>
              <a:ext uri="{FF2B5EF4-FFF2-40B4-BE49-F238E27FC236}">
                <a16:creationId xmlns:a16="http://schemas.microsoft.com/office/drawing/2014/main" id="{538011D2-66CA-4C02-8933-C1CF0EAA3903}"/>
              </a:ext>
            </a:extLst>
          </p:cNvPr>
          <p:cNvSpPr txBox="1">
            <a:spLocks/>
          </p:cNvSpPr>
          <p:nvPr/>
        </p:nvSpPr>
        <p:spPr>
          <a:xfrm>
            <a:off x="1582722" y="723215"/>
            <a:ext cx="9917979" cy="723215"/>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600" dirty="0" err="1">
                <a:latin typeface="+mn-lt"/>
                <a:cs typeface="Times New Roman" panose="02020603050405020304" pitchFamily="18" charset="0"/>
              </a:rPr>
              <a:t>Tạo</a:t>
            </a:r>
            <a:r>
              <a:rPr lang="en-US" sz="2600" dirty="0">
                <a:latin typeface="+mn-lt"/>
                <a:cs typeface="Times New Roman" panose="02020603050405020304" pitchFamily="18" charset="0"/>
              </a:rPr>
              <a:t> </a:t>
            </a:r>
            <a:r>
              <a:rPr lang="en-US" sz="2600" dirty="0" err="1">
                <a:latin typeface="+mn-lt"/>
                <a:cs typeface="Times New Roman" panose="02020603050405020304" pitchFamily="18" charset="0"/>
              </a:rPr>
              <a:t>điều</a:t>
            </a:r>
            <a:r>
              <a:rPr lang="en-US" sz="2600" dirty="0">
                <a:latin typeface="+mn-lt"/>
                <a:cs typeface="Times New Roman" panose="02020603050405020304" pitchFamily="18" charset="0"/>
              </a:rPr>
              <a:t> </a:t>
            </a:r>
            <a:r>
              <a:rPr lang="en-US" sz="2600" dirty="0" err="1">
                <a:latin typeface="+mn-lt"/>
                <a:cs typeface="Times New Roman" panose="02020603050405020304" pitchFamily="18" charset="0"/>
              </a:rPr>
              <a:t>kiện</a:t>
            </a:r>
            <a:r>
              <a:rPr lang="en-US" sz="2600" dirty="0">
                <a:latin typeface="+mn-lt"/>
                <a:cs typeface="Times New Roman" panose="02020603050405020304" pitchFamily="18" charset="0"/>
              </a:rPr>
              <a:t> </a:t>
            </a:r>
            <a:r>
              <a:rPr lang="en-US" sz="2600" dirty="0" err="1">
                <a:latin typeface="+mn-lt"/>
                <a:cs typeface="Times New Roman" panose="02020603050405020304" pitchFamily="18" charset="0"/>
              </a:rPr>
              <a:t>cho</a:t>
            </a:r>
            <a:r>
              <a:rPr lang="en-US" sz="2600" dirty="0">
                <a:latin typeface="+mn-lt"/>
                <a:cs typeface="Times New Roman" panose="02020603050405020304" pitchFamily="18" charset="0"/>
              </a:rPr>
              <a:t> </a:t>
            </a:r>
            <a:r>
              <a:rPr lang="en-US" sz="2600" dirty="0" err="1">
                <a:latin typeface="+mn-lt"/>
                <a:cs typeface="Times New Roman" panose="02020603050405020304" pitchFamily="18" charset="0"/>
              </a:rPr>
              <a:t>học</a:t>
            </a:r>
            <a:r>
              <a:rPr lang="en-US" sz="2600" dirty="0">
                <a:latin typeface="+mn-lt"/>
                <a:cs typeface="Times New Roman" panose="02020603050405020304" pitchFamily="18" charset="0"/>
              </a:rPr>
              <a:t> </a:t>
            </a:r>
            <a:r>
              <a:rPr lang="en-US" sz="2600" dirty="0" err="1">
                <a:latin typeface="+mn-lt"/>
                <a:cs typeface="Times New Roman" panose="02020603050405020304" pitchFamily="18" charset="0"/>
              </a:rPr>
              <a:t>sinh</a:t>
            </a:r>
            <a:r>
              <a:rPr lang="en-US" sz="2600" dirty="0">
                <a:latin typeface="+mn-lt"/>
                <a:cs typeface="Times New Roman" panose="02020603050405020304" pitchFamily="18" charset="0"/>
              </a:rPr>
              <a:t> </a:t>
            </a:r>
            <a:r>
              <a:rPr lang="en-US" sz="2600" dirty="0" err="1">
                <a:latin typeface="+mn-lt"/>
                <a:cs typeface="Times New Roman" panose="02020603050405020304" pitchFamily="18" charset="0"/>
              </a:rPr>
              <a:t>thực</a:t>
            </a:r>
            <a:r>
              <a:rPr lang="en-US" sz="2600" dirty="0">
                <a:latin typeface="+mn-lt"/>
                <a:cs typeface="Times New Roman" panose="02020603050405020304" pitchFamily="18" charset="0"/>
              </a:rPr>
              <a:t> </a:t>
            </a:r>
            <a:r>
              <a:rPr lang="en-US" sz="2600" dirty="0" err="1">
                <a:latin typeface="+mn-lt"/>
                <a:cs typeface="Times New Roman" panose="02020603050405020304" pitchFamily="18" charset="0"/>
              </a:rPr>
              <a:t>hành</a:t>
            </a:r>
            <a:r>
              <a:rPr lang="en-US" sz="2600" dirty="0">
                <a:latin typeface="+mn-lt"/>
                <a:cs typeface="Times New Roman" panose="02020603050405020304" pitchFamily="18" charset="0"/>
              </a:rPr>
              <a:t>, </a:t>
            </a:r>
            <a:r>
              <a:rPr lang="en-US" sz="2600" dirty="0" err="1">
                <a:latin typeface="+mn-lt"/>
                <a:cs typeface="Times New Roman" panose="02020603050405020304" pitchFamily="18" charset="0"/>
              </a:rPr>
              <a:t>vận</a:t>
            </a:r>
            <a:r>
              <a:rPr lang="en-US" sz="2600" dirty="0">
                <a:latin typeface="+mn-lt"/>
                <a:cs typeface="Times New Roman" panose="02020603050405020304" pitchFamily="18" charset="0"/>
              </a:rPr>
              <a:t> </a:t>
            </a:r>
            <a:r>
              <a:rPr lang="en-US" sz="2600" dirty="0" err="1">
                <a:latin typeface="+mn-lt"/>
                <a:cs typeface="Times New Roman" panose="02020603050405020304" pitchFamily="18" charset="0"/>
              </a:rPr>
              <a:t>dụng</a:t>
            </a:r>
            <a:r>
              <a:rPr lang="en-US" sz="2600" dirty="0">
                <a:latin typeface="+mn-lt"/>
                <a:cs typeface="Times New Roman" panose="02020603050405020304" pitchFamily="18" charset="0"/>
              </a:rPr>
              <a:t> </a:t>
            </a:r>
            <a:r>
              <a:rPr lang="en-US" sz="2600" dirty="0" err="1">
                <a:latin typeface="+mn-lt"/>
                <a:cs typeface="Times New Roman" panose="02020603050405020304" pitchFamily="18" charset="0"/>
              </a:rPr>
              <a:t>kiến</a:t>
            </a:r>
            <a:r>
              <a:rPr lang="en-US" sz="2600" dirty="0">
                <a:latin typeface="+mn-lt"/>
                <a:cs typeface="Times New Roman" panose="02020603050405020304" pitchFamily="18" charset="0"/>
              </a:rPr>
              <a:t> </a:t>
            </a:r>
            <a:r>
              <a:rPr lang="en-US" sz="2600" dirty="0" err="1">
                <a:latin typeface="+mn-lt"/>
                <a:cs typeface="Times New Roman" panose="02020603050405020304" pitchFamily="18" charset="0"/>
              </a:rPr>
              <a:t>thức</a:t>
            </a:r>
            <a:r>
              <a:rPr lang="en-US" sz="2600" dirty="0">
                <a:latin typeface="+mn-lt"/>
                <a:cs typeface="Times New Roman" panose="02020603050405020304" pitchFamily="18" charset="0"/>
              </a:rPr>
              <a:t> </a:t>
            </a:r>
            <a:r>
              <a:rPr lang="en-US" sz="2600" dirty="0" err="1">
                <a:latin typeface="+mn-lt"/>
                <a:cs typeface="Times New Roman" panose="02020603050405020304" pitchFamily="18" charset="0"/>
              </a:rPr>
              <a:t>vào</a:t>
            </a:r>
            <a:r>
              <a:rPr lang="en-US" sz="2600" dirty="0">
                <a:latin typeface="+mn-lt"/>
                <a:cs typeface="Times New Roman" panose="02020603050405020304" pitchFamily="18" charset="0"/>
              </a:rPr>
              <a:t> </a:t>
            </a:r>
            <a:r>
              <a:rPr lang="en-US" sz="2600" dirty="0" err="1">
                <a:latin typeface="+mn-lt"/>
                <a:cs typeface="Times New Roman" panose="02020603050405020304" pitchFamily="18" charset="0"/>
              </a:rPr>
              <a:t>đời</a:t>
            </a:r>
            <a:r>
              <a:rPr lang="en-US" sz="2600" dirty="0">
                <a:latin typeface="+mn-lt"/>
                <a:cs typeface="Times New Roman" panose="02020603050405020304" pitchFamily="18" charset="0"/>
              </a:rPr>
              <a:t> </a:t>
            </a:r>
            <a:r>
              <a:rPr lang="en-US" sz="2600" dirty="0" err="1">
                <a:latin typeface="+mn-lt"/>
                <a:cs typeface="Times New Roman" panose="02020603050405020304" pitchFamily="18" charset="0"/>
              </a:rPr>
              <a:t>sống</a:t>
            </a:r>
            <a:r>
              <a:rPr lang="en-US" sz="2600" dirty="0">
                <a:latin typeface="+mn-lt"/>
                <a:cs typeface="Times New Roman" panose="02020603050405020304" pitchFamily="18" charset="0"/>
              </a:rPr>
              <a:t> </a:t>
            </a:r>
            <a:r>
              <a:rPr lang="en-US" sz="2600" dirty="0" err="1">
                <a:latin typeface="+mn-lt"/>
                <a:cs typeface="Times New Roman" panose="02020603050405020304" pitchFamily="18" charset="0"/>
              </a:rPr>
              <a:t>thực</a:t>
            </a:r>
            <a:r>
              <a:rPr lang="en-US" sz="2600" dirty="0">
                <a:latin typeface="+mn-lt"/>
                <a:cs typeface="Times New Roman" panose="02020603050405020304" pitchFamily="18" charset="0"/>
              </a:rPr>
              <a:t> </a:t>
            </a:r>
            <a:r>
              <a:rPr lang="en-US" sz="2600" dirty="0" err="1">
                <a:latin typeface="+mn-lt"/>
                <a:cs typeface="Times New Roman" panose="02020603050405020304" pitchFamily="18" charset="0"/>
              </a:rPr>
              <a:t>tiễn</a:t>
            </a:r>
            <a:r>
              <a:rPr lang="en-US" sz="2600" dirty="0">
                <a:latin typeface="+mn-lt"/>
                <a:cs typeface="Times New Roman" panose="02020603050405020304" pitchFamily="18" charset="0"/>
              </a:rPr>
              <a:t> ở </a:t>
            </a:r>
            <a:r>
              <a:rPr lang="en-US" sz="2600" dirty="0" err="1">
                <a:latin typeface="+mn-lt"/>
                <a:cs typeface="Times New Roman" panose="02020603050405020304" pitchFamily="18" charset="0"/>
              </a:rPr>
              <a:t>tất</a:t>
            </a:r>
            <a:r>
              <a:rPr lang="en-US" sz="2600" dirty="0">
                <a:latin typeface="+mn-lt"/>
                <a:cs typeface="Times New Roman" panose="02020603050405020304" pitchFamily="18" charset="0"/>
              </a:rPr>
              <a:t> </a:t>
            </a:r>
            <a:r>
              <a:rPr lang="en-US" sz="2600" dirty="0" err="1">
                <a:latin typeface="+mn-lt"/>
                <a:cs typeface="Times New Roman" panose="02020603050405020304" pitchFamily="18" charset="0"/>
              </a:rPr>
              <a:t>cả</a:t>
            </a:r>
            <a:r>
              <a:rPr lang="en-US" sz="2600" dirty="0">
                <a:latin typeface="+mn-lt"/>
                <a:cs typeface="Times New Roman" panose="02020603050405020304" pitchFamily="18" charset="0"/>
              </a:rPr>
              <a:t> </a:t>
            </a:r>
            <a:r>
              <a:rPr lang="en-US" sz="2600" dirty="0" err="1">
                <a:latin typeface="+mn-lt"/>
                <a:cs typeface="Times New Roman" panose="02020603050405020304" pitchFamily="18" charset="0"/>
              </a:rPr>
              <a:t>các</a:t>
            </a:r>
            <a:r>
              <a:rPr lang="en-US" sz="2600" dirty="0">
                <a:latin typeface="+mn-lt"/>
                <a:cs typeface="Times New Roman" panose="02020603050405020304" pitchFamily="18" charset="0"/>
              </a:rPr>
              <a:t> </a:t>
            </a:r>
            <a:r>
              <a:rPr lang="en-US" sz="2600" dirty="0" err="1">
                <a:latin typeface="+mn-lt"/>
                <a:cs typeface="Times New Roman" panose="02020603050405020304" pitchFamily="18" charset="0"/>
              </a:rPr>
              <a:t>khía</a:t>
            </a:r>
            <a:r>
              <a:rPr lang="en-US" sz="2600" dirty="0">
                <a:latin typeface="+mn-lt"/>
                <a:cs typeface="Times New Roman" panose="02020603050405020304" pitchFamily="18" charset="0"/>
              </a:rPr>
              <a:t> </a:t>
            </a:r>
            <a:r>
              <a:rPr lang="en-US" sz="2600" dirty="0" err="1">
                <a:latin typeface="+mn-lt"/>
                <a:cs typeface="Times New Roman" panose="02020603050405020304" pitchFamily="18" charset="0"/>
              </a:rPr>
              <a:t>cạnh</a:t>
            </a:r>
            <a:r>
              <a:rPr lang="en-US" sz="2600" dirty="0">
                <a:latin typeface="+mn-lt"/>
                <a:cs typeface="Times New Roman" panose="02020603050405020304" pitchFamily="18" charset="0"/>
              </a:rPr>
              <a:t>:</a:t>
            </a:r>
            <a:endParaRPr lang="en-US" sz="2600" b="1" dirty="0">
              <a:solidFill>
                <a:srgbClr val="000066"/>
              </a:solidFill>
              <a:latin typeface="+mn-lt"/>
              <a:cs typeface="Times New Roman" panose="02020603050405020304" pitchFamily="18" charset="0"/>
            </a:endParaRPr>
          </a:p>
        </p:txBody>
      </p:sp>
      <p:pic>
        <p:nvPicPr>
          <p:cNvPr id="7" name="Picture 6">
            <a:extLst>
              <a:ext uri="{FF2B5EF4-FFF2-40B4-BE49-F238E27FC236}">
                <a16:creationId xmlns:a16="http://schemas.microsoft.com/office/drawing/2014/main" id="{A7590F7A-FC41-E752-432A-CD5F34D3C3F1}"/>
              </a:ext>
            </a:extLst>
          </p:cNvPr>
          <p:cNvPicPr>
            <a:picLocks noChangeAspect="1"/>
          </p:cNvPicPr>
          <p:nvPr/>
        </p:nvPicPr>
        <p:blipFill>
          <a:blip r:embed="rId7"/>
          <a:stretch>
            <a:fillRect/>
          </a:stretch>
        </p:blipFill>
        <p:spPr>
          <a:xfrm>
            <a:off x="1118681" y="1900275"/>
            <a:ext cx="3044758" cy="2785075"/>
          </a:xfrm>
          <a:prstGeom prst="rect">
            <a:avLst/>
          </a:prstGeom>
          <a:ln>
            <a:noFill/>
          </a:ln>
          <a:effectLst>
            <a:softEdge rad="112500"/>
          </a:effectLst>
        </p:spPr>
      </p:pic>
      <p:pic>
        <p:nvPicPr>
          <p:cNvPr id="10" name="Picture 9">
            <a:extLst>
              <a:ext uri="{FF2B5EF4-FFF2-40B4-BE49-F238E27FC236}">
                <a16:creationId xmlns:a16="http://schemas.microsoft.com/office/drawing/2014/main" id="{C31DB814-0447-67D0-87E7-8C2F3433EAAE}"/>
              </a:ext>
            </a:extLst>
          </p:cNvPr>
          <p:cNvPicPr>
            <a:picLocks noChangeAspect="1"/>
          </p:cNvPicPr>
          <p:nvPr/>
        </p:nvPicPr>
        <p:blipFill>
          <a:blip r:embed="rId8"/>
          <a:stretch>
            <a:fillRect/>
          </a:stretch>
        </p:blipFill>
        <p:spPr>
          <a:xfrm>
            <a:off x="4411833" y="1900274"/>
            <a:ext cx="3616729" cy="2785075"/>
          </a:xfrm>
          <a:prstGeom prst="rect">
            <a:avLst/>
          </a:prstGeom>
          <a:ln>
            <a:noFill/>
          </a:ln>
          <a:effectLst>
            <a:softEdge rad="112500"/>
          </a:effectLst>
        </p:spPr>
      </p:pic>
      <p:pic>
        <p:nvPicPr>
          <p:cNvPr id="3" name="Picture 2"/>
          <p:cNvPicPr>
            <a:picLocks noChangeAspect="1"/>
          </p:cNvPicPr>
          <p:nvPr/>
        </p:nvPicPr>
        <p:blipFill rotWithShape="1">
          <a:blip r:embed="rId9">
            <a:extLst>
              <a:ext uri="{28A0092B-C50C-407E-A947-70E740481C1C}">
                <a14:useLocalDpi xmlns:a14="http://schemas.microsoft.com/office/drawing/2010/main" val="0"/>
              </a:ext>
            </a:extLst>
          </a:blip>
          <a:srcRect l="39052" t="38927" r="37069" b="27663"/>
          <a:stretch/>
        </p:blipFill>
        <p:spPr>
          <a:xfrm>
            <a:off x="8400393" y="2011313"/>
            <a:ext cx="3146877" cy="2476602"/>
          </a:xfrm>
          <a:prstGeom prst="rect">
            <a:avLst/>
          </a:prstGeom>
        </p:spPr>
      </p:pic>
    </p:spTree>
    <p:extLst>
      <p:ext uri="{BB962C8B-B14F-4D97-AF65-F5344CB8AC3E}">
        <p14:creationId xmlns:p14="http://schemas.microsoft.com/office/powerpoint/2010/main" val="220473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circle(in)">
                                      <p:cBhvr>
                                        <p:cTn id="14" dur="2000"/>
                                        <p:tgtEl>
                                          <p:spTgt spid="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heel(1)">
                                      <p:cBhvr>
                                        <p:cTn id="32" dur="2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1000" fill="hold"/>
                                        <p:tgtEl>
                                          <p:spTgt spid="3"/>
                                        </p:tgtEl>
                                        <p:attrNameLst>
                                          <p:attrName>ppt_w</p:attrName>
                                        </p:attrNameLst>
                                      </p:cBhvr>
                                      <p:tavLst>
                                        <p:tav tm="0">
                                          <p:val>
                                            <p:fltVal val="0"/>
                                          </p:val>
                                        </p:tav>
                                        <p:tav tm="100000">
                                          <p:val>
                                            <p:strVal val="#ppt_w"/>
                                          </p:val>
                                        </p:tav>
                                      </p:tavLst>
                                    </p:anim>
                                    <p:anim calcmode="lin" valueType="num">
                                      <p:cBhvr>
                                        <p:cTn id="38" dur="1000" fill="hold"/>
                                        <p:tgtEl>
                                          <p:spTgt spid="3"/>
                                        </p:tgtEl>
                                        <p:attrNameLst>
                                          <p:attrName>ppt_h</p:attrName>
                                        </p:attrNameLst>
                                      </p:cBhvr>
                                      <p:tavLst>
                                        <p:tav tm="0">
                                          <p:val>
                                            <p:fltVal val="0"/>
                                          </p:val>
                                        </p:tav>
                                        <p:tav tm="100000">
                                          <p:val>
                                            <p:strVal val="#ppt_h"/>
                                          </p:val>
                                        </p:tav>
                                      </p:tavLst>
                                    </p:anim>
                                    <p:anim calcmode="lin" valueType="num">
                                      <p:cBhvr>
                                        <p:cTn id="39" dur="1000" fill="hold"/>
                                        <p:tgtEl>
                                          <p:spTgt spid="3"/>
                                        </p:tgtEl>
                                        <p:attrNameLst>
                                          <p:attrName>style.rotation</p:attrName>
                                        </p:attrNameLst>
                                      </p:cBhvr>
                                      <p:tavLst>
                                        <p:tav tm="0">
                                          <p:val>
                                            <p:fltVal val="90"/>
                                          </p:val>
                                        </p:tav>
                                        <p:tav tm="100000">
                                          <p:val>
                                            <p:fltVal val="0"/>
                                          </p:val>
                                        </p:tav>
                                      </p:tavLst>
                                    </p:anim>
                                    <p:animEffect transition="in" filter="fade">
                                      <p:cBhvr>
                                        <p:cTn id="4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6" grpId="0">
        <p:bldAsOne/>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42FE4-79B4-4653-8A8B-B7B4C13BA58B}"/>
              </a:ext>
            </a:extLst>
          </p:cNvPr>
          <p:cNvSpPr>
            <a:spLocks noGrp="1"/>
          </p:cNvSpPr>
          <p:nvPr>
            <p:ph type="ctrTitle"/>
          </p:nvPr>
        </p:nvSpPr>
        <p:spPr>
          <a:xfrm>
            <a:off x="131975" y="67112"/>
            <a:ext cx="11030011" cy="1070800"/>
          </a:xfrm>
        </p:spPr>
        <p:txBody>
          <a:bodyPr>
            <a:normAutofit/>
          </a:bodyPr>
          <a:lstStyle/>
          <a:p>
            <a:pPr>
              <a:spcAft>
                <a:spcPts val="600"/>
              </a:spcAft>
            </a:pPr>
            <a:r>
              <a:rPr lang="en-US" sz="4000" b="1" dirty="0" smtClean="0">
                <a:solidFill>
                  <a:srgbClr val="000066"/>
                </a:solidFill>
              </a:rPr>
              <a:t>PHƯƠNG PHÁP VÀ HÌNH THỨC TỔ CHỨC DẠY HỌC</a:t>
            </a:r>
            <a:endParaRPr lang="en-US" sz="4000" b="1" dirty="0">
              <a:solidFill>
                <a:srgbClr val="000066"/>
              </a:solidFill>
              <a:latin typeface="Times New Roman" panose="02020603050405020304" pitchFamily="18" charset="0"/>
              <a:cs typeface="Times New Roman" panose="02020603050405020304" pitchFamily="18" charset="0"/>
            </a:endParaRPr>
          </a:p>
        </p:txBody>
      </p:sp>
      <p:sp>
        <p:nvSpPr>
          <p:cNvPr id="3" name="Subtitle 2">
            <a:extLst>
              <a:ext uri="{FF2B5EF4-FFF2-40B4-BE49-F238E27FC236}">
                <a16:creationId xmlns:a16="http://schemas.microsoft.com/office/drawing/2014/main" id="{1B966A37-A5E6-4CA7-9EB2-272965B3E37C}"/>
              </a:ext>
            </a:extLst>
          </p:cNvPr>
          <p:cNvSpPr>
            <a:spLocks noGrp="1"/>
          </p:cNvSpPr>
          <p:nvPr>
            <p:ph type="subTitle" idx="1"/>
          </p:nvPr>
        </p:nvSpPr>
        <p:spPr>
          <a:xfrm>
            <a:off x="1637122" y="1353773"/>
            <a:ext cx="9144000" cy="4150453"/>
          </a:xfrm>
        </p:spPr>
        <p:txBody>
          <a:bodyPr/>
          <a:lstStyle/>
          <a:p>
            <a:endParaRPr lang="en-US" dirty="0"/>
          </a:p>
        </p:txBody>
      </p:sp>
      <p:sp>
        <p:nvSpPr>
          <p:cNvPr id="4" name="Date Placeholder 3">
            <a:extLst>
              <a:ext uri="{FF2B5EF4-FFF2-40B4-BE49-F238E27FC236}">
                <a16:creationId xmlns:a16="http://schemas.microsoft.com/office/drawing/2014/main" id="{8632273C-9435-4293-BF37-BD4B0A05F83B}"/>
              </a:ext>
            </a:extLst>
          </p:cNvPr>
          <p:cNvSpPr>
            <a:spLocks noGrp="1"/>
          </p:cNvSpPr>
          <p:nvPr>
            <p:ph type="dt" sz="half" idx="10"/>
          </p:nvPr>
        </p:nvSpPr>
        <p:spPr/>
        <p:txBody>
          <a:bodyPr/>
          <a:lstStyle/>
          <a:p>
            <a:endParaRPr lang="vi-VN" dirty="0"/>
          </a:p>
        </p:txBody>
      </p:sp>
      <p:sp>
        <p:nvSpPr>
          <p:cNvPr id="5" name="Slide Number Placeholder 4">
            <a:extLst>
              <a:ext uri="{FF2B5EF4-FFF2-40B4-BE49-F238E27FC236}">
                <a16:creationId xmlns:a16="http://schemas.microsoft.com/office/drawing/2014/main" id="{F14B9AC3-EE47-49B6-BAA9-9968384C44C4}"/>
              </a:ext>
            </a:extLst>
          </p:cNvPr>
          <p:cNvSpPr>
            <a:spLocks noGrp="1"/>
          </p:cNvSpPr>
          <p:nvPr>
            <p:ph type="sldNum" sz="quarter" idx="12"/>
          </p:nvPr>
        </p:nvSpPr>
        <p:spPr/>
        <p:txBody>
          <a:bodyPr/>
          <a:lstStyle/>
          <a:p>
            <a:endParaRPr lang="vi-VN" dirty="0"/>
          </a:p>
        </p:txBody>
      </p:sp>
      <p:graphicFrame>
        <p:nvGraphicFramePr>
          <p:cNvPr id="6" name="Diagram 5">
            <a:extLst>
              <a:ext uri="{FF2B5EF4-FFF2-40B4-BE49-F238E27FC236}">
                <a16:creationId xmlns:a16="http://schemas.microsoft.com/office/drawing/2014/main" id="{09BEBDA8-EC05-4837-BD0A-3E3E690AEAD3}"/>
              </a:ext>
            </a:extLst>
          </p:cNvPr>
          <p:cNvGraphicFramePr/>
          <p:nvPr>
            <p:extLst/>
          </p:nvPr>
        </p:nvGraphicFramePr>
        <p:xfrm>
          <a:off x="4527682" y="1137912"/>
          <a:ext cx="5341923" cy="49470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Oval 6">
            <a:extLst>
              <a:ext uri="{FF2B5EF4-FFF2-40B4-BE49-F238E27FC236}">
                <a16:creationId xmlns:a16="http://schemas.microsoft.com/office/drawing/2014/main" id="{133C2BC6-5443-46E0-815E-60D5A0EA3C55}"/>
              </a:ext>
            </a:extLst>
          </p:cNvPr>
          <p:cNvSpPr/>
          <p:nvPr/>
        </p:nvSpPr>
        <p:spPr>
          <a:xfrm>
            <a:off x="949522" y="1718695"/>
            <a:ext cx="4228052" cy="3785531"/>
          </a:xfrm>
          <a:prstGeom prst="ellipse">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r>
              <a:rPr lang="en-US" sz="2400">
                <a:latin typeface="Times New Roman" panose="02020603050405020304" pitchFamily="18" charset="0"/>
                <a:cs typeface="Times New Roman" panose="02020603050405020304" pitchFamily="18" charset="0"/>
              </a:rPr>
              <a:t>Các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SGK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giáo</a:t>
            </a:r>
            <a:r>
              <a:rPr lang="en-US" sz="2400" dirty="0">
                <a:latin typeface="Times New Roman" panose="02020603050405020304" pitchFamily="18" charset="0"/>
                <a:cs typeface="Times New Roman" panose="02020603050405020304" pitchFamily="18" charset="0"/>
              </a:rPr>
              <a:t> </a:t>
            </a:r>
            <a:r>
              <a:rPr lang="en-US" sz="2400" err="1">
                <a:latin typeface="Times New Roman" panose="02020603050405020304" pitchFamily="18" charset="0"/>
                <a:cs typeface="Times New Roman" panose="02020603050405020304" pitchFamily="18" charset="0"/>
              </a:rPr>
              <a:t>viên</a:t>
            </a:r>
            <a:r>
              <a:rPr lang="en-US" sz="2400">
                <a:latin typeface="Times New Roman" panose="02020603050405020304" pitchFamily="18" charset="0"/>
                <a:cs typeface="Times New Roman" panose="02020603050405020304" pitchFamily="18" charset="0"/>
              </a:rPr>
              <a:t> đổi </a:t>
            </a:r>
            <a:r>
              <a:rPr lang="en-US" sz="2400" err="1">
                <a:latin typeface="Times New Roman" panose="02020603050405020304" pitchFamily="18" charset="0"/>
                <a:cs typeface="Times New Roman" panose="02020603050405020304" pitchFamily="18" charset="0"/>
              </a:rPr>
              <a:t>mới</a:t>
            </a:r>
            <a:r>
              <a:rPr lang="en-US" sz="2400">
                <a:latin typeface="Times New Roman" panose="02020603050405020304" pitchFamily="18" charset="0"/>
                <a:cs typeface="Times New Roman" panose="02020603050405020304" pitchFamily="18" charset="0"/>
              </a:rPr>
              <a:t> PP và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dạy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thiệu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đa</a:t>
            </a:r>
            <a:endParaRPr lang="en-U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455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6" grpId="0">
        <p:bldAsOne/>
      </p:bldGraphic>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C3D575-09F0-4A48-AC9B-AD9B87C14A34}"/>
              </a:ext>
            </a:extLst>
          </p:cNvPr>
          <p:cNvSpPr>
            <a:spLocks noGrp="1"/>
          </p:cNvSpPr>
          <p:nvPr>
            <p:ph type="ctrTitle"/>
          </p:nvPr>
        </p:nvSpPr>
        <p:spPr>
          <a:xfrm>
            <a:off x="333230" y="304800"/>
            <a:ext cx="4587711" cy="1487976"/>
          </a:xfrm>
        </p:spPr>
        <p:txBody>
          <a:bodyPr>
            <a:noAutofit/>
          </a:bodyPr>
          <a:lstStyle/>
          <a:p>
            <a:r>
              <a:rPr lang="en-US" b="1" dirty="0" smtClean="0">
                <a:solidFill>
                  <a:srgbClr val="000066"/>
                </a:solidFill>
              </a:rPr>
              <a:t>ĐÁNH </a:t>
            </a:r>
            <a:r>
              <a:rPr lang="en-US" b="1" dirty="0">
                <a:solidFill>
                  <a:srgbClr val="000066"/>
                </a:solidFill>
              </a:rPr>
              <a:t>GIÁ</a:t>
            </a:r>
            <a:r>
              <a:rPr lang="en-US" sz="6600" b="1" dirty="0">
                <a:solidFill>
                  <a:srgbClr val="000066"/>
                </a:solidFill>
              </a:rPr>
              <a:t/>
            </a:r>
            <a:br>
              <a:rPr lang="en-US" sz="6600" b="1" dirty="0">
                <a:solidFill>
                  <a:srgbClr val="000066"/>
                </a:solidFill>
              </a:rPr>
            </a:br>
            <a:endParaRPr lang="en-US" sz="3200" b="1" dirty="0">
              <a:solidFill>
                <a:srgbClr val="002060"/>
              </a:solidFill>
            </a:endParaRPr>
          </a:p>
        </p:txBody>
      </p:sp>
      <p:sp>
        <p:nvSpPr>
          <p:cNvPr id="3" name="Subtitle 2">
            <a:extLst>
              <a:ext uri="{FF2B5EF4-FFF2-40B4-BE49-F238E27FC236}">
                <a16:creationId xmlns:a16="http://schemas.microsoft.com/office/drawing/2014/main" id="{5CA02A34-C9EF-4E23-99B2-A127F87FA7B8}"/>
              </a:ext>
            </a:extLst>
          </p:cNvPr>
          <p:cNvSpPr>
            <a:spLocks noGrp="1"/>
          </p:cNvSpPr>
          <p:nvPr>
            <p:ph type="subTitle" idx="1"/>
          </p:nvPr>
        </p:nvSpPr>
        <p:spPr/>
        <p:txBody>
          <a:bodyPr/>
          <a:lstStyle/>
          <a:p>
            <a:endParaRPr lang="en-US"/>
          </a:p>
        </p:txBody>
      </p:sp>
      <p:sp>
        <p:nvSpPr>
          <p:cNvPr id="4" name="Date Placeholder 3">
            <a:extLst>
              <a:ext uri="{FF2B5EF4-FFF2-40B4-BE49-F238E27FC236}">
                <a16:creationId xmlns:a16="http://schemas.microsoft.com/office/drawing/2014/main" id="{A0A83FAC-DFB3-48D8-BAB3-8B096942C0F2}"/>
              </a:ext>
            </a:extLst>
          </p:cNvPr>
          <p:cNvSpPr>
            <a:spLocks noGrp="1"/>
          </p:cNvSpPr>
          <p:nvPr>
            <p:ph type="dt" sz="half" idx="10"/>
          </p:nvPr>
        </p:nvSpPr>
        <p:spPr/>
        <p:txBody>
          <a:bodyPr/>
          <a:lstStyle/>
          <a:p>
            <a:endParaRPr lang="vi-VN" dirty="0"/>
          </a:p>
        </p:txBody>
      </p:sp>
      <p:sp>
        <p:nvSpPr>
          <p:cNvPr id="5" name="Slide Number Placeholder 4">
            <a:extLst>
              <a:ext uri="{FF2B5EF4-FFF2-40B4-BE49-F238E27FC236}">
                <a16:creationId xmlns:a16="http://schemas.microsoft.com/office/drawing/2014/main" id="{AD66DEF6-E01E-484E-B54E-A2DD5288A606}"/>
              </a:ext>
            </a:extLst>
          </p:cNvPr>
          <p:cNvSpPr>
            <a:spLocks noGrp="1"/>
          </p:cNvSpPr>
          <p:nvPr>
            <p:ph type="sldNum" sz="quarter" idx="12"/>
          </p:nvPr>
        </p:nvSpPr>
        <p:spPr/>
        <p:txBody>
          <a:bodyPr/>
          <a:lstStyle/>
          <a:p>
            <a:endParaRPr lang="vi-VN" dirty="0"/>
          </a:p>
        </p:txBody>
      </p:sp>
      <p:graphicFrame>
        <p:nvGraphicFramePr>
          <p:cNvPr id="9" name="Diagram 8">
            <a:extLst>
              <a:ext uri="{FF2B5EF4-FFF2-40B4-BE49-F238E27FC236}">
                <a16:creationId xmlns:a16="http://schemas.microsoft.com/office/drawing/2014/main" id="{D901D83D-DCAC-4FA3-BEC8-771B39ED3439}"/>
              </a:ext>
            </a:extLst>
          </p:cNvPr>
          <p:cNvGraphicFramePr/>
          <p:nvPr>
            <p:extLst/>
          </p:nvPr>
        </p:nvGraphicFramePr>
        <p:xfrm>
          <a:off x="3121572" y="464458"/>
          <a:ext cx="8359228" cy="58943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31372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310" y="428017"/>
            <a:ext cx="11038490" cy="1536970"/>
          </a:xfrm>
        </p:spPr>
        <p:txBody>
          <a:bodyPr>
            <a:normAutofit fontScale="90000"/>
          </a:bodyPr>
          <a:lstStyle/>
          <a:p>
            <a:r>
              <a:rPr lang="en-US" b="1" i="1" dirty="0">
                <a:solidFill>
                  <a:srgbClr val="C00000"/>
                </a:solidFill>
                <a:latin typeface="Calibri" panose="020F0502020204030204" pitchFamily="34" charset="0"/>
                <a:cs typeface="Calibri" panose="020F0502020204030204" pitchFamily="34" charset="0"/>
              </a:rPr>
              <a:t>PHẦN </a:t>
            </a:r>
            <a:r>
              <a:rPr lang="en-US" b="1" i="1" dirty="0" smtClean="0">
                <a:solidFill>
                  <a:srgbClr val="C00000"/>
                </a:solidFill>
                <a:latin typeface="Calibri" panose="020F0502020204030204" pitchFamily="34" charset="0"/>
                <a:cs typeface="Calibri" panose="020F0502020204030204" pitchFamily="34" charset="0"/>
              </a:rPr>
              <a:t>3</a:t>
            </a:r>
            <a:r>
              <a:rPr lang="en-US" b="1" dirty="0">
                <a:latin typeface="Calibri" panose="020F0502020204030204" pitchFamily="34" charset="0"/>
                <a:cs typeface="Calibri" panose="020F0502020204030204" pitchFamily="34" charset="0"/>
              </a:rPr>
              <a:t/>
            </a:r>
            <a:br>
              <a:rPr lang="en-US" b="1" dirty="0">
                <a:latin typeface="Calibri" panose="020F0502020204030204" pitchFamily="34" charset="0"/>
                <a:cs typeface="Calibri" panose="020F0502020204030204" pitchFamily="34" charset="0"/>
              </a:rPr>
            </a:br>
            <a:r>
              <a:rPr lang="nb-NO" b="1" dirty="0" smtClean="0">
                <a:solidFill>
                  <a:schemeClr val="accent5">
                    <a:lumMod val="75000"/>
                  </a:schemeClr>
                </a:solidFill>
                <a:latin typeface="Calibri" panose="020F0502020204030204" pitchFamily="34" charset="0"/>
                <a:cs typeface="Calibri" panose="020F0502020204030204" pitchFamily="34" charset="0"/>
              </a:rPr>
              <a:t>HƯỚNG DẪN TỔ CHỨC CÁC LOẠI HÌNH HOẠT ĐỘNG</a:t>
            </a:r>
            <a:endParaRPr lang="en-US" dirty="0">
              <a:solidFill>
                <a:schemeClr val="accent5">
                  <a:lumMod val="75000"/>
                </a:schemeClr>
              </a:solidFill>
              <a:latin typeface="Calibri" panose="020F0502020204030204" pitchFamily="34" charset="0"/>
              <a:cs typeface="Calibri" panose="020F0502020204030204"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96971922"/>
              </p:ext>
            </p:extLst>
          </p:nvPr>
        </p:nvGraphicFramePr>
        <p:xfrm>
          <a:off x="0" y="1828801"/>
          <a:ext cx="9680027" cy="47957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139056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accent2">
                    <a:lumMod val="75000"/>
                  </a:schemeClr>
                </a:solidFill>
              </a:rPr>
              <a:t>GỢI </a:t>
            </a:r>
            <a:r>
              <a:rPr lang="en-US" b="1" dirty="0" smtClean="0">
                <a:solidFill>
                  <a:schemeClr val="accent2">
                    <a:lumMod val="75000"/>
                  </a:schemeClr>
                </a:solidFill>
              </a:rPr>
              <a:t>Ý KHUNG PHÂN PHỐI CHƯƠNG TRÌNH </a:t>
            </a:r>
            <a:endParaRPr lang="en-US" b="1" dirty="0">
              <a:solidFill>
                <a:schemeClr val="accent2">
                  <a:lumMod val="75000"/>
                </a:schemeClr>
              </a:solidFill>
            </a:endParaRPr>
          </a:p>
        </p:txBody>
      </p:sp>
      <p:sp>
        <p:nvSpPr>
          <p:cNvPr id="3" name="Content Placeholder 2"/>
          <p:cNvSpPr>
            <a:spLocks noGrp="1"/>
          </p:cNvSpPr>
          <p:nvPr>
            <p:ph idx="1"/>
          </p:nvPr>
        </p:nvSpPr>
        <p:spPr/>
        <p:txBody>
          <a:bodyPr/>
          <a:lstStyle/>
          <a:p>
            <a:r>
              <a:rPr lang="en-US" dirty="0" err="1" smtClean="0"/>
              <a:t>Chủ</a:t>
            </a:r>
            <a:r>
              <a:rPr lang="en-US" dirty="0" smtClean="0"/>
              <a:t> </a:t>
            </a:r>
            <a:r>
              <a:rPr lang="en-US" dirty="0" err="1" smtClean="0"/>
              <a:t>đề</a:t>
            </a:r>
            <a:r>
              <a:rPr lang="en-US" dirty="0" smtClean="0"/>
              <a:t> </a:t>
            </a:r>
            <a:r>
              <a:rPr lang="en-US" dirty="0" err="1" smtClean="0"/>
              <a:t>theo</a:t>
            </a:r>
            <a:r>
              <a:rPr lang="en-US" dirty="0" smtClean="0"/>
              <a:t> </a:t>
            </a:r>
            <a:r>
              <a:rPr lang="en-US" dirty="0" err="1" smtClean="0"/>
              <a:t>các</a:t>
            </a:r>
            <a:r>
              <a:rPr lang="en-US" dirty="0" smtClean="0"/>
              <a:t> </a:t>
            </a:r>
            <a:r>
              <a:rPr lang="en-US" dirty="0" err="1" smtClean="0"/>
              <a:t>tháng</a:t>
            </a:r>
            <a:r>
              <a:rPr lang="en-US" dirty="0" smtClean="0"/>
              <a:t>.</a:t>
            </a:r>
          </a:p>
          <a:p>
            <a:pPr marL="0" indent="0">
              <a:buNone/>
            </a:pPr>
            <a:endParaRPr lang="en-US" dirty="0" smtClean="0"/>
          </a:p>
          <a:p>
            <a:r>
              <a:rPr lang="en-US" dirty="0" err="1" smtClean="0"/>
              <a:t>Các</a:t>
            </a:r>
            <a:r>
              <a:rPr lang="en-US" dirty="0" smtClean="0"/>
              <a:t> </a:t>
            </a:r>
            <a:r>
              <a:rPr lang="en-US" dirty="0" err="1" smtClean="0"/>
              <a:t>hoạt</a:t>
            </a:r>
            <a:r>
              <a:rPr lang="en-US" dirty="0" smtClean="0"/>
              <a:t> </a:t>
            </a:r>
            <a:r>
              <a:rPr lang="en-US" dirty="0" err="1" smtClean="0"/>
              <a:t>động</a:t>
            </a:r>
            <a:r>
              <a:rPr lang="en-US" dirty="0" smtClean="0"/>
              <a:t> </a:t>
            </a:r>
            <a:r>
              <a:rPr lang="en-US" dirty="0" err="1" smtClean="0"/>
              <a:t>của</a:t>
            </a:r>
            <a:r>
              <a:rPr lang="en-US" dirty="0" smtClean="0"/>
              <a:t> </a:t>
            </a:r>
            <a:r>
              <a:rPr lang="en-US" dirty="0" err="1" smtClean="0"/>
              <a:t>chủ</a:t>
            </a:r>
            <a:r>
              <a:rPr lang="en-US" dirty="0" smtClean="0"/>
              <a:t> </a:t>
            </a:r>
            <a:r>
              <a:rPr lang="en-US" dirty="0" err="1" smtClean="0"/>
              <a:t>đề</a:t>
            </a:r>
            <a:r>
              <a:rPr lang="en-US" dirty="0" smtClean="0"/>
              <a:t>.</a:t>
            </a:r>
          </a:p>
          <a:p>
            <a:endParaRPr lang="en-US" dirty="0"/>
          </a:p>
          <a:p>
            <a:pPr marL="0" indent="0">
              <a:buNone/>
            </a:pPr>
            <a:r>
              <a:rPr lang="en-US" dirty="0" smtClean="0">
                <a:hlinkClick r:id="rId2" action="ppaction://hlinkfile"/>
              </a:rPr>
              <a:t>(</a:t>
            </a:r>
            <a:r>
              <a:rPr lang="en-US" dirty="0" err="1" smtClean="0">
                <a:hlinkClick r:id="rId2" action="ppaction://hlinkfile"/>
              </a:rPr>
              <a:t>trang</a:t>
            </a:r>
            <a:r>
              <a:rPr lang="en-US" dirty="0" smtClean="0">
                <a:hlinkClick r:id="rId2" action="ppaction://hlinkfile"/>
              </a:rPr>
              <a:t> word </a:t>
            </a:r>
            <a:r>
              <a:rPr lang="en-US" dirty="0" err="1" smtClean="0">
                <a:hlinkClick r:id="rId2" action="ppaction://hlinkfile"/>
              </a:rPr>
              <a:t>phân</a:t>
            </a:r>
            <a:r>
              <a:rPr lang="en-US" dirty="0" smtClean="0">
                <a:hlinkClick r:id="rId2" action="ppaction://hlinkfile"/>
              </a:rPr>
              <a:t> </a:t>
            </a:r>
            <a:r>
              <a:rPr lang="en-US" dirty="0" err="1" smtClean="0">
                <a:hlinkClick r:id="rId2" action="ppaction://hlinkfile"/>
              </a:rPr>
              <a:t>phối</a:t>
            </a:r>
            <a:r>
              <a:rPr lang="en-US" dirty="0" smtClean="0">
                <a:hlinkClick r:id="rId2" action="ppaction://hlinkfile"/>
              </a:rPr>
              <a:t> </a:t>
            </a:r>
            <a:r>
              <a:rPr lang="en-US" dirty="0" err="1" smtClean="0">
                <a:hlinkClick r:id="rId2" action="ppaction://hlinkfile"/>
              </a:rPr>
              <a:t>chương</a:t>
            </a:r>
            <a:r>
              <a:rPr lang="en-US" dirty="0" smtClean="0">
                <a:hlinkClick r:id="rId2" action="ppaction://hlinkfile"/>
              </a:rPr>
              <a:t> </a:t>
            </a:r>
            <a:r>
              <a:rPr lang="en-US" dirty="0" err="1" smtClean="0">
                <a:hlinkClick r:id="rId2" action="ppaction://hlinkfile"/>
              </a:rPr>
              <a:t>trình</a:t>
            </a:r>
            <a:r>
              <a:rPr lang="en-US" dirty="0" smtClean="0">
                <a:hlinkClick r:id="rId2" action="ppaction://hlinkfile"/>
              </a:rPr>
              <a:t>)</a:t>
            </a:r>
            <a:endParaRPr lang="en-US" dirty="0" smtClean="0"/>
          </a:p>
          <a:p>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05C2D176-BDDD-4308-9A3E-DBFC2B3B23A7}" type="slidenum">
              <a:rPr lang="vi-VN" smtClean="0"/>
              <a:pPr/>
              <a:t>37</a:t>
            </a:fld>
            <a:endParaRPr lang="vi-VN" dirty="0"/>
          </a:p>
        </p:txBody>
      </p:sp>
    </p:spTree>
    <p:extLst>
      <p:ext uri="{BB962C8B-B14F-4D97-AF65-F5344CB8AC3E}">
        <p14:creationId xmlns:p14="http://schemas.microsoft.com/office/powerpoint/2010/main" val="428419019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i="1" dirty="0" err="1">
                <a:solidFill>
                  <a:schemeClr val="accent2">
                    <a:lumMod val="75000"/>
                  </a:schemeClr>
                </a:solidFill>
              </a:rPr>
              <a:t>Lựa</a:t>
            </a:r>
            <a:r>
              <a:rPr lang="en-US" b="1" i="1" dirty="0">
                <a:solidFill>
                  <a:schemeClr val="accent2">
                    <a:lumMod val="75000"/>
                  </a:schemeClr>
                </a:solidFill>
              </a:rPr>
              <a:t> </a:t>
            </a:r>
            <a:r>
              <a:rPr lang="en-US" b="1" i="1" dirty="0" err="1">
                <a:solidFill>
                  <a:schemeClr val="accent2">
                    <a:lumMod val="75000"/>
                  </a:schemeClr>
                </a:solidFill>
              </a:rPr>
              <a:t>chọn</a:t>
            </a:r>
            <a:r>
              <a:rPr lang="en-US" b="1" i="1" dirty="0">
                <a:solidFill>
                  <a:schemeClr val="accent2">
                    <a:lumMod val="75000"/>
                  </a:schemeClr>
                </a:solidFill>
              </a:rPr>
              <a:t> </a:t>
            </a:r>
            <a:r>
              <a:rPr lang="en-US" b="1" i="1" dirty="0" err="1">
                <a:solidFill>
                  <a:schemeClr val="accent2">
                    <a:lumMod val="75000"/>
                  </a:schemeClr>
                </a:solidFill>
              </a:rPr>
              <a:t>hoạt</a:t>
            </a:r>
            <a:r>
              <a:rPr lang="en-US" b="1" i="1" dirty="0">
                <a:solidFill>
                  <a:schemeClr val="accent2">
                    <a:lumMod val="75000"/>
                  </a:schemeClr>
                </a:solidFill>
              </a:rPr>
              <a:t> </a:t>
            </a:r>
            <a:r>
              <a:rPr lang="en-US" b="1" i="1" dirty="0" err="1">
                <a:solidFill>
                  <a:schemeClr val="accent2">
                    <a:lumMod val="75000"/>
                  </a:schemeClr>
                </a:solidFill>
              </a:rPr>
              <a:t>động</a:t>
            </a:r>
            <a:endParaRPr lang="en-US" b="1" dirty="0">
              <a:solidFill>
                <a:schemeClr val="accent2">
                  <a:lumMod val="75000"/>
                </a:schemeClr>
              </a:solidFill>
            </a:endParaRPr>
          </a:p>
        </p:txBody>
      </p:sp>
      <p:sp>
        <p:nvSpPr>
          <p:cNvPr id="3" name="Content Placeholder 2"/>
          <p:cNvSpPr>
            <a:spLocks noGrp="1"/>
          </p:cNvSpPr>
          <p:nvPr>
            <p:ph idx="1"/>
          </p:nvPr>
        </p:nvSpPr>
        <p:spPr/>
        <p:txBody>
          <a:bodyPr>
            <a:normAutofit fontScale="92500"/>
          </a:bodyPr>
          <a:lstStyle/>
          <a:p>
            <a:r>
              <a:rPr lang="en-US" dirty="0"/>
              <a:t>Mỗi </a:t>
            </a:r>
            <a:r>
              <a:rPr lang="en-US" dirty="0" smtClean="0"/>
              <a:t>chủ đề thực </a:t>
            </a:r>
            <a:r>
              <a:rPr lang="en-US" dirty="0"/>
              <a:t>hiện trong </a:t>
            </a:r>
            <a:r>
              <a:rPr lang="en-US" dirty="0" smtClean="0"/>
              <a:t>4 </a:t>
            </a:r>
            <a:r>
              <a:rPr lang="en-US" dirty="0"/>
              <a:t>tuần. </a:t>
            </a:r>
            <a:r>
              <a:rPr lang="en-US" dirty="0" err="1"/>
              <a:t>Mỗi</a:t>
            </a:r>
            <a:r>
              <a:rPr lang="en-US" dirty="0"/>
              <a:t> </a:t>
            </a:r>
            <a:r>
              <a:rPr lang="en-US" dirty="0" err="1"/>
              <a:t>tuần</a:t>
            </a:r>
            <a:r>
              <a:rPr lang="en-US" dirty="0"/>
              <a:t> </a:t>
            </a:r>
            <a:r>
              <a:rPr lang="en-US" dirty="0" err="1"/>
              <a:t>bao</a:t>
            </a:r>
            <a:r>
              <a:rPr lang="en-US" dirty="0"/>
              <a:t> </a:t>
            </a:r>
            <a:r>
              <a:rPr lang="en-US" dirty="0" err="1"/>
              <a:t>gồm</a:t>
            </a:r>
            <a:r>
              <a:rPr lang="en-US" dirty="0"/>
              <a:t> 3 </a:t>
            </a:r>
            <a:r>
              <a:rPr lang="en-US" dirty="0" err="1"/>
              <a:t>tiết</a:t>
            </a:r>
            <a:r>
              <a:rPr lang="en-US" dirty="0"/>
              <a:t>: </a:t>
            </a:r>
            <a:r>
              <a:rPr lang="en-US" dirty="0" err="1"/>
              <a:t>sinh</a:t>
            </a:r>
            <a:r>
              <a:rPr lang="en-US" dirty="0"/>
              <a:t> </a:t>
            </a:r>
            <a:r>
              <a:rPr lang="en-US" dirty="0" err="1"/>
              <a:t>hoạt</a:t>
            </a:r>
            <a:r>
              <a:rPr lang="en-US" dirty="0"/>
              <a:t> </a:t>
            </a:r>
            <a:r>
              <a:rPr lang="en-US" dirty="0" err="1"/>
              <a:t>dưới</a:t>
            </a:r>
            <a:r>
              <a:rPr lang="en-US" dirty="0"/>
              <a:t> </a:t>
            </a:r>
            <a:r>
              <a:rPr lang="en-US" dirty="0" err="1"/>
              <a:t>cờ</a:t>
            </a:r>
            <a:r>
              <a:rPr lang="en-US" dirty="0"/>
              <a:t>, </a:t>
            </a:r>
            <a:r>
              <a:rPr lang="en-US" dirty="0" err="1"/>
              <a:t>Hoạt</a:t>
            </a:r>
            <a:r>
              <a:rPr lang="en-US" dirty="0"/>
              <a:t> </a:t>
            </a:r>
            <a:r>
              <a:rPr lang="en-US" dirty="0" err="1"/>
              <a:t>động</a:t>
            </a:r>
            <a:r>
              <a:rPr lang="en-US" dirty="0"/>
              <a:t> </a:t>
            </a:r>
            <a:r>
              <a:rPr lang="en-US" dirty="0" err="1"/>
              <a:t>giáo</a:t>
            </a:r>
            <a:r>
              <a:rPr lang="en-US" dirty="0"/>
              <a:t> </a:t>
            </a:r>
            <a:r>
              <a:rPr lang="en-US" dirty="0" err="1"/>
              <a:t>dục</a:t>
            </a:r>
            <a:r>
              <a:rPr lang="en-US" dirty="0"/>
              <a:t> </a:t>
            </a:r>
            <a:r>
              <a:rPr lang="en-US" dirty="0" err="1" smtClean="0"/>
              <a:t>theo</a:t>
            </a:r>
            <a:r>
              <a:rPr lang="en-US" dirty="0" smtClean="0"/>
              <a:t> </a:t>
            </a:r>
            <a:r>
              <a:rPr lang="en-US" dirty="0" err="1"/>
              <a:t>chủ</a:t>
            </a:r>
            <a:r>
              <a:rPr lang="en-US" dirty="0"/>
              <a:t> </a:t>
            </a:r>
            <a:r>
              <a:rPr lang="en-US" dirty="0" err="1"/>
              <a:t>đề</a:t>
            </a:r>
            <a:r>
              <a:rPr lang="en-US" dirty="0"/>
              <a:t>, </a:t>
            </a:r>
            <a:r>
              <a:rPr lang="en-US" dirty="0" err="1"/>
              <a:t>sinh</a:t>
            </a:r>
            <a:r>
              <a:rPr lang="en-US" dirty="0"/>
              <a:t> </a:t>
            </a:r>
            <a:r>
              <a:rPr lang="en-US" dirty="0" err="1"/>
              <a:t>hoạt</a:t>
            </a:r>
            <a:r>
              <a:rPr lang="en-US" dirty="0"/>
              <a:t> </a:t>
            </a:r>
            <a:r>
              <a:rPr lang="en-US" dirty="0" err="1"/>
              <a:t>lớp</a:t>
            </a:r>
            <a:r>
              <a:rPr lang="en-US" dirty="0"/>
              <a:t> </a:t>
            </a:r>
            <a:r>
              <a:rPr lang="en-US" dirty="0" err="1"/>
              <a:t>hoặc</a:t>
            </a:r>
            <a:r>
              <a:rPr lang="en-US" dirty="0"/>
              <a:t> </a:t>
            </a:r>
            <a:r>
              <a:rPr lang="en-US" dirty="0" err="1"/>
              <a:t>sinh</a:t>
            </a:r>
            <a:r>
              <a:rPr lang="en-US" dirty="0"/>
              <a:t> </a:t>
            </a:r>
            <a:r>
              <a:rPr lang="en-US" dirty="0" err="1"/>
              <a:t>hoạt</a:t>
            </a:r>
            <a:r>
              <a:rPr lang="en-US" dirty="0"/>
              <a:t> </a:t>
            </a:r>
            <a:r>
              <a:rPr lang="en-US" dirty="0" err="1"/>
              <a:t>câu</a:t>
            </a:r>
            <a:r>
              <a:rPr lang="en-US" dirty="0"/>
              <a:t> </a:t>
            </a:r>
            <a:r>
              <a:rPr lang="en-US" dirty="0" err="1"/>
              <a:t>lạc</a:t>
            </a:r>
            <a:r>
              <a:rPr lang="en-US" dirty="0"/>
              <a:t> </a:t>
            </a:r>
            <a:r>
              <a:rPr lang="en-US" dirty="0" err="1"/>
              <a:t>bộ</a:t>
            </a:r>
            <a:r>
              <a:rPr lang="en-US" dirty="0"/>
              <a:t>.</a:t>
            </a:r>
          </a:p>
          <a:p>
            <a:r>
              <a:rPr lang="en-US" dirty="0" err="1"/>
              <a:t>Trong</a:t>
            </a:r>
            <a:r>
              <a:rPr lang="en-US" dirty="0"/>
              <a:t> </a:t>
            </a:r>
            <a:r>
              <a:rPr lang="en-US" dirty="0" err="1"/>
              <a:t>đó</a:t>
            </a:r>
            <a:r>
              <a:rPr lang="en-US" dirty="0"/>
              <a:t>, </a:t>
            </a:r>
            <a:r>
              <a:rPr lang="en-US" dirty="0" err="1"/>
              <a:t>Sinh</a:t>
            </a:r>
            <a:r>
              <a:rPr lang="en-US" dirty="0"/>
              <a:t> </a:t>
            </a:r>
            <a:r>
              <a:rPr lang="en-US" dirty="0" err="1"/>
              <a:t>hoạt</a:t>
            </a:r>
            <a:r>
              <a:rPr lang="en-US" dirty="0"/>
              <a:t> </a:t>
            </a:r>
            <a:r>
              <a:rPr lang="en-US" dirty="0" err="1"/>
              <a:t>dưới</a:t>
            </a:r>
            <a:r>
              <a:rPr lang="en-US" dirty="0"/>
              <a:t> </a:t>
            </a:r>
            <a:r>
              <a:rPr lang="en-US" dirty="0" err="1"/>
              <a:t>cờ</a:t>
            </a:r>
            <a:r>
              <a:rPr lang="en-US" dirty="0"/>
              <a:t> </a:t>
            </a:r>
            <a:r>
              <a:rPr lang="en-US" dirty="0" err="1"/>
              <a:t>và</a:t>
            </a:r>
            <a:r>
              <a:rPr lang="en-US" dirty="0"/>
              <a:t> </a:t>
            </a:r>
            <a:r>
              <a:rPr lang="en-US" dirty="0" err="1"/>
              <a:t>sinh</a:t>
            </a:r>
            <a:r>
              <a:rPr lang="en-US" dirty="0"/>
              <a:t> </a:t>
            </a:r>
            <a:r>
              <a:rPr lang="en-US" dirty="0" err="1"/>
              <a:t>hoạt</a:t>
            </a:r>
            <a:r>
              <a:rPr lang="en-US" dirty="0"/>
              <a:t> </a:t>
            </a:r>
            <a:r>
              <a:rPr lang="en-US" dirty="0" err="1"/>
              <a:t>lớp</a:t>
            </a:r>
            <a:r>
              <a:rPr lang="en-US" dirty="0"/>
              <a:t> </a:t>
            </a:r>
            <a:r>
              <a:rPr lang="en-US" dirty="0" err="1"/>
              <a:t>là</a:t>
            </a:r>
            <a:r>
              <a:rPr lang="en-US" dirty="0"/>
              <a:t> </a:t>
            </a:r>
            <a:r>
              <a:rPr lang="en-US" dirty="0" err="1"/>
              <a:t>tự</a:t>
            </a:r>
            <a:r>
              <a:rPr lang="en-US" dirty="0"/>
              <a:t> </a:t>
            </a:r>
            <a:r>
              <a:rPr lang="en-US" dirty="0" err="1"/>
              <a:t>chọn</a:t>
            </a:r>
            <a:r>
              <a:rPr lang="en-US" dirty="0"/>
              <a:t>, </a:t>
            </a:r>
            <a:r>
              <a:rPr lang="en-US" dirty="0" err="1"/>
              <a:t>giáo</a:t>
            </a:r>
            <a:r>
              <a:rPr lang="en-US" dirty="0"/>
              <a:t> </a:t>
            </a:r>
            <a:r>
              <a:rPr lang="en-US" dirty="0" err="1"/>
              <a:t>viên</a:t>
            </a:r>
            <a:r>
              <a:rPr lang="en-US" dirty="0"/>
              <a:t> </a:t>
            </a:r>
            <a:r>
              <a:rPr lang="en-US" dirty="0" err="1"/>
              <a:t>có</a:t>
            </a:r>
            <a:r>
              <a:rPr lang="en-US" dirty="0"/>
              <a:t> </a:t>
            </a:r>
            <a:r>
              <a:rPr lang="en-US" dirty="0" err="1"/>
              <a:t>thể</a:t>
            </a:r>
            <a:r>
              <a:rPr lang="en-US" dirty="0"/>
              <a:t> </a:t>
            </a:r>
            <a:r>
              <a:rPr lang="en-US" dirty="0" err="1"/>
              <a:t>chọn</a:t>
            </a:r>
            <a:r>
              <a:rPr lang="en-US" dirty="0"/>
              <a:t> </a:t>
            </a:r>
            <a:r>
              <a:rPr lang="en-US" dirty="0" err="1"/>
              <a:t>các</a:t>
            </a:r>
            <a:r>
              <a:rPr lang="en-US" dirty="0"/>
              <a:t> </a:t>
            </a:r>
            <a:r>
              <a:rPr lang="en-US" dirty="0" err="1"/>
              <a:t>hoạt</a:t>
            </a:r>
            <a:r>
              <a:rPr lang="en-US" dirty="0"/>
              <a:t> </a:t>
            </a:r>
            <a:r>
              <a:rPr lang="en-US" dirty="0" err="1"/>
              <a:t>động</a:t>
            </a:r>
            <a:r>
              <a:rPr lang="en-US" dirty="0"/>
              <a:t> </a:t>
            </a:r>
            <a:r>
              <a:rPr lang="en-US" dirty="0" err="1"/>
              <a:t>phù</a:t>
            </a:r>
            <a:r>
              <a:rPr lang="en-US" dirty="0"/>
              <a:t> </a:t>
            </a:r>
            <a:r>
              <a:rPr lang="en-US" dirty="0" err="1"/>
              <a:t>hợp</a:t>
            </a:r>
            <a:r>
              <a:rPr lang="en-US" dirty="0"/>
              <a:t> </a:t>
            </a:r>
            <a:r>
              <a:rPr lang="en-US" dirty="0" err="1"/>
              <a:t>để</a:t>
            </a:r>
            <a:r>
              <a:rPr lang="en-US" dirty="0"/>
              <a:t> </a:t>
            </a:r>
            <a:r>
              <a:rPr lang="en-US" dirty="0" err="1"/>
              <a:t>thực</a:t>
            </a:r>
            <a:r>
              <a:rPr lang="en-US" dirty="0"/>
              <a:t> </a:t>
            </a:r>
            <a:r>
              <a:rPr lang="en-US" dirty="0" err="1"/>
              <a:t>hiện</a:t>
            </a:r>
            <a:r>
              <a:rPr lang="en-US" dirty="0"/>
              <a:t>. </a:t>
            </a:r>
            <a:r>
              <a:rPr lang="en-US" dirty="0" err="1"/>
              <a:t>Tiết</a:t>
            </a:r>
            <a:r>
              <a:rPr lang="en-US" dirty="0"/>
              <a:t> </a:t>
            </a:r>
            <a:r>
              <a:rPr lang="en-US" b="1" dirty="0" err="1">
                <a:solidFill>
                  <a:schemeClr val="accent2">
                    <a:lumMod val="75000"/>
                  </a:schemeClr>
                </a:solidFill>
              </a:rPr>
              <a:t>Hoạt</a:t>
            </a:r>
            <a:r>
              <a:rPr lang="en-US" b="1" dirty="0">
                <a:solidFill>
                  <a:schemeClr val="accent2">
                    <a:lumMod val="75000"/>
                  </a:schemeClr>
                </a:solidFill>
              </a:rPr>
              <a:t> </a:t>
            </a:r>
            <a:r>
              <a:rPr lang="en-US" b="1" dirty="0" err="1">
                <a:solidFill>
                  <a:schemeClr val="accent2">
                    <a:lumMod val="75000"/>
                  </a:schemeClr>
                </a:solidFill>
              </a:rPr>
              <a:t>động</a:t>
            </a:r>
            <a:r>
              <a:rPr lang="en-US" b="1" dirty="0">
                <a:solidFill>
                  <a:schemeClr val="accent2">
                    <a:lumMod val="75000"/>
                  </a:schemeClr>
                </a:solidFill>
              </a:rPr>
              <a:t> </a:t>
            </a:r>
            <a:r>
              <a:rPr lang="en-US" b="1" dirty="0" err="1">
                <a:solidFill>
                  <a:schemeClr val="accent2">
                    <a:lumMod val="75000"/>
                  </a:schemeClr>
                </a:solidFill>
              </a:rPr>
              <a:t>giáo</a:t>
            </a:r>
            <a:r>
              <a:rPr lang="en-US" b="1" dirty="0">
                <a:solidFill>
                  <a:schemeClr val="accent2">
                    <a:lumMod val="75000"/>
                  </a:schemeClr>
                </a:solidFill>
              </a:rPr>
              <a:t> </a:t>
            </a:r>
            <a:r>
              <a:rPr lang="en-US" b="1" dirty="0" err="1">
                <a:solidFill>
                  <a:schemeClr val="accent2">
                    <a:lumMod val="75000"/>
                  </a:schemeClr>
                </a:solidFill>
              </a:rPr>
              <a:t>dục</a:t>
            </a:r>
            <a:r>
              <a:rPr lang="en-US" b="1" dirty="0">
                <a:solidFill>
                  <a:schemeClr val="accent2">
                    <a:lumMod val="75000"/>
                  </a:schemeClr>
                </a:solidFill>
              </a:rPr>
              <a:t> </a:t>
            </a:r>
            <a:r>
              <a:rPr lang="en-US" b="1" dirty="0" err="1">
                <a:solidFill>
                  <a:schemeClr val="accent2">
                    <a:lumMod val="75000"/>
                  </a:schemeClr>
                </a:solidFill>
              </a:rPr>
              <a:t>theo</a:t>
            </a:r>
            <a:r>
              <a:rPr lang="en-US" b="1" dirty="0">
                <a:solidFill>
                  <a:schemeClr val="accent2">
                    <a:lumMod val="75000"/>
                  </a:schemeClr>
                </a:solidFill>
              </a:rPr>
              <a:t> </a:t>
            </a:r>
            <a:r>
              <a:rPr lang="en-US" b="1" dirty="0" err="1">
                <a:solidFill>
                  <a:schemeClr val="accent2">
                    <a:lumMod val="75000"/>
                  </a:schemeClr>
                </a:solidFill>
              </a:rPr>
              <a:t>chủ</a:t>
            </a:r>
            <a:r>
              <a:rPr lang="en-US" b="1" dirty="0">
                <a:solidFill>
                  <a:schemeClr val="accent2">
                    <a:lumMod val="75000"/>
                  </a:schemeClr>
                </a:solidFill>
              </a:rPr>
              <a:t> </a:t>
            </a:r>
            <a:r>
              <a:rPr lang="en-US" b="1" dirty="0" err="1">
                <a:solidFill>
                  <a:schemeClr val="accent2">
                    <a:lumMod val="75000"/>
                  </a:schemeClr>
                </a:solidFill>
              </a:rPr>
              <a:t>đề</a:t>
            </a:r>
            <a:r>
              <a:rPr lang="en-US" b="1" dirty="0">
                <a:solidFill>
                  <a:schemeClr val="accent2">
                    <a:lumMod val="75000"/>
                  </a:schemeClr>
                </a:solidFill>
              </a:rPr>
              <a:t> </a:t>
            </a:r>
            <a:r>
              <a:rPr lang="en-US" dirty="0" err="1"/>
              <a:t>mang</a:t>
            </a:r>
            <a:r>
              <a:rPr lang="en-US" dirty="0"/>
              <a:t> </a:t>
            </a:r>
            <a:r>
              <a:rPr lang="en-US" dirty="0" err="1"/>
              <a:t>tính</a:t>
            </a:r>
            <a:r>
              <a:rPr lang="en-US" dirty="0"/>
              <a:t> </a:t>
            </a:r>
            <a:r>
              <a:rPr lang="en-US" b="1" dirty="0" err="1">
                <a:solidFill>
                  <a:schemeClr val="accent2">
                    <a:lumMod val="75000"/>
                  </a:schemeClr>
                </a:solidFill>
              </a:rPr>
              <a:t>bắt</a:t>
            </a:r>
            <a:r>
              <a:rPr lang="en-US" b="1" dirty="0">
                <a:solidFill>
                  <a:schemeClr val="accent2">
                    <a:lumMod val="75000"/>
                  </a:schemeClr>
                </a:solidFill>
              </a:rPr>
              <a:t> </a:t>
            </a:r>
            <a:r>
              <a:rPr lang="en-US" b="1" dirty="0" err="1">
                <a:solidFill>
                  <a:schemeClr val="accent2">
                    <a:lumMod val="75000"/>
                  </a:schemeClr>
                </a:solidFill>
              </a:rPr>
              <a:t>buộc</a:t>
            </a:r>
            <a:r>
              <a:rPr lang="en-US" b="1" dirty="0">
                <a:solidFill>
                  <a:schemeClr val="accent2">
                    <a:lumMod val="75000"/>
                  </a:schemeClr>
                </a:solidFill>
              </a:rPr>
              <a:t> </a:t>
            </a:r>
            <a:r>
              <a:rPr lang="en-US" dirty="0" err="1"/>
              <a:t>và</a:t>
            </a:r>
            <a:r>
              <a:rPr lang="en-US" dirty="0"/>
              <a:t> </a:t>
            </a:r>
            <a:r>
              <a:rPr lang="en-US" dirty="0" err="1"/>
              <a:t>yêu</a:t>
            </a:r>
            <a:r>
              <a:rPr lang="en-US" dirty="0"/>
              <a:t> </a:t>
            </a:r>
            <a:r>
              <a:rPr lang="en-US" dirty="0" err="1"/>
              <a:t>cầu</a:t>
            </a:r>
            <a:r>
              <a:rPr lang="en-US" dirty="0"/>
              <a:t> </a:t>
            </a:r>
            <a:r>
              <a:rPr lang="en-US" dirty="0" err="1"/>
              <a:t>cần</a:t>
            </a:r>
            <a:r>
              <a:rPr lang="en-US" dirty="0"/>
              <a:t> </a:t>
            </a:r>
            <a:r>
              <a:rPr lang="en-US" dirty="0" err="1"/>
              <a:t>đạt</a:t>
            </a:r>
            <a:r>
              <a:rPr lang="en-US" dirty="0"/>
              <a:t> </a:t>
            </a:r>
            <a:r>
              <a:rPr lang="en-US" dirty="0" err="1"/>
              <a:t>của</a:t>
            </a:r>
            <a:r>
              <a:rPr lang="en-US" dirty="0"/>
              <a:t> </a:t>
            </a:r>
            <a:r>
              <a:rPr lang="en-US" dirty="0" err="1"/>
              <a:t>chương</a:t>
            </a:r>
            <a:r>
              <a:rPr lang="en-US" dirty="0"/>
              <a:t> </a:t>
            </a:r>
            <a:r>
              <a:rPr lang="en-US" dirty="0" err="1"/>
              <a:t>trình</a:t>
            </a:r>
            <a:r>
              <a:rPr lang="en-US" dirty="0"/>
              <a:t> </a:t>
            </a:r>
            <a:r>
              <a:rPr lang="en-US" dirty="0" err="1"/>
              <a:t>chủ</a:t>
            </a:r>
            <a:r>
              <a:rPr lang="en-US" dirty="0"/>
              <a:t> </a:t>
            </a:r>
            <a:r>
              <a:rPr lang="en-US" dirty="0" err="1"/>
              <a:t>yếu</a:t>
            </a:r>
            <a:r>
              <a:rPr lang="en-US" dirty="0"/>
              <a:t> </a:t>
            </a:r>
            <a:r>
              <a:rPr lang="en-US" dirty="0" err="1"/>
              <a:t>được</a:t>
            </a:r>
            <a:r>
              <a:rPr lang="en-US" dirty="0"/>
              <a:t> </a:t>
            </a:r>
            <a:r>
              <a:rPr lang="en-US" dirty="0" err="1"/>
              <a:t>thực</a:t>
            </a:r>
            <a:r>
              <a:rPr lang="en-US" dirty="0"/>
              <a:t> </a:t>
            </a:r>
            <a:r>
              <a:rPr lang="en-US" dirty="0" err="1"/>
              <a:t>hiện</a:t>
            </a:r>
            <a:r>
              <a:rPr lang="en-US" dirty="0"/>
              <a:t> qua </a:t>
            </a:r>
            <a:r>
              <a:rPr lang="en-US" dirty="0" err="1"/>
              <a:t>tiết</a:t>
            </a:r>
            <a:r>
              <a:rPr lang="en-US" dirty="0"/>
              <a:t> </a:t>
            </a:r>
            <a:r>
              <a:rPr lang="en-US" dirty="0" err="1"/>
              <a:t>này</a:t>
            </a:r>
            <a:r>
              <a:rPr lang="en-US" dirty="0" smtClean="0"/>
              <a:t>.</a:t>
            </a:r>
          </a:p>
          <a:p>
            <a:r>
              <a:rPr lang="en-US" dirty="0" err="1" smtClean="0"/>
              <a:t>Các</a:t>
            </a:r>
            <a:r>
              <a:rPr lang="en-US" dirty="0" smtClean="0"/>
              <a:t> </a:t>
            </a:r>
            <a:r>
              <a:rPr lang="en-US" dirty="0" err="1" smtClean="0"/>
              <a:t>hoạt</a:t>
            </a:r>
            <a:r>
              <a:rPr lang="en-US" dirty="0" smtClean="0"/>
              <a:t> </a:t>
            </a:r>
            <a:r>
              <a:rPr lang="en-US" dirty="0" err="1" smtClean="0"/>
              <a:t>động</a:t>
            </a:r>
            <a:r>
              <a:rPr lang="en-US" dirty="0" smtClean="0"/>
              <a:t> </a:t>
            </a:r>
            <a:r>
              <a:rPr lang="en-US" dirty="0" err="1" smtClean="0"/>
              <a:t>được</a:t>
            </a:r>
            <a:r>
              <a:rPr lang="en-US" dirty="0" smtClean="0"/>
              <a:t> </a:t>
            </a:r>
            <a:r>
              <a:rPr lang="en-US" dirty="0" err="1" smtClean="0"/>
              <a:t>thiết</a:t>
            </a:r>
            <a:r>
              <a:rPr lang="en-US" dirty="0" smtClean="0"/>
              <a:t> </a:t>
            </a:r>
            <a:r>
              <a:rPr lang="en-US" dirty="0" err="1" smtClean="0"/>
              <a:t>kế</a:t>
            </a:r>
            <a:r>
              <a:rPr lang="en-US" dirty="0" smtClean="0"/>
              <a:t> </a:t>
            </a:r>
            <a:r>
              <a:rPr lang="en-US" b="1" dirty="0" err="1" smtClean="0">
                <a:solidFill>
                  <a:srgbClr val="C00000"/>
                </a:solidFill>
              </a:rPr>
              <a:t>tương</a:t>
            </a:r>
            <a:r>
              <a:rPr lang="en-US" b="1" dirty="0" smtClean="0">
                <a:solidFill>
                  <a:srgbClr val="C00000"/>
                </a:solidFill>
              </a:rPr>
              <a:t> </a:t>
            </a:r>
            <a:r>
              <a:rPr lang="en-US" b="1" dirty="0" err="1" smtClean="0">
                <a:solidFill>
                  <a:srgbClr val="C00000"/>
                </a:solidFill>
              </a:rPr>
              <a:t>đối</a:t>
            </a:r>
            <a:r>
              <a:rPr lang="en-US" b="1" dirty="0" smtClean="0">
                <a:solidFill>
                  <a:srgbClr val="C00000"/>
                </a:solidFill>
              </a:rPr>
              <a:t> </a:t>
            </a:r>
            <a:r>
              <a:rPr lang="en-US" b="1" dirty="0" err="1" smtClean="0">
                <a:solidFill>
                  <a:srgbClr val="C00000"/>
                </a:solidFill>
              </a:rPr>
              <a:t>độc</a:t>
            </a:r>
            <a:r>
              <a:rPr lang="en-US" b="1" dirty="0" smtClean="0">
                <a:solidFill>
                  <a:srgbClr val="C00000"/>
                </a:solidFill>
              </a:rPr>
              <a:t> </a:t>
            </a:r>
            <a:r>
              <a:rPr lang="en-US" b="1" dirty="0" err="1" smtClean="0">
                <a:solidFill>
                  <a:srgbClr val="C00000"/>
                </a:solidFill>
              </a:rPr>
              <a:t>lập</a:t>
            </a:r>
            <a:r>
              <a:rPr lang="en-US" b="1" dirty="0" smtClean="0">
                <a:solidFill>
                  <a:srgbClr val="C00000"/>
                </a:solidFill>
              </a:rPr>
              <a:t> </a:t>
            </a:r>
            <a:r>
              <a:rPr lang="en-US" dirty="0" err="1" smtClean="0"/>
              <a:t>nhưng</a:t>
            </a:r>
            <a:r>
              <a:rPr lang="en-US" dirty="0" smtClean="0"/>
              <a:t> </a:t>
            </a:r>
            <a:r>
              <a:rPr lang="en-US" dirty="0" err="1" smtClean="0"/>
              <a:t>có</a:t>
            </a:r>
            <a:r>
              <a:rPr lang="en-US" dirty="0" smtClean="0"/>
              <a:t> </a:t>
            </a:r>
            <a:r>
              <a:rPr lang="en-US" dirty="0" err="1" smtClean="0"/>
              <a:t>sự</a:t>
            </a:r>
            <a:r>
              <a:rPr lang="en-US" dirty="0" smtClean="0"/>
              <a:t> </a:t>
            </a:r>
            <a:r>
              <a:rPr lang="en-US" b="1" dirty="0" err="1" smtClean="0">
                <a:solidFill>
                  <a:srgbClr val="C00000"/>
                </a:solidFill>
              </a:rPr>
              <a:t>kết</a:t>
            </a:r>
            <a:r>
              <a:rPr lang="en-US" b="1" dirty="0" smtClean="0">
                <a:solidFill>
                  <a:srgbClr val="C00000"/>
                </a:solidFill>
              </a:rPr>
              <a:t> </a:t>
            </a:r>
            <a:r>
              <a:rPr lang="en-US" b="1" dirty="0" err="1" smtClean="0">
                <a:solidFill>
                  <a:srgbClr val="C00000"/>
                </a:solidFill>
              </a:rPr>
              <a:t>nối</a:t>
            </a:r>
            <a:r>
              <a:rPr lang="en-US" dirty="0" smtClean="0"/>
              <a:t>, </a:t>
            </a:r>
            <a:r>
              <a:rPr lang="en-US" dirty="0" err="1" smtClean="0"/>
              <a:t>nhằm</a:t>
            </a:r>
            <a:r>
              <a:rPr lang="en-US" dirty="0" smtClean="0"/>
              <a:t> </a:t>
            </a:r>
            <a:r>
              <a:rPr lang="en-US" dirty="0" err="1" smtClean="0"/>
              <a:t>đạt</a:t>
            </a:r>
            <a:r>
              <a:rPr lang="en-US" dirty="0" smtClean="0"/>
              <a:t> </a:t>
            </a:r>
            <a:r>
              <a:rPr lang="en-US" dirty="0" err="1" smtClean="0"/>
              <a:t>được</a:t>
            </a:r>
            <a:r>
              <a:rPr lang="en-US" dirty="0" smtClean="0"/>
              <a:t> </a:t>
            </a:r>
            <a:r>
              <a:rPr lang="en-US" dirty="0" err="1" smtClean="0"/>
              <a:t>những</a:t>
            </a:r>
            <a:r>
              <a:rPr lang="en-US" dirty="0" smtClean="0"/>
              <a:t> </a:t>
            </a:r>
            <a:r>
              <a:rPr lang="en-US" dirty="0" err="1" smtClean="0"/>
              <a:t>yêu</a:t>
            </a:r>
            <a:r>
              <a:rPr lang="en-US" dirty="0" smtClean="0"/>
              <a:t> </a:t>
            </a:r>
            <a:r>
              <a:rPr lang="en-US" dirty="0" err="1" smtClean="0"/>
              <a:t>cầu</a:t>
            </a:r>
            <a:r>
              <a:rPr lang="en-US" dirty="0" smtClean="0"/>
              <a:t> </a:t>
            </a:r>
            <a:r>
              <a:rPr lang="en-US" dirty="0" err="1" smtClean="0"/>
              <a:t>cần</a:t>
            </a:r>
            <a:r>
              <a:rPr lang="en-US" dirty="0" smtClean="0"/>
              <a:t> </a:t>
            </a:r>
            <a:r>
              <a:rPr lang="en-US" dirty="0" err="1" smtClean="0"/>
              <a:t>đạt</a:t>
            </a:r>
            <a:r>
              <a:rPr lang="en-US" dirty="0" smtClean="0"/>
              <a:t> </a:t>
            </a:r>
            <a:r>
              <a:rPr lang="en-US" dirty="0" err="1" smtClean="0"/>
              <a:t>nhất</a:t>
            </a:r>
            <a:r>
              <a:rPr lang="en-US" dirty="0" smtClean="0"/>
              <a:t> </a:t>
            </a:r>
            <a:r>
              <a:rPr lang="en-US" dirty="0" err="1" smtClean="0"/>
              <a:t>định</a:t>
            </a:r>
            <a:r>
              <a:rPr lang="en-US" dirty="0" smtClean="0"/>
              <a:t>. </a:t>
            </a:r>
            <a:r>
              <a:rPr lang="en-US" dirty="0" err="1" smtClean="0"/>
              <a:t>Khi</a:t>
            </a:r>
            <a:r>
              <a:rPr lang="en-US" dirty="0" smtClean="0"/>
              <a:t> </a:t>
            </a:r>
            <a:r>
              <a:rPr lang="en-US" dirty="0" err="1" smtClean="0"/>
              <a:t>lựa</a:t>
            </a:r>
            <a:r>
              <a:rPr lang="en-US" dirty="0" smtClean="0"/>
              <a:t> </a:t>
            </a:r>
            <a:r>
              <a:rPr lang="en-US" dirty="0" err="1" smtClean="0"/>
              <a:t>chọn</a:t>
            </a:r>
            <a:r>
              <a:rPr lang="en-US" dirty="0" smtClean="0"/>
              <a:t> </a:t>
            </a:r>
            <a:r>
              <a:rPr lang="en-US" dirty="0" err="1" smtClean="0"/>
              <a:t>hoạt</a:t>
            </a:r>
            <a:r>
              <a:rPr lang="en-US" dirty="0" smtClean="0"/>
              <a:t> </a:t>
            </a:r>
            <a:r>
              <a:rPr lang="en-US" dirty="0" err="1" smtClean="0"/>
              <a:t>động</a:t>
            </a:r>
            <a:r>
              <a:rPr lang="en-US" dirty="0" smtClean="0"/>
              <a:t>, </a:t>
            </a:r>
            <a:r>
              <a:rPr lang="en-US" dirty="0" err="1" smtClean="0"/>
              <a:t>nên</a:t>
            </a:r>
            <a:r>
              <a:rPr lang="en-US" dirty="0" smtClean="0"/>
              <a:t> </a:t>
            </a:r>
            <a:r>
              <a:rPr lang="en-US" dirty="0" err="1" smtClean="0"/>
              <a:t>lựa</a:t>
            </a:r>
            <a:r>
              <a:rPr lang="en-US" dirty="0" smtClean="0"/>
              <a:t> </a:t>
            </a:r>
            <a:r>
              <a:rPr lang="en-US" dirty="0" err="1" smtClean="0"/>
              <a:t>chọn</a:t>
            </a:r>
            <a:r>
              <a:rPr lang="en-US" dirty="0" smtClean="0"/>
              <a:t> </a:t>
            </a:r>
            <a:r>
              <a:rPr lang="en-US" dirty="0" err="1" smtClean="0"/>
              <a:t>những</a:t>
            </a:r>
            <a:r>
              <a:rPr lang="en-US" dirty="0" smtClean="0"/>
              <a:t> </a:t>
            </a:r>
            <a:r>
              <a:rPr lang="en-US" dirty="0" err="1" smtClean="0"/>
              <a:t>hoạt</a:t>
            </a:r>
            <a:r>
              <a:rPr lang="en-US" dirty="0" smtClean="0"/>
              <a:t> </a:t>
            </a:r>
            <a:r>
              <a:rPr lang="en-US" dirty="0" err="1" smtClean="0"/>
              <a:t>động</a:t>
            </a:r>
            <a:r>
              <a:rPr lang="en-US" dirty="0" smtClean="0"/>
              <a:t> </a:t>
            </a:r>
            <a:r>
              <a:rPr lang="en-US" b="1" dirty="0" err="1" smtClean="0">
                <a:solidFill>
                  <a:srgbClr val="C00000"/>
                </a:solidFill>
              </a:rPr>
              <a:t>có</a:t>
            </a:r>
            <a:r>
              <a:rPr lang="en-US" b="1" dirty="0" smtClean="0">
                <a:solidFill>
                  <a:srgbClr val="C00000"/>
                </a:solidFill>
              </a:rPr>
              <a:t> </a:t>
            </a:r>
            <a:r>
              <a:rPr lang="en-US" b="1" dirty="0" err="1" smtClean="0">
                <a:solidFill>
                  <a:srgbClr val="C00000"/>
                </a:solidFill>
              </a:rPr>
              <a:t>mối</a:t>
            </a:r>
            <a:r>
              <a:rPr lang="en-US" b="1" dirty="0" smtClean="0">
                <a:solidFill>
                  <a:srgbClr val="C00000"/>
                </a:solidFill>
              </a:rPr>
              <a:t> </a:t>
            </a:r>
            <a:r>
              <a:rPr lang="en-US" b="1" dirty="0" err="1" smtClean="0">
                <a:solidFill>
                  <a:srgbClr val="C00000"/>
                </a:solidFill>
              </a:rPr>
              <a:t>liên</a:t>
            </a:r>
            <a:r>
              <a:rPr lang="en-US" b="1" dirty="0" smtClean="0">
                <a:solidFill>
                  <a:srgbClr val="C00000"/>
                </a:solidFill>
              </a:rPr>
              <a:t> </a:t>
            </a:r>
            <a:r>
              <a:rPr lang="en-US" b="1" dirty="0" err="1" smtClean="0">
                <a:solidFill>
                  <a:srgbClr val="C00000"/>
                </a:solidFill>
              </a:rPr>
              <a:t>hệ</a:t>
            </a:r>
            <a:r>
              <a:rPr lang="en-US" b="1" dirty="0" smtClean="0"/>
              <a:t> </a:t>
            </a:r>
            <a:r>
              <a:rPr lang="en-US" dirty="0" err="1" smtClean="0"/>
              <a:t>chặt</a:t>
            </a:r>
            <a:r>
              <a:rPr lang="en-US" dirty="0" smtClean="0"/>
              <a:t> </a:t>
            </a:r>
            <a:r>
              <a:rPr lang="en-US" dirty="0" err="1" smtClean="0"/>
              <a:t>chẽ</a:t>
            </a:r>
            <a:r>
              <a:rPr lang="en-US" dirty="0" smtClean="0"/>
              <a:t> </a:t>
            </a:r>
            <a:r>
              <a:rPr lang="en-US" dirty="0" err="1" smtClean="0"/>
              <a:t>với</a:t>
            </a:r>
            <a:r>
              <a:rPr lang="en-US" dirty="0" smtClean="0"/>
              <a:t> </a:t>
            </a:r>
            <a:r>
              <a:rPr lang="en-US" dirty="0" err="1" smtClean="0"/>
              <a:t>nhau</a:t>
            </a:r>
            <a:r>
              <a:rPr lang="en-US" dirty="0" smtClean="0"/>
              <a:t> </a:t>
            </a:r>
            <a:r>
              <a:rPr lang="en-US" dirty="0" err="1" smtClean="0"/>
              <a:t>để</a:t>
            </a:r>
            <a:r>
              <a:rPr lang="en-US" dirty="0" smtClean="0"/>
              <a:t> </a:t>
            </a:r>
            <a:r>
              <a:rPr lang="en-US" dirty="0" err="1" smtClean="0"/>
              <a:t>thực</a:t>
            </a:r>
            <a:r>
              <a:rPr lang="en-US" dirty="0" smtClean="0"/>
              <a:t> </a:t>
            </a:r>
            <a:r>
              <a:rPr lang="en-US" dirty="0" err="1" smtClean="0"/>
              <a:t>hiện</a:t>
            </a:r>
            <a:r>
              <a:rPr lang="en-US" dirty="0" smtClean="0"/>
              <a:t> </a:t>
            </a:r>
            <a:r>
              <a:rPr lang="en-US" dirty="0" err="1" smtClean="0"/>
              <a:t>trong</a:t>
            </a:r>
            <a:r>
              <a:rPr lang="en-US" dirty="0" smtClean="0"/>
              <a:t> </a:t>
            </a:r>
            <a:r>
              <a:rPr lang="en-US" dirty="0" err="1" smtClean="0"/>
              <a:t>cùng</a:t>
            </a:r>
            <a:r>
              <a:rPr lang="en-US" dirty="0" smtClean="0"/>
              <a:t> </a:t>
            </a:r>
            <a:r>
              <a:rPr lang="en-US" b="1" dirty="0" smtClean="0">
                <a:solidFill>
                  <a:srgbClr val="C00000"/>
                </a:solidFill>
              </a:rPr>
              <a:t>1 </a:t>
            </a:r>
            <a:r>
              <a:rPr lang="en-US" b="1" dirty="0" err="1" smtClean="0">
                <a:solidFill>
                  <a:srgbClr val="C00000"/>
                </a:solidFill>
              </a:rPr>
              <a:t>tiết</a:t>
            </a:r>
            <a:r>
              <a:rPr lang="en-US" b="1" dirty="0" smtClean="0">
                <a:solidFill>
                  <a:srgbClr val="C00000"/>
                </a:solidFill>
              </a:rPr>
              <a:t> </a:t>
            </a:r>
            <a:r>
              <a:rPr lang="en-US" b="1" dirty="0" err="1" smtClean="0">
                <a:solidFill>
                  <a:srgbClr val="C00000"/>
                </a:solidFill>
              </a:rPr>
              <a:t>hoặc</a:t>
            </a:r>
            <a:r>
              <a:rPr lang="en-US" b="1" dirty="0" smtClean="0">
                <a:solidFill>
                  <a:srgbClr val="C00000"/>
                </a:solidFill>
              </a:rPr>
              <a:t> </a:t>
            </a:r>
            <a:r>
              <a:rPr lang="en-US" b="1" dirty="0" err="1" smtClean="0">
                <a:solidFill>
                  <a:srgbClr val="C00000"/>
                </a:solidFill>
              </a:rPr>
              <a:t>theo</a:t>
            </a:r>
            <a:r>
              <a:rPr lang="en-US" b="1" dirty="0" smtClean="0">
                <a:solidFill>
                  <a:srgbClr val="C00000"/>
                </a:solidFill>
              </a:rPr>
              <a:t> </a:t>
            </a:r>
            <a:r>
              <a:rPr lang="en-US" b="1" dirty="0" err="1" smtClean="0">
                <a:solidFill>
                  <a:srgbClr val="C00000"/>
                </a:solidFill>
              </a:rPr>
              <a:t>thứ</a:t>
            </a:r>
            <a:r>
              <a:rPr lang="en-US" b="1" dirty="0" smtClean="0">
                <a:solidFill>
                  <a:srgbClr val="C00000"/>
                </a:solidFill>
              </a:rPr>
              <a:t> </a:t>
            </a:r>
            <a:r>
              <a:rPr lang="en-US" b="1" dirty="0" err="1" smtClean="0">
                <a:solidFill>
                  <a:srgbClr val="C00000"/>
                </a:solidFill>
              </a:rPr>
              <a:t>tự</a:t>
            </a:r>
            <a:r>
              <a:rPr lang="en-US" b="1" dirty="0" smtClean="0">
                <a:solidFill>
                  <a:srgbClr val="C00000"/>
                </a:solidFill>
              </a:rPr>
              <a:t> </a:t>
            </a:r>
            <a:r>
              <a:rPr lang="en-US" b="1" dirty="0" err="1" smtClean="0">
                <a:solidFill>
                  <a:srgbClr val="C00000"/>
                </a:solidFill>
              </a:rPr>
              <a:t>liên</a:t>
            </a:r>
            <a:r>
              <a:rPr lang="en-US" b="1" dirty="0" smtClean="0">
                <a:solidFill>
                  <a:srgbClr val="C00000"/>
                </a:solidFill>
              </a:rPr>
              <a:t> </a:t>
            </a:r>
            <a:r>
              <a:rPr lang="en-US" b="1" dirty="0" err="1" smtClean="0">
                <a:solidFill>
                  <a:srgbClr val="C00000"/>
                </a:solidFill>
              </a:rPr>
              <a:t>tiếp</a:t>
            </a:r>
            <a:r>
              <a:rPr lang="en-US" dirty="0" smtClean="0"/>
              <a:t>, </a:t>
            </a:r>
            <a:r>
              <a:rPr lang="en-US" dirty="0" err="1" smtClean="0"/>
              <a:t>đảm</a:t>
            </a:r>
            <a:r>
              <a:rPr lang="en-US" dirty="0" smtClean="0"/>
              <a:t> </a:t>
            </a:r>
            <a:r>
              <a:rPr lang="en-US" dirty="0" err="1" smtClean="0"/>
              <a:t>bảo</a:t>
            </a:r>
            <a:r>
              <a:rPr lang="en-US" dirty="0"/>
              <a:t> </a:t>
            </a:r>
            <a:r>
              <a:rPr lang="en-US" dirty="0" err="1" smtClean="0"/>
              <a:t>hiệu</a:t>
            </a:r>
            <a:r>
              <a:rPr lang="en-US" dirty="0" smtClean="0"/>
              <a:t> </a:t>
            </a:r>
            <a:r>
              <a:rPr lang="en-US" dirty="0" err="1" smtClean="0"/>
              <a:t>quả</a:t>
            </a:r>
            <a:r>
              <a:rPr lang="en-US" dirty="0" smtClean="0"/>
              <a:t> </a:t>
            </a:r>
            <a:r>
              <a:rPr lang="en-US" dirty="0" err="1" smtClean="0"/>
              <a:t>tối</a:t>
            </a:r>
            <a:r>
              <a:rPr lang="en-US" dirty="0" smtClean="0"/>
              <a:t> </a:t>
            </a:r>
            <a:r>
              <a:rPr lang="en-US" dirty="0" err="1" smtClean="0"/>
              <a:t>ưu</a:t>
            </a:r>
            <a:r>
              <a:rPr lang="en-US" dirty="0" smtClean="0"/>
              <a:t>.</a:t>
            </a: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05C2D176-BDDD-4308-9A3E-DBFC2B3B23A7}" type="slidenum">
              <a:rPr lang="vi-VN" smtClean="0"/>
              <a:pPr/>
              <a:t>38</a:t>
            </a:fld>
            <a:endParaRPr lang="vi-VN" dirty="0"/>
          </a:p>
        </p:txBody>
      </p:sp>
    </p:spTree>
    <p:extLst>
      <p:ext uri="{BB962C8B-B14F-4D97-AF65-F5344CB8AC3E}">
        <p14:creationId xmlns:p14="http://schemas.microsoft.com/office/powerpoint/2010/main" val="2603774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solidFill>
                  <a:schemeClr val="accent5">
                    <a:lumMod val="75000"/>
                  </a:schemeClr>
                </a:solidFill>
                <a:latin typeface="Calibri" panose="020F0502020204030204" pitchFamily="34" charset="0"/>
                <a:cs typeface="Calibri" panose="020F0502020204030204" pitchFamily="34" charset="0"/>
              </a:rPr>
              <a:t>HƯỚNG DẪN TỔ CHỨC SINH HOẠT DƯỚI CỜ</a:t>
            </a:r>
            <a:endParaRPr lang="en-US" sz="4000" b="1" dirty="0">
              <a:solidFill>
                <a:schemeClr val="accent5">
                  <a:lumMod val="75000"/>
                </a:schemeClr>
              </a:solidFill>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838200" y="1690688"/>
            <a:ext cx="10515600" cy="4554469"/>
          </a:xfrm>
        </p:spPr>
        <p:txBody>
          <a:bodyPr>
            <a:normAutofit/>
          </a:bodyPr>
          <a:lstStyle/>
          <a:p>
            <a:pPr algn="just">
              <a:buFont typeface="Wingdings" panose="05000000000000000000" pitchFamily="2" charset="2"/>
              <a:buChar char="v"/>
            </a:pPr>
            <a:r>
              <a:rPr lang="en-US" sz="2600" dirty="0" err="1" smtClean="0">
                <a:latin typeface="Calibri" panose="020F0502020204030204" pitchFamily="34" charset="0"/>
                <a:cs typeface="Calibri" panose="020F0502020204030204" pitchFamily="34" charset="0"/>
              </a:rPr>
              <a:t>Gồm</a:t>
            </a:r>
            <a:r>
              <a:rPr lang="en-US" sz="2600" dirty="0" smtClean="0">
                <a:latin typeface="Calibri" panose="020F0502020204030204" pitchFamily="34" charset="0"/>
                <a:cs typeface="Calibri" panose="020F0502020204030204" pitchFamily="34" charset="0"/>
              </a:rPr>
              <a:t> 2 </a:t>
            </a:r>
            <a:r>
              <a:rPr lang="en-US" sz="2600" dirty="0" err="1" smtClean="0">
                <a:latin typeface="Calibri" panose="020F0502020204030204" pitchFamily="34" charset="0"/>
                <a:cs typeface="Calibri" panose="020F0502020204030204" pitchFamily="34" charset="0"/>
              </a:rPr>
              <a:t>nội</a:t>
            </a:r>
            <a:r>
              <a:rPr lang="en-US" sz="2600" dirty="0" smtClean="0">
                <a:latin typeface="Calibri" panose="020F0502020204030204" pitchFamily="34" charset="0"/>
                <a:cs typeface="Calibri" panose="020F0502020204030204" pitchFamily="34" charset="0"/>
              </a:rPr>
              <a:t> dung </a:t>
            </a:r>
            <a:r>
              <a:rPr lang="en-US" sz="2600" dirty="0" err="1" smtClean="0">
                <a:latin typeface="Calibri" panose="020F0502020204030204" pitchFamily="34" charset="0"/>
                <a:cs typeface="Calibri" panose="020F0502020204030204" pitchFamily="34" charset="0"/>
              </a:rPr>
              <a:t>chính</a:t>
            </a:r>
            <a:r>
              <a:rPr lang="en-US" sz="2600" dirty="0" smtClean="0">
                <a:latin typeface="Calibri" panose="020F0502020204030204" pitchFamily="34" charset="0"/>
                <a:cs typeface="Calibri" panose="020F0502020204030204" pitchFamily="34" charset="0"/>
              </a:rPr>
              <a:t>:</a:t>
            </a:r>
          </a:p>
          <a:p>
            <a:pPr marL="0" indent="0" algn="just">
              <a:buNone/>
            </a:pPr>
            <a:r>
              <a:rPr lang="en-US" sz="2600" dirty="0">
                <a:latin typeface="Calibri" panose="020F0502020204030204" pitchFamily="34" charset="0"/>
                <a:cs typeface="Calibri" panose="020F0502020204030204" pitchFamily="34" charset="0"/>
              </a:rPr>
              <a:t> </a:t>
            </a:r>
            <a:r>
              <a:rPr lang="en-US" sz="2600" dirty="0" smtClean="0">
                <a:latin typeface="Calibri" panose="020F0502020204030204" pitchFamily="34" charset="0"/>
                <a:cs typeface="Calibri" panose="020F0502020204030204" pitchFamily="34" charset="0"/>
              </a:rPr>
              <a:t>    - (1) </a:t>
            </a:r>
            <a:r>
              <a:rPr lang="en-US" sz="2600" dirty="0" err="1" smtClean="0">
                <a:latin typeface="Calibri" panose="020F0502020204030204" pitchFamily="34" charset="0"/>
                <a:cs typeface="Calibri" panose="020F0502020204030204" pitchFamily="34" charset="0"/>
              </a:rPr>
              <a:t>Phần</a:t>
            </a:r>
            <a:r>
              <a:rPr lang="en-US" sz="2600" dirty="0" smtClean="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nghi</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lễ</a:t>
            </a:r>
            <a:r>
              <a:rPr lang="vi-VN"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Bao</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gồm</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chào</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cờ</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hát</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Quốc</a:t>
            </a:r>
            <a:r>
              <a:rPr lang="en-US" sz="2600" dirty="0">
                <a:latin typeface="Calibri" panose="020F0502020204030204" pitchFamily="34" charset="0"/>
                <a:cs typeface="Calibri" panose="020F0502020204030204" pitchFamily="34" charset="0"/>
              </a:rPr>
              <a:t> ca, </a:t>
            </a:r>
            <a:r>
              <a:rPr lang="en-US" sz="2600" dirty="0" err="1">
                <a:latin typeface="Calibri" panose="020F0502020204030204" pitchFamily="34" charset="0"/>
                <a:cs typeface="Calibri" panose="020F0502020204030204" pitchFamily="34" charset="0"/>
              </a:rPr>
              <a:t>tổng</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kết</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hoạt</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động</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trong</a:t>
            </a:r>
            <a:r>
              <a:rPr lang="en-US" sz="2600" dirty="0">
                <a:latin typeface="Calibri" panose="020F0502020204030204" pitchFamily="34" charset="0"/>
                <a:cs typeface="Calibri" panose="020F0502020204030204" pitchFamily="34" charset="0"/>
              </a:rPr>
              <a:t> </a:t>
            </a:r>
            <a:r>
              <a:rPr lang="en-US" sz="2600" dirty="0" err="1">
                <a:latin typeface="Calibri" panose="020F0502020204030204" pitchFamily="34" charset="0"/>
                <a:cs typeface="Calibri" panose="020F0502020204030204" pitchFamily="34" charset="0"/>
              </a:rPr>
              <a:t>tuần</a:t>
            </a:r>
            <a:r>
              <a:rPr lang="en-US" sz="2600" dirty="0">
                <a:latin typeface="Calibri" panose="020F0502020204030204" pitchFamily="34" charset="0"/>
                <a:cs typeface="Calibri" panose="020F0502020204030204" pitchFamily="34" charset="0"/>
              </a:rPr>
              <a:t> qua,… </a:t>
            </a:r>
            <a:endParaRPr lang="en-US" sz="2600" dirty="0" smtClean="0">
              <a:latin typeface="Calibri" panose="020F0502020204030204" pitchFamily="34" charset="0"/>
              <a:cs typeface="Calibri" panose="020F0502020204030204" pitchFamily="34" charset="0"/>
            </a:endParaRPr>
          </a:p>
          <a:p>
            <a:pPr marL="0" indent="0" algn="just">
              <a:buNone/>
            </a:pPr>
            <a:r>
              <a:rPr lang="en-US" sz="2600" dirty="0" smtClean="0">
                <a:latin typeface="Calibri" panose="020F0502020204030204" pitchFamily="34" charset="0"/>
                <a:cs typeface="Calibri" panose="020F0502020204030204" pitchFamily="34" charset="0"/>
              </a:rPr>
              <a:t>     - </a:t>
            </a:r>
            <a:r>
              <a:rPr lang="vi-VN" sz="2600" dirty="0" smtClean="0">
                <a:latin typeface="Calibri" panose="020F0502020204030204" pitchFamily="34" charset="0"/>
                <a:cs typeface="Calibri" panose="020F0502020204030204" pitchFamily="34" charset="0"/>
              </a:rPr>
              <a:t>(</a:t>
            </a:r>
            <a:r>
              <a:rPr lang="vi-VN" sz="2600" dirty="0">
                <a:latin typeface="Calibri" panose="020F0502020204030204" pitchFamily="34" charset="0"/>
                <a:cs typeface="Calibri" panose="020F0502020204030204" pitchFamily="34" charset="0"/>
              </a:rPr>
              <a:t>2) Triển khai, tổ chức các </a:t>
            </a:r>
            <a:r>
              <a:rPr lang="en-US" sz="2600" dirty="0" smtClean="0">
                <a:latin typeface="Calibri" panose="020F0502020204030204" pitchFamily="34" charset="0"/>
                <a:cs typeface="Calibri" panose="020F0502020204030204" pitchFamily="34" charset="0"/>
              </a:rPr>
              <a:t>HĐTN </a:t>
            </a:r>
            <a:r>
              <a:rPr lang="vi-VN" sz="2600" dirty="0" smtClean="0">
                <a:latin typeface="Calibri" panose="020F0502020204030204" pitchFamily="34" charset="0"/>
                <a:cs typeface="Calibri" panose="020F0502020204030204" pitchFamily="34" charset="0"/>
              </a:rPr>
              <a:t>gắn </a:t>
            </a:r>
            <a:r>
              <a:rPr lang="vi-VN" sz="2600" dirty="0">
                <a:latin typeface="Calibri" panose="020F0502020204030204" pitchFamily="34" charset="0"/>
                <a:cs typeface="Calibri" panose="020F0502020204030204" pitchFamily="34" charset="0"/>
              </a:rPr>
              <a:t>với chủ đề của tuần, của tháng. </a:t>
            </a:r>
            <a:endParaRPr lang="en-US" sz="2600" dirty="0" smtClean="0">
              <a:latin typeface="Calibri" panose="020F0502020204030204" pitchFamily="34" charset="0"/>
              <a:cs typeface="Calibri" panose="020F0502020204030204" pitchFamily="34" charset="0"/>
            </a:endParaRPr>
          </a:p>
          <a:p>
            <a:pPr algn="just">
              <a:buFont typeface="Wingdings" panose="05000000000000000000" pitchFamily="2" charset="2"/>
              <a:buChar char="v"/>
            </a:pPr>
            <a:r>
              <a:rPr lang="en-US" sz="2600" dirty="0" err="1">
                <a:latin typeface="Calibri" panose="020F0502020204030204" pitchFamily="34" charset="0"/>
                <a:cs typeface="Calibri" panose="020F0502020204030204" pitchFamily="34" charset="0"/>
              </a:rPr>
              <a:t>X</a:t>
            </a:r>
            <a:r>
              <a:rPr lang="en-US" sz="2600" dirty="0" err="1" smtClean="0">
                <a:latin typeface="Calibri" panose="020F0502020204030204" pitchFamily="34" charset="0"/>
                <a:cs typeface="Calibri" panose="020F0502020204030204" pitchFamily="34" charset="0"/>
              </a:rPr>
              <a:t>ác</a:t>
            </a:r>
            <a:r>
              <a:rPr lang="en-US" sz="2600" dirty="0" smtClean="0">
                <a:latin typeface="Calibri" panose="020F0502020204030204" pitchFamily="34" charset="0"/>
                <a:cs typeface="Calibri" panose="020F0502020204030204" pitchFamily="34" charset="0"/>
              </a:rPr>
              <a:t> </a:t>
            </a:r>
            <a:r>
              <a:rPr lang="en-US" sz="2600" dirty="0" err="1" smtClean="0">
                <a:latin typeface="Calibri" panose="020F0502020204030204" pitchFamily="34" charset="0"/>
                <a:cs typeface="Calibri" panose="020F0502020204030204" pitchFamily="34" charset="0"/>
              </a:rPr>
              <a:t>định</a:t>
            </a:r>
            <a:r>
              <a:rPr lang="en-US" sz="2600" dirty="0" smtClean="0">
                <a:latin typeface="Calibri" panose="020F0502020204030204" pitchFamily="34" charset="0"/>
                <a:cs typeface="Calibri" panose="020F0502020204030204" pitchFamily="34" charset="0"/>
              </a:rPr>
              <a:t> </a:t>
            </a:r>
            <a:r>
              <a:rPr lang="vi-VN" sz="2600" dirty="0" smtClean="0">
                <a:latin typeface="Calibri" panose="020F0502020204030204" pitchFamily="34" charset="0"/>
                <a:cs typeface="Calibri" panose="020F0502020204030204" pitchFamily="34" charset="0"/>
              </a:rPr>
              <a:t>những </a:t>
            </a:r>
            <a:r>
              <a:rPr lang="vi-VN" sz="2600" dirty="0">
                <a:latin typeface="Calibri" panose="020F0502020204030204" pitchFamily="34" charset="0"/>
                <a:cs typeface="Calibri" panose="020F0502020204030204" pitchFamily="34" charset="0"/>
              </a:rPr>
              <a:t>hoạt động nào sẽ tổ chức dành riêng cho khối </a:t>
            </a:r>
            <a:r>
              <a:rPr lang="vi-VN" sz="2600">
                <a:latin typeface="Calibri" panose="020F0502020204030204" pitchFamily="34" charset="0"/>
                <a:cs typeface="Calibri" panose="020F0502020204030204" pitchFamily="34" charset="0"/>
              </a:rPr>
              <a:t>lớp </a:t>
            </a:r>
            <a:r>
              <a:rPr lang="en-US" sz="2600" smtClean="0">
                <a:latin typeface="Calibri" panose="020F0502020204030204" pitchFamily="34" charset="0"/>
                <a:cs typeface="Calibri" panose="020F0502020204030204" pitchFamily="34" charset="0"/>
              </a:rPr>
              <a:t>11</a:t>
            </a:r>
            <a:r>
              <a:rPr lang="vi-VN" sz="2600" smtClean="0">
                <a:latin typeface="Calibri" panose="020F0502020204030204" pitchFamily="34" charset="0"/>
                <a:cs typeface="Calibri" panose="020F0502020204030204" pitchFamily="34" charset="0"/>
              </a:rPr>
              <a:t>, </a:t>
            </a:r>
            <a:r>
              <a:rPr lang="vi-VN" sz="2600" dirty="0">
                <a:latin typeface="Calibri" panose="020F0502020204030204" pitchFamily="34" charset="0"/>
                <a:cs typeface="Calibri" panose="020F0502020204030204" pitchFamily="34" charset="0"/>
              </a:rPr>
              <a:t>hoạt động nào sẽ tổ chức trong phạm vi toàn trường. </a:t>
            </a:r>
            <a:endParaRPr lang="en-US" sz="2600" dirty="0" smtClean="0">
              <a:latin typeface="Calibri" panose="020F0502020204030204" pitchFamily="34" charset="0"/>
              <a:cs typeface="Calibri" panose="020F0502020204030204" pitchFamily="34" charset="0"/>
            </a:endParaRPr>
          </a:p>
          <a:p>
            <a:pPr algn="just">
              <a:buFont typeface="Wingdings" panose="05000000000000000000" pitchFamily="2" charset="2"/>
              <a:buChar char="v"/>
            </a:pPr>
            <a:r>
              <a:rPr lang="en-US" sz="2600" dirty="0" smtClean="0">
                <a:latin typeface="Calibri" panose="020F0502020204030204" pitchFamily="34" charset="0"/>
                <a:cs typeface="Calibri" panose="020F0502020204030204" pitchFamily="34" charset="0"/>
              </a:rPr>
              <a:t>T</a:t>
            </a:r>
            <a:r>
              <a:rPr lang="vi-VN" sz="2600" dirty="0" smtClean="0">
                <a:latin typeface="Calibri" panose="020F0502020204030204" pitchFamily="34" charset="0"/>
                <a:cs typeface="Calibri" panose="020F0502020204030204" pitchFamily="34" charset="0"/>
              </a:rPr>
              <a:t>ổ </a:t>
            </a:r>
            <a:r>
              <a:rPr lang="vi-VN" sz="2600" dirty="0">
                <a:latin typeface="Calibri" panose="020F0502020204030204" pitchFamily="34" charset="0"/>
                <a:cs typeface="Calibri" panose="020F0502020204030204" pitchFamily="34" charset="0"/>
              </a:rPr>
              <a:t>chức thực hiện trên tinh thần lấy HS làm trung tâm, phát huy tính tích cực, chủ động và sáng tạo của </a:t>
            </a:r>
            <a:r>
              <a:rPr lang="vi-VN" sz="2600" dirty="0" smtClean="0">
                <a:latin typeface="Calibri" panose="020F0502020204030204" pitchFamily="34" charset="0"/>
                <a:cs typeface="Calibri" panose="020F0502020204030204" pitchFamily="34" charset="0"/>
              </a:rPr>
              <a:t>HS</a:t>
            </a:r>
            <a:r>
              <a:rPr lang="en-US" sz="2600" dirty="0" smtClean="0">
                <a:latin typeface="Calibri" panose="020F0502020204030204" pitchFamily="34" charset="0"/>
                <a:cs typeface="Calibri" panose="020F0502020204030204" pitchFamily="34" charset="0"/>
              </a:rPr>
              <a:t>.</a:t>
            </a:r>
          </a:p>
          <a:p>
            <a:pPr algn="just">
              <a:buFont typeface="Wingdings" panose="05000000000000000000" pitchFamily="2" charset="2"/>
              <a:buChar char="v"/>
            </a:pPr>
            <a:r>
              <a:rPr lang="en-US" sz="2600" dirty="0" smtClean="0">
                <a:latin typeface="Calibri" panose="020F0502020204030204" pitchFamily="34" charset="0"/>
                <a:cs typeface="Calibri" panose="020F0502020204030204" pitchFamily="34" charset="0"/>
              </a:rPr>
              <a:t>C</a:t>
            </a:r>
            <a:r>
              <a:rPr lang="vi-VN" sz="2600" dirty="0" smtClean="0">
                <a:latin typeface="Calibri" panose="020F0502020204030204" pitchFamily="34" charset="0"/>
                <a:cs typeface="Calibri" panose="020F0502020204030204" pitchFamily="34" charset="0"/>
              </a:rPr>
              <a:t>ó </a:t>
            </a:r>
            <a:r>
              <a:rPr lang="vi-VN" sz="2600" dirty="0">
                <a:latin typeface="Calibri" panose="020F0502020204030204" pitchFamily="34" charset="0"/>
                <a:cs typeface="Calibri" panose="020F0502020204030204" pitchFamily="34" charset="0"/>
              </a:rPr>
              <a:t>thể huy động và phối hợp sự tham gia của cha mẹ HS, chính quyền địa </a:t>
            </a:r>
            <a:r>
              <a:rPr lang="vi-VN" sz="2600" dirty="0" smtClean="0">
                <a:latin typeface="Calibri" panose="020F0502020204030204" pitchFamily="34" charset="0"/>
                <a:cs typeface="Calibri" panose="020F0502020204030204" pitchFamily="34" charset="0"/>
              </a:rPr>
              <a:t>phương,</a:t>
            </a:r>
            <a:r>
              <a:rPr lang="en-US" sz="2600" dirty="0" smtClean="0">
                <a:latin typeface="Calibri" panose="020F0502020204030204" pitchFamily="34" charset="0"/>
                <a:cs typeface="Calibri" panose="020F0502020204030204" pitchFamily="34" charset="0"/>
              </a:rPr>
              <a:t> </a:t>
            </a:r>
            <a:r>
              <a:rPr lang="vi-VN" sz="2600" dirty="0" smtClean="0">
                <a:latin typeface="Calibri" panose="020F0502020204030204" pitchFamily="34" charset="0"/>
                <a:cs typeface="Calibri" panose="020F0502020204030204" pitchFamily="34" charset="0"/>
              </a:rPr>
              <a:t>Hội </a:t>
            </a:r>
            <a:r>
              <a:rPr lang="en-US" sz="2600" dirty="0" smtClean="0">
                <a:latin typeface="Calibri" panose="020F0502020204030204" pitchFamily="34" charset="0"/>
                <a:cs typeface="Calibri" panose="020F0502020204030204" pitchFamily="34" charset="0"/>
              </a:rPr>
              <a:t>P</a:t>
            </a:r>
            <a:r>
              <a:rPr lang="vi-VN" sz="2600" dirty="0" smtClean="0">
                <a:latin typeface="Calibri" panose="020F0502020204030204" pitchFamily="34" charset="0"/>
                <a:cs typeface="Calibri" panose="020F0502020204030204" pitchFamily="34" charset="0"/>
              </a:rPr>
              <a:t>hụ nữ, </a:t>
            </a:r>
            <a:r>
              <a:rPr lang="vi-VN" sz="2600" dirty="0">
                <a:latin typeface="Calibri" panose="020F0502020204030204" pitchFamily="34" charset="0"/>
                <a:cs typeface="Calibri" panose="020F0502020204030204" pitchFamily="34" charset="0"/>
              </a:rPr>
              <a:t>cơ quan, doanh nghiệp, nghệ nhân</a:t>
            </a:r>
            <a:r>
              <a:rPr lang="vi-VN" sz="2600" dirty="0" smtClean="0">
                <a:latin typeface="Calibri" panose="020F0502020204030204" pitchFamily="34" charset="0"/>
                <a:cs typeface="Calibri" panose="020F0502020204030204" pitchFamily="34" charset="0"/>
              </a:rPr>
              <a:t>,</a:t>
            </a:r>
            <a:r>
              <a:rPr lang="en-US" sz="2600" dirty="0" smtClean="0">
                <a:latin typeface="Calibri" panose="020F0502020204030204" pitchFamily="34" charset="0"/>
                <a:cs typeface="Calibri" panose="020F0502020204030204" pitchFamily="34" charset="0"/>
              </a:rPr>
              <a:t>…</a:t>
            </a:r>
            <a:r>
              <a:rPr lang="vi-VN" sz="2600" dirty="0" smtClean="0">
                <a:latin typeface="Calibri" panose="020F0502020204030204" pitchFamily="34" charset="0"/>
                <a:cs typeface="Calibri" panose="020F0502020204030204" pitchFamily="34" charset="0"/>
              </a:rPr>
              <a:t> </a:t>
            </a:r>
            <a:endParaRPr lang="en-US" sz="2600" dirty="0">
              <a:latin typeface="Calibri" panose="020F0502020204030204" pitchFamily="34" charset="0"/>
              <a:cs typeface="Calibri" panose="020F0502020204030204" pitchFamily="34" charset="0"/>
            </a:endParaRPr>
          </a:p>
          <a:p>
            <a:endParaRPr lang="en-US" dirty="0"/>
          </a:p>
        </p:txBody>
      </p:sp>
    </p:spTree>
    <p:extLst>
      <p:ext uri="{BB962C8B-B14F-4D97-AF65-F5344CB8AC3E}">
        <p14:creationId xmlns:p14="http://schemas.microsoft.com/office/powerpoint/2010/main" val="33872770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269" y="365124"/>
            <a:ext cx="11080531" cy="1862509"/>
          </a:xfrm>
          <a:effectLst>
            <a:outerShdw blurRad="63500" sx="102000" sy="102000" algn="ctr" rotWithShape="0">
              <a:prstClr val="black">
                <a:alpha val="40000"/>
              </a:prstClr>
            </a:outerShdw>
          </a:effectLst>
        </p:spPr>
        <p:txBody>
          <a:bodyPr>
            <a:normAutofit fontScale="90000"/>
          </a:bodyPr>
          <a:lstStyle/>
          <a:p>
            <a:r>
              <a:rPr lang="en-US" b="1" i="1" dirty="0">
                <a:solidFill>
                  <a:srgbClr val="C00000"/>
                </a:solidFill>
                <a:latin typeface="+mn-lt"/>
              </a:rPr>
              <a:t>PHẦN </a:t>
            </a:r>
            <a:r>
              <a:rPr lang="en-US" b="1" i="1" dirty="0" smtClean="0">
                <a:solidFill>
                  <a:srgbClr val="C00000"/>
                </a:solidFill>
                <a:latin typeface="+mn-lt"/>
              </a:rPr>
              <a:t>1</a:t>
            </a:r>
            <a:r>
              <a:rPr lang="en-US" b="1" dirty="0" smtClean="0">
                <a:solidFill>
                  <a:schemeClr val="accent5">
                    <a:lumMod val="75000"/>
                  </a:schemeClr>
                </a:solidFill>
                <a:latin typeface="+mn-lt"/>
              </a:rPr>
              <a:t/>
            </a:r>
            <a:br>
              <a:rPr lang="en-US" b="1" dirty="0" smtClean="0">
                <a:solidFill>
                  <a:schemeClr val="accent5">
                    <a:lumMod val="75000"/>
                  </a:schemeClr>
                </a:solidFill>
                <a:latin typeface="+mn-lt"/>
              </a:rPr>
            </a:br>
            <a:r>
              <a:rPr lang="en-US" b="1" dirty="0" smtClean="0">
                <a:solidFill>
                  <a:schemeClr val="accent5">
                    <a:lumMod val="75000"/>
                  </a:schemeClr>
                </a:solidFill>
                <a:latin typeface="+mn-lt"/>
              </a:rPr>
              <a:t>KHÁI </a:t>
            </a:r>
            <a:r>
              <a:rPr lang="en-US" b="1" dirty="0">
                <a:solidFill>
                  <a:schemeClr val="accent5">
                    <a:lumMod val="75000"/>
                  </a:schemeClr>
                </a:solidFill>
                <a:latin typeface="+mn-lt"/>
              </a:rPr>
              <a:t>QUÁT CHUNG VỀ HOẠT ĐỘNG TRẢI NGHIỆM, </a:t>
            </a:r>
            <a:br>
              <a:rPr lang="en-US" b="1" dirty="0">
                <a:solidFill>
                  <a:schemeClr val="accent5">
                    <a:lumMod val="75000"/>
                  </a:schemeClr>
                </a:solidFill>
                <a:latin typeface="+mn-lt"/>
              </a:rPr>
            </a:br>
            <a:r>
              <a:rPr lang="en-US" b="1" dirty="0">
                <a:solidFill>
                  <a:schemeClr val="accent5">
                    <a:lumMod val="75000"/>
                  </a:schemeClr>
                </a:solidFill>
                <a:latin typeface="+mn-lt"/>
              </a:rPr>
              <a:t>HƯỚNG NGHIỆP </a:t>
            </a:r>
            <a:r>
              <a:rPr lang="en-US" b="1">
                <a:solidFill>
                  <a:schemeClr val="accent5">
                    <a:lumMod val="75000"/>
                  </a:schemeClr>
                </a:solidFill>
                <a:latin typeface="+mn-lt"/>
              </a:rPr>
              <a:t>LỚP </a:t>
            </a:r>
            <a:r>
              <a:rPr lang="en-US" b="1" smtClean="0">
                <a:solidFill>
                  <a:schemeClr val="accent5">
                    <a:lumMod val="75000"/>
                  </a:schemeClr>
                </a:solidFill>
                <a:latin typeface="+mn-lt"/>
              </a:rPr>
              <a:t>11</a:t>
            </a:r>
            <a:endParaRPr lang="en-US" b="1" dirty="0">
              <a:solidFill>
                <a:srgbClr val="00B0F0"/>
              </a:solidFill>
              <a:latin typeface="+mn-l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306714015"/>
              </p:ext>
            </p:extLst>
          </p:nvPr>
        </p:nvGraphicFramePr>
        <p:xfrm>
          <a:off x="1067610" y="2740026"/>
          <a:ext cx="10056779" cy="34662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8433789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64204"/>
            <a:ext cx="10515600" cy="1126484"/>
          </a:xfrm>
        </p:spPr>
        <p:txBody>
          <a:bodyPr>
            <a:normAutofit/>
          </a:bodyPr>
          <a:lstStyle/>
          <a:p>
            <a:pPr algn="ctr"/>
            <a:r>
              <a:rPr lang="en-US" sz="3600" b="1" dirty="0" err="1">
                <a:solidFill>
                  <a:schemeClr val="accent5">
                    <a:lumMod val="75000"/>
                  </a:schemeClr>
                </a:solidFill>
                <a:latin typeface="Calibri" panose="020F0502020204030204" pitchFamily="34" charset="0"/>
                <a:cs typeface="Calibri" panose="020F0502020204030204" pitchFamily="34" charset="0"/>
              </a:rPr>
              <a:t>Tiến</a:t>
            </a:r>
            <a:r>
              <a:rPr lang="en-US" sz="3600" b="1" dirty="0">
                <a:solidFill>
                  <a:schemeClr val="accent5">
                    <a:lumMod val="75000"/>
                  </a:schemeClr>
                </a:solidFill>
                <a:latin typeface="Calibri" panose="020F0502020204030204" pitchFamily="34" charset="0"/>
                <a:cs typeface="Calibri" panose="020F0502020204030204" pitchFamily="34" charset="0"/>
              </a:rPr>
              <a:t> </a:t>
            </a:r>
            <a:r>
              <a:rPr lang="en-US" sz="3600" b="1" dirty="0" err="1">
                <a:solidFill>
                  <a:schemeClr val="accent5">
                    <a:lumMod val="75000"/>
                  </a:schemeClr>
                </a:solidFill>
                <a:latin typeface="Calibri" panose="020F0502020204030204" pitchFamily="34" charset="0"/>
                <a:cs typeface="Calibri" panose="020F0502020204030204" pitchFamily="34" charset="0"/>
              </a:rPr>
              <a:t>trình</a:t>
            </a:r>
            <a:r>
              <a:rPr lang="en-US" sz="3600" b="1" dirty="0">
                <a:solidFill>
                  <a:schemeClr val="accent5">
                    <a:lumMod val="75000"/>
                  </a:schemeClr>
                </a:solidFill>
                <a:latin typeface="Calibri" panose="020F0502020204030204" pitchFamily="34" charset="0"/>
                <a:cs typeface="Calibri" panose="020F0502020204030204" pitchFamily="34" charset="0"/>
              </a:rPr>
              <a:t> </a:t>
            </a:r>
            <a:r>
              <a:rPr lang="en-US" sz="3600" b="1" dirty="0" err="1">
                <a:solidFill>
                  <a:schemeClr val="accent5">
                    <a:lumMod val="75000"/>
                  </a:schemeClr>
                </a:solidFill>
                <a:latin typeface="Calibri" panose="020F0502020204030204" pitchFamily="34" charset="0"/>
                <a:cs typeface="Calibri" panose="020F0502020204030204" pitchFamily="34" charset="0"/>
              </a:rPr>
              <a:t>chung</a:t>
            </a:r>
            <a:r>
              <a:rPr lang="en-US" sz="3600" b="1" dirty="0">
                <a:solidFill>
                  <a:schemeClr val="accent5">
                    <a:lumMod val="75000"/>
                  </a:schemeClr>
                </a:solidFill>
                <a:latin typeface="Calibri" panose="020F0502020204030204" pitchFamily="34" charset="0"/>
                <a:cs typeface="Calibri" panose="020F0502020204030204" pitchFamily="34" charset="0"/>
              </a:rPr>
              <a:t> </a:t>
            </a:r>
            <a:r>
              <a:rPr lang="en-US" sz="3600" b="1" dirty="0" err="1">
                <a:solidFill>
                  <a:schemeClr val="accent5">
                    <a:lumMod val="75000"/>
                  </a:schemeClr>
                </a:solidFill>
                <a:latin typeface="Calibri" panose="020F0502020204030204" pitchFamily="34" charset="0"/>
                <a:cs typeface="Calibri" panose="020F0502020204030204" pitchFamily="34" charset="0"/>
              </a:rPr>
              <a:t>của</a:t>
            </a:r>
            <a:r>
              <a:rPr lang="en-US" sz="3600" b="1" dirty="0">
                <a:solidFill>
                  <a:schemeClr val="accent5">
                    <a:lumMod val="75000"/>
                  </a:schemeClr>
                </a:solidFill>
                <a:latin typeface="Calibri" panose="020F0502020204030204" pitchFamily="34" charset="0"/>
                <a:cs typeface="Calibri" panose="020F0502020204030204" pitchFamily="34" charset="0"/>
              </a:rPr>
              <a:t> </a:t>
            </a:r>
            <a:r>
              <a:rPr lang="en-US" sz="3600" b="1" dirty="0" err="1">
                <a:solidFill>
                  <a:schemeClr val="accent5">
                    <a:lumMod val="75000"/>
                  </a:schemeClr>
                </a:solidFill>
                <a:latin typeface="Calibri" panose="020F0502020204030204" pitchFamily="34" charset="0"/>
                <a:cs typeface="Calibri" panose="020F0502020204030204" pitchFamily="34" charset="0"/>
              </a:rPr>
              <a:t>Sinh</a:t>
            </a:r>
            <a:r>
              <a:rPr lang="en-US" sz="3600" b="1" dirty="0">
                <a:solidFill>
                  <a:schemeClr val="accent5">
                    <a:lumMod val="75000"/>
                  </a:schemeClr>
                </a:solidFill>
                <a:latin typeface="Calibri" panose="020F0502020204030204" pitchFamily="34" charset="0"/>
                <a:cs typeface="Calibri" panose="020F0502020204030204" pitchFamily="34" charset="0"/>
              </a:rPr>
              <a:t> </a:t>
            </a:r>
            <a:r>
              <a:rPr lang="en-US" sz="3600" b="1" dirty="0" err="1">
                <a:solidFill>
                  <a:schemeClr val="accent5">
                    <a:lumMod val="75000"/>
                  </a:schemeClr>
                </a:solidFill>
                <a:latin typeface="Calibri" panose="020F0502020204030204" pitchFamily="34" charset="0"/>
                <a:cs typeface="Calibri" panose="020F0502020204030204" pitchFamily="34" charset="0"/>
              </a:rPr>
              <a:t>hoạt</a:t>
            </a:r>
            <a:r>
              <a:rPr lang="en-US" sz="3600" b="1" dirty="0">
                <a:solidFill>
                  <a:schemeClr val="accent5">
                    <a:lumMod val="75000"/>
                  </a:schemeClr>
                </a:solidFill>
                <a:latin typeface="Calibri" panose="020F0502020204030204" pitchFamily="34" charset="0"/>
                <a:cs typeface="Calibri" panose="020F0502020204030204" pitchFamily="34" charset="0"/>
              </a:rPr>
              <a:t> </a:t>
            </a:r>
            <a:r>
              <a:rPr lang="en-US" sz="3600" b="1" dirty="0" err="1">
                <a:solidFill>
                  <a:schemeClr val="accent5">
                    <a:lumMod val="75000"/>
                  </a:schemeClr>
                </a:solidFill>
                <a:latin typeface="Calibri" panose="020F0502020204030204" pitchFamily="34" charset="0"/>
                <a:cs typeface="Calibri" panose="020F0502020204030204" pitchFamily="34" charset="0"/>
              </a:rPr>
              <a:t>dưới</a:t>
            </a:r>
            <a:r>
              <a:rPr lang="en-US" sz="3600" b="1" dirty="0">
                <a:solidFill>
                  <a:schemeClr val="accent5">
                    <a:lumMod val="75000"/>
                  </a:schemeClr>
                </a:solidFill>
                <a:latin typeface="Calibri" panose="020F0502020204030204" pitchFamily="34" charset="0"/>
                <a:cs typeface="Calibri" panose="020F0502020204030204" pitchFamily="34" charset="0"/>
              </a:rPr>
              <a:t> </a:t>
            </a:r>
            <a:r>
              <a:rPr lang="en-US" sz="3600" b="1" dirty="0" err="1">
                <a:solidFill>
                  <a:schemeClr val="accent5">
                    <a:lumMod val="75000"/>
                  </a:schemeClr>
                </a:solidFill>
                <a:latin typeface="Calibri" panose="020F0502020204030204" pitchFamily="34" charset="0"/>
                <a:cs typeface="Calibri" panose="020F0502020204030204" pitchFamily="34" charset="0"/>
              </a:rPr>
              <a:t>cờ</a:t>
            </a:r>
            <a:r>
              <a:rPr lang="en-US" sz="3600" b="1" dirty="0">
                <a:solidFill>
                  <a:schemeClr val="accent5">
                    <a:lumMod val="75000"/>
                  </a:schemeClr>
                </a:solidFill>
                <a:latin typeface="Calibri" panose="020F0502020204030204" pitchFamily="34" charset="0"/>
                <a:cs typeface="Calibri" panose="020F0502020204030204" pitchFamily="34" charset="0"/>
              </a:rPr>
              <a:t> </a:t>
            </a:r>
            <a:r>
              <a:rPr lang="en-US" sz="3600" dirty="0">
                <a:solidFill>
                  <a:schemeClr val="accent5">
                    <a:lumMod val="75000"/>
                  </a:schemeClr>
                </a:solidFill>
                <a:latin typeface="Calibri" panose="020F0502020204030204" pitchFamily="34" charset="0"/>
                <a:cs typeface="Calibri" panose="020F0502020204030204" pitchFamily="34" charset="0"/>
              </a:rPr>
              <a:t/>
            </a:r>
            <a:br>
              <a:rPr lang="en-US" sz="3600" dirty="0">
                <a:solidFill>
                  <a:schemeClr val="accent5">
                    <a:lumMod val="75000"/>
                  </a:schemeClr>
                </a:solidFill>
                <a:latin typeface="Calibri" panose="020F0502020204030204" pitchFamily="34" charset="0"/>
                <a:cs typeface="Calibri" panose="020F0502020204030204" pitchFamily="34" charset="0"/>
              </a:rPr>
            </a:br>
            <a:endParaRPr lang="en-US" sz="3600" dirty="0">
              <a:solidFill>
                <a:schemeClr val="accent5">
                  <a:lumMod val="75000"/>
                </a:schemeClr>
              </a:solidFill>
              <a:latin typeface="Calibri" panose="020F0502020204030204" pitchFamily="34" charset="0"/>
              <a:cs typeface="Calibri" panose="020F0502020204030204" pitchFamily="34" charset="0"/>
            </a:endParaRPr>
          </a:p>
        </p:txBody>
      </p:sp>
      <p:sp>
        <p:nvSpPr>
          <p:cNvPr id="3" name="Content Placeholder 2"/>
          <p:cNvSpPr>
            <a:spLocks noGrp="1"/>
          </p:cNvSpPr>
          <p:nvPr>
            <p:ph idx="1"/>
          </p:nvPr>
        </p:nvSpPr>
        <p:spPr>
          <a:xfrm>
            <a:off x="1439694" y="1690688"/>
            <a:ext cx="9914106" cy="4486275"/>
          </a:xfrm>
        </p:spPr>
        <p:txBody>
          <a:bodyPr/>
          <a:lstStyle/>
          <a:p>
            <a:endParaRPr lang="en-US" dirty="0"/>
          </a:p>
        </p:txBody>
      </p:sp>
      <p:graphicFrame>
        <p:nvGraphicFramePr>
          <p:cNvPr id="4" name="Diagram 3"/>
          <p:cNvGraphicFramePr/>
          <p:nvPr>
            <p:extLst/>
          </p:nvPr>
        </p:nvGraphicFramePr>
        <p:xfrm>
          <a:off x="2139004" y="1721695"/>
          <a:ext cx="8785157" cy="44552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6021469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662" y="33886"/>
            <a:ext cx="10515600" cy="1325563"/>
          </a:xfrm>
        </p:spPr>
        <p:txBody>
          <a:bodyPr>
            <a:normAutofit/>
          </a:bodyPr>
          <a:lstStyle/>
          <a:p>
            <a:r>
              <a:rPr lang="en-US" b="1" dirty="0">
                <a:solidFill>
                  <a:schemeClr val="accent5">
                    <a:lumMod val="75000"/>
                  </a:schemeClr>
                </a:solidFill>
                <a:latin typeface="Calibri" panose="020F0502020204030204" pitchFamily="34" charset="0"/>
                <a:cs typeface="Calibri" panose="020F0502020204030204" pitchFamily="34" charset="0"/>
              </a:rPr>
              <a:t>HƯỚNG DẪN TỔ CHỨC </a:t>
            </a:r>
            <a:br>
              <a:rPr lang="en-US" b="1" dirty="0">
                <a:solidFill>
                  <a:schemeClr val="accent5">
                    <a:lumMod val="75000"/>
                  </a:schemeClr>
                </a:solidFill>
                <a:latin typeface="Calibri" panose="020F0502020204030204" pitchFamily="34" charset="0"/>
                <a:cs typeface="Calibri" panose="020F0502020204030204" pitchFamily="34" charset="0"/>
              </a:rPr>
            </a:br>
            <a:r>
              <a:rPr lang="en-US" b="1" dirty="0">
                <a:solidFill>
                  <a:schemeClr val="accent5">
                    <a:lumMod val="75000"/>
                  </a:schemeClr>
                </a:solidFill>
                <a:latin typeface="Calibri" panose="020F0502020204030204" pitchFamily="34" charset="0"/>
                <a:cs typeface="Calibri" panose="020F0502020204030204" pitchFamily="34" charset="0"/>
              </a:rPr>
              <a:t>HOẠT ĐỘNG GIÁO DỤC THEO CHỦ ĐỀ</a:t>
            </a:r>
            <a:endParaRPr lang="en-US" dirty="0">
              <a:solidFill>
                <a:schemeClr val="accent5">
                  <a:lumMod val="75000"/>
                </a:schemeClr>
              </a:solidFill>
            </a:endParaRPr>
          </a:p>
        </p:txBody>
      </p:sp>
      <p:sp>
        <p:nvSpPr>
          <p:cNvPr id="3" name="Content Placeholder 2"/>
          <p:cNvSpPr>
            <a:spLocks noGrp="1"/>
          </p:cNvSpPr>
          <p:nvPr>
            <p:ph idx="1"/>
          </p:nvPr>
        </p:nvSpPr>
        <p:spPr>
          <a:xfrm>
            <a:off x="555755" y="1460937"/>
            <a:ext cx="10348400" cy="5978770"/>
          </a:xfrm>
        </p:spPr>
        <p:txBody>
          <a:bodyPr/>
          <a:lstStyle/>
          <a:p>
            <a:r>
              <a:rPr lang="vi-VN" b="1" i="1" dirty="0"/>
              <a:t>Phương thức Khám phá</a:t>
            </a:r>
            <a:r>
              <a:rPr lang="vi-VN" b="1" dirty="0"/>
              <a:t> </a:t>
            </a:r>
            <a:r>
              <a:rPr lang="vi-VN" dirty="0"/>
              <a:t>với học sinh chủ yếu được thực hiện với hình thức </a:t>
            </a:r>
            <a:r>
              <a:rPr lang="en-US" dirty="0" err="1"/>
              <a:t>quan</a:t>
            </a:r>
            <a:r>
              <a:rPr lang="en-US" dirty="0"/>
              <a:t> </a:t>
            </a:r>
            <a:r>
              <a:rPr lang="en-US" dirty="0" err="1"/>
              <a:t>sát</a:t>
            </a:r>
            <a:r>
              <a:rPr lang="en-US" dirty="0"/>
              <a:t> </a:t>
            </a:r>
            <a:r>
              <a:rPr lang="en-US" dirty="0" err="1"/>
              <a:t>các</a:t>
            </a:r>
            <a:r>
              <a:rPr lang="en-US" dirty="0"/>
              <a:t> </a:t>
            </a:r>
            <a:r>
              <a:rPr lang="en-US" dirty="0" err="1"/>
              <a:t>hoạt</a:t>
            </a:r>
            <a:r>
              <a:rPr lang="en-US" dirty="0"/>
              <a:t> </a:t>
            </a:r>
            <a:r>
              <a:rPr lang="en-US" dirty="0" err="1"/>
              <a:t>động</a:t>
            </a:r>
            <a:r>
              <a:rPr lang="en-US" dirty="0"/>
              <a:t> </a:t>
            </a:r>
            <a:r>
              <a:rPr lang="en-US" dirty="0" err="1"/>
              <a:t>của</a:t>
            </a:r>
            <a:r>
              <a:rPr lang="en-US" dirty="0"/>
              <a:t> </a:t>
            </a:r>
            <a:r>
              <a:rPr lang="en-US" dirty="0" err="1"/>
              <a:t>các</a:t>
            </a:r>
            <a:r>
              <a:rPr lang="en-US" dirty="0"/>
              <a:t> </a:t>
            </a:r>
            <a:r>
              <a:rPr lang="en-US" dirty="0" err="1"/>
              <a:t>bạn</a:t>
            </a:r>
            <a:r>
              <a:rPr lang="en-US" dirty="0"/>
              <a:t> </a:t>
            </a:r>
            <a:r>
              <a:rPr lang="en-US" dirty="0" err="1"/>
              <a:t>và</a:t>
            </a:r>
            <a:r>
              <a:rPr lang="en-US" dirty="0"/>
              <a:t> </a:t>
            </a:r>
            <a:r>
              <a:rPr lang="en-US" dirty="0" err="1"/>
              <a:t>của</a:t>
            </a:r>
            <a:r>
              <a:rPr lang="en-US" dirty="0"/>
              <a:t> </a:t>
            </a:r>
            <a:r>
              <a:rPr lang="en-US" dirty="0" err="1"/>
              <a:t>bản</a:t>
            </a:r>
            <a:r>
              <a:rPr lang="en-US" dirty="0"/>
              <a:t> </a:t>
            </a:r>
            <a:r>
              <a:rPr lang="en-US" dirty="0" err="1"/>
              <a:t>thân</a:t>
            </a:r>
            <a:r>
              <a:rPr lang="en-US" dirty="0"/>
              <a:t>, </a:t>
            </a:r>
            <a:r>
              <a:rPr lang="en-US" dirty="0" err="1"/>
              <a:t>quan</a:t>
            </a:r>
            <a:r>
              <a:rPr lang="en-US" dirty="0"/>
              <a:t> </a:t>
            </a:r>
            <a:r>
              <a:rPr lang="en-US" dirty="0" err="1"/>
              <a:t>sát</a:t>
            </a:r>
            <a:r>
              <a:rPr lang="en-US" dirty="0"/>
              <a:t> </a:t>
            </a:r>
            <a:r>
              <a:rPr lang="en-US" dirty="0" err="1"/>
              <a:t>các</a:t>
            </a:r>
            <a:r>
              <a:rPr lang="en-US" dirty="0"/>
              <a:t> </a:t>
            </a:r>
            <a:r>
              <a:rPr lang="en-US" dirty="0" err="1"/>
              <a:t>hình</a:t>
            </a:r>
            <a:r>
              <a:rPr lang="en-US" dirty="0"/>
              <a:t> </a:t>
            </a:r>
            <a:r>
              <a:rPr lang="en-US" dirty="0" err="1"/>
              <a:t>ảnh</a:t>
            </a:r>
            <a:r>
              <a:rPr lang="en-US" dirty="0"/>
              <a:t>, </a:t>
            </a:r>
            <a:r>
              <a:rPr lang="en-US" dirty="0" err="1"/>
              <a:t>tư</a:t>
            </a:r>
            <a:r>
              <a:rPr lang="en-US" dirty="0"/>
              <a:t> </a:t>
            </a:r>
            <a:r>
              <a:rPr lang="en-US" dirty="0" err="1"/>
              <a:t>liệu</a:t>
            </a:r>
            <a:r>
              <a:rPr lang="en-US" dirty="0"/>
              <a:t> </a:t>
            </a:r>
            <a:r>
              <a:rPr lang="en-US" dirty="0" err="1"/>
              <a:t>được</a:t>
            </a:r>
            <a:r>
              <a:rPr lang="en-US" dirty="0"/>
              <a:t> </a:t>
            </a:r>
            <a:r>
              <a:rPr lang="en-US" dirty="0" err="1"/>
              <a:t>sưu</a:t>
            </a:r>
            <a:r>
              <a:rPr lang="en-US" dirty="0"/>
              <a:t> </a:t>
            </a:r>
            <a:r>
              <a:rPr lang="en-US" dirty="0" err="1"/>
              <a:t>tập</a:t>
            </a:r>
            <a:r>
              <a:rPr lang="en-US" dirty="0"/>
              <a:t>. </a:t>
            </a:r>
            <a:r>
              <a:rPr lang="vi-VN" dirty="0"/>
              <a:t>Khi tổ chức các hoạt động này,</a:t>
            </a:r>
            <a:r>
              <a:rPr lang="en-US" dirty="0"/>
              <a:t> </a:t>
            </a:r>
            <a:r>
              <a:rPr lang="en-US" dirty="0" err="1"/>
              <a:t>GV</a:t>
            </a:r>
            <a:r>
              <a:rPr lang="vi-VN" dirty="0"/>
              <a:t> nên lưu ý:</a:t>
            </a: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05C2D176-BDDD-4308-9A3E-DBFC2B3B23A7}" type="slidenum">
              <a:rPr lang="vi-VN" smtClean="0"/>
              <a:pPr/>
              <a:t>41</a:t>
            </a:fld>
            <a:endParaRPr lang="vi-VN" dirty="0"/>
          </a:p>
        </p:txBody>
      </p:sp>
      <p:graphicFrame>
        <p:nvGraphicFramePr>
          <p:cNvPr id="5" name="Diagram 4"/>
          <p:cNvGraphicFramePr/>
          <p:nvPr>
            <p:extLst>
              <p:ext uri="{D42A27DB-BD31-4B8C-83A1-F6EECF244321}">
                <p14:modId xmlns:p14="http://schemas.microsoft.com/office/powerpoint/2010/main" val="881114575"/>
              </p:ext>
            </p:extLst>
          </p:nvPr>
        </p:nvGraphicFramePr>
        <p:xfrm>
          <a:off x="937845" y="3153103"/>
          <a:ext cx="10890740" cy="34938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83256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775" y="351692"/>
            <a:ext cx="10348400" cy="6353907"/>
          </a:xfrm>
        </p:spPr>
        <p:txBody>
          <a:bodyPr>
            <a:normAutofit fontScale="92500" lnSpcReduction="10000"/>
          </a:bodyPr>
          <a:lstStyle/>
          <a:p>
            <a:r>
              <a:rPr lang="en-US" b="1" i="1" dirty="0" smtClean="0"/>
              <a:t>Phương </a:t>
            </a:r>
            <a:r>
              <a:rPr lang="en-US" b="1" i="1" dirty="0" err="1" smtClean="0"/>
              <a:t>thức</a:t>
            </a:r>
            <a:r>
              <a:rPr lang="en-US" b="1" i="1" dirty="0" smtClean="0"/>
              <a:t> </a:t>
            </a:r>
            <a:r>
              <a:rPr lang="en-US" b="1" i="1" dirty="0" err="1" smtClean="0"/>
              <a:t>Thể</a:t>
            </a:r>
            <a:r>
              <a:rPr lang="en-US" b="1" i="1" dirty="0" smtClean="0"/>
              <a:t> </a:t>
            </a:r>
            <a:r>
              <a:rPr lang="en-US" b="1" i="1" dirty="0" err="1" smtClean="0"/>
              <a:t>nghiệm</a:t>
            </a:r>
            <a:r>
              <a:rPr lang="en-US" b="1" i="1" dirty="0" smtClean="0"/>
              <a:t>, </a:t>
            </a:r>
            <a:r>
              <a:rPr lang="en-US" b="1" i="1" dirty="0" err="1" smtClean="0"/>
              <a:t>tương</a:t>
            </a:r>
            <a:r>
              <a:rPr lang="en-US" b="1" i="1" dirty="0" smtClean="0"/>
              <a:t> </a:t>
            </a:r>
            <a:r>
              <a:rPr lang="en-US" b="1" i="1" dirty="0" err="1" smtClean="0"/>
              <a:t>tác</a:t>
            </a:r>
            <a:r>
              <a:rPr lang="en-US" b="1" i="1" dirty="0" smtClean="0"/>
              <a:t> </a:t>
            </a:r>
            <a:r>
              <a:rPr lang="vi-VN" dirty="0" smtClean="0"/>
              <a:t>được </a:t>
            </a:r>
            <a:r>
              <a:rPr lang="vi-VN" dirty="0"/>
              <a:t>thể hiện khá nhiều trong SGK </a:t>
            </a:r>
            <a:r>
              <a:rPr lang="en-US" i="1" dirty="0"/>
              <a:t>Hoạt động trải nghiệm, hướng </a:t>
            </a:r>
            <a:r>
              <a:rPr lang="en-US" i="1"/>
              <a:t>nghiệp </a:t>
            </a:r>
            <a:r>
              <a:rPr lang="en-US" i="1" smtClean="0"/>
              <a:t>11 </a:t>
            </a:r>
            <a:r>
              <a:rPr lang="vi-VN" dirty="0" smtClean="0"/>
              <a:t>như</a:t>
            </a:r>
            <a:r>
              <a:rPr lang="vi-VN" dirty="0"/>
              <a:t>: </a:t>
            </a:r>
            <a:endParaRPr lang="en-US" dirty="0" smtClean="0"/>
          </a:p>
          <a:p>
            <a:endParaRPr lang="en-US" dirty="0"/>
          </a:p>
          <a:p>
            <a:endParaRPr lang="en-US" dirty="0" smtClean="0"/>
          </a:p>
          <a:p>
            <a:endParaRPr lang="en-US" dirty="0"/>
          </a:p>
          <a:p>
            <a:endParaRPr lang="en-US" dirty="0" smtClean="0"/>
          </a:p>
          <a:p>
            <a:endParaRPr lang="en-US" dirty="0"/>
          </a:p>
          <a:p>
            <a:pPr marL="0" indent="0">
              <a:buNone/>
            </a:pPr>
            <a:endParaRPr lang="en-US" dirty="0" smtClean="0"/>
          </a:p>
          <a:p>
            <a:endParaRPr lang="en-US" dirty="0"/>
          </a:p>
          <a:p>
            <a:pPr marL="0" indent="0">
              <a:buNone/>
            </a:pPr>
            <a:endParaRPr lang="en-US" dirty="0" smtClean="0"/>
          </a:p>
          <a:p>
            <a:endParaRPr lang="en-US" dirty="0" smtClean="0"/>
          </a:p>
          <a:p>
            <a:endParaRPr lang="en-US" dirty="0"/>
          </a:p>
          <a:p>
            <a:r>
              <a:rPr lang="vi-VN" dirty="0" smtClean="0"/>
              <a:t>Khi </a:t>
            </a:r>
            <a:r>
              <a:rPr lang="vi-VN" dirty="0"/>
              <a:t>tổ chức các hoạt động này,</a:t>
            </a:r>
            <a:r>
              <a:rPr lang="en-US" dirty="0"/>
              <a:t> </a:t>
            </a:r>
            <a:r>
              <a:rPr lang="en-US" dirty="0" err="1"/>
              <a:t>GV</a:t>
            </a:r>
            <a:r>
              <a:rPr lang="vi-VN" dirty="0"/>
              <a:t> nên tạo cơ hội để tất cả</a:t>
            </a:r>
            <a:r>
              <a:rPr lang="en-US" dirty="0"/>
              <a:t> HS</a:t>
            </a:r>
            <a:r>
              <a:rPr lang="vi-VN" dirty="0"/>
              <a:t> được tham gia, quy trình tổ chức có thể đi từ: cá nhân</a:t>
            </a:r>
            <a:r>
              <a:rPr lang="vi-VN" dirty="0">
                <a:sym typeface="Wingdings"/>
              </a:rPr>
              <a:t></a:t>
            </a:r>
            <a:r>
              <a:rPr lang="vi-VN" dirty="0"/>
              <a:t> cặp đôi </a:t>
            </a:r>
            <a:r>
              <a:rPr lang="vi-VN" dirty="0">
                <a:sym typeface="Wingdings"/>
              </a:rPr>
              <a:t></a:t>
            </a:r>
            <a:r>
              <a:rPr lang="vi-VN" dirty="0"/>
              <a:t> nhóm lớn </a:t>
            </a:r>
            <a:r>
              <a:rPr lang="vi-VN" dirty="0">
                <a:sym typeface="Wingdings"/>
              </a:rPr>
              <a:t></a:t>
            </a:r>
            <a:r>
              <a:rPr lang="vi-VN" dirty="0"/>
              <a:t> toàn lớp. </a:t>
            </a: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05C2D176-BDDD-4308-9A3E-DBFC2B3B23A7}" type="slidenum">
              <a:rPr lang="vi-VN" smtClean="0"/>
              <a:pPr/>
              <a:t>42</a:t>
            </a:fld>
            <a:endParaRPr lang="vi-VN" dirty="0"/>
          </a:p>
        </p:txBody>
      </p:sp>
      <p:graphicFrame>
        <p:nvGraphicFramePr>
          <p:cNvPr id="5" name="Diagram 4"/>
          <p:cNvGraphicFramePr/>
          <p:nvPr>
            <p:extLst>
              <p:ext uri="{D42A27DB-BD31-4B8C-83A1-F6EECF244321}">
                <p14:modId xmlns:p14="http://schemas.microsoft.com/office/powerpoint/2010/main" val="1012759718"/>
              </p:ext>
            </p:extLst>
          </p:nvPr>
        </p:nvGraphicFramePr>
        <p:xfrm>
          <a:off x="2102338" y="1194565"/>
          <a:ext cx="5505939" cy="42332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08833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11" end="11"/>
                                            </p:txEl>
                                          </p:spTgt>
                                        </p:tgtEl>
                                        <p:attrNameLst>
                                          <p:attrName>style.visibility</p:attrName>
                                        </p:attrNameLst>
                                      </p:cBhvr>
                                      <p:to>
                                        <p:strVal val="visible"/>
                                      </p:to>
                                    </p:set>
                                    <p:anim calcmode="lin" valueType="num">
                                      <p:cBhvr additive="base">
                                        <p:cTn id="17"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76774" y="844062"/>
            <a:ext cx="10724271" cy="6013939"/>
          </a:xfrm>
        </p:spPr>
        <p:txBody>
          <a:bodyPr>
            <a:normAutofit/>
          </a:bodyPr>
          <a:lstStyle/>
          <a:p>
            <a:r>
              <a:rPr lang="vi-VN" b="1" i="1" dirty="0"/>
              <a:t>Phương thức Cống </a:t>
            </a:r>
            <a:r>
              <a:rPr lang="vi-VN" b="1" i="1" dirty="0" smtClean="0"/>
              <a:t>hiến</a:t>
            </a:r>
            <a:r>
              <a:rPr lang="en-US" b="1" i="1" dirty="0" smtClean="0"/>
              <a:t>: </a:t>
            </a:r>
          </a:p>
          <a:p>
            <a:endParaRPr lang="en-US" b="1" i="1" dirty="0"/>
          </a:p>
          <a:p>
            <a:endParaRPr lang="en-US" b="1" i="1" dirty="0" smtClean="0"/>
          </a:p>
          <a:p>
            <a:pPr marL="0" indent="0">
              <a:buNone/>
            </a:pPr>
            <a:endParaRPr lang="en-US" b="1" i="1" dirty="0"/>
          </a:p>
          <a:p>
            <a:endParaRPr lang="en-US" b="1" i="1" dirty="0" smtClean="0"/>
          </a:p>
          <a:p>
            <a:endParaRPr lang="en-US" b="1" i="1" dirty="0" smtClean="0"/>
          </a:p>
          <a:p>
            <a:endParaRPr lang="en-US" b="1" i="1" dirty="0" smtClean="0"/>
          </a:p>
          <a:p>
            <a:pPr algn="just"/>
            <a:r>
              <a:rPr lang="vi-VN" dirty="0" smtClean="0"/>
              <a:t>Với </a:t>
            </a:r>
            <a:r>
              <a:rPr lang="vi-VN" dirty="0"/>
              <a:t>những hoạt động này, khi tổ chức đòi hỏi nhà trường và</a:t>
            </a:r>
            <a:r>
              <a:rPr lang="en-US" dirty="0"/>
              <a:t> </a:t>
            </a:r>
            <a:r>
              <a:rPr lang="en-US" dirty="0" err="1"/>
              <a:t>GV</a:t>
            </a:r>
            <a:r>
              <a:rPr lang="vi-VN" dirty="0"/>
              <a:t> phải xây dựng kế hoạch cụ thể, huy động sự hỗ trợ và tham gia của phụ huynh và các lực lượng xã hội khác. Trong SGK gợi ý đưa ra thời gian tổ chức 1 tiết, nhưng khi tổ chức thực hiện các hoạt động này, nhà trường và </a:t>
            </a:r>
            <a:r>
              <a:rPr lang="en-US" dirty="0" err="1"/>
              <a:t>GV</a:t>
            </a:r>
            <a:r>
              <a:rPr lang="en-US" dirty="0"/>
              <a:t> </a:t>
            </a:r>
            <a:r>
              <a:rPr lang="vi-VN" dirty="0"/>
              <a:t>có thể thay đổi linh hoạt nội dung và số tiết để</a:t>
            </a:r>
            <a:r>
              <a:rPr lang="en-US" dirty="0"/>
              <a:t> HS</a:t>
            </a:r>
            <a:r>
              <a:rPr lang="vi-VN" dirty="0"/>
              <a:t> được tham gia, trải nghiệm tốt nhất.</a:t>
            </a:r>
            <a:endParaRPr lang="en-US" dirty="0"/>
          </a:p>
          <a:p>
            <a:endParaRPr lang="en-US" dirty="0"/>
          </a:p>
        </p:txBody>
      </p:sp>
      <p:sp>
        <p:nvSpPr>
          <p:cNvPr id="4" name="Slide Number Placeholder 3"/>
          <p:cNvSpPr>
            <a:spLocks noGrp="1"/>
          </p:cNvSpPr>
          <p:nvPr>
            <p:ph type="sldNum" sz="quarter" idx="12"/>
          </p:nvPr>
        </p:nvSpPr>
        <p:spPr/>
        <p:txBody>
          <a:bodyPr/>
          <a:lstStyle/>
          <a:p>
            <a:fld id="{05C2D176-BDDD-4308-9A3E-DBFC2B3B23A7}" type="slidenum">
              <a:rPr lang="vi-VN" smtClean="0"/>
              <a:pPr/>
              <a:t>43</a:t>
            </a:fld>
            <a:endParaRPr lang="vi-VN" dirty="0"/>
          </a:p>
        </p:txBody>
      </p:sp>
      <p:graphicFrame>
        <p:nvGraphicFramePr>
          <p:cNvPr id="5" name="Diagram 4"/>
          <p:cNvGraphicFramePr/>
          <p:nvPr>
            <p:extLst/>
          </p:nvPr>
        </p:nvGraphicFramePr>
        <p:xfrm>
          <a:off x="5244124" y="269631"/>
          <a:ext cx="6584461" cy="47478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45744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animEffect transition="in" filter="fade">
                                      <p:cBhvr>
                                        <p:cTn id="17" dur="1000"/>
                                        <p:tgtEl>
                                          <p:spTgt spid="3">
                                            <p:txEl>
                                              <p:pRg st="7" end="7"/>
                                            </p:txEl>
                                          </p:spTgt>
                                        </p:tgtEl>
                                      </p:cBhvr>
                                    </p:animEffect>
                                    <p:anim calcmode="lin" valueType="num">
                                      <p:cBhvr>
                                        <p:cTn id="1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2062" y="152400"/>
            <a:ext cx="10843113" cy="6705600"/>
          </a:xfrm>
        </p:spPr>
        <p:txBody>
          <a:bodyPr>
            <a:normAutofit lnSpcReduction="10000"/>
          </a:bodyPr>
          <a:lstStyle/>
          <a:p>
            <a:pPr algn="just"/>
            <a:r>
              <a:rPr lang="vi-VN" b="1" i="1" dirty="0" smtClean="0"/>
              <a:t>Phương </a:t>
            </a:r>
            <a:r>
              <a:rPr lang="vi-VN" b="1" i="1" dirty="0"/>
              <a:t>thức Nghiên </a:t>
            </a:r>
            <a:r>
              <a:rPr lang="vi-VN" b="1" i="1" dirty="0" smtClean="0"/>
              <a:t>cứu</a:t>
            </a:r>
            <a:r>
              <a:rPr lang="en-US" b="1" i="1" dirty="0" smtClean="0"/>
              <a:t>: </a:t>
            </a:r>
            <a:r>
              <a:rPr lang="en-US" dirty="0" err="1" smtClean="0"/>
              <a:t>là</a:t>
            </a:r>
            <a:r>
              <a:rPr lang="en-US" dirty="0" smtClean="0"/>
              <a:t> </a:t>
            </a:r>
            <a:r>
              <a:rPr lang="en-US" dirty="0" err="1"/>
              <a:t>cách</a:t>
            </a:r>
            <a:r>
              <a:rPr lang="en-US" dirty="0"/>
              <a:t> </a:t>
            </a:r>
            <a:r>
              <a:rPr lang="en-US" dirty="0" err="1"/>
              <a:t>tổ</a:t>
            </a:r>
            <a:r>
              <a:rPr lang="en-US" dirty="0"/>
              <a:t> </a:t>
            </a:r>
            <a:r>
              <a:rPr lang="en-US" dirty="0" err="1"/>
              <a:t>chức</a:t>
            </a:r>
            <a:r>
              <a:rPr lang="en-US" dirty="0"/>
              <a:t> </a:t>
            </a:r>
            <a:r>
              <a:rPr lang="en-US" dirty="0" err="1"/>
              <a:t>hoạt</a:t>
            </a:r>
            <a:r>
              <a:rPr lang="en-US" dirty="0"/>
              <a:t> </a:t>
            </a:r>
            <a:r>
              <a:rPr lang="en-US" dirty="0" err="1"/>
              <a:t>động</a:t>
            </a:r>
            <a:r>
              <a:rPr lang="en-US" dirty="0"/>
              <a:t> </a:t>
            </a:r>
            <a:r>
              <a:rPr lang="en-US" dirty="0" err="1"/>
              <a:t>tạo</a:t>
            </a:r>
            <a:r>
              <a:rPr lang="en-US" dirty="0"/>
              <a:t> </a:t>
            </a:r>
            <a:r>
              <a:rPr lang="en-US" dirty="0" err="1"/>
              <a:t>cơ</a:t>
            </a:r>
            <a:r>
              <a:rPr lang="en-US" dirty="0"/>
              <a:t> </a:t>
            </a:r>
            <a:r>
              <a:rPr lang="en-US" dirty="0" err="1"/>
              <a:t>hội</a:t>
            </a:r>
            <a:r>
              <a:rPr lang="en-US" dirty="0"/>
              <a:t> </a:t>
            </a:r>
            <a:r>
              <a:rPr lang="en-US" dirty="0" err="1"/>
              <a:t>cho</a:t>
            </a:r>
            <a:r>
              <a:rPr lang="en-US" dirty="0"/>
              <a:t> </a:t>
            </a:r>
            <a:r>
              <a:rPr lang="en-US" dirty="0" err="1"/>
              <a:t>học</a:t>
            </a:r>
            <a:r>
              <a:rPr lang="en-US" dirty="0"/>
              <a:t> </a:t>
            </a:r>
            <a:r>
              <a:rPr lang="en-US" dirty="0" err="1"/>
              <a:t>sinh</a:t>
            </a:r>
            <a:r>
              <a:rPr lang="en-US" dirty="0"/>
              <a:t> </a:t>
            </a:r>
            <a:r>
              <a:rPr lang="en-US" dirty="0" err="1"/>
              <a:t>tham</a:t>
            </a:r>
            <a:r>
              <a:rPr lang="en-US" dirty="0"/>
              <a:t> </a:t>
            </a:r>
            <a:r>
              <a:rPr lang="en-US" dirty="0" err="1"/>
              <a:t>gia</a:t>
            </a:r>
            <a:r>
              <a:rPr lang="en-US" dirty="0"/>
              <a:t> </a:t>
            </a:r>
            <a:r>
              <a:rPr lang="en-US" dirty="0" err="1"/>
              <a:t>các</a:t>
            </a:r>
            <a:r>
              <a:rPr lang="en-US" dirty="0"/>
              <a:t> </a:t>
            </a:r>
            <a:r>
              <a:rPr lang="en-US" dirty="0" err="1"/>
              <a:t>đề</a:t>
            </a:r>
            <a:r>
              <a:rPr lang="en-US" dirty="0"/>
              <a:t> </a:t>
            </a:r>
            <a:r>
              <a:rPr lang="en-US" dirty="0" err="1"/>
              <a:t>tài</a:t>
            </a:r>
            <a:r>
              <a:rPr lang="en-US" dirty="0"/>
              <a:t>, </a:t>
            </a:r>
            <a:r>
              <a:rPr lang="en-US" dirty="0" err="1"/>
              <a:t>dự</a:t>
            </a:r>
            <a:r>
              <a:rPr lang="en-US" dirty="0"/>
              <a:t> </a:t>
            </a:r>
            <a:r>
              <a:rPr lang="en-US" dirty="0" err="1"/>
              <a:t>án</a:t>
            </a:r>
            <a:r>
              <a:rPr lang="en-US" dirty="0"/>
              <a:t> </a:t>
            </a:r>
            <a:r>
              <a:rPr lang="en-US" dirty="0" err="1"/>
              <a:t>nghiên</a:t>
            </a:r>
            <a:r>
              <a:rPr lang="en-US" dirty="0"/>
              <a:t> </a:t>
            </a:r>
            <a:r>
              <a:rPr lang="en-US" dirty="0" err="1"/>
              <a:t>cứu</a:t>
            </a:r>
            <a:r>
              <a:rPr lang="en-US" dirty="0"/>
              <a:t> </a:t>
            </a:r>
            <a:r>
              <a:rPr lang="en-US" dirty="0" err="1"/>
              <a:t>khoa</a:t>
            </a:r>
            <a:r>
              <a:rPr lang="en-US" dirty="0"/>
              <a:t> </a:t>
            </a:r>
            <a:r>
              <a:rPr lang="en-US" dirty="0" err="1"/>
              <a:t>học</a:t>
            </a:r>
            <a:r>
              <a:rPr lang="en-US" dirty="0"/>
              <a:t> </a:t>
            </a:r>
            <a:r>
              <a:rPr lang="en-US" dirty="0" err="1"/>
              <a:t>nhờ</a:t>
            </a:r>
            <a:r>
              <a:rPr lang="en-US" dirty="0"/>
              <a:t> </a:t>
            </a:r>
            <a:r>
              <a:rPr lang="en-US" dirty="0" err="1"/>
              <a:t>cảm</a:t>
            </a:r>
            <a:r>
              <a:rPr lang="en-US" dirty="0"/>
              <a:t> </a:t>
            </a:r>
            <a:r>
              <a:rPr lang="en-US" dirty="0" err="1"/>
              <a:t>hứng</a:t>
            </a:r>
            <a:r>
              <a:rPr lang="en-US" dirty="0"/>
              <a:t> </a:t>
            </a:r>
            <a:r>
              <a:rPr lang="en-US" dirty="0" err="1"/>
              <a:t>từ</a:t>
            </a:r>
            <a:r>
              <a:rPr lang="en-US" dirty="0"/>
              <a:t> </a:t>
            </a:r>
            <a:r>
              <a:rPr lang="en-US" dirty="0" err="1"/>
              <a:t>những</a:t>
            </a:r>
            <a:r>
              <a:rPr lang="en-US" dirty="0"/>
              <a:t> </a:t>
            </a:r>
            <a:r>
              <a:rPr lang="en-US" dirty="0" err="1"/>
              <a:t>trải</a:t>
            </a:r>
            <a:r>
              <a:rPr lang="en-US" dirty="0"/>
              <a:t> </a:t>
            </a:r>
            <a:r>
              <a:rPr lang="en-US" dirty="0" err="1"/>
              <a:t>nghiệm</a:t>
            </a:r>
            <a:r>
              <a:rPr lang="en-US" dirty="0"/>
              <a:t> </a:t>
            </a:r>
            <a:r>
              <a:rPr lang="en-US" dirty="0" err="1"/>
              <a:t>thực</a:t>
            </a:r>
            <a:r>
              <a:rPr lang="en-US" dirty="0"/>
              <a:t> </a:t>
            </a:r>
            <a:r>
              <a:rPr lang="en-US" dirty="0" err="1"/>
              <a:t>tế</a:t>
            </a:r>
            <a:r>
              <a:rPr lang="en-US" dirty="0"/>
              <a:t>, qua </a:t>
            </a:r>
            <a:r>
              <a:rPr lang="en-US" dirty="0" err="1"/>
              <a:t>đó</a:t>
            </a:r>
            <a:r>
              <a:rPr lang="en-US" dirty="0"/>
              <a:t> </a:t>
            </a:r>
            <a:r>
              <a:rPr lang="en-US" dirty="0" err="1"/>
              <a:t>đề</a:t>
            </a:r>
            <a:r>
              <a:rPr lang="en-US" dirty="0"/>
              <a:t> </a:t>
            </a:r>
            <a:r>
              <a:rPr lang="en-US" dirty="0" err="1"/>
              <a:t>xuất</a:t>
            </a:r>
            <a:r>
              <a:rPr lang="en-US" dirty="0"/>
              <a:t> </a:t>
            </a:r>
            <a:r>
              <a:rPr lang="en-US" dirty="0" err="1"/>
              <a:t>những</a:t>
            </a:r>
            <a:r>
              <a:rPr lang="en-US" dirty="0"/>
              <a:t> </a:t>
            </a:r>
            <a:r>
              <a:rPr lang="en-US" dirty="0" err="1"/>
              <a:t>biện</a:t>
            </a:r>
            <a:r>
              <a:rPr lang="en-US" dirty="0"/>
              <a:t> </a:t>
            </a:r>
            <a:r>
              <a:rPr lang="en-US" dirty="0" err="1"/>
              <a:t>pháp</a:t>
            </a:r>
            <a:r>
              <a:rPr lang="en-US" dirty="0"/>
              <a:t> </a:t>
            </a:r>
            <a:r>
              <a:rPr lang="en-US" dirty="0" err="1"/>
              <a:t>giải</a:t>
            </a:r>
            <a:r>
              <a:rPr lang="en-US" dirty="0"/>
              <a:t> </a:t>
            </a:r>
            <a:r>
              <a:rPr lang="en-US" dirty="0" err="1"/>
              <a:t>quyết</a:t>
            </a:r>
            <a:r>
              <a:rPr lang="en-US" dirty="0"/>
              <a:t> </a:t>
            </a:r>
            <a:r>
              <a:rPr lang="en-US" dirty="0" err="1"/>
              <a:t>vấn</a:t>
            </a:r>
            <a:r>
              <a:rPr lang="en-US" dirty="0"/>
              <a:t> </a:t>
            </a:r>
            <a:r>
              <a:rPr lang="en-US" dirty="0" err="1"/>
              <a:t>đề</a:t>
            </a:r>
            <a:r>
              <a:rPr lang="en-US" dirty="0"/>
              <a:t> </a:t>
            </a:r>
            <a:r>
              <a:rPr lang="en-US" dirty="0" err="1"/>
              <a:t>một</a:t>
            </a:r>
            <a:r>
              <a:rPr lang="en-US" dirty="0"/>
              <a:t> </a:t>
            </a:r>
            <a:r>
              <a:rPr lang="en-US" dirty="0" err="1"/>
              <a:t>cách</a:t>
            </a:r>
            <a:r>
              <a:rPr lang="en-US" dirty="0"/>
              <a:t> </a:t>
            </a:r>
            <a:r>
              <a:rPr lang="en-US" dirty="0" err="1"/>
              <a:t>khoa</a:t>
            </a:r>
            <a:r>
              <a:rPr lang="en-US" dirty="0"/>
              <a:t> </a:t>
            </a:r>
            <a:r>
              <a:rPr lang="en-US" dirty="0" err="1"/>
              <a:t>học</a:t>
            </a:r>
            <a:r>
              <a:rPr lang="en-US" dirty="0"/>
              <a:t>. </a:t>
            </a:r>
            <a:endParaRPr lang="en-US" dirty="0" smtClean="0"/>
          </a:p>
          <a:p>
            <a:endParaRPr lang="en-US" dirty="0" smtClean="0"/>
          </a:p>
          <a:p>
            <a:endParaRPr lang="en-US" dirty="0"/>
          </a:p>
          <a:p>
            <a:endParaRPr lang="en-US" dirty="0" smtClean="0"/>
          </a:p>
          <a:p>
            <a:endParaRPr lang="en-US" dirty="0"/>
          </a:p>
          <a:p>
            <a:endParaRPr lang="en-US" dirty="0" smtClean="0"/>
          </a:p>
          <a:p>
            <a:endParaRPr lang="en-US" dirty="0"/>
          </a:p>
          <a:p>
            <a:r>
              <a:rPr lang="vi-VN" dirty="0" smtClean="0">
                <a:solidFill>
                  <a:srgbClr val="FF0000"/>
                </a:solidFill>
              </a:rPr>
              <a:t>Khi </a:t>
            </a:r>
            <a:r>
              <a:rPr lang="vi-VN" dirty="0">
                <a:solidFill>
                  <a:srgbClr val="FF0000"/>
                </a:solidFill>
              </a:rPr>
              <a:t>tổ chức cho</a:t>
            </a:r>
            <a:r>
              <a:rPr lang="en-US" dirty="0">
                <a:solidFill>
                  <a:srgbClr val="FF0000"/>
                </a:solidFill>
              </a:rPr>
              <a:t> HS</a:t>
            </a:r>
            <a:r>
              <a:rPr lang="vi-VN" dirty="0">
                <a:solidFill>
                  <a:srgbClr val="FF0000"/>
                </a:solidFill>
              </a:rPr>
              <a:t> thực hiện các hoạt động này,</a:t>
            </a:r>
            <a:r>
              <a:rPr lang="en-US" dirty="0">
                <a:solidFill>
                  <a:srgbClr val="FF0000"/>
                </a:solidFill>
              </a:rPr>
              <a:t> </a:t>
            </a:r>
            <a:r>
              <a:rPr lang="en-US" dirty="0" err="1">
                <a:solidFill>
                  <a:srgbClr val="FF0000"/>
                </a:solidFill>
              </a:rPr>
              <a:t>GV</a:t>
            </a:r>
            <a:r>
              <a:rPr lang="vi-VN" dirty="0">
                <a:solidFill>
                  <a:srgbClr val="FF0000"/>
                </a:solidFill>
              </a:rPr>
              <a:t> giáo viên tổ chức lên kế hoạch cho </a:t>
            </a:r>
            <a:r>
              <a:rPr lang="en-US" dirty="0">
                <a:solidFill>
                  <a:srgbClr val="FF0000"/>
                </a:solidFill>
              </a:rPr>
              <a:t>HS </a:t>
            </a:r>
            <a:r>
              <a:rPr lang="vi-VN" dirty="0">
                <a:solidFill>
                  <a:srgbClr val="FF0000"/>
                </a:solidFill>
              </a:rPr>
              <a:t>tự chuẩn bị các vật liệu phong phú từ những vật liệu tái chế hoặc tự nhiên, tạo cơ hội cho</a:t>
            </a:r>
            <a:r>
              <a:rPr lang="en-US" dirty="0">
                <a:solidFill>
                  <a:srgbClr val="FF0000"/>
                </a:solidFill>
              </a:rPr>
              <a:t> HS</a:t>
            </a:r>
            <a:r>
              <a:rPr lang="vi-VN" dirty="0">
                <a:solidFill>
                  <a:srgbClr val="FF0000"/>
                </a:solidFill>
              </a:rPr>
              <a:t> được tự do sáng tạo, thể hiện ý tưởng của bản thân, không nên đặt ra các khuôn mẫu, từ đó phát triển năng lực tự chủ và tự học, giải quyết vấn đề sáng tạo cho người học. </a:t>
            </a:r>
            <a:endParaRPr lang="en-US" dirty="0">
              <a:solidFill>
                <a:srgbClr val="FF0000"/>
              </a:solidFill>
            </a:endParaRPr>
          </a:p>
          <a:p>
            <a:endParaRPr lang="en-US" dirty="0"/>
          </a:p>
        </p:txBody>
      </p:sp>
      <p:sp>
        <p:nvSpPr>
          <p:cNvPr id="4" name="Slide Number Placeholder 3"/>
          <p:cNvSpPr>
            <a:spLocks noGrp="1"/>
          </p:cNvSpPr>
          <p:nvPr>
            <p:ph type="sldNum" sz="quarter" idx="12"/>
          </p:nvPr>
        </p:nvSpPr>
        <p:spPr/>
        <p:txBody>
          <a:bodyPr/>
          <a:lstStyle/>
          <a:p>
            <a:fld id="{05C2D176-BDDD-4308-9A3E-DBFC2B3B23A7}" type="slidenum">
              <a:rPr lang="vi-VN" smtClean="0"/>
              <a:pPr/>
              <a:t>44</a:t>
            </a:fld>
            <a:endParaRPr lang="vi-VN" dirty="0"/>
          </a:p>
        </p:txBody>
      </p:sp>
      <p:graphicFrame>
        <p:nvGraphicFramePr>
          <p:cNvPr id="5" name="Diagram 4"/>
          <p:cNvGraphicFramePr/>
          <p:nvPr>
            <p:extLst>
              <p:ext uri="{D42A27DB-BD31-4B8C-83A1-F6EECF244321}">
                <p14:modId xmlns:p14="http://schemas.microsoft.com/office/powerpoint/2010/main" val="3209240671"/>
              </p:ext>
            </p:extLst>
          </p:nvPr>
        </p:nvGraphicFramePr>
        <p:xfrm>
          <a:off x="1258276" y="414866"/>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04926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7" end="7"/>
                                            </p:txEl>
                                          </p:spTgt>
                                        </p:tgtEl>
                                        <p:attrNameLst>
                                          <p:attrName>style.visibility</p:attrName>
                                        </p:attrNameLst>
                                      </p:cBhvr>
                                      <p:to>
                                        <p:strVal val="visible"/>
                                      </p:to>
                                    </p:set>
                                    <p:animEffect transition="in" filter="fade">
                                      <p:cBhvr>
                                        <p:cTn id="20"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41250" y="365125"/>
            <a:ext cx="9114817" cy="1325563"/>
          </a:xfrm>
        </p:spPr>
        <p:txBody>
          <a:bodyPr>
            <a:normAutofit/>
          </a:bodyPr>
          <a:lstStyle/>
          <a:p>
            <a:pPr algn="ctr"/>
            <a:r>
              <a:rPr lang="en-US" sz="4000" b="1" dirty="0">
                <a:solidFill>
                  <a:schemeClr val="accent5">
                    <a:lumMod val="75000"/>
                  </a:schemeClr>
                </a:solidFill>
                <a:latin typeface="Calibri" panose="020F0502020204030204" pitchFamily="34" charset="0"/>
                <a:cs typeface="Calibri" panose="020F0502020204030204" pitchFamily="34" charset="0"/>
              </a:rPr>
              <a:t>HƯỚNG DẪN TỔ CHỨC </a:t>
            </a:r>
            <a:r>
              <a:rPr lang="en-US" sz="4000" b="1" dirty="0" smtClean="0">
                <a:solidFill>
                  <a:schemeClr val="accent5">
                    <a:lumMod val="75000"/>
                  </a:schemeClr>
                </a:solidFill>
                <a:latin typeface="Calibri" panose="020F0502020204030204" pitchFamily="34" charset="0"/>
                <a:cs typeface="Calibri" panose="020F0502020204030204" pitchFamily="34" charset="0"/>
              </a:rPr>
              <a:t>SINH HOẠT LỚP</a:t>
            </a:r>
            <a:endParaRPr lang="en-US" sz="4000" dirty="0">
              <a:solidFill>
                <a:schemeClr val="accent5">
                  <a:lumMod val="75000"/>
                </a:schemeClr>
              </a:solidFill>
              <a:latin typeface="Calibri" panose="020F0502020204030204" pitchFamily="34" charset="0"/>
              <a:cs typeface="Calibri" panose="020F0502020204030204"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75640615"/>
              </p:ext>
            </p:extLst>
          </p:nvPr>
        </p:nvGraphicFramePr>
        <p:xfrm>
          <a:off x="838200" y="1825625"/>
          <a:ext cx="10985938" cy="45946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8789255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47471"/>
            <a:ext cx="10515600" cy="1439695"/>
          </a:xfrm>
        </p:spPr>
        <p:txBody>
          <a:bodyPr>
            <a:normAutofit fontScale="90000"/>
          </a:bodyPr>
          <a:lstStyle/>
          <a:p>
            <a:r>
              <a:rPr lang="en-US" b="1" i="1" dirty="0">
                <a:solidFill>
                  <a:srgbClr val="C00000"/>
                </a:solidFill>
                <a:latin typeface="Calibri" panose="020F0502020204030204" pitchFamily="34" charset="0"/>
                <a:cs typeface="Calibri" panose="020F0502020204030204" pitchFamily="34" charset="0"/>
              </a:rPr>
              <a:t>PHẦN </a:t>
            </a:r>
            <a:r>
              <a:rPr lang="en-US" b="1" i="1" dirty="0" smtClean="0">
                <a:solidFill>
                  <a:srgbClr val="C00000"/>
                </a:solidFill>
                <a:latin typeface="Calibri" panose="020F0502020204030204" pitchFamily="34" charset="0"/>
                <a:cs typeface="Calibri" panose="020F0502020204030204" pitchFamily="34" charset="0"/>
              </a:rPr>
              <a:t>4</a:t>
            </a:r>
            <a:r>
              <a:rPr lang="en-US" b="1" dirty="0">
                <a:latin typeface="Calibri" panose="020F0502020204030204" pitchFamily="34" charset="0"/>
                <a:cs typeface="Calibri" panose="020F0502020204030204" pitchFamily="34" charset="0"/>
              </a:rPr>
              <a:t/>
            </a:r>
            <a:br>
              <a:rPr lang="en-US" b="1" dirty="0">
                <a:latin typeface="Calibri" panose="020F0502020204030204" pitchFamily="34" charset="0"/>
                <a:cs typeface="Calibri" panose="020F0502020204030204" pitchFamily="34" charset="0"/>
              </a:rPr>
            </a:br>
            <a:r>
              <a:rPr lang="nb-NO" b="1" dirty="0">
                <a:solidFill>
                  <a:schemeClr val="accent5">
                    <a:lumMod val="75000"/>
                  </a:schemeClr>
                </a:solidFill>
                <a:latin typeface="Calibri" panose="020F0502020204030204" pitchFamily="34" charset="0"/>
                <a:cs typeface="Calibri" panose="020F0502020204030204" pitchFamily="34" charset="0"/>
              </a:rPr>
              <a:t>HƯỚNG DẪN KHAI THÁC VÀ SỬ DỤNG </a:t>
            </a:r>
            <a:br>
              <a:rPr lang="nb-NO" b="1" dirty="0">
                <a:solidFill>
                  <a:schemeClr val="accent5">
                    <a:lumMod val="75000"/>
                  </a:schemeClr>
                </a:solidFill>
                <a:latin typeface="Calibri" panose="020F0502020204030204" pitchFamily="34" charset="0"/>
                <a:cs typeface="Calibri" panose="020F0502020204030204" pitchFamily="34" charset="0"/>
              </a:rPr>
            </a:br>
            <a:r>
              <a:rPr lang="nb-NO" b="1" dirty="0" smtClean="0">
                <a:solidFill>
                  <a:schemeClr val="accent5">
                    <a:lumMod val="75000"/>
                  </a:schemeClr>
                </a:solidFill>
                <a:latin typeface="Calibri" panose="020F0502020204030204" pitchFamily="34" charset="0"/>
                <a:cs typeface="Calibri" panose="020F0502020204030204" pitchFamily="34" charset="0"/>
              </a:rPr>
              <a:t>HỆ THỐNG TÀI LIỆU THAM KHẢO, BỔ TRỢ</a:t>
            </a:r>
            <a:endParaRPr lang="en-US" dirty="0">
              <a:solidFill>
                <a:schemeClr val="accent5">
                  <a:lumMod val="75000"/>
                </a:schemeClr>
              </a:solidFill>
            </a:endParaRPr>
          </a:p>
        </p:txBody>
      </p:sp>
      <p:graphicFrame>
        <p:nvGraphicFramePr>
          <p:cNvPr id="4" name="Diagram 3"/>
          <p:cNvGraphicFramePr/>
          <p:nvPr>
            <p:extLst>
              <p:ext uri="{D42A27DB-BD31-4B8C-83A1-F6EECF244321}">
                <p14:modId xmlns:p14="http://schemas.microsoft.com/office/powerpoint/2010/main" val="2626019409"/>
              </p:ext>
            </p:extLst>
          </p:nvPr>
        </p:nvGraphicFramePr>
        <p:xfrm>
          <a:off x="554477" y="2042809"/>
          <a:ext cx="6254885" cy="437222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p:cNvPicPr>
            <a:picLocks noChangeAspect="1"/>
          </p:cNvPicPr>
          <p:nvPr/>
        </p:nvPicPr>
        <p:blipFill rotWithShape="1">
          <a:blip r:embed="rId7">
            <a:extLst>
              <a:ext uri="{28A0092B-C50C-407E-A947-70E740481C1C}">
                <a14:useLocalDpi xmlns:a14="http://schemas.microsoft.com/office/drawing/2010/main" val="0"/>
              </a:ext>
            </a:extLst>
          </a:blip>
          <a:srcRect l="51552" t="31265" r="27931" b="19080"/>
          <a:stretch/>
        </p:blipFill>
        <p:spPr>
          <a:xfrm rot="21365523">
            <a:off x="6135053" y="2443327"/>
            <a:ext cx="2623279" cy="3571187"/>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8">
            <a:extLst>
              <a:ext uri="{28A0092B-C50C-407E-A947-70E740481C1C}">
                <a14:useLocalDpi xmlns:a14="http://schemas.microsoft.com/office/drawing/2010/main" val="0"/>
              </a:ext>
            </a:extLst>
          </a:blip>
          <a:srcRect l="50862" t="22835" r="21724" b="9885"/>
          <a:stretch/>
        </p:blipFill>
        <p:spPr>
          <a:xfrm rot="250825">
            <a:off x="9166333" y="2132619"/>
            <a:ext cx="2594743" cy="35820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8994589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b-NO" sz="4000" b="1" dirty="0" smtClean="0">
                <a:solidFill>
                  <a:schemeClr val="accent5">
                    <a:lumMod val="75000"/>
                  </a:schemeClr>
                </a:solidFill>
                <a:latin typeface="Calibri" panose="020F0502020204030204" pitchFamily="34" charset="0"/>
                <a:cs typeface="Calibri" panose="020F0502020204030204" pitchFamily="34" charset="0"/>
              </a:rPr>
              <a:t>SÁCH GIÁO VIÊN HOẠT ĐỘNG TRẢI NGHIỆM,</a:t>
            </a:r>
            <a:br>
              <a:rPr lang="nb-NO" sz="4000" b="1" dirty="0" smtClean="0">
                <a:solidFill>
                  <a:schemeClr val="accent5">
                    <a:lumMod val="75000"/>
                  </a:schemeClr>
                </a:solidFill>
                <a:latin typeface="Calibri" panose="020F0502020204030204" pitchFamily="34" charset="0"/>
                <a:cs typeface="Calibri" panose="020F0502020204030204" pitchFamily="34" charset="0"/>
              </a:rPr>
            </a:br>
            <a:r>
              <a:rPr lang="nb-NO" sz="4000" b="1" dirty="0" smtClean="0">
                <a:solidFill>
                  <a:schemeClr val="accent5">
                    <a:lumMod val="75000"/>
                  </a:schemeClr>
                </a:solidFill>
                <a:latin typeface="Calibri" panose="020F0502020204030204" pitchFamily="34" charset="0"/>
                <a:cs typeface="Calibri" panose="020F0502020204030204" pitchFamily="34" charset="0"/>
              </a:rPr>
              <a:t>HƯỚNG </a:t>
            </a:r>
            <a:r>
              <a:rPr lang="nb-NO" sz="4000" b="1" smtClean="0">
                <a:solidFill>
                  <a:schemeClr val="accent5">
                    <a:lumMod val="75000"/>
                  </a:schemeClr>
                </a:solidFill>
                <a:latin typeface="Calibri" panose="020F0502020204030204" pitchFamily="34" charset="0"/>
                <a:cs typeface="Calibri" panose="020F0502020204030204" pitchFamily="34" charset="0"/>
              </a:rPr>
              <a:t>NGHIỆP 11</a:t>
            </a:r>
            <a:endParaRPr lang="en-US" sz="4000" dirty="0">
              <a:solidFill>
                <a:schemeClr val="accent5">
                  <a:lumMod val="75000"/>
                </a:schemeClr>
              </a:solidFill>
            </a:endParaRPr>
          </a:p>
        </p:txBody>
      </p:sp>
      <p:sp>
        <p:nvSpPr>
          <p:cNvPr id="3" name="Content Placeholder 2"/>
          <p:cNvSpPr>
            <a:spLocks noGrp="1"/>
          </p:cNvSpPr>
          <p:nvPr>
            <p:ph idx="1"/>
          </p:nvPr>
        </p:nvSpPr>
        <p:spPr>
          <a:xfrm>
            <a:off x="838201" y="1825625"/>
            <a:ext cx="7498403" cy="4614086"/>
          </a:xfrm>
        </p:spPr>
        <p:txBody>
          <a:bodyPr/>
          <a:lstStyle/>
          <a:p>
            <a:pPr algn="just"/>
            <a:r>
              <a:rPr lang="en-US" sz="2700" dirty="0" err="1" smtClean="0">
                <a:latin typeface="Calibri" panose="020F0502020204030204" pitchFamily="34" charset="0"/>
                <a:cs typeface="Calibri" panose="020F0502020204030204" pitchFamily="34" charset="0"/>
              </a:rPr>
              <a:t>Là</a:t>
            </a:r>
            <a:r>
              <a:rPr lang="en-US" sz="2700" dirty="0" smtClean="0">
                <a:latin typeface="Calibri" panose="020F0502020204030204" pitchFamily="34" charset="0"/>
                <a:cs typeface="Calibri" panose="020F0502020204030204" pitchFamily="34" charset="0"/>
              </a:rPr>
              <a:t> </a:t>
            </a:r>
            <a:r>
              <a:rPr lang="vi-VN" sz="2700" dirty="0" smtClean="0">
                <a:latin typeface="Calibri" panose="020F0502020204030204" pitchFamily="34" charset="0"/>
                <a:cs typeface="Calibri" panose="020F0502020204030204" pitchFamily="34" charset="0"/>
              </a:rPr>
              <a:t>tài l</a:t>
            </a:r>
            <a:r>
              <a:rPr lang="en-US" sz="2700" dirty="0" err="1" smtClean="0">
                <a:latin typeface="Calibri" panose="020F0502020204030204" pitchFamily="34" charset="0"/>
                <a:cs typeface="Calibri" panose="020F0502020204030204" pitchFamily="34" charset="0"/>
              </a:rPr>
              <a:t>iệu</a:t>
            </a:r>
            <a:r>
              <a:rPr lang="vi-VN" sz="2700" dirty="0" smtClean="0">
                <a:latin typeface="Calibri" panose="020F0502020204030204" pitchFamily="34" charset="0"/>
                <a:cs typeface="Calibri" panose="020F0502020204030204" pitchFamily="34" charset="0"/>
              </a:rPr>
              <a:t> </a:t>
            </a:r>
            <a:r>
              <a:rPr lang="vi-VN" sz="2700" dirty="0">
                <a:latin typeface="Calibri" panose="020F0502020204030204" pitchFamily="34" charset="0"/>
                <a:cs typeface="Calibri" panose="020F0502020204030204" pitchFamily="34" charset="0"/>
              </a:rPr>
              <a:t>bổ trợ quan trọng, </a:t>
            </a:r>
            <a:r>
              <a:rPr lang="vi-VN" sz="2700" dirty="0" smtClean="0">
                <a:latin typeface="Calibri" panose="020F0502020204030204" pitchFamily="34" charset="0"/>
                <a:cs typeface="Calibri" panose="020F0502020204030204" pitchFamily="34" charset="0"/>
              </a:rPr>
              <a:t>định </a:t>
            </a:r>
            <a:r>
              <a:rPr lang="vi-VN" sz="2700" dirty="0">
                <a:latin typeface="Calibri" panose="020F0502020204030204" pitchFamily="34" charset="0"/>
                <a:cs typeface="Calibri" panose="020F0502020204030204" pitchFamily="34" charset="0"/>
              </a:rPr>
              <a:t>hướng cho GV tổ chức các </a:t>
            </a:r>
            <a:r>
              <a:rPr lang="en-US" sz="2700" dirty="0" smtClean="0">
                <a:latin typeface="Calibri" panose="020F0502020204030204" pitchFamily="34" charset="0"/>
                <a:cs typeface="Calibri" panose="020F0502020204030204" pitchFamily="34" charset="0"/>
              </a:rPr>
              <a:t>HĐTN, HN.</a:t>
            </a:r>
          </a:p>
          <a:p>
            <a:pPr algn="just"/>
            <a:r>
              <a:rPr lang="en-US" sz="2700" dirty="0" smtClean="0">
                <a:latin typeface="Calibri" panose="020F0502020204030204" pitchFamily="34" charset="0"/>
                <a:cs typeface="Calibri" panose="020F0502020204030204" pitchFamily="34" charset="0"/>
              </a:rPr>
              <a:t>GV </a:t>
            </a:r>
            <a:r>
              <a:rPr lang="en-US" sz="2700" dirty="0" err="1">
                <a:latin typeface="Calibri" panose="020F0502020204030204" pitchFamily="34" charset="0"/>
                <a:cs typeface="Calibri" panose="020F0502020204030204" pitchFamily="34" charset="0"/>
              </a:rPr>
              <a:t>v</a:t>
            </a:r>
            <a:r>
              <a:rPr lang="en-US" sz="2700" dirty="0" err="1" smtClean="0">
                <a:latin typeface="Calibri" panose="020F0502020204030204" pitchFamily="34" charset="0"/>
                <a:cs typeface="Calibri" panose="020F0502020204030204" pitchFamily="34" charset="0"/>
              </a:rPr>
              <a:t>ận</a:t>
            </a:r>
            <a:r>
              <a:rPr lang="en-US" sz="2700" dirty="0" smtClean="0">
                <a:latin typeface="Calibri" panose="020F0502020204030204" pitchFamily="34" charset="0"/>
                <a:cs typeface="Calibri" panose="020F0502020204030204" pitchFamily="34" charset="0"/>
              </a:rPr>
              <a:t> </a:t>
            </a:r>
            <a:r>
              <a:rPr lang="vi-VN" sz="2700" dirty="0" smtClean="0">
                <a:latin typeface="Calibri" panose="020F0502020204030204" pitchFamily="34" charset="0"/>
                <a:cs typeface="Calibri" panose="020F0502020204030204" pitchFamily="34" charset="0"/>
              </a:rPr>
              <a:t>dụng </a:t>
            </a:r>
            <a:r>
              <a:rPr lang="vi-VN" sz="2700" dirty="0">
                <a:latin typeface="Calibri" panose="020F0502020204030204" pitchFamily="34" charset="0"/>
                <a:cs typeface="Calibri" panose="020F0502020204030204" pitchFamily="34" charset="0"/>
              </a:rPr>
              <a:t>sáng tạo và phát triển những </a:t>
            </a:r>
            <a:r>
              <a:rPr lang="vi-VN" sz="2700" dirty="0" smtClean="0">
                <a:latin typeface="Calibri" panose="020F0502020204030204" pitchFamily="34" charset="0"/>
                <a:cs typeface="Calibri" panose="020F0502020204030204" pitchFamily="34" charset="0"/>
              </a:rPr>
              <a:t>gợi </a:t>
            </a:r>
            <a:r>
              <a:rPr lang="vi-VN" sz="2700" dirty="0">
                <a:latin typeface="Calibri" panose="020F0502020204030204" pitchFamily="34" charset="0"/>
                <a:cs typeface="Calibri" panose="020F0502020204030204" pitchFamily="34" charset="0"/>
              </a:rPr>
              <a:t>ý được </a:t>
            </a:r>
            <a:r>
              <a:rPr lang="en-US" sz="2700" dirty="0" err="1" smtClean="0">
                <a:latin typeface="Calibri" panose="020F0502020204030204" pitchFamily="34" charset="0"/>
                <a:cs typeface="Calibri" panose="020F0502020204030204" pitchFamily="34" charset="0"/>
              </a:rPr>
              <a:t>đưa</a:t>
            </a:r>
            <a:r>
              <a:rPr lang="en-US" sz="2700" dirty="0" smtClean="0">
                <a:latin typeface="Calibri" panose="020F0502020204030204" pitchFamily="34" charset="0"/>
                <a:cs typeface="Calibri" panose="020F0502020204030204" pitchFamily="34" charset="0"/>
              </a:rPr>
              <a:t> </a:t>
            </a:r>
            <a:r>
              <a:rPr lang="en-US" sz="2700" dirty="0" err="1" smtClean="0">
                <a:latin typeface="Calibri" panose="020F0502020204030204" pitchFamily="34" charset="0"/>
                <a:cs typeface="Calibri" panose="020F0502020204030204" pitchFamily="34" charset="0"/>
              </a:rPr>
              <a:t>ra</a:t>
            </a:r>
            <a:r>
              <a:rPr lang="en-US" sz="2700" dirty="0" smtClean="0">
                <a:latin typeface="Calibri" panose="020F0502020204030204" pitchFamily="34" charset="0"/>
                <a:cs typeface="Calibri" panose="020F0502020204030204" pitchFamily="34" charset="0"/>
              </a:rPr>
              <a:t> </a:t>
            </a:r>
            <a:r>
              <a:rPr lang="vi-VN" sz="2700" dirty="0" smtClean="0">
                <a:latin typeface="Calibri" panose="020F0502020204030204" pitchFamily="34" charset="0"/>
                <a:cs typeface="Calibri" panose="020F0502020204030204" pitchFamily="34" charset="0"/>
              </a:rPr>
              <a:t>trong </a:t>
            </a:r>
            <a:r>
              <a:rPr lang="vi-VN" sz="2700" dirty="0">
                <a:latin typeface="Calibri" panose="020F0502020204030204" pitchFamily="34" charset="0"/>
                <a:cs typeface="Calibri" panose="020F0502020204030204" pitchFamily="34" charset="0"/>
              </a:rPr>
              <a:t>SGV. </a:t>
            </a:r>
            <a:endParaRPr lang="en-US" sz="2700" dirty="0" smtClean="0">
              <a:latin typeface="Calibri" panose="020F0502020204030204" pitchFamily="34" charset="0"/>
              <a:cs typeface="Calibri" panose="020F0502020204030204" pitchFamily="34" charset="0"/>
            </a:endParaRPr>
          </a:p>
          <a:p>
            <a:pPr algn="just"/>
            <a:r>
              <a:rPr lang="en-US" sz="2700" dirty="0" err="1" smtClean="0">
                <a:latin typeface="Calibri" panose="020F0502020204030204" pitchFamily="34" charset="0"/>
                <a:cs typeface="Calibri" panose="020F0502020204030204" pitchFamily="34" charset="0"/>
              </a:rPr>
              <a:t>Gồm</a:t>
            </a:r>
            <a:r>
              <a:rPr lang="en-US" sz="2700" dirty="0" smtClean="0">
                <a:latin typeface="Calibri" panose="020F0502020204030204" pitchFamily="34" charset="0"/>
                <a:cs typeface="Calibri" panose="020F0502020204030204" pitchFamily="34" charset="0"/>
              </a:rPr>
              <a:t> 2 </a:t>
            </a:r>
            <a:r>
              <a:rPr lang="en-US" sz="2700" dirty="0" err="1" smtClean="0">
                <a:latin typeface="Calibri" panose="020F0502020204030204" pitchFamily="34" charset="0"/>
                <a:cs typeface="Calibri" panose="020F0502020204030204" pitchFamily="34" charset="0"/>
              </a:rPr>
              <a:t>phần</a:t>
            </a:r>
            <a:r>
              <a:rPr lang="en-US" sz="2700" dirty="0" smtClean="0">
                <a:latin typeface="Calibri" panose="020F0502020204030204" pitchFamily="34" charset="0"/>
                <a:cs typeface="Calibri" panose="020F0502020204030204" pitchFamily="34" charset="0"/>
              </a:rPr>
              <a:t>: </a:t>
            </a:r>
          </a:p>
          <a:p>
            <a:pPr marL="0" indent="0" algn="just">
              <a:buNone/>
            </a:pPr>
            <a:r>
              <a:rPr lang="en-US" dirty="0"/>
              <a:t/>
            </a:r>
            <a:br>
              <a:rPr lang="en-US" dirty="0"/>
            </a:br>
            <a:endParaRPr lang="en-US" dirty="0">
              <a:latin typeface="Calibri" panose="020F0502020204030204" pitchFamily="34" charset="0"/>
              <a:cs typeface="Calibri" panose="020F0502020204030204" pitchFamily="34" charset="0"/>
            </a:endParaRPr>
          </a:p>
        </p:txBody>
      </p:sp>
      <p:sp>
        <p:nvSpPr>
          <p:cNvPr id="6" name="Round Diagonal Corner Rectangle 5"/>
          <p:cNvSpPr/>
          <p:nvPr/>
        </p:nvSpPr>
        <p:spPr>
          <a:xfrm>
            <a:off x="934668" y="4221805"/>
            <a:ext cx="3803514" cy="2031850"/>
          </a:xfrm>
          <a:prstGeom prst="round2Diag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defTabSz="685663">
              <a:lnSpc>
                <a:spcPct val="130000"/>
              </a:lnSpc>
              <a:buClr>
                <a:schemeClr val="accent2">
                  <a:lumMod val="75000"/>
                </a:schemeClr>
              </a:buClr>
              <a:defRPr/>
            </a:pPr>
            <a:r>
              <a:rPr lang="en-US" sz="2400" dirty="0" err="1">
                <a:solidFill>
                  <a:schemeClr val="accent5">
                    <a:lumMod val="50000"/>
                  </a:schemeClr>
                </a:solidFill>
                <a:latin typeface="Calibri (Body)"/>
              </a:rPr>
              <a:t>Phần</a:t>
            </a:r>
            <a:r>
              <a:rPr lang="en-US" sz="2400" dirty="0">
                <a:solidFill>
                  <a:schemeClr val="accent5">
                    <a:lumMod val="50000"/>
                  </a:schemeClr>
                </a:solidFill>
                <a:latin typeface="Calibri (Body)"/>
              </a:rPr>
              <a:t> </a:t>
            </a:r>
            <a:r>
              <a:rPr lang="en-US" sz="2400" dirty="0" err="1" smtClean="0">
                <a:solidFill>
                  <a:schemeClr val="accent5">
                    <a:lumMod val="50000"/>
                  </a:schemeClr>
                </a:solidFill>
                <a:latin typeface="Calibri (Body)"/>
              </a:rPr>
              <a:t>thứ</a:t>
            </a:r>
            <a:r>
              <a:rPr lang="en-US" sz="2400" dirty="0" smtClean="0">
                <a:solidFill>
                  <a:schemeClr val="accent5">
                    <a:lumMod val="50000"/>
                  </a:schemeClr>
                </a:solidFill>
                <a:latin typeface="Calibri (Body)"/>
              </a:rPr>
              <a:t> </a:t>
            </a:r>
            <a:r>
              <a:rPr lang="en-US" sz="2400" dirty="0" err="1" smtClean="0">
                <a:solidFill>
                  <a:schemeClr val="accent5">
                    <a:lumMod val="50000"/>
                  </a:schemeClr>
                </a:solidFill>
                <a:latin typeface="Calibri (Body)"/>
              </a:rPr>
              <a:t>nhất</a:t>
            </a:r>
            <a:r>
              <a:rPr lang="en-US" sz="2400" dirty="0" smtClean="0">
                <a:solidFill>
                  <a:schemeClr val="accent5">
                    <a:lumMod val="50000"/>
                  </a:schemeClr>
                </a:solidFill>
                <a:latin typeface="Calibri (Body)"/>
              </a:rPr>
              <a:t>: </a:t>
            </a:r>
            <a:r>
              <a:rPr lang="en-US" sz="2400" dirty="0" err="1">
                <a:solidFill>
                  <a:schemeClr val="accent5">
                    <a:lumMod val="50000"/>
                  </a:schemeClr>
                </a:solidFill>
                <a:latin typeface="Calibri (Body)"/>
              </a:rPr>
              <a:t>Một</a:t>
            </a:r>
            <a:r>
              <a:rPr lang="en-US" sz="2400" dirty="0">
                <a:solidFill>
                  <a:schemeClr val="accent5">
                    <a:lumMod val="50000"/>
                  </a:schemeClr>
                </a:solidFill>
                <a:latin typeface="Calibri (Body)"/>
              </a:rPr>
              <a:t> </a:t>
            </a:r>
            <a:r>
              <a:rPr lang="en-US" sz="2400" dirty="0" err="1">
                <a:solidFill>
                  <a:schemeClr val="accent5">
                    <a:lumMod val="50000"/>
                  </a:schemeClr>
                </a:solidFill>
                <a:latin typeface="Calibri (Body)"/>
              </a:rPr>
              <a:t>số</a:t>
            </a:r>
            <a:r>
              <a:rPr lang="en-US" sz="2400" dirty="0">
                <a:solidFill>
                  <a:schemeClr val="accent5">
                    <a:lumMod val="50000"/>
                  </a:schemeClr>
                </a:solidFill>
                <a:latin typeface="Calibri (Body)"/>
              </a:rPr>
              <a:t> </a:t>
            </a:r>
            <a:r>
              <a:rPr lang="en-US" sz="2400" dirty="0" err="1">
                <a:solidFill>
                  <a:schemeClr val="accent5">
                    <a:lumMod val="50000"/>
                  </a:schemeClr>
                </a:solidFill>
                <a:latin typeface="Calibri (Body)"/>
              </a:rPr>
              <a:t>vấn</a:t>
            </a:r>
            <a:r>
              <a:rPr lang="en-US" sz="2400" dirty="0">
                <a:solidFill>
                  <a:schemeClr val="accent5">
                    <a:lumMod val="50000"/>
                  </a:schemeClr>
                </a:solidFill>
                <a:latin typeface="Calibri (Body)"/>
              </a:rPr>
              <a:t> </a:t>
            </a:r>
            <a:r>
              <a:rPr lang="en-US" sz="2400" dirty="0" err="1">
                <a:solidFill>
                  <a:schemeClr val="accent5">
                    <a:lumMod val="50000"/>
                  </a:schemeClr>
                </a:solidFill>
                <a:latin typeface="Calibri (Body)"/>
              </a:rPr>
              <a:t>đề</a:t>
            </a:r>
            <a:r>
              <a:rPr lang="en-US" sz="2400" dirty="0">
                <a:solidFill>
                  <a:schemeClr val="accent5">
                    <a:lumMod val="50000"/>
                  </a:schemeClr>
                </a:solidFill>
                <a:latin typeface="Calibri (Body)"/>
              </a:rPr>
              <a:t> </a:t>
            </a:r>
            <a:r>
              <a:rPr lang="en-US" sz="2400" dirty="0" err="1">
                <a:solidFill>
                  <a:schemeClr val="accent5">
                    <a:lumMod val="50000"/>
                  </a:schemeClr>
                </a:solidFill>
                <a:latin typeface="Calibri (Body)"/>
              </a:rPr>
              <a:t>chung</a:t>
            </a:r>
            <a:r>
              <a:rPr lang="en-US" sz="2400" dirty="0">
                <a:solidFill>
                  <a:schemeClr val="accent5">
                    <a:lumMod val="50000"/>
                  </a:schemeClr>
                </a:solidFill>
                <a:latin typeface="Calibri (Body)"/>
              </a:rPr>
              <a:t> </a:t>
            </a:r>
            <a:r>
              <a:rPr lang="en-US" sz="2400" dirty="0" err="1">
                <a:solidFill>
                  <a:schemeClr val="accent5">
                    <a:lumMod val="50000"/>
                  </a:schemeClr>
                </a:solidFill>
                <a:latin typeface="Calibri (Body)"/>
              </a:rPr>
              <a:t>về</a:t>
            </a:r>
            <a:r>
              <a:rPr lang="en-US" sz="2400" dirty="0">
                <a:solidFill>
                  <a:schemeClr val="accent5">
                    <a:lumMod val="50000"/>
                  </a:schemeClr>
                </a:solidFill>
                <a:latin typeface="Calibri (Body)"/>
              </a:rPr>
              <a:t> </a:t>
            </a:r>
            <a:r>
              <a:rPr lang="en-US" sz="2400" dirty="0" err="1">
                <a:solidFill>
                  <a:schemeClr val="accent5">
                    <a:lumMod val="50000"/>
                  </a:schemeClr>
                </a:solidFill>
                <a:latin typeface="Calibri (Body)"/>
              </a:rPr>
              <a:t>tổ</a:t>
            </a:r>
            <a:r>
              <a:rPr lang="en-US" sz="2400" dirty="0">
                <a:solidFill>
                  <a:schemeClr val="accent5">
                    <a:lumMod val="50000"/>
                  </a:schemeClr>
                </a:solidFill>
                <a:latin typeface="Calibri (Body)"/>
              </a:rPr>
              <a:t> </a:t>
            </a:r>
            <a:r>
              <a:rPr lang="en-US" sz="2400" dirty="0" err="1">
                <a:solidFill>
                  <a:schemeClr val="accent5">
                    <a:lumMod val="50000"/>
                  </a:schemeClr>
                </a:solidFill>
                <a:latin typeface="Calibri (Body)"/>
              </a:rPr>
              <a:t>chức</a:t>
            </a:r>
            <a:r>
              <a:rPr lang="en-US" sz="2400" dirty="0">
                <a:solidFill>
                  <a:schemeClr val="accent5">
                    <a:lumMod val="50000"/>
                  </a:schemeClr>
                </a:solidFill>
                <a:latin typeface="Calibri (Body)"/>
              </a:rPr>
              <a:t> </a:t>
            </a:r>
            <a:r>
              <a:rPr lang="en-US" sz="2400" dirty="0" smtClean="0">
                <a:solidFill>
                  <a:schemeClr val="accent5">
                    <a:lumMod val="50000"/>
                  </a:schemeClr>
                </a:solidFill>
                <a:latin typeface="Calibri (Body)"/>
              </a:rPr>
              <a:t>HĐTN, HN </a:t>
            </a:r>
            <a:r>
              <a:rPr lang="en-US" sz="2400" dirty="0" err="1">
                <a:solidFill>
                  <a:schemeClr val="accent5">
                    <a:lumMod val="50000"/>
                  </a:schemeClr>
                </a:solidFill>
                <a:latin typeface="Calibri (Body)"/>
              </a:rPr>
              <a:t>cho</a:t>
            </a:r>
            <a:r>
              <a:rPr lang="en-US" sz="2400" dirty="0">
                <a:solidFill>
                  <a:schemeClr val="accent5">
                    <a:lumMod val="50000"/>
                  </a:schemeClr>
                </a:solidFill>
                <a:latin typeface="Calibri (Body)"/>
              </a:rPr>
              <a:t> HS </a:t>
            </a:r>
            <a:r>
              <a:rPr lang="en-US" sz="2400" dirty="0" err="1">
                <a:solidFill>
                  <a:schemeClr val="accent5">
                    <a:lumMod val="50000"/>
                  </a:schemeClr>
                </a:solidFill>
                <a:latin typeface="Calibri (Body)"/>
              </a:rPr>
              <a:t>lớp</a:t>
            </a:r>
            <a:r>
              <a:rPr lang="en-US" sz="2400" dirty="0">
                <a:solidFill>
                  <a:schemeClr val="accent5">
                    <a:lumMod val="50000"/>
                  </a:schemeClr>
                </a:solidFill>
                <a:latin typeface="Calibri (Body)"/>
              </a:rPr>
              <a:t> </a:t>
            </a:r>
            <a:r>
              <a:rPr lang="en-US" sz="2400" dirty="0" smtClean="0">
                <a:solidFill>
                  <a:schemeClr val="accent5">
                    <a:lumMod val="50000"/>
                  </a:schemeClr>
                </a:solidFill>
                <a:latin typeface="Calibri (Body)"/>
              </a:rPr>
              <a:t>10.</a:t>
            </a:r>
            <a:endParaRPr lang="en-US" sz="2400" dirty="0">
              <a:solidFill>
                <a:schemeClr val="accent5">
                  <a:lumMod val="50000"/>
                </a:schemeClr>
              </a:solidFill>
              <a:latin typeface="Calibri (Body)"/>
            </a:endParaRPr>
          </a:p>
        </p:txBody>
      </p:sp>
      <p:sp>
        <p:nvSpPr>
          <p:cNvPr id="7" name="Round Diagonal Corner Rectangle 6"/>
          <p:cNvSpPr/>
          <p:nvPr/>
        </p:nvSpPr>
        <p:spPr>
          <a:xfrm>
            <a:off x="5145933" y="4221805"/>
            <a:ext cx="3312269" cy="2031850"/>
          </a:xfrm>
          <a:prstGeom prst="round2Diag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chemeClr val="accent5">
                    <a:lumMod val="50000"/>
                  </a:schemeClr>
                </a:solidFill>
                <a:latin typeface="Calibri (Body)"/>
              </a:rPr>
              <a:t>Phần</a:t>
            </a:r>
            <a:r>
              <a:rPr lang="en-US" sz="2400" dirty="0" smtClean="0">
                <a:solidFill>
                  <a:schemeClr val="accent5">
                    <a:lumMod val="50000"/>
                  </a:schemeClr>
                </a:solidFill>
                <a:latin typeface="Calibri (Body)"/>
              </a:rPr>
              <a:t> </a:t>
            </a:r>
            <a:r>
              <a:rPr lang="en-US" sz="2400" dirty="0" err="1" smtClean="0">
                <a:solidFill>
                  <a:schemeClr val="accent5">
                    <a:lumMod val="50000"/>
                  </a:schemeClr>
                </a:solidFill>
                <a:latin typeface="Calibri (Body)"/>
              </a:rPr>
              <a:t>thứ</a:t>
            </a:r>
            <a:r>
              <a:rPr lang="en-US" sz="2400" dirty="0" smtClean="0">
                <a:solidFill>
                  <a:schemeClr val="accent5">
                    <a:lumMod val="50000"/>
                  </a:schemeClr>
                </a:solidFill>
                <a:latin typeface="Calibri (Body)"/>
              </a:rPr>
              <a:t> </a:t>
            </a:r>
            <a:r>
              <a:rPr lang="en-US" sz="2400" dirty="0" err="1" smtClean="0">
                <a:solidFill>
                  <a:schemeClr val="accent5">
                    <a:lumMod val="50000"/>
                  </a:schemeClr>
                </a:solidFill>
                <a:latin typeface="Calibri (Body)"/>
              </a:rPr>
              <a:t>hai</a:t>
            </a:r>
            <a:r>
              <a:rPr lang="en-US" sz="2400" dirty="0" smtClean="0">
                <a:solidFill>
                  <a:schemeClr val="accent5">
                    <a:lumMod val="50000"/>
                  </a:schemeClr>
                </a:solidFill>
                <a:latin typeface="Calibri (Body)"/>
              </a:rPr>
              <a:t>: </a:t>
            </a:r>
            <a:r>
              <a:rPr lang="en-US" sz="2400" dirty="0" err="1" smtClean="0">
                <a:solidFill>
                  <a:schemeClr val="accent5">
                    <a:lumMod val="50000"/>
                  </a:schemeClr>
                </a:solidFill>
                <a:latin typeface="Calibri (Body)"/>
              </a:rPr>
              <a:t>Hướng</a:t>
            </a:r>
            <a:r>
              <a:rPr lang="en-US" sz="2400" dirty="0" smtClean="0">
                <a:solidFill>
                  <a:schemeClr val="accent5">
                    <a:lumMod val="50000"/>
                  </a:schemeClr>
                </a:solidFill>
                <a:latin typeface="Calibri (Body)"/>
              </a:rPr>
              <a:t> </a:t>
            </a:r>
            <a:r>
              <a:rPr lang="en-US" sz="2400" dirty="0" err="1" smtClean="0">
                <a:solidFill>
                  <a:schemeClr val="accent5">
                    <a:lumMod val="50000"/>
                  </a:schemeClr>
                </a:solidFill>
                <a:latin typeface="Calibri (Body)"/>
              </a:rPr>
              <a:t>dẫn</a:t>
            </a:r>
            <a:r>
              <a:rPr lang="en-US" sz="2400" dirty="0" smtClean="0">
                <a:solidFill>
                  <a:schemeClr val="accent5">
                    <a:lumMod val="50000"/>
                  </a:schemeClr>
                </a:solidFill>
                <a:latin typeface="Calibri (Body)"/>
              </a:rPr>
              <a:t> </a:t>
            </a:r>
            <a:r>
              <a:rPr lang="en-US" sz="2400" dirty="0" err="1" smtClean="0">
                <a:solidFill>
                  <a:schemeClr val="accent5">
                    <a:lumMod val="50000"/>
                  </a:schemeClr>
                </a:solidFill>
                <a:latin typeface="Calibri (Body)"/>
              </a:rPr>
              <a:t>thực</a:t>
            </a:r>
            <a:r>
              <a:rPr lang="en-US" sz="2400" dirty="0" smtClean="0">
                <a:solidFill>
                  <a:schemeClr val="accent5">
                    <a:lumMod val="50000"/>
                  </a:schemeClr>
                </a:solidFill>
                <a:latin typeface="Calibri (Body)"/>
              </a:rPr>
              <a:t> </a:t>
            </a:r>
            <a:r>
              <a:rPr lang="en-US" sz="2400" dirty="0" err="1" smtClean="0">
                <a:solidFill>
                  <a:schemeClr val="accent5">
                    <a:lumMod val="50000"/>
                  </a:schemeClr>
                </a:solidFill>
                <a:latin typeface="Calibri (Body)"/>
              </a:rPr>
              <a:t>hiện</a:t>
            </a:r>
            <a:r>
              <a:rPr lang="en-US" sz="2400" dirty="0" smtClean="0">
                <a:solidFill>
                  <a:schemeClr val="accent5">
                    <a:lumMod val="50000"/>
                  </a:schemeClr>
                </a:solidFill>
                <a:latin typeface="Calibri (Body)"/>
              </a:rPr>
              <a:t> </a:t>
            </a:r>
            <a:r>
              <a:rPr lang="en-US" sz="2400" dirty="0" err="1" smtClean="0">
                <a:solidFill>
                  <a:schemeClr val="accent5">
                    <a:lumMod val="50000"/>
                  </a:schemeClr>
                </a:solidFill>
                <a:latin typeface="Calibri (Body)"/>
              </a:rPr>
              <a:t>các</a:t>
            </a:r>
            <a:r>
              <a:rPr lang="en-US" sz="2400" dirty="0" smtClean="0">
                <a:solidFill>
                  <a:schemeClr val="accent5">
                    <a:lumMod val="50000"/>
                  </a:schemeClr>
                </a:solidFill>
                <a:latin typeface="Calibri (Body)"/>
              </a:rPr>
              <a:t> </a:t>
            </a:r>
            <a:r>
              <a:rPr lang="en-US" sz="2400" dirty="0" err="1" smtClean="0">
                <a:solidFill>
                  <a:schemeClr val="accent5">
                    <a:lumMod val="50000"/>
                  </a:schemeClr>
                </a:solidFill>
                <a:latin typeface="Calibri (Body)"/>
              </a:rPr>
              <a:t>chủ</a:t>
            </a:r>
            <a:r>
              <a:rPr lang="en-US" sz="2400" dirty="0" smtClean="0">
                <a:solidFill>
                  <a:schemeClr val="accent5">
                    <a:lumMod val="50000"/>
                  </a:schemeClr>
                </a:solidFill>
                <a:latin typeface="Calibri (Body)"/>
              </a:rPr>
              <a:t> </a:t>
            </a:r>
            <a:r>
              <a:rPr lang="en-US" sz="2400" dirty="0" err="1" smtClean="0">
                <a:solidFill>
                  <a:schemeClr val="accent5">
                    <a:lumMod val="50000"/>
                  </a:schemeClr>
                </a:solidFill>
                <a:latin typeface="Calibri (Body)"/>
              </a:rPr>
              <a:t>đề</a:t>
            </a:r>
            <a:r>
              <a:rPr lang="en-US" sz="2400" dirty="0" smtClean="0">
                <a:solidFill>
                  <a:schemeClr val="accent5">
                    <a:lumMod val="50000"/>
                  </a:schemeClr>
                </a:solidFill>
                <a:latin typeface="Calibri (Body)"/>
              </a:rPr>
              <a:t> </a:t>
            </a:r>
            <a:r>
              <a:rPr lang="en-US" sz="2400" dirty="0" err="1" smtClean="0">
                <a:solidFill>
                  <a:schemeClr val="accent5">
                    <a:lumMod val="50000"/>
                  </a:schemeClr>
                </a:solidFill>
                <a:latin typeface="Calibri (Body)"/>
              </a:rPr>
              <a:t>và</a:t>
            </a:r>
            <a:r>
              <a:rPr lang="en-US" sz="2400" dirty="0" smtClean="0">
                <a:solidFill>
                  <a:schemeClr val="accent5">
                    <a:lumMod val="50000"/>
                  </a:schemeClr>
                </a:solidFill>
                <a:latin typeface="Calibri (Body)"/>
              </a:rPr>
              <a:t> </a:t>
            </a:r>
            <a:r>
              <a:rPr lang="en-US" sz="2400" dirty="0" err="1" smtClean="0">
                <a:solidFill>
                  <a:schemeClr val="accent5">
                    <a:lumMod val="50000"/>
                  </a:schemeClr>
                </a:solidFill>
                <a:latin typeface="Calibri (Body)"/>
              </a:rPr>
              <a:t>các</a:t>
            </a:r>
            <a:r>
              <a:rPr lang="en-US" sz="2400" dirty="0" smtClean="0">
                <a:solidFill>
                  <a:schemeClr val="accent5">
                    <a:lumMod val="50000"/>
                  </a:schemeClr>
                </a:solidFill>
                <a:latin typeface="Calibri (Body)"/>
              </a:rPr>
              <a:t> </a:t>
            </a:r>
            <a:r>
              <a:rPr lang="en-US" sz="2400" dirty="0" err="1" smtClean="0">
                <a:solidFill>
                  <a:schemeClr val="accent5">
                    <a:lumMod val="50000"/>
                  </a:schemeClr>
                </a:solidFill>
                <a:latin typeface="Calibri (Body)"/>
              </a:rPr>
              <a:t>hoạt</a:t>
            </a:r>
            <a:r>
              <a:rPr lang="en-US" sz="2400" dirty="0" smtClean="0">
                <a:solidFill>
                  <a:schemeClr val="accent5">
                    <a:lumMod val="50000"/>
                  </a:schemeClr>
                </a:solidFill>
                <a:latin typeface="Calibri (Body)"/>
              </a:rPr>
              <a:t> </a:t>
            </a:r>
            <a:r>
              <a:rPr lang="en-US" sz="2400" dirty="0" err="1" smtClean="0">
                <a:solidFill>
                  <a:schemeClr val="accent5">
                    <a:lumMod val="50000"/>
                  </a:schemeClr>
                </a:solidFill>
                <a:latin typeface="Calibri (Body)"/>
              </a:rPr>
              <a:t>động</a:t>
            </a:r>
            <a:r>
              <a:rPr lang="en-US" sz="2400" dirty="0" smtClean="0">
                <a:solidFill>
                  <a:schemeClr val="accent5">
                    <a:lumMod val="50000"/>
                  </a:schemeClr>
                </a:solidFill>
                <a:latin typeface="Calibri (Body)"/>
              </a:rPr>
              <a:t> </a:t>
            </a:r>
            <a:r>
              <a:rPr lang="en-US" sz="2400" dirty="0" err="1" smtClean="0">
                <a:solidFill>
                  <a:schemeClr val="accent5">
                    <a:lumMod val="50000"/>
                  </a:schemeClr>
                </a:solidFill>
                <a:latin typeface="Calibri (Body)"/>
              </a:rPr>
              <a:t>cụ</a:t>
            </a:r>
            <a:r>
              <a:rPr lang="en-US" sz="2400" dirty="0" smtClean="0">
                <a:solidFill>
                  <a:schemeClr val="accent5">
                    <a:lumMod val="50000"/>
                  </a:schemeClr>
                </a:solidFill>
                <a:latin typeface="Calibri (Body)"/>
              </a:rPr>
              <a:t> </a:t>
            </a:r>
            <a:r>
              <a:rPr lang="en-US" sz="2400" dirty="0" err="1" smtClean="0">
                <a:solidFill>
                  <a:schemeClr val="accent5">
                    <a:lumMod val="50000"/>
                  </a:schemeClr>
                </a:solidFill>
                <a:latin typeface="Calibri (Body)"/>
              </a:rPr>
              <a:t>thể</a:t>
            </a:r>
            <a:endParaRPr lang="en-US" sz="2400" dirty="0"/>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51552" t="31265" r="27931" b="19080"/>
          <a:stretch/>
        </p:blipFill>
        <p:spPr>
          <a:xfrm>
            <a:off x="8762639" y="2128016"/>
            <a:ext cx="2623279" cy="357118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5054062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3023" y="110433"/>
            <a:ext cx="10515600" cy="1325563"/>
          </a:xfrm>
        </p:spPr>
        <p:txBody>
          <a:bodyPr>
            <a:normAutofit/>
          </a:bodyPr>
          <a:lstStyle/>
          <a:p>
            <a:pPr algn="ctr"/>
            <a:r>
              <a:rPr lang="nb-NO" sz="4000" b="1" dirty="0" smtClean="0">
                <a:solidFill>
                  <a:srgbClr val="00B0F0"/>
                </a:solidFill>
                <a:latin typeface="+mn-lt"/>
                <a:cs typeface="Calibri" panose="020F0502020204030204" pitchFamily="34" charset="0"/>
              </a:rPr>
              <a:t>THỰC HÀNH HOẠT </a:t>
            </a:r>
            <a:r>
              <a:rPr lang="nb-NO" sz="4000" b="1" dirty="0">
                <a:solidFill>
                  <a:srgbClr val="00B0F0"/>
                </a:solidFill>
                <a:latin typeface="+mn-lt"/>
                <a:cs typeface="Calibri" panose="020F0502020204030204" pitchFamily="34" charset="0"/>
              </a:rPr>
              <a:t>ĐỘNG TRẢI </a:t>
            </a:r>
            <a:r>
              <a:rPr lang="nb-NO" sz="4000" b="1" dirty="0" smtClean="0">
                <a:solidFill>
                  <a:srgbClr val="00B0F0"/>
                </a:solidFill>
                <a:latin typeface="+mn-lt"/>
                <a:cs typeface="Calibri" panose="020F0502020204030204" pitchFamily="34" charset="0"/>
              </a:rPr>
              <a:t>NGHIỆM, </a:t>
            </a:r>
            <a:br>
              <a:rPr lang="nb-NO" sz="4000" b="1" dirty="0" smtClean="0">
                <a:solidFill>
                  <a:srgbClr val="00B0F0"/>
                </a:solidFill>
                <a:latin typeface="+mn-lt"/>
                <a:cs typeface="Calibri" panose="020F0502020204030204" pitchFamily="34" charset="0"/>
              </a:rPr>
            </a:br>
            <a:r>
              <a:rPr lang="nb-NO" sz="4000" b="1" dirty="0" smtClean="0">
                <a:solidFill>
                  <a:srgbClr val="00B0F0"/>
                </a:solidFill>
                <a:latin typeface="+mn-lt"/>
                <a:cs typeface="Calibri" panose="020F0502020204030204" pitchFamily="34" charset="0"/>
              </a:rPr>
              <a:t>HƯỚNG </a:t>
            </a:r>
            <a:r>
              <a:rPr lang="nb-NO" sz="4000" b="1" smtClean="0">
                <a:solidFill>
                  <a:srgbClr val="00B0F0"/>
                </a:solidFill>
                <a:latin typeface="+mn-lt"/>
                <a:cs typeface="Calibri" panose="020F0502020204030204" pitchFamily="34" charset="0"/>
              </a:rPr>
              <a:t>NGHIỆP 11</a:t>
            </a:r>
            <a:endParaRPr lang="en-US" sz="4000" b="1" dirty="0">
              <a:latin typeface="+mn-lt"/>
              <a:cs typeface="Calibri" panose="020F0502020204030204" pitchFamily="34" charset="0"/>
            </a:endParaRPr>
          </a:p>
        </p:txBody>
      </p:sp>
      <p:sp>
        <p:nvSpPr>
          <p:cNvPr id="3" name="Content Placeholder 2"/>
          <p:cNvSpPr>
            <a:spLocks noGrp="1"/>
          </p:cNvSpPr>
          <p:nvPr>
            <p:ph idx="1"/>
          </p:nvPr>
        </p:nvSpPr>
        <p:spPr>
          <a:xfrm>
            <a:off x="160295" y="1435996"/>
            <a:ext cx="11122572" cy="4593080"/>
          </a:xfrm>
        </p:spPr>
        <p:txBody>
          <a:bodyPr/>
          <a:lstStyle/>
          <a:p>
            <a:r>
              <a:rPr lang="en-US" sz="2700" dirty="0" err="1" smtClean="0"/>
              <a:t>Là</a:t>
            </a:r>
            <a:r>
              <a:rPr lang="en-US" sz="2700" dirty="0" smtClean="0"/>
              <a:t> </a:t>
            </a:r>
            <a:r>
              <a:rPr lang="en-US" sz="2700" dirty="0" err="1" smtClean="0"/>
              <a:t>tài</a:t>
            </a:r>
            <a:r>
              <a:rPr lang="en-US" sz="2700" dirty="0" smtClean="0"/>
              <a:t> </a:t>
            </a:r>
            <a:r>
              <a:rPr lang="en-US" sz="2700" dirty="0" err="1" smtClean="0"/>
              <a:t>liệu</a:t>
            </a:r>
            <a:r>
              <a:rPr lang="en-US" sz="2700" dirty="0" smtClean="0"/>
              <a:t> </a:t>
            </a:r>
            <a:r>
              <a:rPr lang="en-US" sz="2700" dirty="0" err="1" smtClean="0"/>
              <a:t>bổ</a:t>
            </a:r>
            <a:r>
              <a:rPr lang="en-US" sz="2700" dirty="0" smtClean="0"/>
              <a:t> </a:t>
            </a:r>
            <a:r>
              <a:rPr lang="en-US" sz="2700" dirty="0" err="1" smtClean="0"/>
              <a:t>trợ</a:t>
            </a:r>
            <a:r>
              <a:rPr lang="en-US" sz="2700" dirty="0" smtClean="0"/>
              <a:t> </a:t>
            </a:r>
            <a:r>
              <a:rPr lang="en-US" sz="2700" dirty="0" err="1" smtClean="0"/>
              <a:t>dành</a:t>
            </a:r>
            <a:r>
              <a:rPr lang="en-US" sz="2700" dirty="0" smtClean="0"/>
              <a:t> </a:t>
            </a:r>
            <a:r>
              <a:rPr lang="en-US" sz="2700" dirty="0" err="1" smtClean="0"/>
              <a:t>cho</a:t>
            </a:r>
            <a:r>
              <a:rPr lang="en-US" sz="2700" dirty="0" smtClean="0"/>
              <a:t> HS </a:t>
            </a:r>
            <a:r>
              <a:rPr lang="en-US" sz="2700" dirty="0" err="1" smtClean="0"/>
              <a:t>khi</a:t>
            </a:r>
            <a:r>
              <a:rPr lang="en-US" sz="2700" dirty="0" smtClean="0"/>
              <a:t> </a:t>
            </a:r>
            <a:r>
              <a:rPr lang="en-US" sz="2700" dirty="0" err="1" smtClean="0"/>
              <a:t>tham</a:t>
            </a:r>
            <a:r>
              <a:rPr lang="en-US" sz="2700" dirty="0" smtClean="0"/>
              <a:t> </a:t>
            </a:r>
            <a:r>
              <a:rPr lang="en-US" sz="2700" dirty="0" err="1" smtClean="0"/>
              <a:t>gia</a:t>
            </a:r>
            <a:r>
              <a:rPr lang="en-US" sz="2700" dirty="0" smtClean="0"/>
              <a:t> HĐTN, HN.</a:t>
            </a:r>
          </a:p>
          <a:p>
            <a:pPr marL="228600" lvl="1">
              <a:spcBef>
                <a:spcPts val="1000"/>
              </a:spcBef>
            </a:pPr>
            <a:r>
              <a:rPr lang="en-US" sz="2700" dirty="0" err="1" smtClean="0"/>
              <a:t>Các</a:t>
            </a:r>
            <a:r>
              <a:rPr lang="en-US" sz="2700" dirty="0" smtClean="0"/>
              <a:t> </a:t>
            </a:r>
            <a:r>
              <a:rPr lang="en-US" sz="2700" dirty="0" err="1" smtClean="0"/>
              <a:t>hoạt</a:t>
            </a:r>
            <a:r>
              <a:rPr lang="en-US" sz="2700" dirty="0" smtClean="0"/>
              <a:t> </a:t>
            </a:r>
            <a:r>
              <a:rPr lang="en-US" sz="2700" dirty="0" err="1" smtClean="0"/>
              <a:t>động</a:t>
            </a:r>
            <a:r>
              <a:rPr lang="en-US" sz="2700" dirty="0" smtClean="0"/>
              <a:t> </a:t>
            </a:r>
            <a:r>
              <a:rPr lang="en-US" sz="2700" dirty="0" err="1" smtClean="0"/>
              <a:t>bám</a:t>
            </a:r>
            <a:r>
              <a:rPr lang="en-US" sz="2700" dirty="0" smtClean="0"/>
              <a:t> </a:t>
            </a:r>
            <a:r>
              <a:rPr lang="en-US" sz="2700" dirty="0" err="1"/>
              <a:t>sát</a:t>
            </a:r>
            <a:r>
              <a:rPr lang="en-US" sz="2700" dirty="0"/>
              <a:t> </a:t>
            </a:r>
            <a:r>
              <a:rPr lang="en-US" sz="2700" dirty="0" smtClean="0"/>
              <a:t>SGK </a:t>
            </a:r>
            <a:r>
              <a:rPr lang="en-US" sz="2700" dirty="0" err="1" smtClean="0"/>
              <a:t>và</a:t>
            </a:r>
            <a:r>
              <a:rPr lang="en-US" sz="2700" dirty="0" smtClean="0"/>
              <a:t> </a:t>
            </a:r>
            <a:r>
              <a:rPr lang="en-US" sz="2700" dirty="0" err="1" smtClean="0"/>
              <a:t>mở</a:t>
            </a:r>
            <a:r>
              <a:rPr lang="en-US" sz="2700" dirty="0" smtClean="0"/>
              <a:t> </a:t>
            </a:r>
            <a:r>
              <a:rPr lang="en-US" sz="2700" dirty="0" err="1" smtClean="0"/>
              <a:t>rộng</a:t>
            </a:r>
            <a:r>
              <a:rPr lang="en-US" sz="2700" dirty="0" smtClean="0"/>
              <a:t> </a:t>
            </a:r>
            <a:r>
              <a:rPr lang="en-US" sz="2700" dirty="0" err="1" smtClean="0"/>
              <a:t>hơn</a:t>
            </a:r>
            <a:r>
              <a:rPr lang="en-US" sz="2700" dirty="0" smtClean="0"/>
              <a:t>, </a:t>
            </a:r>
            <a:r>
              <a:rPr lang="en-US" sz="2700" dirty="0" err="1" smtClean="0"/>
              <a:t>tạo</a:t>
            </a:r>
            <a:r>
              <a:rPr lang="en-US" sz="2700" dirty="0" smtClean="0"/>
              <a:t> </a:t>
            </a:r>
            <a:r>
              <a:rPr lang="en-US" sz="2700" dirty="0" err="1" smtClean="0"/>
              <a:t>điều</a:t>
            </a:r>
            <a:r>
              <a:rPr lang="en-US" sz="2700" dirty="0" smtClean="0"/>
              <a:t> </a:t>
            </a:r>
            <a:r>
              <a:rPr lang="en-US" sz="2700" dirty="0" err="1" smtClean="0"/>
              <a:t>kiện</a:t>
            </a:r>
            <a:r>
              <a:rPr lang="en-US" sz="2700" dirty="0" smtClean="0"/>
              <a:t> </a:t>
            </a:r>
            <a:br>
              <a:rPr lang="en-US" sz="2700" dirty="0" smtClean="0"/>
            </a:br>
            <a:r>
              <a:rPr lang="en-US" sz="2700" dirty="0" err="1" smtClean="0"/>
              <a:t>để</a:t>
            </a:r>
            <a:r>
              <a:rPr lang="en-US" sz="2700" dirty="0" smtClean="0"/>
              <a:t> HS </a:t>
            </a:r>
            <a:r>
              <a:rPr lang="en-US" sz="2700" dirty="0" err="1" smtClean="0"/>
              <a:t>thực</a:t>
            </a:r>
            <a:r>
              <a:rPr lang="en-US" sz="2700" dirty="0" smtClean="0"/>
              <a:t> </a:t>
            </a:r>
            <a:r>
              <a:rPr lang="en-US" sz="2700" dirty="0" err="1" smtClean="0"/>
              <a:t>hiện</a:t>
            </a:r>
            <a:r>
              <a:rPr lang="en-US" sz="2700" dirty="0" smtClean="0"/>
              <a:t> </a:t>
            </a:r>
            <a:r>
              <a:rPr lang="en-US" sz="2700" dirty="0" err="1" smtClean="0"/>
              <a:t>các</a:t>
            </a:r>
            <a:r>
              <a:rPr lang="en-US" sz="2700" dirty="0" smtClean="0"/>
              <a:t> </a:t>
            </a:r>
            <a:r>
              <a:rPr lang="en-US" sz="2700" dirty="0" err="1" smtClean="0"/>
              <a:t>hoạt</a:t>
            </a:r>
            <a:r>
              <a:rPr lang="en-US" sz="2700" dirty="0" smtClean="0"/>
              <a:t> </a:t>
            </a:r>
            <a:r>
              <a:rPr lang="en-US" sz="2700" dirty="0" err="1" smtClean="0"/>
              <a:t>động</a:t>
            </a:r>
            <a:r>
              <a:rPr lang="en-US" sz="2700" dirty="0" smtClean="0"/>
              <a:t> </a:t>
            </a:r>
            <a:r>
              <a:rPr lang="en-US" sz="2700" dirty="0" err="1" smtClean="0"/>
              <a:t>trong</a:t>
            </a:r>
            <a:r>
              <a:rPr lang="en-US" sz="2700" dirty="0" smtClean="0"/>
              <a:t> SGK </a:t>
            </a:r>
            <a:r>
              <a:rPr lang="en-US" sz="2700" dirty="0" err="1" smtClean="0"/>
              <a:t>và</a:t>
            </a:r>
            <a:r>
              <a:rPr lang="en-US" sz="2700" dirty="0" smtClean="0"/>
              <a:t> </a:t>
            </a:r>
            <a:r>
              <a:rPr lang="en-US" sz="2700" dirty="0" err="1" smtClean="0"/>
              <a:t>rèn</a:t>
            </a:r>
            <a:r>
              <a:rPr lang="en-US" sz="2700" dirty="0" smtClean="0"/>
              <a:t> </a:t>
            </a:r>
            <a:r>
              <a:rPr lang="en-US" sz="2700" dirty="0" err="1" smtClean="0"/>
              <a:t>luyện</a:t>
            </a:r>
            <a:r>
              <a:rPr lang="en-US" sz="2700" dirty="0" smtClean="0"/>
              <a:t>,</a:t>
            </a:r>
            <a:br>
              <a:rPr lang="en-US" sz="2700" dirty="0" smtClean="0"/>
            </a:br>
            <a:r>
              <a:rPr lang="en-US" sz="2700" dirty="0" err="1" smtClean="0"/>
              <a:t>vận</a:t>
            </a:r>
            <a:r>
              <a:rPr lang="en-US" sz="2700" dirty="0" smtClean="0"/>
              <a:t> </a:t>
            </a:r>
            <a:r>
              <a:rPr lang="en-US" sz="2700" dirty="0" err="1" smtClean="0"/>
              <a:t>dụng</a:t>
            </a:r>
            <a:r>
              <a:rPr lang="en-US" sz="2700" dirty="0" smtClean="0"/>
              <a:t>.</a:t>
            </a:r>
            <a:endParaRPr lang="en-US" sz="2700" dirty="0"/>
          </a:p>
          <a:p>
            <a:pPr marL="0" indent="0">
              <a:buNone/>
            </a:pPr>
            <a:endParaRPr lang="en-US" dirty="0" smtClean="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7236" t="21333" r="35235" b="39922"/>
          <a:stretch/>
        </p:blipFill>
        <p:spPr>
          <a:xfrm>
            <a:off x="198988" y="3430352"/>
            <a:ext cx="3647795" cy="2887837"/>
          </a:xfrm>
          <a:prstGeom prst="rect">
            <a:avLst/>
          </a:prstGeo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6794" t="32471" r="35412" b="28785"/>
          <a:stretch/>
        </p:blipFill>
        <p:spPr>
          <a:xfrm>
            <a:off x="8355722" y="1004640"/>
            <a:ext cx="3478894" cy="2727895"/>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37500" t="53177" r="35500" b="17961"/>
          <a:stretch/>
        </p:blipFill>
        <p:spPr>
          <a:xfrm rot="999954">
            <a:off x="8177670" y="4099152"/>
            <a:ext cx="3768541" cy="2266051"/>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36552" t="27585" r="35776" b="34713"/>
          <a:stretch/>
        </p:blipFill>
        <p:spPr>
          <a:xfrm rot="21177026">
            <a:off x="3976563" y="3122921"/>
            <a:ext cx="3821089" cy="2928311"/>
          </a:xfrm>
          <a:prstGeom prst="rect">
            <a:avLst/>
          </a:prstGeom>
        </p:spPr>
      </p:pic>
    </p:spTree>
    <p:extLst>
      <p:ext uri="{BB962C8B-B14F-4D97-AF65-F5344CB8AC3E}">
        <p14:creationId xmlns:p14="http://schemas.microsoft.com/office/powerpoint/2010/main" val="127716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5" dur="10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barn(inVertical)">
                                      <p:cBhvr>
                                        <p:cTn id="20" dur="5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1000"/>
                                        <p:tgtEl>
                                          <p:spTgt spid="4"/>
                                        </p:tgtEl>
                                      </p:cBhvr>
                                    </p:animEffect>
                                    <p:anim calcmode="lin" valueType="num">
                                      <p:cBhvr>
                                        <p:cTn id="26" dur="1000" fill="hold"/>
                                        <p:tgtEl>
                                          <p:spTgt spid="4"/>
                                        </p:tgtEl>
                                        <p:attrNameLst>
                                          <p:attrName>ppt_x</p:attrName>
                                        </p:attrNameLst>
                                      </p:cBhvr>
                                      <p:tavLst>
                                        <p:tav tm="0">
                                          <p:val>
                                            <p:strVal val="#ppt_x"/>
                                          </p:val>
                                        </p:tav>
                                        <p:tav tm="100000">
                                          <p:val>
                                            <p:strVal val="#ppt_x"/>
                                          </p:val>
                                        </p:tav>
                                      </p:tavLst>
                                    </p:anim>
                                    <p:anim calcmode="lin" valueType="num">
                                      <p:cBhvr>
                                        <p:cTn id="2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heel(1)">
                                      <p:cBhvr>
                                        <p:cTn id="32" dur="2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Effect transition="in" filter="randombar(horizontal)">
                                      <p:cBhvr>
                                        <p:cTn id="4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nb-NO" sz="4000" b="1" dirty="0" smtClean="0">
                <a:solidFill>
                  <a:schemeClr val="accent5">
                    <a:lumMod val="75000"/>
                  </a:schemeClr>
                </a:solidFill>
                <a:latin typeface="+mn-lt"/>
                <a:cs typeface="Calibri" panose="020F0502020204030204" pitchFamily="34" charset="0"/>
              </a:rPr>
              <a:t>CÁC HỌC LIỆU ĐIỆN TỬ</a:t>
            </a:r>
            <a:endParaRPr lang="en-US" sz="4000" dirty="0">
              <a:solidFill>
                <a:schemeClr val="accent5">
                  <a:lumMod val="75000"/>
                </a:schemeClr>
              </a:solidFill>
              <a:latin typeface="+mn-lt"/>
            </a:endParaRPr>
          </a:p>
        </p:txBody>
      </p:sp>
      <p:sp>
        <p:nvSpPr>
          <p:cNvPr id="3" name="Content Placeholder 2"/>
          <p:cNvSpPr>
            <a:spLocks noGrp="1"/>
          </p:cNvSpPr>
          <p:nvPr>
            <p:ph idx="1"/>
          </p:nvPr>
        </p:nvSpPr>
        <p:spPr>
          <a:xfrm>
            <a:off x="233464" y="1825625"/>
            <a:ext cx="5846323" cy="4351338"/>
          </a:xfrm>
        </p:spPr>
        <p:txBody>
          <a:bodyPr>
            <a:normAutofit/>
          </a:bodyPr>
          <a:lstStyle/>
          <a:p>
            <a:pPr lvl="1" algn="just" defTabSz="685663">
              <a:lnSpc>
                <a:spcPct val="130000"/>
              </a:lnSpc>
              <a:buClr>
                <a:schemeClr val="accent2">
                  <a:lumMod val="75000"/>
                </a:schemeClr>
              </a:buClr>
              <a:buFont typeface="Wingdings" panose="05000000000000000000" pitchFamily="2" charset="2"/>
              <a:buChar char="v"/>
              <a:defRPr/>
            </a:pPr>
            <a:r>
              <a:rPr lang="en-US" dirty="0" err="1" smtClean="0">
                <a:latin typeface="Calibri" panose="020F0502020204030204" pitchFamily="34" charset="0"/>
                <a:cs typeface="Calibri" panose="020F0502020204030204" pitchFamily="34" charset="0"/>
              </a:rPr>
              <a:t>Bao</a:t>
            </a:r>
            <a:r>
              <a:rPr lang="en-US" dirty="0" smtClean="0">
                <a:latin typeface="Calibri" panose="020F0502020204030204" pitchFamily="34" charset="0"/>
                <a:cs typeface="Calibri" panose="020F0502020204030204" pitchFamily="34" charset="0"/>
              </a:rPr>
              <a:t> </a:t>
            </a:r>
            <a:r>
              <a:rPr lang="en-US" dirty="0" err="1" smtClean="0">
                <a:latin typeface="Calibri" panose="020F0502020204030204" pitchFamily="34" charset="0"/>
                <a:cs typeface="Calibri" panose="020F0502020204030204" pitchFamily="34" charset="0"/>
              </a:rPr>
              <a:t>gồm</a:t>
            </a:r>
            <a:r>
              <a:rPr lang="en-US" dirty="0">
                <a:latin typeface="Calibri" panose="020F0502020204030204" pitchFamily="34" charset="0"/>
                <a:cs typeface="Calibri" panose="020F0502020204030204" pitchFamily="34" charset="0"/>
              </a:rPr>
              <a:t>: video </a:t>
            </a:r>
            <a:r>
              <a:rPr lang="en-US" dirty="0" err="1">
                <a:latin typeface="Calibri" panose="020F0502020204030204" pitchFamily="34" charset="0"/>
                <a:cs typeface="Calibri" panose="020F0502020204030204" pitchFamily="34" charset="0"/>
              </a:rPr>
              <a:t>tình</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huống</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câu</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chuyện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tranh</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ảnh</a:t>
            </a:r>
            <a:r>
              <a:rPr lang="en-US" dirty="0">
                <a:latin typeface="Calibri" panose="020F0502020204030204" pitchFamily="34" charset="0"/>
                <a:cs typeface="Calibri" panose="020F0502020204030204" pitchFamily="34" charset="0"/>
              </a:rPr>
              <a:t> </a:t>
            </a:r>
            <a:r>
              <a:rPr lang="en-US" dirty="0" err="1" smtClean="0">
                <a:latin typeface="Calibri" panose="020F0502020204030204" pitchFamily="34" charset="0"/>
                <a:cs typeface="Calibri" panose="020F0502020204030204" pitchFamily="34" charset="0"/>
              </a:rPr>
              <a:t>động</a:t>
            </a:r>
            <a:r>
              <a:rPr lang="en-US" dirty="0" smtClean="0">
                <a:latin typeface="Calibri" panose="020F0502020204030204" pitchFamily="34" charset="0"/>
                <a:cs typeface="Calibri" panose="020F0502020204030204" pitchFamily="34" charset="0"/>
              </a:rPr>
              <a:t> </a:t>
            </a:r>
            <a:r>
              <a:rPr lang="en-US" dirty="0" err="1" smtClean="0">
                <a:latin typeface="Calibri" panose="020F0502020204030204" pitchFamily="34" charset="0"/>
                <a:cs typeface="Calibri" panose="020F0502020204030204" pitchFamily="34" charset="0"/>
              </a:rPr>
              <a:t>và</a:t>
            </a:r>
            <a:r>
              <a:rPr lang="en-US" dirty="0" smtClean="0">
                <a:latin typeface="Calibri" panose="020F0502020204030204" pitchFamily="34" charset="0"/>
                <a:cs typeface="Calibri" panose="020F0502020204030204" pitchFamily="34" charset="0"/>
              </a:rPr>
              <a:t> </a:t>
            </a:r>
            <a:r>
              <a:rPr lang="en-US" dirty="0" err="1" smtClean="0">
                <a:latin typeface="Calibri" panose="020F0502020204030204" pitchFamily="34" charset="0"/>
                <a:cs typeface="Calibri" panose="020F0502020204030204" pitchFamily="34" charset="0"/>
              </a:rPr>
              <a:t>tĩnh</a:t>
            </a:r>
            <a:r>
              <a:rPr lang="en-US" dirty="0" smtClean="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gắn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với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nội</a:t>
            </a:r>
            <a:r>
              <a:rPr lang="en-US" dirty="0">
                <a:latin typeface="Calibri" panose="020F0502020204030204" pitchFamily="34" charset="0"/>
                <a:cs typeface="Calibri" panose="020F0502020204030204" pitchFamily="34" charset="0"/>
              </a:rPr>
              <a:t> dung </a:t>
            </a:r>
            <a:r>
              <a:rPr lang="en-US" dirty="0" err="1">
                <a:latin typeface="Calibri" panose="020F0502020204030204" pitchFamily="34" charset="0"/>
                <a:cs typeface="Calibri" panose="020F0502020204030204" pitchFamily="34" charset="0"/>
              </a:rPr>
              <a:t>các</a:t>
            </a:r>
            <a:r>
              <a:rPr lang="en-US" dirty="0">
                <a:latin typeface="Calibri" panose="020F0502020204030204" pitchFamily="34" charset="0"/>
                <a:cs typeface="Calibri" panose="020F0502020204030204" pitchFamily="34" charset="0"/>
              </a:rPr>
              <a:t> </a:t>
            </a:r>
            <a:r>
              <a:rPr lang="en-US" dirty="0" smtClean="0">
                <a:latin typeface="Calibri" panose="020F0502020204030204" pitchFamily="34" charset="0"/>
                <a:cs typeface="Calibri" panose="020F0502020204030204" pitchFamily="34" charset="0"/>
              </a:rPr>
              <a:t>HĐTN, HN </a:t>
            </a:r>
            <a:r>
              <a:rPr lang="en-US" dirty="0" err="1" smtClean="0">
                <a:latin typeface="Calibri" panose="020F0502020204030204" pitchFamily="34" charset="0"/>
                <a:cs typeface="Calibri" panose="020F0502020204030204" pitchFamily="34" charset="0"/>
              </a:rPr>
              <a:t>trong</a:t>
            </a:r>
            <a:r>
              <a:rPr lang="en-US" dirty="0" smtClean="0">
                <a:latin typeface="Calibri" panose="020F0502020204030204" pitchFamily="34" charset="0"/>
                <a:cs typeface="Calibri" panose="020F0502020204030204" pitchFamily="34" charset="0"/>
              </a:rPr>
              <a:t> SGK.</a:t>
            </a:r>
            <a:endParaRPr lang="en-US" dirty="0">
              <a:latin typeface="Calibri" panose="020F0502020204030204" pitchFamily="34" charset="0"/>
              <a:cs typeface="Calibri" panose="020F0502020204030204" pitchFamily="34" charset="0"/>
            </a:endParaRPr>
          </a:p>
          <a:p>
            <a:pPr lvl="1" algn="just" defTabSz="685663">
              <a:lnSpc>
                <a:spcPct val="130000"/>
              </a:lnSpc>
              <a:buClr>
                <a:schemeClr val="accent2">
                  <a:lumMod val="75000"/>
                </a:schemeClr>
              </a:buClr>
              <a:buFont typeface="Wingdings" panose="05000000000000000000" pitchFamily="2" charset="2"/>
              <a:buChar char="v"/>
              <a:defRPr/>
            </a:pPr>
            <a:r>
              <a:rPr lang="en-US" dirty="0" err="1">
                <a:latin typeface="Calibri" panose="020F0502020204030204" pitchFamily="34" charset="0"/>
                <a:cs typeface="Calibri" panose="020F0502020204030204" pitchFamily="34" charset="0"/>
              </a:rPr>
              <a:t>Là</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nguồn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học</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liệu</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bổ</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trợ</a:t>
            </a:r>
            <a:r>
              <a:rPr lang="en-US" dirty="0">
                <a:latin typeface="Calibri" panose="020F0502020204030204" pitchFamily="34" charset="0"/>
                <a:cs typeface="Calibri" panose="020F0502020204030204" pitchFamily="34" charset="0"/>
              </a:rPr>
              <a:t> HĐTN </a:t>
            </a:r>
            <a:r>
              <a:rPr lang="en-US" dirty="0" err="1">
                <a:latin typeface="Calibri" panose="020F0502020204030204" pitchFamily="34" charset="0"/>
                <a:cs typeface="Calibri" panose="020F0502020204030204" pitchFamily="34" charset="0"/>
              </a:rPr>
              <a:t>cho</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học</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sinh</a:t>
            </a:r>
            <a:r>
              <a:rPr lang="en-US" dirty="0">
                <a:latin typeface="Calibri" panose="020F0502020204030204" pitchFamily="34" charset="0"/>
                <a:cs typeface="Calibri" panose="020F0502020204030204" pitchFamily="34" charset="0"/>
              </a:rPr>
              <a:t>.</a:t>
            </a:r>
          </a:p>
          <a:p>
            <a:pPr lvl="1" algn="just" defTabSz="685663">
              <a:lnSpc>
                <a:spcPct val="130000"/>
              </a:lnSpc>
              <a:buClr>
                <a:schemeClr val="accent2">
                  <a:lumMod val="75000"/>
                </a:schemeClr>
              </a:buClr>
              <a:buFont typeface="Wingdings" panose="05000000000000000000" pitchFamily="2" charset="2"/>
              <a:buChar char="v"/>
              <a:defRPr/>
            </a:pPr>
            <a:r>
              <a:rPr lang="en-US" dirty="0" err="1">
                <a:latin typeface="Calibri" panose="020F0502020204030204" pitchFamily="34" charset="0"/>
                <a:cs typeface="Calibri" panose="020F0502020204030204" pitchFamily="34" charset="0"/>
              </a:rPr>
              <a:t>Là</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kênh</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thông</a:t>
            </a:r>
            <a:r>
              <a:rPr lang="en-US" dirty="0">
                <a:latin typeface="Calibri" panose="020F0502020204030204" pitchFamily="34" charset="0"/>
                <a:cs typeface="Calibri" panose="020F0502020204030204" pitchFamily="34" charset="0"/>
              </a:rPr>
              <a:t> tin </a:t>
            </a:r>
            <a:r>
              <a:rPr lang="en-US" dirty="0" err="1">
                <a:latin typeface="Calibri" panose="020F0502020204030204" pitchFamily="34" charset="0"/>
                <a:cs typeface="Calibri" panose="020F0502020204030204" pitchFamily="34" charset="0"/>
              </a:rPr>
              <a:t>tham</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khảo</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để</a:t>
            </a:r>
            <a:r>
              <a:rPr lang="en-US" dirty="0">
                <a:latin typeface="Calibri" panose="020F0502020204030204" pitchFamily="34" charset="0"/>
                <a:cs typeface="Calibri" panose="020F0502020204030204" pitchFamily="34" charset="0"/>
              </a:rPr>
              <a:t> GV </a:t>
            </a:r>
            <a:r>
              <a:rPr lang="en-US" dirty="0" err="1">
                <a:latin typeface="Calibri" panose="020F0502020204030204" pitchFamily="34" charset="0"/>
                <a:cs typeface="Calibri" panose="020F0502020204030204" pitchFamily="34" charset="0"/>
              </a:rPr>
              <a:t>khai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thác</a:t>
            </a:r>
            <a:r>
              <a:rPr lang="en-US" dirty="0">
                <a:latin typeface="Calibri" panose="020F0502020204030204" pitchFamily="34" charset="0"/>
                <a:cs typeface="Calibri" panose="020F0502020204030204" pitchFamily="34" charset="0"/>
              </a:rPr>
              <a:t>, </a:t>
            </a:r>
            <a:r>
              <a:rPr lang="en-US" dirty="0" err="1" smtClean="0">
                <a:latin typeface="Calibri" panose="020F0502020204030204" pitchFamily="34" charset="0"/>
                <a:cs typeface="Calibri" panose="020F0502020204030204" pitchFamily="34" charset="0"/>
              </a:rPr>
              <a:t>sử</a:t>
            </a:r>
            <a:r>
              <a:rPr lang="en-US" dirty="0" smtClean="0">
                <a:latin typeface="Calibri" panose="020F0502020204030204" pitchFamily="34" charset="0"/>
                <a:cs typeface="Calibri" panose="020F0502020204030204" pitchFamily="34" charset="0"/>
              </a:rPr>
              <a:t> </a:t>
            </a:r>
            <a:r>
              <a:rPr lang="en-US" dirty="0" err="1" smtClean="0">
                <a:latin typeface="Calibri" panose="020F0502020204030204" pitchFamily="34" charset="0"/>
                <a:cs typeface="Calibri" panose="020F0502020204030204" pitchFamily="34" charset="0"/>
              </a:rPr>
              <a:t>dụng</a:t>
            </a:r>
            <a:r>
              <a:rPr lang="en-US" dirty="0" smtClean="0">
                <a:latin typeface="Calibri" panose="020F0502020204030204" pitchFamily="34" charset="0"/>
                <a:cs typeface="Calibri" panose="020F0502020204030204" pitchFamily="34" charset="0"/>
              </a:rPr>
              <a:t> </a:t>
            </a:r>
            <a:r>
              <a:rPr lang="en-US" dirty="0" err="1" smtClean="0">
                <a:latin typeface="Calibri" panose="020F0502020204030204" pitchFamily="34" charset="0"/>
                <a:cs typeface="Calibri" panose="020F0502020204030204" pitchFamily="34" charset="0"/>
              </a:rPr>
              <a:t>trong</a:t>
            </a:r>
            <a:r>
              <a:rPr lang="en-US" dirty="0" smtClean="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quá</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trình</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dạy</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học</a:t>
            </a:r>
            <a:r>
              <a:rPr lang="en-US" dirty="0">
                <a:latin typeface="Calibri" panose="020F0502020204030204" pitchFamily="34" charset="0"/>
                <a:cs typeface="Calibri" panose="020F0502020204030204" pitchFamily="34" charset="0"/>
              </a:rPr>
              <a:t>.</a:t>
            </a:r>
          </a:p>
          <a:p>
            <a:endParaRPr lang="en-US" dirty="0"/>
          </a:p>
        </p:txBody>
      </p:sp>
      <p:sp>
        <p:nvSpPr>
          <p:cNvPr id="4" name="TextBox 3">
            <a:extLst>
              <a:ext uri="{FF2B5EF4-FFF2-40B4-BE49-F238E27FC236}">
                <a16:creationId xmlns:a16="http://schemas.microsoft.com/office/drawing/2014/main" id="{BE3F6C40-652B-4EAF-9124-10F35CFDBDDF}"/>
              </a:ext>
            </a:extLst>
          </p:cNvPr>
          <p:cNvSpPr txBox="1"/>
          <p:nvPr/>
        </p:nvSpPr>
        <p:spPr>
          <a:xfrm>
            <a:off x="7853702" y="1690688"/>
            <a:ext cx="3372373" cy="584775"/>
          </a:xfrm>
          <a:prstGeom prst="rect">
            <a:avLst/>
          </a:prstGeom>
          <a:gradFill flip="none" rotWithShape="1">
            <a:gsLst>
              <a:gs pos="0">
                <a:schemeClr val="accent4">
                  <a:lumMod val="110000"/>
                  <a:satMod val="105000"/>
                  <a:tint val="67000"/>
                </a:schemeClr>
              </a:gs>
              <a:gs pos="40000">
                <a:schemeClr val="accent4">
                  <a:lumMod val="20000"/>
                  <a:lumOff val="80000"/>
                </a:schemeClr>
              </a:gs>
              <a:gs pos="100000">
                <a:schemeClr val="accent4">
                  <a:lumMod val="105000"/>
                  <a:satMod val="109000"/>
                  <a:tint val="81000"/>
                </a:schemeClr>
              </a:gs>
            </a:gsLst>
            <a:lin ang="10800000" scaled="1"/>
            <a:tileRect/>
          </a:gradFill>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n-US" sz="3200" dirty="0">
                <a:solidFill>
                  <a:srgbClr val="C00000"/>
                </a:solidFill>
              </a:rPr>
              <a:t>https://</a:t>
            </a:r>
            <a:r>
              <a:rPr lang="en-US" sz="3200" dirty="0" smtClean="0">
                <a:solidFill>
                  <a:srgbClr val="C00000"/>
                </a:solidFill>
              </a:rPr>
              <a:t>hoc10.com</a:t>
            </a:r>
            <a:endParaRPr lang="en-US" sz="3200" dirty="0">
              <a:solidFill>
                <a:srgbClr val="C00000"/>
              </a:solidFill>
            </a:endParaRPr>
          </a:p>
        </p:txBody>
      </p:sp>
      <p:pic>
        <p:nvPicPr>
          <p:cNvPr id="5" name="Picture 4"/>
          <p:cNvPicPr>
            <a:picLocks noChangeAspect="1"/>
          </p:cNvPicPr>
          <p:nvPr/>
        </p:nvPicPr>
        <p:blipFill>
          <a:blip r:embed="rId2"/>
          <a:stretch>
            <a:fillRect/>
          </a:stretch>
        </p:blipFill>
        <p:spPr>
          <a:xfrm>
            <a:off x="6541826" y="2522931"/>
            <a:ext cx="5449585" cy="3472774"/>
          </a:xfrm>
          <a:prstGeom prst="rect">
            <a:avLst/>
          </a:prstGeom>
        </p:spPr>
      </p:pic>
    </p:spTree>
    <p:extLst>
      <p:ext uri="{BB962C8B-B14F-4D97-AF65-F5344CB8AC3E}">
        <p14:creationId xmlns:p14="http://schemas.microsoft.com/office/powerpoint/2010/main" val="27149583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96111"/>
            <a:ext cx="10515600" cy="1313234"/>
          </a:xfrm>
        </p:spPr>
        <p:txBody>
          <a:bodyPr>
            <a:normAutofit fontScale="90000"/>
          </a:bodyPr>
          <a:lstStyle/>
          <a:p>
            <a:pPr algn="ctr"/>
            <a:r>
              <a:rPr lang="nb-NO" b="1" dirty="0" smtClean="0">
                <a:solidFill>
                  <a:schemeClr val="accent2">
                    <a:lumMod val="75000"/>
                  </a:schemeClr>
                </a:solidFill>
                <a:latin typeface="+mn-lt"/>
              </a:rPr>
              <a:t>ĐẶC ĐIỂM CỦA HOẠT ĐỘNG TRẢI NGHIỆM </a:t>
            </a:r>
            <a:br>
              <a:rPr lang="nb-NO" b="1" dirty="0" smtClean="0">
                <a:solidFill>
                  <a:schemeClr val="accent2">
                    <a:lumMod val="75000"/>
                  </a:schemeClr>
                </a:solidFill>
                <a:latin typeface="+mn-lt"/>
              </a:rPr>
            </a:br>
            <a:r>
              <a:rPr lang="nb-NO" b="1" dirty="0" smtClean="0">
                <a:solidFill>
                  <a:schemeClr val="accent2">
                    <a:lumMod val="75000"/>
                  </a:schemeClr>
                </a:solidFill>
                <a:latin typeface="+mn-lt"/>
              </a:rPr>
              <a:t>VÀ HOẠT ĐỘNG TRẢI NGHIỆM, HƯỚNG NGHIỆP</a:t>
            </a:r>
            <a:r>
              <a:rPr lang="en-US" b="1" dirty="0">
                <a:solidFill>
                  <a:schemeClr val="accent2">
                    <a:lumMod val="75000"/>
                  </a:schemeClr>
                </a:solidFill>
              </a:rPr>
              <a:t/>
            </a:r>
            <a:br>
              <a:rPr lang="en-US" b="1" dirty="0">
                <a:solidFill>
                  <a:schemeClr val="accent2">
                    <a:lumMod val="75000"/>
                  </a:schemeClr>
                </a:solidFill>
              </a:rPr>
            </a:br>
            <a:endParaRPr lang="en-US" dirty="0">
              <a:solidFill>
                <a:schemeClr val="accent2">
                  <a:lumMod val="75000"/>
                </a:schemeClr>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00477801"/>
              </p:ext>
            </p:extLst>
          </p:nvPr>
        </p:nvGraphicFramePr>
        <p:xfrm>
          <a:off x="838200" y="1459150"/>
          <a:ext cx="10515600" cy="49124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5893731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i="1" dirty="0">
                <a:solidFill>
                  <a:srgbClr val="C00000"/>
                </a:solidFill>
                <a:latin typeface="Calibri" panose="020F0502020204030204" pitchFamily="34" charset="0"/>
                <a:cs typeface="Calibri" panose="020F0502020204030204" pitchFamily="34" charset="0"/>
              </a:rPr>
              <a:t>PHẦN </a:t>
            </a:r>
            <a:r>
              <a:rPr lang="en-US" b="1" i="1" dirty="0" smtClean="0">
                <a:solidFill>
                  <a:srgbClr val="C00000"/>
                </a:solidFill>
                <a:latin typeface="Calibri" panose="020F0502020204030204" pitchFamily="34" charset="0"/>
                <a:cs typeface="Calibri" panose="020F0502020204030204" pitchFamily="34" charset="0"/>
              </a:rPr>
              <a:t>5</a:t>
            </a:r>
            <a:r>
              <a:rPr lang="en-US" b="1" dirty="0">
                <a:latin typeface="Calibri" panose="020F0502020204030204" pitchFamily="34" charset="0"/>
                <a:cs typeface="Calibri" panose="020F0502020204030204" pitchFamily="34" charset="0"/>
              </a:rPr>
              <a:t/>
            </a:r>
            <a:br>
              <a:rPr lang="en-US" b="1" dirty="0">
                <a:latin typeface="Calibri" panose="020F0502020204030204" pitchFamily="34" charset="0"/>
                <a:cs typeface="Calibri" panose="020F0502020204030204" pitchFamily="34" charset="0"/>
              </a:rPr>
            </a:br>
            <a:r>
              <a:rPr lang="nb-NO" b="1" dirty="0" smtClean="0">
                <a:solidFill>
                  <a:schemeClr val="accent5">
                    <a:lumMod val="75000"/>
                  </a:schemeClr>
                </a:solidFill>
                <a:latin typeface="Calibri" panose="020F0502020204030204" pitchFamily="34" charset="0"/>
                <a:cs typeface="Calibri" panose="020F0502020204030204" pitchFamily="34" charset="0"/>
              </a:rPr>
              <a:t>THẢO LUẬN</a:t>
            </a:r>
            <a:endParaRPr lang="en-US" dirty="0">
              <a:solidFill>
                <a:schemeClr val="accent5">
                  <a:lumMod val="75000"/>
                </a:schemeClr>
              </a:solidFill>
            </a:endParaRPr>
          </a:p>
        </p:txBody>
      </p:sp>
      <p:sp>
        <p:nvSpPr>
          <p:cNvPr id="3" name="Content Placeholder 2"/>
          <p:cNvSpPr>
            <a:spLocks noGrp="1"/>
          </p:cNvSpPr>
          <p:nvPr>
            <p:ph idx="1"/>
          </p:nvPr>
        </p:nvSpPr>
        <p:spPr/>
        <p:txBody>
          <a:bodyPr/>
          <a:lstStyle/>
          <a:p>
            <a:r>
              <a:rPr lang="en-US" dirty="0" smtClean="0"/>
              <a:t>Theo </a:t>
            </a:r>
            <a:r>
              <a:rPr lang="en-US" dirty="0" err="1" smtClean="0"/>
              <a:t>dõi</a:t>
            </a:r>
            <a:r>
              <a:rPr lang="en-US" dirty="0" smtClean="0"/>
              <a:t> </a:t>
            </a:r>
            <a:r>
              <a:rPr lang="en-US" dirty="0" err="1" smtClean="0"/>
              <a:t>tiết</a:t>
            </a:r>
            <a:r>
              <a:rPr lang="en-US" dirty="0" smtClean="0"/>
              <a:t> </a:t>
            </a:r>
            <a:r>
              <a:rPr lang="en-US" dirty="0" err="1" smtClean="0"/>
              <a:t>dạy</a:t>
            </a:r>
            <a:r>
              <a:rPr lang="en-US" dirty="0" smtClean="0"/>
              <a:t> minh </a:t>
            </a:r>
            <a:r>
              <a:rPr lang="en-US" dirty="0" err="1" smtClean="0"/>
              <a:t>hoạ</a:t>
            </a:r>
            <a:endParaRPr lang="en-US" dirty="0" smtClean="0"/>
          </a:p>
          <a:p>
            <a:r>
              <a:rPr lang="en-US" dirty="0" err="1" smtClean="0"/>
              <a:t>Thảo</a:t>
            </a:r>
            <a:r>
              <a:rPr lang="en-US" dirty="0" smtClean="0"/>
              <a:t> </a:t>
            </a:r>
            <a:r>
              <a:rPr lang="en-US" dirty="0" err="1" smtClean="0"/>
              <a:t>luận</a:t>
            </a:r>
            <a:r>
              <a:rPr lang="en-US" dirty="0" smtClean="0"/>
              <a:t> </a:t>
            </a:r>
            <a:r>
              <a:rPr lang="en-US" dirty="0" err="1" smtClean="0"/>
              <a:t>về</a:t>
            </a:r>
            <a:r>
              <a:rPr lang="en-US" dirty="0" smtClean="0"/>
              <a:t> </a:t>
            </a:r>
            <a:r>
              <a:rPr lang="en-US" dirty="0" err="1" smtClean="0"/>
              <a:t>tiết</a:t>
            </a:r>
            <a:r>
              <a:rPr lang="en-US" dirty="0" smtClean="0"/>
              <a:t> </a:t>
            </a:r>
            <a:r>
              <a:rPr lang="en-US" dirty="0" err="1" smtClean="0"/>
              <a:t>dạy</a:t>
            </a:r>
            <a:r>
              <a:rPr lang="en-US" dirty="0" smtClean="0"/>
              <a:t> minh </a:t>
            </a:r>
            <a:r>
              <a:rPr lang="en-US" dirty="0" err="1" smtClean="0"/>
              <a:t>hoạ</a:t>
            </a:r>
            <a:r>
              <a:rPr lang="en-US" dirty="0" smtClean="0"/>
              <a:t>, </a:t>
            </a:r>
            <a:r>
              <a:rPr lang="en-US" dirty="0" err="1" smtClean="0"/>
              <a:t>rút</a:t>
            </a:r>
            <a:r>
              <a:rPr lang="en-US" dirty="0" smtClean="0"/>
              <a:t> </a:t>
            </a:r>
            <a:r>
              <a:rPr lang="en-US" dirty="0" err="1" smtClean="0"/>
              <a:t>kinh</a:t>
            </a:r>
            <a:r>
              <a:rPr lang="en-US" dirty="0" smtClean="0"/>
              <a:t> </a:t>
            </a:r>
            <a:r>
              <a:rPr lang="en-US" dirty="0" err="1" smtClean="0"/>
              <a:t>nghiệm</a:t>
            </a:r>
            <a:endParaRPr lang="en-US" dirty="0" smtClean="0"/>
          </a:p>
          <a:p>
            <a:r>
              <a:rPr lang="en-US" dirty="0" err="1" smtClean="0"/>
              <a:t>Trao</a:t>
            </a:r>
            <a:r>
              <a:rPr lang="en-US" dirty="0" smtClean="0"/>
              <a:t> </a:t>
            </a:r>
            <a:r>
              <a:rPr lang="en-US" dirty="0" err="1" smtClean="0"/>
              <a:t>đổi</a:t>
            </a:r>
            <a:r>
              <a:rPr lang="en-US" dirty="0" smtClean="0"/>
              <a:t>, </a:t>
            </a:r>
            <a:r>
              <a:rPr lang="en-US" dirty="0" err="1" smtClean="0"/>
              <a:t>thảo</a:t>
            </a:r>
            <a:r>
              <a:rPr lang="en-US" dirty="0" smtClean="0"/>
              <a:t> </a:t>
            </a:r>
            <a:r>
              <a:rPr lang="en-US" dirty="0" err="1" smtClean="0"/>
              <a:t>luận</a:t>
            </a:r>
            <a:r>
              <a:rPr lang="en-US" dirty="0" smtClean="0"/>
              <a:t> </a:t>
            </a:r>
            <a:r>
              <a:rPr lang="en-US" dirty="0" err="1" smtClean="0"/>
              <a:t>mở</a:t>
            </a:r>
            <a:r>
              <a:rPr lang="en-US" dirty="0" smtClean="0"/>
              <a:t> </a:t>
            </a:r>
            <a:r>
              <a:rPr lang="en-US" smtClean="0"/>
              <a:t>rộng</a:t>
            </a:r>
            <a:endParaRPr lang="en-US" dirty="0" smtClean="0"/>
          </a:p>
          <a:p>
            <a:endParaRPr lang="en-US" dirty="0"/>
          </a:p>
        </p:txBody>
      </p:sp>
    </p:spTree>
    <p:extLst>
      <p:ext uri="{BB962C8B-B14F-4D97-AF65-F5344CB8AC3E}">
        <p14:creationId xmlns:p14="http://schemas.microsoft.com/office/powerpoint/2010/main" val="361396845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F7EA7-5128-45FF-94FE-7029E8B767CB}"/>
              </a:ext>
            </a:extLst>
          </p:cNvPr>
          <p:cNvSpPr>
            <a:spLocks noGrp="1"/>
          </p:cNvSpPr>
          <p:nvPr>
            <p:ph type="ctrTitle"/>
          </p:nvPr>
        </p:nvSpPr>
        <p:spPr>
          <a:xfrm>
            <a:off x="1608841" y="191892"/>
            <a:ext cx="9144000" cy="725291"/>
          </a:xfrm>
        </p:spPr>
        <p:txBody>
          <a:bodyPr>
            <a:normAutofit/>
          </a:bodyPr>
          <a:lstStyle/>
          <a:p>
            <a:r>
              <a:rPr lang="en-US" sz="4000" b="1">
                <a:solidFill>
                  <a:srgbClr val="000066"/>
                </a:solidFill>
                <a:latin typeface="Calibri "/>
              </a:rPr>
              <a:t>NHỮNG LƯU Ý ĐỐI VỚI GIÁO VIÊN</a:t>
            </a:r>
            <a:endParaRPr lang="en-US" sz="4000" b="1" dirty="0">
              <a:solidFill>
                <a:srgbClr val="000066"/>
              </a:solidFill>
              <a:latin typeface="Calibri "/>
            </a:endParaRPr>
          </a:p>
        </p:txBody>
      </p:sp>
      <p:sp>
        <p:nvSpPr>
          <p:cNvPr id="3" name="Subtitle 2">
            <a:extLst>
              <a:ext uri="{FF2B5EF4-FFF2-40B4-BE49-F238E27FC236}">
                <a16:creationId xmlns:a16="http://schemas.microsoft.com/office/drawing/2014/main" id="{062088B3-F61B-43FF-BE81-7A9D431243D6}"/>
              </a:ext>
            </a:extLst>
          </p:cNvPr>
          <p:cNvSpPr>
            <a:spLocks noGrp="1"/>
          </p:cNvSpPr>
          <p:nvPr>
            <p:ph type="subTitle" idx="1"/>
          </p:nvPr>
        </p:nvSpPr>
        <p:spPr>
          <a:xfrm>
            <a:off x="1608841" y="1187776"/>
            <a:ext cx="9514788" cy="4771589"/>
          </a:xfrm>
        </p:spPr>
        <p:txBody>
          <a:bodyPr/>
          <a:lstStyle/>
          <a:p>
            <a:pPr marL="342900" indent="-342900" algn="l">
              <a:buFont typeface="Wingdings" panose="05000000000000000000" pitchFamily="2" charset="2"/>
              <a:buChar char="Ø"/>
            </a:pPr>
            <a:r>
              <a:rPr lang="en-US" dirty="0" err="1">
                <a:latin typeface="Times New Roman" panose="02020603050405020304" pitchFamily="18" charset="0"/>
                <a:cs typeface="Times New Roman" panose="02020603050405020304" pitchFamily="18" charset="0"/>
              </a:rPr>
              <a:t>Nắm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trải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nghiệm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trò</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trải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nghiệm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phổ</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thông</a:t>
            </a:r>
            <a:r>
              <a:rPr lang="en-US" dirty="0">
                <a:latin typeface="Times New Roman" panose="02020603050405020304" pitchFamily="18" charset="0"/>
                <a:cs typeface="Times New Roman" panose="02020603050405020304" pitchFamily="18" charset="0"/>
              </a:rPr>
              <a:t> 2018.</a:t>
            </a:r>
          </a:p>
          <a:p>
            <a:pPr marL="342900" indent="-342900" algn="l">
              <a:buFont typeface="Wingdings" panose="05000000000000000000" pitchFamily="2" charset="2"/>
              <a:buChar char="Ø"/>
            </a:pPr>
            <a:r>
              <a:rPr lang="en-US" dirty="0" err="1">
                <a:latin typeface="Times New Roman" panose="02020603050405020304" pitchFamily="18" charset="0"/>
                <a:cs typeface="Times New Roman" panose="02020603050405020304" pitchFamily="18" charset="0"/>
              </a:rPr>
              <a:t>Hiểu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tưởng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giáo</a:t>
            </a:r>
            <a:r>
              <a:rPr lang="en-US" dirty="0">
                <a:latin typeface="Times New Roman" panose="02020603050405020304" pitchFamily="18" charset="0"/>
                <a:cs typeface="Times New Roman" panose="02020603050405020304" pitchFamily="18" charset="0"/>
              </a:rPr>
              <a:t> khoa.</a:t>
            </a:r>
          </a:p>
          <a:p>
            <a:pPr marL="342900" indent="-342900" algn="l">
              <a:buFont typeface="Wingdings" panose="05000000000000000000" pitchFamily="2" charset="2"/>
              <a:buChar char="Ø"/>
            </a:pPr>
            <a:r>
              <a:rPr lang="en-US" dirty="0" err="1">
                <a:latin typeface="Times New Roman" panose="02020603050405020304" pitchFamily="18" charset="0"/>
                <a:cs typeface="Times New Roman" panose="02020603050405020304" pitchFamily="18" charset="0"/>
              </a:rPr>
              <a:t>Phân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bố</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chủ</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đề</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hợp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trường</a:t>
            </a:r>
            <a:r>
              <a:rPr lang="en-US" dirty="0">
                <a:latin typeface="Times New Roman" panose="02020603050405020304" pitchFamily="18" charset="0"/>
                <a:cs typeface="Times New Roman" panose="02020603050405020304" pitchFamily="18" charset="0"/>
              </a:rPr>
              <a:t>.</a:t>
            </a:r>
          </a:p>
          <a:p>
            <a:pPr marL="342900" indent="-342900" algn="l">
              <a:buFont typeface="Wingdings" panose="05000000000000000000" pitchFamily="2" charset="2"/>
              <a:buChar char="Ø"/>
            </a:pPr>
            <a:r>
              <a:rPr lang="en-US" dirty="0" err="1">
                <a:latin typeface="Times New Roman" panose="02020603050405020304" pitchFamily="18" charset="0"/>
                <a:cs typeface="Times New Roman" panose="02020603050405020304" pitchFamily="18" charset="0"/>
              </a:rPr>
              <a:t>Nắm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yêu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cầu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từng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chủ</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đề</a:t>
            </a:r>
            <a:r>
              <a:rPr lang="en-US" dirty="0">
                <a:latin typeface="Times New Roman" panose="02020603050405020304" pitchFamily="18" charset="0"/>
                <a:cs typeface="Times New Roman" panose="02020603050405020304" pitchFamily="18" charset="0"/>
              </a:rPr>
              <a:t>.</a:t>
            </a:r>
          </a:p>
          <a:p>
            <a:pPr marL="342900" indent="-342900" algn="l">
              <a:buFont typeface="Wingdings" panose="05000000000000000000" pitchFamily="2" charset="2"/>
              <a:buChar char="Ø"/>
            </a:pP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sự</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chuẩn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bị</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trước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tổ</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động</a:t>
            </a:r>
            <a:r>
              <a:rPr lang="en-US" dirty="0">
                <a:latin typeface="Times New Roman" panose="02020603050405020304" pitchFamily="18" charset="0"/>
                <a:cs typeface="Times New Roman" panose="02020603050405020304" pitchFamily="18" charset="0"/>
              </a:rPr>
              <a:t>.</a:t>
            </a:r>
          </a:p>
          <a:p>
            <a:pPr marL="342900" indent="-342900" algn="l">
              <a:buFont typeface="Wingdings" panose="05000000000000000000" pitchFamily="2" charset="2"/>
              <a:buChar char="Ø"/>
            </a:pPr>
            <a:r>
              <a:rPr lang="en-US" dirty="0">
                <a:latin typeface="Times New Roman" panose="02020603050405020304" pitchFamily="18" charset="0"/>
                <a:cs typeface="Times New Roman" panose="02020603050405020304" pitchFamily="18" charset="0"/>
              </a:rPr>
              <a:t>Linh </a:t>
            </a:r>
            <a:r>
              <a:rPr lang="en-US" dirty="0" err="1">
                <a:latin typeface="Times New Roman" panose="02020603050405020304" pitchFamily="18" charset="0"/>
                <a:cs typeface="Times New Roman" panose="02020603050405020304" pitchFamily="18" charset="0"/>
              </a:rPr>
              <a:t>hoạt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cởi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mở</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việc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tổ</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chức</a:t>
            </a:r>
            <a:r>
              <a:rPr lang="en-US" dirty="0">
                <a:latin typeface="Times New Roman" panose="02020603050405020304" pitchFamily="18" charset="0"/>
                <a:cs typeface="Times New Roman" panose="02020603050405020304" pitchFamily="18" charset="0"/>
              </a:rPr>
              <a:t>.</a:t>
            </a:r>
          </a:p>
          <a:p>
            <a:pPr marL="342900" indent="-342900" algn="l">
              <a:buFont typeface="Wingdings" panose="05000000000000000000" pitchFamily="2" charset="2"/>
              <a:buChar char="Ø"/>
            </a:pPr>
            <a:r>
              <a:rPr lang="en-US" dirty="0" err="1">
                <a:latin typeface="Times New Roman" panose="02020603050405020304" pitchFamily="18" charset="0"/>
                <a:cs typeface="Times New Roman" panose="02020603050405020304" pitchFamily="18" charset="0"/>
              </a:rPr>
              <a:t>Chuyển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trò</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tổ</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chức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học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sinh</a:t>
            </a:r>
            <a:r>
              <a:rPr lang="en-US" dirty="0">
                <a:latin typeface="Times New Roman" panose="02020603050405020304" pitchFamily="18" charset="0"/>
                <a:cs typeface="Times New Roman" panose="02020603050405020304" pitchFamily="18" charset="0"/>
              </a:rPr>
              <a:t>.</a:t>
            </a:r>
          </a:p>
        </p:txBody>
      </p:sp>
      <p:sp>
        <p:nvSpPr>
          <p:cNvPr id="4" name="Date Placeholder 3">
            <a:extLst>
              <a:ext uri="{FF2B5EF4-FFF2-40B4-BE49-F238E27FC236}">
                <a16:creationId xmlns:a16="http://schemas.microsoft.com/office/drawing/2014/main" id="{5E83B5B8-08F6-42F9-868E-819B081CC9BF}"/>
              </a:ext>
            </a:extLst>
          </p:cNvPr>
          <p:cNvSpPr>
            <a:spLocks noGrp="1"/>
          </p:cNvSpPr>
          <p:nvPr>
            <p:ph type="dt" sz="half" idx="10"/>
          </p:nvPr>
        </p:nvSpPr>
        <p:spPr/>
        <p:txBody>
          <a:bodyPr/>
          <a:lstStyle/>
          <a:p>
            <a:endParaRPr lang="vi-VN" dirty="0"/>
          </a:p>
        </p:txBody>
      </p:sp>
      <p:sp>
        <p:nvSpPr>
          <p:cNvPr id="5" name="Slide Number Placeholder 4">
            <a:extLst>
              <a:ext uri="{FF2B5EF4-FFF2-40B4-BE49-F238E27FC236}">
                <a16:creationId xmlns:a16="http://schemas.microsoft.com/office/drawing/2014/main" id="{BC03A247-F08D-4C6F-B21A-D028686A7252}"/>
              </a:ext>
            </a:extLst>
          </p:cNvPr>
          <p:cNvSpPr>
            <a:spLocks noGrp="1"/>
          </p:cNvSpPr>
          <p:nvPr>
            <p:ph type="sldNum" sz="quarter" idx="12"/>
          </p:nvPr>
        </p:nvSpPr>
        <p:spPr/>
        <p:txBody>
          <a:bodyPr/>
          <a:lstStyle/>
          <a:p>
            <a:endParaRPr lang="vi-VN" dirty="0"/>
          </a:p>
        </p:txBody>
      </p:sp>
    </p:spTree>
    <p:extLst>
      <p:ext uri="{BB962C8B-B14F-4D97-AF65-F5344CB8AC3E}">
        <p14:creationId xmlns:p14="http://schemas.microsoft.com/office/powerpoint/2010/main" val="3792019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fade">
                                      <p:cBhvr>
                                        <p:cTn id="18" dur="1000"/>
                                        <p:tgtEl>
                                          <p:spTgt spid="3">
                                            <p:txEl>
                                              <p:pRg st="1" end="1"/>
                                            </p:txEl>
                                          </p:spTgt>
                                        </p:tgtEl>
                                      </p:cBhvr>
                                    </p:animEffect>
                                    <p:anim calcmode="lin" valueType="num">
                                      <p:cBhvr>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1000"/>
                                        <p:tgtEl>
                                          <p:spTgt spid="3">
                                            <p:txEl>
                                              <p:pRg st="2" end="2"/>
                                            </p:txEl>
                                          </p:spTgt>
                                        </p:tgtEl>
                                      </p:cBhvr>
                                    </p:animEffect>
                                    <p:anim calcmode="lin" valueType="num">
                                      <p:cBhvr>
                                        <p:cTn id="26"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1000"/>
                                        <p:tgtEl>
                                          <p:spTgt spid="3">
                                            <p:txEl>
                                              <p:pRg st="3" end="3"/>
                                            </p:txEl>
                                          </p:spTgt>
                                        </p:tgtEl>
                                      </p:cBhvr>
                                    </p:animEffect>
                                    <p:anim calcmode="lin" valueType="num">
                                      <p:cBhvr>
                                        <p:cTn id="3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1000"/>
                                        <p:tgtEl>
                                          <p:spTgt spid="3">
                                            <p:txEl>
                                              <p:pRg st="4" end="4"/>
                                            </p:txEl>
                                          </p:spTgt>
                                        </p:tgtEl>
                                      </p:cBhvr>
                                    </p:animEffect>
                                    <p:anim calcmode="lin" valueType="num">
                                      <p:cBhvr>
                                        <p:cTn id="4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3">
                                            <p:txEl>
                                              <p:pRg st="5" end="5"/>
                                            </p:txEl>
                                          </p:spTgt>
                                        </p:tgtEl>
                                        <p:attrNameLst>
                                          <p:attrName>style.visibility</p:attrName>
                                        </p:attrNameLst>
                                      </p:cBhvr>
                                      <p:to>
                                        <p:strVal val="visible"/>
                                      </p:to>
                                    </p:set>
                                    <p:animEffect transition="in" filter="fade">
                                      <p:cBhvr>
                                        <p:cTn id="46" dur="1000"/>
                                        <p:tgtEl>
                                          <p:spTgt spid="3">
                                            <p:txEl>
                                              <p:pRg st="5" end="5"/>
                                            </p:txEl>
                                          </p:spTgt>
                                        </p:tgtEl>
                                      </p:cBhvr>
                                    </p:animEffect>
                                    <p:anim calcmode="lin" valueType="num">
                                      <p:cBhvr>
                                        <p:cTn id="4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3">
                                            <p:txEl>
                                              <p:pRg st="6" end="6"/>
                                            </p:txEl>
                                          </p:spTgt>
                                        </p:tgtEl>
                                        <p:attrNameLst>
                                          <p:attrName>style.visibility</p:attrName>
                                        </p:attrNameLst>
                                      </p:cBhvr>
                                      <p:to>
                                        <p:strVal val="visible"/>
                                      </p:to>
                                    </p:set>
                                    <p:animEffect transition="in" filter="fade">
                                      <p:cBhvr>
                                        <p:cTn id="53" dur="1000"/>
                                        <p:tgtEl>
                                          <p:spTgt spid="3">
                                            <p:txEl>
                                              <p:pRg st="6" end="6"/>
                                            </p:txEl>
                                          </p:spTgt>
                                        </p:tgtEl>
                                      </p:cBhvr>
                                    </p:animEffect>
                                    <p:anim calcmode="lin" valueType="num">
                                      <p:cBhvr>
                                        <p:cTn id="54"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5"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Năm cách nói thay thế 'thank you' - VnExpress"/>
          <p:cNvSpPr>
            <a:spLocks noChangeAspect="1" noChangeArrowheads="1"/>
          </p:cNvSpPr>
          <p:nvPr/>
        </p:nvSpPr>
        <p:spPr bwMode="auto">
          <a:xfrm>
            <a:off x="344762" y="664834"/>
            <a:ext cx="4285524" cy="4285538"/>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Tree>
    <p:extLst>
      <p:ext uri="{BB962C8B-B14F-4D97-AF65-F5344CB8AC3E}">
        <p14:creationId xmlns:p14="http://schemas.microsoft.com/office/powerpoint/2010/main" val="11397398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774" y="441325"/>
            <a:ext cx="11158025" cy="777874"/>
          </a:xfrm>
        </p:spPr>
        <p:txBody>
          <a:bodyPr>
            <a:noAutofit/>
          </a:bodyPr>
          <a:lstStyle/>
          <a:p>
            <a:r>
              <a:rPr lang="en-US" sz="2400" dirty="0"/>
              <a:t/>
            </a:r>
            <a:br>
              <a:rPr lang="en-US" sz="2400" dirty="0"/>
            </a:br>
            <a:endParaRPr lang="en-US" sz="2400" dirty="0"/>
          </a:p>
        </p:txBody>
      </p:sp>
      <p:sp>
        <p:nvSpPr>
          <p:cNvPr id="3" name="Content Placeholder 2"/>
          <p:cNvSpPr>
            <a:spLocks noGrp="1"/>
          </p:cNvSpPr>
          <p:nvPr>
            <p:ph idx="1"/>
          </p:nvPr>
        </p:nvSpPr>
        <p:spPr>
          <a:xfrm>
            <a:off x="576775" y="1902372"/>
            <a:ext cx="10348400" cy="4505870"/>
          </a:xfrm>
        </p:spPr>
        <p:txBody>
          <a:bodyPr>
            <a:normAutofit/>
          </a:bodyPr>
          <a:lstStyle/>
          <a:p>
            <a:pPr marL="0" indent="0">
              <a:buNone/>
            </a:pPr>
            <a:r>
              <a:rPr lang="en-US" sz="3800" b="1" dirty="0" smtClean="0">
                <a:solidFill>
                  <a:schemeClr val="accent2">
                    <a:lumMod val="75000"/>
                  </a:schemeClr>
                </a:solidFill>
              </a:rPr>
              <a:t>MỤC TIÊU</a:t>
            </a:r>
          </a:p>
          <a:p>
            <a:pPr marL="0" indent="0">
              <a:buNone/>
            </a:pPr>
            <a:r>
              <a:rPr lang="en-US" sz="2400" dirty="0" smtClean="0"/>
              <a:t>HĐTN, HN </a:t>
            </a:r>
            <a:r>
              <a:rPr lang="en-US" sz="2400" dirty="0" err="1" smtClean="0"/>
              <a:t>hình</a:t>
            </a:r>
            <a:r>
              <a:rPr lang="en-US" sz="2400" dirty="0" smtClean="0"/>
              <a:t> </a:t>
            </a:r>
            <a:r>
              <a:rPr lang="en-US" sz="2400" dirty="0" err="1" smtClean="0"/>
              <a:t>thành</a:t>
            </a:r>
            <a:r>
              <a:rPr lang="en-US" sz="2400" dirty="0" smtClean="0"/>
              <a:t>, </a:t>
            </a:r>
            <a:r>
              <a:rPr lang="en-US" sz="2400" dirty="0" err="1" smtClean="0"/>
              <a:t>phát</a:t>
            </a:r>
            <a:r>
              <a:rPr lang="en-US" sz="2400" dirty="0" smtClean="0"/>
              <a:t> </a:t>
            </a:r>
            <a:r>
              <a:rPr lang="en-US" sz="2400" dirty="0" err="1" smtClean="0"/>
              <a:t>triển</a:t>
            </a:r>
            <a:r>
              <a:rPr lang="en-US" sz="2400" dirty="0" smtClean="0"/>
              <a:t> </a:t>
            </a:r>
            <a:r>
              <a:rPr lang="en-US" sz="2400" dirty="0" err="1" smtClean="0"/>
              <a:t>các</a:t>
            </a:r>
            <a:r>
              <a:rPr lang="en-US" sz="2400" dirty="0" smtClean="0"/>
              <a:t> </a:t>
            </a:r>
            <a:r>
              <a:rPr lang="en-US" sz="2400" dirty="0" err="1" smtClean="0"/>
              <a:t>phẩm</a:t>
            </a:r>
            <a:r>
              <a:rPr lang="en-US" sz="2400" dirty="0" smtClean="0"/>
              <a:t> </a:t>
            </a:r>
            <a:r>
              <a:rPr lang="en-US" sz="2400" dirty="0" err="1" smtClean="0"/>
              <a:t>chất</a:t>
            </a:r>
            <a:r>
              <a:rPr lang="en-US" sz="2400" dirty="0" smtClean="0"/>
              <a:t>, </a:t>
            </a:r>
            <a:r>
              <a:rPr lang="en-US" sz="2400" dirty="0" err="1" smtClean="0"/>
              <a:t>năng</a:t>
            </a:r>
            <a:r>
              <a:rPr lang="en-US" sz="2400" dirty="0" smtClean="0"/>
              <a:t> </a:t>
            </a:r>
            <a:r>
              <a:rPr lang="en-US" sz="2400" dirty="0" err="1" smtClean="0"/>
              <a:t>lực</a:t>
            </a:r>
            <a:r>
              <a:rPr lang="en-US" sz="2400" dirty="0" smtClean="0"/>
              <a:t> </a:t>
            </a:r>
            <a:r>
              <a:rPr lang="en-US" sz="2400" dirty="0" err="1" smtClean="0"/>
              <a:t>chung</a:t>
            </a:r>
            <a:r>
              <a:rPr lang="en-US" sz="2400" dirty="0" smtClean="0"/>
              <a:t> </a:t>
            </a:r>
            <a:r>
              <a:rPr lang="en-US" sz="2400" dirty="0" err="1" smtClean="0"/>
              <a:t>và</a:t>
            </a:r>
            <a:r>
              <a:rPr lang="en-US" sz="2400" dirty="0" smtClean="0"/>
              <a:t> </a:t>
            </a:r>
            <a:r>
              <a:rPr lang="en-US" sz="2400" dirty="0" err="1" smtClean="0"/>
              <a:t>các</a:t>
            </a:r>
            <a:r>
              <a:rPr lang="en-US" sz="2400" dirty="0" smtClean="0"/>
              <a:t> </a:t>
            </a:r>
            <a:r>
              <a:rPr lang="en-US" sz="2400" dirty="0" err="1" smtClean="0"/>
              <a:t>năng</a:t>
            </a:r>
            <a:r>
              <a:rPr lang="en-US" sz="2400" dirty="0" smtClean="0"/>
              <a:t> </a:t>
            </a:r>
            <a:r>
              <a:rPr lang="en-US" sz="2400" dirty="0" err="1" smtClean="0"/>
              <a:t>lực</a:t>
            </a:r>
            <a:r>
              <a:rPr lang="en-US" sz="2400" dirty="0" smtClean="0"/>
              <a:t> </a:t>
            </a:r>
            <a:r>
              <a:rPr lang="en-US" sz="2400" dirty="0" err="1" smtClean="0"/>
              <a:t>đặc</a:t>
            </a:r>
            <a:r>
              <a:rPr lang="en-US" sz="2400" dirty="0" smtClean="0"/>
              <a:t> </a:t>
            </a:r>
            <a:r>
              <a:rPr lang="en-US" sz="2400" dirty="0" err="1" smtClean="0"/>
              <a:t>thù</a:t>
            </a:r>
            <a:r>
              <a:rPr lang="en-US" sz="2400" dirty="0" smtClean="0"/>
              <a:t> </a:t>
            </a:r>
            <a:r>
              <a:rPr lang="en-US" sz="2400" dirty="0" err="1" smtClean="0"/>
              <a:t>của</a:t>
            </a:r>
            <a:r>
              <a:rPr lang="en-US" sz="2400" dirty="0" smtClean="0"/>
              <a:t> HS: </a:t>
            </a:r>
          </a:p>
          <a:p>
            <a:pPr marL="0" indent="0">
              <a:buNone/>
            </a:pPr>
            <a:r>
              <a:rPr lang="en-US" sz="2400" dirty="0" smtClean="0"/>
              <a:t>  </a:t>
            </a:r>
            <a:r>
              <a:rPr lang="en-US" sz="2400" dirty="0"/>
              <a:t>	</a:t>
            </a:r>
            <a:r>
              <a:rPr lang="en-US" sz="2400" dirty="0" smtClean="0"/>
              <a:t>+ </a:t>
            </a:r>
            <a:r>
              <a:rPr lang="en-US" sz="2400" dirty="0" err="1" smtClean="0"/>
              <a:t>Các</a:t>
            </a:r>
            <a:r>
              <a:rPr lang="en-US" sz="2400" dirty="0" smtClean="0"/>
              <a:t> </a:t>
            </a:r>
            <a:r>
              <a:rPr lang="en-US" sz="2400" dirty="0" err="1"/>
              <a:t>năng</a:t>
            </a:r>
            <a:r>
              <a:rPr lang="en-US" sz="2400" dirty="0"/>
              <a:t> </a:t>
            </a:r>
            <a:r>
              <a:rPr lang="en-US" sz="2400" dirty="0" err="1" smtClean="0"/>
              <a:t>lực</a:t>
            </a:r>
            <a:r>
              <a:rPr lang="en-US" sz="2400" dirty="0" smtClean="0"/>
              <a:t> </a:t>
            </a:r>
            <a:r>
              <a:rPr lang="en-US" sz="2400" dirty="0" err="1" smtClean="0"/>
              <a:t>chung</a:t>
            </a:r>
            <a:r>
              <a:rPr lang="en-US" sz="2400" dirty="0" smtClean="0"/>
              <a:t>: </a:t>
            </a:r>
            <a:r>
              <a:rPr lang="en-US" sz="2400" dirty="0" err="1" smtClean="0"/>
              <a:t>năng</a:t>
            </a:r>
            <a:r>
              <a:rPr lang="en-US" sz="2400" dirty="0" smtClean="0"/>
              <a:t> </a:t>
            </a:r>
            <a:r>
              <a:rPr lang="en-US" sz="2400" dirty="0" err="1" smtClean="0"/>
              <a:t>lực</a:t>
            </a:r>
            <a:r>
              <a:rPr lang="en-US" sz="2400" dirty="0" smtClean="0"/>
              <a:t> </a:t>
            </a:r>
            <a:r>
              <a:rPr lang="en-US" sz="2400" dirty="0" err="1"/>
              <a:t>tự</a:t>
            </a:r>
            <a:r>
              <a:rPr lang="en-US" sz="2400" dirty="0"/>
              <a:t> </a:t>
            </a:r>
            <a:r>
              <a:rPr lang="en-US" sz="2400" dirty="0" err="1"/>
              <a:t>chủ</a:t>
            </a:r>
            <a:r>
              <a:rPr lang="en-US" sz="2400" dirty="0"/>
              <a:t> </a:t>
            </a:r>
            <a:r>
              <a:rPr lang="en-US" sz="2400" dirty="0" err="1"/>
              <a:t>và</a:t>
            </a:r>
            <a:r>
              <a:rPr lang="en-US" sz="2400" dirty="0"/>
              <a:t> </a:t>
            </a:r>
            <a:r>
              <a:rPr lang="en-US" sz="2400" dirty="0" err="1"/>
              <a:t>tự</a:t>
            </a:r>
            <a:r>
              <a:rPr lang="en-US" sz="2400" dirty="0"/>
              <a:t> </a:t>
            </a:r>
            <a:r>
              <a:rPr lang="en-US" sz="2400" dirty="0" err="1"/>
              <a:t>học</a:t>
            </a:r>
            <a:r>
              <a:rPr lang="en-US" sz="2400" dirty="0"/>
              <a:t>, </a:t>
            </a:r>
            <a:r>
              <a:rPr lang="en-US" sz="2400" dirty="0" err="1"/>
              <a:t>giao</a:t>
            </a:r>
            <a:r>
              <a:rPr lang="en-US" sz="2400" dirty="0"/>
              <a:t> </a:t>
            </a:r>
            <a:r>
              <a:rPr lang="en-US" sz="2400" dirty="0" err="1"/>
              <a:t>tiếp</a:t>
            </a:r>
            <a:r>
              <a:rPr lang="en-US" sz="2400" dirty="0"/>
              <a:t> </a:t>
            </a:r>
            <a:r>
              <a:rPr lang="en-US" sz="2400" dirty="0" err="1"/>
              <a:t>và</a:t>
            </a:r>
            <a:r>
              <a:rPr lang="en-US" sz="2400" dirty="0"/>
              <a:t> </a:t>
            </a:r>
            <a:r>
              <a:rPr lang="en-US" sz="2400" dirty="0" err="1"/>
              <a:t>hợp</a:t>
            </a:r>
            <a:r>
              <a:rPr lang="en-US" sz="2400" dirty="0"/>
              <a:t> </a:t>
            </a:r>
            <a:r>
              <a:rPr lang="en-US" sz="2400" dirty="0" err="1"/>
              <a:t>tác</a:t>
            </a:r>
            <a:r>
              <a:rPr lang="en-US" sz="2400" dirty="0"/>
              <a:t>, </a:t>
            </a:r>
            <a:r>
              <a:rPr lang="en-US" sz="2400" dirty="0" err="1"/>
              <a:t>giải</a:t>
            </a:r>
            <a:r>
              <a:rPr lang="en-US" sz="2400" dirty="0"/>
              <a:t> </a:t>
            </a:r>
            <a:r>
              <a:rPr lang="en-US" sz="2400" dirty="0" err="1"/>
              <a:t>quyết</a:t>
            </a:r>
            <a:r>
              <a:rPr lang="en-US" sz="2400" dirty="0"/>
              <a:t> </a:t>
            </a:r>
            <a:r>
              <a:rPr lang="en-US" sz="2400" dirty="0" err="1"/>
              <a:t>vấn</a:t>
            </a:r>
            <a:r>
              <a:rPr lang="en-US" sz="2400" dirty="0"/>
              <a:t> </a:t>
            </a:r>
            <a:r>
              <a:rPr lang="en-US" sz="2400" dirty="0" err="1"/>
              <a:t>đề</a:t>
            </a:r>
            <a:r>
              <a:rPr lang="en-US" sz="2400" dirty="0"/>
              <a:t> </a:t>
            </a:r>
            <a:r>
              <a:rPr lang="en-US" sz="2400" dirty="0" err="1"/>
              <a:t>và</a:t>
            </a:r>
            <a:r>
              <a:rPr lang="en-US" sz="2400" dirty="0"/>
              <a:t> </a:t>
            </a:r>
            <a:r>
              <a:rPr lang="en-US" sz="2400" dirty="0" err="1"/>
              <a:t>sáng</a:t>
            </a:r>
            <a:r>
              <a:rPr lang="en-US" sz="2400" dirty="0"/>
              <a:t> </a:t>
            </a:r>
            <a:r>
              <a:rPr lang="en-US" sz="2400" dirty="0" err="1" smtClean="0"/>
              <a:t>tạo</a:t>
            </a:r>
            <a:r>
              <a:rPr lang="en-US" sz="2400" dirty="0" smtClean="0"/>
              <a:t>.</a:t>
            </a:r>
          </a:p>
          <a:p>
            <a:pPr marL="0" indent="0">
              <a:buNone/>
            </a:pPr>
            <a:r>
              <a:rPr lang="en-US" sz="2400" dirty="0" smtClean="0"/>
              <a:t>	+ </a:t>
            </a:r>
            <a:r>
              <a:rPr lang="en-US" sz="2400" dirty="0" err="1" smtClean="0"/>
              <a:t>Các</a:t>
            </a:r>
            <a:r>
              <a:rPr lang="en-US" sz="2400" dirty="0" smtClean="0"/>
              <a:t> </a:t>
            </a:r>
            <a:r>
              <a:rPr lang="en-US" sz="2400" dirty="0" err="1"/>
              <a:t>năng</a:t>
            </a:r>
            <a:r>
              <a:rPr lang="en-US" sz="2400" dirty="0"/>
              <a:t> </a:t>
            </a:r>
            <a:r>
              <a:rPr lang="en-US" sz="2400" dirty="0" err="1"/>
              <a:t>lực</a:t>
            </a:r>
            <a:r>
              <a:rPr lang="en-US" sz="2400" dirty="0"/>
              <a:t> </a:t>
            </a:r>
            <a:r>
              <a:rPr lang="en-US" sz="2400" dirty="0" err="1"/>
              <a:t>đặc</a:t>
            </a:r>
            <a:r>
              <a:rPr lang="en-US" sz="2400" dirty="0"/>
              <a:t> </a:t>
            </a:r>
            <a:r>
              <a:rPr lang="en-US" sz="2400" dirty="0" err="1"/>
              <a:t>thù</a:t>
            </a:r>
            <a:r>
              <a:rPr lang="en-US" sz="2400" dirty="0"/>
              <a:t>: </a:t>
            </a:r>
            <a:r>
              <a:rPr lang="en-US" sz="2400" dirty="0" err="1"/>
              <a:t>năng</a:t>
            </a:r>
            <a:r>
              <a:rPr lang="en-US" sz="2400" dirty="0"/>
              <a:t> </a:t>
            </a:r>
            <a:r>
              <a:rPr lang="en-US" sz="2400" dirty="0" err="1"/>
              <a:t>lực</a:t>
            </a:r>
            <a:r>
              <a:rPr lang="en-US" sz="2400" dirty="0"/>
              <a:t> </a:t>
            </a:r>
            <a:r>
              <a:rPr lang="en-US" sz="2400" dirty="0" err="1"/>
              <a:t>thích</a:t>
            </a:r>
            <a:r>
              <a:rPr lang="en-US" sz="2400" dirty="0"/>
              <a:t> </a:t>
            </a:r>
            <a:r>
              <a:rPr lang="en-US" sz="2400" dirty="0" err="1"/>
              <a:t>ứng</a:t>
            </a:r>
            <a:r>
              <a:rPr lang="en-US" sz="2400" dirty="0"/>
              <a:t> </a:t>
            </a:r>
            <a:r>
              <a:rPr lang="en-US" sz="2400" dirty="0" err="1"/>
              <a:t>với</a:t>
            </a:r>
            <a:r>
              <a:rPr lang="en-US" sz="2400" dirty="0"/>
              <a:t> </a:t>
            </a:r>
            <a:r>
              <a:rPr lang="en-US" sz="2400" dirty="0" err="1"/>
              <a:t>cuộc</a:t>
            </a:r>
            <a:r>
              <a:rPr lang="en-US" sz="2400" dirty="0"/>
              <a:t> </a:t>
            </a:r>
            <a:r>
              <a:rPr lang="en-US" sz="2400" dirty="0" err="1"/>
              <a:t>sống</a:t>
            </a:r>
            <a:r>
              <a:rPr lang="en-US" sz="2400" dirty="0"/>
              <a:t>, </a:t>
            </a:r>
            <a:r>
              <a:rPr lang="en-US" sz="2400" dirty="0" err="1"/>
              <a:t>năng</a:t>
            </a:r>
            <a:r>
              <a:rPr lang="en-US" sz="2400" dirty="0"/>
              <a:t> </a:t>
            </a:r>
            <a:r>
              <a:rPr lang="en-US" sz="2400" dirty="0" err="1"/>
              <a:t>lực</a:t>
            </a:r>
            <a:r>
              <a:rPr lang="en-US" sz="2400" dirty="0"/>
              <a:t> </a:t>
            </a:r>
            <a:r>
              <a:rPr lang="en-US" sz="2400" dirty="0" err="1"/>
              <a:t>thiết</a:t>
            </a:r>
            <a:r>
              <a:rPr lang="en-US" sz="2400" dirty="0"/>
              <a:t> </a:t>
            </a:r>
            <a:r>
              <a:rPr lang="en-US" sz="2400" dirty="0" err="1"/>
              <a:t>kế</a:t>
            </a:r>
            <a:r>
              <a:rPr lang="en-US" sz="2400" dirty="0"/>
              <a:t> </a:t>
            </a:r>
            <a:r>
              <a:rPr lang="en-US" sz="2400" dirty="0" err="1"/>
              <a:t>và</a:t>
            </a:r>
            <a:r>
              <a:rPr lang="en-US" sz="2400" dirty="0"/>
              <a:t> </a:t>
            </a:r>
            <a:r>
              <a:rPr lang="en-US" sz="2400" dirty="0" err="1"/>
              <a:t>tổ</a:t>
            </a:r>
            <a:r>
              <a:rPr lang="en-US" sz="2400" dirty="0"/>
              <a:t> </a:t>
            </a:r>
            <a:r>
              <a:rPr lang="en-US" sz="2400" dirty="0" err="1"/>
              <a:t>chức</a:t>
            </a:r>
            <a:r>
              <a:rPr lang="en-US" sz="2400" dirty="0"/>
              <a:t> </a:t>
            </a:r>
            <a:r>
              <a:rPr lang="en-US" sz="2400" dirty="0" err="1"/>
              <a:t>hoạt</a:t>
            </a:r>
            <a:r>
              <a:rPr lang="en-US" sz="2400" dirty="0"/>
              <a:t> </a:t>
            </a:r>
            <a:r>
              <a:rPr lang="en-US" sz="2400" dirty="0" err="1"/>
              <a:t>động</a:t>
            </a:r>
            <a:r>
              <a:rPr lang="en-US" sz="2400" dirty="0"/>
              <a:t>, </a:t>
            </a:r>
            <a:r>
              <a:rPr lang="en-US" sz="2400" dirty="0" err="1"/>
              <a:t>năng</a:t>
            </a:r>
            <a:r>
              <a:rPr lang="en-US" sz="2400" dirty="0"/>
              <a:t> </a:t>
            </a:r>
            <a:r>
              <a:rPr lang="en-US" sz="2400" dirty="0" err="1"/>
              <a:t>lực</a:t>
            </a:r>
            <a:r>
              <a:rPr lang="en-US" sz="2400" dirty="0"/>
              <a:t> </a:t>
            </a:r>
            <a:r>
              <a:rPr lang="en-US" sz="2400" dirty="0" err="1"/>
              <a:t>định</a:t>
            </a:r>
            <a:r>
              <a:rPr lang="en-US" sz="2400" dirty="0"/>
              <a:t> </a:t>
            </a:r>
            <a:r>
              <a:rPr lang="en-US" sz="2400" dirty="0" err="1"/>
              <a:t>hướng</a:t>
            </a:r>
            <a:r>
              <a:rPr lang="en-US" sz="2400" dirty="0"/>
              <a:t> </a:t>
            </a:r>
            <a:r>
              <a:rPr lang="en-US" sz="2400" dirty="0" err="1" smtClean="0"/>
              <a:t>nghề</a:t>
            </a:r>
            <a:r>
              <a:rPr lang="en-US" sz="2400" dirty="0" smtClean="0"/>
              <a:t> </a:t>
            </a:r>
            <a:r>
              <a:rPr lang="en-US" sz="2400" dirty="0" err="1"/>
              <a:t>nghiệp</a:t>
            </a:r>
            <a:r>
              <a:rPr lang="en-US" sz="2400" dirty="0" smtClean="0"/>
              <a:t>.</a:t>
            </a:r>
            <a:endParaRPr lang="en-US" sz="2400" dirty="0"/>
          </a:p>
          <a:p>
            <a:pPr marL="0" indent="0">
              <a:buNone/>
            </a:pPr>
            <a:endParaRPr lang="en-US" dirty="0"/>
          </a:p>
        </p:txBody>
      </p:sp>
      <p:sp>
        <p:nvSpPr>
          <p:cNvPr id="4" name="Slide Number Placeholder 3"/>
          <p:cNvSpPr>
            <a:spLocks noGrp="1"/>
          </p:cNvSpPr>
          <p:nvPr>
            <p:ph type="sldNum" sz="quarter" idx="12"/>
          </p:nvPr>
        </p:nvSpPr>
        <p:spPr/>
        <p:txBody>
          <a:bodyPr/>
          <a:lstStyle/>
          <a:p>
            <a:fld id="{05C2D176-BDDD-4308-9A3E-DBFC2B3B23A7}" type="slidenum">
              <a:rPr lang="vi-VN" smtClean="0"/>
              <a:pPr/>
              <a:t>6</a:t>
            </a:fld>
            <a:endParaRPr lang="vi-VN" dirty="0"/>
          </a:p>
        </p:txBody>
      </p:sp>
    </p:spTree>
    <p:extLst>
      <p:ext uri="{BB962C8B-B14F-4D97-AF65-F5344CB8AC3E}">
        <p14:creationId xmlns:p14="http://schemas.microsoft.com/office/powerpoint/2010/main" val="2540690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down)">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wipe(down)">
                                      <p:cBhvr>
                                        <p:cTn id="25"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solidFill>
                  <a:schemeClr val="accent2">
                    <a:lumMod val="75000"/>
                  </a:schemeClr>
                </a:solidFill>
                <a:latin typeface="+mn-lt"/>
              </a:rPr>
              <a:t>Mục tiêu cấp </a:t>
            </a:r>
            <a:r>
              <a:rPr lang="en-US" b="1" dirty="0" err="1">
                <a:solidFill>
                  <a:schemeClr val="accent2">
                    <a:lumMod val="75000"/>
                  </a:schemeClr>
                </a:solidFill>
                <a:latin typeface="+mn-lt"/>
              </a:rPr>
              <a:t>Trung</a:t>
            </a:r>
            <a:r>
              <a:rPr lang="en-US" b="1" dirty="0">
                <a:solidFill>
                  <a:schemeClr val="accent2">
                    <a:lumMod val="75000"/>
                  </a:schemeClr>
                </a:solidFill>
                <a:latin typeface="+mn-lt"/>
              </a:rPr>
              <a:t> </a:t>
            </a:r>
            <a:r>
              <a:rPr lang="en-US" b="1" dirty="0" err="1" smtClean="0">
                <a:solidFill>
                  <a:schemeClr val="accent2">
                    <a:lumMod val="75000"/>
                  </a:schemeClr>
                </a:solidFill>
                <a:latin typeface="+mn-lt"/>
              </a:rPr>
              <a:t>học</a:t>
            </a:r>
            <a:r>
              <a:rPr lang="en-US" b="1" dirty="0" smtClean="0">
                <a:solidFill>
                  <a:schemeClr val="accent2">
                    <a:lumMod val="75000"/>
                  </a:schemeClr>
                </a:solidFill>
                <a:latin typeface="+mn-lt"/>
              </a:rPr>
              <a:t> </a:t>
            </a:r>
            <a:r>
              <a:rPr lang="en-US" b="1" dirty="0" err="1" smtClean="0">
                <a:solidFill>
                  <a:schemeClr val="accent2">
                    <a:lumMod val="75000"/>
                  </a:schemeClr>
                </a:solidFill>
                <a:latin typeface="+mn-lt"/>
              </a:rPr>
              <a:t>phổ</a:t>
            </a:r>
            <a:r>
              <a:rPr lang="en-US" b="1" dirty="0" smtClean="0">
                <a:solidFill>
                  <a:schemeClr val="accent2">
                    <a:lumMod val="75000"/>
                  </a:schemeClr>
                </a:solidFill>
                <a:latin typeface="+mn-lt"/>
              </a:rPr>
              <a:t> </a:t>
            </a:r>
            <a:r>
              <a:rPr lang="en-US" b="1" dirty="0" err="1" smtClean="0">
                <a:solidFill>
                  <a:schemeClr val="accent2">
                    <a:lumMod val="75000"/>
                  </a:schemeClr>
                </a:solidFill>
                <a:latin typeface="+mn-lt"/>
              </a:rPr>
              <a:t>thông</a:t>
            </a:r>
            <a:r>
              <a:rPr lang="en-US" dirty="0"/>
              <a:t/>
            </a:r>
            <a:br>
              <a:rPr lang="en-US" dirty="0"/>
            </a:br>
            <a:endParaRPr lang="en-US" dirty="0"/>
          </a:p>
        </p:txBody>
      </p:sp>
      <p:sp>
        <p:nvSpPr>
          <p:cNvPr id="3" name="Content Placeholder 2"/>
          <p:cNvSpPr>
            <a:spLocks noGrp="1"/>
          </p:cNvSpPr>
          <p:nvPr>
            <p:ph idx="1"/>
          </p:nvPr>
        </p:nvSpPr>
        <p:spPr>
          <a:xfrm>
            <a:off x="576775" y="1009651"/>
            <a:ext cx="10348400" cy="5398592"/>
          </a:xfrm>
        </p:spPr>
        <p:txBody>
          <a:bodyPr>
            <a:normAutofit/>
          </a:bodyPr>
          <a:lstStyle/>
          <a:p>
            <a:pPr marL="180975" indent="-180975" algn="just">
              <a:buNone/>
            </a:pPr>
            <a:r>
              <a:rPr lang="vi-VN" dirty="0" smtClean="0"/>
              <a:t>Học </a:t>
            </a:r>
            <a:r>
              <a:rPr lang="vi-VN" dirty="0"/>
              <a:t>sinh có khả </a:t>
            </a:r>
            <a:r>
              <a:rPr lang="vi-VN" dirty="0" smtClean="0"/>
              <a:t>năng:</a:t>
            </a:r>
          </a:p>
          <a:p>
            <a:pPr marL="180975" indent="-180975" algn="just">
              <a:buNone/>
            </a:pPr>
            <a:r>
              <a:rPr lang="vi-VN" dirty="0"/>
              <a:t>+</a:t>
            </a:r>
            <a:r>
              <a:rPr lang="vi-VN" dirty="0" smtClean="0"/>
              <a:t> </a:t>
            </a:r>
            <a:r>
              <a:rPr lang="en-US" dirty="0"/>
              <a:t>T</a:t>
            </a:r>
            <a:r>
              <a:rPr lang="vi-VN" dirty="0" smtClean="0"/>
              <a:t>hích </a:t>
            </a:r>
            <a:r>
              <a:rPr lang="vi-VN" dirty="0"/>
              <a:t>ứng với </a:t>
            </a:r>
            <a:r>
              <a:rPr lang="vi-VN" dirty="0" smtClean="0"/>
              <a:t>các điều </a:t>
            </a:r>
            <a:r>
              <a:rPr lang="vi-VN" dirty="0"/>
              <a:t>kiện sống, học tập và làm việc khác nhau; </a:t>
            </a:r>
            <a:endParaRPr lang="vi-VN" dirty="0" smtClean="0"/>
          </a:p>
          <a:p>
            <a:pPr marL="180975" indent="-180975" algn="just">
              <a:buNone/>
            </a:pPr>
            <a:r>
              <a:rPr lang="vi-VN" dirty="0" smtClean="0"/>
              <a:t>+ </a:t>
            </a:r>
            <a:r>
              <a:rPr lang="en-US" dirty="0" smtClean="0"/>
              <a:t>T</a:t>
            </a:r>
            <a:r>
              <a:rPr lang="vi-VN" dirty="0" smtClean="0"/>
              <a:t>hích </a:t>
            </a:r>
            <a:r>
              <a:rPr lang="vi-VN" dirty="0"/>
              <a:t>ứng với những thay đổi của xã hội hiện đại; </a:t>
            </a:r>
            <a:endParaRPr lang="vi-VN" dirty="0" smtClean="0"/>
          </a:p>
          <a:p>
            <a:pPr marL="180975" indent="-180975" algn="just">
              <a:buNone/>
            </a:pPr>
            <a:r>
              <a:rPr lang="vi-VN" dirty="0" smtClean="0"/>
              <a:t>+ </a:t>
            </a:r>
            <a:r>
              <a:rPr lang="en-US" dirty="0"/>
              <a:t>T</a:t>
            </a:r>
            <a:r>
              <a:rPr lang="vi-VN" dirty="0" smtClean="0"/>
              <a:t>ổ </a:t>
            </a:r>
            <a:r>
              <a:rPr lang="vi-VN" dirty="0"/>
              <a:t>chức </a:t>
            </a:r>
            <a:r>
              <a:rPr lang="vi-VN" dirty="0" smtClean="0"/>
              <a:t>cuộc sống</a:t>
            </a:r>
            <a:r>
              <a:rPr lang="vi-VN" dirty="0"/>
              <a:t>, công việc và quản lí bản thân; có khả năng phát triển hứng thú nghề nghiệp và ra quyết định lựa chọn được nghề </a:t>
            </a:r>
            <a:r>
              <a:rPr lang="vi-VN" dirty="0" smtClean="0"/>
              <a:t>nghiệp tương </a:t>
            </a:r>
            <a:r>
              <a:rPr lang="vi-VN" dirty="0"/>
              <a:t>lai; </a:t>
            </a:r>
            <a:endParaRPr lang="vi-VN" dirty="0" smtClean="0"/>
          </a:p>
          <a:p>
            <a:pPr marL="180975" indent="-180975" algn="just">
              <a:buNone/>
            </a:pPr>
            <a:r>
              <a:rPr lang="vi-VN" dirty="0" smtClean="0"/>
              <a:t>+ </a:t>
            </a:r>
            <a:r>
              <a:rPr lang="en-US" dirty="0" smtClean="0"/>
              <a:t>X</a:t>
            </a:r>
            <a:r>
              <a:rPr lang="vi-VN" dirty="0" smtClean="0"/>
              <a:t>ây </a:t>
            </a:r>
            <a:r>
              <a:rPr lang="vi-VN" dirty="0"/>
              <a:t>dựng được kế hoạch rèn luyện đáp ứng yêu cầu </a:t>
            </a:r>
            <a:r>
              <a:rPr lang="vi-VN" dirty="0" smtClean="0"/>
              <a:t>nghề nghiệp </a:t>
            </a:r>
            <a:r>
              <a:rPr lang="vi-VN" dirty="0"/>
              <a:t>và trở thành người công dân có </a:t>
            </a:r>
            <a:r>
              <a:rPr lang="vi-VN" dirty="0" smtClean="0"/>
              <a:t>ích</a:t>
            </a:r>
            <a:r>
              <a:rPr lang="vi-VN" dirty="0"/>
              <a:t>;</a:t>
            </a:r>
            <a:endParaRPr lang="vi-VN" dirty="0" smtClean="0"/>
          </a:p>
          <a:p>
            <a:pPr marL="180975" indent="-180975" algn="just">
              <a:buNone/>
            </a:pPr>
            <a:r>
              <a:rPr lang="vi-VN" dirty="0" smtClean="0"/>
              <a:t> </a:t>
            </a:r>
            <a:r>
              <a:rPr lang="vi-VN" dirty="0"/>
              <a:t/>
            </a:r>
            <a:br>
              <a:rPr lang="vi-VN" dirty="0"/>
            </a:br>
            <a:endParaRPr lang="en-US" dirty="0"/>
          </a:p>
        </p:txBody>
      </p:sp>
      <p:sp>
        <p:nvSpPr>
          <p:cNvPr id="4" name="Slide Number Placeholder 3"/>
          <p:cNvSpPr>
            <a:spLocks noGrp="1"/>
          </p:cNvSpPr>
          <p:nvPr>
            <p:ph type="sldNum" sz="quarter" idx="12"/>
          </p:nvPr>
        </p:nvSpPr>
        <p:spPr/>
        <p:txBody>
          <a:bodyPr/>
          <a:lstStyle/>
          <a:p>
            <a:fld id="{05C2D176-BDDD-4308-9A3E-DBFC2B3B23A7}" type="slidenum">
              <a:rPr lang="vi-VN" smtClean="0"/>
              <a:pPr/>
              <a:t>7</a:t>
            </a:fld>
            <a:endParaRPr lang="vi-VN" dirty="0"/>
          </a:p>
        </p:txBody>
      </p:sp>
    </p:spTree>
    <p:extLst>
      <p:ext uri="{BB962C8B-B14F-4D97-AF65-F5344CB8AC3E}">
        <p14:creationId xmlns:p14="http://schemas.microsoft.com/office/powerpoint/2010/main" val="109214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33465"/>
            <a:ext cx="10515600" cy="1284050"/>
          </a:xfrm>
        </p:spPr>
        <p:txBody>
          <a:bodyPr>
            <a:normAutofit/>
          </a:bodyPr>
          <a:lstStyle/>
          <a:p>
            <a:pPr algn="ctr"/>
            <a:r>
              <a:rPr lang="nb-NO" sz="4000" b="1" dirty="0" smtClean="0">
                <a:solidFill>
                  <a:schemeClr val="accent2">
                    <a:lumMod val="75000"/>
                  </a:schemeClr>
                </a:solidFill>
                <a:latin typeface="+mn-lt"/>
              </a:rPr>
              <a:t>NỘI DUNG HOẠT ĐỘNG</a:t>
            </a:r>
            <a:endParaRPr lang="en-US" sz="4000" dirty="0">
              <a:solidFill>
                <a:schemeClr val="accent2">
                  <a:lumMod val="75000"/>
                </a:schemeClr>
              </a:solidFill>
              <a:latin typeface="+mn-lt"/>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614693631"/>
              </p:ext>
            </p:extLst>
          </p:nvPr>
        </p:nvGraphicFramePr>
        <p:xfrm>
          <a:off x="838199" y="1198179"/>
          <a:ext cx="10980907" cy="550742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0480937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smtClean="0">
                <a:solidFill>
                  <a:schemeClr val="accent2">
                    <a:lumMod val="75000"/>
                  </a:schemeClr>
                </a:solidFill>
              </a:rPr>
              <a:t>YÊU CẦU CẦN ĐẠT </a:t>
            </a:r>
            <a:endParaRPr lang="en-US" b="1" dirty="0">
              <a:solidFill>
                <a:schemeClr val="accent2">
                  <a:lumMod val="75000"/>
                </a:schemeClr>
              </a:solidFill>
            </a:endParaRPr>
          </a:p>
        </p:txBody>
      </p:sp>
      <p:graphicFrame>
        <p:nvGraphicFramePr>
          <p:cNvPr id="6" name="Content Placeholder 5"/>
          <p:cNvGraphicFramePr>
            <a:graphicFrameLocks noGrp="1"/>
          </p:cNvGraphicFramePr>
          <p:nvPr>
            <p:ph idx="1"/>
            <p:extLst/>
          </p:nvPr>
        </p:nvGraphicFramePr>
        <p:xfrm>
          <a:off x="1056290" y="1781502"/>
          <a:ext cx="9869213" cy="3941381"/>
        </p:xfrm>
        <a:graphic>
          <a:graphicData uri="http://schemas.openxmlformats.org/drawingml/2006/table">
            <a:tbl>
              <a:tblPr firstRow="1" firstCol="1" bandRow="1">
                <a:tableStyleId>{5C22544A-7EE6-4342-B048-85BDC9FD1C3A}</a:tableStyleId>
              </a:tblPr>
              <a:tblGrid>
                <a:gridCol w="4547722">
                  <a:extLst>
                    <a:ext uri="{9D8B030D-6E8A-4147-A177-3AD203B41FA5}">
                      <a16:colId xmlns:a16="http://schemas.microsoft.com/office/drawing/2014/main" val="20000"/>
                    </a:ext>
                  </a:extLst>
                </a:gridCol>
                <a:gridCol w="5321491">
                  <a:extLst>
                    <a:ext uri="{9D8B030D-6E8A-4147-A177-3AD203B41FA5}">
                      <a16:colId xmlns:a16="http://schemas.microsoft.com/office/drawing/2014/main" val="20001"/>
                    </a:ext>
                  </a:extLst>
                </a:gridCol>
              </a:tblGrid>
              <a:tr h="492673">
                <a:tc>
                  <a:txBody>
                    <a:bodyPr/>
                    <a:lstStyle/>
                    <a:p>
                      <a:pPr marL="0" marR="0" algn="ctr">
                        <a:lnSpc>
                          <a:spcPct val="107000"/>
                        </a:lnSpc>
                        <a:spcBef>
                          <a:spcPts val="0"/>
                        </a:spcBef>
                        <a:spcAft>
                          <a:spcPts val="0"/>
                        </a:spcAft>
                      </a:pPr>
                      <a:r>
                        <a:rPr lang="en-US" sz="2000" dirty="0" err="1">
                          <a:effectLst/>
                        </a:rPr>
                        <a:t>NỘI</a:t>
                      </a:r>
                      <a:r>
                        <a:rPr lang="en-US" sz="2000" dirty="0">
                          <a:effectLst/>
                        </a:rPr>
                        <a:t> DUNG </a:t>
                      </a:r>
                      <a:r>
                        <a:rPr lang="en-US" sz="2000" dirty="0" err="1">
                          <a:effectLst/>
                        </a:rPr>
                        <a:t>HOẠT</a:t>
                      </a:r>
                      <a:r>
                        <a:rPr lang="en-US" sz="2000" dirty="0">
                          <a:effectLst/>
                        </a:rPr>
                        <a:t> </a:t>
                      </a:r>
                      <a:r>
                        <a:rPr lang="en-US" sz="2000" dirty="0" err="1">
                          <a:effectLst/>
                        </a:rPr>
                        <a:t>ĐỘNG</a:t>
                      </a:r>
                      <a:endParaRPr lang="en-US" sz="2000" dirty="0">
                        <a:effectLst/>
                        <a:latin typeface="Calibri"/>
                        <a:ea typeface="Calibri"/>
                        <a:cs typeface="Times New Roman"/>
                      </a:endParaRPr>
                    </a:p>
                  </a:txBody>
                  <a:tcPr marL="68580" marR="68580" marT="0" marB="0"/>
                </a:tc>
                <a:tc>
                  <a:txBody>
                    <a:bodyPr/>
                    <a:lstStyle/>
                    <a:p>
                      <a:pPr marL="0" marR="0" algn="ctr">
                        <a:lnSpc>
                          <a:spcPct val="107000"/>
                        </a:lnSpc>
                        <a:spcBef>
                          <a:spcPts val="0"/>
                        </a:spcBef>
                        <a:spcAft>
                          <a:spcPts val="0"/>
                        </a:spcAft>
                      </a:pPr>
                      <a:r>
                        <a:rPr lang="en-US" sz="2000" dirty="0" err="1">
                          <a:effectLst/>
                        </a:rPr>
                        <a:t>YÊU</a:t>
                      </a:r>
                      <a:r>
                        <a:rPr lang="en-US" sz="2000" dirty="0">
                          <a:effectLst/>
                        </a:rPr>
                        <a:t> </a:t>
                      </a:r>
                      <a:r>
                        <a:rPr lang="en-US" sz="2000" dirty="0" err="1">
                          <a:effectLst/>
                        </a:rPr>
                        <a:t>CẦU</a:t>
                      </a:r>
                      <a:r>
                        <a:rPr lang="en-US" sz="2000" dirty="0">
                          <a:effectLst/>
                        </a:rPr>
                        <a:t> </a:t>
                      </a:r>
                      <a:r>
                        <a:rPr lang="en-US" sz="2000" dirty="0" err="1">
                          <a:effectLst/>
                        </a:rPr>
                        <a:t>CẦN</a:t>
                      </a:r>
                      <a:r>
                        <a:rPr lang="en-US" sz="2000" dirty="0">
                          <a:effectLst/>
                        </a:rPr>
                        <a:t> </a:t>
                      </a:r>
                      <a:r>
                        <a:rPr lang="en-US" sz="2000" dirty="0" err="1">
                          <a:effectLst/>
                        </a:rPr>
                        <a:t>ĐẠT</a:t>
                      </a:r>
                      <a:endParaRPr lang="en-US" sz="2000" dirty="0">
                        <a:effectLst/>
                        <a:latin typeface="Calibri"/>
                        <a:ea typeface="Calibri"/>
                        <a:cs typeface="Times New Roman"/>
                      </a:endParaRPr>
                    </a:p>
                  </a:txBody>
                  <a:tcPr marL="68580" marR="68580" marT="0" marB="0"/>
                </a:tc>
                <a:extLst>
                  <a:ext uri="{0D108BD9-81ED-4DB2-BD59-A6C34878D82A}">
                    <a16:rowId xmlns:a16="http://schemas.microsoft.com/office/drawing/2014/main" val="10000"/>
                  </a:ext>
                </a:extLst>
              </a:tr>
              <a:tr h="492673">
                <a:tc gridSpan="2">
                  <a:txBody>
                    <a:bodyPr/>
                    <a:lstStyle/>
                    <a:p>
                      <a:pPr marL="0" marR="0">
                        <a:lnSpc>
                          <a:spcPct val="107000"/>
                        </a:lnSpc>
                        <a:spcBef>
                          <a:spcPts val="0"/>
                        </a:spcBef>
                        <a:spcAft>
                          <a:spcPts val="0"/>
                        </a:spcAft>
                      </a:pPr>
                      <a:r>
                        <a:rPr lang="en-US" sz="2000" dirty="0" err="1">
                          <a:effectLst/>
                        </a:rPr>
                        <a:t>HOẠT</a:t>
                      </a:r>
                      <a:r>
                        <a:rPr lang="en-US" sz="2000" dirty="0">
                          <a:effectLst/>
                        </a:rPr>
                        <a:t> </a:t>
                      </a:r>
                      <a:r>
                        <a:rPr lang="en-US" sz="2000" dirty="0" err="1">
                          <a:effectLst/>
                        </a:rPr>
                        <a:t>ĐỘNG</a:t>
                      </a:r>
                      <a:r>
                        <a:rPr lang="en-US" sz="2000" dirty="0">
                          <a:effectLst/>
                        </a:rPr>
                        <a:t> </a:t>
                      </a:r>
                      <a:r>
                        <a:rPr lang="en-US" sz="2000" dirty="0" err="1">
                          <a:effectLst/>
                        </a:rPr>
                        <a:t>HƯỚNG</a:t>
                      </a:r>
                      <a:r>
                        <a:rPr lang="en-US" sz="2000" dirty="0">
                          <a:effectLst/>
                        </a:rPr>
                        <a:t> </a:t>
                      </a:r>
                      <a:r>
                        <a:rPr lang="en-US" sz="2000" dirty="0" err="1">
                          <a:effectLst/>
                        </a:rPr>
                        <a:t>VÀO</a:t>
                      </a:r>
                      <a:r>
                        <a:rPr lang="en-US" sz="2000" dirty="0">
                          <a:effectLst/>
                        </a:rPr>
                        <a:t> </a:t>
                      </a:r>
                      <a:r>
                        <a:rPr lang="en-US" sz="2000" dirty="0" err="1">
                          <a:effectLst/>
                        </a:rPr>
                        <a:t>BẢN</a:t>
                      </a:r>
                      <a:r>
                        <a:rPr lang="en-US" sz="2000" dirty="0">
                          <a:effectLst/>
                        </a:rPr>
                        <a:t> </a:t>
                      </a:r>
                      <a:r>
                        <a:rPr lang="en-US" sz="2000" dirty="0" err="1">
                          <a:effectLst/>
                        </a:rPr>
                        <a:t>THÂN</a:t>
                      </a:r>
                      <a:endParaRPr lang="en-US" sz="2000" dirty="0">
                        <a:effectLst/>
                        <a:latin typeface="Calibri"/>
                        <a:ea typeface="Calibri"/>
                        <a:cs typeface="Times New Roman"/>
                      </a:endParaRPr>
                    </a:p>
                  </a:txBody>
                  <a:tcPr marL="68580" marR="68580" marT="0" marB="0"/>
                </a:tc>
                <a:tc hMerge="1">
                  <a:txBody>
                    <a:bodyPr/>
                    <a:lstStyle/>
                    <a:p>
                      <a:endParaRPr lang="en-US"/>
                    </a:p>
                  </a:txBody>
                  <a:tcPr/>
                </a:tc>
                <a:extLst>
                  <a:ext uri="{0D108BD9-81ED-4DB2-BD59-A6C34878D82A}">
                    <a16:rowId xmlns:a16="http://schemas.microsoft.com/office/drawing/2014/main" val="10001"/>
                  </a:ext>
                </a:extLst>
              </a:tr>
              <a:tr h="2956035">
                <a:tc>
                  <a:txBody>
                    <a:bodyPr/>
                    <a:lstStyle/>
                    <a:p>
                      <a:pPr marL="0" marR="0">
                        <a:lnSpc>
                          <a:spcPct val="107000"/>
                        </a:lnSpc>
                        <a:spcBef>
                          <a:spcPts val="0"/>
                        </a:spcBef>
                        <a:spcAft>
                          <a:spcPts val="0"/>
                        </a:spcAft>
                      </a:pPr>
                      <a:r>
                        <a:rPr lang="en-US" sz="2000" dirty="0" err="1">
                          <a:effectLst/>
                        </a:rPr>
                        <a:t>Hoạt</a:t>
                      </a:r>
                      <a:r>
                        <a:rPr lang="en-US" sz="2000" dirty="0">
                          <a:effectLst/>
                        </a:rPr>
                        <a:t> </a:t>
                      </a:r>
                      <a:r>
                        <a:rPr lang="en-US" sz="2000" dirty="0" err="1">
                          <a:effectLst/>
                        </a:rPr>
                        <a:t>động</a:t>
                      </a:r>
                      <a:r>
                        <a:rPr lang="en-US" sz="2000" dirty="0">
                          <a:effectLst/>
                        </a:rPr>
                        <a:t> </a:t>
                      </a:r>
                      <a:r>
                        <a:rPr lang="en-US" sz="2000" dirty="0" err="1">
                          <a:effectLst/>
                        </a:rPr>
                        <a:t>khám</a:t>
                      </a:r>
                      <a:r>
                        <a:rPr lang="en-US" sz="2000" dirty="0">
                          <a:effectLst/>
                        </a:rPr>
                        <a:t> </a:t>
                      </a:r>
                      <a:r>
                        <a:rPr lang="en-US" sz="2000" dirty="0" err="1">
                          <a:effectLst/>
                        </a:rPr>
                        <a:t>phá</a:t>
                      </a:r>
                      <a:r>
                        <a:rPr lang="en-US" sz="2000" dirty="0">
                          <a:effectLst/>
                        </a:rPr>
                        <a:t> </a:t>
                      </a:r>
                      <a:r>
                        <a:rPr lang="en-US" sz="2000" dirty="0" err="1">
                          <a:effectLst/>
                        </a:rPr>
                        <a:t>bản</a:t>
                      </a:r>
                      <a:r>
                        <a:rPr lang="en-US" sz="2000" dirty="0">
                          <a:effectLst/>
                        </a:rPr>
                        <a:t> </a:t>
                      </a:r>
                      <a:r>
                        <a:rPr lang="en-US" sz="2000" dirty="0" err="1">
                          <a:effectLst/>
                        </a:rPr>
                        <a:t>thân</a:t>
                      </a:r>
                      <a:endParaRPr lang="en-US" sz="2000" dirty="0">
                        <a:effectLst/>
                        <a:latin typeface="Calibri"/>
                        <a:ea typeface="Calibri"/>
                        <a:cs typeface="Times New Roman"/>
                      </a:endParaRPr>
                    </a:p>
                  </a:txBody>
                  <a:tcPr marL="68580" marR="68580" marT="0" marB="0"/>
                </a:tc>
                <a:tc>
                  <a:txBody>
                    <a:bodyPr/>
                    <a:lstStyle/>
                    <a:p>
                      <a:r>
                        <a:rPr lang="en-US" sz="1800" b="0" i="0" kern="1200" smtClean="0">
                          <a:solidFill>
                            <a:schemeClr val="dk1"/>
                          </a:solidFill>
                          <a:effectLst/>
                          <a:latin typeface="+mn-lt"/>
                          <a:ea typeface="+mn-ea"/>
                          <a:cs typeface="+mn-cs"/>
                        </a:rPr>
                        <a:t>– Nhận diện được nét riêng và thể hiện được sự tự tin về đặc điểm riêng của bản thân.</a:t>
                      </a:r>
                      <a:endParaRPr lang="en-US" sz="1800" kern="1200" smtClean="0">
                        <a:solidFill>
                          <a:schemeClr val="dk1"/>
                        </a:solidFill>
                        <a:effectLst/>
                        <a:latin typeface="+mn-lt"/>
                        <a:ea typeface="+mn-ea"/>
                        <a:cs typeface="+mn-cs"/>
                      </a:endParaRPr>
                    </a:p>
                    <a:p>
                      <a:r>
                        <a:rPr lang="en-US" sz="1800" b="0" i="0" kern="1200" smtClean="0">
                          <a:solidFill>
                            <a:schemeClr val="dk1"/>
                          </a:solidFill>
                          <a:effectLst/>
                          <a:latin typeface="+mn-lt"/>
                          <a:ea typeface="+mn-ea"/>
                          <a:cs typeface="+mn-cs"/>
                        </a:rPr>
                        <a:t>– Phân tích được những điểm mạnh, điểm yếu của bản thân và biết điều chỉnh bản thân</a:t>
                      </a:r>
                      <a:r>
                        <a:rPr lang="en-US" sz="1800" b="1" kern="1200" smtClean="0">
                          <a:solidFill>
                            <a:schemeClr val="dk1"/>
                          </a:solidFill>
                          <a:effectLst/>
                          <a:latin typeface="+mn-lt"/>
                          <a:ea typeface="+mn-ea"/>
                          <a:cs typeface="+mn-cs"/>
                        </a:rPr>
                        <a:t> </a:t>
                      </a:r>
                      <a:r>
                        <a:rPr lang="en-US" sz="1800" b="0" i="0" kern="1200" smtClean="0">
                          <a:solidFill>
                            <a:schemeClr val="dk1"/>
                          </a:solidFill>
                          <a:effectLst/>
                          <a:latin typeface="+mn-lt"/>
                          <a:ea typeface="+mn-ea"/>
                          <a:cs typeface="+mn-cs"/>
                        </a:rPr>
                        <a:t>để thích ứng với sự thay đổi.</a:t>
                      </a:r>
                      <a:endParaRPr lang="en-US" sz="1800" kern="1200" smtClean="0">
                        <a:solidFill>
                          <a:schemeClr val="dk1"/>
                        </a:solidFill>
                        <a:effectLst/>
                        <a:latin typeface="+mn-lt"/>
                        <a:ea typeface="+mn-ea"/>
                        <a:cs typeface="+mn-cs"/>
                      </a:endParaRPr>
                    </a:p>
                    <a:p>
                      <a:r>
                        <a:rPr lang="en-US" sz="1800" b="0" i="0" kern="1200" smtClean="0">
                          <a:solidFill>
                            <a:schemeClr val="dk1"/>
                          </a:solidFill>
                          <a:effectLst/>
                          <a:latin typeface="+mn-lt"/>
                          <a:ea typeface="+mn-ea"/>
                          <a:cs typeface="+mn-cs"/>
                        </a:rPr>
                        <a:t>– Nhận diện được hứng thú, sở trường của bản thân và có kế hoạch phát triển sở trường</a:t>
                      </a:r>
                      <a:r>
                        <a:rPr lang="en-US" sz="1800" b="1" kern="1200" smtClean="0">
                          <a:solidFill>
                            <a:schemeClr val="dk1"/>
                          </a:solidFill>
                          <a:effectLst/>
                          <a:latin typeface="+mn-lt"/>
                          <a:ea typeface="+mn-ea"/>
                          <a:cs typeface="+mn-cs"/>
                        </a:rPr>
                        <a:t> </a:t>
                      </a:r>
                      <a:r>
                        <a:rPr lang="en-US" sz="1800" b="0" i="0" kern="1200" smtClean="0">
                          <a:solidFill>
                            <a:schemeClr val="dk1"/>
                          </a:solidFill>
                          <a:effectLst/>
                          <a:latin typeface="+mn-lt"/>
                          <a:ea typeface="+mn-ea"/>
                          <a:cs typeface="+mn-cs"/>
                        </a:rPr>
                        <a:t>liên quan đến định hướng nghề nghiệp trong tương lai.</a:t>
                      </a:r>
                      <a:endParaRPr lang="en-US" sz="2400" dirty="0">
                        <a:effectLst/>
                        <a:latin typeface="Calibri"/>
                        <a:ea typeface="Calibri"/>
                        <a:cs typeface="Times New Roman"/>
                      </a:endParaRPr>
                    </a:p>
                  </a:txBody>
                  <a:tcPr marL="68580" marR="68580" marT="0" marB="0"/>
                </a:tc>
                <a:extLst>
                  <a:ext uri="{0D108BD9-81ED-4DB2-BD59-A6C34878D82A}">
                    <a16:rowId xmlns:a16="http://schemas.microsoft.com/office/drawing/2014/main" val="10002"/>
                  </a:ext>
                </a:extLst>
              </a:tr>
            </a:tbl>
          </a:graphicData>
        </a:graphic>
      </p:graphicFrame>
      <p:sp>
        <p:nvSpPr>
          <p:cNvPr id="4" name="Slide Number Placeholder 3"/>
          <p:cNvSpPr>
            <a:spLocks noGrp="1"/>
          </p:cNvSpPr>
          <p:nvPr>
            <p:ph type="sldNum" sz="quarter" idx="12"/>
          </p:nvPr>
        </p:nvSpPr>
        <p:spPr/>
        <p:txBody>
          <a:bodyPr/>
          <a:lstStyle/>
          <a:p>
            <a:fld id="{05C2D176-BDDD-4308-9A3E-DBFC2B3B23A7}" type="slidenum">
              <a:rPr lang="vi-VN" smtClean="0"/>
              <a:pPr/>
              <a:t>9</a:t>
            </a:fld>
            <a:endParaRPr lang="vi-VN" dirty="0"/>
          </a:p>
        </p:txBody>
      </p:sp>
    </p:spTree>
    <p:extLst>
      <p:ext uri="{BB962C8B-B14F-4D97-AF65-F5344CB8AC3E}">
        <p14:creationId xmlns:p14="http://schemas.microsoft.com/office/powerpoint/2010/main" val="149846073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1046</TotalTime>
  <Words>4400</Words>
  <Application>Microsoft Office PowerPoint</Application>
  <PresentationFormat>Widescreen</PresentationFormat>
  <Paragraphs>361</Paragraphs>
  <Slides>52</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52</vt:i4>
      </vt:variant>
    </vt:vector>
  </HeadingPairs>
  <TitlesOfParts>
    <vt:vector size="62" baseType="lpstr">
      <vt:lpstr>Arial</vt:lpstr>
      <vt:lpstr>Arial (Body)</vt:lpstr>
      <vt:lpstr>Calibri</vt:lpstr>
      <vt:lpstr>Calibri </vt:lpstr>
      <vt:lpstr>Calibri (Body)</vt:lpstr>
      <vt:lpstr>Calibri Light</vt:lpstr>
      <vt:lpstr>Tahoma</vt:lpstr>
      <vt:lpstr>Times New Roman</vt:lpstr>
      <vt:lpstr>Wingdings</vt:lpstr>
      <vt:lpstr>Office Theme</vt:lpstr>
      <vt:lpstr>PowerPoint Presentation</vt:lpstr>
      <vt:lpstr>PowerPoint Presentation</vt:lpstr>
      <vt:lpstr>MỤC TIÊU KHOÁ TẬP HUẤN </vt:lpstr>
      <vt:lpstr>PHẦN 1 KHÁI QUÁT CHUNG VỀ HOẠT ĐỘNG TRẢI NGHIỆM,  HƯỚNG NGHIỆP LỚP 11</vt:lpstr>
      <vt:lpstr>ĐẶC ĐIỂM CỦA HOẠT ĐỘNG TRẢI NGHIỆM  VÀ HOẠT ĐỘNG TRẢI NGHIỆM, HƯỚNG NGHIỆP </vt:lpstr>
      <vt:lpstr> </vt:lpstr>
      <vt:lpstr>Mục tiêu cấp Trung học phổ thông </vt:lpstr>
      <vt:lpstr>NỘI DUNG HOẠT ĐỘNG</vt:lpstr>
      <vt:lpstr>YÊU CẦU CẦN ĐẠT </vt:lpstr>
      <vt:lpstr>PowerPoint Presentation</vt:lpstr>
      <vt:lpstr>PowerPoint Presentation</vt:lpstr>
      <vt:lpstr>PowerPoint Presentation</vt:lpstr>
      <vt:lpstr> </vt:lpstr>
      <vt:lpstr> </vt:lpstr>
      <vt:lpstr> </vt:lpstr>
      <vt:lpstr>PHƯƠNG THỨC TỔ CHỨC</vt:lpstr>
      <vt:lpstr>LOẠI HÌNH HOẠT ĐỘNG</vt:lpstr>
      <vt:lpstr> ĐÁNH GIÁ </vt:lpstr>
      <vt:lpstr>ĐÁNH GIÁ</vt:lpstr>
      <vt:lpstr>ĐÁNH GIÁ </vt:lpstr>
      <vt:lpstr>PHẦN 2 GIỚI THIỆU SÁCH GIÁO KHOA  HOẠT ĐỘNG TRẢI NGHIỆM,  HƯỚNG NGHIỆP 11</vt:lpstr>
      <vt:lpstr>QUAN ĐIỂM BIÊN SOẠN</vt:lpstr>
      <vt:lpstr>ĐẶC ĐIỂM SGK HĐTN, HN 11</vt:lpstr>
      <vt:lpstr>NỘI DUNG SÁCH GIÁO KHOA </vt:lpstr>
      <vt:lpstr>CẤU TRÚC SÁCH HĐTN,HN 10</vt:lpstr>
      <vt:lpstr>CẤU TRÚC SGK HĐTN,HN 11</vt:lpstr>
      <vt:lpstr>PowerPoint Presentation</vt:lpstr>
      <vt:lpstr>TRIỂN KHAI YÊU CẦU CẦN ĐẠT</vt:lpstr>
      <vt:lpstr>TRIỂN KHAI YÊU CẦU CẦN ĐẠT</vt:lpstr>
      <vt:lpstr>TRIỂN KHAI YÊU CẦU CẦN ĐẠT</vt:lpstr>
      <vt:lpstr>TRIỂN KHAI YÊU CẦU CẦN ĐẠT</vt:lpstr>
      <vt:lpstr>CÁC HOẠT ĐỘNG TRONG SÁCH</vt:lpstr>
      <vt:lpstr>CÁC HOẠT ĐỘNG TRONG SÁCH</vt:lpstr>
      <vt:lpstr>PHƯƠNG PHÁP VÀ HÌNH THỨC TỔ CHỨC DẠY HỌC</vt:lpstr>
      <vt:lpstr>ĐÁNH GIÁ </vt:lpstr>
      <vt:lpstr>PHẦN 3 HƯỚNG DẪN TỔ CHỨC CÁC LOẠI HÌNH HOẠT ĐỘNG</vt:lpstr>
      <vt:lpstr>GỢI Ý KHUNG PHÂN PHỐI CHƯƠNG TRÌNH </vt:lpstr>
      <vt:lpstr>Lựa chọn hoạt động</vt:lpstr>
      <vt:lpstr>HƯỚNG DẪN TỔ CHỨC SINH HOẠT DƯỚI CỜ</vt:lpstr>
      <vt:lpstr>Tiến trình chung của Sinh hoạt dưới cờ  </vt:lpstr>
      <vt:lpstr>HƯỚNG DẪN TỔ CHỨC  HOẠT ĐỘNG GIÁO DỤC THEO CHỦ ĐỀ</vt:lpstr>
      <vt:lpstr>PowerPoint Presentation</vt:lpstr>
      <vt:lpstr>PowerPoint Presentation</vt:lpstr>
      <vt:lpstr>PowerPoint Presentation</vt:lpstr>
      <vt:lpstr>HƯỚNG DẪN TỔ CHỨC SINH HOẠT LỚP</vt:lpstr>
      <vt:lpstr>PHẦN 4 HƯỚNG DẪN KHAI THÁC VÀ SỬ DỤNG  HỆ THỐNG TÀI LIỆU THAM KHẢO, BỔ TRỢ</vt:lpstr>
      <vt:lpstr>SÁCH GIÁO VIÊN HOẠT ĐỘNG TRẢI NGHIỆM, HƯỚNG NGHIỆP 11</vt:lpstr>
      <vt:lpstr>THỰC HÀNH HOẠT ĐỘNG TRẢI NGHIỆM,  HƯỚNG NGHIỆP 11</vt:lpstr>
      <vt:lpstr>CÁC HỌC LIỆU ĐIỆN TỬ</vt:lpstr>
      <vt:lpstr>PHẦN 5 THẢO LUẬN</vt:lpstr>
      <vt:lpstr>NHỮNG LƯU Ý ĐỐI VỚI GIÁO VIÊN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Phương Linh</cp:lastModifiedBy>
  <cp:revision>77</cp:revision>
  <dcterms:created xsi:type="dcterms:W3CDTF">2022-02-11T06:40:15Z</dcterms:created>
  <dcterms:modified xsi:type="dcterms:W3CDTF">2023-06-01T10:23:24Z</dcterms:modified>
</cp:coreProperties>
</file>